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7" r:id="rId3"/>
    <p:sldId id="260" r:id="rId4"/>
    <p:sldId id="261" r:id="rId5"/>
    <p:sldId id="262" r:id="rId6"/>
    <p:sldId id="276" r:id="rId7"/>
    <p:sldId id="264" r:id="rId8"/>
    <p:sldId id="350" r:id="rId9"/>
    <p:sldId id="257" r:id="rId10"/>
    <p:sldId id="258" r:id="rId11"/>
    <p:sldId id="349" r:id="rId12"/>
    <p:sldId id="268" r:id="rId13"/>
    <p:sldId id="353" r:id="rId14"/>
    <p:sldId id="354" r:id="rId15"/>
    <p:sldId id="35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70E"/>
    <a:srgbClr val="C49A3C"/>
    <a:srgbClr val="B7B749"/>
    <a:srgbClr val="97CEDF"/>
    <a:srgbClr val="B2B2B2"/>
    <a:srgbClr val="CDBBAB"/>
    <a:srgbClr val="CCBAAA"/>
    <a:srgbClr val="EEE8E3"/>
    <a:srgbClr val="A5A19E"/>
    <a:srgbClr val="9E9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36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9892-F663-4962-807B-AE791331753A}" type="datetimeFigureOut">
              <a:rPr lang="zh-CN" altLang="en-US" smtClean="0"/>
              <a:t>2022/11/18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863D1-AAFD-4EBC-A31E-2A08755E89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D453-6316-475E-98F1-43E9F11DE05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1EE4-903A-4329-902B-B01064B168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412273" y="674649"/>
            <a:ext cx="5389331" cy="5508702"/>
          </a:xfrm>
          <a:custGeom>
            <a:avLst/>
            <a:gdLst>
              <a:gd name="connsiteX0" fmla="*/ 0 w 5389331"/>
              <a:gd name="connsiteY0" fmla="*/ 0 h 5508702"/>
              <a:gd name="connsiteX1" fmla="*/ 5389331 w 5389331"/>
              <a:gd name="connsiteY1" fmla="*/ 0 h 5508702"/>
              <a:gd name="connsiteX2" fmla="*/ 5389331 w 5389331"/>
              <a:gd name="connsiteY2" fmla="*/ 5508702 h 5508702"/>
              <a:gd name="connsiteX3" fmla="*/ 0 w 5389331"/>
              <a:gd name="connsiteY3" fmla="*/ 5508702 h 550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9331" h="5508702">
                <a:moveTo>
                  <a:pt x="0" y="0"/>
                </a:moveTo>
                <a:lnTo>
                  <a:pt x="5389331" y="0"/>
                </a:lnTo>
                <a:lnTo>
                  <a:pt x="5389331" y="5508702"/>
                </a:lnTo>
                <a:lnTo>
                  <a:pt x="0" y="5508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2315311" y="2488581"/>
            <a:ext cx="2150167" cy="3217126"/>
          </a:xfrm>
          <a:custGeom>
            <a:avLst/>
            <a:gdLst>
              <a:gd name="connsiteX0" fmla="*/ 0 w 2150167"/>
              <a:gd name="connsiteY0" fmla="*/ 0 h 3217126"/>
              <a:gd name="connsiteX1" fmla="*/ 2150167 w 2150167"/>
              <a:gd name="connsiteY1" fmla="*/ 0 h 3217126"/>
              <a:gd name="connsiteX2" fmla="*/ 2150167 w 2150167"/>
              <a:gd name="connsiteY2" fmla="*/ 3217126 h 3217126"/>
              <a:gd name="connsiteX3" fmla="*/ 0 w 2150167"/>
              <a:gd name="connsiteY3" fmla="*/ 3217126 h 321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167" h="3217126">
                <a:moveTo>
                  <a:pt x="0" y="0"/>
                </a:moveTo>
                <a:lnTo>
                  <a:pt x="2150167" y="0"/>
                </a:lnTo>
                <a:lnTo>
                  <a:pt x="2150167" y="3217126"/>
                </a:lnTo>
                <a:lnTo>
                  <a:pt x="0" y="32171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726520" y="1354874"/>
            <a:ext cx="2150167" cy="2882589"/>
          </a:xfrm>
          <a:custGeom>
            <a:avLst/>
            <a:gdLst>
              <a:gd name="connsiteX0" fmla="*/ 0 w 2150167"/>
              <a:gd name="connsiteY0" fmla="*/ 0 h 2882589"/>
              <a:gd name="connsiteX1" fmla="*/ 2150167 w 2150167"/>
              <a:gd name="connsiteY1" fmla="*/ 0 h 2882589"/>
              <a:gd name="connsiteX2" fmla="*/ 2150167 w 2150167"/>
              <a:gd name="connsiteY2" fmla="*/ 2882589 h 2882589"/>
              <a:gd name="connsiteX3" fmla="*/ 0 w 2150167"/>
              <a:gd name="connsiteY3" fmla="*/ 2882589 h 288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167" h="2882589">
                <a:moveTo>
                  <a:pt x="0" y="0"/>
                </a:moveTo>
                <a:lnTo>
                  <a:pt x="2150167" y="0"/>
                </a:lnTo>
                <a:lnTo>
                  <a:pt x="2150167" y="2882589"/>
                </a:lnTo>
                <a:lnTo>
                  <a:pt x="0" y="28825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3257981"/>
            <a:ext cx="2058197" cy="2447726"/>
          </a:xfrm>
          <a:custGeom>
            <a:avLst/>
            <a:gdLst>
              <a:gd name="connsiteX0" fmla="*/ 0 w 2058197"/>
              <a:gd name="connsiteY0" fmla="*/ 0 h 2447726"/>
              <a:gd name="connsiteX1" fmla="*/ 2058197 w 2058197"/>
              <a:gd name="connsiteY1" fmla="*/ 0 h 2447726"/>
              <a:gd name="connsiteX2" fmla="*/ 2058197 w 2058197"/>
              <a:gd name="connsiteY2" fmla="*/ 2447726 h 2447726"/>
              <a:gd name="connsiteX3" fmla="*/ 0 w 2058197"/>
              <a:gd name="connsiteY3" fmla="*/ 2447726 h 244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197" h="2447726">
                <a:moveTo>
                  <a:pt x="0" y="0"/>
                </a:moveTo>
                <a:lnTo>
                  <a:pt x="2058197" y="0"/>
                </a:lnTo>
                <a:lnTo>
                  <a:pt x="2058197" y="2447726"/>
                </a:lnTo>
                <a:lnTo>
                  <a:pt x="0" y="24477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0133803" y="1354874"/>
            <a:ext cx="2058197" cy="2447726"/>
          </a:xfrm>
          <a:custGeom>
            <a:avLst/>
            <a:gdLst>
              <a:gd name="connsiteX0" fmla="*/ 0 w 2058197"/>
              <a:gd name="connsiteY0" fmla="*/ 0 h 2447726"/>
              <a:gd name="connsiteX1" fmla="*/ 2058197 w 2058197"/>
              <a:gd name="connsiteY1" fmla="*/ 0 h 2447726"/>
              <a:gd name="connsiteX2" fmla="*/ 2058197 w 2058197"/>
              <a:gd name="connsiteY2" fmla="*/ 2447726 h 2447726"/>
              <a:gd name="connsiteX3" fmla="*/ 0 w 2058197"/>
              <a:gd name="connsiteY3" fmla="*/ 2447726 h 244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197" h="2447726">
                <a:moveTo>
                  <a:pt x="0" y="0"/>
                </a:moveTo>
                <a:lnTo>
                  <a:pt x="2058197" y="0"/>
                </a:lnTo>
                <a:lnTo>
                  <a:pt x="2058197" y="2447726"/>
                </a:lnTo>
                <a:lnTo>
                  <a:pt x="0" y="24477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29629" y="2966224"/>
            <a:ext cx="3902928" cy="3891776"/>
          </a:xfrm>
          <a:custGeom>
            <a:avLst/>
            <a:gdLst>
              <a:gd name="connsiteX0" fmla="*/ 0 w 3902928"/>
              <a:gd name="connsiteY0" fmla="*/ 0 h 3891776"/>
              <a:gd name="connsiteX1" fmla="*/ 3902928 w 3902928"/>
              <a:gd name="connsiteY1" fmla="*/ 0 h 3891776"/>
              <a:gd name="connsiteX2" fmla="*/ 3902928 w 3902928"/>
              <a:gd name="connsiteY2" fmla="*/ 3891776 h 3891776"/>
              <a:gd name="connsiteX3" fmla="*/ 0 w 3902928"/>
              <a:gd name="connsiteY3" fmla="*/ 3891776 h 389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928" h="3891776">
                <a:moveTo>
                  <a:pt x="0" y="0"/>
                </a:moveTo>
                <a:lnTo>
                  <a:pt x="3902928" y="0"/>
                </a:lnTo>
                <a:lnTo>
                  <a:pt x="3902928" y="3891776"/>
                </a:lnTo>
                <a:lnTo>
                  <a:pt x="0" y="38917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125629" y="0"/>
            <a:ext cx="4036742" cy="4906537"/>
          </a:xfrm>
          <a:custGeom>
            <a:avLst/>
            <a:gdLst>
              <a:gd name="connsiteX0" fmla="*/ 0 w 4036742"/>
              <a:gd name="connsiteY0" fmla="*/ 0 h 4906537"/>
              <a:gd name="connsiteX1" fmla="*/ 4036742 w 4036742"/>
              <a:gd name="connsiteY1" fmla="*/ 0 h 4906537"/>
              <a:gd name="connsiteX2" fmla="*/ 4036742 w 4036742"/>
              <a:gd name="connsiteY2" fmla="*/ 4906537 h 4906537"/>
              <a:gd name="connsiteX3" fmla="*/ 0 w 4036742"/>
              <a:gd name="connsiteY3" fmla="*/ 4906537 h 4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742" h="4906537">
                <a:moveTo>
                  <a:pt x="0" y="0"/>
                </a:moveTo>
                <a:lnTo>
                  <a:pt x="4036742" y="0"/>
                </a:lnTo>
                <a:lnTo>
                  <a:pt x="4036742" y="4906537"/>
                </a:lnTo>
                <a:lnTo>
                  <a:pt x="0" y="49065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6916" y="1"/>
            <a:ext cx="3952568" cy="4601496"/>
          </a:xfrm>
          <a:custGeom>
            <a:avLst/>
            <a:gdLst>
              <a:gd name="connsiteX0" fmla="*/ 0 w 3952568"/>
              <a:gd name="connsiteY0" fmla="*/ 0 h 4601496"/>
              <a:gd name="connsiteX1" fmla="*/ 3952568 w 3952568"/>
              <a:gd name="connsiteY1" fmla="*/ 0 h 4601496"/>
              <a:gd name="connsiteX2" fmla="*/ 3952568 w 3952568"/>
              <a:gd name="connsiteY2" fmla="*/ 4601496 h 4601496"/>
              <a:gd name="connsiteX3" fmla="*/ 0 w 3952568"/>
              <a:gd name="connsiteY3" fmla="*/ 4601496 h 46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568" h="4601496">
                <a:moveTo>
                  <a:pt x="0" y="0"/>
                </a:moveTo>
                <a:lnTo>
                  <a:pt x="3952568" y="0"/>
                </a:lnTo>
                <a:lnTo>
                  <a:pt x="3952568" y="4601496"/>
                </a:lnTo>
                <a:lnTo>
                  <a:pt x="0" y="46014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966224" y="1248937"/>
            <a:ext cx="4506294" cy="5609064"/>
          </a:xfrm>
          <a:custGeom>
            <a:avLst/>
            <a:gdLst>
              <a:gd name="connsiteX0" fmla="*/ 0 w 4506294"/>
              <a:gd name="connsiteY0" fmla="*/ 0 h 5609064"/>
              <a:gd name="connsiteX1" fmla="*/ 4506294 w 4506294"/>
              <a:gd name="connsiteY1" fmla="*/ 0 h 5609064"/>
              <a:gd name="connsiteX2" fmla="*/ 4506294 w 4506294"/>
              <a:gd name="connsiteY2" fmla="*/ 5609064 h 5609064"/>
              <a:gd name="connsiteX3" fmla="*/ 0 w 4506294"/>
              <a:gd name="connsiteY3" fmla="*/ 5609064 h 560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6294" h="5609064">
                <a:moveTo>
                  <a:pt x="0" y="0"/>
                </a:moveTo>
                <a:lnTo>
                  <a:pt x="4506294" y="0"/>
                </a:lnTo>
                <a:lnTo>
                  <a:pt x="4506294" y="5609064"/>
                </a:lnTo>
                <a:lnTo>
                  <a:pt x="0" y="56090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0"/>
          </p:nvPr>
        </p:nvSpPr>
        <p:spPr>
          <a:xfrm>
            <a:off x="5049674" y="1"/>
            <a:ext cx="2784143" cy="5011737"/>
          </a:xfrm>
          <a:custGeom>
            <a:avLst/>
            <a:gdLst>
              <a:gd name="connsiteX0" fmla="*/ 0 w 2784143"/>
              <a:gd name="connsiteY0" fmla="*/ 0 h 5011737"/>
              <a:gd name="connsiteX1" fmla="*/ 2784143 w 2784143"/>
              <a:gd name="connsiteY1" fmla="*/ 0 h 5011737"/>
              <a:gd name="connsiteX2" fmla="*/ 2784143 w 2784143"/>
              <a:gd name="connsiteY2" fmla="*/ 5011737 h 5011737"/>
              <a:gd name="connsiteX3" fmla="*/ 0 w 2784143"/>
              <a:gd name="connsiteY3" fmla="*/ 5011737 h 50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5011737">
                <a:moveTo>
                  <a:pt x="0" y="0"/>
                </a:moveTo>
                <a:lnTo>
                  <a:pt x="2784143" y="0"/>
                </a:lnTo>
                <a:lnTo>
                  <a:pt x="2784143" y="5011737"/>
                </a:lnTo>
                <a:lnTo>
                  <a:pt x="0" y="50117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Freeform: Shape 10"/>
          <p:cNvSpPr>
            <a:spLocks noGrp="1"/>
          </p:cNvSpPr>
          <p:nvPr>
            <p:ph type="pic" sz="quarter" idx="11"/>
          </p:nvPr>
        </p:nvSpPr>
        <p:spPr>
          <a:xfrm>
            <a:off x="7650978" y="1149824"/>
            <a:ext cx="2361930" cy="4558352"/>
          </a:xfrm>
          <a:custGeom>
            <a:avLst/>
            <a:gdLst>
              <a:gd name="connsiteX0" fmla="*/ 0 w 2361930"/>
              <a:gd name="connsiteY0" fmla="*/ 0 h 4558352"/>
              <a:gd name="connsiteX1" fmla="*/ 2361930 w 2361930"/>
              <a:gd name="connsiteY1" fmla="*/ 0 h 4558352"/>
              <a:gd name="connsiteX2" fmla="*/ 2361930 w 2361930"/>
              <a:gd name="connsiteY2" fmla="*/ 4558352 h 4558352"/>
              <a:gd name="connsiteX3" fmla="*/ 0 w 2361930"/>
              <a:gd name="connsiteY3" fmla="*/ 4558352 h 455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930" h="4558352">
                <a:moveTo>
                  <a:pt x="0" y="0"/>
                </a:moveTo>
                <a:lnTo>
                  <a:pt x="2361930" y="0"/>
                </a:lnTo>
                <a:lnTo>
                  <a:pt x="2361930" y="4558352"/>
                </a:lnTo>
                <a:lnTo>
                  <a:pt x="0" y="45583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Freeform: Shape 11"/>
          <p:cNvSpPr>
            <a:spLocks noGrp="1"/>
          </p:cNvSpPr>
          <p:nvPr>
            <p:ph type="pic" sz="quarter" idx="12"/>
          </p:nvPr>
        </p:nvSpPr>
        <p:spPr>
          <a:xfrm>
            <a:off x="9772248" y="2279176"/>
            <a:ext cx="2419752" cy="4558352"/>
          </a:xfrm>
          <a:custGeom>
            <a:avLst/>
            <a:gdLst>
              <a:gd name="connsiteX0" fmla="*/ 0 w 2419752"/>
              <a:gd name="connsiteY0" fmla="*/ 0 h 4558352"/>
              <a:gd name="connsiteX1" fmla="*/ 2419752 w 2419752"/>
              <a:gd name="connsiteY1" fmla="*/ 0 h 4558352"/>
              <a:gd name="connsiteX2" fmla="*/ 2419752 w 2419752"/>
              <a:gd name="connsiteY2" fmla="*/ 4558352 h 4558352"/>
              <a:gd name="connsiteX3" fmla="*/ 0 w 2419752"/>
              <a:gd name="connsiteY3" fmla="*/ 4558352 h 455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752" h="4558352">
                <a:moveTo>
                  <a:pt x="0" y="0"/>
                </a:moveTo>
                <a:lnTo>
                  <a:pt x="2419752" y="0"/>
                </a:lnTo>
                <a:lnTo>
                  <a:pt x="2419752" y="4558352"/>
                </a:lnTo>
                <a:lnTo>
                  <a:pt x="0" y="45583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>
            <a:spLocks noGrp="1"/>
          </p:cNvSpPr>
          <p:nvPr>
            <p:ph type="pic" sz="quarter" idx="10"/>
          </p:nvPr>
        </p:nvSpPr>
        <p:spPr>
          <a:xfrm>
            <a:off x="918027" y="2264229"/>
            <a:ext cx="2554515" cy="3512457"/>
          </a:xfrm>
          <a:custGeom>
            <a:avLst/>
            <a:gdLst>
              <a:gd name="connsiteX0" fmla="*/ 0 w 2554515"/>
              <a:gd name="connsiteY0" fmla="*/ 0 h 3512457"/>
              <a:gd name="connsiteX1" fmla="*/ 2554515 w 2554515"/>
              <a:gd name="connsiteY1" fmla="*/ 0 h 3512457"/>
              <a:gd name="connsiteX2" fmla="*/ 2554515 w 2554515"/>
              <a:gd name="connsiteY2" fmla="*/ 3512457 h 3512457"/>
              <a:gd name="connsiteX3" fmla="*/ 0 w 2554515"/>
              <a:gd name="connsiteY3" fmla="*/ 3512457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5" h="3512457">
                <a:moveTo>
                  <a:pt x="0" y="0"/>
                </a:moveTo>
                <a:lnTo>
                  <a:pt x="2554515" y="0"/>
                </a:lnTo>
                <a:lnTo>
                  <a:pt x="2554515" y="3512457"/>
                </a:lnTo>
                <a:lnTo>
                  <a:pt x="0" y="35124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Freeform: Shape 11"/>
          <p:cNvSpPr>
            <a:spLocks noGrp="1"/>
          </p:cNvSpPr>
          <p:nvPr>
            <p:ph type="pic" sz="quarter" idx="11"/>
          </p:nvPr>
        </p:nvSpPr>
        <p:spPr>
          <a:xfrm>
            <a:off x="4368803" y="3926114"/>
            <a:ext cx="2554515" cy="2931886"/>
          </a:xfrm>
          <a:custGeom>
            <a:avLst/>
            <a:gdLst>
              <a:gd name="connsiteX0" fmla="*/ 0 w 2554515"/>
              <a:gd name="connsiteY0" fmla="*/ 0 h 2931886"/>
              <a:gd name="connsiteX1" fmla="*/ 2554515 w 2554515"/>
              <a:gd name="connsiteY1" fmla="*/ 0 h 2931886"/>
              <a:gd name="connsiteX2" fmla="*/ 2554515 w 2554515"/>
              <a:gd name="connsiteY2" fmla="*/ 2931886 h 2931886"/>
              <a:gd name="connsiteX3" fmla="*/ 0 w 2554515"/>
              <a:gd name="connsiteY3" fmla="*/ 2931886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5" h="2931886">
                <a:moveTo>
                  <a:pt x="0" y="0"/>
                </a:moveTo>
                <a:lnTo>
                  <a:pt x="2554515" y="0"/>
                </a:lnTo>
                <a:lnTo>
                  <a:pt x="2554515" y="2931886"/>
                </a:lnTo>
                <a:lnTo>
                  <a:pt x="0" y="2931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Freeform: Shape 9"/>
          <p:cNvSpPr>
            <a:spLocks noGrp="1"/>
          </p:cNvSpPr>
          <p:nvPr>
            <p:ph type="pic" sz="quarter" idx="12"/>
          </p:nvPr>
        </p:nvSpPr>
        <p:spPr>
          <a:xfrm>
            <a:off x="7819579" y="0"/>
            <a:ext cx="3033488" cy="5185227"/>
          </a:xfrm>
          <a:custGeom>
            <a:avLst/>
            <a:gdLst>
              <a:gd name="connsiteX0" fmla="*/ 0 w 3033488"/>
              <a:gd name="connsiteY0" fmla="*/ 0 h 5185227"/>
              <a:gd name="connsiteX1" fmla="*/ 3033488 w 3033488"/>
              <a:gd name="connsiteY1" fmla="*/ 0 h 5185227"/>
              <a:gd name="connsiteX2" fmla="*/ 3033488 w 3033488"/>
              <a:gd name="connsiteY2" fmla="*/ 5185227 h 5185227"/>
              <a:gd name="connsiteX3" fmla="*/ 0 w 3033488"/>
              <a:gd name="connsiteY3" fmla="*/ 5185227 h 518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3488" h="5185227">
                <a:moveTo>
                  <a:pt x="0" y="0"/>
                </a:moveTo>
                <a:lnTo>
                  <a:pt x="3033488" y="0"/>
                </a:lnTo>
                <a:lnTo>
                  <a:pt x="3033488" y="5185227"/>
                </a:lnTo>
                <a:lnTo>
                  <a:pt x="0" y="51852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>
            <a:spLocks noGrp="1"/>
          </p:cNvSpPr>
          <p:nvPr>
            <p:ph type="pic" sz="quarter" idx="10"/>
          </p:nvPr>
        </p:nvSpPr>
        <p:spPr>
          <a:xfrm>
            <a:off x="4239507" y="1461835"/>
            <a:ext cx="3501699" cy="3713902"/>
          </a:xfrm>
          <a:custGeom>
            <a:avLst/>
            <a:gdLst>
              <a:gd name="connsiteX0" fmla="*/ 0 w 3501699"/>
              <a:gd name="connsiteY0" fmla="*/ 0 h 3713902"/>
              <a:gd name="connsiteX1" fmla="*/ 3501699 w 3501699"/>
              <a:gd name="connsiteY1" fmla="*/ 0 h 3713902"/>
              <a:gd name="connsiteX2" fmla="*/ 3501699 w 3501699"/>
              <a:gd name="connsiteY2" fmla="*/ 3713902 h 3713902"/>
              <a:gd name="connsiteX3" fmla="*/ 0 w 3501699"/>
              <a:gd name="connsiteY3" fmla="*/ 3713902 h 371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699" h="3713902">
                <a:moveTo>
                  <a:pt x="0" y="0"/>
                </a:moveTo>
                <a:lnTo>
                  <a:pt x="3501699" y="0"/>
                </a:lnTo>
                <a:lnTo>
                  <a:pt x="3501699" y="3713902"/>
                </a:lnTo>
                <a:lnTo>
                  <a:pt x="0" y="3713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Freeform: Shape 13"/>
          <p:cNvSpPr>
            <a:spLocks noGrp="1"/>
          </p:cNvSpPr>
          <p:nvPr>
            <p:ph type="pic" sz="quarter" idx="11"/>
          </p:nvPr>
        </p:nvSpPr>
        <p:spPr>
          <a:xfrm>
            <a:off x="7896831" y="1461835"/>
            <a:ext cx="4276725" cy="3713902"/>
          </a:xfrm>
          <a:custGeom>
            <a:avLst/>
            <a:gdLst>
              <a:gd name="connsiteX0" fmla="*/ 0 w 4276725"/>
              <a:gd name="connsiteY0" fmla="*/ 0 h 3713902"/>
              <a:gd name="connsiteX1" fmla="*/ 4276725 w 4276725"/>
              <a:gd name="connsiteY1" fmla="*/ 0 h 3713902"/>
              <a:gd name="connsiteX2" fmla="*/ 4276725 w 4276725"/>
              <a:gd name="connsiteY2" fmla="*/ 3713902 h 3713902"/>
              <a:gd name="connsiteX3" fmla="*/ 0 w 4276725"/>
              <a:gd name="connsiteY3" fmla="*/ 3713902 h 371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6725" h="3713902">
                <a:moveTo>
                  <a:pt x="0" y="0"/>
                </a:moveTo>
                <a:lnTo>
                  <a:pt x="4276725" y="0"/>
                </a:lnTo>
                <a:lnTo>
                  <a:pt x="4276725" y="3713902"/>
                </a:lnTo>
                <a:lnTo>
                  <a:pt x="0" y="3713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Freeform: Shape 11"/>
          <p:cNvSpPr>
            <a:spLocks noGrp="1"/>
          </p:cNvSpPr>
          <p:nvPr>
            <p:ph type="pic" sz="quarter" idx="12"/>
          </p:nvPr>
        </p:nvSpPr>
        <p:spPr>
          <a:xfrm>
            <a:off x="10782905" y="2268267"/>
            <a:ext cx="1390650" cy="2076450"/>
          </a:xfrm>
          <a:custGeom>
            <a:avLst/>
            <a:gdLst>
              <a:gd name="connsiteX0" fmla="*/ 0 w 1390650"/>
              <a:gd name="connsiteY0" fmla="*/ 0 h 2076450"/>
              <a:gd name="connsiteX1" fmla="*/ 1390650 w 1390650"/>
              <a:gd name="connsiteY1" fmla="*/ 0 h 2076450"/>
              <a:gd name="connsiteX2" fmla="*/ 1390650 w 1390650"/>
              <a:gd name="connsiteY2" fmla="*/ 2076450 h 2076450"/>
              <a:gd name="connsiteX3" fmla="*/ 0 w 1390650"/>
              <a:gd name="connsiteY3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650" h="2076450">
                <a:moveTo>
                  <a:pt x="0" y="0"/>
                </a:moveTo>
                <a:lnTo>
                  <a:pt x="1390650" y="0"/>
                </a:lnTo>
                <a:lnTo>
                  <a:pt x="1390650" y="2076450"/>
                </a:lnTo>
                <a:lnTo>
                  <a:pt x="0" y="20764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0"/>
          </p:nvPr>
        </p:nvSpPr>
        <p:spPr>
          <a:xfrm>
            <a:off x="644474" y="-1"/>
            <a:ext cx="3724325" cy="5573487"/>
          </a:xfrm>
          <a:custGeom>
            <a:avLst/>
            <a:gdLst>
              <a:gd name="connsiteX0" fmla="*/ 0 w 3724325"/>
              <a:gd name="connsiteY0" fmla="*/ 0 h 5573487"/>
              <a:gd name="connsiteX1" fmla="*/ 3724325 w 3724325"/>
              <a:gd name="connsiteY1" fmla="*/ 0 h 5573487"/>
              <a:gd name="connsiteX2" fmla="*/ 3724325 w 3724325"/>
              <a:gd name="connsiteY2" fmla="*/ 5573487 h 5573487"/>
              <a:gd name="connsiteX3" fmla="*/ 0 w 3724325"/>
              <a:gd name="connsiteY3" fmla="*/ 5573487 h 55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325" h="5573487">
                <a:moveTo>
                  <a:pt x="0" y="0"/>
                </a:moveTo>
                <a:lnTo>
                  <a:pt x="3724325" y="0"/>
                </a:lnTo>
                <a:lnTo>
                  <a:pt x="3724325" y="5573487"/>
                </a:lnTo>
                <a:lnTo>
                  <a:pt x="0" y="55734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Freeform: Shape 8"/>
          <p:cNvSpPr>
            <a:spLocks noGrp="1"/>
          </p:cNvSpPr>
          <p:nvPr>
            <p:ph type="pic" sz="quarter" idx="11"/>
          </p:nvPr>
        </p:nvSpPr>
        <p:spPr>
          <a:xfrm>
            <a:off x="4550229" y="1585655"/>
            <a:ext cx="4368800" cy="3091574"/>
          </a:xfrm>
          <a:custGeom>
            <a:avLst/>
            <a:gdLst>
              <a:gd name="connsiteX0" fmla="*/ 0 w 4368800"/>
              <a:gd name="connsiteY0" fmla="*/ 0 h 3091574"/>
              <a:gd name="connsiteX1" fmla="*/ 4368800 w 4368800"/>
              <a:gd name="connsiteY1" fmla="*/ 0 h 3091574"/>
              <a:gd name="connsiteX2" fmla="*/ 4368800 w 4368800"/>
              <a:gd name="connsiteY2" fmla="*/ 3091574 h 3091574"/>
              <a:gd name="connsiteX3" fmla="*/ 0 w 4368800"/>
              <a:gd name="connsiteY3" fmla="*/ 3091574 h 309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00" h="3091574">
                <a:moveTo>
                  <a:pt x="0" y="0"/>
                </a:moveTo>
                <a:lnTo>
                  <a:pt x="4368800" y="0"/>
                </a:lnTo>
                <a:lnTo>
                  <a:pt x="4368800" y="3091574"/>
                </a:lnTo>
                <a:lnTo>
                  <a:pt x="0" y="30915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0"/>
          </p:nvPr>
        </p:nvSpPr>
        <p:spPr>
          <a:xfrm>
            <a:off x="3621315" y="1306286"/>
            <a:ext cx="4949371" cy="4474028"/>
          </a:xfrm>
          <a:custGeom>
            <a:avLst/>
            <a:gdLst>
              <a:gd name="connsiteX0" fmla="*/ 0 w 4949371"/>
              <a:gd name="connsiteY0" fmla="*/ 0 h 4474028"/>
              <a:gd name="connsiteX1" fmla="*/ 4949371 w 4949371"/>
              <a:gd name="connsiteY1" fmla="*/ 0 h 4474028"/>
              <a:gd name="connsiteX2" fmla="*/ 4949371 w 4949371"/>
              <a:gd name="connsiteY2" fmla="*/ 4474028 h 4474028"/>
              <a:gd name="connsiteX3" fmla="*/ 0 w 4949371"/>
              <a:gd name="connsiteY3" fmla="*/ 4474028 h 447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371" h="4474028">
                <a:moveTo>
                  <a:pt x="0" y="0"/>
                </a:moveTo>
                <a:lnTo>
                  <a:pt x="4949371" y="0"/>
                </a:lnTo>
                <a:lnTo>
                  <a:pt x="4949371" y="4474028"/>
                </a:lnTo>
                <a:lnTo>
                  <a:pt x="0" y="4474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Freeform: Shape 8"/>
          <p:cNvSpPr>
            <a:spLocks noGrp="1"/>
          </p:cNvSpPr>
          <p:nvPr>
            <p:ph type="pic" sz="quarter" idx="11"/>
          </p:nvPr>
        </p:nvSpPr>
        <p:spPr>
          <a:xfrm>
            <a:off x="3044371" y="728597"/>
            <a:ext cx="3051629" cy="2788476"/>
          </a:xfrm>
          <a:custGeom>
            <a:avLst/>
            <a:gdLst>
              <a:gd name="connsiteX0" fmla="*/ 0 w 3051629"/>
              <a:gd name="connsiteY0" fmla="*/ 0 h 2788476"/>
              <a:gd name="connsiteX1" fmla="*/ 3051629 w 3051629"/>
              <a:gd name="connsiteY1" fmla="*/ 0 h 2788476"/>
              <a:gd name="connsiteX2" fmla="*/ 3051629 w 3051629"/>
              <a:gd name="connsiteY2" fmla="*/ 2788476 h 2788476"/>
              <a:gd name="connsiteX3" fmla="*/ 0 w 3051629"/>
              <a:gd name="connsiteY3" fmla="*/ 2788476 h 278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29" h="2788476">
                <a:moveTo>
                  <a:pt x="0" y="0"/>
                </a:moveTo>
                <a:lnTo>
                  <a:pt x="3051629" y="0"/>
                </a:lnTo>
                <a:lnTo>
                  <a:pt x="3051629" y="2788476"/>
                </a:lnTo>
                <a:lnTo>
                  <a:pt x="0" y="27884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>
            <a:spLocks noGrp="1"/>
          </p:cNvSpPr>
          <p:nvPr>
            <p:ph type="pic" sz="quarter" idx="12"/>
          </p:nvPr>
        </p:nvSpPr>
        <p:spPr>
          <a:xfrm>
            <a:off x="3581400" y="1028701"/>
            <a:ext cx="5222374" cy="4815979"/>
          </a:xfrm>
          <a:custGeom>
            <a:avLst/>
            <a:gdLst>
              <a:gd name="connsiteX0" fmla="*/ 0 w 5222374"/>
              <a:gd name="connsiteY0" fmla="*/ 0 h 4815979"/>
              <a:gd name="connsiteX1" fmla="*/ 5222374 w 5222374"/>
              <a:gd name="connsiteY1" fmla="*/ 0 h 4815979"/>
              <a:gd name="connsiteX2" fmla="*/ 5222374 w 5222374"/>
              <a:gd name="connsiteY2" fmla="*/ 4815979 h 4815979"/>
              <a:gd name="connsiteX3" fmla="*/ 0 w 5222374"/>
              <a:gd name="connsiteY3" fmla="*/ 4815979 h 48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374" h="4815979">
                <a:moveTo>
                  <a:pt x="0" y="0"/>
                </a:moveTo>
                <a:lnTo>
                  <a:pt x="5222374" y="0"/>
                </a:lnTo>
                <a:lnTo>
                  <a:pt x="5222374" y="4815979"/>
                </a:lnTo>
                <a:lnTo>
                  <a:pt x="0" y="48159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Freeform: Shape 14"/>
          <p:cNvSpPr>
            <a:spLocks noGrp="1"/>
          </p:cNvSpPr>
          <p:nvPr>
            <p:ph type="pic" sz="quarter" idx="10"/>
          </p:nvPr>
        </p:nvSpPr>
        <p:spPr>
          <a:xfrm>
            <a:off x="666751" y="1"/>
            <a:ext cx="2441073" cy="4352925"/>
          </a:xfrm>
          <a:custGeom>
            <a:avLst/>
            <a:gdLst>
              <a:gd name="connsiteX0" fmla="*/ 0 w 2441073"/>
              <a:gd name="connsiteY0" fmla="*/ 0 h 4352925"/>
              <a:gd name="connsiteX1" fmla="*/ 2441073 w 2441073"/>
              <a:gd name="connsiteY1" fmla="*/ 0 h 4352925"/>
              <a:gd name="connsiteX2" fmla="*/ 2441073 w 2441073"/>
              <a:gd name="connsiteY2" fmla="*/ 4352925 h 4352925"/>
              <a:gd name="connsiteX3" fmla="*/ 0 w 2441073"/>
              <a:gd name="connsiteY3" fmla="*/ 4352925 h 435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073" h="4352925">
                <a:moveTo>
                  <a:pt x="0" y="0"/>
                </a:moveTo>
                <a:lnTo>
                  <a:pt x="2441073" y="0"/>
                </a:lnTo>
                <a:lnTo>
                  <a:pt x="2441073" y="4352925"/>
                </a:lnTo>
                <a:lnTo>
                  <a:pt x="0" y="4352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Freeform: Shape 17"/>
          <p:cNvSpPr>
            <a:spLocks noGrp="1"/>
          </p:cNvSpPr>
          <p:nvPr>
            <p:ph type="pic" sz="quarter" idx="11"/>
          </p:nvPr>
        </p:nvSpPr>
        <p:spPr>
          <a:xfrm>
            <a:off x="8273130" y="39612"/>
            <a:ext cx="1741738" cy="2227338"/>
          </a:xfrm>
          <a:custGeom>
            <a:avLst/>
            <a:gdLst>
              <a:gd name="connsiteX0" fmla="*/ 0 w 1741738"/>
              <a:gd name="connsiteY0" fmla="*/ 0 h 2227338"/>
              <a:gd name="connsiteX1" fmla="*/ 1741738 w 1741738"/>
              <a:gd name="connsiteY1" fmla="*/ 0 h 2227338"/>
              <a:gd name="connsiteX2" fmla="*/ 1741738 w 1741738"/>
              <a:gd name="connsiteY2" fmla="*/ 2227338 h 2227338"/>
              <a:gd name="connsiteX3" fmla="*/ 0 w 1741738"/>
              <a:gd name="connsiteY3" fmla="*/ 2227338 h 22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38" h="2227338">
                <a:moveTo>
                  <a:pt x="0" y="0"/>
                </a:moveTo>
                <a:lnTo>
                  <a:pt x="1741738" y="0"/>
                </a:lnTo>
                <a:lnTo>
                  <a:pt x="1741738" y="2227338"/>
                </a:lnTo>
                <a:lnTo>
                  <a:pt x="0" y="2227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Freeform: Shape 15"/>
          <p:cNvSpPr>
            <a:spLocks noGrp="1"/>
          </p:cNvSpPr>
          <p:nvPr>
            <p:ph type="pic" sz="quarter" idx="13"/>
          </p:nvPr>
        </p:nvSpPr>
        <p:spPr>
          <a:xfrm>
            <a:off x="2605839" y="4857750"/>
            <a:ext cx="1564774" cy="2000250"/>
          </a:xfrm>
          <a:custGeom>
            <a:avLst/>
            <a:gdLst>
              <a:gd name="connsiteX0" fmla="*/ 0 w 1564774"/>
              <a:gd name="connsiteY0" fmla="*/ 0 h 2000250"/>
              <a:gd name="connsiteX1" fmla="*/ 1564774 w 1564774"/>
              <a:gd name="connsiteY1" fmla="*/ 0 h 2000250"/>
              <a:gd name="connsiteX2" fmla="*/ 1564774 w 1564774"/>
              <a:gd name="connsiteY2" fmla="*/ 2000250 h 2000250"/>
              <a:gd name="connsiteX3" fmla="*/ 0 w 1564774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774" h="2000250">
                <a:moveTo>
                  <a:pt x="0" y="0"/>
                </a:moveTo>
                <a:lnTo>
                  <a:pt x="1564774" y="0"/>
                </a:lnTo>
                <a:lnTo>
                  <a:pt x="1564774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Freeform: Shape 18"/>
          <p:cNvSpPr>
            <a:spLocks noGrp="1"/>
          </p:cNvSpPr>
          <p:nvPr>
            <p:ph type="pic" sz="quarter" idx="14"/>
          </p:nvPr>
        </p:nvSpPr>
        <p:spPr>
          <a:xfrm>
            <a:off x="9277351" y="2735188"/>
            <a:ext cx="2914648" cy="2903613"/>
          </a:xfrm>
          <a:custGeom>
            <a:avLst/>
            <a:gdLst>
              <a:gd name="connsiteX0" fmla="*/ 0 w 2914648"/>
              <a:gd name="connsiteY0" fmla="*/ 0 h 2903613"/>
              <a:gd name="connsiteX1" fmla="*/ 2914648 w 2914648"/>
              <a:gd name="connsiteY1" fmla="*/ 0 h 2903613"/>
              <a:gd name="connsiteX2" fmla="*/ 2914648 w 2914648"/>
              <a:gd name="connsiteY2" fmla="*/ 2903613 h 2903613"/>
              <a:gd name="connsiteX3" fmla="*/ 0 w 2914648"/>
              <a:gd name="connsiteY3" fmla="*/ 2903613 h 290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648" h="2903613">
                <a:moveTo>
                  <a:pt x="0" y="0"/>
                </a:moveTo>
                <a:lnTo>
                  <a:pt x="2914648" y="0"/>
                </a:lnTo>
                <a:lnTo>
                  <a:pt x="2914648" y="2903613"/>
                </a:lnTo>
                <a:lnTo>
                  <a:pt x="0" y="2903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>
            <a:spLocks noGrp="1"/>
          </p:cNvSpPr>
          <p:nvPr>
            <p:ph type="pic" sz="quarter" idx="12"/>
          </p:nvPr>
        </p:nvSpPr>
        <p:spPr>
          <a:xfrm>
            <a:off x="6733811" y="0"/>
            <a:ext cx="4847861" cy="6858000"/>
          </a:xfrm>
          <a:custGeom>
            <a:avLst/>
            <a:gdLst>
              <a:gd name="connsiteX0" fmla="*/ 0 w 4847861"/>
              <a:gd name="connsiteY0" fmla="*/ 0 h 6858000"/>
              <a:gd name="connsiteX1" fmla="*/ 4847861 w 4847861"/>
              <a:gd name="connsiteY1" fmla="*/ 0 h 6858000"/>
              <a:gd name="connsiteX2" fmla="*/ 4847861 w 4847861"/>
              <a:gd name="connsiteY2" fmla="*/ 6858000 h 6858000"/>
              <a:gd name="connsiteX3" fmla="*/ 0 w 48478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861" h="6858000">
                <a:moveTo>
                  <a:pt x="0" y="0"/>
                </a:moveTo>
                <a:lnTo>
                  <a:pt x="4847861" y="0"/>
                </a:lnTo>
                <a:lnTo>
                  <a:pt x="484786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Freeform: Shape 11"/>
          <p:cNvSpPr>
            <a:spLocks noGrp="1"/>
          </p:cNvSpPr>
          <p:nvPr>
            <p:ph type="pic" sz="quarter" idx="10"/>
          </p:nvPr>
        </p:nvSpPr>
        <p:spPr>
          <a:xfrm>
            <a:off x="5676172" y="1066800"/>
            <a:ext cx="2115279" cy="2258018"/>
          </a:xfrm>
          <a:custGeom>
            <a:avLst/>
            <a:gdLst>
              <a:gd name="connsiteX0" fmla="*/ 0 w 2115279"/>
              <a:gd name="connsiteY0" fmla="*/ 0 h 2258018"/>
              <a:gd name="connsiteX1" fmla="*/ 2115279 w 2115279"/>
              <a:gd name="connsiteY1" fmla="*/ 0 h 2258018"/>
              <a:gd name="connsiteX2" fmla="*/ 2115279 w 2115279"/>
              <a:gd name="connsiteY2" fmla="*/ 2258018 h 2258018"/>
              <a:gd name="connsiteX3" fmla="*/ 0 w 2115279"/>
              <a:gd name="connsiteY3" fmla="*/ 2258018 h 22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279" h="2258018">
                <a:moveTo>
                  <a:pt x="0" y="0"/>
                </a:moveTo>
                <a:lnTo>
                  <a:pt x="2115279" y="0"/>
                </a:lnTo>
                <a:lnTo>
                  <a:pt x="2115279" y="2258018"/>
                </a:lnTo>
                <a:lnTo>
                  <a:pt x="0" y="22580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Freeform: Shape 12"/>
          <p:cNvSpPr>
            <a:spLocks noGrp="1"/>
          </p:cNvSpPr>
          <p:nvPr>
            <p:ph type="pic" sz="quarter" idx="11"/>
          </p:nvPr>
        </p:nvSpPr>
        <p:spPr>
          <a:xfrm>
            <a:off x="8971822" y="3962992"/>
            <a:ext cx="2115279" cy="2258018"/>
          </a:xfrm>
          <a:custGeom>
            <a:avLst/>
            <a:gdLst>
              <a:gd name="connsiteX0" fmla="*/ 0 w 2115279"/>
              <a:gd name="connsiteY0" fmla="*/ 0 h 2258018"/>
              <a:gd name="connsiteX1" fmla="*/ 2115279 w 2115279"/>
              <a:gd name="connsiteY1" fmla="*/ 0 h 2258018"/>
              <a:gd name="connsiteX2" fmla="*/ 2115279 w 2115279"/>
              <a:gd name="connsiteY2" fmla="*/ 2258018 h 2258018"/>
              <a:gd name="connsiteX3" fmla="*/ 0 w 2115279"/>
              <a:gd name="connsiteY3" fmla="*/ 2258018 h 22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279" h="2258018">
                <a:moveTo>
                  <a:pt x="0" y="0"/>
                </a:moveTo>
                <a:lnTo>
                  <a:pt x="2115279" y="0"/>
                </a:lnTo>
                <a:lnTo>
                  <a:pt x="2115279" y="2258018"/>
                </a:lnTo>
                <a:lnTo>
                  <a:pt x="0" y="22580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01862" y="2038069"/>
            <a:ext cx="2200462" cy="2781861"/>
          </a:xfrm>
          <a:custGeom>
            <a:avLst/>
            <a:gdLst>
              <a:gd name="connsiteX0" fmla="*/ 0 w 2200462"/>
              <a:gd name="connsiteY0" fmla="*/ 0 h 2781861"/>
              <a:gd name="connsiteX1" fmla="*/ 2200462 w 2200462"/>
              <a:gd name="connsiteY1" fmla="*/ 0 h 2781861"/>
              <a:gd name="connsiteX2" fmla="*/ 2200462 w 2200462"/>
              <a:gd name="connsiteY2" fmla="*/ 2781861 h 2781861"/>
              <a:gd name="connsiteX3" fmla="*/ 0 w 2200462"/>
              <a:gd name="connsiteY3" fmla="*/ 2781861 h 278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462" h="2781861">
                <a:moveTo>
                  <a:pt x="0" y="0"/>
                </a:moveTo>
                <a:lnTo>
                  <a:pt x="2200462" y="0"/>
                </a:lnTo>
                <a:lnTo>
                  <a:pt x="2200462" y="2781861"/>
                </a:lnTo>
                <a:lnTo>
                  <a:pt x="0" y="278186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602323" y="1054825"/>
            <a:ext cx="3747251" cy="4748349"/>
          </a:xfrm>
          <a:custGeom>
            <a:avLst/>
            <a:gdLst>
              <a:gd name="connsiteX0" fmla="*/ 0 w 3755960"/>
              <a:gd name="connsiteY0" fmla="*/ 0 h 4748349"/>
              <a:gd name="connsiteX1" fmla="*/ 3755960 w 3755960"/>
              <a:gd name="connsiteY1" fmla="*/ 0 h 4748349"/>
              <a:gd name="connsiteX2" fmla="*/ 3755960 w 3755960"/>
              <a:gd name="connsiteY2" fmla="*/ 4748349 h 4748349"/>
              <a:gd name="connsiteX3" fmla="*/ 0 w 3755960"/>
              <a:gd name="connsiteY3" fmla="*/ 4748349 h 47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960" h="4748349">
                <a:moveTo>
                  <a:pt x="0" y="0"/>
                </a:moveTo>
                <a:lnTo>
                  <a:pt x="3755960" y="0"/>
                </a:lnTo>
                <a:lnTo>
                  <a:pt x="3755960" y="4748349"/>
                </a:lnTo>
                <a:lnTo>
                  <a:pt x="0" y="4748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0" y="1143001"/>
            <a:ext cx="6667500" cy="3653791"/>
          </a:xfrm>
          <a:custGeom>
            <a:avLst/>
            <a:gdLst>
              <a:gd name="connsiteX0" fmla="*/ 0 w 6667500"/>
              <a:gd name="connsiteY0" fmla="*/ 0 h 3653791"/>
              <a:gd name="connsiteX1" fmla="*/ 6667500 w 6667500"/>
              <a:gd name="connsiteY1" fmla="*/ 0 h 3653791"/>
              <a:gd name="connsiteX2" fmla="*/ 6667500 w 6667500"/>
              <a:gd name="connsiteY2" fmla="*/ 3653791 h 3653791"/>
              <a:gd name="connsiteX3" fmla="*/ 0 w 6667500"/>
              <a:gd name="connsiteY3" fmla="*/ 3653791 h 36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0" h="3653791">
                <a:moveTo>
                  <a:pt x="0" y="0"/>
                </a:moveTo>
                <a:lnTo>
                  <a:pt x="6667500" y="0"/>
                </a:lnTo>
                <a:lnTo>
                  <a:pt x="6667500" y="3653791"/>
                </a:lnTo>
                <a:lnTo>
                  <a:pt x="0" y="36537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4705350" y="0"/>
            <a:ext cx="6667500" cy="6858000"/>
          </a:xfrm>
          <a:custGeom>
            <a:avLst/>
            <a:gdLst>
              <a:gd name="connsiteX0" fmla="*/ 0 w 6667500"/>
              <a:gd name="connsiteY0" fmla="*/ 0 h 6858000"/>
              <a:gd name="connsiteX1" fmla="*/ 6667500 w 6667500"/>
              <a:gd name="connsiteY1" fmla="*/ 0 h 6858000"/>
              <a:gd name="connsiteX2" fmla="*/ 6667500 w 6667500"/>
              <a:gd name="connsiteY2" fmla="*/ 6858000 h 6858000"/>
              <a:gd name="connsiteX3" fmla="*/ 0 w 6667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0" h="6858000">
                <a:moveTo>
                  <a:pt x="0" y="0"/>
                </a:moveTo>
                <a:lnTo>
                  <a:pt x="6667500" y="0"/>
                </a:lnTo>
                <a:lnTo>
                  <a:pt x="66675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/>
          </p:cNvSpPr>
          <p:nvPr>
            <p:ph type="pic" sz="quarter" idx="10"/>
          </p:nvPr>
        </p:nvSpPr>
        <p:spPr>
          <a:xfrm>
            <a:off x="0" y="1400175"/>
            <a:ext cx="12192000" cy="4057650"/>
          </a:xfrm>
          <a:custGeom>
            <a:avLst/>
            <a:gdLst>
              <a:gd name="connsiteX0" fmla="*/ 0 w 12192000"/>
              <a:gd name="connsiteY0" fmla="*/ 0 h 4057650"/>
              <a:gd name="connsiteX1" fmla="*/ 12192000 w 12192000"/>
              <a:gd name="connsiteY1" fmla="*/ 0 h 4057650"/>
              <a:gd name="connsiteX2" fmla="*/ 12192000 w 12192000"/>
              <a:gd name="connsiteY2" fmla="*/ 4057650 h 4057650"/>
              <a:gd name="connsiteX3" fmla="*/ 0 w 12192000"/>
              <a:gd name="connsiteY3" fmla="*/ 4057650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57650">
                <a:moveTo>
                  <a:pt x="0" y="0"/>
                </a:moveTo>
                <a:lnTo>
                  <a:pt x="12192000" y="0"/>
                </a:lnTo>
                <a:lnTo>
                  <a:pt x="12192000" y="4057650"/>
                </a:lnTo>
                <a:lnTo>
                  <a:pt x="0" y="4057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/>
          <p:cNvSpPr>
            <a:spLocks noGrp="1"/>
          </p:cNvSpPr>
          <p:nvPr>
            <p:ph type="pic" sz="quarter" idx="15"/>
          </p:nvPr>
        </p:nvSpPr>
        <p:spPr>
          <a:xfrm>
            <a:off x="2447441" y="4245558"/>
            <a:ext cx="3243567" cy="1290594"/>
          </a:xfrm>
          <a:custGeom>
            <a:avLst/>
            <a:gdLst>
              <a:gd name="connsiteX0" fmla="*/ 0 w 3243567"/>
              <a:gd name="connsiteY0" fmla="*/ 0 h 1290594"/>
              <a:gd name="connsiteX1" fmla="*/ 3243567 w 3243567"/>
              <a:gd name="connsiteY1" fmla="*/ 0 h 1290594"/>
              <a:gd name="connsiteX2" fmla="*/ 3243567 w 3243567"/>
              <a:gd name="connsiteY2" fmla="*/ 1290594 h 1290594"/>
              <a:gd name="connsiteX3" fmla="*/ 0 w 3243567"/>
              <a:gd name="connsiteY3" fmla="*/ 1290594 h 129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567" h="1290594">
                <a:moveTo>
                  <a:pt x="0" y="0"/>
                </a:moveTo>
                <a:lnTo>
                  <a:pt x="3243567" y="0"/>
                </a:lnTo>
                <a:lnTo>
                  <a:pt x="3243567" y="1290594"/>
                </a:lnTo>
                <a:lnTo>
                  <a:pt x="0" y="12905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Freeform: Shape 16"/>
          <p:cNvSpPr>
            <a:spLocks noGrp="1"/>
          </p:cNvSpPr>
          <p:nvPr>
            <p:ph type="pic" sz="quarter" idx="10"/>
          </p:nvPr>
        </p:nvSpPr>
        <p:spPr>
          <a:xfrm>
            <a:off x="1102179" y="1126121"/>
            <a:ext cx="4437931" cy="2825843"/>
          </a:xfrm>
          <a:custGeom>
            <a:avLst/>
            <a:gdLst>
              <a:gd name="connsiteX0" fmla="*/ 0 w 4437931"/>
              <a:gd name="connsiteY0" fmla="*/ 0 h 2825843"/>
              <a:gd name="connsiteX1" fmla="*/ 4437931 w 4437931"/>
              <a:gd name="connsiteY1" fmla="*/ 0 h 2825843"/>
              <a:gd name="connsiteX2" fmla="*/ 4437931 w 4437931"/>
              <a:gd name="connsiteY2" fmla="*/ 2825843 h 2825843"/>
              <a:gd name="connsiteX3" fmla="*/ 0 w 4437931"/>
              <a:gd name="connsiteY3" fmla="*/ 2825843 h 28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7931" h="2825843">
                <a:moveTo>
                  <a:pt x="0" y="0"/>
                </a:moveTo>
                <a:lnTo>
                  <a:pt x="4437931" y="0"/>
                </a:lnTo>
                <a:lnTo>
                  <a:pt x="4437931" y="2825843"/>
                </a:lnTo>
                <a:lnTo>
                  <a:pt x="0" y="28258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Freeform: Shape 18"/>
          <p:cNvSpPr>
            <a:spLocks noGrp="1"/>
          </p:cNvSpPr>
          <p:nvPr>
            <p:ph type="pic" sz="quarter" idx="11"/>
          </p:nvPr>
        </p:nvSpPr>
        <p:spPr>
          <a:xfrm>
            <a:off x="4936517" y="1768358"/>
            <a:ext cx="2936110" cy="2825843"/>
          </a:xfrm>
          <a:custGeom>
            <a:avLst/>
            <a:gdLst>
              <a:gd name="connsiteX0" fmla="*/ 0 w 2936110"/>
              <a:gd name="connsiteY0" fmla="*/ 0 h 2825843"/>
              <a:gd name="connsiteX1" fmla="*/ 2936110 w 2936110"/>
              <a:gd name="connsiteY1" fmla="*/ 0 h 2825843"/>
              <a:gd name="connsiteX2" fmla="*/ 2936110 w 2936110"/>
              <a:gd name="connsiteY2" fmla="*/ 2825843 h 2825843"/>
              <a:gd name="connsiteX3" fmla="*/ 0 w 2936110"/>
              <a:gd name="connsiteY3" fmla="*/ 2825843 h 28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110" h="2825843">
                <a:moveTo>
                  <a:pt x="0" y="0"/>
                </a:moveTo>
                <a:lnTo>
                  <a:pt x="2936110" y="0"/>
                </a:lnTo>
                <a:lnTo>
                  <a:pt x="2936110" y="2825843"/>
                </a:lnTo>
                <a:lnTo>
                  <a:pt x="0" y="28258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Freeform: Shape 19"/>
          <p:cNvSpPr>
            <a:spLocks noGrp="1"/>
          </p:cNvSpPr>
          <p:nvPr>
            <p:ph type="pic" sz="quarter" idx="13"/>
          </p:nvPr>
        </p:nvSpPr>
        <p:spPr>
          <a:xfrm>
            <a:off x="8105385" y="1126120"/>
            <a:ext cx="1492219" cy="1821795"/>
          </a:xfrm>
          <a:custGeom>
            <a:avLst/>
            <a:gdLst>
              <a:gd name="connsiteX0" fmla="*/ 0 w 1492219"/>
              <a:gd name="connsiteY0" fmla="*/ 0 h 1821795"/>
              <a:gd name="connsiteX1" fmla="*/ 1492219 w 1492219"/>
              <a:gd name="connsiteY1" fmla="*/ 0 h 1821795"/>
              <a:gd name="connsiteX2" fmla="*/ 1492219 w 1492219"/>
              <a:gd name="connsiteY2" fmla="*/ 1821795 h 1821795"/>
              <a:gd name="connsiteX3" fmla="*/ 0 w 1492219"/>
              <a:gd name="connsiteY3" fmla="*/ 1821795 h 18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219" h="1821795">
                <a:moveTo>
                  <a:pt x="0" y="0"/>
                </a:moveTo>
                <a:lnTo>
                  <a:pt x="1492219" y="0"/>
                </a:lnTo>
                <a:lnTo>
                  <a:pt x="1492219" y="1821795"/>
                </a:lnTo>
                <a:lnTo>
                  <a:pt x="0" y="18217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Freeform: Shape 20"/>
          <p:cNvSpPr>
            <a:spLocks noGrp="1"/>
          </p:cNvSpPr>
          <p:nvPr>
            <p:ph type="pic" sz="quarter" idx="14"/>
          </p:nvPr>
        </p:nvSpPr>
        <p:spPr>
          <a:xfrm>
            <a:off x="9830363" y="2016077"/>
            <a:ext cx="1173655" cy="2825842"/>
          </a:xfrm>
          <a:custGeom>
            <a:avLst/>
            <a:gdLst>
              <a:gd name="connsiteX0" fmla="*/ 0 w 1173655"/>
              <a:gd name="connsiteY0" fmla="*/ 0 h 2825842"/>
              <a:gd name="connsiteX1" fmla="*/ 1173655 w 1173655"/>
              <a:gd name="connsiteY1" fmla="*/ 0 h 2825842"/>
              <a:gd name="connsiteX2" fmla="*/ 1173655 w 1173655"/>
              <a:gd name="connsiteY2" fmla="*/ 2825842 h 2825842"/>
              <a:gd name="connsiteX3" fmla="*/ 0 w 1173655"/>
              <a:gd name="connsiteY3" fmla="*/ 2825842 h 282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655" h="2825842">
                <a:moveTo>
                  <a:pt x="0" y="0"/>
                </a:moveTo>
                <a:lnTo>
                  <a:pt x="1173655" y="0"/>
                </a:lnTo>
                <a:lnTo>
                  <a:pt x="1173655" y="2825842"/>
                </a:lnTo>
                <a:lnTo>
                  <a:pt x="0" y="28258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Freeform: Shape 21"/>
          <p:cNvSpPr>
            <a:spLocks noGrp="1"/>
          </p:cNvSpPr>
          <p:nvPr>
            <p:ph type="pic" sz="quarter" idx="12"/>
          </p:nvPr>
        </p:nvSpPr>
        <p:spPr>
          <a:xfrm>
            <a:off x="5923766" y="3138985"/>
            <a:ext cx="3673838" cy="2592893"/>
          </a:xfrm>
          <a:custGeom>
            <a:avLst/>
            <a:gdLst>
              <a:gd name="connsiteX0" fmla="*/ 0 w 3673838"/>
              <a:gd name="connsiteY0" fmla="*/ 0 h 2592893"/>
              <a:gd name="connsiteX1" fmla="*/ 3673838 w 3673838"/>
              <a:gd name="connsiteY1" fmla="*/ 0 h 2592893"/>
              <a:gd name="connsiteX2" fmla="*/ 3673838 w 3673838"/>
              <a:gd name="connsiteY2" fmla="*/ 2592893 h 2592893"/>
              <a:gd name="connsiteX3" fmla="*/ 0 w 3673838"/>
              <a:gd name="connsiteY3" fmla="*/ 2592893 h 25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838" h="2592893">
                <a:moveTo>
                  <a:pt x="0" y="0"/>
                </a:moveTo>
                <a:lnTo>
                  <a:pt x="3673838" y="0"/>
                </a:lnTo>
                <a:lnTo>
                  <a:pt x="3673838" y="2592893"/>
                </a:lnTo>
                <a:lnTo>
                  <a:pt x="0" y="25928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0"/>
          </p:nvPr>
        </p:nvSpPr>
        <p:spPr>
          <a:xfrm>
            <a:off x="1103087" y="3709307"/>
            <a:ext cx="4760685" cy="2478314"/>
          </a:xfrm>
          <a:custGeom>
            <a:avLst/>
            <a:gdLst>
              <a:gd name="connsiteX0" fmla="*/ 0 w 4760685"/>
              <a:gd name="connsiteY0" fmla="*/ 0 h 2478314"/>
              <a:gd name="connsiteX1" fmla="*/ 4760685 w 4760685"/>
              <a:gd name="connsiteY1" fmla="*/ 0 h 2478314"/>
              <a:gd name="connsiteX2" fmla="*/ 4760685 w 4760685"/>
              <a:gd name="connsiteY2" fmla="*/ 2478314 h 2478314"/>
              <a:gd name="connsiteX3" fmla="*/ 0 w 4760685"/>
              <a:gd name="connsiteY3" fmla="*/ 2478314 h 24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85" h="2478314">
                <a:moveTo>
                  <a:pt x="0" y="0"/>
                </a:moveTo>
                <a:lnTo>
                  <a:pt x="4760685" y="0"/>
                </a:lnTo>
                <a:lnTo>
                  <a:pt x="4760685" y="2478314"/>
                </a:lnTo>
                <a:lnTo>
                  <a:pt x="0" y="2478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Freeform: Shape 8"/>
          <p:cNvSpPr>
            <a:spLocks noGrp="1"/>
          </p:cNvSpPr>
          <p:nvPr>
            <p:ph type="pic" sz="quarter" idx="11"/>
          </p:nvPr>
        </p:nvSpPr>
        <p:spPr>
          <a:xfrm>
            <a:off x="9840686" y="0"/>
            <a:ext cx="2351314" cy="6858000"/>
          </a:xfrm>
          <a:custGeom>
            <a:avLst/>
            <a:gdLst>
              <a:gd name="connsiteX0" fmla="*/ 0 w 2351314"/>
              <a:gd name="connsiteY0" fmla="*/ 0 h 6858000"/>
              <a:gd name="connsiteX1" fmla="*/ 2351314 w 2351314"/>
              <a:gd name="connsiteY1" fmla="*/ 0 h 6858000"/>
              <a:gd name="connsiteX2" fmla="*/ 2351314 w 2351314"/>
              <a:gd name="connsiteY2" fmla="*/ 6858000 h 6858000"/>
              <a:gd name="connsiteX3" fmla="*/ 0 w 23513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4" h="6858000">
                <a:moveTo>
                  <a:pt x="0" y="0"/>
                </a:moveTo>
                <a:lnTo>
                  <a:pt x="2351314" y="0"/>
                </a:lnTo>
                <a:lnTo>
                  <a:pt x="23513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0"/>
          </p:nvPr>
        </p:nvSpPr>
        <p:spPr>
          <a:xfrm>
            <a:off x="1027619" y="990600"/>
            <a:ext cx="3512457" cy="4876800"/>
          </a:xfrm>
          <a:custGeom>
            <a:avLst/>
            <a:gdLst>
              <a:gd name="connsiteX0" fmla="*/ 0 w 3512457"/>
              <a:gd name="connsiteY0" fmla="*/ 0 h 4876800"/>
              <a:gd name="connsiteX1" fmla="*/ 3512457 w 3512457"/>
              <a:gd name="connsiteY1" fmla="*/ 0 h 4876800"/>
              <a:gd name="connsiteX2" fmla="*/ 3512457 w 3512457"/>
              <a:gd name="connsiteY2" fmla="*/ 4876800 h 4876800"/>
              <a:gd name="connsiteX3" fmla="*/ 0 w 3512457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457" h="4876800">
                <a:moveTo>
                  <a:pt x="0" y="0"/>
                </a:moveTo>
                <a:lnTo>
                  <a:pt x="3512457" y="0"/>
                </a:lnTo>
                <a:lnTo>
                  <a:pt x="3512457" y="4876800"/>
                </a:ln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Freeform: Shape 8"/>
          <p:cNvSpPr>
            <a:spLocks noGrp="1"/>
          </p:cNvSpPr>
          <p:nvPr>
            <p:ph type="pic" sz="quarter" idx="11"/>
          </p:nvPr>
        </p:nvSpPr>
        <p:spPr>
          <a:xfrm>
            <a:off x="5617030" y="0"/>
            <a:ext cx="5733143" cy="6858000"/>
          </a:xfrm>
          <a:custGeom>
            <a:avLst/>
            <a:gdLst>
              <a:gd name="connsiteX0" fmla="*/ 0 w 5733143"/>
              <a:gd name="connsiteY0" fmla="*/ 0 h 6858000"/>
              <a:gd name="connsiteX1" fmla="*/ 5733143 w 5733143"/>
              <a:gd name="connsiteY1" fmla="*/ 0 h 6858000"/>
              <a:gd name="connsiteX2" fmla="*/ 5733143 w 5733143"/>
              <a:gd name="connsiteY2" fmla="*/ 6858000 h 6858000"/>
              <a:gd name="connsiteX3" fmla="*/ 0 w 57331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3143" h="6858000">
                <a:moveTo>
                  <a:pt x="0" y="0"/>
                </a:moveTo>
                <a:lnTo>
                  <a:pt x="5733143" y="0"/>
                </a:lnTo>
                <a:lnTo>
                  <a:pt x="57331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0"/>
          </p:nvPr>
        </p:nvSpPr>
        <p:spPr>
          <a:xfrm>
            <a:off x="6386289" y="1518557"/>
            <a:ext cx="2140856" cy="3820886"/>
          </a:xfrm>
          <a:custGeom>
            <a:avLst/>
            <a:gdLst>
              <a:gd name="connsiteX0" fmla="*/ 0 w 2140856"/>
              <a:gd name="connsiteY0" fmla="*/ 0 h 3820886"/>
              <a:gd name="connsiteX1" fmla="*/ 2140856 w 2140856"/>
              <a:gd name="connsiteY1" fmla="*/ 0 h 3820886"/>
              <a:gd name="connsiteX2" fmla="*/ 2140856 w 2140856"/>
              <a:gd name="connsiteY2" fmla="*/ 3820886 h 3820886"/>
              <a:gd name="connsiteX3" fmla="*/ 0 w 2140856"/>
              <a:gd name="connsiteY3" fmla="*/ 3820886 h 38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856" h="3820886">
                <a:moveTo>
                  <a:pt x="0" y="0"/>
                </a:moveTo>
                <a:lnTo>
                  <a:pt x="2140856" y="0"/>
                </a:lnTo>
                <a:lnTo>
                  <a:pt x="2140856" y="3820886"/>
                </a:lnTo>
                <a:lnTo>
                  <a:pt x="0" y="3820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" name="Freeform: Shape 10"/>
          <p:cNvSpPr>
            <a:spLocks noGrp="1"/>
          </p:cNvSpPr>
          <p:nvPr>
            <p:ph type="pic" sz="quarter" idx="11"/>
          </p:nvPr>
        </p:nvSpPr>
        <p:spPr>
          <a:xfrm>
            <a:off x="9027887" y="852715"/>
            <a:ext cx="2278743" cy="5152571"/>
          </a:xfrm>
          <a:custGeom>
            <a:avLst/>
            <a:gdLst>
              <a:gd name="connsiteX0" fmla="*/ 0 w 2278743"/>
              <a:gd name="connsiteY0" fmla="*/ 0 h 5152571"/>
              <a:gd name="connsiteX1" fmla="*/ 2278743 w 2278743"/>
              <a:gd name="connsiteY1" fmla="*/ 0 h 5152571"/>
              <a:gd name="connsiteX2" fmla="*/ 2278743 w 2278743"/>
              <a:gd name="connsiteY2" fmla="*/ 5152571 h 5152571"/>
              <a:gd name="connsiteX3" fmla="*/ 0 w 2278743"/>
              <a:gd name="connsiteY3" fmla="*/ 5152571 h 51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43" h="5152571">
                <a:moveTo>
                  <a:pt x="0" y="0"/>
                </a:moveTo>
                <a:lnTo>
                  <a:pt x="2278743" y="0"/>
                </a:lnTo>
                <a:lnTo>
                  <a:pt x="2278743" y="5152571"/>
                </a:lnTo>
                <a:lnTo>
                  <a:pt x="0" y="5152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514350" y="0"/>
            <a:ext cx="5067300" cy="6858000"/>
          </a:xfrm>
          <a:custGeom>
            <a:avLst/>
            <a:gdLst>
              <a:gd name="connsiteX0" fmla="*/ 0 w 5067300"/>
              <a:gd name="connsiteY0" fmla="*/ 0 h 6858000"/>
              <a:gd name="connsiteX1" fmla="*/ 5067300 w 5067300"/>
              <a:gd name="connsiteY1" fmla="*/ 0 h 6858000"/>
              <a:gd name="connsiteX2" fmla="*/ 5067300 w 5067300"/>
              <a:gd name="connsiteY2" fmla="*/ 6858000 h 6858000"/>
              <a:gd name="connsiteX3" fmla="*/ 0 w 5067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0" h="6858000">
                <a:moveTo>
                  <a:pt x="0" y="0"/>
                </a:moveTo>
                <a:lnTo>
                  <a:pt x="5067300" y="0"/>
                </a:lnTo>
                <a:lnTo>
                  <a:pt x="5067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3295650" y="902969"/>
            <a:ext cx="8896350" cy="2671750"/>
          </a:xfrm>
          <a:custGeom>
            <a:avLst/>
            <a:gdLst>
              <a:gd name="connsiteX0" fmla="*/ 0 w 8896350"/>
              <a:gd name="connsiteY0" fmla="*/ 0 h 2671750"/>
              <a:gd name="connsiteX1" fmla="*/ 8896350 w 8896350"/>
              <a:gd name="connsiteY1" fmla="*/ 0 h 2671750"/>
              <a:gd name="connsiteX2" fmla="*/ 8896350 w 8896350"/>
              <a:gd name="connsiteY2" fmla="*/ 2671750 h 2671750"/>
              <a:gd name="connsiteX3" fmla="*/ 0 w 8896350"/>
              <a:gd name="connsiteY3" fmla="*/ 2671750 h 26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6350" h="2671750">
                <a:moveTo>
                  <a:pt x="0" y="0"/>
                </a:moveTo>
                <a:lnTo>
                  <a:pt x="8896350" y="0"/>
                </a:lnTo>
                <a:lnTo>
                  <a:pt x="8896350" y="2671750"/>
                </a:lnTo>
                <a:lnTo>
                  <a:pt x="0" y="2671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0" y="673864"/>
            <a:ext cx="6096000" cy="2692300"/>
          </a:xfrm>
          <a:custGeom>
            <a:avLst/>
            <a:gdLst>
              <a:gd name="connsiteX0" fmla="*/ 0 w 6096000"/>
              <a:gd name="connsiteY0" fmla="*/ 0 h 2692300"/>
              <a:gd name="connsiteX1" fmla="*/ 6096000 w 6096000"/>
              <a:gd name="connsiteY1" fmla="*/ 0 h 2692300"/>
              <a:gd name="connsiteX2" fmla="*/ 6096000 w 6096000"/>
              <a:gd name="connsiteY2" fmla="*/ 2692300 h 2692300"/>
              <a:gd name="connsiteX3" fmla="*/ 0 w 6096000"/>
              <a:gd name="connsiteY3" fmla="*/ 2692300 h 26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692300">
                <a:moveTo>
                  <a:pt x="0" y="0"/>
                </a:moveTo>
                <a:lnTo>
                  <a:pt x="6096000" y="0"/>
                </a:lnTo>
                <a:lnTo>
                  <a:pt x="6096000" y="2692300"/>
                </a:lnTo>
                <a:lnTo>
                  <a:pt x="0" y="2692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77671" y="460612"/>
            <a:ext cx="4722126" cy="5936776"/>
          </a:xfrm>
          <a:custGeom>
            <a:avLst/>
            <a:gdLst>
              <a:gd name="connsiteX0" fmla="*/ 0 w 4722126"/>
              <a:gd name="connsiteY0" fmla="*/ 0 h 5936776"/>
              <a:gd name="connsiteX1" fmla="*/ 4722126 w 4722126"/>
              <a:gd name="connsiteY1" fmla="*/ 0 h 5936776"/>
              <a:gd name="connsiteX2" fmla="*/ 4722126 w 4722126"/>
              <a:gd name="connsiteY2" fmla="*/ 5936776 h 5936776"/>
              <a:gd name="connsiteX3" fmla="*/ 0 w 4722126"/>
              <a:gd name="connsiteY3" fmla="*/ 5936776 h 59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2126" h="5936776">
                <a:moveTo>
                  <a:pt x="0" y="0"/>
                </a:moveTo>
                <a:lnTo>
                  <a:pt x="4722126" y="0"/>
                </a:lnTo>
                <a:lnTo>
                  <a:pt x="4722126" y="5936776"/>
                </a:lnTo>
                <a:lnTo>
                  <a:pt x="0" y="59367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676262" y="2187054"/>
            <a:ext cx="1910687" cy="2483893"/>
          </a:xfrm>
          <a:custGeom>
            <a:avLst/>
            <a:gdLst>
              <a:gd name="connsiteX0" fmla="*/ 0 w 1910687"/>
              <a:gd name="connsiteY0" fmla="*/ 0 h 2483893"/>
              <a:gd name="connsiteX1" fmla="*/ 1910687 w 1910687"/>
              <a:gd name="connsiteY1" fmla="*/ 0 h 2483893"/>
              <a:gd name="connsiteX2" fmla="*/ 1910687 w 1910687"/>
              <a:gd name="connsiteY2" fmla="*/ 2483893 h 2483893"/>
              <a:gd name="connsiteX3" fmla="*/ 0 w 1910687"/>
              <a:gd name="connsiteY3" fmla="*/ 2483893 h 248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687" h="2483893">
                <a:moveTo>
                  <a:pt x="0" y="0"/>
                </a:moveTo>
                <a:lnTo>
                  <a:pt x="1910687" y="0"/>
                </a:lnTo>
                <a:lnTo>
                  <a:pt x="1910687" y="2483893"/>
                </a:lnTo>
                <a:lnTo>
                  <a:pt x="0" y="24838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62515" y="0"/>
            <a:ext cx="3701143" cy="2960914"/>
          </a:xfrm>
          <a:custGeom>
            <a:avLst/>
            <a:gdLst>
              <a:gd name="connsiteX0" fmla="*/ 0 w 3701143"/>
              <a:gd name="connsiteY0" fmla="*/ 0 h 2960914"/>
              <a:gd name="connsiteX1" fmla="*/ 3701143 w 3701143"/>
              <a:gd name="connsiteY1" fmla="*/ 0 h 2960914"/>
              <a:gd name="connsiteX2" fmla="*/ 3701143 w 3701143"/>
              <a:gd name="connsiteY2" fmla="*/ 2960914 h 2960914"/>
              <a:gd name="connsiteX3" fmla="*/ 0 w 3701143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2960914">
                <a:moveTo>
                  <a:pt x="0" y="0"/>
                </a:moveTo>
                <a:lnTo>
                  <a:pt x="3701143" y="0"/>
                </a:lnTo>
                <a:lnTo>
                  <a:pt x="3701143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91029" y="1988458"/>
            <a:ext cx="1603828" cy="4238171"/>
          </a:xfrm>
          <a:custGeom>
            <a:avLst/>
            <a:gdLst>
              <a:gd name="connsiteX0" fmla="*/ 0 w 1603828"/>
              <a:gd name="connsiteY0" fmla="*/ 0 h 4238171"/>
              <a:gd name="connsiteX1" fmla="*/ 1603828 w 1603828"/>
              <a:gd name="connsiteY1" fmla="*/ 0 h 4238171"/>
              <a:gd name="connsiteX2" fmla="*/ 1603828 w 1603828"/>
              <a:gd name="connsiteY2" fmla="*/ 4238171 h 4238171"/>
              <a:gd name="connsiteX3" fmla="*/ 0 w 1603828"/>
              <a:gd name="connsiteY3" fmla="*/ 4238171 h 423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828" h="4238171">
                <a:moveTo>
                  <a:pt x="0" y="0"/>
                </a:moveTo>
                <a:lnTo>
                  <a:pt x="1603828" y="0"/>
                </a:lnTo>
                <a:lnTo>
                  <a:pt x="1603828" y="4238171"/>
                </a:lnTo>
                <a:lnTo>
                  <a:pt x="0" y="42381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76350" y="1181100"/>
            <a:ext cx="4610100" cy="2114550"/>
          </a:xfrm>
          <a:custGeom>
            <a:avLst/>
            <a:gdLst>
              <a:gd name="connsiteX0" fmla="*/ 0 w 4610100"/>
              <a:gd name="connsiteY0" fmla="*/ 0 h 2114550"/>
              <a:gd name="connsiteX1" fmla="*/ 4610100 w 4610100"/>
              <a:gd name="connsiteY1" fmla="*/ 0 h 2114550"/>
              <a:gd name="connsiteX2" fmla="*/ 4610100 w 4610100"/>
              <a:gd name="connsiteY2" fmla="*/ 2114550 h 2114550"/>
              <a:gd name="connsiteX3" fmla="*/ 0 w 4610100"/>
              <a:gd name="connsiteY3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0" h="2114550">
                <a:moveTo>
                  <a:pt x="0" y="0"/>
                </a:moveTo>
                <a:lnTo>
                  <a:pt x="4610100" y="0"/>
                </a:lnTo>
                <a:lnTo>
                  <a:pt x="4610100" y="2114550"/>
                </a:lnTo>
                <a:lnTo>
                  <a:pt x="0" y="211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915400" y="0"/>
            <a:ext cx="2552700" cy="2583390"/>
          </a:xfrm>
          <a:custGeom>
            <a:avLst/>
            <a:gdLst>
              <a:gd name="connsiteX0" fmla="*/ 0 w 2552700"/>
              <a:gd name="connsiteY0" fmla="*/ 0 h 2583390"/>
              <a:gd name="connsiteX1" fmla="*/ 2552700 w 2552700"/>
              <a:gd name="connsiteY1" fmla="*/ 0 h 2583390"/>
              <a:gd name="connsiteX2" fmla="*/ 2552700 w 2552700"/>
              <a:gd name="connsiteY2" fmla="*/ 2583390 h 2583390"/>
              <a:gd name="connsiteX3" fmla="*/ 0 w 2552700"/>
              <a:gd name="connsiteY3" fmla="*/ 2583390 h 25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2583390">
                <a:moveTo>
                  <a:pt x="0" y="0"/>
                </a:moveTo>
                <a:lnTo>
                  <a:pt x="2552700" y="0"/>
                </a:lnTo>
                <a:lnTo>
                  <a:pt x="2552700" y="2583390"/>
                </a:lnTo>
                <a:lnTo>
                  <a:pt x="0" y="25833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276350" y="3600450"/>
            <a:ext cx="2133600" cy="2114550"/>
          </a:xfrm>
          <a:custGeom>
            <a:avLst/>
            <a:gdLst>
              <a:gd name="connsiteX0" fmla="*/ 0 w 2133600"/>
              <a:gd name="connsiteY0" fmla="*/ 0 h 2114550"/>
              <a:gd name="connsiteX1" fmla="*/ 2133600 w 2133600"/>
              <a:gd name="connsiteY1" fmla="*/ 0 h 2114550"/>
              <a:gd name="connsiteX2" fmla="*/ 2133600 w 2133600"/>
              <a:gd name="connsiteY2" fmla="*/ 2114550 h 2114550"/>
              <a:gd name="connsiteX3" fmla="*/ 0 w 2133600"/>
              <a:gd name="connsiteY3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114550">
                <a:moveTo>
                  <a:pt x="0" y="0"/>
                </a:moveTo>
                <a:lnTo>
                  <a:pt x="2133600" y="0"/>
                </a:lnTo>
                <a:lnTo>
                  <a:pt x="2133600" y="2114550"/>
                </a:lnTo>
                <a:lnTo>
                  <a:pt x="0" y="211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753100" y="4274610"/>
            <a:ext cx="6438900" cy="2583390"/>
          </a:xfrm>
          <a:custGeom>
            <a:avLst/>
            <a:gdLst>
              <a:gd name="connsiteX0" fmla="*/ 0 w 6438900"/>
              <a:gd name="connsiteY0" fmla="*/ 0 h 2583390"/>
              <a:gd name="connsiteX1" fmla="*/ 6438900 w 6438900"/>
              <a:gd name="connsiteY1" fmla="*/ 0 h 2583390"/>
              <a:gd name="connsiteX2" fmla="*/ 6438900 w 6438900"/>
              <a:gd name="connsiteY2" fmla="*/ 2583390 h 2583390"/>
              <a:gd name="connsiteX3" fmla="*/ 0 w 6438900"/>
              <a:gd name="connsiteY3" fmla="*/ 2583390 h 25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900" h="2583390">
                <a:moveTo>
                  <a:pt x="0" y="0"/>
                </a:moveTo>
                <a:lnTo>
                  <a:pt x="6438900" y="0"/>
                </a:lnTo>
                <a:lnTo>
                  <a:pt x="6438900" y="2583390"/>
                </a:lnTo>
                <a:lnTo>
                  <a:pt x="0" y="25833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730172"/>
            <a:ext cx="2438400" cy="3127829"/>
          </a:xfrm>
          <a:custGeom>
            <a:avLst/>
            <a:gdLst>
              <a:gd name="connsiteX0" fmla="*/ 0 w 2438400"/>
              <a:gd name="connsiteY0" fmla="*/ 0 h 3127829"/>
              <a:gd name="connsiteX1" fmla="*/ 2438400 w 2438400"/>
              <a:gd name="connsiteY1" fmla="*/ 0 h 3127829"/>
              <a:gd name="connsiteX2" fmla="*/ 2438400 w 2438400"/>
              <a:gd name="connsiteY2" fmla="*/ 3127829 h 3127829"/>
              <a:gd name="connsiteX3" fmla="*/ 0 w 2438400"/>
              <a:gd name="connsiteY3" fmla="*/ 3127829 h 312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3127829">
                <a:moveTo>
                  <a:pt x="0" y="0"/>
                </a:moveTo>
                <a:lnTo>
                  <a:pt x="2438400" y="0"/>
                </a:lnTo>
                <a:lnTo>
                  <a:pt x="2438400" y="3127829"/>
                </a:lnTo>
                <a:lnTo>
                  <a:pt x="0" y="31278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794000" y="1066801"/>
            <a:ext cx="2960914" cy="3127829"/>
          </a:xfrm>
          <a:custGeom>
            <a:avLst/>
            <a:gdLst>
              <a:gd name="connsiteX0" fmla="*/ 0 w 2960914"/>
              <a:gd name="connsiteY0" fmla="*/ 0 h 3127829"/>
              <a:gd name="connsiteX1" fmla="*/ 2960914 w 2960914"/>
              <a:gd name="connsiteY1" fmla="*/ 0 h 3127829"/>
              <a:gd name="connsiteX2" fmla="*/ 2960914 w 2960914"/>
              <a:gd name="connsiteY2" fmla="*/ 3127829 h 3127829"/>
              <a:gd name="connsiteX3" fmla="*/ 0 w 2960914"/>
              <a:gd name="connsiteY3" fmla="*/ 3127829 h 312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14" h="3127829">
                <a:moveTo>
                  <a:pt x="0" y="0"/>
                </a:moveTo>
                <a:lnTo>
                  <a:pt x="2960914" y="0"/>
                </a:lnTo>
                <a:lnTo>
                  <a:pt x="2960914" y="3127829"/>
                </a:lnTo>
                <a:lnTo>
                  <a:pt x="0" y="31278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096000" y="2884715"/>
            <a:ext cx="5370286" cy="2619829"/>
          </a:xfrm>
          <a:custGeom>
            <a:avLst/>
            <a:gdLst>
              <a:gd name="connsiteX0" fmla="*/ 0 w 5370286"/>
              <a:gd name="connsiteY0" fmla="*/ 0 h 2619829"/>
              <a:gd name="connsiteX1" fmla="*/ 5370286 w 5370286"/>
              <a:gd name="connsiteY1" fmla="*/ 0 h 2619829"/>
              <a:gd name="connsiteX2" fmla="*/ 5370286 w 5370286"/>
              <a:gd name="connsiteY2" fmla="*/ 2619829 h 2619829"/>
              <a:gd name="connsiteX3" fmla="*/ 0 w 5370286"/>
              <a:gd name="connsiteY3" fmla="*/ 2619829 h 261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286" h="2619829">
                <a:moveTo>
                  <a:pt x="0" y="0"/>
                </a:moveTo>
                <a:lnTo>
                  <a:pt x="5370286" y="0"/>
                </a:lnTo>
                <a:lnTo>
                  <a:pt x="5370286" y="2619829"/>
                </a:lnTo>
                <a:lnTo>
                  <a:pt x="0" y="26198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97164" y="0"/>
            <a:ext cx="5314950" cy="6858000"/>
          </a:xfrm>
          <a:custGeom>
            <a:avLst/>
            <a:gdLst>
              <a:gd name="connsiteX0" fmla="*/ 0 w 5314950"/>
              <a:gd name="connsiteY0" fmla="*/ 0 h 6858000"/>
              <a:gd name="connsiteX1" fmla="*/ 5314950 w 5314950"/>
              <a:gd name="connsiteY1" fmla="*/ 0 h 6858000"/>
              <a:gd name="connsiteX2" fmla="*/ 5314950 w 5314950"/>
              <a:gd name="connsiteY2" fmla="*/ 6858000 h 6858000"/>
              <a:gd name="connsiteX3" fmla="*/ 0 w 53149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6858000">
                <a:moveTo>
                  <a:pt x="0" y="0"/>
                </a:moveTo>
                <a:lnTo>
                  <a:pt x="5314950" y="0"/>
                </a:lnTo>
                <a:lnTo>
                  <a:pt x="53149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259364" y="2647950"/>
            <a:ext cx="2952750" cy="3200400"/>
          </a:xfrm>
          <a:custGeom>
            <a:avLst/>
            <a:gdLst>
              <a:gd name="connsiteX0" fmla="*/ 0 w 2952750"/>
              <a:gd name="connsiteY0" fmla="*/ 0 h 3200400"/>
              <a:gd name="connsiteX1" fmla="*/ 2952750 w 2952750"/>
              <a:gd name="connsiteY1" fmla="*/ 0 h 3200400"/>
              <a:gd name="connsiteX2" fmla="*/ 2952750 w 2952750"/>
              <a:gd name="connsiteY2" fmla="*/ 3200400 h 3200400"/>
              <a:gd name="connsiteX3" fmla="*/ 0 w 295275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200400">
                <a:moveTo>
                  <a:pt x="0" y="0"/>
                </a:moveTo>
                <a:lnTo>
                  <a:pt x="2952750" y="0"/>
                </a:lnTo>
                <a:lnTo>
                  <a:pt x="2952750" y="3200400"/>
                </a:lnTo>
                <a:lnTo>
                  <a:pt x="0" y="3200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12114" y="0"/>
            <a:ext cx="5105400" cy="6858000"/>
          </a:xfrm>
          <a:custGeom>
            <a:avLst/>
            <a:gdLst>
              <a:gd name="connsiteX0" fmla="*/ 0 w 5105400"/>
              <a:gd name="connsiteY0" fmla="*/ 0 h 6858000"/>
              <a:gd name="connsiteX1" fmla="*/ 5105400 w 5105400"/>
              <a:gd name="connsiteY1" fmla="*/ 0 h 6858000"/>
              <a:gd name="connsiteX2" fmla="*/ 5105400 w 5105400"/>
              <a:gd name="connsiteY2" fmla="*/ 6858000 h 6858000"/>
              <a:gd name="connsiteX3" fmla="*/ 0 w 5105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6858000">
                <a:moveTo>
                  <a:pt x="0" y="0"/>
                </a:moveTo>
                <a:lnTo>
                  <a:pt x="5105400" y="0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933450" y="1447800"/>
            <a:ext cx="2435772" cy="4532086"/>
          </a:xfrm>
          <a:custGeom>
            <a:avLst/>
            <a:gdLst>
              <a:gd name="connsiteX0" fmla="*/ 0 w 2435772"/>
              <a:gd name="connsiteY0" fmla="*/ 0 h 4686300"/>
              <a:gd name="connsiteX1" fmla="*/ 2435772 w 2435772"/>
              <a:gd name="connsiteY1" fmla="*/ 0 h 4686300"/>
              <a:gd name="connsiteX2" fmla="*/ 2435772 w 2435772"/>
              <a:gd name="connsiteY2" fmla="*/ 4686300 h 4686300"/>
              <a:gd name="connsiteX3" fmla="*/ 0 w 2435772"/>
              <a:gd name="connsiteY3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72" h="4686300">
                <a:moveTo>
                  <a:pt x="0" y="0"/>
                </a:moveTo>
                <a:lnTo>
                  <a:pt x="2435772" y="0"/>
                </a:lnTo>
                <a:lnTo>
                  <a:pt x="2435772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639864" y="1447800"/>
            <a:ext cx="2435772" cy="2533650"/>
          </a:xfrm>
          <a:custGeom>
            <a:avLst/>
            <a:gdLst>
              <a:gd name="connsiteX0" fmla="*/ 0 w 2435772"/>
              <a:gd name="connsiteY0" fmla="*/ 0 h 2533650"/>
              <a:gd name="connsiteX1" fmla="*/ 2435772 w 2435772"/>
              <a:gd name="connsiteY1" fmla="*/ 0 h 2533650"/>
              <a:gd name="connsiteX2" fmla="*/ 2435772 w 2435772"/>
              <a:gd name="connsiteY2" fmla="*/ 2533650 h 2533650"/>
              <a:gd name="connsiteX3" fmla="*/ 0 w 2435772"/>
              <a:gd name="connsiteY3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72" h="2533650">
                <a:moveTo>
                  <a:pt x="0" y="0"/>
                </a:moveTo>
                <a:lnTo>
                  <a:pt x="2435772" y="0"/>
                </a:lnTo>
                <a:lnTo>
                  <a:pt x="2435772" y="2533650"/>
                </a:lnTo>
                <a:lnTo>
                  <a:pt x="0" y="2533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346278" y="1447800"/>
            <a:ext cx="2435772" cy="2533650"/>
          </a:xfrm>
          <a:custGeom>
            <a:avLst/>
            <a:gdLst>
              <a:gd name="connsiteX0" fmla="*/ 0 w 2435772"/>
              <a:gd name="connsiteY0" fmla="*/ 0 h 2533650"/>
              <a:gd name="connsiteX1" fmla="*/ 2435772 w 2435772"/>
              <a:gd name="connsiteY1" fmla="*/ 0 h 2533650"/>
              <a:gd name="connsiteX2" fmla="*/ 2435772 w 2435772"/>
              <a:gd name="connsiteY2" fmla="*/ 2533650 h 2533650"/>
              <a:gd name="connsiteX3" fmla="*/ 0 w 2435772"/>
              <a:gd name="connsiteY3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72" h="2533650">
                <a:moveTo>
                  <a:pt x="0" y="0"/>
                </a:moveTo>
                <a:lnTo>
                  <a:pt x="2435772" y="0"/>
                </a:lnTo>
                <a:lnTo>
                  <a:pt x="2435772" y="2533650"/>
                </a:lnTo>
                <a:lnTo>
                  <a:pt x="0" y="2533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324351" y="0"/>
            <a:ext cx="2209800" cy="6134100"/>
          </a:xfrm>
          <a:custGeom>
            <a:avLst/>
            <a:gdLst>
              <a:gd name="connsiteX0" fmla="*/ 0 w 2209800"/>
              <a:gd name="connsiteY0" fmla="*/ 0 h 6134100"/>
              <a:gd name="connsiteX1" fmla="*/ 2209800 w 2209800"/>
              <a:gd name="connsiteY1" fmla="*/ 0 h 6134100"/>
              <a:gd name="connsiteX2" fmla="*/ 2209800 w 2209800"/>
              <a:gd name="connsiteY2" fmla="*/ 6134100 h 6134100"/>
              <a:gd name="connsiteX3" fmla="*/ 0 w 220980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134100">
                <a:moveTo>
                  <a:pt x="0" y="0"/>
                </a:moveTo>
                <a:lnTo>
                  <a:pt x="2209800" y="0"/>
                </a:lnTo>
                <a:lnTo>
                  <a:pt x="220980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762750" y="0"/>
            <a:ext cx="2209800" cy="6134100"/>
          </a:xfrm>
          <a:custGeom>
            <a:avLst/>
            <a:gdLst>
              <a:gd name="connsiteX0" fmla="*/ 0 w 2209800"/>
              <a:gd name="connsiteY0" fmla="*/ 0 h 6134100"/>
              <a:gd name="connsiteX1" fmla="*/ 2209800 w 2209800"/>
              <a:gd name="connsiteY1" fmla="*/ 0 h 6134100"/>
              <a:gd name="connsiteX2" fmla="*/ 2209800 w 2209800"/>
              <a:gd name="connsiteY2" fmla="*/ 6134100 h 6134100"/>
              <a:gd name="connsiteX3" fmla="*/ 0 w 220980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134100">
                <a:moveTo>
                  <a:pt x="0" y="0"/>
                </a:moveTo>
                <a:lnTo>
                  <a:pt x="2209800" y="0"/>
                </a:lnTo>
                <a:lnTo>
                  <a:pt x="220980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2209800" cy="6134100"/>
          </a:xfrm>
          <a:custGeom>
            <a:avLst/>
            <a:gdLst>
              <a:gd name="connsiteX0" fmla="*/ 0 w 2209800"/>
              <a:gd name="connsiteY0" fmla="*/ 0 h 6134100"/>
              <a:gd name="connsiteX1" fmla="*/ 2209800 w 2209800"/>
              <a:gd name="connsiteY1" fmla="*/ 0 h 6134100"/>
              <a:gd name="connsiteX2" fmla="*/ 2209800 w 2209800"/>
              <a:gd name="connsiteY2" fmla="*/ 6134100 h 6134100"/>
              <a:gd name="connsiteX3" fmla="*/ 0 w 220980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134100">
                <a:moveTo>
                  <a:pt x="0" y="0"/>
                </a:moveTo>
                <a:lnTo>
                  <a:pt x="2209800" y="0"/>
                </a:lnTo>
                <a:lnTo>
                  <a:pt x="220980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621484" y="495300"/>
            <a:ext cx="3083379" cy="5886450"/>
          </a:xfrm>
          <a:custGeom>
            <a:avLst/>
            <a:gdLst>
              <a:gd name="connsiteX0" fmla="*/ 0 w 3390900"/>
              <a:gd name="connsiteY0" fmla="*/ 0 h 5886450"/>
              <a:gd name="connsiteX1" fmla="*/ 3390900 w 3390900"/>
              <a:gd name="connsiteY1" fmla="*/ 0 h 5886450"/>
              <a:gd name="connsiteX2" fmla="*/ 3390900 w 3390900"/>
              <a:gd name="connsiteY2" fmla="*/ 5886450 h 5886450"/>
              <a:gd name="connsiteX3" fmla="*/ 0 w 3390900"/>
              <a:gd name="connsiteY3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5886450">
                <a:moveTo>
                  <a:pt x="0" y="0"/>
                </a:moveTo>
                <a:lnTo>
                  <a:pt x="3390900" y="0"/>
                </a:lnTo>
                <a:lnTo>
                  <a:pt x="3390900" y="5886450"/>
                </a:lnTo>
                <a:lnTo>
                  <a:pt x="0" y="58864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27699" y="495300"/>
            <a:ext cx="2743200" cy="1732280"/>
          </a:xfrm>
          <a:custGeom>
            <a:avLst/>
            <a:gdLst>
              <a:gd name="connsiteX0" fmla="*/ 0 w 2743200"/>
              <a:gd name="connsiteY0" fmla="*/ 0 h 1732280"/>
              <a:gd name="connsiteX1" fmla="*/ 2743200 w 2743200"/>
              <a:gd name="connsiteY1" fmla="*/ 0 h 1732280"/>
              <a:gd name="connsiteX2" fmla="*/ 2743200 w 2743200"/>
              <a:gd name="connsiteY2" fmla="*/ 1732280 h 1732280"/>
              <a:gd name="connsiteX3" fmla="*/ 0 w 2743200"/>
              <a:gd name="connsiteY3" fmla="*/ 1732280 h 17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732280">
                <a:moveTo>
                  <a:pt x="0" y="0"/>
                </a:moveTo>
                <a:lnTo>
                  <a:pt x="2743200" y="0"/>
                </a:lnTo>
                <a:lnTo>
                  <a:pt x="2743200" y="1732280"/>
                </a:lnTo>
                <a:lnTo>
                  <a:pt x="0" y="1732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727699" y="2325370"/>
            <a:ext cx="2743200" cy="1732280"/>
          </a:xfrm>
          <a:custGeom>
            <a:avLst/>
            <a:gdLst>
              <a:gd name="connsiteX0" fmla="*/ 0 w 2743200"/>
              <a:gd name="connsiteY0" fmla="*/ 0 h 1732280"/>
              <a:gd name="connsiteX1" fmla="*/ 2743200 w 2743200"/>
              <a:gd name="connsiteY1" fmla="*/ 0 h 1732280"/>
              <a:gd name="connsiteX2" fmla="*/ 2743200 w 2743200"/>
              <a:gd name="connsiteY2" fmla="*/ 1732280 h 1732280"/>
              <a:gd name="connsiteX3" fmla="*/ 0 w 2743200"/>
              <a:gd name="connsiteY3" fmla="*/ 1732280 h 17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732280">
                <a:moveTo>
                  <a:pt x="0" y="0"/>
                </a:moveTo>
                <a:lnTo>
                  <a:pt x="2743200" y="0"/>
                </a:lnTo>
                <a:lnTo>
                  <a:pt x="2743200" y="1732280"/>
                </a:lnTo>
                <a:lnTo>
                  <a:pt x="0" y="1732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624114" y="2362200"/>
            <a:ext cx="8215596" cy="2133600"/>
          </a:xfrm>
          <a:custGeom>
            <a:avLst/>
            <a:gdLst>
              <a:gd name="connsiteX0" fmla="*/ 0 w 8215596"/>
              <a:gd name="connsiteY0" fmla="*/ 0 h 2133600"/>
              <a:gd name="connsiteX1" fmla="*/ 8215596 w 8215596"/>
              <a:gd name="connsiteY1" fmla="*/ 0 h 2133600"/>
              <a:gd name="connsiteX2" fmla="*/ 8215596 w 8215596"/>
              <a:gd name="connsiteY2" fmla="*/ 2133600 h 2133600"/>
              <a:gd name="connsiteX3" fmla="*/ 0 w 821559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5596" h="2133600">
                <a:moveTo>
                  <a:pt x="0" y="0"/>
                </a:moveTo>
                <a:lnTo>
                  <a:pt x="8215596" y="0"/>
                </a:lnTo>
                <a:lnTo>
                  <a:pt x="8215596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3425371" y="824804"/>
            <a:ext cx="8766630" cy="2102492"/>
          </a:xfrm>
          <a:custGeom>
            <a:avLst/>
            <a:gdLst>
              <a:gd name="connsiteX0" fmla="*/ 0 w 8766630"/>
              <a:gd name="connsiteY0" fmla="*/ 0 h 2102492"/>
              <a:gd name="connsiteX1" fmla="*/ 8766630 w 8766630"/>
              <a:gd name="connsiteY1" fmla="*/ 0 h 2102492"/>
              <a:gd name="connsiteX2" fmla="*/ 8766630 w 8766630"/>
              <a:gd name="connsiteY2" fmla="*/ 2102492 h 2102492"/>
              <a:gd name="connsiteX3" fmla="*/ 0 w 8766630"/>
              <a:gd name="connsiteY3" fmla="*/ 2102492 h 210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6630" h="2102492">
                <a:moveTo>
                  <a:pt x="0" y="0"/>
                </a:moveTo>
                <a:lnTo>
                  <a:pt x="8766630" y="0"/>
                </a:lnTo>
                <a:lnTo>
                  <a:pt x="8766630" y="2102492"/>
                </a:lnTo>
                <a:lnTo>
                  <a:pt x="0" y="2102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84870" y="698863"/>
            <a:ext cx="3892731" cy="5460274"/>
          </a:xfrm>
          <a:custGeom>
            <a:avLst/>
            <a:gdLst>
              <a:gd name="connsiteX0" fmla="*/ 0 w 3892731"/>
              <a:gd name="connsiteY0" fmla="*/ 0 h 5460274"/>
              <a:gd name="connsiteX1" fmla="*/ 3892731 w 3892731"/>
              <a:gd name="connsiteY1" fmla="*/ 0 h 5460274"/>
              <a:gd name="connsiteX2" fmla="*/ 3892731 w 3892731"/>
              <a:gd name="connsiteY2" fmla="*/ 5460274 h 5460274"/>
              <a:gd name="connsiteX3" fmla="*/ 0 w 3892731"/>
              <a:gd name="connsiteY3" fmla="*/ 5460274 h 546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731" h="5460274">
                <a:moveTo>
                  <a:pt x="0" y="0"/>
                </a:moveTo>
                <a:lnTo>
                  <a:pt x="3892731" y="0"/>
                </a:lnTo>
                <a:lnTo>
                  <a:pt x="3892731" y="5460274"/>
                </a:lnTo>
                <a:lnTo>
                  <a:pt x="0" y="5460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74971" y="3429001"/>
            <a:ext cx="5617029" cy="1822269"/>
          </a:xfrm>
          <a:custGeom>
            <a:avLst/>
            <a:gdLst>
              <a:gd name="connsiteX0" fmla="*/ 0 w 5617029"/>
              <a:gd name="connsiteY0" fmla="*/ 0 h 1822269"/>
              <a:gd name="connsiteX1" fmla="*/ 5617029 w 5617029"/>
              <a:gd name="connsiteY1" fmla="*/ 0 h 1822269"/>
              <a:gd name="connsiteX2" fmla="*/ 5617029 w 5617029"/>
              <a:gd name="connsiteY2" fmla="*/ 1822269 h 1822269"/>
              <a:gd name="connsiteX3" fmla="*/ 0 w 5617029"/>
              <a:gd name="connsiteY3" fmla="*/ 1822269 h 182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29" h="1822269">
                <a:moveTo>
                  <a:pt x="0" y="0"/>
                </a:moveTo>
                <a:lnTo>
                  <a:pt x="5617029" y="0"/>
                </a:lnTo>
                <a:lnTo>
                  <a:pt x="5617029" y="1822269"/>
                </a:lnTo>
                <a:lnTo>
                  <a:pt x="0" y="18222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2351314" y="1467078"/>
            <a:ext cx="1572986" cy="2660337"/>
          </a:xfrm>
          <a:custGeom>
            <a:avLst/>
            <a:gdLst>
              <a:gd name="connsiteX0" fmla="*/ 0 w 1572986"/>
              <a:gd name="connsiteY0" fmla="*/ 0 h 2660337"/>
              <a:gd name="connsiteX1" fmla="*/ 1572986 w 1572986"/>
              <a:gd name="connsiteY1" fmla="*/ 0 h 2660337"/>
              <a:gd name="connsiteX2" fmla="*/ 1572986 w 1572986"/>
              <a:gd name="connsiteY2" fmla="*/ 2660337 h 2660337"/>
              <a:gd name="connsiteX3" fmla="*/ 0 w 1572986"/>
              <a:gd name="connsiteY3" fmla="*/ 2660337 h 26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986" h="2660337">
                <a:moveTo>
                  <a:pt x="0" y="0"/>
                </a:moveTo>
                <a:lnTo>
                  <a:pt x="1572986" y="0"/>
                </a:lnTo>
                <a:lnTo>
                  <a:pt x="1572986" y="2660337"/>
                </a:lnTo>
                <a:lnTo>
                  <a:pt x="0" y="26603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6856549" y="1047569"/>
            <a:ext cx="3586480" cy="4335780"/>
          </a:xfrm>
          <a:custGeom>
            <a:avLst/>
            <a:gdLst>
              <a:gd name="connsiteX0" fmla="*/ 1414780 w 3586480"/>
              <a:gd name="connsiteY0" fmla="*/ 0 h 4335780"/>
              <a:gd name="connsiteX1" fmla="*/ 3586480 w 3586480"/>
              <a:gd name="connsiteY1" fmla="*/ 3017520 h 4335780"/>
              <a:gd name="connsiteX2" fmla="*/ 1950720 w 3586480"/>
              <a:gd name="connsiteY2" fmla="*/ 4335780 h 4335780"/>
              <a:gd name="connsiteX3" fmla="*/ 0 w 3586480"/>
              <a:gd name="connsiteY3" fmla="*/ 1356360 h 433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6480" h="4335780">
                <a:moveTo>
                  <a:pt x="1414780" y="0"/>
                </a:moveTo>
                <a:lnTo>
                  <a:pt x="3586480" y="3017520"/>
                </a:lnTo>
                <a:lnTo>
                  <a:pt x="1950720" y="4335780"/>
                </a:lnTo>
                <a:lnTo>
                  <a:pt x="0" y="13563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1567560" y="1485673"/>
            <a:ext cx="3305033" cy="3912044"/>
          </a:xfrm>
          <a:custGeom>
            <a:avLst/>
            <a:gdLst>
              <a:gd name="connsiteX0" fmla="*/ 1727693 w 3305033"/>
              <a:gd name="connsiteY0" fmla="*/ 0 h 3912044"/>
              <a:gd name="connsiteX1" fmla="*/ 3305033 w 3305033"/>
              <a:gd name="connsiteY1" fmla="*/ 3357690 h 3912044"/>
              <a:gd name="connsiteX2" fmla="*/ 1725930 w 3305033"/>
              <a:gd name="connsiteY2" fmla="*/ 3912044 h 3912044"/>
              <a:gd name="connsiteX3" fmla="*/ 0 w 3305033"/>
              <a:gd name="connsiteY3" fmla="*/ 160020 h 39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5033" h="3912044">
                <a:moveTo>
                  <a:pt x="1727693" y="0"/>
                </a:moveTo>
                <a:lnTo>
                  <a:pt x="3305033" y="3357690"/>
                </a:lnTo>
                <a:lnTo>
                  <a:pt x="1725930" y="3912044"/>
                </a:lnTo>
                <a:lnTo>
                  <a:pt x="0" y="1600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1460500" y="1752600"/>
            <a:ext cx="2870200" cy="3810000"/>
          </a:xfrm>
          <a:custGeom>
            <a:avLst/>
            <a:gdLst>
              <a:gd name="connsiteX0" fmla="*/ 0 w 2870200"/>
              <a:gd name="connsiteY0" fmla="*/ 0 h 3810000"/>
              <a:gd name="connsiteX1" fmla="*/ 2870200 w 2870200"/>
              <a:gd name="connsiteY1" fmla="*/ 0 h 3810000"/>
              <a:gd name="connsiteX2" fmla="*/ 2870200 w 2870200"/>
              <a:gd name="connsiteY2" fmla="*/ 3810000 h 3810000"/>
              <a:gd name="connsiteX3" fmla="*/ 0 w 28702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00" h="3810000">
                <a:moveTo>
                  <a:pt x="0" y="0"/>
                </a:moveTo>
                <a:lnTo>
                  <a:pt x="2870200" y="0"/>
                </a:lnTo>
                <a:lnTo>
                  <a:pt x="2870200" y="3810000"/>
                </a:lnTo>
                <a:lnTo>
                  <a:pt x="0" y="381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6600888" y="1355219"/>
            <a:ext cx="5591112" cy="4116288"/>
          </a:xfrm>
          <a:custGeom>
            <a:avLst/>
            <a:gdLst>
              <a:gd name="connsiteX0" fmla="*/ 0 w 5591112"/>
              <a:gd name="connsiteY0" fmla="*/ 0 h 4116288"/>
              <a:gd name="connsiteX1" fmla="*/ 5591112 w 5591112"/>
              <a:gd name="connsiteY1" fmla="*/ 0 h 4116288"/>
              <a:gd name="connsiteX2" fmla="*/ 5591112 w 5591112"/>
              <a:gd name="connsiteY2" fmla="*/ 4116288 h 4116288"/>
              <a:gd name="connsiteX3" fmla="*/ 0 w 5591112"/>
              <a:gd name="connsiteY3" fmla="*/ 4116288 h 411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12" h="4116288">
                <a:moveTo>
                  <a:pt x="0" y="0"/>
                </a:moveTo>
                <a:lnTo>
                  <a:pt x="5591112" y="0"/>
                </a:lnTo>
                <a:lnTo>
                  <a:pt x="5591112" y="4116288"/>
                </a:lnTo>
                <a:lnTo>
                  <a:pt x="0" y="4116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0" y="1103086"/>
            <a:ext cx="5428343" cy="3280228"/>
          </a:xfrm>
          <a:custGeom>
            <a:avLst/>
            <a:gdLst>
              <a:gd name="connsiteX0" fmla="*/ 0 w 5472793"/>
              <a:gd name="connsiteY0" fmla="*/ 0 h 3280228"/>
              <a:gd name="connsiteX1" fmla="*/ 5472793 w 5472793"/>
              <a:gd name="connsiteY1" fmla="*/ 0 h 3280228"/>
              <a:gd name="connsiteX2" fmla="*/ 5472793 w 5472793"/>
              <a:gd name="connsiteY2" fmla="*/ 3280228 h 3280228"/>
              <a:gd name="connsiteX3" fmla="*/ 0 w 5472793"/>
              <a:gd name="connsiteY3" fmla="*/ 3280228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793" h="3280228">
                <a:moveTo>
                  <a:pt x="0" y="0"/>
                </a:moveTo>
                <a:lnTo>
                  <a:pt x="5472793" y="0"/>
                </a:lnTo>
                <a:lnTo>
                  <a:pt x="5472793" y="3280228"/>
                </a:lnTo>
                <a:lnTo>
                  <a:pt x="0" y="3280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6096000" y="1364344"/>
            <a:ext cx="6096000" cy="3904343"/>
          </a:xfrm>
          <a:custGeom>
            <a:avLst/>
            <a:gdLst>
              <a:gd name="connsiteX0" fmla="*/ 0 w 6096000"/>
              <a:gd name="connsiteY0" fmla="*/ 0 h 3904343"/>
              <a:gd name="connsiteX1" fmla="*/ 6096000 w 6096000"/>
              <a:gd name="connsiteY1" fmla="*/ 0 h 3904343"/>
              <a:gd name="connsiteX2" fmla="*/ 6096000 w 6096000"/>
              <a:gd name="connsiteY2" fmla="*/ 3904343 h 3904343"/>
              <a:gd name="connsiteX3" fmla="*/ 0 w 6096000"/>
              <a:gd name="connsiteY3" fmla="*/ 3904343 h 39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904343">
                <a:moveTo>
                  <a:pt x="0" y="0"/>
                </a:moveTo>
                <a:lnTo>
                  <a:pt x="6096000" y="0"/>
                </a:lnTo>
                <a:lnTo>
                  <a:pt x="6096000" y="3904343"/>
                </a:lnTo>
                <a:lnTo>
                  <a:pt x="0" y="390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78587" y="1"/>
            <a:ext cx="3793298" cy="3429000"/>
          </a:xfrm>
          <a:custGeom>
            <a:avLst/>
            <a:gdLst>
              <a:gd name="connsiteX0" fmla="*/ 0 w 3793298"/>
              <a:gd name="connsiteY0" fmla="*/ 0 h 3429000"/>
              <a:gd name="connsiteX1" fmla="*/ 3793298 w 3793298"/>
              <a:gd name="connsiteY1" fmla="*/ 0 h 3429000"/>
              <a:gd name="connsiteX2" fmla="*/ 3793298 w 3793298"/>
              <a:gd name="connsiteY2" fmla="*/ 3429000 h 3429000"/>
              <a:gd name="connsiteX3" fmla="*/ 0 w 379329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298" h="3429000">
                <a:moveTo>
                  <a:pt x="0" y="0"/>
                </a:moveTo>
                <a:lnTo>
                  <a:pt x="3793298" y="0"/>
                </a:lnTo>
                <a:lnTo>
                  <a:pt x="3793298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78586" y="3428999"/>
            <a:ext cx="3793298" cy="3429000"/>
          </a:xfrm>
          <a:custGeom>
            <a:avLst/>
            <a:gdLst>
              <a:gd name="connsiteX0" fmla="*/ 0 w 3793298"/>
              <a:gd name="connsiteY0" fmla="*/ 0 h 3429000"/>
              <a:gd name="connsiteX1" fmla="*/ 3793298 w 3793298"/>
              <a:gd name="connsiteY1" fmla="*/ 0 h 3429000"/>
              <a:gd name="connsiteX2" fmla="*/ 3793298 w 3793298"/>
              <a:gd name="connsiteY2" fmla="*/ 3429000 h 3429000"/>
              <a:gd name="connsiteX3" fmla="*/ 0 w 379329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3298" h="3429000">
                <a:moveTo>
                  <a:pt x="0" y="0"/>
                </a:moveTo>
                <a:lnTo>
                  <a:pt x="3793298" y="0"/>
                </a:lnTo>
                <a:lnTo>
                  <a:pt x="3793298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5355" y="553065"/>
            <a:ext cx="11061290" cy="5751871"/>
          </a:xfrm>
          <a:custGeom>
            <a:avLst/>
            <a:gdLst>
              <a:gd name="connsiteX0" fmla="*/ 0 w 11061290"/>
              <a:gd name="connsiteY0" fmla="*/ 0 h 5751871"/>
              <a:gd name="connsiteX1" fmla="*/ 11061290 w 11061290"/>
              <a:gd name="connsiteY1" fmla="*/ 0 h 5751871"/>
              <a:gd name="connsiteX2" fmla="*/ 11061290 w 11061290"/>
              <a:gd name="connsiteY2" fmla="*/ 5751871 h 5751871"/>
              <a:gd name="connsiteX3" fmla="*/ 0 w 11061290"/>
              <a:gd name="connsiteY3" fmla="*/ 5751871 h 57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1290" h="5751871">
                <a:moveTo>
                  <a:pt x="0" y="0"/>
                </a:moveTo>
                <a:lnTo>
                  <a:pt x="11061290" y="0"/>
                </a:lnTo>
                <a:lnTo>
                  <a:pt x="11061290" y="5751871"/>
                </a:lnTo>
                <a:lnTo>
                  <a:pt x="0" y="57518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05469" y="962174"/>
            <a:ext cx="4990531" cy="4928728"/>
          </a:xfrm>
          <a:custGeom>
            <a:avLst/>
            <a:gdLst>
              <a:gd name="connsiteX0" fmla="*/ 0 w 4990531"/>
              <a:gd name="connsiteY0" fmla="*/ 0 h 4928728"/>
              <a:gd name="connsiteX1" fmla="*/ 4990531 w 4990531"/>
              <a:gd name="connsiteY1" fmla="*/ 0 h 4928728"/>
              <a:gd name="connsiteX2" fmla="*/ 4990531 w 4990531"/>
              <a:gd name="connsiteY2" fmla="*/ 4928728 h 4928728"/>
              <a:gd name="connsiteX3" fmla="*/ 0 w 4990531"/>
              <a:gd name="connsiteY3" fmla="*/ 4928728 h 492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0531" h="4928728">
                <a:moveTo>
                  <a:pt x="0" y="0"/>
                </a:moveTo>
                <a:lnTo>
                  <a:pt x="4990531" y="0"/>
                </a:lnTo>
                <a:lnTo>
                  <a:pt x="4990531" y="4928728"/>
                </a:lnTo>
                <a:lnTo>
                  <a:pt x="0" y="49287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84614" y="1746913"/>
            <a:ext cx="1986431" cy="1965278"/>
          </a:xfrm>
          <a:custGeom>
            <a:avLst/>
            <a:gdLst>
              <a:gd name="connsiteX0" fmla="*/ 0 w 1986431"/>
              <a:gd name="connsiteY0" fmla="*/ 0 h 1965278"/>
              <a:gd name="connsiteX1" fmla="*/ 1986431 w 1986431"/>
              <a:gd name="connsiteY1" fmla="*/ 0 h 1965278"/>
              <a:gd name="connsiteX2" fmla="*/ 1986431 w 1986431"/>
              <a:gd name="connsiteY2" fmla="*/ 1965278 h 1965278"/>
              <a:gd name="connsiteX3" fmla="*/ 0 w 1986431"/>
              <a:gd name="connsiteY3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31" h="1965278">
                <a:moveTo>
                  <a:pt x="0" y="0"/>
                </a:moveTo>
                <a:lnTo>
                  <a:pt x="1986431" y="0"/>
                </a:lnTo>
                <a:lnTo>
                  <a:pt x="1986431" y="1965278"/>
                </a:lnTo>
                <a:lnTo>
                  <a:pt x="0" y="19652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65502" y="418171"/>
            <a:ext cx="8943278" cy="6021659"/>
          </a:xfrm>
          <a:custGeom>
            <a:avLst/>
            <a:gdLst>
              <a:gd name="connsiteX0" fmla="*/ 0 w 8943278"/>
              <a:gd name="connsiteY0" fmla="*/ 0 h 6021659"/>
              <a:gd name="connsiteX1" fmla="*/ 8943278 w 8943278"/>
              <a:gd name="connsiteY1" fmla="*/ 0 h 6021659"/>
              <a:gd name="connsiteX2" fmla="*/ 8943278 w 8943278"/>
              <a:gd name="connsiteY2" fmla="*/ 6021659 h 6021659"/>
              <a:gd name="connsiteX3" fmla="*/ 0 w 8943278"/>
              <a:gd name="connsiteY3" fmla="*/ 6021659 h 60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3278" h="6021659">
                <a:moveTo>
                  <a:pt x="0" y="0"/>
                </a:moveTo>
                <a:lnTo>
                  <a:pt x="8943278" y="0"/>
                </a:lnTo>
                <a:lnTo>
                  <a:pt x="8943278" y="6021659"/>
                </a:lnTo>
                <a:lnTo>
                  <a:pt x="0" y="60216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82389" y="2"/>
            <a:ext cx="4594303" cy="4705815"/>
          </a:xfrm>
          <a:custGeom>
            <a:avLst/>
            <a:gdLst>
              <a:gd name="connsiteX0" fmla="*/ 0 w 4594303"/>
              <a:gd name="connsiteY0" fmla="*/ 0 h 4705815"/>
              <a:gd name="connsiteX1" fmla="*/ 4594303 w 4594303"/>
              <a:gd name="connsiteY1" fmla="*/ 0 h 4705815"/>
              <a:gd name="connsiteX2" fmla="*/ 4594303 w 4594303"/>
              <a:gd name="connsiteY2" fmla="*/ 4705815 h 4705815"/>
              <a:gd name="connsiteX3" fmla="*/ 0 w 4594303"/>
              <a:gd name="connsiteY3" fmla="*/ 4705815 h 470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4303" h="4705815">
                <a:moveTo>
                  <a:pt x="0" y="0"/>
                </a:moveTo>
                <a:lnTo>
                  <a:pt x="4594303" y="0"/>
                </a:lnTo>
                <a:lnTo>
                  <a:pt x="4594303" y="4705815"/>
                </a:lnTo>
                <a:lnTo>
                  <a:pt x="0" y="47058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5307" y="1"/>
            <a:ext cx="4594303" cy="4705815"/>
          </a:xfrm>
          <a:custGeom>
            <a:avLst/>
            <a:gdLst>
              <a:gd name="connsiteX0" fmla="*/ 0 w 4594303"/>
              <a:gd name="connsiteY0" fmla="*/ 0 h 4705815"/>
              <a:gd name="connsiteX1" fmla="*/ 4594303 w 4594303"/>
              <a:gd name="connsiteY1" fmla="*/ 0 h 4705815"/>
              <a:gd name="connsiteX2" fmla="*/ 4594303 w 4594303"/>
              <a:gd name="connsiteY2" fmla="*/ 4705815 h 4705815"/>
              <a:gd name="connsiteX3" fmla="*/ 0 w 4594303"/>
              <a:gd name="connsiteY3" fmla="*/ 4705815 h 470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4303" h="4705815">
                <a:moveTo>
                  <a:pt x="0" y="0"/>
                </a:moveTo>
                <a:lnTo>
                  <a:pt x="4594303" y="0"/>
                </a:lnTo>
                <a:lnTo>
                  <a:pt x="4594303" y="4705815"/>
                </a:lnTo>
                <a:lnTo>
                  <a:pt x="0" y="47058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9" cstate="email"/>
          <a:stretch>
            <a:fillRect/>
          </a:stretch>
        </p:blipFill>
        <p:spPr>
          <a:xfrm>
            <a:off x="0" y="-23444"/>
            <a:ext cx="12192000" cy="6881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2700"/>
            <a:ext cx="12192000" cy="68814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0870" y="2776584"/>
            <a:ext cx="11490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Interpretation from and into Chinese</a:t>
            </a:r>
            <a:endParaRPr lang="zh-CN" altLang="en-US" sz="5400" b="1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563" y="4233816"/>
            <a:ext cx="6049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600" dirty="0">
                <a:latin typeface="Comic Sans MS" panose="030F0702030302020204" pitchFamily="66" charset="0"/>
                <a:ea typeface="Roboto" panose="02000000000000000000" pitchFamily="2" charset="0"/>
                <a:cs typeface="Lato" panose="020F0502020204030203" pitchFamily="34" charset="0"/>
              </a:rPr>
              <a:t>Wu </a:t>
            </a:r>
            <a:r>
              <a:rPr lang="en-US" sz="2800" b="1" spc="600" dirty="0" err="1">
                <a:latin typeface="Comic Sans MS" panose="030F0702030302020204" pitchFamily="66" charset="0"/>
                <a:ea typeface="Roboto" panose="02000000000000000000" pitchFamily="2" charset="0"/>
                <a:cs typeface="Lato" panose="020F0502020204030203" pitchFamily="34" charset="0"/>
              </a:rPr>
              <a:t>Bohan</a:t>
            </a:r>
            <a:endParaRPr lang="en-US" sz="2800" b="1" spc="600" dirty="0">
              <a:latin typeface="Comic Sans MS" panose="030F0702030302020204" pitchFamily="66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r"/>
            <a:r>
              <a:rPr lang="en-US" sz="2800" b="1" spc="600" dirty="0">
                <a:latin typeface="Comic Sans MS" panose="030F0702030302020204" pitchFamily="66" charset="0"/>
                <a:ea typeface="Roboto" panose="02000000000000000000" pitchFamily="2" charset="0"/>
                <a:cs typeface="Lato" panose="020F0502020204030203" pitchFamily="34" charset="0"/>
              </a:rPr>
              <a:t>English Interpretation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8250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mmexport1597674907274"/>
          <p:cNvPicPr>
            <a:picLocks noChangeAspect="1"/>
          </p:cNvPicPr>
          <p:nvPr/>
        </p:nvPicPr>
        <p:blipFill>
          <a:blip r:embed="rId2"/>
          <a:srcRect r="22377"/>
          <a:stretch>
            <a:fillRect/>
          </a:stretch>
        </p:blipFill>
        <p:spPr>
          <a:xfrm>
            <a:off x="478155" y="460375"/>
            <a:ext cx="4608195" cy="59366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41659" y="-318"/>
            <a:ext cx="16110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28881" y="1701956"/>
            <a:ext cx="5399331" cy="3043592"/>
            <a:chOff x="742007" y="1362609"/>
            <a:chExt cx="5078242" cy="3043592"/>
          </a:xfrm>
        </p:grpSpPr>
        <p:sp>
          <p:nvSpPr>
            <p:cNvPr id="19" name="TextBox 18"/>
            <p:cNvSpPr txBox="1"/>
            <p:nvPr/>
          </p:nvSpPr>
          <p:spPr>
            <a:xfrm>
              <a:off x="742008" y="1362609"/>
              <a:ext cx="4126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tx2"/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Lato" panose="020F0502020204030203" pitchFamily="34" charset="0"/>
                </a:rPr>
                <a:t>Science works</a:t>
              </a:r>
              <a:endParaRPr lang="zh-CN" altLang="en-US" sz="4800" dirty="0">
                <a:solidFill>
                  <a:schemeClr val="tx2"/>
                </a:solidFill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007" y="2726959"/>
              <a:ext cx="5078242" cy="167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Wanli</a:t>
              </a:r>
              <a:r>
                <a:rPr lang="en-US" sz="2400" dirty="0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to </a:t>
              </a:r>
              <a:r>
                <a:rPr lang="en-US" sz="2400" dirty="0" err="1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Yongzheng</a:t>
              </a:r>
              <a:r>
                <a:rPr lang="en-US" sz="2400" dirty="0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Dynasty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170+ kinds of science books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Matteo Ricci, Xu </a:t>
              </a:r>
              <a:r>
                <a:rPr lang="en-US" sz="2400" dirty="0" err="1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Guangqi</a:t>
              </a:r>
              <a:r>
                <a:rPr lang="en-US" sz="2400" dirty="0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Li </a:t>
              </a:r>
              <a:r>
                <a:rPr lang="en-US" sz="2400" dirty="0" err="1">
                  <a:solidFill>
                    <a:schemeClr val="tx2"/>
                  </a:solidFill>
                  <a:latin typeface="Bahnschrift" panose="020B050204020402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Zhizao</a:t>
              </a:r>
              <a:endPara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903987" y="3223752"/>
            <a:ext cx="1295810" cy="82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159843BD-1D19-3F33-5B80-EC5D771A1C5F}"/>
              </a:ext>
            </a:extLst>
          </p:cNvPr>
          <p:cNvSpPr/>
          <p:nvPr/>
        </p:nvSpPr>
        <p:spPr>
          <a:xfrm>
            <a:off x="4931167" y="4619472"/>
            <a:ext cx="2531150" cy="1085787"/>
          </a:xfrm>
          <a:prstGeom prst="roundRect">
            <a:avLst/>
          </a:prstGeom>
          <a:solidFill>
            <a:srgbClr val="97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4C7D9331-9253-C69B-53E8-6DE9A932E66D}"/>
              </a:ext>
            </a:extLst>
          </p:cNvPr>
          <p:cNvSpPr/>
          <p:nvPr/>
        </p:nvSpPr>
        <p:spPr>
          <a:xfrm>
            <a:off x="4931167" y="1935398"/>
            <a:ext cx="2375724" cy="954107"/>
          </a:xfrm>
          <a:prstGeom prst="roundRect">
            <a:avLst/>
          </a:prstGeom>
          <a:solidFill>
            <a:srgbClr val="97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9E7850C8-5ED7-6BA1-4730-E05F9FF0677B}"/>
              </a:ext>
            </a:extLst>
          </p:cNvPr>
          <p:cNvSpPr/>
          <p:nvPr/>
        </p:nvSpPr>
        <p:spPr>
          <a:xfrm>
            <a:off x="1024356" y="1902867"/>
            <a:ext cx="2113850" cy="10191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ED1902F-D75B-B1A8-B8A6-34B9C8D46257}"/>
              </a:ext>
            </a:extLst>
          </p:cNvPr>
          <p:cNvSpPr/>
          <p:nvPr/>
        </p:nvSpPr>
        <p:spPr>
          <a:xfrm>
            <a:off x="7372493" y="2075121"/>
            <a:ext cx="1197519" cy="609600"/>
          </a:xfrm>
          <a:prstGeom prst="rightArrow">
            <a:avLst/>
          </a:prstGeom>
          <a:solidFill>
            <a:srgbClr val="97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BE78E30E-3B17-7ED7-0E36-FC22632749E0}"/>
              </a:ext>
            </a:extLst>
          </p:cNvPr>
          <p:cNvSpPr/>
          <p:nvPr/>
        </p:nvSpPr>
        <p:spPr>
          <a:xfrm>
            <a:off x="3252889" y="2140183"/>
            <a:ext cx="1570835" cy="609600"/>
          </a:xfrm>
          <a:prstGeom prst="rightArrow">
            <a:avLst/>
          </a:prstGeom>
          <a:solidFill>
            <a:srgbClr val="97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4FD5CB-24BA-F3BC-ABC1-5A1D982D5BE0}"/>
              </a:ext>
            </a:extLst>
          </p:cNvPr>
          <p:cNvSpPr txBox="1"/>
          <p:nvPr/>
        </p:nvSpPr>
        <p:spPr>
          <a:xfrm>
            <a:off x="1054128" y="1922007"/>
            <a:ext cx="2045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Foreign missionaries</a:t>
            </a:r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BF6732-6F8C-9B5C-AA9E-A4E9F84E5EB6}"/>
              </a:ext>
            </a:extLst>
          </p:cNvPr>
          <p:cNvSpPr txBox="1"/>
          <p:nvPr/>
        </p:nvSpPr>
        <p:spPr>
          <a:xfrm>
            <a:off x="4830425" y="1960336"/>
            <a:ext cx="2531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Chinese scholar bureaucrats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B5E4EE-CFC8-3FCF-FA76-6DD4E2515DC4}"/>
              </a:ext>
            </a:extLst>
          </p:cNvPr>
          <p:cNvSpPr txBox="1"/>
          <p:nvPr/>
        </p:nvSpPr>
        <p:spPr>
          <a:xfrm>
            <a:off x="3124170" y="2244928"/>
            <a:ext cx="1757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Interpretation</a:t>
            </a:r>
            <a:endParaRPr lang="zh-CN" altLang="en-US" sz="2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4BE99A-44D9-BCE6-3D1C-5F9DEC4DB2CC}"/>
              </a:ext>
            </a:extLst>
          </p:cNvPr>
          <p:cNvSpPr txBox="1"/>
          <p:nvPr/>
        </p:nvSpPr>
        <p:spPr>
          <a:xfrm>
            <a:off x="7403183" y="2176140"/>
            <a:ext cx="1065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Writing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9B4C80-E397-CEF0-EB03-93A0A4A9B94C}"/>
              </a:ext>
            </a:extLst>
          </p:cNvPr>
          <p:cNvSpPr txBox="1"/>
          <p:nvPr/>
        </p:nvSpPr>
        <p:spPr>
          <a:xfrm>
            <a:off x="8385518" y="4210793"/>
            <a:ext cx="1269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Proofread</a:t>
            </a:r>
            <a:endParaRPr lang="zh-CN" altLang="en-US" sz="2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BB391E-0E11-AD73-754F-A31F1FF52DAC}"/>
              </a:ext>
            </a:extLst>
          </p:cNvPr>
          <p:cNvSpPr txBox="1"/>
          <p:nvPr/>
        </p:nvSpPr>
        <p:spPr>
          <a:xfrm>
            <a:off x="8451465" y="4594580"/>
            <a:ext cx="113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Polished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AD563C8-092C-0A4F-9A27-5D87467404D7}"/>
              </a:ext>
            </a:extLst>
          </p:cNvPr>
          <p:cNvSpPr txBox="1"/>
          <p:nvPr/>
        </p:nvSpPr>
        <p:spPr>
          <a:xfrm>
            <a:off x="5188326" y="4900755"/>
            <a:ext cx="2016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Final works</a:t>
            </a:r>
            <a:endParaRPr lang="zh-CN" altLang="en-US" sz="2800" dirty="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D5E9DA0-7FBC-B1E7-E9B6-76B6974D575D}"/>
              </a:ext>
            </a:extLst>
          </p:cNvPr>
          <p:cNvSpPr/>
          <p:nvPr/>
        </p:nvSpPr>
        <p:spPr>
          <a:xfrm>
            <a:off x="8602491" y="2521343"/>
            <a:ext cx="2375724" cy="954107"/>
          </a:xfrm>
          <a:prstGeom prst="roundRect">
            <a:avLst/>
          </a:prstGeom>
          <a:solidFill>
            <a:srgbClr val="97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12BB667-61EF-26A9-1A5E-21E3344F27E7}"/>
              </a:ext>
            </a:extLst>
          </p:cNvPr>
          <p:cNvSpPr/>
          <p:nvPr/>
        </p:nvSpPr>
        <p:spPr>
          <a:xfrm>
            <a:off x="8602491" y="1266593"/>
            <a:ext cx="2113850" cy="10191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EFFE76A-A07A-E602-7518-82D01243CE49}"/>
              </a:ext>
            </a:extLst>
          </p:cNvPr>
          <p:cNvSpPr txBox="1"/>
          <p:nvPr/>
        </p:nvSpPr>
        <p:spPr>
          <a:xfrm>
            <a:off x="8632263" y="1285733"/>
            <a:ext cx="2045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Foreign missionaries</a:t>
            </a:r>
            <a:endParaRPr lang="zh-CN" altLang="en-US" sz="28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F14285B-F256-D299-D37F-B095833EF774}"/>
              </a:ext>
            </a:extLst>
          </p:cNvPr>
          <p:cNvSpPr txBox="1"/>
          <p:nvPr/>
        </p:nvSpPr>
        <p:spPr>
          <a:xfrm>
            <a:off x="8501749" y="2546281"/>
            <a:ext cx="2531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Chinese scholar bureaucrats</a:t>
            </a:r>
            <a:endParaRPr lang="zh-CN" altLang="en-US" sz="2800" dirty="0"/>
          </a:p>
        </p:txBody>
      </p:sp>
      <p:sp>
        <p:nvSpPr>
          <p:cNvPr id="39" name="箭头: 直角上 38">
            <a:extLst>
              <a:ext uri="{FF2B5EF4-FFF2-40B4-BE49-F238E27FC236}">
                <a16:creationId xmlns:a16="http://schemas.microsoft.com/office/drawing/2014/main" id="{6963CACB-F87F-DE57-8C64-4DD8261558F1}"/>
              </a:ext>
            </a:extLst>
          </p:cNvPr>
          <p:cNvSpPr/>
          <p:nvPr/>
        </p:nvSpPr>
        <p:spPr>
          <a:xfrm rot="5400000" flipV="1">
            <a:off x="7928820" y="3660488"/>
            <a:ext cx="1998705" cy="1917968"/>
          </a:xfrm>
          <a:prstGeom prst="bentUpArrow">
            <a:avLst>
              <a:gd name="adj1" fmla="val 14986"/>
              <a:gd name="adj2" fmla="val 21427"/>
              <a:gd name="adj3" fmla="val 23469"/>
            </a:avLst>
          </a:prstGeom>
          <a:solidFill>
            <a:srgbClr val="97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mmexport1604993504696"/>
          <p:cNvPicPr>
            <a:picLocks noChangeAspect="1"/>
          </p:cNvPicPr>
          <p:nvPr/>
        </p:nvPicPr>
        <p:blipFill>
          <a:blip r:embed="rId2"/>
          <a:srcRect l="12813" r="16154"/>
          <a:stretch>
            <a:fillRect/>
          </a:stretch>
        </p:blipFill>
        <p:spPr>
          <a:xfrm>
            <a:off x="7651115" y="732155"/>
            <a:ext cx="2362200" cy="4976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33816" y="397141"/>
            <a:ext cx="4358183" cy="481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7238" y="3429000"/>
            <a:ext cx="338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Key factors</a:t>
            </a:r>
            <a:endParaRPr lang="zh-CN" altLang="en-US" sz="4800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238" y="546435"/>
            <a:ext cx="19907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03</a:t>
            </a:r>
          </a:p>
        </p:txBody>
      </p:sp>
      <p:pic>
        <p:nvPicPr>
          <p:cNvPr id="22" name="图片占位符 21" descr="图片包含 户外, 人员, 妇女, 围栏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5" name="图片 4" descr="mmexport4ec1788ae93d0930a096354eb298ab11"/>
          <p:cNvPicPr>
            <a:picLocks noChangeAspect="1"/>
          </p:cNvPicPr>
          <p:nvPr/>
        </p:nvPicPr>
        <p:blipFill>
          <a:blip r:embed="rId4"/>
          <a:srcRect l="31493"/>
          <a:stretch>
            <a:fillRect/>
          </a:stretch>
        </p:blipFill>
        <p:spPr>
          <a:xfrm>
            <a:off x="9772015" y="2279015"/>
            <a:ext cx="4743450" cy="455866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rcRect l="13317" r="37650"/>
          <a:stretch>
            <a:fillRect/>
          </a:stretch>
        </p:blipFill>
        <p:spPr>
          <a:xfrm>
            <a:off x="5111750" y="-70485"/>
            <a:ext cx="2800985" cy="508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2322" y="542108"/>
            <a:ext cx="4180374" cy="577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1096"/>
            <a:ext cx="783771" cy="783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771" y="3050617"/>
            <a:ext cx="4696334" cy="220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Highly focused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3200" dirty="0">
                <a:solidFill>
                  <a:srgbClr val="141414"/>
                </a:solidFill>
                <a:latin typeface="Bahnschrift" panose="020B0502040204020203" pitchFamily="34" charset="0"/>
                <a:ea typeface="等线" panose="02010600030101010101" pitchFamily="2" charset="-122"/>
              </a:rPr>
              <a:t>Everything in detail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Bahnschrift" panose="020B0502040204020203" pitchFamily="34" charset="0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Active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1857" y="4819930"/>
            <a:ext cx="2200462" cy="82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3999" y="4819930"/>
            <a:ext cx="2200462" cy="82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1" descr="mmexport1605196132509"/>
          <p:cNvPicPr>
            <a:picLocks noChangeAspect="1"/>
          </p:cNvPicPr>
          <p:nvPr/>
        </p:nvPicPr>
        <p:blipFill>
          <a:blip r:embed="rId2"/>
          <a:srcRect r="50321"/>
          <a:stretch>
            <a:fillRect/>
          </a:stretch>
        </p:blipFill>
        <p:spPr>
          <a:xfrm>
            <a:off x="5401945" y="2038985"/>
            <a:ext cx="2212975" cy="2781300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0A217DBA-E15D-028B-05BF-31FCB9E71883}"/>
              </a:ext>
            </a:extLst>
          </p:cNvPr>
          <p:cNvSpPr txBox="1"/>
          <p:nvPr/>
        </p:nvSpPr>
        <p:spPr>
          <a:xfrm>
            <a:off x="783771" y="1624012"/>
            <a:ext cx="35244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Listening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9D4FDA-FD19-6A8F-9A2A-A8D47A30D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82" y="629851"/>
            <a:ext cx="4011333" cy="55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2322" y="542108"/>
            <a:ext cx="4180374" cy="577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1096"/>
            <a:ext cx="783771" cy="783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771" y="2585776"/>
            <a:ext cx="4696334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Short-term memory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Storage &amp; extraction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Visualization &amp; connect the information points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1857" y="4819930"/>
            <a:ext cx="2200462" cy="82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3999" y="4819930"/>
            <a:ext cx="2200462" cy="82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1" descr="mmexport1605196132509"/>
          <p:cNvPicPr>
            <a:picLocks noChangeAspect="1"/>
          </p:cNvPicPr>
          <p:nvPr/>
        </p:nvPicPr>
        <p:blipFill>
          <a:blip r:embed="rId2"/>
          <a:srcRect r="50321"/>
          <a:stretch>
            <a:fillRect/>
          </a:stretch>
        </p:blipFill>
        <p:spPr>
          <a:xfrm>
            <a:off x="5401945" y="2038985"/>
            <a:ext cx="2212975" cy="2781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A4B787-D164-B83E-D907-242F3B7A1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07" y="908092"/>
            <a:ext cx="3764584" cy="5041813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0A217DBA-E15D-028B-05BF-31FCB9E71883}"/>
              </a:ext>
            </a:extLst>
          </p:cNvPr>
          <p:cNvSpPr txBox="1"/>
          <p:nvPr/>
        </p:nvSpPr>
        <p:spPr>
          <a:xfrm>
            <a:off x="777319" y="1209040"/>
            <a:ext cx="35244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Memory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2322" y="542108"/>
            <a:ext cx="4180374" cy="577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1096"/>
            <a:ext cx="783771" cy="783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771" y="2628003"/>
            <a:ext cx="4696334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Clear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Supplement memory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等线" panose="02010600030101010101" pitchFamily="2" charset="-122"/>
                <a:cs typeface="+mn-cs"/>
              </a:rPr>
              <a:t>Cue to help visualize and organize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1857" y="4819930"/>
            <a:ext cx="2200462" cy="82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3999" y="4819930"/>
            <a:ext cx="2200462" cy="82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1" descr="mmexport1605196132509"/>
          <p:cNvPicPr>
            <a:picLocks noChangeAspect="1"/>
          </p:cNvPicPr>
          <p:nvPr/>
        </p:nvPicPr>
        <p:blipFill>
          <a:blip r:embed="rId2"/>
          <a:srcRect r="50321"/>
          <a:stretch>
            <a:fillRect/>
          </a:stretch>
        </p:blipFill>
        <p:spPr>
          <a:xfrm>
            <a:off x="5401945" y="2038985"/>
            <a:ext cx="2212975" cy="2781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A4B787-D164-B83E-D907-242F3B7A1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07" y="908092"/>
            <a:ext cx="3764584" cy="5041813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0A217DBA-E15D-028B-05BF-31FCB9E71883}"/>
              </a:ext>
            </a:extLst>
          </p:cNvPr>
          <p:cNvSpPr txBox="1"/>
          <p:nvPr/>
        </p:nvSpPr>
        <p:spPr>
          <a:xfrm>
            <a:off x="783771" y="1209040"/>
            <a:ext cx="35244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Note-taking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03352" y="4368297"/>
            <a:ext cx="5255146" cy="1754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67500" y="2990850"/>
            <a:ext cx="30861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10725" y="3791306"/>
            <a:ext cx="269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Thanks ! ! </a:t>
            </a:r>
            <a:endParaRPr lang="zh-CN" altLang="nl-NL" sz="4800" b="1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99154"/>
            <a:ext cx="1896803" cy="281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" y="6154109"/>
            <a:ext cx="1896803" cy="281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00E4F8-70A3-7B79-6F49-CFA5CD96F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44"/>
            <a:ext cx="7811168" cy="5177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406401"/>
            <a:ext cx="10160000" cy="886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新建文件夹 (2)20-10-20-00-49-23-232_deco"/>
          <p:cNvPicPr>
            <a:picLocks noChangeAspect="1"/>
          </p:cNvPicPr>
          <p:nvPr/>
        </p:nvPicPr>
        <p:blipFill>
          <a:blip r:embed="rId2"/>
          <a:srcRect l="6256" t="17743" b="52629"/>
          <a:stretch>
            <a:fillRect/>
          </a:stretch>
        </p:blipFill>
        <p:spPr>
          <a:xfrm>
            <a:off x="3608705" y="822325"/>
            <a:ext cx="9429115" cy="2032635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3599815" y="829310"/>
            <a:ext cx="9478010" cy="2019300"/>
          </a:xfrm>
          <a:prstGeom prst="rect">
            <a:avLst/>
          </a:prstGeom>
          <a:solidFill>
            <a:srgbClr val="827771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 flipV="1">
            <a:off x="0" y="2854705"/>
            <a:ext cx="2880309" cy="5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7596" y="4172698"/>
            <a:ext cx="35244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Catalog</a:t>
            </a:r>
            <a:endParaRPr lang="zh-CN" altLang="en-US" sz="4800" b="1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91545" y="3277869"/>
            <a:ext cx="3875320" cy="83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Arial" panose="020B0604020202020204" pitchFamily="34" charset="0"/>
              </a:rPr>
              <a:t>Modes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20182" y="3344637"/>
            <a:ext cx="1833384" cy="83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91544" y="4270283"/>
            <a:ext cx="3875319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History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20182" y="4337051"/>
            <a:ext cx="1833384" cy="83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02.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7DE06932-2FBA-7D54-83BA-4AB5249E96CD}"/>
              </a:ext>
            </a:extLst>
          </p:cNvPr>
          <p:cNvSpPr txBox="1"/>
          <p:nvPr/>
        </p:nvSpPr>
        <p:spPr>
          <a:xfrm>
            <a:off x="5691544" y="5265026"/>
            <a:ext cx="3875319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factors</a:t>
            </a:r>
          </a:p>
        </p:txBody>
      </p:sp>
      <p:sp>
        <p:nvSpPr>
          <p:cNvPr id="45" name="TextBox 42">
            <a:extLst>
              <a:ext uri="{FF2B5EF4-FFF2-40B4-BE49-F238E27FC236}">
                <a16:creationId xmlns:a16="http://schemas.microsoft.com/office/drawing/2014/main" id="{D89573E1-4DB3-2716-D9AE-642661C91956}"/>
              </a:ext>
            </a:extLst>
          </p:cNvPr>
          <p:cNvSpPr txBox="1"/>
          <p:nvPr/>
        </p:nvSpPr>
        <p:spPr>
          <a:xfrm>
            <a:off x="4820182" y="5331794"/>
            <a:ext cx="1833384" cy="83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03.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200804_142650"/>
          <p:cNvPicPr>
            <a:picLocks noChangeAspect="1"/>
          </p:cNvPicPr>
          <p:nvPr/>
        </p:nvPicPr>
        <p:blipFill>
          <a:blip r:embed="rId2"/>
          <a:srcRect l="5009" r="30593"/>
          <a:stretch>
            <a:fillRect/>
          </a:stretch>
        </p:blipFill>
        <p:spPr>
          <a:xfrm>
            <a:off x="1078865" y="3429000"/>
            <a:ext cx="3792220" cy="3429000"/>
          </a:xfrm>
          <a:prstGeom prst="rect">
            <a:avLst/>
          </a:prstGeom>
        </p:spPr>
      </p:pic>
      <p:pic>
        <p:nvPicPr>
          <p:cNvPr id="2" name="图片 1" descr="IMG_20200823_1545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65" y="-364490"/>
            <a:ext cx="3793490" cy="3793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9909" y="2875002"/>
            <a:ext cx="551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Modes</a:t>
            </a:r>
            <a:endParaRPr lang="zh-CN" altLang="en-US" sz="6600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1422" y="1704262"/>
            <a:ext cx="2200462" cy="82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1884" y="1704262"/>
            <a:ext cx="928025" cy="82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7256" y="0"/>
            <a:ext cx="22259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5167" y="2224356"/>
            <a:ext cx="19907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2971" y="2612494"/>
            <a:ext cx="8186057" cy="163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altLang="zh-CN" sz="4800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Consecutive Interpretation</a:t>
            </a:r>
          </a:p>
          <a:p>
            <a:pPr algn="ctr">
              <a:lnSpc>
                <a:spcPts val="6300"/>
              </a:lnSpc>
            </a:pPr>
            <a:r>
              <a:rPr lang="en-US" altLang="zh-CN" sz="4800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Simultaneous Interpretation</a:t>
            </a:r>
            <a:endParaRPr lang="zh-CN" altLang="en-US" sz="4800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32919" y="3763982"/>
            <a:ext cx="5369911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Starts after the speaker pauses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 or stand near the speaker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Rely on memory or note-taking depending on lengths of segments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2919" y="1830791"/>
            <a:ext cx="3953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Consecutive Interpretation</a:t>
            </a:r>
            <a:endParaRPr lang="zh-CN" altLang="en-US" sz="4800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11" name="图片 10" descr="mmexport1605195878626"/>
          <p:cNvPicPr>
            <a:picLocks noChangeAspect="1"/>
          </p:cNvPicPr>
          <p:nvPr/>
        </p:nvPicPr>
        <p:blipFill>
          <a:blip r:embed="rId2"/>
          <a:srcRect l="34745" r="1963"/>
          <a:stretch>
            <a:fillRect/>
          </a:stretch>
        </p:blipFill>
        <p:spPr>
          <a:xfrm>
            <a:off x="1181100" y="966470"/>
            <a:ext cx="4914900" cy="49250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00190" y="1384991"/>
            <a:ext cx="1295810" cy="82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5999" y="1384990"/>
            <a:ext cx="2775045" cy="82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岳麓山雾2111"/>
          <p:cNvPicPr>
            <a:picLocks noChangeAspect="1"/>
          </p:cNvPicPr>
          <p:nvPr/>
        </p:nvPicPr>
        <p:blipFill>
          <a:blip r:embed="rId2"/>
          <a:srcRect l="43045"/>
          <a:stretch>
            <a:fillRect/>
          </a:stretch>
        </p:blipFill>
        <p:spPr>
          <a:xfrm>
            <a:off x="5403215" y="0"/>
            <a:ext cx="5207635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1160145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4283AF2-8C88-8677-D2B9-42959B2F9020}"/>
              </a:ext>
            </a:extLst>
          </p:cNvPr>
          <p:cNvSpPr txBox="1"/>
          <p:nvPr/>
        </p:nvSpPr>
        <p:spPr>
          <a:xfrm>
            <a:off x="312616" y="3261986"/>
            <a:ext cx="5369911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Starts and finishes interpretation according to the speaker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a sound-proof booth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Extempore SI (</a:t>
            </a:r>
            <a:r>
              <a:rPr lang="zh-CN" alt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即席同传</a:t>
            </a: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2E43229-9238-7AB0-2B83-3E2DCC8DC475}"/>
              </a:ext>
            </a:extLst>
          </p:cNvPr>
          <p:cNvSpPr txBox="1"/>
          <p:nvPr/>
        </p:nvSpPr>
        <p:spPr>
          <a:xfrm>
            <a:off x="312616" y="1328795"/>
            <a:ext cx="3953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Simultaneous Interpretation</a:t>
            </a:r>
            <a:endParaRPr lang="zh-CN" altLang="en-US" sz="4800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839DBF86-DE63-5C19-324A-5C3603A79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37075"/>
              </p:ext>
            </p:extLst>
          </p:nvPr>
        </p:nvGraphicFramePr>
        <p:xfrm>
          <a:off x="2032000" y="889326"/>
          <a:ext cx="8127999" cy="507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287277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67000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46057325"/>
                    </a:ext>
                  </a:extLst>
                </a:gridCol>
              </a:tblGrid>
              <a:tr h="126983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Consecutive Interpretation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97CE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Simultaneous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Interpretation</a:t>
                      </a:r>
                    </a:p>
                  </a:txBody>
                  <a:tcPr anchor="ctr">
                    <a:solidFill>
                      <a:srgbClr val="97C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88797"/>
                  </a:ext>
                </a:extLst>
              </a:tr>
              <a:tr h="1269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Time Consumption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More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Time-saving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334579"/>
                  </a:ext>
                </a:extLst>
              </a:tr>
              <a:tr h="1269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Accuracy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90-100%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60-80%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562700"/>
                  </a:ext>
                </a:extLst>
              </a:tr>
              <a:tr h="1269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Disturbance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Disturb the natural flow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Maintain the natural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9025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4971" y="0"/>
            <a:ext cx="28738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1" descr="mmexport1596208027823"/>
          <p:cNvPicPr>
            <a:picLocks noChangeAspect="1"/>
          </p:cNvPicPr>
          <p:nvPr/>
        </p:nvPicPr>
        <p:blipFill>
          <a:blip r:embed="rId2"/>
          <a:srcRect l="6237" r="15359"/>
          <a:stretch>
            <a:fillRect/>
          </a:stretch>
        </p:blipFill>
        <p:spPr>
          <a:xfrm>
            <a:off x="7385050" y="699135"/>
            <a:ext cx="3892550" cy="5460365"/>
          </a:xfrm>
          <a:prstGeom prst="rect">
            <a:avLst/>
          </a:prstGeom>
        </p:spPr>
      </p:pic>
      <p:pic>
        <p:nvPicPr>
          <p:cNvPr id="14" name="图片占位符 13" descr="图片包含 地板, 水, 天空, 地面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22" name="TextBox 21"/>
          <p:cNvSpPr txBox="1"/>
          <p:nvPr/>
        </p:nvSpPr>
        <p:spPr>
          <a:xfrm>
            <a:off x="346038" y="2875002"/>
            <a:ext cx="5749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History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222426"/>
              </a:solidFill>
              <a:effectLst/>
              <a:uLnTx/>
              <a:uFillTx/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4509" y="1428096"/>
            <a:ext cx="2200462" cy="82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74971" y="1428096"/>
            <a:ext cx="1524000" cy="82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82220" y="3137437"/>
            <a:ext cx="19907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01</a:t>
            </a:r>
          </a:p>
        </p:txBody>
      </p:sp>
      <p:pic>
        <p:nvPicPr>
          <p:cNvPr id="6" name="图片 5" descr="mmexport1596208027823"/>
          <p:cNvPicPr>
            <a:picLocks noChangeAspect="1"/>
          </p:cNvPicPr>
          <p:nvPr/>
        </p:nvPicPr>
        <p:blipFill>
          <a:blip r:embed="rId2"/>
          <a:srcRect t="52500" b="25517"/>
          <a:stretch>
            <a:fillRect/>
          </a:stretch>
        </p:blipFill>
        <p:spPr>
          <a:xfrm>
            <a:off x="6574790" y="3415030"/>
            <a:ext cx="8229600" cy="1836420"/>
          </a:xfrm>
          <a:prstGeom prst="rect">
            <a:avLst/>
          </a:prstGeom>
        </p:spPr>
      </p:pic>
      <p:sp>
        <p:nvSpPr>
          <p:cNvPr id="3" name="TextBox 23">
            <a:extLst>
              <a:ext uri="{FF2B5EF4-FFF2-40B4-BE49-F238E27FC236}">
                <a16:creationId xmlns:a16="http://schemas.microsoft.com/office/drawing/2014/main" id="{A88F4E67-1653-CE8C-D441-D21E674D90A6}"/>
              </a:ext>
            </a:extLst>
          </p:cNvPr>
          <p:cNvSpPr txBox="1"/>
          <p:nvPr/>
        </p:nvSpPr>
        <p:spPr>
          <a:xfrm>
            <a:off x="9784529" y="1767006"/>
            <a:ext cx="19907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Lato" panose="020F050202020403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7597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2322" y="542108"/>
            <a:ext cx="4180374" cy="577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21096"/>
            <a:ext cx="783771" cy="783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2978" y="1690740"/>
            <a:ext cx="4696334" cy="4172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Turn of 19</a:t>
            </a:r>
            <a:r>
              <a:rPr lang="en-US" sz="3600" baseline="300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36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 &amp; 20</a:t>
            </a:r>
            <a:r>
              <a:rPr lang="en-US" sz="3600" baseline="30000" dirty="0">
                <a:solidFill>
                  <a:schemeClr val="tx2"/>
                </a:solidFill>
                <a:latin typeface="Bahnschrift" panose="020B050204020402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endParaRPr lang="en-US" sz="3600" dirty="0">
              <a:solidFill>
                <a:schemeClr val="tx2"/>
              </a:solidFill>
              <a:latin typeface="Bahnschrift" panose="020B050204020402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ahnschrift" panose="020B0502040204020203" pitchFamily="34" charset="0"/>
              </a:rPr>
              <a:t>Wang Tao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ahnschrift" panose="020B0502040204020203" pitchFamily="34" charset="0"/>
              </a:rPr>
              <a:t>Assist foreign missionaries in translating Chinese books in the </a:t>
            </a:r>
            <a:r>
              <a:rPr lang="en-US" altLang="zh-CN" sz="2400" dirty="0" err="1">
                <a:latin typeface="Bahnschrift" panose="020B0502040204020203" pitchFamily="34" charset="0"/>
              </a:rPr>
              <a:t>Mohai</a:t>
            </a:r>
            <a:r>
              <a:rPr lang="en-US" altLang="zh-CN" sz="2400" dirty="0">
                <a:latin typeface="Bahnschrift" panose="020B0502040204020203" pitchFamily="34" charset="0"/>
              </a:rPr>
              <a:t> Library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ahnschrift" panose="020B0502040204020203" pitchFamily="34" charset="0"/>
              </a:rPr>
              <a:t>Help James </a:t>
            </a:r>
            <a:r>
              <a:rPr lang="en-US" altLang="zh-CN" sz="2400" dirty="0" err="1">
                <a:latin typeface="Bahnschrift" panose="020B0502040204020203" pitchFamily="34" charset="0"/>
              </a:rPr>
              <a:t>Legge</a:t>
            </a:r>
            <a:r>
              <a:rPr lang="en-US" altLang="zh-CN" sz="2400" dirty="0">
                <a:latin typeface="Bahnschrift" panose="020B0502040204020203" pitchFamily="34" charset="0"/>
              </a:rPr>
              <a:t> translate Chinese classics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1857" y="4819930"/>
            <a:ext cx="2200462" cy="82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03999" y="4819930"/>
            <a:ext cx="2200462" cy="82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mmexport1605196132509"/>
          <p:cNvPicPr>
            <a:picLocks noChangeAspect="1"/>
          </p:cNvPicPr>
          <p:nvPr/>
        </p:nvPicPr>
        <p:blipFill>
          <a:blip r:embed="rId2"/>
          <a:srcRect r="50321"/>
          <a:stretch>
            <a:fillRect/>
          </a:stretch>
        </p:blipFill>
        <p:spPr>
          <a:xfrm>
            <a:off x="5401945" y="2038985"/>
            <a:ext cx="2212975" cy="2781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A4B787-D164-B83E-D907-242F3B7A1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07" y="908092"/>
            <a:ext cx="3764584" cy="5041813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0A217DBA-E15D-028B-05BF-31FCB9E71883}"/>
              </a:ext>
            </a:extLst>
          </p:cNvPr>
          <p:cNvSpPr txBox="1"/>
          <p:nvPr/>
        </p:nvSpPr>
        <p:spPr>
          <a:xfrm>
            <a:off x="783771" y="542108"/>
            <a:ext cx="35244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Bahnschrift" panose="020B0502040204020203" pitchFamily="34" charset="0"/>
                <a:ea typeface="Roboto" panose="02000000000000000000" pitchFamily="2" charset="0"/>
                <a:cs typeface="Lato" panose="020F0502020204030203" pitchFamily="34" charset="0"/>
              </a:rPr>
              <a:t>Literature</a:t>
            </a:r>
            <a:endParaRPr lang="zh-CN" altLang="en-US" sz="4800" b="1" dirty="0">
              <a:latin typeface="Bahnschrift" panose="020B0502040204020203" pitchFamily="34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85">
      <a:dk1>
        <a:srgbClr val="141414"/>
      </a:dk1>
      <a:lt1>
        <a:srgbClr val="FFFFFF"/>
      </a:lt1>
      <a:dk2>
        <a:srgbClr val="222426"/>
      </a:dk2>
      <a:lt2>
        <a:srgbClr val="969696"/>
      </a:lt2>
      <a:accent1>
        <a:srgbClr val="A66403"/>
      </a:accent1>
      <a:accent2>
        <a:srgbClr val="AB8D73"/>
      </a:accent2>
      <a:accent3>
        <a:srgbClr val="827771"/>
      </a:accent3>
      <a:accent4>
        <a:srgbClr val="393D2F"/>
      </a:accent4>
      <a:accent5>
        <a:srgbClr val="421613"/>
      </a:accent5>
      <a:accent6>
        <a:srgbClr val="969696"/>
      </a:accent6>
      <a:hlink>
        <a:srgbClr val="646464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191</Words>
  <Application>Microsoft Office PowerPoint</Application>
  <PresentationFormat>宽屏</PresentationFormat>
  <Paragraphs>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Arial</vt:lpstr>
      <vt:lpstr>Bahnschrift</vt:lpstr>
      <vt:lpstr>Calibri</vt:lpstr>
      <vt:lpstr>Comic Sans MS</vt:lpstr>
      <vt:lpstr>Garamond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ritsboys</dc:creator>
  <cp:lastModifiedBy>666 SilverArrow</cp:lastModifiedBy>
  <cp:revision>110</cp:revision>
  <dcterms:created xsi:type="dcterms:W3CDTF">2019-02-23T13:31:00Z</dcterms:created>
  <dcterms:modified xsi:type="dcterms:W3CDTF">2022-11-18T04:55:21Z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