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1" r:id="rId5"/>
    <p:sldId id="268" r:id="rId6"/>
    <p:sldId id="262" r:id="rId7"/>
    <p:sldId id="257" r:id="rId8"/>
    <p:sldId id="265" r:id="rId9"/>
    <p:sldId id="266" r:id="rId10"/>
    <p:sldId id="263" r:id="rId11"/>
    <p:sldId id="275" r:id="rId12"/>
    <p:sldId id="269" r:id="rId13"/>
    <p:sldId id="279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2" userDrawn="1">
          <p15:clr>
            <a:srgbClr val="A4A3A4"/>
          </p15:clr>
        </p15:guide>
        <p15:guide id="2" pos="38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7DA9"/>
    <a:srgbClr val="FFD64F"/>
    <a:srgbClr val="FEF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3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84" y="114"/>
      </p:cViewPr>
      <p:guideLst>
        <p:guide orient="horz" pos="2202"/>
        <p:guide pos="38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50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79F1D-E65B-4E95-A33B-CE13F0B5EE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43661-B6AF-4818-960E-E1703A3816E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836F4-26FF-4706-ABAC-CF8EFC532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4AF4D-372C-49F8-B50F-9C9837B2F27D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zh-CN" altLang="en-US" sz="3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  <a:endParaRPr kumimoji="0" lang="en-US" altLang="zh-CN" sz="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image" Target="../media/image2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8" Type="http://schemas.openxmlformats.org/officeDocument/2006/relationships/notesSlide" Target="../notesSlides/notesSlide3.x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2.jpeg"/><Relationship Id="rId15" Type="http://schemas.openxmlformats.org/officeDocument/2006/relationships/image" Target="../media/image11.jpeg"/><Relationship Id="rId14" Type="http://schemas.openxmlformats.org/officeDocument/2006/relationships/image" Target="../media/image10.jpeg"/><Relationship Id="rId13" Type="http://schemas.openxmlformats.org/officeDocument/2006/relationships/image" Target="../media/image9.jpeg"/><Relationship Id="rId12" Type="http://schemas.openxmlformats.org/officeDocument/2006/relationships/image" Target="../media/image8.jpeg"/><Relationship Id="rId11" Type="http://schemas.openxmlformats.org/officeDocument/2006/relationships/image" Target="../media/image7.png"/><Relationship Id="rId10" Type="http://schemas.openxmlformats.org/officeDocument/2006/relationships/tags" Target="../tags/tag16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image" Target="../media/image16.emf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image" Target="../media/image15.png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6" Type="http://schemas.openxmlformats.org/officeDocument/2006/relationships/tags" Target="../tags/tag29.xml"/><Relationship Id="rId5" Type="http://schemas.microsoft.com/office/2007/relationships/media" Target="../media/media1.mp4"/><Relationship Id="rId4" Type="http://schemas.openxmlformats.org/officeDocument/2006/relationships/video" Target="../media/media1.mp4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8.jpeg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image" Target="../media/image19.jpeg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5" Type="http://schemas.openxmlformats.org/officeDocument/2006/relationships/notesSlide" Target="../notesSlides/notesSlide8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image" Target="../media/image20.png"/><Relationship Id="rId10" Type="http://schemas.openxmlformats.org/officeDocument/2006/relationships/tags" Target="../tags/tag39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5415"/>
          <a:stretch>
            <a:fillRect/>
          </a:stretch>
        </p:blipFill>
        <p:spPr>
          <a:xfrm>
            <a:off x="12032" y="0"/>
            <a:ext cx="12200021" cy="6858000"/>
          </a:xfrm>
          <a:prstGeom prst="rect">
            <a:avLst/>
          </a:prstGeom>
        </p:spPr>
      </p:pic>
      <p:sp>
        <p:nvSpPr>
          <p:cNvPr id="8" name="PA_库_椭圆 7"/>
          <p:cNvSpPr/>
          <p:nvPr>
            <p:custDataLst>
              <p:tags r:id="rId3"/>
            </p:custDataLst>
          </p:nvPr>
        </p:nvSpPr>
        <p:spPr>
          <a:xfrm>
            <a:off x="7200900" y="1155065"/>
            <a:ext cx="3503295" cy="46081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A_库_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907" y="328229"/>
            <a:ext cx="4481763" cy="4481763"/>
          </a:xfrm>
          <a:prstGeom prst="rect">
            <a:avLst/>
          </a:prstGeom>
        </p:spPr>
      </p:pic>
      <p:sp>
        <p:nvSpPr>
          <p:cNvPr id="10" name="PA_库_文本框 9"/>
          <p:cNvSpPr txBox="1"/>
          <p:nvPr>
            <p:custDataLst>
              <p:tags r:id="rId6"/>
            </p:custDataLst>
          </p:nvPr>
        </p:nvSpPr>
        <p:spPr>
          <a:xfrm>
            <a:off x="316312" y="2489583"/>
            <a:ext cx="765302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 smtClean="0">
                <a:latin typeface="Arial Unicode MS" panose="020B0604020202020204" charset="-122"/>
                <a:ea typeface="Arial Unicode MS" panose="020B0604020202020204" charset="-122"/>
              </a:rPr>
              <a:t>Rich Businessmen in China</a:t>
            </a:r>
            <a:endParaRPr lang="en-US" altLang="zh-CN" sz="5400" b="1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ctr"/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algun Gothic Semilight" panose="020B0502040204020203" charset="-122"/>
                <a:ea typeface="Malgun Gothic Semilight" panose="020B0502040204020203" charset="-122"/>
              </a:rPr>
              <a:t>Qin Anni</a:t>
            </a:r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秦安妮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PA_库_任意多边形 10"/>
          <p:cNvSpPr/>
          <p:nvPr>
            <p:custDataLst>
              <p:tags r:id="rId7"/>
            </p:custDataLst>
          </p:nvPr>
        </p:nvSpPr>
        <p:spPr>
          <a:xfrm>
            <a:off x="2292417" y="3726329"/>
            <a:ext cx="3886200" cy="169262"/>
          </a:xfrm>
          <a:custGeom>
            <a:avLst/>
            <a:gdLst>
              <a:gd name="connsiteX0" fmla="*/ 0 w 3886200"/>
              <a:gd name="connsiteY0" fmla="*/ 169262 h 169262"/>
              <a:gd name="connsiteX1" fmla="*/ 1106905 w 3886200"/>
              <a:gd name="connsiteY1" fmla="*/ 133168 h 169262"/>
              <a:gd name="connsiteX2" fmla="*/ 2731168 w 3886200"/>
              <a:gd name="connsiteY2" fmla="*/ 145199 h 169262"/>
              <a:gd name="connsiteX3" fmla="*/ 3693695 w 3886200"/>
              <a:gd name="connsiteY3" fmla="*/ 820 h 169262"/>
              <a:gd name="connsiteX4" fmla="*/ 3886200 w 3886200"/>
              <a:gd name="connsiteY4" fmla="*/ 97073 h 16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169262">
                <a:moveTo>
                  <a:pt x="0" y="169262"/>
                </a:moveTo>
                <a:cubicBezTo>
                  <a:pt x="325855" y="153220"/>
                  <a:pt x="1106905" y="133168"/>
                  <a:pt x="1106905" y="133168"/>
                </a:cubicBezTo>
                <a:cubicBezTo>
                  <a:pt x="1562100" y="129157"/>
                  <a:pt x="2300036" y="167257"/>
                  <a:pt x="2731168" y="145199"/>
                </a:cubicBezTo>
                <a:cubicBezTo>
                  <a:pt x="3162300" y="123141"/>
                  <a:pt x="3501190" y="8841"/>
                  <a:pt x="3693695" y="820"/>
                </a:cubicBezTo>
                <a:cubicBezTo>
                  <a:pt x="3886200" y="-7201"/>
                  <a:pt x="3886200" y="44936"/>
                  <a:pt x="3886200" y="9707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autoUpdateAnimBg="0"/>
      <p:bldP spid="11" grpId="0" bldLvl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4" name="组合 2123"/>
          <p:cNvGrpSpPr/>
          <p:nvPr/>
        </p:nvGrpSpPr>
        <p:grpSpPr>
          <a:xfrm>
            <a:off x="-86678" y="-209233"/>
            <a:ext cx="11843979" cy="6377829"/>
            <a:chOff x="-7938" y="-109538"/>
            <a:chExt cx="11843979" cy="6377829"/>
          </a:xfrm>
        </p:grpSpPr>
        <p:pic>
          <p:nvPicPr>
            <p:cNvPr id="2123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06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4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5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6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7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2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3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18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54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8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9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0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1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2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3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4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5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6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7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8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9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0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1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2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3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4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4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5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6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122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4" name="文本框 63"/>
          <p:cNvSpPr txBox="1"/>
          <p:nvPr/>
        </p:nvSpPr>
        <p:spPr>
          <a:xfrm>
            <a:off x="2611120" y="92075"/>
            <a:ext cx="7698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697DA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The way to be a rich businessmen</a:t>
            </a:r>
            <a:endParaRPr lang="zh-CN" altLang="en-US" sz="6000" b="1" dirty="0">
              <a:solidFill>
                <a:srgbClr val="697DA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7093278" y="5562618"/>
            <a:ext cx="3425497" cy="117458"/>
            <a:chOff x="1717000" y="5597856"/>
            <a:chExt cx="4320000" cy="156725"/>
          </a:xfrm>
        </p:grpSpPr>
        <p:sp>
          <p:nvSpPr>
            <p:cNvPr id="93" name="任意多边形 92"/>
            <p:cNvSpPr/>
            <p:nvPr/>
          </p:nvSpPr>
          <p:spPr>
            <a:xfrm>
              <a:off x="1717000" y="5597856"/>
              <a:ext cx="4320000" cy="33630"/>
            </a:xfrm>
            <a:custGeom>
              <a:avLst/>
              <a:gdLst>
                <a:gd name="connsiteX0" fmla="*/ 0 w 6074229"/>
                <a:gd name="connsiteY0" fmla="*/ 0 h 39188"/>
                <a:gd name="connsiteX1" fmla="*/ 1685109 w 6074229"/>
                <a:gd name="connsiteY1" fmla="*/ 13063 h 39188"/>
                <a:gd name="connsiteX2" fmla="*/ 3775166 w 6074229"/>
                <a:gd name="connsiteY2" fmla="*/ 39188 h 39188"/>
                <a:gd name="connsiteX3" fmla="*/ 5133703 w 6074229"/>
                <a:gd name="connsiteY3" fmla="*/ 26125 h 39188"/>
                <a:gd name="connsiteX4" fmla="*/ 6074229 w 6074229"/>
                <a:gd name="connsiteY4" fmla="*/ 13063 h 3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4229" h="39188">
                  <a:moveTo>
                    <a:pt x="0" y="0"/>
                  </a:moveTo>
                  <a:lnTo>
                    <a:pt x="1685109" y="13063"/>
                  </a:lnTo>
                  <a:lnTo>
                    <a:pt x="3775166" y="39188"/>
                  </a:lnTo>
                  <a:lnTo>
                    <a:pt x="5133703" y="26125"/>
                  </a:lnTo>
                  <a:lnTo>
                    <a:pt x="6074229" y="13063"/>
                  </a:ln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任意多边形 93"/>
            <p:cNvSpPr/>
            <p:nvPr/>
          </p:nvSpPr>
          <p:spPr>
            <a:xfrm>
              <a:off x="1930198" y="5615641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任意多边形 94"/>
            <p:cNvSpPr/>
            <p:nvPr/>
          </p:nvSpPr>
          <p:spPr>
            <a:xfrm>
              <a:off x="2224383" y="5620119"/>
              <a:ext cx="197130" cy="123884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  <a:gd name="connsiteX0-1" fmla="*/ 197130 w 197130"/>
                <a:gd name="connsiteY0-2" fmla="*/ 0 h 144359"/>
                <a:gd name="connsiteX1-3" fmla="*/ 1187 w 197130"/>
                <a:gd name="connsiteY1-4" fmla="*/ 143692 h 144359"/>
                <a:gd name="connsiteX2-5" fmla="*/ 115850 w 197130"/>
                <a:gd name="connsiteY2-6" fmla="*/ 51825 h 1443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97130" h="144359">
                  <a:moveTo>
                    <a:pt x="197130" y="0"/>
                  </a:moveTo>
                  <a:cubicBezTo>
                    <a:pt x="114398" y="62049"/>
                    <a:pt x="14734" y="135055"/>
                    <a:pt x="1187" y="143692"/>
                  </a:cubicBezTo>
                  <a:cubicBezTo>
                    <a:pt x="-12360" y="152329"/>
                    <a:pt x="94078" y="74685"/>
                    <a:pt x="115850" y="51825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任意多边形 95"/>
            <p:cNvSpPr/>
            <p:nvPr/>
          </p:nvSpPr>
          <p:spPr>
            <a:xfrm>
              <a:off x="2509506" y="5604211"/>
              <a:ext cx="161365" cy="128221"/>
            </a:xfrm>
            <a:custGeom>
              <a:avLst/>
              <a:gdLst>
                <a:gd name="connsiteX0" fmla="*/ 161365 w 161365"/>
                <a:gd name="connsiteY0" fmla="*/ 0 h 149412"/>
                <a:gd name="connsiteX1" fmla="*/ 0 w 161365"/>
                <a:gd name="connsiteY1" fmla="*/ 149412 h 14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365" h="149412">
                  <a:moveTo>
                    <a:pt x="161365" y="0"/>
                  </a:moveTo>
                  <a:lnTo>
                    <a:pt x="0" y="149412"/>
                  </a:ln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任意多边形 96"/>
            <p:cNvSpPr/>
            <p:nvPr/>
          </p:nvSpPr>
          <p:spPr>
            <a:xfrm>
              <a:off x="2742619" y="5616648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3036804" y="5605218"/>
              <a:ext cx="1311708" cy="148199"/>
              <a:chOff x="3036804" y="5605218"/>
              <a:chExt cx="1311708" cy="148199"/>
            </a:xfrm>
          </p:grpSpPr>
          <p:sp>
            <p:nvSpPr>
              <p:cNvPr id="105" name="任意多边形 104"/>
              <p:cNvSpPr/>
              <p:nvPr/>
            </p:nvSpPr>
            <p:spPr>
              <a:xfrm>
                <a:off x="3036804" y="5621127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-1" fmla="*/ 197130 w 197130"/>
                  <a:gd name="connsiteY0-2" fmla="*/ 0 h 144359"/>
                  <a:gd name="connsiteX1-3" fmla="*/ 1187 w 197130"/>
                  <a:gd name="connsiteY1-4" fmla="*/ 143692 h 144359"/>
                  <a:gd name="connsiteX2-5" fmla="*/ 115850 w 197130"/>
                  <a:gd name="connsiteY2-6" fmla="*/ 51825 h 1443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任意多边形 105"/>
              <p:cNvSpPr/>
              <p:nvPr/>
            </p:nvSpPr>
            <p:spPr>
              <a:xfrm>
                <a:off x="3321927" y="5605218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任意多边形 106"/>
              <p:cNvSpPr/>
              <p:nvPr/>
            </p:nvSpPr>
            <p:spPr>
              <a:xfrm>
                <a:off x="3607839" y="5623735"/>
                <a:ext cx="210987" cy="129682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987" h="151115">
                    <a:moveTo>
                      <a:pt x="210987" y="0"/>
                    </a:moveTo>
                    <a:cubicBezTo>
                      <a:pt x="128255" y="62049"/>
                      <a:pt x="45524" y="124098"/>
                      <a:pt x="15044" y="143692"/>
                    </a:cubicBezTo>
                    <a:cubicBezTo>
                      <a:pt x="-15436" y="163286"/>
                      <a:pt x="6335" y="140426"/>
                      <a:pt x="28107" y="117566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任意多边形 107"/>
              <p:cNvSpPr/>
              <p:nvPr/>
            </p:nvSpPr>
            <p:spPr>
              <a:xfrm>
                <a:off x="3902024" y="5628214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-1" fmla="*/ 197130 w 197130"/>
                  <a:gd name="connsiteY0-2" fmla="*/ 0 h 144359"/>
                  <a:gd name="connsiteX1-3" fmla="*/ 1187 w 197130"/>
                  <a:gd name="connsiteY1-4" fmla="*/ 143692 h 144359"/>
                  <a:gd name="connsiteX2-5" fmla="*/ 115850 w 197130"/>
                  <a:gd name="connsiteY2-6" fmla="*/ 51825 h 1443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任意多边形 108"/>
              <p:cNvSpPr/>
              <p:nvPr/>
            </p:nvSpPr>
            <p:spPr>
              <a:xfrm>
                <a:off x="4187147" y="5612305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>
              <a:off x="4461628" y="5606382"/>
              <a:ext cx="1311708" cy="148199"/>
              <a:chOff x="3036804" y="5605218"/>
              <a:chExt cx="1311708" cy="148199"/>
            </a:xfrm>
          </p:grpSpPr>
          <p:sp>
            <p:nvSpPr>
              <p:cNvPr id="100" name="任意多边形 99"/>
              <p:cNvSpPr/>
              <p:nvPr/>
            </p:nvSpPr>
            <p:spPr>
              <a:xfrm>
                <a:off x="3036804" y="5621127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-1" fmla="*/ 197130 w 197130"/>
                  <a:gd name="connsiteY0-2" fmla="*/ 0 h 144359"/>
                  <a:gd name="connsiteX1-3" fmla="*/ 1187 w 197130"/>
                  <a:gd name="connsiteY1-4" fmla="*/ 143692 h 144359"/>
                  <a:gd name="connsiteX2-5" fmla="*/ 115850 w 197130"/>
                  <a:gd name="connsiteY2-6" fmla="*/ 51825 h 1443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任意多边形 100"/>
              <p:cNvSpPr/>
              <p:nvPr/>
            </p:nvSpPr>
            <p:spPr>
              <a:xfrm>
                <a:off x="3321927" y="5605218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任意多边形 101"/>
              <p:cNvSpPr/>
              <p:nvPr/>
            </p:nvSpPr>
            <p:spPr>
              <a:xfrm>
                <a:off x="3607839" y="5623735"/>
                <a:ext cx="210987" cy="129682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987" h="151115">
                    <a:moveTo>
                      <a:pt x="210987" y="0"/>
                    </a:moveTo>
                    <a:cubicBezTo>
                      <a:pt x="128255" y="62049"/>
                      <a:pt x="45524" y="124098"/>
                      <a:pt x="15044" y="143692"/>
                    </a:cubicBezTo>
                    <a:cubicBezTo>
                      <a:pt x="-15436" y="163286"/>
                      <a:pt x="6335" y="140426"/>
                      <a:pt x="28107" y="117566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任意多边形 102"/>
              <p:cNvSpPr/>
              <p:nvPr/>
            </p:nvSpPr>
            <p:spPr>
              <a:xfrm>
                <a:off x="3902024" y="5628214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-1" fmla="*/ 197130 w 197130"/>
                  <a:gd name="connsiteY0-2" fmla="*/ 0 h 144359"/>
                  <a:gd name="connsiteX1-3" fmla="*/ 1187 w 197130"/>
                  <a:gd name="connsiteY1-4" fmla="*/ 143692 h 144359"/>
                  <a:gd name="connsiteX2-5" fmla="*/ 115850 w 197130"/>
                  <a:gd name="connsiteY2-6" fmla="*/ 51825 h 1443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任意多边形 103"/>
              <p:cNvSpPr/>
              <p:nvPr/>
            </p:nvSpPr>
            <p:spPr>
              <a:xfrm>
                <a:off x="4187147" y="5612305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5" name="PA_库_组合 124"/>
          <p:cNvGrpSpPr/>
          <p:nvPr>
            <p:custDataLst>
              <p:tags r:id="rId3"/>
            </p:custDataLst>
          </p:nvPr>
        </p:nvGrpSpPr>
        <p:grpSpPr>
          <a:xfrm>
            <a:off x="-14412" y="2986206"/>
            <a:ext cx="10956199" cy="619726"/>
            <a:chOff x="3657257" y="5073240"/>
            <a:chExt cx="10956199" cy="619726"/>
          </a:xfrm>
        </p:grpSpPr>
        <p:grpSp>
          <p:nvGrpSpPr>
            <p:cNvPr id="126" name="组合 125"/>
            <p:cNvGrpSpPr/>
            <p:nvPr/>
          </p:nvGrpSpPr>
          <p:grpSpPr>
            <a:xfrm>
              <a:off x="3657257" y="5073240"/>
              <a:ext cx="10956199" cy="619726"/>
              <a:chOff x="3322576" y="5271234"/>
              <a:chExt cx="10956199" cy="619726"/>
            </a:xfrm>
          </p:grpSpPr>
          <p:sp>
            <p:nvSpPr>
              <p:cNvPr id="128" name="文本框 127"/>
              <p:cNvSpPr txBox="1"/>
              <p:nvPr/>
            </p:nvSpPr>
            <p:spPr>
              <a:xfrm>
                <a:off x="6826415" y="5271234"/>
                <a:ext cx="7452360" cy="553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zh-CN" sz="2400" dirty="0" smtClean="0">
                    <a:latin typeface="Arial" panose="020B0604020202020204" pitchFamily="34" charset="0"/>
                    <a:ea typeface="Microsoft JhengHei UI" panose="020B0604030504040204" charset="-120"/>
                    <a:cs typeface="Arial" panose="020B0604020202020204" pitchFamily="34" charset="0"/>
                  </a:rPr>
                  <a:t>the gender ratio imbalance of the premarital cohort</a:t>
                </a:r>
                <a:endParaRPr lang="en-US" altLang="zh-CN" sz="2400" dirty="0" smtClean="0">
                  <a:latin typeface="Arial" panose="020B0604020202020204" pitchFamily="34" charset="0"/>
                  <a:ea typeface="Microsoft JhengHei UI" panose="020B060403050404020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文本框 128"/>
              <p:cNvSpPr txBox="1"/>
              <p:nvPr/>
            </p:nvSpPr>
            <p:spPr>
              <a:xfrm>
                <a:off x="3322576" y="5368990"/>
                <a:ext cx="3018790" cy="52197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2800" b="1" dirty="0" smtClean="0">
                    <a:solidFill>
                      <a:srgbClr val="00B050"/>
                    </a:solidFill>
                    <a:latin typeface="Arial Unicode MS" panose="020B0604020202020204" charset="-122"/>
                    <a:ea typeface="Arial Unicode MS" panose="020B0604020202020204" charset="-122"/>
                  </a:rPr>
                  <a:t>Social opportunity</a:t>
                </a:r>
                <a:endParaRPr lang="zh-CN" altLang="en-US" sz="2800" b="1" dirty="0" smtClean="0">
                  <a:solidFill>
                    <a:srgbClr val="00B050"/>
                  </a:solidFill>
                  <a:latin typeface="Arial Unicode MS" panose="020B0604020202020204" charset="-122"/>
                  <a:ea typeface="Arial Unicode MS" panose="020B0604020202020204" charset="-122"/>
                </a:endParaRPr>
              </a:p>
            </p:txBody>
          </p:sp>
        </p:grpSp>
        <p:sp>
          <p:nvSpPr>
            <p:cNvPr id="127" name="任意多边形 126"/>
            <p:cNvSpPr/>
            <p:nvPr/>
          </p:nvSpPr>
          <p:spPr>
            <a:xfrm rot="5400000">
              <a:off x="6800524" y="5388711"/>
              <a:ext cx="540000" cy="0"/>
            </a:xfrm>
            <a:custGeom>
              <a:avLst/>
              <a:gdLst>
                <a:gd name="connsiteX0" fmla="*/ 0 w 6074229"/>
                <a:gd name="connsiteY0" fmla="*/ 0 h 39188"/>
                <a:gd name="connsiteX1" fmla="*/ 1685109 w 6074229"/>
                <a:gd name="connsiteY1" fmla="*/ 13063 h 39188"/>
                <a:gd name="connsiteX2" fmla="*/ 3775166 w 6074229"/>
                <a:gd name="connsiteY2" fmla="*/ 39188 h 39188"/>
                <a:gd name="connsiteX3" fmla="*/ 5133703 w 6074229"/>
                <a:gd name="connsiteY3" fmla="*/ 26125 h 39188"/>
                <a:gd name="connsiteX4" fmla="*/ 6074229 w 6074229"/>
                <a:gd name="connsiteY4" fmla="*/ 13063 h 3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4229" h="39188">
                  <a:moveTo>
                    <a:pt x="0" y="0"/>
                  </a:moveTo>
                  <a:lnTo>
                    <a:pt x="1685109" y="13063"/>
                  </a:lnTo>
                  <a:lnTo>
                    <a:pt x="3775166" y="39188"/>
                  </a:lnTo>
                  <a:lnTo>
                    <a:pt x="5133703" y="26125"/>
                  </a:lnTo>
                  <a:lnTo>
                    <a:pt x="6074229" y="13063"/>
                  </a:ln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0" name="PA_库_组合 129"/>
          <p:cNvGrpSpPr/>
          <p:nvPr>
            <p:custDataLst>
              <p:tags r:id="rId4"/>
            </p:custDataLst>
          </p:nvPr>
        </p:nvGrpSpPr>
        <p:grpSpPr>
          <a:xfrm>
            <a:off x="2766695" y="3606165"/>
            <a:ext cx="7542530" cy="1476375"/>
            <a:chOff x="6499517" y="4667475"/>
            <a:chExt cx="8469028" cy="1476375"/>
          </a:xfrm>
        </p:grpSpPr>
        <p:grpSp>
          <p:nvGrpSpPr>
            <p:cNvPr id="131" name="组合 130"/>
            <p:cNvGrpSpPr/>
            <p:nvPr/>
          </p:nvGrpSpPr>
          <p:grpSpPr>
            <a:xfrm>
              <a:off x="6499517" y="4667475"/>
              <a:ext cx="8469028" cy="1476375"/>
              <a:chOff x="6164836" y="4865469"/>
              <a:chExt cx="8469028" cy="1476375"/>
            </a:xfrm>
          </p:grpSpPr>
          <p:sp>
            <p:nvSpPr>
              <p:cNvPr id="133" name="文本框 132"/>
              <p:cNvSpPr txBox="1"/>
              <p:nvPr/>
            </p:nvSpPr>
            <p:spPr>
              <a:xfrm>
                <a:off x="6874985" y="4865469"/>
                <a:ext cx="7758879" cy="147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zh-CN" sz="2400" dirty="0" smtClean="0">
                    <a:latin typeface="Arial" panose="020B0604020202020204" pitchFamily="34" charset="0"/>
                    <a:ea typeface="Microsoft JhengHei UI" panose="020B0604030504040204" charset="-120"/>
                    <a:cs typeface="Arial" panose="020B0604020202020204" pitchFamily="34" charset="0"/>
                  </a:rPr>
                  <a:t>From “Made in China” to “Innovated in China”, the innovation, especially in technology, brings huge profit to those people who seize opportunities.</a:t>
                </a:r>
                <a:endParaRPr lang="en-US" altLang="zh-CN" sz="2400" dirty="0" smtClean="0">
                  <a:latin typeface="Arial" panose="020B0604020202020204" pitchFamily="34" charset="0"/>
                  <a:ea typeface="Microsoft JhengHei UI" panose="020B060403050404020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文本框 133"/>
              <p:cNvSpPr txBox="1"/>
              <p:nvPr/>
            </p:nvSpPr>
            <p:spPr>
              <a:xfrm>
                <a:off x="6164836" y="5335970"/>
                <a:ext cx="309880" cy="46037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2400" b="1" dirty="0">
                  <a:solidFill>
                    <a:srgbClr val="697DA9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  <p:sp>
          <p:nvSpPr>
            <p:cNvPr id="132" name="任意多边形 131"/>
            <p:cNvSpPr/>
            <p:nvPr/>
          </p:nvSpPr>
          <p:spPr>
            <a:xfrm rot="5400000">
              <a:off x="6939559" y="5407761"/>
              <a:ext cx="540000" cy="0"/>
            </a:xfrm>
            <a:custGeom>
              <a:avLst/>
              <a:gdLst>
                <a:gd name="connsiteX0" fmla="*/ 0 w 6074229"/>
                <a:gd name="connsiteY0" fmla="*/ 0 h 39188"/>
                <a:gd name="connsiteX1" fmla="*/ 1685109 w 6074229"/>
                <a:gd name="connsiteY1" fmla="*/ 13063 h 39188"/>
                <a:gd name="connsiteX2" fmla="*/ 3775166 w 6074229"/>
                <a:gd name="connsiteY2" fmla="*/ 39188 h 39188"/>
                <a:gd name="connsiteX3" fmla="*/ 5133703 w 6074229"/>
                <a:gd name="connsiteY3" fmla="*/ 26125 h 39188"/>
                <a:gd name="connsiteX4" fmla="*/ 6074229 w 6074229"/>
                <a:gd name="connsiteY4" fmla="*/ 13063 h 3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4229" h="39188">
                  <a:moveTo>
                    <a:pt x="0" y="0"/>
                  </a:moveTo>
                  <a:lnTo>
                    <a:pt x="1685109" y="13063"/>
                  </a:lnTo>
                  <a:lnTo>
                    <a:pt x="3775166" y="39188"/>
                  </a:lnTo>
                  <a:lnTo>
                    <a:pt x="5133703" y="26125"/>
                  </a:lnTo>
                  <a:lnTo>
                    <a:pt x="6074229" y="13063"/>
                  </a:ln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5" name="PA_库_组合 134"/>
          <p:cNvGrpSpPr/>
          <p:nvPr>
            <p:custDataLst>
              <p:tags r:id="rId5"/>
            </p:custDataLst>
          </p:nvPr>
        </p:nvGrpSpPr>
        <p:grpSpPr>
          <a:xfrm>
            <a:off x="3398855" y="2087591"/>
            <a:ext cx="3737385" cy="585471"/>
            <a:chOff x="7070524" y="5073240"/>
            <a:chExt cx="3737385" cy="585471"/>
          </a:xfrm>
        </p:grpSpPr>
        <p:sp>
          <p:nvSpPr>
            <p:cNvPr id="138" name="文本框 137"/>
            <p:cNvSpPr txBox="1"/>
            <p:nvPr/>
          </p:nvSpPr>
          <p:spPr>
            <a:xfrm>
              <a:off x="7161115" y="5073240"/>
              <a:ext cx="3646794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2400" dirty="0" smtClean="0">
                  <a:latin typeface="Arial" panose="020B0604020202020204" pitchFamily="34" charset="0"/>
                  <a:ea typeface="Microsoft JhengHei UI" panose="020B0604030504040204" charset="-120"/>
                  <a:cs typeface="Arial" panose="020B0604020202020204" pitchFamily="34" charset="0"/>
                </a:rPr>
                <a:t>large domestic market</a:t>
              </a:r>
              <a:endParaRPr lang="en-US" altLang="zh-CN" sz="1400" dirty="0" smtClean="0">
                <a:solidFill>
                  <a:schemeClr val="tx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37" name="任意多边形 136"/>
            <p:cNvSpPr/>
            <p:nvPr/>
          </p:nvSpPr>
          <p:spPr>
            <a:xfrm rot="5400000">
              <a:off x="6800524" y="5388711"/>
              <a:ext cx="540000" cy="0"/>
            </a:xfrm>
            <a:custGeom>
              <a:avLst/>
              <a:gdLst>
                <a:gd name="connsiteX0" fmla="*/ 0 w 6074229"/>
                <a:gd name="connsiteY0" fmla="*/ 0 h 39188"/>
                <a:gd name="connsiteX1" fmla="*/ 1685109 w 6074229"/>
                <a:gd name="connsiteY1" fmla="*/ 13063 h 39188"/>
                <a:gd name="connsiteX2" fmla="*/ 3775166 w 6074229"/>
                <a:gd name="connsiteY2" fmla="*/ 39188 h 39188"/>
                <a:gd name="connsiteX3" fmla="*/ 5133703 w 6074229"/>
                <a:gd name="connsiteY3" fmla="*/ 26125 h 39188"/>
                <a:gd name="connsiteX4" fmla="*/ 6074229 w 6074229"/>
                <a:gd name="connsiteY4" fmla="*/ 13063 h 3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4229" h="39188">
                  <a:moveTo>
                    <a:pt x="0" y="0"/>
                  </a:moveTo>
                  <a:lnTo>
                    <a:pt x="1685109" y="13063"/>
                  </a:lnTo>
                  <a:lnTo>
                    <a:pt x="3775166" y="39188"/>
                  </a:lnTo>
                  <a:lnTo>
                    <a:pt x="5133703" y="26125"/>
                  </a:lnTo>
                  <a:lnTo>
                    <a:pt x="6074229" y="13063"/>
                  </a:ln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0" name="PA_库_组合 139"/>
          <p:cNvGrpSpPr/>
          <p:nvPr>
            <p:custDataLst>
              <p:tags r:id="rId6"/>
            </p:custDataLst>
          </p:nvPr>
        </p:nvGrpSpPr>
        <p:grpSpPr>
          <a:xfrm>
            <a:off x="320868" y="973756"/>
            <a:ext cx="9820275" cy="1014730"/>
            <a:chOff x="3992537" y="4309335"/>
            <a:chExt cx="9820275" cy="1014730"/>
          </a:xfrm>
        </p:grpSpPr>
        <p:grpSp>
          <p:nvGrpSpPr>
            <p:cNvPr id="141" name="组合 140"/>
            <p:cNvGrpSpPr/>
            <p:nvPr/>
          </p:nvGrpSpPr>
          <p:grpSpPr>
            <a:xfrm>
              <a:off x="3992537" y="4309335"/>
              <a:ext cx="9820275" cy="1014730"/>
              <a:chOff x="3657856" y="4507329"/>
              <a:chExt cx="9820275" cy="1014730"/>
            </a:xfrm>
          </p:grpSpPr>
          <p:sp>
            <p:nvSpPr>
              <p:cNvPr id="143" name="文本框 142"/>
              <p:cNvSpPr txBox="1"/>
              <p:nvPr/>
            </p:nvSpPr>
            <p:spPr>
              <a:xfrm>
                <a:off x="6826506" y="4507329"/>
                <a:ext cx="6651625" cy="1014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zh-CN" sz="2400" dirty="0" smtClean="0">
                    <a:latin typeface="Arial" panose="020B0604020202020204" pitchFamily="34" charset="0"/>
                    <a:ea typeface="Microsoft JhengHei UI" panose="020B0604030504040204" charset="-120"/>
                    <a:cs typeface="Arial" panose="020B0604020202020204" pitchFamily="34" charset="0"/>
                  </a:rPr>
                  <a:t>steady, modest, hardworking, ambitious, independent, brave, optimistic.</a:t>
                </a:r>
                <a:endParaRPr lang="en-US" altLang="zh-CN" sz="2400" dirty="0" smtClean="0">
                  <a:latin typeface="Arial" panose="020B0604020202020204" pitchFamily="34" charset="0"/>
                  <a:ea typeface="Microsoft JhengHei UI" panose="020B060403050404020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文本框 143"/>
              <p:cNvSpPr txBox="1"/>
              <p:nvPr/>
            </p:nvSpPr>
            <p:spPr>
              <a:xfrm>
                <a:off x="3657856" y="4824160"/>
                <a:ext cx="3078480" cy="52197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2800" b="1" dirty="0" smtClean="0">
                    <a:solidFill>
                      <a:srgbClr val="00B050"/>
                    </a:solidFill>
                    <a:latin typeface="Arial Unicode MS" panose="020B0604020202020204" charset="-122"/>
                    <a:ea typeface="Arial Unicode MS" panose="020B0604020202020204" charset="-122"/>
                  </a:rPr>
                  <a:t>personality factors</a:t>
                </a:r>
                <a:endParaRPr lang="zh-CN" altLang="en-US" sz="2800" b="1" dirty="0" smtClean="0">
                  <a:solidFill>
                    <a:srgbClr val="00B050"/>
                  </a:solidFill>
                  <a:latin typeface="Arial Unicode MS" panose="020B0604020202020204" charset="-122"/>
                  <a:ea typeface="Arial Unicode MS" panose="020B0604020202020204" charset="-122"/>
                </a:endParaRPr>
              </a:p>
            </p:txBody>
          </p:sp>
        </p:grpSp>
        <p:sp>
          <p:nvSpPr>
            <p:cNvPr id="142" name="任意多边形 141"/>
            <p:cNvSpPr/>
            <p:nvPr/>
          </p:nvSpPr>
          <p:spPr>
            <a:xfrm rot="5400000">
              <a:off x="6800524" y="4895951"/>
              <a:ext cx="540000" cy="0"/>
            </a:xfrm>
            <a:custGeom>
              <a:avLst/>
              <a:gdLst>
                <a:gd name="connsiteX0" fmla="*/ 0 w 6074229"/>
                <a:gd name="connsiteY0" fmla="*/ 0 h 39188"/>
                <a:gd name="connsiteX1" fmla="*/ 1685109 w 6074229"/>
                <a:gd name="connsiteY1" fmla="*/ 13063 h 39188"/>
                <a:gd name="connsiteX2" fmla="*/ 3775166 w 6074229"/>
                <a:gd name="connsiteY2" fmla="*/ 39188 h 39188"/>
                <a:gd name="connsiteX3" fmla="*/ 5133703 w 6074229"/>
                <a:gd name="connsiteY3" fmla="*/ 26125 h 39188"/>
                <a:gd name="connsiteX4" fmla="*/ 6074229 w 6074229"/>
                <a:gd name="connsiteY4" fmla="*/ 13063 h 3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4229" h="39188">
                  <a:moveTo>
                    <a:pt x="0" y="0"/>
                  </a:moveTo>
                  <a:lnTo>
                    <a:pt x="1685109" y="13063"/>
                  </a:lnTo>
                  <a:lnTo>
                    <a:pt x="3775166" y="39188"/>
                  </a:lnTo>
                  <a:lnTo>
                    <a:pt x="5133703" y="26125"/>
                  </a:lnTo>
                  <a:lnTo>
                    <a:pt x="6074229" y="13063"/>
                  </a:ln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40" y="3302000"/>
            <a:ext cx="2423160" cy="242316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V="1">
            <a:off x="2807970" y="2558415"/>
            <a:ext cx="476250" cy="57531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直接箭头连接符 3"/>
          <p:cNvCxnSpPr>
            <a:stCxn id="129" idx="3"/>
          </p:cNvCxnSpPr>
          <p:nvPr/>
        </p:nvCxnSpPr>
        <p:spPr>
          <a:xfrm flipV="1">
            <a:off x="3004185" y="3342005"/>
            <a:ext cx="250190" cy="317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2748280" y="3749040"/>
            <a:ext cx="486410" cy="59499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5415"/>
          <a:stretch>
            <a:fillRect/>
          </a:stretch>
        </p:blipFill>
        <p:spPr>
          <a:xfrm>
            <a:off x="12032" y="0"/>
            <a:ext cx="12200021" cy="6858000"/>
          </a:xfrm>
          <a:prstGeom prst="rect">
            <a:avLst/>
          </a:prstGeom>
        </p:spPr>
      </p:pic>
      <p:sp>
        <p:nvSpPr>
          <p:cNvPr id="8" name="PA_库_椭圆 7"/>
          <p:cNvSpPr/>
          <p:nvPr>
            <p:custDataLst>
              <p:tags r:id="rId2"/>
            </p:custDataLst>
          </p:nvPr>
        </p:nvSpPr>
        <p:spPr>
          <a:xfrm>
            <a:off x="6096000" y="1155032"/>
            <a:ext cx="4608095" cy="46080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A_库_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32" y="1281364"/>
            <a:ext cx="4481763" cy="4481763"/>
          </a:xfrm>
          <a:prstGeom prst="rect">
            <a:avLst/>
          </a:prstGeom>
        </p:spPr>
      </p:pic>
      <p:sp>
        <p:nvSpPr>
          <p:cNvPr id="10" name="PA_库_文本框 9"/>
          <p:cNvSpPr txBox="1"/>
          <p:nvPr>
            <p:custDataLst>
              <p:tags r:id="rId5"/>
            </p:custDataLst>
          </p:nvPr>
        </p:nvSpPr>
        <p:spPr>
          <a:xfrm>
            <a:off x="2443909" y="2742246"/>
            <a:ext cx="32562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Thanks !</a:t>
            </a:r>
            <a:endParaRPr lang="en-US" altLang="zh-CN" sz="6000" b="1" dirty="0" smtClean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" name="PA_库_任意多边形 10"/>
          <p:cNvSpPr/>
          <p:nvPr>
            <p:custDataLst>
              <p:tags r:id="rId6"/>
            </p:custDataLst>
          </p:nvPr>
        </p:nvSpPr>
        <p:spPr>
          <a:xfrm>
            <a:off x="1962566" y="3560527"/>
            <a:ext cx="3886200" cy="169262"/>
          </a:xfrm>
          <a:custGeom>
            <a:avLst/>
            <a:gdLst>
              <a:gd name="connsiteX0" fmla="*/ 0 w 3886200"/>
              <a:gd name="connsiteY0" fmla="*/ 169262 h 169262"/>
              <a:gd name="connsiteX1" fmla="*/ 1106905 w 3886200"/>
              <a:gd name="connsiteY1" fmla="*/ 133168 h 169262"/>
              <a:gd name="connsiteX2" fmla="*/ 2731168 w 3886200"/>
              <a:gd name="connsiteY2" fmla="*/ 145199 h 169262"/>
              <a:gd name="connsiteX3" fmla="*/ 3693695 w 3886200"/>
              <a:gd name="connsiteY3" fmla="*/ 820 h 169262"/>
              <a:gd name="connsiteX4" fmla="*/ 3886200 w 3886200"/>
              <a:gd name="connsiteY4" fmla="*/ 97073 h 16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169262">
                <a:moveTo>
                  <a:pt x="0" y="169262"/>
                </a:moveTo>
                <a:cubicBezTo>
                  <a:pt x="325855" y="153220"/>
                  <a:pt x="1106905" y="133168"/>
                  <a:pt x="1106905" y="133168"/>
                </a:cubicBezTo>
                <a:cubicBezTo>
                  <a:pt x="1562100" y="129157"/>
                  <a:pt x="2300036" y="167257"/>
                  <a:pt x="2731168" y="145199"/>
                </a:cubicBezTo>
                <a:cubicBezTo>
                  <a:pt x="3162300" y="123141"/>
                  <a:pt x="3501190" y="8841"/>
                  <a:pt x="3693695" y="820"/>
                </a:cubicBezTo>
                <a:cubicBezTo>
                  <a:pt x="3886200" y="-7201"/>
                  <a:pt x="3886200" y="44936"/>
                  <a:pt x="3886200" y="9707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utoUpdateAnimBg="0"/>
      <p:bldP spid="1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4" name="组合 2123"/>
          <p:cNvGrpSpPr/>
          <p:nvPr/>
        </p:nvGrpSpPr>
        <p:grpSpPr>
          <a:xfrm>
            <a:off x="-7938" y="-110173"/>
            <a:ext cx="11843979" cy="6377829"/>
            <a:chOff x="-7938" y="-109538"/>
            <a:chExt cx="11843979" cy="6377829"/>
          </a:xfrm>
        </p:grpSpPr>
        <p:pic>
          <p:nvPicPr>
            <p:cNvPr id="2123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06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7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8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9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0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4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5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6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7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2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3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18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54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8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9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0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1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2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3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4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5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6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7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8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9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0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1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2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3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4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4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5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6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122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2125" name="图片 2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4502094"/>
            <a:ext cx="3106737" cy="2071158"/>
          </a:xfrm>
          <a:prstGeom prst="rect">
            <a:avLst/>
          </a:prstGeom>
        </p:spPr>
      </p:pic>
      <p:sp>
        <p:nvSpPr>
          <p:cNvPr id="64" name="文本框 63"/>
          <p:cNvSpPr txBox="1"/>
          <p:nvPr/>
        </p:nvSpPr>
        <p:spPr>
          <a:xfrm>
            <a:off x="4481830" y="91440"/>
            <a:ext cx="33985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697DA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Contents</a:t>
            </a:r>
            <a:endParaRPr lang="en-US" altLang="zh-CN" sz="4000" b="1" dirty="0">
              <a:solidFill>
                <a:srgbClr val="697DA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5" name="任意多边形 64"/>
          <p:cNvSpPr/>
          <p:nvPr/>
        </p:nvSpPr>
        <p:spPr>
          <a:xfrm>
            <a:off x="4315275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66" name="任意多边形 65"/>
          <p:cNvSpPr/>
          <p:nvPr/>
        </p:nvSpPr>
        <p:spPr>
          <a:xfrm flipH="1">
            <a:off x="7641889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755" y="2024380"/>
            <a:ext cx="3230245" cy="3230245"/>
          </a:xfrm>
          <a:prstGeom prst="rect">
            <a:avLst/>
          </a:prstGeom>
        </p:spPr>
      </p:pic>
      <p:sp>
        <p:nvSpPr>
          <p:cNvPr id="68" name="文本框 67"/>
          <p:cNvSpPr txBox="1"/>
          <p:nvPr/>
        </p:nvSpPr>
        <p:spPr>
          <a:xfrm>
            <a:off x="2352040" y="3220085"/>
            <a:ext cx="2576195" cy="1533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2000" dirty="0">
                <a:solidFill>
                  <a:srgbClr val="002060"/>
                </a:solidFill>
                <a:latin typeface="Arial Unicode MS" panose="020B0604020202020204" charset="-122"/>
                <a:ea typeface="Arial Unicode MS" panose="020B0604020202020204" charset="-122"/>
              </a:rPr>
              <a:t>An Chinese businessman widely noted in the world</a:t>
            </a:r>
            <a:endParaRPr lang="en-US" altLang="zh-CN" sz="2000" dirty="0">
              <a:solidFill>
                <a:srgbClr val="00206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98" y="2024309"/>
            <a:ext cx="3173104" cy="3173104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46" y="2024309"/>
            <a:ext cx="3173104" cy="317310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91535" y="2440940"/>
            <a:ext cx="5537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1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6330315" y="2440940"/>
            <a:ext cx="5537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2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9336405" y="2440940"/>
            <a:ext cx="5537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3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5207635" y="3220085"/>
            <a:ext cx="2576195" cy="1533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2000" dirty="0">
                <a:solidFill>
                  <a:srgbClr val="002060"/>
                </a:solidFill>
                <a:latin typeface="Arial Unicode MS" panose="020B0604020202020204" charset="-122"/>
                <a:ea typeface="Arial Unicode MS" panose="020B0604020202020204" charset="-122"/>
              </a:rPr>
              <a:t>Chinese businessmen well known at home</a:t>
            </a:r>
            <a:endParaRPr lang="en-US" altLang="zh-CN" sz="2000" dirty="0">
              <a:solidFill>
                <a:srgbClr val="00206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8293735" y="3220085"/>
            <a:ext cx="2576195" cy="1214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2000" dirty="0">
                <a:solidFill>
                  <a:srgbClr val="002060"/>
                </a:solidFill>
                <a:latin typeface="Arial Unicode MS" panose="020B0604020202020204" charset="-122"/>
                <a:ea typeface="Arial Unicode MS" panose="020B0604020202020204" charset="-122"/>
              </a:rPr>
              <a:t>The way to be a rich businessmen</a:t>
            </a:r>
            <a:endParaRPr lang="en-US" altLang="zh-CN" sz="2000" dirty="0">
              <a:solidFill>
                <a:srgbClr val="00206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4" name="组合 2123"/>
          <p:cNvGrpSpPr/>
          <p:nvPr/>
        </p:nvGrpSpPr>
        <p:grpSpPr>
          <a:xfrm>
            <a:off x="-81598" y="-109538"/>
            <a:ext cx="11843979" cy="6377829"/>
            <a:chOff x="-7938" y="-109538"/>
            <a:chExt cx="11843979" cy="6377829"/>
          </a:xfrm>
        </p:grpSpPr>
        <p:pic>
          <p:nvPicPr>
            <p:cNvPr id="2123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06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7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8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9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0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4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5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6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7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2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3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18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54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8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9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0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1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2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3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4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5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6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7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8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9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0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1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2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3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4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4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5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6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122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2125" name="图片 2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4502094"/>
            <a:ext cx="3106737" cy="2071158"/>
          </a:xfrm>
          <a:prstGeom prst="rect">
            <a:avLst/>
          </a:prstGeom>
        </p:spPr>
      </p:pic>
      <p:sp>
        <p:nvSpPr>
          <p:cNvPr id="64" name="文本框 63"/>
          <p:cNvSpPr txBox="1"/>
          <p:nvPr/>
        </p:nvSpPr>
        <p:spPr>
          <a:xfrm>
            <a:off x="3402330" y="-217805"/>
            <a:ext cx="63379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697DA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Chinese businessmen widely noted in the world</a:t>
            </a:r>
            <a:endParaRPr lang="en-US" altLang="zh-CN" sz="3600" b="1" dirty="0">
              <a:solidFill>
                <a:srgbClr val="697DA9"/>
              </a:solidFill>
              <a:latin typeface="方正静蕾简体" panose="02000000000000000000" pitchFamily="2" charset="-122"/>
              <a:ea typeface="方正静蕾简体" panose="02000000000000000000" pitchFamily="2" charset="-122"/>
              <a:sym typeface="+mn-ea"/>
            </a:endParaRPr>
          </a:p>
        </p:txBody>
      </p:sp>
      <p:sp>
        <p:nvSpPr>
          <p:cNvPr id="65" name="任意多边形 64"/>
          <p:cNvSpPr/>
          <p:nvPr/>
        </p:nvSpPr>
        <p:spPr>
          <a:xfrm>
            <a:off x="2933515" y="124874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66" name="任意多边形 65"/>
          <p:cNvSpPr/>
          <p:nvPr/>
        </p:nvSpPr>
        <p:spPr>
          <a:xfrm flipH="1">
            <a:off x="9883439" y="15090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67" name="椭圆 31"/>
          <p:cNvSpPr/>
          <p:nvPr/>
        </p:nvSpPr>
        <p:spPr>
          <a:xfrm rot="16200000">
            <a:off x="4919146" y="1864835"/>
            <a:ext cx="3771716" cy="373258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88667 w 660227"/>
              <a:gd name="connsiteY0-334" fmla="*/ 94944 h 649385"/>
              <a:gd name="connsiteX1-335" fmla="*/ 410712 w 660227"/>
              <a:gd name="connsiteY1-336" fmla="*/ 10584 h 649385"/>
              <a:gd name="connsiteX2-337" fmla="*/ 659670 w 660227"/>
              <a:gd name="connsiteY2-338" fmla="*/ 332862 h 649385"/>
              <a:gd name="connsiteX3-339" fmla="*/ 331423 w 660227"/>
              <a:gd name="connsiteY3-340" fmla="*/ 649385 h 649385"/>
              <a:gd name="connsiteX4-341" fmla="*/ 3176 w 660227"/>
              <a:gd name="connsiteY4-342" fmla="*/ 332862 h 649385"/>
              <a:gd name="connsiteX5-343" fmla="*/ 62645 w 660227"/>
              <a:gd name="connsiteY5-344" fmla="*/ 129946 h 649385"/>
              <a:gd name="connsiteX0-345" fmla="*/ 88667 w 660227"/>
              <a:gd name="connsiteY0-346" fmla="*/ 98736 h 653177"/>
              <a:gd name="connsiteX1-347" fmla="*/ 410712 w 660227"/>
              <a:gd name="connsiteY1-348" fmla="*/ 14376 h 653177"/>
              <a:gd name="connsiteX2-349" fmla="*/ 659670 w 660227"/>
              <a:gd name="connsiteY2-350" fmla="*/ 336654 h 653177"/>
              <a:gd name="connsiteX3-351" fmla="*/ 331423 w 660227"/>
              <a:gd name="connsiteY3-352" fmla="*/ 653177 h 653177"/>
              <a:gd name="connsiteX4-353" fmla="*/ 3176 w 660227"/>
              <a:gd name="connsiteY4-354" fmla="*/ 336654 h 653177"/>
              <a:gd name="connsiteX5-355" fmla="*/ 62645 w 660227"/>
              <a:gd name="connsiteY5-356" fmla="*/ 133738 h 653177"/>
              <a:gd name="connsiteX0-357" fmla="*/ 88667 w 660338"/>
              <a:gd name="connsiteY0-358" fmla="*/ 92619 h 647060"/>
              <a:gd name="connsiteX1-359" fmla="*/ 410712 w 660338"/>
              <a:gd name="connsiteY1-360" fmla="*/ 8259 h 647060"/>
              <a:gd name="connsiteX2-361" fmla="*/ 659670 w 660338"/>
              <a:gd name="connsiteY2-362" fmla="*/ 330537 h 647060"/>
              <a:gd name="connsiteX3-363" fmla="*/ 331423 w 660338"/>
              <a:gd name="connsiteY3-364" fmla="*/ 647060 h 647060"/>
              <a:gd name="connsiteX4-365" fmla="*/ 3176 w 660338"/>
              <a:gd name="connsiteY4-366" fmla="*/ 330537 h 647060"/>
              <a:gd name="connsiteX5-367" fmla="*/ 62645 w 660338"/>
              <a:gd name="connsiteY5-368" fmla="*/ 127621 h 647060"/>
              <a:gd name="connsiteX0-369" fmla="*/ 88667 w 660338"/>
              <a:gd name="connsiteY0-370" fmla="*/ 92619 h 647060"/>
              <a:gd name="connsiteX1-371" fmla="*/ 410712 w 660338"/>
              <a:gd name="connsiteY1-372" fmla="*/ 8259 h 647060"/>
              <a:gd name="connsiteX2-373" fmla="*/ 659670 w 660338"/>
              <a:gd name="connsiteY2-374" fmla="*/ 330537 h 647060"/>
              <a:gd name="connsiteX3-375" fmla="*/ 331423 w 660338"/>
              <a:gd name="connsiteY3-376" fmla="*/ 647060 h 647060"/>
              <a:gd name="connsiteX4-377" fmla="*/ 3176 w 660338"/>
              <a:gd name="connsiteY4-378" fmla="*/ 330537 h 647060"/>
              <a:gd name="connsiteX5-379" fmla="*/ 62645 w 660338"/>
              <a:gd name="connsiteY5-380" fmla="*/ 127621 h 647060"/>
              <a:gd name="connsiteX0-381" fmla="*/ 88667 w 660440"/>
              <a:gd name="connsiteY0-382" fmla="*/ 92619 h 647060"/>
              <a:gd name="connsiteX1-383" fmla="*/ 410712 w 660440"/>
              <a:gd name="connsiteY1-384" fmla="*/ 8259 h 647060"/>
              <a:gd name="connsiteX2-385" fmla="*/ 659670 w 660440"/>
              <a:gd name="connsiteY2-386" fmla="*/ 330537 h 647060"/>
              <a:gd name="connsiteX3-387" fmla="*/ 331423 w 660440"/>
              <a:gd name="connsiteY3-388" fmla="*/ 647060 h 647060"/>
              <a:gd name="connsiteX4-389" fmla="*/ 3176 w 660440"/>
              <a:gd name="connsiteY4-390" fmla="*/ 330537 h 647060"/>
              <a:gd name="connsiteX5-391" fmla="*/ 62645 w 660440"/>
              <a:gd name="connsiteY5-392" fmla="*/ 127621 h 647060"/>
              <a:gd name="connsiteX0-393" fmla="*/ 88667 w 660843"/>
              <a:gd name="connsiteY0-394" fmla="*/ 96957 h 651398"/>
              <a:gd name="connsiteX1-395" fmla="*/ 415638 w 660843"/>
              <a:gd name="connsiteY1-396" fmla="*/ 7670 h 651398"/>
              <a:gd name="connsiteX2-397" fmla="*/ 659670 w 660843"/>
              <a:gd name="connsiteY2-398" fmla="*/ 334875 h 651398"/>
              <a:gd name="connsiteX3-399" fmla="*/ 331423 w 660843"/>
              <a:gd name="connsiteY3-400" fmla="*/ 651398 h 651398"/>
              <a:gd name="connsiteX4-401" fmla="*/ 3176 w 660843"/>
              <a:gd name="connsiteY4-402" fmla="*/ 334875 h 651398"/>
              <a:gd name="connsiteX5-403" fmla="*/ 62645 w 660843"/>
              <a:gd name="connsiteY5-404" fmla="*/ 131959 h 651398"/>
              <a:gd name="connsiteX0-405" fmla="*/ 88667 w 660991"/>
              <a:gd name="connsiteY0-406" fmla="*/ 96957 h 651398"/>
              <a:gd name="connsiteX1-407" fmla="*/ 415638 w 660991"/>
              <a:gd name="connsiteY1-408" fmla="*/ 7670 h 651398"/>
              <a:gd name="connsiteX2-409" fmla="*/ 659670 w 660991"/>
              <a:gd name="connsiteY2-410" fmla="*/ 334875 h 651398"/>
              <a:gd name="connsiteX3-411" fmla="*/ 331423 w 660991"/>
              <a:gd name="connsiteY3-412" fmla="*/ 651398 h 651398"/>
              <a:gd name="connsiteX4-413" fmla="*/ 3176 w 660991"/>
              <a:gd name="connsiteY4-414" fmla="*/ 334875 h 651398"/>
              <a:gd name="connsiteX5-415" fmla="*/ 62645 w 660991"/>
              <a:gd name="connsiteY5-416" fmla="*/ 131959 h 651398"/>
              <a:gd name="connsiteX0-417" fmla="*/ 88667 w 659672"/>
              <a:gd name="connsiteY0-418" fmla="*/ 96957 h 651398"/>
              <a:gd name="connsiteX1-419" fmla="*/ 415638 w 659672"/>
              <a:gd name="connsiteY1-420" fmla="*/ 7670 h 651398"/>
              <a:gd name="connsiteX2-421" fmla="*/ 659670 w 659672"/>
              <a:gd name="connsiteY2-422" fmla="*/ 334875 h 651398"/>
              <a:gd name="connsiteX3-423" fmla="*/ 331423 w 659672"/>
              <a:gd name="connsiteY3-424" fmla="*/ 651398 h 651398"/>
              <a:gd name="connsiteX4-425" fmla="*/ 3176 w 659672"/>
              <a:gd name="connsiteY4-426" fmla="*/ 334875 h 651398"/>
              <a:gd name="connsiteX5-427" fmla="*/ 62645 w 659672"/>
              <a:gd name="connsiteY5-428" fmla="*/ 131959 h 651398"/>
              <a:gd name="connsiteX0-429" fmla="*/ 88667 w 660991"/>
              <a:gd name="connsiteY0-430" fmla="*/ 96957 h 651398"/>
              <a:gd name="connsiteX1-431" fmla="*/ 415638 w 660991"/>
              <a:gd name="connsiteY1-432" fmla="*/ 7670 h 651398"/>
              <a:gd name="connsiteX2-433" fmla="*/ 659670 w 660991"/>
              <a:gd name="connsiteY2-434" fmla="*/ 334875 h 651398"/>
              <a:gd name="connsiteX3-435" fmla="*/ 331423 w 660991"/>
              <a:gd name="connsiteY3-436" fmla="*/ 651398 h 651398"/>
              <a:gd name="connsiteX4-437" fmla="*/ 3176 w 660991"/>
              <a:gd name="connsiteY4-438" fmla="*/ 334875 h 651398"/>
              <a:gd name="connsiteX5-439" fmla="*/ 62645 w 660991"/>
              <a:gd name="connsiteY5-440" fmla="*/ 131959 h 651398"/>
              <a:gd name="connsiteX0-441" fmla="*/ 88667 w 660843"/>
              <a:gd name="connsiteY0-442" fmla="*/ 98912 h 653353"/>
              <a:gd name="connsiteX1-443" fmla="*/ 415638 w 660843"/>
              <a:gd name="connsiteY1-444" fmla="*/ 9625 h 653353"/>
              <a:gd name="connsiteX2-445" fmla="*/ 659670 w 660843"/>
              <a:gd name="connsiteY2-446" fmla="*/ 336830 h 653353"/>
              <a:gd name="connsiteX3-447" fmla="*/ 331423 w 660843"/>
              <a:gd name="connsiteY3-448" fmla="*/ 653353 h 653353"/>
              <a:gd name="connsiteX4-449" fmla="*/ 3176 w 660843"/>
              <a:gd name="connsiteY4-450" fmla="*/ 336830 h 653353"/>
              <a:gd name="connsiteX5-451" fmla="*/ 62645 w 660843"/>
              <a:gd name="connsiteY5-452" fmla="*/ 133914 h 653353"/>
              <a:gd name="connsiteX0-453" fmla="*/ 88667 w 660203"/>
              <a:gd name="connsiteY0-454" fmla="*/ 98912 h 653353"/>
              <a:gd name="connsiteX1-455" fmla="*/ 415638 w 660203"/>
              <a:gd name="connsiteY1-456" fmla="*/ 9625 h 653353"/>
              <a:gd name="connsiteX2-457" fmla="*/ 659670 w 660203"/>
              <a:gd name="connsiteY2-458" fmla="*/ 336830 h 653353"/>
              <a:gd name="connsiteX3-459" fmla="*/ 331423 w 660203"/>
              <a:gd name="connsiteY3-460" fmla="*/ 653353 h 653353"/>
              <a:gd name="connsiteX4-461" fmla="*/ 3176 w 660203"/>
              <a:gd name="connsiteY4-462" fmla="*/ 336830 h 653353"/>
              <a:gd name="connsiteX5-463" fmla="*/ 62645 w 660203"/>
              <a:gd name="connsiteY5-464" fmla="*/ 133914 h 653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203" h="653353">
                <a:moveTo>
                  <a:pt x="88667" y="98912"/>
                </a:moveTo>
                <a:cubicBezTo>
                  <a:pt x="160995" y="21905"/>
                  <a:pt x="271208" y="-20178"/>
                  <a:pt x="415638" y="9625"/>
                </a:cubicBezTo>
                <a:cubicBezTo>
                  <a:pt x="560068" y="39428"/>
                  <a:pt x="668779" y="199983"/>
                  <a:pt x="659670" y="336830"/>
                </a:cubicBezTo>
                <a:cubicBezTo>
                  <a:pt x="650561" y="473677"/>
                  <a:pt x="512709" y="653353"/>
                  <a:pt x="331423" y="653353"/>
                </a:cubicBezTo>
                <a:cubicBezTo>
                  <a:pt x="150137" y="653353"/>
                  <a:pt x="14721" y="456654"/>
                  <a:pt x="3176" y="336830"/>
                </a:cubicBezTo>
                <a:cubicBezTo>
                  <a:pt x="-8369" y="217006"/>
                  <a:pt x="11590" y="208728"/>
                  <a:pt x="62645" y="133914"/>
                </a:cubicBezTo>
              </a:path>
            </a:pathLst>
          </a:custGeom>
          <a:noFill/>
          <a:ln w="38100" cap="rnd">
            <a:solidFill>
              <a:srgbClr val="697DA9"/>
            </a:solidFill>
            <a:prstDash val="solid"/>
            <a:round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7200" b="1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8" name="PA_库_任意多边形 67"/>
          <p:cNvSpPr/>
          <p:nvPr>
            <p:custDataLst>
              <p:tags r:id="rId4"/>
            </p:custDataLst>
          </p:nvPr>
        </p:nvSpPr>
        <p:spPr>
          <a:xfrm flipH="1">
            <a:off x="4752784" y="4374509"/>
            <a:ext cx="676146" cy="717630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rgbClr val="697DA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zh-CN" altLang="en-US" sz="4400" b="1" dirty="0">
              <a:solidFill>
                <a:srgbClr val="697DA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9" name="PA_库_任意多边形 68"/>
          <p:cNvSpPr/>
          <p:nvPr>
            <p:custDataLst>
              <p:tags r:id="rId5"/>
            </p:custDataLst>
          </p:nvPr>
        </p:nvSpPr>
        <p:spPr>
          <a:xfrm flipH="1">
            <a:off x="4752784" y="2386335"/>
            <a:ext cx="676146" cy="717630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rgbClr val="697DA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</a:t>
            </a:r>
            <a:endParaRPr lang="zh-CN" altLang="en-US" sz="4400" b="1" dirty="0">
              <a:solidFill>
                <a:srgbClr val="697DA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0" name="PA_库_任意多边形 69"/>
          <p:cNvSpPr/>
          <p:nvPr>
            <p:custDataLst>
              <p:tags r:id="rId6"/>
            </p:custDataLst>
          </p:nvPr>
        </p:nvSpPr>
        <p:spPr>
          <a:xfrm flipH="1">
            <a:off x="8091615" y="4374509"/>
            <a:ext cx="676146" cy="717630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rgbClr val="697DA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</a:t>
            </a:r>
            <a:endParaRPr lang="zh-CN" altLang="en-US" sz="4400" b="1" dirty="0">
              <a:solidFill>
                <a:srgbClr val="697DA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1" name="PA_库_任意多边形 70"/>
          <p:cNvSpPr/>
          <p:nvPr>
            <p:custDataLst>
              <p:tags r:id="rId7"/>
            </p:custDataLst>
          </p:nvPr>
        </p:nvSpPr>
        <p:spPr>
          <a:xfrm flipH="1">
            <a:off x="8091615" y="2386335"/>
            <a:ext cx="676146" cy="717630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rgbClr val="697DA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3</a:t>
            </a:r>
            <a:endParaRPr lang="zh-CN" altLang="en-US" sz="4400" b="1" dirty="0">
              <a:solidFill>
                <a:srgbClr val="697DA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3" name="PA_库_文本框 72"/>
          <p:cNvSpPr txBox="1"/>
          <p:nvPr>
            <p:custDataLst>
              <p:tags r:id="rId8"/>
            </p:custDataLst>
          </p:nvPr>
        </p:nvSpPr>
        <p:spPr>
          <a:xfrm>
            <a:off x="3277378" y="2687864"/>
            <a:ext cx="1249680" cy="5219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697DA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Taobao</a:t>
            </a:r>
            <a:endParaRPr lang="en-US" altLang="zh-CN" sz="2800" dirty="0">
              <a:solidFill>
                <a:srgbClr val="697DA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5" name="PA_库_文本框 74"/>
          <p:cNvSpPr txBox="1"/>
          <p:nvPr>
            <p:custDataLst>
              <p:tags r:id="rId9"/>
            </p:custDataLst>
          </p:nvPr>
        </p:nvSpPr>
        <p:spPr>
          <a:xfrm>
            <a:off x="3402473" y="4206052"/>
            <a:ext cx="1249680" cy="5219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697DA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Alipay</a:t>
            </a:r>
            <a:endParaRPr lang="en-US" altLang="zh-CN" sz="2800" dirty="0">
              <a:solidFill>
                <a:srgbClr val="697DA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8980170" y="2430780"/>
            <a:ext cx="1783080" cy="5219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697DA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Ding Talk</a:t>
            </a:r>
            <a:endParaRPr lang="en-US" altLang="zh-CN" sz="2800" dirty="0">
              <a:solidFill>
                <a:srgbClr val="697DA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8671560" y="5276850"/>
            <a:ext cx="894080" cy="5219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697DA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Amap</a:t>
            </a:r>
            <a:endParaRPr lang="en-US" altLang="zh-CN" sz="2800" dirty="0">
              <a:solidFill>
                <a:srgbClr val="697DA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82" name="PA_库_图片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355" y="1179195"/>
            <a:ext cx="4938395" cy="53943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42950" y="-16319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 descr="支付宝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77235" y="4810760"/>
            <a:ext cx="1475740" cy="1294765"/>
          </a:xfrm>
          <a:prstGeom prst="rect">
            <a:avLst/>
          </a:prstGeom>
        </p:spPr>
      </p:pic>
      <p:pic>
        <p:nvPicPr>
          <p:cNvPr id="4" name="图片 3" descr="淘宝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20900" y="923290"/>
            <a:ext cx="2632075" cy="1764665"/>
          </a:xfrm>
          <a:prstGeom prst="rect">
            <a:avLst/>
          </a:prstGeom>
        </p:spPr>
      </p:pic>
      <p:pic>
        <p:nvPicPr>
          <p:cNvPr id="5" name="图片 4" descr="钉钉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75750" y="871855"/>
            <a:ext cx="2094230" cy="1520190"/>
          </a:xfrm>
          <a:prstGeom prst="rect">
            <a:avLst/>
          </a:prstGeom>
        </p:spPr>
      </p:pic>
      <p:pic>
        <p:nvPicPr>
          <p:cNvPr id="6" name="图片 5" descr="高德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80170" y="3837940"/>
            <a:ext cx="1390650" cy="1254125"/>
          </a:xfrm>
          <a:prstGeom prst="rect">
            <a:avLst/>
          </a:prstGeom>
        </p:spPr>
      </p:pic>
      <p:pic>
        <p:nvPicPr>
          <p:cNvPr id="7" name="图片 6" descr="阿里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96535" y="2687955"/>
            <a:ext cx="2795270" cy="2485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5" grpId="0" animBg="1"/>
      <p:bldP spid="75" grpId="1" animBg="1"/>
      <p:bldP spid="73" grpId="0" animBg="1"/>
      <p:bldP spid="73" grpId="1" animBg="1"/>
      <p:bldP spid="78" grpId="0" animBg="1"/>
      <p:bldP spid="78" grpId="1" animBg="1"/>
      <p:bldP spid="81" grpId="0" animBg="1"/>
      <p:bldP spid="8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4" name="组合 2123"/>
          <p:cNvGrpSpPr/>
          <p:nvPr/>
        </p:nvGrpSpPr>
        <p:grpSpPr>
          <a:xfrm>
            <a:off x="-7938" y="-109538"/>
            <a:ext cx="11843979" cy="6377829"/>
            <a:chOff x="-7938" y="-109538"/>
            <a:chExt cx="11843979" cy="6377829"/>
          </a:xfrm>
        </p:grpSpPr>
        <p:pic>
          <p:nvPicPr>
            <p:cNvPr id="2123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06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7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8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9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0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4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5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6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7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2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3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18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54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8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9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0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1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2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3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4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5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6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7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8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9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0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1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2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3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4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4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5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6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122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2125" name="图片 2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4502094"/>
            <a:ext cx="3106737" cy="2071158"/>
          </a:xfrm>
          <a:prstGeom prst="rect">
            <a:avLst/>
          </a:prstGeom>
        </p:spPr>
      </p:pic>
      <p:sp>
        <p:nvSpPr>
          <p:cNvPr id="182" name="任意多边形 181"/>
          <p:cNvSpPr/>
          <p:nvPr/>
        </p:nvSpPr>
        <p:spPr>
          <a:xfrm>
            <a:off x="4315275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83" name="任意多边形 182"/>
          <p:cNvSpPr/>
          <p:nvPr/>
        </p:nvSpPr>
        <p:spPr>
          <a:xfrm flipH="1">
            <a:off x="7641889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84" name="PA_库_文本框 183"/>
          <p:cNvSpPr txBox="1"/>
          <p:nvPr>
            <p:custDataLst>
              <p:tags r:id="rId4"/>
            </p:custDataLst>
          </p:nvPr>
        </p:nvSpPr>
        <p:spPr>
          <a:xfrm>
            <a:off x="5149215" y="1621155"/>
            <a:ext cx="678370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Arial" panose="020B0604020202020204" pitchFamily="34" charset="0"/>
                <a:ea typeface="Microsoft JhengHei UI" panose="020B0604030504040204" charset="-120"/>
                <a:cs typeface="Arial" panose="020B0604020202020204" pitchFamily="34" charset="0"/>
              </a:rPr>
              <a:t>In 1988, graduated from Hangzhou Normal University Department of Foreign Languages </a:t>
            </a:r>
            <a:endParaRPr lang="en-US" altLang="zh-CN" sz="2400" dirty="0" smtClean="0">
              <a:latin typeface="Arial" panose="020B0604020202020204" pitchFamily="34" charset="0"/>
              <a:ea typeface="Microsoft JhengHei UI" panose="020B060403050404020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latin typeface="Arial" panose="020B0604020202020204" pitchFamily="34" charset="0"/>
              <a:ea typeface="Microsoft JhengHei UI" panose="020B060403050404020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Arial" panose="020B0604020202020204" pitchFamily="34" charset="0"/>
                <a:ea typeface="Microsoft JhengHei UI" panose="020B0604030504040204" charset="-120"/>
                <a:cs typeface="Arial" panose="020B0604020202020204" pitchFamily="34" charset="0"/>
              </a:rPr>
              <a:t>Been an English teacher for six years</a:t>
            </a:r>
            <a:endParaRPr lang="en-US" altLang="zh-CN" sz="2400" dirty="0" smtClean="0">
              <a:latin typeface="Arial" panose="020B0604020202020204" pitchFamily="34" charset="0"/>
              <a:ea typeface="Microsoft JhengHei UI" panose="020B060403050404020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latin typeface="Arial" panose="020B0604020202020204" pitchFamily="34" charset="0"/>
              <a:ea typeface="Microsoft JhengHei UI" panose="020B060403050404020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Arial" panose="020B0604020202020204" pitchFamily="34" charset="0"/>
                <a:ea typeface="Microsoft JhengHei UI" panose="020B0604030504040204" charset="-120"/>
                <a:cs typeface="Arial" panose="020B0604020202020204" pitchFamily="34" charset="0"/>
              </a:rPr>
              <a:t>In 2013, resigned as Alibaba Group CEO</a:t>
            </a:r>
            <a:endParaRPr lang="en-US" altLang="zh-CN" sz="2400" dirty="0" smtClean="0">
              <a:latin typeface="Arial" panose="020B0604020202020204" pitchFamily="34" charset="0"/>
              <a:ea typeface="Microsoft JhengHei UI" panose="020B0604030504040204" charset="-120"/>
              <a:cs typeface="Arial" panose="020B0604020202020204" pitchFamily="34" charset="0"/>
            </a:endParaRPr>
          </a:p>
        </p:txBody>
      </p:sp>
      <p:sp>
        <p:nvSpPr>
          <p:cNvPr id="185" name="PA_库_任意多边形 184"/>
          <p:cNvSpPr/>
          <p:nvPr>
            <p:custDataLst>
              <p:tags r:id="rId5"/>
            </p:custDataLst>
          </p:nvPr>
        </p:nvSpPr>
        <p:spPr>
          <a:xfrm>
            <a:off x="4499610" y="1322070"/>
            <a:ext cx="6992620" cy="4211320"/>
          </a:xfrm>
          <a:custGeom>
            <a:avLst/>
            <a:gdLst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-1" fmla="*/ 6111936 w 6416813"/>
              <a:gd name="connsiteY0-2" fmla="*/ 519638 h 3001581"/>
              <a:gd name="connsiteX1-3" fmla="*/ 3290358 w 6416813"/>
              <a:gd name="connsiteY1-4" fmla="*/ 23250 h 3001581"/>
              <a:gd name="connsiteX2-5" fmla="*/ 103021 w 6416813"/>
              <a:gd name="connsiteY2-6" fmla="*/ 1029090 h 3001581"/>
              <a:gd name="connsiteX3-7" fmla="*/ 769227 w 6416813"/>
              <a:gd name="connsiteY3-8" fmla="*/ 2531318 h 3001581"/>
              <a:gd name="connsiteX4-9" fmla="*/ 272838 w 6416813"/>
              <a:gd name="connsiteY4-10" fmla="*/ 3001581 h 3001581"/>
              <a:gd name="connsiteX5-11" fmla="*/ 1539936 w 6416813"/>
              <a:gd name="connsiteY5-12" fmla="*/ 2688072 h 3001581"/>
              <a:gd name="connsiteX6-13" fmla="*/ 5824553 w 6416813"/>
              <a:gd name="connsiteY6-14" fmla="*/ 2648884 h 3001581"/>
              <a:gd name="connsiteX7-15" fmla="*/ 6111936 w 6416813"/>
              <a:gd name="connsiteY7-16" fmla="*/ 519638 h 3001581"/>
              <a:gd name="connsiteX0-17" fmla="*/ 6111936 w 6416813"/>
              <a:gd name="connsiteY0-18" fmla="*/ 519638 h 3001581"/>
              <a:gd name="connsiteX1-19" fmla="*/ 3290358 w 6416813"/>
              <a:gd name="connsiteY1-20" fmla="*/ 23250 h 3001581"/>
              <a:gd name="connsiteX2-21" fmla="*/ 103021 w 6416813"/>
              <a:gd name="connsiteY2-22" fmla="*/ 1029090 h 3001581"/>
              <a:gd name="connsiteX3-23" fmla="*/ 769227 w 6416813"/>
              <a:gd name="connsiteY3-24" fmla="*/ 2531318 h 3001581"/>
              <a:gd name="connsiteX4-25" fmla="*/ 272838 w 6416813"/>
              <a:gd name="connsiteY4-26" fmla="*/ 3001581 h 3001581"/>
              <a:gd name="connsiteX5-27" fmla="*/ 1539936 w 6416813"/>
              <a:gd name="connsiteY5-28" fmla="*/ 2688072 h 3001581"/>
              <a:gd name="connsiteX6-29" fmla="*/ 5824553 w 6416813"/>
              <a:gd name="connsiteY6-30" fmla="*/ 2648884 h 3001581"/>
              <a:gd name="connsiteX7-31" fmla="*/ 6111936 w 6416813"/>
              <a:gd name="connsiteY7-32" fmla="*/ 519638 h 3001581"/>
              <a:gd name="connsiteX0-33" fmla="*/ 6072123 w 6377000"/>
              <a:gd name="connsiteY0-34" fmla="*/ 519638 h 3001581"/>
              <a:gd name="connsiteX1-35" fmla="*/ 3250545 w 6377000"/>
              <a:gd name="connsiteY1-36" fmla="*/ 23250 h 3001581"/>
              <a:gd name="connsiteX2-37" fmla="*/ 63208 w 6377000"/>
              <a:gd name="connsiteY2-38" fmla="*/ 1029090 h 3001581"/>
              <a:gd name="connsiteX3-39" fmla="*/ 729414 w 6377000"/>
              <a:gd name="connsiteY3-40" fmla="*/ 2531318 h 3001581"/>
              <a:gd name="connsiteX4-41" fmla="*/ 233025 w 6377000"/>
              <a:gd name="connsiteY4-42" fmla="*/ 3001581 h 3001581"/>
              <a:gd name="connsiteX5-43" fmla="*/ 1500123 w 6377000"/>
              <a:gd name="connsiteY5-44" fmla="*/ 2688072 h 3001581"/>
              <a:gd name="connsiteX6-45" fmla="*/ 5784740 w 6377000"/>
              <a:gd name="connsiteY6-46" fmla="*/ 2648884 h 3001581"/>
              <a:gd name="connsiteX7-47" fmla="*/ 6072123 w 6377000"/>
              <a:gd name="connsiteY7-48" fmla="*/ 519638 h 3001581"/>
              <a:gd name="connsiteX0-49" fmla="*/ 6202752 w 6463800"/>
              <a:gd name="connsiteY0-50" fmla="*/ 673348 h 2985474"/>
              <a:gd name="connsiteX1-51" fmla="*/ 3250545 w 6463800"/>
              <a:gd name="connsiteY1-52" fmla="*/ 7143 h 2985474"/>
              <a:gd name="connsiteX2-53" fmla="*/ 63208 w 6463800"/>
              <a:gd name="connsiteY2-54" fmla="*/ 1012983 h 2985474"/>
              <a:gd name="connsiteX3-55" fmla="*/ 729414 w 6463800"/>
              <a:gd name="connsiteY3-56" fmla="*/ 2515211 h 2985474"/>
              <a:gd name="connsiteX4-57" fmla="*/ 233025 w 6463800"/>
              <a:gd name="connsiteY4-58" fmla="*/ 2985474 h 2985474"/>
              <a:gd name="connsiteX5-59" fmla="*/ 1500123 w 6463800"/>
              <a:gd name="connsiteY5-60" fmla="*/ 2671965 h 2985474"/>
              <a:gd name="connsiteX6-61" fmla="*/ 5784740 w 6463800"/>
              <a:gd name="connsiteY6-62" fmla="*/ 2632777 h 2985474"/>
              <a:gd name="connsiteX7-63" fmla="*/ 6202752 w 6463800"/>
              <a:gd name="connsiteY7-64" fmla="*/ 673348 h 2985474"/>
              <a:gd name="connsiteX0-65" fmla="*/ 6202752 w 6463800"/>
              <a:gd name="connsiteY0-66" fmla="*/ 673348 h 3037725"/>
              <a:gd name="connsiteX1-67" fmla="*/ 3250545 w 6463800"/>
              <a:gd name="connsiteY1-68" fmla="*/ 7143 h 3037725"/>
              <a:gd name="connsiteX2-69" fmla="*/ 63208 w 6463800"/>
              <a:gd name="connsiteY2-70" fmla="*/ 1012983 h 3037725"/>
              <a:gd name="connsiteX3-71" fmla="*/ 729414 w 6463800"/>
              <a:gd name="connsiteY3-72" fmla="*/ 2515211 h 3037725"/>
              <a:gd name="connsiteX4-73" fmla="*/ 533471 w 6463800"/>
              <a:gd name="connsiteY4-74" fmla="*/ 3037725 h 3037725"/>
              <a:gd name="connsiteX5-75" fmla="*/ 1500123 w 6463800"/>
              <a:gd name="connsiteY5-76" fmla="*/ 2671965 h 3037725"/>
              <a:gd name="connsiteX6-77" fmla="*/ 5784740 w 6463800"/>
              <a:gd name="connsiteY6-78" fmla="*/ 2632777 h 3037725"/>
              <a:gd name="connsiteX7-79" fmla="*/ 6202752 w 6463800"/>
              <a:gd name="connsiteY7-80" fmla="*/ 673348 h 3037725"/>
              <a:gd name="connsiteX0-81" fmla="*/ 6202752 w 6399662"/>
              <a:gd name="connsiteY0-82" fmla="*/ 673568 h 3037945"/>
              <a:gd name="connsiteX1-83" fmla="*/ 3250545 w 6399662"/>
              <a:gd name="connsiteY1-84" fmla="*/ 7363 h 3037945"/>
              <a:gd name="connsiteX2-85" fmla="*/ 63208 w 6399662"/>
              <a:gd name="connsiteY2-86" fmla="*/ 1013203 h 3037945"/>
              <a:gd name="connsiteX3-87" fmla="*/ 729414 w 6399662"/>
              <a:gd name="connsiteY3-88" fmla="*/ 2515431 h 3037945"/>
              <a:gd name="connsiteX4-89" fmla="*/ 533471 w 6399662"/>
              <a:gd name="connsiteY4-90" fmla="*/ 3037945 h 3037945"/>
              <a:gd name="connsiteX5-91" fmla="*/ 1500123 w 6399662"/>
              <a:gd name="connsiteY5-92" fmla="*/ 2672185 h 3037945"/>
              <a:gd name="connsiteX6-93" fmla="*/ 5614923 w 6399662"/>
              <a:gd name="connsiteY6-94" fmla="*/ 2698311 h 3037945"/>
              <a:gd name="connsiteX7-95" fmla="*/ 6202752 w 6399662"/>
              <a:gd name="connsiteY7-96" fmla="*/ 673568 h 3037945"/>
              <a:gd name="connsiteX0-97" fmla="*/ 6202752 w 6427727"/>
              <a:gd name="connsiteY0-98" fmla="*/ 673568 h 3037945"/>
              <a:gd name="connsiteX1-99" fmla="*/ 3250545 w 6427727"/>
              <a:gd name="connsiteY1-100" fmla="*/ 7363 h 3037945"/>
              <a:gd name="connsiteX2-101" fmla="*/ 63208 w 6427727"/>
              <a:gd name="connsiteY2-102" fmla="*/ 1013203 h 3037945"/>
              <a:gd name="connsiteX3-103" fmla="*/ 729414 w 6427727"/>
              <a:gd name="connsiteY3-104" fmla="*/ 2515431 h 3037945"/>
              <a:gd name="connsiteX4-105" fmla="*/ 533471 w 6427727"/>
              <a:gd name="connsiteY4-106" fmla="*/ 3037945 h 3037945"/>
              <a:gd name="connsiteX5-107" fmla="*/ 1500123 w 6427727"/>
              <a:gd name="connsiteY5-108" fmla="*/ 2672185 h 3037945"/>
              <a:gd name="connsiteX6-109" fmla="*/ 5614923 w 6427727"/>
              <a:gd name="connsiteY6-110" fmla="*/ 2698311 h 3037945"/>
              <a:gd name="connsiteX7-111" fmla="*/ 6202752 w 6427727"/>
              <a:gd name="connsiteY7-112" fmla="*/ 673568 h 3037945"/>
              <a:gd name="connsiteX0-113" fmla="*/ 6202752 w 6427727"/>
              <a:gd name="connsiteY0-114" fmla="*/ 666268 h 3030645"/>
              <a:gd name="connsiteX1-115" fmla="*/ 3250545 w 6427727"/>
              <a:gd name="connsiteY1-116" fmla="*/ 63 h 3030645"/>
              <a:gd name="connsiteX2-117" fmla="*/ 63208 w 6427727"/>
              <a:gd name="connsiteY2-118" fmla="*/ 1005903 h 3030645"/>
              <a:gd name="connsiteX3-119" fmla="*/ 729414 w 6427727"/>
              <a:gd name="connsiteY3-120" fmla="*/ 2508131 h 3030645"/>
              <a:gd name="connsiteX4-121" fmla="*/ 533471 w 6427727"/>
              <a:gd name="connsiteY4-122" fmla="*/ 3030645 h 3030645"/>
              <a:gd name="connsiteX5-123" fmla="*/ 1500123 w 6427727"/>
              <a:gd name="connsiteY5-124" fmla="*/ 2664885 h 3030645"/>
              <a:gd name="connsiteX6-125" fmla="*/ 5614923 w 6427727"/>
              <a:gd name="connsiteY6-126" fmla="*/ 2691011 h 3030645"/>
              <a:gd name="connsiteX7-127" fmla="*/ 6202752 w 6427727"/>
              <a:gd name="connsiteY7-128" fmla="*/ 666268 h 3030645"/>
              <a:gd name="connsiteX0-129" fmla="*/ 6202752 w 6445028"/>
              <a:gd name="connsiteY0-130" fmla="*/ 666309 h 3030686"/>
              <a:gd name="connsiteX1-131" fmla="*/ 3250545 w 6445028"/>
              <a:gd name="connsiteY1-132" fmla="*/ 104 h 3030686"/>
              <a:gd name="connsiteX2-133" fmla="*/ 63208 w 6445028"/>
              <a:gd name="connsiteY2-134" fmla="*/ 1005944 h 3030686"/>
              <a:gd name="connsiteX3-135" fmla="*/ 729414 w 6445028"/>
              <a:gd name="connsiteY3-136" fmla="*/ 2508172 h 3030686"/>
              <a:gd name="connsiteX4-137" fmla="*/ 533471 w 6445028"/>
              <a:gd name="connsiteY4-138" fmla="*/ 3030686 h 3030686"/>
              <a:gd name="connsiteX5-139" fmla="*/ 1500123 w 6445028"/>
              <a:gd name="connsiteY5-140" fmla="*/ 2664926 h 3030686"/>
              <a:gd name="connsiteX6-141" fmla="*/ 5614923 w 6445028"/>
              <a:gd name="connsiteY6-142" fmla="*/ 2691052 h 3030686"/>
              <a:gd name="connsiteX7-143" fmla="*/ 6202752 w 6445028"/>
              <a:gd name="connsiteY7-144" fmla="*/ 666309 h 3030686"/>
              <a:gd name="connsiteX0-145" fmla="*/ 6202752 w 6445028"/>
              <a:gd name="connsiteY0-146" fmla="*/ 666309 h 2805650"/>
              <a:gd name="connsiteX1-147" fmla="*/ 3250545 w 6445028"/>
              <a:gd name="connsiteY1-148" fmla="*/ 104 h 2805650"/>
              <a:gd name="connsiteX2-149" fmla="*/ 63208 w 6445028"/>
              <a:gd name="connsiteY2-150" fmla="*/ 1005944 h 2805650"/>
              <a:gd name="connsiteX3-151" fmla="*/ 729414 w 6445028"/>
              <a:gd name="connsiteY3-152" fmla="*/ 2508172 h 2805650"/>
              <a:gd name="connsiteX4-153" fmla="*/ 23517 w 6445028"/>
              <a:gd name="connsiteY4-154" fmla="*/ 2731748 h 2805650"/>
              <a:gd name="connsiteX5-155" fmla="*/ 1500123 w 6445028"/>
              <a:gd name="connsiteY5-156" fmla="*/ 2664926 h 2805650"/>
              <a:gd name="connsiteX6-157" fmla="*/ 5614923 w 6445028"/>
              <a:gd name="connsiteY6-158" fmla="*/ 2691052 h 2805650"/>
              <a:gd name="connsiteX7-159" fmla="*/ 6202752 w 6445028"/>
              <a:gd name="connsiteY7-160" fmla="*/ 666309 h 2805650"/>
              <a:gd name="connsiteX0-161" fmla="*/ 6293740 w 6536016"/>
              <a:gd name="connsiteY0-162" fmla="*/ 666309 h 2805650"/>
              <a:gd name="connsiteX1-163" fmla="*/ 3341533 w 6536016"/>
              <a:gd name="connsiteY1-164" fmla="*/ 104 h 2805650"/>
              <a:gd name="connsiteX2-165" fmla="*/ 154196 w 6536016"/>
              <a:gd name="connsiteY2-166" fmla="*/ 1005944 h 2805650"/>
              <a:gd name="connsiteX3-167" fmla="*/ 521464 w 6536016"/>
              <a:gd name="connsiteY3-168" fmla="*/ 2121311 h 2805650"/>
              <a:gd name="connsiteX4-169" fmla="*/ 114505 w 6536016"/>
              <a:gd name="connsiteY4-170" fmla="*/ 2731748 h 2805650"/>
              <a:gd name="connsiteX5-171" fmla="*/ 1591111 w 6536016"/>
              <a:gd name="connsiteY5-172" fmla="*/ 2664926 h 2805650"/>
              <a:gd name="connsiteX6-173" fmla="*/ 5705911 w 6536016"/>
              <a:gd name="connsiteY6-174" fmla="*/ 2691052 h 2805650"/>
              <a:gd name="connsiteX7-175" fmla="*/ 6293740 w 6536016"/>
              <a:gd name="connsiteY7-176" fmla="*/ 666309 h 2805650"/>
              <a:gd name="connsiteX0-177" fmla="*/ 6293740 w 6524352"/>
              <a:gd name="connsiteY0-178" fmla="*/ 666309 h 2813024"/>
              <a:gd name="connsiteX1-179" fmla="*/ 3341533 w 6524352"/>
              <a:gd name="connsiteY1-180" fmla="*/ 104 h 2813024"/>
              <a:gd name="connsiteX2-181" fmla="*/ 154196 w 6524352"/>
              <a:gd name="connsiteY2-182" fmla="*/ 1005944 h 2813024"/>
              <a:gd name="connsiteX3-183" fmla="*/ 521464 w 6524352"/>
              <a:gd name="connsiteY3-184" fmla="*/ 2121311 h 2813024"/>
              <a:gd name="connsiteX4-185" fmla="*/ 114505 w 6524352"/>
              <a:gd name="connsiteY4-186" fmla="*/ 2731748 h 2813024"/>
              <a:gd name="connsiteX5-187" fmla="*/ 1169081 w 6524352"/>
              <a:gd name="connsiteY5-188" fmla="*/ 2541833 h 2813024"/>
              <a:gd name="connsiteX6-189" fmla="*/ 5705911 w 6524352"/>
              <a:gd name="connsiteY6-190" fmla="*/ 2691052 h 2813024"/>
              <a:gd name="connsiteX7-191" fmla="*/ 6293740 w 6524352"/>
              <a:gd name="connsiteY7-192" fmla="*/ 666309 h 2813024"/>
              <a:gd name="connsiteX0-193" fmla="*/ 6293740 w 6524352"/>
              <a:gd name="connsiteY0-194" fmla="*/ 666309 h 2813024"/>
              <a:gd name="connsiteX1-195" fmla="*/ 3341533 w 6524352"/>
              <a:gd name="connsiteY1-196" fmla="*/ 104 h 2813024"/>
              <a:gd name="connsiteX2-197" fmla="*/ 154196 w 6524352"/>
              <a:gd name="connsiteY2-198" fmla="*/ 1005944 h 2813024"/>
              <a:gd name="connsiteX3-199" fmla="*/ 521464 w 6524352"/>
              <a:gd name="connsiteY3-200" fmla="*/ 2121311 h 2813024"/>
              <a:gd name="connsiteX4-201" fmla="*/ 114505 w 6524352"/>
              <a:gd name="connsiteY4-202" fmla="*/ 2731748 h 2813024"/>
              <a:gd name="connsiteX5-203" fmla="*/ 1169081 w 6524352"/>
              <a:gd name="connsiteY5-204" fmla="*/ 2541833 h 2813024"/>
              <a:gd name="connsiteX6-205" fmla="*/ 5705911 w 6524352"/>
              <a:gd name="connsiteY6-206" fmla="*/ 2691052 h 2813024"/>
              <a:gd name="connsiteX7-207" fmla="*/ 6293740 w 6524352"/>
              <a:gd name="connsiteY7-208" fmla="*/ 666309 h 2813024"/>
              <a:gd name="connsiteX0-209" fmla="*/ 6179235 w 6409847"/>
              <a:gd name="connsiteY0-210" fmla="*/ 677805 h 2824520"/>
              <a:gd name="connsiteX1-211" fmla="*/ 3227028 w 6409847"/>
              <a:gd name="connsiteY1-212" fmla="*/ 11600 h 2824520"/>
              <a:gd name="connsiteX2-213" fmla="*/ 180368 w 6409847"/>
              <a:gd name="connsiteY2-214" fmla="*/ 401978 h 2824520"/>
              <a:gd name="connsiteX3-215" fmla="*/ 406959 w 6409847"/>
              <a:gd name="connsiteY3-216" fmla="*/ 2132807 h 2824520"/>
              <a:gd name="connsiteX4-217" fmla="*/ 0 w 6409847"/>
              <a:gd name="connsiteY4-218" fmla="*/ 2743244 h 2824520"/>
              <a:gd name="connsiteX5-219" fmla="*/ 1054576 w 6409847"/>
              <a:gd name="connsiteY5-220" fmla="*/ 2553329 h 2824520"/>
              <a:gd name="connsiteX6-221" fmla="*/ 5591406 w 6409847"/>
              <a:gd name="connsiteY6-222" fmla="*/ 2702548 h 2824520"/>
              <a:gd name="connsiteX7-223" fmla="*/ 6179235 w 6409847"/>
              <a:gd name="connsiteY7-224" fmla="*/ 677805 h 2824520"/>
              <a:gd name="connsiteX0-225" fmla="*/ 6283237 w 6513849"/>
              <a:gd name="connsiteY0-226" fmla="*/ 707296 h 2854011"/>
              <a:gd name="connsiteX1-227" fmla="*/ 3331030 w 6513849"/>
              <a:gd name="connsiteY1-228" fmla="*/ 41091 h 2854011"/>
              <a:gd name="connsiteX2-229" fmla="*/ 284370 w 6513849"/>
              <a:gd name="connsiteY2-230" fmla="*/ 431469 h 2854011"/>
              <a:gd name="connsiteX3-231" fmla="*/ 510961 w 6513849"/>
              <a:gd name="connsiteY3-232" fmla="*/ 2162298 h 2854011"/>
              <a:gd name="connsiteX4-233" fmla="*/ 104002 w 6513849"/>
              <a:gd name="connsiteY4-234" fmla="*/ 2772735 h 2854011"/>
              <a:gd name="connsiteX5-235" fmla="*/ 1158578 w 6513849"/>
              <a:gd name="connsiteY5-236" fmla="*/ 2582820 h 2854011"/>
              <a:gd name="connsiteX6-237" fmla="*/ 5695408 w 6513849"/>
              <a:gd name="connsiteY6-238" fmla="*/ 2732039 h 2854011"/>
              <a:gd name="connsiteX7-239" fmla="*/ 6283237 w 6513849"/>
              <a:gd name="connsiteY7-240" fmla="*/ 707296 h 2854011"/>
              <a:gd name="connsiteX0-241" fmla="*/ 6283237 w 6513849"/>
              <a:gd name="connsiteY0-242" fmla="*/ 707296 h 2854011"/>
              <a:gd name="connsiteX1-243" fmla="*/ 3331030 w 6513849"/>
              <a:gd name="connsiteY1-244" fmla="*/ 41091 h 2854011"/>
              <a:gd name="connsiteX2-245" fmla="*/ 284370 w 6513849"/>
              <a:gd name="connsiteY2-246" fmla="*/ 431469 h 2854011"/>
              <a:gd name="connsiteX3-247" fmla="*/ 510961 w 6513849"/>
              <a:gd name="connsiteY3-248" fmla="*/ 2162298 h 2854011"/>
              <a:gd name="connsiteX4-249" fmla="*/ 104002 w 6513849"/>
              <a:gd name="connsiteY4-250" fmla="*/ 2772735 h 2854011"/>
              <a:gd name="connsiteX5-251" fmla="*/ 1158578 w 6513849"/>
              <a:gd name="connsiteY5-252" fmla="*/ 2582820 h 2854011"/>
              <a:gd name="connsiteX6-253" fmla="*/ 5695408 w 6513849"/>
              <a:gd name="connsiteY6-254" fmla="*/ 2732039 h 2854011"/>
              <a:gd name="connsiteX7-255" fmla="*/ 6283237 w 6513849"/>
              <a:gd name="connsiteY7-256" fmla="*/ 707296 h 2854011"/>
              <a:gd name="connsiteX0-257" fmla="*/ 6283237 w 6513849"/>
              <a:gd name="connsiteY0-258" fmla="*/ 707296 h 2854011"/>
              <a:gd name="connsiteX1-259" fmla="*/ 3331030 w 6513849"/>
              <a:gd name="connsiteY1-260" fmla="*/ 41091 h 2854011"/>
              <a:gd name="connsiteX2-261" fmla="*/ 284370 w 6513849"/>
              <a:gd name="connsiteY2-262" fmla="*/ 431469 h 2854011"/>
              <a:gd name="connsiteX3-263" fmla="*/ 510961 w 6513849"/>
              <a:gd name="connsiteY3-264" fmla="*/ 2162298 h 2854011"/>
              <a:gd name="connsiteX4-265" fmla="*/ 104002 w 6513849"/>
              <a:gd name="connsiteY4-266" fmla="*/ 2772735 h 2854011"/>
              <a:gd name="connsiteX5-267" fmla="*/ 1158578 w 6513849"/>
              <a:gd name="connsiteY5-268" fmla="*/ 2582820 h 2854011"/>
              <a:gd name="connsiteX6-269" fmla="*/ 5695408 w 6513849"/>
              <a:gd name="connsiteY6-270" fmla="*/ 2732039 h 2854011"/>
              <a:gd name="connsiteX7-271" fmla="*/ 6283237 w 6513849"/>
              <a:gd name="connsiteY7-272" fmla="*/ 707296 h 2854011"/>
              <a:gd name="connsiteX0-273" fmla="*/ 6283237 w 6513849"/>
              <a:gd name="connsiteY0-274" fmla="*/ 707296 h 2891114"/>
              <a:gd name="connsiteX1-275" fmla="*/ 3331030 w 6513849"/>
              <a:gd name="connsiteY1-276" fmla="*/ 41091 h 2891114"/>
              <a:gd name="connsiteX2-277" fmla="*/ 284370 w 6513849"/>
              <a:gd name="connsiteY2-278" fmla="*/ 431469 h 2891114"/>
              <a:gd name="connsiteX3-279" fmla="*/ 510961 w 6513849"/>
              <a:gd name="connsiteY3-280" fmla="*/ 2162298 h 2891114"/>
              <a:gd name="connsiteX4-281" fmla="*/ 104002 w 6513849"/>
              <a:gd name="connsiteY4-282" fmla="*/ 2772735 h 2891114"/>
              <a:gd name="connsiteX5-283" fmla="*/ 1158578 w 6513849"/>
              <a:gd name="connsiteY5-284" fmla="*/ 2582820 h 2891114"/>
              <a:gd name="connsiteX6-285" fmla="*/ 5695408 w 6513849"/>
              <a:gd name="connsiteY6-286" fmla="*/ 2732039 h 2891114"/>
              <a:gd name="connsiteX7-287" fmla="*/ 6283237 w 6513849"/>
              <a:gd name="connsiteY7-288" fmla="*/ 707296 h 2891114"/>
              <a:gd name="connsiteX0-289" fmla="*/ 6179235 w 6409847"/>
              <a:gd name="connsiteY0-290" fmla="*/ 707296 h 2891114"/>
              <a:gd name="connsiteX1-291" fmla="*/ 3227028 w 6409847"/>
              <a:gd name="connsiteY1-292" fmla="*/ 41091 h 2891114"/>
              <a:gd name="connsiteX2-293" fmla="*/ 444137 w 6409847"/>
              <a:gd name="connsiteY2-294" fmla="*/ 431469 h 2891114"/>
              <a:gd name="connsiteX3-295" fmla="*/ 406959 w 6409847"/>
              <a:gd name="connsiteY3-296" fmla="*/ 2162298 h 2891114"/>
              <a:gd name="connsiteX4-297" fmla="*/ 0 w 6409847"/>
              <a:gd name="connsiteY4-298" fmla="*/ 2772735 h 2891114"/>
              <a:gd name="connsiteX5-299" fmla="*/ 1054576 w 6409847"/>
              <a:gd name="connsiteY5-300" fmla="*/ 2582820 h 2891114"/>
              <a:gd name="connsiteX6-301" fmla="*/ 5591406 w 6409847"/>
              <a:gd name="connsiteY6-302" fmla="*/ 2732039 h 2891114"/>
              <a:gd name="connsiteX7-303" fmla="*/ 6179235 w 6409847"/>
              <a:gd name="connsiteY7-304" fmla="*/ 707296 h 2891114"/>
              <a:gd name="connsiteX0-305" fmla="*/ 6179235 w 6409847"/>
              <a:gd name="connsiteY0-306" fmla="*/ 691737 h 2875555"/>
              <a:gd name="connsiteX1-307" fmla="*/ 3227028 w 6409847"/>
              <a:gd name="connsiteY1-308" fmla="*/ 25532 h 2875555"/>
              <a:gd name="connsiteX2-309" fmla="*/ 444137 w 6409847"/>
              <a:gd name="connsiteY2-310" fmla="*/ 415910 h 2875555"/>
              <a:gd name="connsiteX3-311" fmla="*/ 406959 w 6409847"/>
              <a:gd name="connsiteY3-312" fmla="*/ 2146739 h 2875555"/>
              <a:gd name="connsiteX4-313" fmla="*/ 0 w 6409847"/>
              <a:gd name="connsiteY4-314" fmla="*/ 2757176 h 2875555"/>
              <a:gd name="connsiteX5-315" fmla="*/ 1054576 w 6409847"/>
              <a:gd name="connsiteY5-316" fmla="*/ 2567261 h 2875555"/>
              <a:gd name="connsiteX6-317" fmla="*/ 5591406 w 6409847"/>
              <a:gd name="connsiteY6-318" fmla="*/ 2716480 h 2875555"/>
              <a:gd name="connsiteX7-319" fmla="*/ 6179235 w 6409847"/>
              <a:gd name="connsiteY7-320" fmla="*/ 691737 h 2875555"/>
              <a:gd name="connsiteX0-321" fmla="*/ 6179235 w 6392473"/>
              <a:gd name="connsiteY0-322" fmla="*/ 719790 h 2903608"/>
              <a:gd name="connsiteX1-323" fmla="*/ 3227028 w 6392473"/>
              <a:gd name="connsiteY1-324" fmla="*/ 831 h 2903608"/>
              <a:gd name="connsiteX2-325" fmla="*/ 444137 w 6392473"/>
              <a:gd name="connsiteY2-326" fmla="*/ 443963 h 2903608"/>
              <a:gd name="connsiteX3-327" fmla="*/ 406959 w 6392473"/>
              <a:gd name="connsiteY3-328" fmla="*/ 2174792 h 2903608"/>
              <a:gd name="connsiteX4-329" fmla="*/ 0 w 6392473"/>
              <a:gd name="connsiteY4-330" fmla="*/ 2785229 h 2903608"/>
              <a:gd name="connsiteX5-331" fmla="*/ 1054576 w 6392473"/>
              <a:gd name="connsiteY5-332" fmla="*/ 2595314 h 2903608"/>
              <a:gd name="connsiteX6-333" fmla="*/ 5591406 w 6392473"/>
              <a:gd name="connsiteY6-334" fmla="*/ 2744533 h 2903608"/>
              <a:gd name="connsiteX7-335" fmla="*/ 6179235 w 6392473"/>
              <a:gd name="connsiteY7-336" fmla="*/ 719790 h 2903608"/>
              <a:gd name="connsiteX0-337" fmla="*/ 6179235 w 6392473"/>
              <a:gd name="connsiteY0-338" fmla="*/ 721488 h 2905306"/>
              <a:gd name="connsiteX1-339" fmla="*/ 3227028 w 6392473"/>
              <a:gd name="connsiteY1-340" fmla="*/ 2529 h 2905306"/>
              <a:gd name="connsiteX2-341" fmla="*/ 444137 w 6392473"/>
              <a:gd name="connsiteY2-342" fmla="*/ 445661 h 2905306"/>
              <a:gd name="connsiteX3-343" fmla="*/ 406959 w 6392473"/>
              <a:gd name="connsiteY3-344" fmla="*/ 2176490 h 2905306"/>
              <a:gd name="connsiteX4-345" fmla="*/ 0 w 6392473"/>
              <a:gd name="connsiteY4-346" fmla="*/ 2786927 h 2905306"/>
              <a:gd name="connsiteX5-347" fmla="*/ 1054576 w 6392473"/>
              <a:gd name="connsiteY5-348" fmla="*/ 2597012 h 2905306"/>
              <a:gd name="connsiteX6-349" fmla="*/ 5591406 w 6392473"/>
              <a:gd name="connsiteY6-350" fmla="*/ 2746231 h 2905306"/>
              <a:gd name="connsiteX7-351" fmla="*/ 6179235 w 6392473"/>
              <a:gd name="connsiteY7-352" fmla="*/ 721488 h 2905306"/>
              <a:gd name="connsiteX0-353" fmla="*/ 6167660 w 6380898"/>
              <a:gd name="connsiteY0-354" fmla="*/ 721488 h 2905306"/>
              <a:gd name="connsiteX1-355" fmla="*/ 3215453 w 6380898"/>
              <a:gd name="connsiteY1-356" fmla="*/ 2529 h 2905306"/>
              <a:gd name="connsiteX2-357" fmla="*/ 432562 w 6380898"/>
              <a:gd name="connsiteY2-358" fmla="*/ 445661 h 2905306"/>
              <a:gd name="connsiteX3-359" fmla="*/ 395384 w 6380898"/>
              <a:gd name="connsiteY3-360" fmla="*/ 2176490 h 2905306"/>
              <a:gd name="connsiteX4-361" fmla="*/ 0 w 6380898"/>
              <a:gd name="connsiteY4-362" fmla="*/ 2416537 h 2905306"/>
              <a:gd name="connsiteX5-363" fmla="*/ 1043001 w 6380898"/>
              <a:gd name="connsiteY5-364" fmla="*/ 2597012 h 2905306"/>
              <a:gd name="connsiteX6-365" fmla="*/ 5579831 w 6380898"/>
              <a:gd name="connsiteY6-366" fmla="*/ 2746231 h 2905306"/>
              <a:gd name="connsiteX7-367" fmla="*/ 6167660 w 6380898"/>
              <a:gd name="connsiteY7-368" fmla="*/ 721488 h 2905306"/>
              <a:gd name="connsiteX0-369" fmla="*/ 6167660 w 6380898"/>
              <a:gd name="connsiteY0-370" fmla="*/ 719649 h 2903467"/>
              <a:gd name="connsiteX1-371" fmla="*/ 3215453 w 6380898"/>
              <a:gd name="connsiteY1-372" fmla="*/ 690 h 2903467"/>
              <a:gd name="connsiteX2-373" fmla="*/ 432562 w 6380898"/>
              <a:gd name="connsiteY2-374" fmla="*/ 443822 h 2903467"/>
              <a:gd name="connsiteX3-375" fmla="*/ 418534 w 6380898"/>
              <a:gd name="connsiteY3-376" fmla="*/ 2035755 h 2903467"/>
              <a:gd name="connsiteX4-377" fmla="*/ 0 w 6380898"/>
              <a:gd name="connsiteY4-378" fmla="*/ 2414698 h 2903467"/>
              <a:gd name="connsiteX5-379" fmla="*/ 1043001 w 6380898"/>
              <a:gd name="connsiteY5-380" fmla="*/ 2595173 h 2903467"/>
              <a:gd name="connsiteX6-381" fmla="*/ 5579831 w 6380898"/>
              <a:gd name="connsiteY6-382" fmla="*/ 2744392 h 2903467"/>
              <a:gd name="connsiteX7-383" fmla="*/ 6167660 w 6380898"/>
              <a:gd name="connsiteY7-384" fmla="*/ 719649 h 2903467"/>
              <a:gd name="connsiteX0-385" fmla="*/ 6167660 w 6380898"/>
              <a:gd name="connsiteY0-386" fmla="*/ 719649 h 2903467"/>
              <a:gd name="connsiteX1-387" fmla="*/ 3215453 w 6380898"/>
              <a:gd name="connsiteY1-388" fmla="*/ 690 h 2903467"/>
              <a:gd name="connsiteX2-389" fmla="*/ 432562 w 6380898"/>
              <a:gd name="connsiteY2-390" fmla="*/ 443822 h 2903467"/>
              <a:gd name="connsiteX3-391" fmla="*/ 418534 w 6380898"/>
              <a:gd name="connsiteY3-392" fmla="*/ 2035755 h 2903467"/>
              <a:gd name="connsiteX4-393" fmla="*/ 0 w 6380898"/>
              <a:gd name="connsiteY4-394" fmla="*/ 2414698 h 2903467"/>
              <a:gd name="connsiteX5-395" fmla="*/ 1043001 w 6380898"/>
              <a:gd name="connsiteY5-396" fmla="*/ 2595173 h 2903467"/>
              <a:gd name="connsiteX6-397" fmla="*/ 5579831 w 6380898"/>
              <a:gd name="connsiteY6-398" fmla="*/ 2744392 h 2903467"/>
              <a:gd name="connsiteX7-399" fmla="*/ 6167660 w 6380898"/>
              <a:gd name="connsiteY7-400" fmla="*/ 719649 h 2903467"/>
              <a:gd name="connsiteX0-401" fmla="*/ 6167660 w 6383718"/>
              <a:gd name="connsiteY0-402" fmla="*/ 719649 h 2869136"/>
              <a:gd name="connsiteX1-403" fmla="*/ 3215453 w 6383718"/>
              <a:gd name="connsiteY1-404" fmla="*/ 690 h 2869136"/>
              <a:gd name="connsiteX2-405" fmla="*/ 432562 w 6383718"/>
              <a:gd name="connsiteY2-406" fmla="*/ 443822 h 2869136"/>
              <a:gd name="connsiteX3-407" fmla="*/ 418534 w 6383718"/>
              <a:gd name="connsiteY3-408" fmla="*/ 2035755 h 2869136"/>
              <a:gd name="connsiteX4-409" fmla="*/ 0 w 6383718"/>
              <a:gd name="connsiteY4-410" fmla="*/ 2414698 h 2869136"/>
              <a:gd name="connsiteX5-411" fmla="*/ 973553 w 6383718"/>
              <a:gd name="connsiteY5-412" fmla="*/ 2491000 h 2869136"/>
              <a:gd name="connsiteX6-413" fmla="*/ 5579831 w 6383718"/>
              <a:gd name="connsiteY6-414" fmla="*/ 2744392 h 2869136"/>
              <a:gd name="connsiteX7-415" fmla="*/ 6167660 w 6383718"/>
              <a:gd name="connsiteY7-416" fmla="*/ 719649 h 2869136"/>
              <a:gd name="connsiteX0-417" fmla="*/ 6167660 w 6383718"/>
              <a:gd name="connsiteY0-418" fmla="*/ 719649 h 3254840"/>
              <a:gd name="connsiteX1-419" fmla="*/ 3215453 w 6383718"/>
              <a:gd name="connsiteY1-420" fmla="*/ 690 h 3254840"/>
              <a:gd name="connsiteX2-421" fmla="*/ 432562 w 6383718"/>
              <a:gd name="connsiteY2-422" fmla="*/ 443822 h 3254840"/>
              <a:gd name="connsiteX3-423" fmla="*/ 418534 w 6383718"/>
              <a:gd name="connsiteY3-424" fmla="*/ 2035755 h 3254840"/>
              <a:gd name="connsiteX4-425" fmla="*/ 0 w 6383718"/>
              <a:gd name="connsiteY4-426" fmla="*/ 2414698 h 3254840"/>
              <a:gd name="connsiteX5-427" fmla="*/ 973553 w 6383718"/>
              <a:gd name="connsiteY5-428" fmla="*/ 2491000 h 3254840"/>
              <a:gd name="connsiteX6-429" fmla="*/ 5579831 w 6383718"/>
              <a:gd name="connsiteY6-430" fmla="*/ 2744392 h 3254840"/>
              <a:gd name="connsiteX7-431" fmla="*/ 6167660 w 6383718"/>
              <a:gd name="connsiteY7-432" fmla="*/ 719649 h 3254840"/>
              <a:gd name="connsiteX0-433" fmla="*/ 6167660 w 6383718"/>
              <a:gd name="connsiteY0-434" fmla="*/ 719649 h 3254840"/>
              <a:gd name="connsiteX1-435" fmla="*/ 3215453 w 6383718"/>
              <a:gd name="connsiteY1-436" fmla="*/ 690 h 3254840"/>
              <a:gd name="connsiteX2-437" fmla="*/ 432562 w 6383718"/>
              <a:gd name="connsiteY2-438" fmla="*/ 443822 h 3254840"/>
              <a:gd name="connsiteX3-439" fmla="*/ 418534 w 6383718"/>
              <a:gd name="connsiteY3-440" fmla="*/ 2035755 h 3254840"/>
              <a:gd name="connsiteX4-441" fmla="*/ 0 w 6383718"/>
              <a:gd name="connsiteY4-442" fmla="*/ 2414698 h 3254840"/>
              <a:gd name="connsiteX5-443" fmla="*/ 973553 w 6383718"/>
              <a:gd name="connsiteY5-444" fmla="*/ 2491000 h 3254840"/>
              <a:gd name="connsiteX6-445" fmla="*/ 5579831 w 6383718"/>
              <a:gd name="connsiteY6-446" fmla="*/ 2744392 h 3254840"/>
              <a:gd name="connsiteX7-447" fmla="*/ 6167660 w 6383718"/>
              <a:gd name="connsiteY7-448" fmla="*/ 719649 h 3254840"/>
              <a:gd name="connsiteX0-449" fmla="*/ 6167660 w 6383718"/>
              <a:gd name="connsiteY0-450" fmla="*/ 719649 h 3254840"/>
              <a:gd name="connsiteX1-451" fmla="*/ 3215453 w 6383718"/>
              <a:gd name="connsiteY1-452" fmla="*/ 690 h 3254840"/>
              <a:gd name="connsiteX2-453" fmla="*/ 432562 w 6383718"/>
              <a:gd name="connsiteY2-454" fmla="*/ 443822 h 3254840"/>
              <a:gd name="connsiteX3-455" fmla="*/ 418534 w 6383718"/>
              <a:gd name="connsiteY3-456" fmla="*/ 2035755 h 3254840"/>
              <a:gd name="connsiteX4-457" fmla="*/ 0 w 6383718"/>
              <a:gd name="connsiteY4-458" fmla="*/ 2414698 h 3254840"/>
              <a:gd name="connsiteX5-459" fmla="*/ 973553 w 6383718"/>
              <a:gd name="connsiteY5-460" fmla="*/ 2491000 h 3254840"/>
              <a:gd name="connsiteX6-461" fmla="*/ 5579831 w 6383718"/>
              <a:gd name="connsiteY6-462" fmla="*/ 2744392 h 3254840"/>
              <a:gd name="connsiteX7-463" fmla="*/ 6167660 w 6383718"/>
              <a:gd name="connsiteY7-464" fmla="*/ 719649 h 3254840"/>
              <a:gd name="connsiteX0-465" fmla="*/ 6167660 w 6383718"/>
              <a:gd name="connsiteY0-466" fmla="*/ 719611 h 3254802"/>
              <a:gd name="connsiteX1-467" fmla="*/ 3215453 w 6383718"/>
              <a:gd name="connsiteY1-468" fmla="*/ 652 h 3254802"/>
              <a:gd name="connsiteX2-469" fmla="*/ 432562 w 6383718"/>
              <a:gd name="connsiteY2-470" fmla="*/ 443784 h 3254802"/>
              <a:gd name="connsiteX3-471" fmla="*/ 406960 w 6383718"/>
              <a:gd name="connsiteY3-472" fmla="*/ 1989418 h 3254802"/>
              <a:gd name="connsiteX4-473" fmla="*/ 0 w 6383718"/>
              <a:gd name="connsiteY4-474" fmla="*/ 2414660 h 3254802"/>
              <a:gd name="connsiteX5-475" fmla="*/ 973553 w 6383718"/>
              <a:gd name="connsiteY5-476" fmla="*/ 2490962 h 3254802"/>
              <a:gd name="connsiteX6-477" fmla="*/ 5579831 w 6383718"/>
              <a:gd name="connsiteY6-478" fmla="*/ 2744354 h 3254802"/>
              <a:gd name="connsiteX7-479" fmla="*/ 6167660 w 6383718"/>
              <a:gd name="connsiteY7-480" fmla="*/ 719611 h 3254802"/>
              <a:gd name="connsiteX0-481" fmla="*/ 6167660 w 6383718"/>
              <a:gd name="connsiteY0-482" fmla="*/ 719611 h 3254802"/>
              <a:gd name="connsiteX1-483" fmla="*/ 3215453 w 6383718"/>
              <a:gd name="connsiteY1-484" fmla="*/ 652 h 3254802"/>
              <a:gd name="connsiteX2-485" fmla="*/ 432562 w 6383718"/>
              <a:gd name="connsiteY2-486" fmla="*/ 443784 h 3254802"/>
              <a:gd name="connsiteX3-487" fmla="*/ 406960 w 6383718"/>
              <a:gd name="connsiteY3-488" fmla="*/ 1989418 h 3254802"/>
              <a:gd name="connsiteX4-489" fmla="*/ 0 w 6383718"/>
              <a:gd name="connsiteY4-490" fmla="*/ 2414660 h 3254802"/>
              <a:gd name="connsiteX5-491" fmla="*/ 973553 w 6383718"/>
              <a:gd name="connsiteY5-492" fmla="*/ 2490962 h 3254802"/>
              <a:gd name="connsiteX6-493" fmla="*/ 5579831 w 6383718"/>
              <a:gd name="connsiteY6-494" fmla="*/ 2744354 h 3254802"/>
              <a:gd name="connsiteX7-495" fmla="*/ 6167660 w 6383718"/>
              <a:gd name="connsiteY7-496" fmla="*/ 719611 h 3254802"/>
              <a:gd name="connsiteX0-497" fmla="*/ 6167660 w 6414938"/>
              <a:gd name="connsiteY0-498" fmla="*/ 719611 h 3413186"/>
              <a:gd name="connsiteX1-499" fmla="*/ 3215453 w 6414938"/>
              <a:gd name="connsiteY1-500" fmla="*/ 652 h 3413186"/>
              <a:gd name="connsiteX2-501" fmla="*/ 432562 w 6414938"/>
              <a:gd name="connsiteY2-502" fmla="*/ 443784 h 3413186"/>
              <a:gd name="connsiteX3-503" fmla="*/ 406960 w 6414938"/>
              <a:gd name="connsiteY3-504" fmla="*/ 1989418 h 3413186"/>
              <a:gd name="connsiteX4-505" fmla="*/ 0 w 6414938"/>
              <a:gd name="connsiteY4-506" fmla="*/ 2414660 h 3413186"/>
              <a:gd name="connsiteX5-507" fmla="*/ 973553 w 6414938"/>
              <a:gd name="connsiteY5-508" fmla="*/ 2490962 h 3413186"/>
              <a:gd name="connsiteX6-509" fmla="*/ 5660854 w 6414938"/>
              <a:gd name="connsiteY6-510" fmla="*/ 3091595 h 3413186"/>
              <a:gd name="connsiteX7-511" fmla="*/ 6167660 w 6414938"/>
              <a:gd name="connsiteY7-512" fmla="*/ 719611 h 3413186"/>
              <a:gd name="connsiteX0-513" fmla="*/ 6167660 w 6414938"/>
              <a:gd name="connsiteY0-514" fmla="*/ 726786 h 3420361"/>
              <a:gd name="connsiteX1-515" fmla="*/ 3215453 w 6414938"/>
              <a:gd name="connsiteY1-516" fmla="*/ 7827 h 3420361"/>
              <a:gd name="connsiteX2-517" fmla="*/ 710354 w 6414938"/>
              <a:gd name="connsiteY2-518" fmla="*/ 450959 h 3420361"/>
              <a:gd name="connsiteX3-519" fmla="*/ 406960 w 6414938"/>
              <a:gd name="connsiteY3-520" fmla="*/ 1996593 h 3420361"/>
              <a:gd name="connsiteX4-521" fmla="*/ 0 w 6414938"/>
              <a:gd name="connsiteY4-522" fmla="*/ 2421835 h 3420361"/>
              <a:gd name="connsiteX5-523" fmla="*/ 973553 w 6414938"/>
              <a:gd name="connsiteY5-524" fmla="*/ 2498137 h 3420361"/>
              <a:gd name="connsiteX6-525" fmla="*/ 5660854 w 6414938"/>
              <a:gd name="connsiteY6-526" fmla="*/ 3098770 h 3420361"/>
              <a:gd name="connsiteX7-527" fmla="*/ 6167660 w 6414938"/>
              <a:gd name="connsiteY7-528" fmla="*/ 726786 h 3420361"/>
              <a:gd name="connsiteX0-529" fmla="*/ 6167660 w 6409050"/>
              <a:gd name="connsiteY0-530" fmla="*/ 715578 h 3409153"/>
              <a:gd name="connsiteX1-531" fmla="*/ 3296476 w 6409050"/>
              <a:gd name="connsiteY1-532" fmla="*/ 8193 h 3409153"/>
              <a:gd name="connsiteX2-533" fmla="*/ 710354 w 6409050"/>
              <a:gd name="connsiteY2-534" fmla="*/ 439751 h 3409153"/>
              <a:gd name="connsiteX3-535" fmla="*/ 406960 w 6409050"/>
              <a:gd name="connsiteY3-536" fmla="*/ 1985385 h 3409153"/>
              <a:gd name="connsiteX4-537" fmla="*/ 0 w 6409050"/>
              <a:gd name="connsiteY4-538" fmla="*/ 2410627 h 3409153"/>
              <a:gd name="connsiteX5-539" fmla="*/ 973553 w 6409050"/>
              <a:gd name="connsiteY5-540" fmla="*/ 2486929 h 3409153"/>
              <a:gd name="connsiteX6-541" fmla="*/ 5660854 w 6409050"/>
              <a:gd name="connsiteY6-542" fmla="*/ 3087562 h 3409153"/>
              <a:gd name="connsiteX7-543" fmla="*/ 6167660 w 6409050"/>
              <a:gd name="connsiteY7-544" fmla="*/ 715578 h 3409153"/>
              <a:gd name="connsiteX0-545" fmla="*/ 6167660 w 6409050"/>
              <a:gd name="connsiteY0-546" fmla="*/ 715578 h 3409153"/>
              <a:gd name="connsiteX1-547" fmla="*/ 3296476 w 6409050"/>
              <a:gd name="connsiteY1-548" fmla="*/ 8193 h 3409153"/>
              <a:gd name="connsiteX2-549" fmla="*/ 710354 w 6409050"/>
              <a:gd name="connsiteY2-550" fmla="*/ 439751 h 3409153"/>
              <a:gd name="connsiteX3-551" fmla="*/ 406960 w 6409050"/>
              <a:gd name="connsiteY3-552" fmla="*/ 1985385 h 3409153"/>
              <a:gd name="connsiteX4-553" fmla="*/ 0 w 6409050"/>
              <a:gd name="connsiteY4-554" fmla="*/ 2410627 h 3409153"/>
              <a:gd name="connsiteX5-555" fmla="*/ 973553 w 6409050"/>
              <a:gd name="connsiteY5-556" fmla="*/ 2486929 h 3409153"/>
              <a:gd name="connsiteX6-557" fmla="*/ 5660854 w 6409050"/>
              <a:gd name="connsiteY6-558" fmla="*/ 3087562 h 3409153"/>
              <a:gd name="connsiteX7-559" fmla="*/ 6167660 w 6409050"/>
              <a:gd name="connsiteY7-560" fmla="*/ 715578 h 3409153"/>
              <a:gd name="connsiteX0-561" fmla="*/ 6167660 w 6409050"/>
              <a:gd name="connsiteY0-562" fmla="*/ 709094 h 3402669"/>
              <a:gd name="connsiteX1-563" fmla="*/ 3296476 w 6409050"/>
              <a:gd name="connsiteY1-564" fmla="*/ 1709 h 3402669"/>
              <a:gd name="connsiteX2-565" fmla="*/ 710354 w 6409050"/>
              <a:gd name="connsiteY2-566" fmla="*/ 433267 h 3402669"/>
              <a:gd name="connsiteX3-567" fmla="*/ 406960 w 6409050"/>
              <a:gd name="connsiteY3-568" fmla="*/ 1978901 h 3402669"/>
              <a:gd name="connsiteX4-569" fmla="*/ 0 w 6409050"/>
              <a:gd name="connsiteY4-570" fmla="*/ 2404143 h 3402669"/>
              <a:gd name="connsiteX5-571" fmla="*/ 973553 w 6409050"/>
              <a:gd name="connsiteY5-572" fmla="*/ 2480445 h 3402669"/>
              <a:gd name="connsiteX6-573" fmla="*/ 5660854 w 6409050"/>
              <a:gd name="connsiteY6-574" fmla="*/ 3081078 h 3402669"/>
              <a:gd name="connsiteX7-575" fmla="*/ 6167660 w 6409050"/>
              <a:gd name="connsiteY7-576" fmla="*/ 709094 h 3402669"/>
              <a:gd name="connsiteX0-577" fmla="*/ 6167660 w 6409050"/>
              <a:gd name="connsiteY0-578" fmla="*/ 707386 h 3400961"/>
              <a:gd name="connsiteX1-579" fmla="*/ 3296476 w 6409050"/>
              <a:gd name="connsiteY1-580" fmla="*/ 1 h 3400961"/>
              <a:gd name="connsiteX2-581" fmla="*/ 710354 w 6409050"/>
              <a:gd name="connsiteY2-582" fmla="*/ 431559 h 3400961"/>
              <a:gd name="connsiteX3-583" fmla="*/ 406960 w 6409050"/>
              <a:gd name="connsiteY3-584" fmla="*/ 1977193 h 3400961"/>
              <a:gd name="connsiteX4-585" fmla="*/ 0 w 6409050"/>
              <a:gd name="connsiteY4-586" fmla="*/ 2402435 h 3400961"/>
              <a:gd name="connsiteX5-587" fmla="*/ 973553 w 6409050"/>
              <a:gd name="connsiteY5-588" fmla="*/ 2478737 h 3400961"/>
              <a:gd name="connsiteX6-589" fmla="*/ 5660854 w 6409050"/>
              <a:gd name="connsiteY6-590" fmla="*/ 3079370 h 3400961"/>
              <a:gd name="connsiteX7-591" fmla="*/ 6167660 w 6409050"/>
              <a:gd name="connsiteY7-592" fmla="*/ 707386 h 3400961"/>
              <a:gd name="connsiteX0-593" fmla="*/ 6167660 w 6409050"/>
              <a:gd name="connsiteY0-594" fmla="*/ 707386 h 3400961"/>
              <a:gd name="connsiteX1-595" fmla="*/ 3296476 w 6409050"/>
              <a:gd name="connsiteY1-596" fmla="*/ 1 h 3400961"/>
              <a:gd name="connsiteX2-597" fmla="*/ 710354 w 6409050"/>
              <a:gd name="connsiteY2-598" fmla="*/ 431559 h 3400961"/>
              <a:gd name="connsiteX3-599" fmla="*/ 557431 w 6409050"/>
              <a:gd name="connsiteY3-600" fmla="*/ 1930894 h 3400961"/>
              <a:gd name="connsiteX4-601" fmla="*/ 0 w 6409050"/>
              <a:gd name="connsiteY4-602" fmla="*/ 2402435 h 3400961"/>
              <a:gd name="connsiteX5-603" fmla="*/ 973553 w 6409050"/>
              <a:gd name="connsiteY5-604" fmla="*/ 2478737 h 3400961"/>
              <a:gd name="connsiteX6-605" fmla="*/ 5660854 w 6409050"/>
              <a:gd name="connsiteY6-606" fmla="*/ 3079370 h 3400961"/>
              <a:gd name="connsiteX7-607" fmla="*/ 6167660 w 6409050"/>
              <a:gd name="connsiteY7-608" fmla="*/ 707386 h 3400961"/>
              <a:gd name="connsiteX0-609" fmla="*/ 6167660 w 6409050"/>
              <a:gd name="connsiteY0-610" fmla="*/ 707386 h 3400961"/>
              <a:gd name="connsiteX1-611" fmla="*/ 3296476 w 6409050"/>
              <a:gd name="connsiteY1-612" fmla="*/ 1 h 3400961"/>
              <a:gd name="connsiteX2-613" fmla="*/ 710354 w 6409050"/>
              <a:gd name="connsiteY2-614" fmla="*/ 431559 h 3400961"/>
              <a:gd name="connsiteX3-615" fmla="*/ 557431 w 6409050"/>
              <a:gd name="connsiteY3-616" fmla="*/ 1930894 h 3400961"/>
              <a:gd name="connsiteX4-617" fmla="*/ 0 w 6409050"/>
              <a:gd name="connsiteY4-618" fmla="*/ 2402435 h 3400961"/>
              <a:gd name="connsiteX5-619" fmla="*/ 973553 w 6409050"/>
              <a:gd name="connsiteY5-620" fmla="*/ 2478737 h 3400961"/>
              <a:gd name="connsiteX6-621" fmla="*/ 5660854 w 6409050"/>
              <a:gd name="connsiteY6-622" fmla="*/ 3079370 h 3400961"/>
              <a:gd name="connsiteX7-623" fmla="*/ 6167660 w 6409050"/>
              <a:gd name="connsiteY7-624" fmla="*/ 707386 h 3400961"/>
              <a:gd name="connsiteX0-625" fmla="*/ 6167660 w 6409050"/>
              <a:gd name="connsiteY0-626" fmla="*/ 719911 h 3413486"/>
              <a:gd name="connsiteX1-627" fmla="*/ 3296476 w 6409050"/>
              <a:gd name="connsiteY1-628" fmla="*/ 12526 h 3413486"/>
              <a:gd name="connsiteX2-629" fmla="*/ 837676 w 6409050"/>
              <a:gd name="connsiteY2-630" fmla="*/ 397786 h 3413486"/>
              <a:gd name="connsiteX3-631" fmla="*/ 557431 w 6409050"/>
              <a:gd name="connsiteY3-632" fmla="*/ 1943419 h 3413486"/>
              <a:gd name="connsiteX4-633" fmla="*/ 0 w 6409050"/>
              <a:gd name="connsiteY4-634" fmla="*/ 2414960 h 3413486"/>
              <a:gd name="connsiteX5-635" fmla="*/ 973553 w 6409050"/>
              <a:gd name="connsiteY5-636" fmla="*/ 2491262 h 3413486"/>
              <a:gd name="connsiteX6-637" fmla="*/ 5660854 w 6409050"/>
              <a:gd name="connsiteY6-638" fmla="*/ 3091895 h 3413486"/>
              <a:gd name="connsiteX7-639" fmla="*/ 6167660 w 6409050"/>
              <a:gd name="connsiteY7-640" fmla="*/ 719911 h 3413486"/>
              <a:gd name="connsiteX0-641" fmla="*/ 6167660 w 6416077"/>
              <a:gd name="connsiteY0-642" fmla="*/ 719911 h 3407339"/>
              <a:gd name="connsiteX1-643" fmla="*/ 3296476 w 6416077"/>
              <a:gd name="connsiteY1-644" fmla="*/ 12526 h 3407339"/>
              <a:gd name="connsiteX2-645" fmla="*/ 837676 w 6416077"/>
              <a:gd name="connsiteY2-646" fmla="*/ 397786 h 3407339"/>
              <a:gd name="connsiteX3-647" fmla="*/ 557431 w 6416077"/>
              <a:gd name="connsiteY3-648" fmla="*/ 1943419 h 3407339"/>
              <a:gd name="connsiteX4-649" fmla="*/ 0 w 6416077"/>
              <a:gd name="connsiteY4-650" fmla="*/ 2414960 h 3407339"/>
              <a:gd name="connsiteX5-651" fmla="*/ 823082 w 6416077"/>
              <a:gd name="connsiteY5-652" fmla="*/ 2479687 h 3407339"/>
              <a:gd name="connsiteX6-653" fmla="*/ 5660854 w 6416077"/>
              <a:gd name="connsiteY6-654" fmla="*/ 3091895 h 3407339"/>
              <a:gd name="connsiteX7-655" fmla="*/ 6167660 w 6416077"/>
              <a:gd name="connsiteY7-656" fmla="*/ 719911 h 3407339"/>
              <a:gd name="connsiteX0-657" fmla="*/ 6167660 w 6418824"/>
              <a:gd name="connsiteY0-658" fmla="*/ 719911 h 3395212"/>
              <a:gd name="connsiteX1-659" fmla="*/ 3296476 w 6418824"/>
              <a:gd name="connsiteY1-660" fmla="*/ 12526 h 3395212"/>
              <a:gd name="connsiteX2-661" fmla="*/ 837676 w 6418824"/>
              <a:gd name="connsiteY2-662" fmla="*/ 397786 h 3395212"/>
              <a:gd name="connsiteX3-663" fmla="*/ 557431 w 6418824"/>
              <a:gd name="connsiteY3-664" fmla="*/ 1943419 h 3395212"/>
              <a:gd name="connsiteX4-665" fmla="*/ 0 w 6418824"/>
              <a:gd name="connsiteY4-666" fmla="*/ 2414960 h 3395212"/>
              <a:gd name="connsiteX5-667" fmla="*/ 765208 w 6418824"/>
              <a:gd name="connsiteY5-668" fmla="*/ 2456538 h 3395212"/>
              <a:gd name="connsiteX6-669" fmla="*/ 5660854 w 6418824"/>
              <a:gd name="connsiteY6-670" fmla="*/ 3091895 h 3395212"/>
              <a:gd name="connsiteX7-671" fmla="*/ 6167660 w 6418824"/>
              <a:gd name="connsiteY7-672" fmla="*/ 719911 h 3395212"/>
              <a:gd name="connsiteX0-673" fmla="*/ 6167660 w 6418824"/>
              <a:gd name="connsiteY0-674" fmla="*/ 719911 h 3395212"/>
              <a:gd name="connsiteX1-675" fmla="*/ 3296476 w 6418824"/>
              <a:gd name="connsiteY1-676" fmla="*/ 12526 h 3395212"/>
              <a:gd name="connsiteX2-677" fmla="*/ 837676 w 6418824"/>
              <a:gd name="connsiteY2-678" fmla="*/ 397786 h 3395212"/>
              <a:gd name="connsiteX3-679" fmla="*/ 557431 w 6418824"/>
              <a:gd name="connsiteY3-680" fmla="*/ 1943419 h 3395212"/>
              <a:gd name="connsiteX4-681" fmla="*/ 0 w 6418824"/>
              <a:gd name="connsiteY4-682" fmla="*/ 2414960 h 3395212"/>
              <a:gd name="connsiteX5-683" fmla="*/ 765208 w 6418824"/>
              <a:gd name="connsiteY5-684" fmla="*/ 2456538 h 3395212"/>
              <a:gd name="connsiteX6-685" fmla="*/ 5660854 w 6418824"/>
              <a:gd name="connsiteY6-686" fmla="*/ 3091895 h 3395212"/>
              <a:gd name="connsiteX7-687" fmla="*/ 6167660 w 6418824"/>
              <a:gd name="connsiteY7-688" fmla="*/ 719911 h 3395212"/>
              <a:gd name="connsiteX0-689" fmla="*/ 6132936 w 6384100"/>
              <a:gd name="connsiteY0-690" fmla="*/ 719911 h 3395212"/>
              <a:gd name="connsiteX1-691" fmla="*/ 3261752 w 6384100"/>
              <a:gd name="connsiteY1-692" fmla="*/ 12526 h 3395212"/>
              <a:gd name="connsiteX2-693" fmla="*/ 802952 w 6384100"/>
              <a:gd name="connsiteY2-694" fmla="*/ 397786 h 3395212"/>
              <a:gd name="connsiteX3-695" fmla="*/ 522707 w 6384100"/>
              <a:gd name="connsiteY3-696" fmla="*/ 1943419 h 3395212"/>
              <a:gd name="connsiteX4-697" fmla="*/ 0 w 6384100"/>
              <a:gd name="connsiteY4-698" fmla="*/ 2171892 h 3395212"/>
              <a:gd name="connsiteX5-699" fmla="*/ 730484 w 6384100"/>
              <a:gd name="connsiteY5-700" fmla="*/ 2456538 h 3395212"/>
              <a:gd name="connsiteX6-701" fmla="*/ 5626130 w 6384100"/>
              <a:gd name="connsiteY6-702" fmla="*/ 3091895 h 3395212"/>
              <a:gd name="connsiteX7-703" fmla="*/ 6132936 w 6384100"/>
              <a:gd name="connsiteY7-704" fmla="*/ 719911 h 3395212"/>
              <a:gd name="connsiteX0-705" fmla="*/ 6132936 w 6384100"/>
              <a:gd name="connsiteY0-706" fmla="*/ 717888 h 3393189"/>
              <a:gd name="connsiteX1-707" fmla="*/ 3261752 w 6384100"/>
              <a:gd name="connsiteY1-708" fmla="*/ 10503 h 3393189"/>
              <a:gd name="connsiteX2-709" fmla="*/ 802952 w 6384100"/>
              <a:gd name="connsiteY2-710" fmla="*/ 395763 h 3393189"/>
              <a:gd name="connsiteX3-711" fmla="*/ 487982 w 6384100"/>
              <a:gd name="connsiteY3-712" fmla="*/ 1709902 h 3393189"/>
              <a:gd name="connsiteX4-713" fmla="*/ 0 w 6384100"/>
              <a:gd name="connsiteY4-714" fmla="*/ 2169869 h 3393189"/>
              <a:gd name="connsiteX5-715" fmla="*/ 730484 w 6384100"/>
              <a:gd name="connsiteY5-716" fmla="*/ 2454515 h 3393189"/>
              <a:gd name="connsiteX6-717" fmla="*/ 5626130 w 6384100"/>
              <a:gd name="connsiteY6-718" fmla="*/ 3089872 h 3393189"/>
              <a:gd name="connsiteX7-719" fmla="*/ 6132936 w 6384100"/>
              <a:gd name="connsiteY7-720" fmla="*/ 717888 h 3393189"/>
              <a:gd name="connsiteX0-721" fmla="*/ 6132936 w 6384100"/>
              <a:gd name="connsiteY0-722" fmla="*/ 717888 h 3393189"/>
              <a:gd name="connsiteX1-723" fmla="*/ 3261752 w 6384100"/>
              <a:gd name="connsiteY1-724" fmla="*/ 10503 h 3393189"/>
              <a:gd name="connsiteX2-725" fmla="*/ 802952 w 6384100"/>
              <a:gd name="connsiteY2-726" fmla="*/ 395763 h 3393189"/>
              <a:gd name="connsiteX3-727" fmla="*/ 487982 w 6384100"/>
              <a:gd name="connsiteY3-728" fmla="*/ 1709902 h 3393189"/>
              <a:gd name="connsiteX4-729" fmla="*/ 0 w 6384100"/>
              <a:gd name="connsiteY4-730" fmla="*/ 2169869 h 3393189"/>
              <a:gd name="connsiteX5-731" fmla="*/ 730484 w 6384100"/>
              <a:gd name="connsiteY5-732" fmla="*/ 2454515 h 3393189"/>
              <a:gd name="connsiteX6-733" fmla="*/ 5626130 w 6384100"/>
              <a:gd name="connsiteY6-734" fmla="*/ 3089872 h 3393189"/>
              <a:gd name="connsiteX7-735" fmla="*/ 6132936 w 6384100"/>
              <a:gd name="connsiteY7-736" fmla="*/ 717888 h 3393189"/>
              <a:gd name="connsiteX0-737" fmla="*/ 6132936 w 6384100"/>
              <a:gd name="connsiteY0-738" fmla="*/ 717888 h 3393189"/>
              <a:gd name="connsiteX1-739" fmla="*/ 3261752 w 6384100"/>
              <a:gd name="connsiteY1-740" fmla="*/ 10503 h 3393189"/>
              <a:gd name="connsiteX2-741" fmla="*/ 802952 w 6384100"/>
              <a:gd name="connsiteY2-742" fmla="*/ 395763 h 3393189"/>
              <a:gd name="connsiteX3-743" fmla="*/ 487982 w 6384100"/>
              <a:gd name="connsiteY3-744" fmla="*/ 1709902 h 3393189"/>
              <a:gd name="connsiteX4-745" fmla="*/ 0 w 6384100"/>
              <a:gd name="connsiteY4-746" fmla="*/ 2169869 h 3393189"/>
              <a:gd name="connsiteX5-747" fmla="*/ 730484 w 6384100"/>
              <a:gd name="connsiteY5-748" fmla="*/ 2454515 h 3393189"/>
              <a:gd name="connsiteX6-749" fmla="*/ 5626130 w 6384100"/>
              <a:gd name="connsiteY6-750" fmla="*/ 3089872 h 3393189"/>
              <a:gd name="connsiteX7-751" fmla="*/ 6132936 w 6384100"/>
              <a:gd name="connsiteY7-752" fmla="*/ 717888 h 3393189"/>
              <a:gd name="connsiteX0-753" fmla="*/ 6132936 w 6384100"/>
              <a:gd name="connsiteY0-754" fmla="*/ 717888 h 3393189"/>
              <a:gd name="connsiteX1-755" fmla="*/ 3261752 w 6384100"/>
              <a:gd name="connsiteY1-756" fmla="*/ 10503 h 3393189"/>
              <a:gd name="connsiteX2-757" fmla="*/ 802952 w 6384100"/>
              <a:gd name="connsiteY2-758" fmla="*/ 395763 h 3393189"/>
              <a:gd name="connsiteX3-759" fmla="*/ 487982 w 6384100"/>
              <a:gd name="connsiteY3-760" fmla="*/ 1709902 h 3393189"/>
              <a:gd name="connsiteX4-761" fmla="*/ 0 w 6384100"/>
              <a:gd name="connsiteY4-762" fmla="*/ 2169869 h 3393189"/>
              <a:gd name="connsiteX5-763" fmla="*/ 730484 w 6384100"/>
              <a:gd name="connsiteY5-764" fmla="*/ 2454515 h 3393189"/>
              <a:gd name="connsiteX6-765" fmla="*/ 5626130 w 6384100"/>
              <a:gd name="connsiteY6-766" fmla="*/ 3089872 h 3393189"/>
              <a:gd name="connsiteX7-767" fmla="*/ 6132936 w 6384100"/>
              <a:gd name="connsiteY7-768" fmla="*/ 717888 h 3393189"/>
              <a:gd name="connsiteX0-769" fmla="*/ 6132936 w 6384100"/>
              <a:gd name="connsiteY0-770" fmla="*/ 717888 h 3393189"/>
              <a:gd name="connsiteX1-771" fmla="*/ 3261752 w 6384100"/>
              <a:gd name="connsiteY1-772" fmla="*/ 10503 h 3393189"/>
              <a:gd name="connsiteX2-773" fmla="*/ 802952 w 6384100"/>
              <a:gd name="connsiteY2-774" fmla="*/ 395763 h 3393189"/>
              <a:gd name="connsiteX3-775" fmla="*/ 487982 w 6384100"/>
              <a:gd name="connsiteY3-776" fmla="*/ 1709902 h 3393189"/>
              <a:gd name="connsiteX4-777" fmla="*/ 0 w 6384100"/>
              <a:gd name="connsiteY4-778" fmla="*/ 2169869 h 3393189"/>
              <a:gd name="connsiteX5-779" fmla="*/ 730484 w 6384100"/>
              <a:gd name="connsiteY5-780" fmla="*/ 2454515 h 3393189"/>
              <a:gd name="connsiteX6-781" fmla="*/ 5626130 w 6384100"/>
              <a:gd name="connsiteY6-782" fmla="*/ 3089872 h 3393189"/>
              <a:gd name="connsiteX7-783" fmla="*/ 6132936 w 6384100"/>
              <a:gd name="connsiteY7-784" fmla="*/ 717888 h 3393189"/>
              <a:gd name="connsiteX0-785" fmla="*/ 6132936 w 6384100"/>
              <a:gd name="connsiteY0-786" fmla="*/ 717888 h 3393189"/>
              <a:gd name="connsiteX1-787" fmla="*/ 3261752 w 6384100"/>
              <a:gd name="connsiteY1-788" fmla="*/ 10503 h 3393189"/>
              <a:gd name="connsiteX2-789" fmla="*/ 802952 w 6384100"/>
              <a:gd name="connsiteY2-790" fmla="*/ 395763 h 3393189"/>
              <a:gd name="connsiteX3-791" fmla="*/ 487982 w 6384100"/>
              <a:gd name="connsiteY3-792" fmla="*/ 1709902 h 3393189"/>
              <a:gd name="connsiteX4-793" fmla="*/ 0 w 6384100"/>
              <a:gd name="connsiteY4-794" fmla="*/ 2169869 h 3393189"/>
              <a:gd name="connsiteX5-795" fmla="*/ 730484 w 6384100"/>
              <a:gd name="connsiteY5-796" fmla="*/ 2454515 h 3393189"/>
              <a:gd name="connsiteX6-797" fmla="*/ 5626130 w 6384100"/>
              <a:gd name="connsiteY6-798" fmla="*/ 3089872 h 3393189"/>
              <a:gd name="connsiteX7-799" fmla="*/ 6132936 w 6384100"/>
              <a:gd name="connsiteY7-800" fmla="*/ 717888 h 3393189"/>
              <a:gd name="connsiteX0-801" fmla="*/ 6132936 w 6384100"/>
              <a:gd name="connsiteY0-802" fmla="*/ 717888 h 3393189"/>
              <a:gd name="connsiteX1-803" fmla="*/ 3261752 w 6384100"/>
              <a:gd name="connsiteY1-804" fmla="*/ 10503 h 3393189"/>
              <a:gd name="connsiteX2-805" fmla="*/ 802952 w 6384100"/>
              <a:gd name="connsiteY2-806" fmla="*/ 395763 h 3393189"/>
              <a:gd name="connsiteX3-807" fmla="*/ 487982 w 6384100"/>
              <a:gd name="connsiteY3-808" fmla="*/ 1709902 h 3393189"/>
              <a:gd name="connsiteX4-809" fmla="*/ 0 w 6384100"/>
              <a:gd name="connsiteY4-810" fmla="*/ 2169869 h 3393189"/>
              <a:gd name="connsiteX5-811" fmla="*/ 730484 w 6384100"/>
              <a:gd name="connsiteY5-812" fmla="*/ 2454515 h 3393189"/>
              <a:gd name="connsiteX6-813" fmla="*/ 5626130 w 6384100"/>
              <a:gd name="connsiteY6-814" fmla="*/ 3089872 h 3393189"/>
              <a:gd name="connsiteX7-815" fmla="*/ 6132936 w 6384100"/>
              <a:gd name="connsiteY7-816" fmla="*/ 717888 h 3393189"/>
              <a:gd name="connsiteX0-817" fmla="*/ 6132936 w 6340891"/>
              <a:gd name="connsiteY0-818" fmla="*/ 695744 h 3371045"/>
              <a:gd name="connsiteX1-819" fmla="*/ 3863635 w 6340891"/>
              <a:gd name="connsiteY1-820" fmla="*/ 11508 h 3371045"/>
              <a:gd name="connsiteX2-821" fmla="*/ 802952 w 6340891"/>
              <a:gd name="connsiteY2-822" fmla="*/ 373619 h 3371045"/>
              <a:gd name="connsiteX3-823" fmla="*/ 487982 w 6340891"/>
              <a:gd name="connsiteY3-824" fmla="*/ 1687758 h 3371045"/>
              <a:gd name="connsiteX4-825" fmla="*/ 0 w 6340891"/>
              <a:gd name="connsiteY4-826" fmla="*/ 2147725 h 3371045"/>
              <a:gd name="connsiteX5-827" fmla="*/ 730484 w 6340891"/>
              <a:gd name="connsiteY5-828" fmla="*/ 2432371 h 3371045"/>
              <a:gd name="connsiteX6-829" fmla="*/ 5626130 w 6340891"/>
              <a:gd name="connsiteY6-830" fmla="*/ 3067728 h 3371045"/>
              <a:gd name="connsiteX7-831" fmla="*/ 6132936 w 6340891"/>
              <a:gd name="connsiteY7-832" fmla="*/ 695744 h 33710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6340891" h="3371045">
                <a:moveTo>
                  <a:pt x="6132936" y="695744"/>
                </a:moveTo>
                <a:cubicBezTo>
                  <a:pt x="5839187" y="186374"/>
                  <a:pt x="4751966" y="65196"/>
                  <a:pt x="3863635" y="11508"/>
                </a:cubicBezTo>
                <a:cubicBezTo>
                  <a:pt x="2975304" y="-42180"/>
                  <a:pt x="1365561" y="94244"/>
                  <a:pt x="802952" y="373619"/>
                </a:cubicBezTo>
                <a:cubicBezTo>
                  <a:pt x="240343" y="652994"/>
                  <a:pt x="500714" y="1320151"/>
                  <a:pt x="487982" y="1687758"/>
                </a:cubicBezTo>
                <a:cubicBezTo>
                  <a:pt x="352329" y="1891237"/>
                  <a:pt x="309273" y="1874798"/>
                  <a:pt x="0" y="2147725"/>
                </a:cubicBezTo>
                <a:cubicBezTo>
                  <a:pt x="405021" y="2298033"/>
                  <a:pt x="580106" y="2367762"/>
                  <a:pt x="730484" y="2432371"/>
                </a:cubicBezTo>
                <a:cubicBezTo>
                  <a:pt x="954478" y="3792721"/>
                  <a:pt x="4725721" y="3357166"/>
                  <a:pt x="5626130" y="3067728"/>
                </a:cubicBezTo>
                <a:cubicBezTo>
                  <a:pt x="6526539" y="2778290"/>
                  <a:pt x="6426685" y="1205114"/>
                  <a:pt x="6132936" y="695744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6" name="组合 185"/>
          <p:cNvGrpSpPr/>
          <p:nvPr/>
        </p:nvGrpSpPr>
        <p:grpSpPr>
          <a:xfrm>
            <a:off x="2517990" y="5397598"/>
            <a:ext cx="2916000" cy="155561"/>
            <a:chOff x="1232575" y="5597856"/>
            <a:chExt cx="2916000" cy="155561"/>
          </a:xfrm>
        </p:grpSpPr>
        <p:sp>
          <p:nvSpPr>
            <p:cNvPr id="187" name="任意多边形 186"/>
            <p:cNvSpPr/>
            <p:nvPr/>
          </p:nvSpPr>
          <p:spPr>
            <a:xfrm>
              <a:off x="1232575" y="5597856"/>
              <a:ext cx="2916000" cy="33630"/>
            </a:xfrm>
            <a:custGeom>
              <a:avLst/>
              <a:gdLst>
                <a:gd name="connsiteX0" fmla="*/ 0 w 6074229"/>
                <a:gd name="connsiteY0" fmla="*/ 0 h 39188"/>
                <a:gd name="connsiteX1" fmla="*/ 1685109 w 6074229"/>
                <a:gd name="connsiteY1" fmla="*/ 13063 h 39188"/>
                <a:gd name="connsiteX2" fmla="*/ 3775166 w 6074229"/>
                <a:gd name="connsiteY2" fmla="*/ 39188 h 39188"/>
                <a:gd name="connsiteX3" fmla="*/ 5133703 w 6074229"/>
                <a:gd name="connsiteY3" fmla="*/ 26125 h 39188"/>
                <a:gd name="connsiteX4" fmla="*/ 6074229 w 6074229"/>
                <a:gd name="connsiteY4" fmla="*/ 13063 h 3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4229" h="39188">
                  <a:moveTo>
                    <a:pt x="0" y="0"/>
                  </a:moveTo>
                  <a:lnTo>
                    <a:pt x="1685109" y="13063"/>
                  </a:lnTo>
                  <a:lnTo>
                    <a:pt x="3775166" y="39188"/>
                  </a:lnTo>
                  <a:lnTo>
                    <a:pt x="5133703" y="26125"/>
                  </a:lnTo>
                  <a:lnTo>
                    <a:pt x="6074229" y="13063"/>
                  </a:ln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任意多边形 187"/>
            <p:cNvSpPr/>
            <p:nvPr/>
          </p:nvSpPr>
          <p:spPr>
            <a:xfrm>
              <a:off x="1445773" y="5615641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任意多边形 188"/>
            <p:cNvSpPr/>
            <p:nvPr/>
          </p:nvSpPr>
          <p:spPr>
            <a:xfrm>
              <a:off x="1739958" y="5620119"/>
              <a:ext cx="197130" cy="123884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  <a:gd name="connsiteX0-1" fmla="*/ 197130 w 197130"/>
                <a:gd name="connsiteY0-2" fmla="*/ 0 h 144359"/>
                <a:gd name="connsiteX1-3" fmla="*/ 1187 w 197130"/>
                <a:gd name="connsiteY1-4" fmla="*/ 143692 h 144359"/>
                <a:gd name="connsiteX2-5" fmla="*/ 115850 w 197130"/>
                <a:gd name="connsiteY2-6" fmla="*/ 51825 h 1443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97130" h="144359">
                  <a:moveTo>
                    <a:pt x="197130" y="0"/>
                  </a:moveTo>
                  <a:cubicBezTo>
                    <a:pt x="114398" y="62049"/>
                    <a:pt x="14734" y="135055"/>
                    <a:pt x="1187" y="143692"/>
                  </a:cubicBezTo>
                  <a:cubicBezTo>
                    <a:pt x="-12360" y="152329"/>
                    <a:pt x="94078" y="74685"/>
                    <a:pt x="115850" y="51825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任意多边形 189"/>
            <p:cNvSpPr/>
            <p:nvPr/>
          </p:nvSpPr>
          <p:spPr>
            <a:xfrm>
              <a:off x="2025081" y="5604211"/>
              <a:ext cx="161365" cy="128221"/>
            </a:xfrm>
            <a:custGeom>
              <a:avLst/>
              <a:gdLst>
                <a:gd name="connsiteX0" fmla="*/ 161365 w 161365"/>
                <a:gd name="connsiteY0" fmla="*/ 0 h 149412"/>
                <a:gd name="connsiteX1" fmla="*/ 0 w 161365"/>
                <a:gd name="connsiteY1" fmla="*/ 149412 h 14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365" h="149412">
                  <a:moveTo>
                    <a:pt x="161365" y="0"/>
                  </a:moveTo>
                  <a:lnTo>
                    <a:pt x="0" y="149412"/>
                  </a:ln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任意多边形 190"/>
            <p:cNvSpPr/>
            <p:nvPr/>
          </p:nvSpPr>
          <p:spPr>
            <a:xfrm>
              <a:off x="2258194" y="5616648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任意多边形 191"/>
            <p:cNvSpPr/>
            <p:nvPr/>
          </p:nvSpPr>
          <p:spPr>
            <a:xfrm>
              <a:off x="2552379" y="5621127"/>
              <a:ext cx="197130" cy="123884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  <a:gd name="connsiteX0-1" fmla="*/ 197130 w 197130"/>
                <a:gd name="connsiteY0-2" fmla="*/ 0 h 144359"/>
                <a:gd name="connsiteX1-3" fmla="*/ 1187 w 197130"/>
                <a:gd name="connsiteY1-4" fmla="*/ 143692 h 144359"/>
                <a:gd name="connsiteX2-5" fmla="*/ 115850 w 197130"/>
                <a:gd name="connsiteY2-6" fmla="*/ 51825 h 1443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97130" h="144359">
                  <a:moveTo>
                    <a:pt x="197130" y="0"/>
                  </a:moveTo>
                  <a:cubicBezTo>
                    <a:pt x="114398" y="62049"/>
                    <a:pt x="14734" y="135055"/>
                    <a:pt x="1187" y="143692"/>
                  </a:cubicBezTo>
                  <a:cubicBezTo>
                    <a:pt x="-12360" y="152329"/>
                    <a:pt x="94078" y="74685"/>
                    <a:pt x="115850" y="51825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任意多边形 192"/>
            <p:cNvSpPr/>
            <p:nvPr/>
          </p:nvSpPr>
          <p:spPr>
            <a:xfrm>
              <a:off x="2837502" y="5605218"/>
              <a:ext cx="161365" cy="128221"/>
            </a:xfrm>
            <a:custGeom>
              <a:avLst/>
              <a:gdLst>
                <a:gd name="connsiteX0" fmla="*/ 161365 w 161365"/>
                <a:gd name="connsiteY0" fmla="*/ 0 h 149412"/>
                <a:gd name="connsiteX1" fmla="*/ 0 w 161365"/>
                <a:gd name="connsiteY1" fmla="*/ 149412 h 14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365" h="149412">
                  <a:moveTo>
                    <a:pt x="161365" y="0"/>
                  </a:moveTo>
                  <a:lnTo>
                    <a:pt x="0" y="149412"/>
                  </a:ln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任意多边形 193"/>
            <p:cNvSpPr/>
            <p:nvPr/>
          </p:nvSpPr>
          <p:spPr>
            <a:xfrm>
              <a:off x="3123414" y="5623735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任意多边形 194"/>
            <p:cNvSpPr/>
            <p:nvPr/>
          </p:nvSpPr>
          <p:spPr>
            <a:xfrm>
              <a:off x="3417599" y="5628214"/>
              <a:ext cx="197130" cy="123884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  <a:gd name="connsiteX0-1" fmla="*/ 197130 w 197130"/>
                <a:gd name="connsiteY0-2" fmla="*/ 0 h 144359"/>
                <a:gd name="connsiteX1-3" fmla="*/ 1187 w 197130"/>
                <a:gd name="connsiteY1-4" fmla="*/ 143692 h 144359"/>
                <a:gd name="connsiteX2-5" fmla="*/ 115850 w 197130"/>
                <a:gd name="connsiteY2-6" fmla="*/ 51825 h 1443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97130" h="144359">
                  <a:moveTo>
                    <a:pt x="197130" y="0"/>
                  </a:moveTo>
                  <a:cubicBezTo>
                    <a:pt x="114398" y="62049"/>
                    <a:pt x="14734" y="135055"/>
                    <a:pt x="1187" y="143692"/>
                  </a:cubicBezTo>
                  <a:cubicBezTo>
                    <a:pt x="-12360" y="152329"/>
                    <a:pt x="94078" y="74685"/>
                    <a:pt x="115850" y="51825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任意多边形 195"/>
            <p:cNvSpPr/>
            <p:nvPr/>
          </p:nvSpPr>
          <p:spPr>
            <a:xfrm>
              <a:off x="3702722" y="5612305"/>
              <a:ext cx="161365" cy="128221"/>
            </a:xfrm>
            <a:custGeom>
              <a:avLst/>
              <a:gdLst>
                <a:gd name="connsiteX0" fmla="*/ 161365 w 161365"/>
                <a:gd name="connsiteY0" fmla="*/ 0 h 149412"/>
                <a:gd name="connsiteX1" fmla="*/ 0 w 161365"/>
                <a:gd name="connsiteY1" fmla="*/ 149412 h 14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365" h="149412">
                  <a:moveTo>
                    <a:pt x="161365" y="0"/>
                  </a:moveTo>
                  <a:lnTo>
                    <a:pt x="0" y="149412"/>
                  </a:ln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7" name="图片 216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38" y="2270820"/>
            <a:ext cx="3362325" cy="33623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49215" y="151765"/>
            <a:ext cx="2451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>
                <a:solidFill>
                  <a:srgbClr val="697DA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Jack Ma</a:t>
            </a:r>
            <a:endParaRPr lang="en-US" altLang="zh-CN" sz="3200" dirty="0">
              <a:solidFill>
                <a:srgbClr val="002060"/>
              </a:solidFill>
              <a:latin typeface="Arial Unicode MS" panose="020B0604020202020204" charset="-122"/>
              <a:ea typeface="Arial Unicode MS" panose="020B0604020202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utoUpdateAnimBg="0"/>
      <p:bldP spid="185" grpId="0" bldLvl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" r="3450"/>
          <a:stretch>
            <a:fillRect/>
          </a:stretch>
        </p:blipFill>
        <p:spPr>
          <a:xfrm>
            <a:off x="741045" y="416560"/>
            <a:ext cx="11459210" cy="644144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741947" y="1124952"/>
            <a:ext cx="4608095" cy="46080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564" y="1335506"/>
            <a:ext cx="6767763" cy="4511842"/>
          </a:xfrm>
          <a:prstGeom prst="rect">
            <a:avLst/>
          </a:prstGeom>
        </p:spPr>
      </p:pic>
      <p:grpSp>
        <p:nvGrpSpPr>
          <p:cNvPr id="1167" name="PA_库_组合 1166"/>
          <p:cNvGrpSpPr/>
          <p:nvPr>
            <p:custDataLst>
              <p:tags r:id="rId3"/>
            </p:custDataLst>
          </p:nvPr>
        </p:nvGrpSpPr>
        <p:grpSpPr>
          <a:xfrm>
            <a:off x="3348945" y="465033"/>
            <a:ext cx="2001097" cy="2615051"/>
            <a:chOff x="5607594" y="164244"/>
            <a:chExt cx="4996531" cy="6529510"/>
          </a:xfrm>
        </p:grpSpPr>
        <p:sp>
          <p:nvSpPr>
            <p:cNvPr id="9" name="Freeform 6"/>
            <p:cNvSpPr/>
            <p:nvPr/>
          </p:nvSpPr>
          <p:spPr bwMode="auto">
            <a:xfrm>
              <a:off x="7859147" y="164244"/>
              <a:ext cx="934157" cy="6467231"/>
            </a:xfrm>
            <a:custGeom>
              <a:avLst/>
              <a:gdLst>
                <a:gd name="T0" fmla="*/ 81 w 118"/>
                <a:gd name="T1" fmla="*/ 30 h 817"/>
                <a:gd name="T2" fmla="*/ 24 w 118"/>
                <a:gd name="T3" fmla="*/ 50 h 817"/>
                <a:gd name="T4" fmla="*/ 22 w 118"/>
                <a:gd name="T5" fmla="*/ 548 h 817"/>
                <a:gd name="T6" fmla="*/ 18 w 118"/>
                <a:gd name="T7" fmla="*/ 650 h 817"/>
                <a:gd name="T8" fmla="*/ 24 w 118"/>
                <a:gd name="T9" fmla="*/ 787 h 817"/>
                <a:gd name="T10" fmla="*/ 77 w 118"/>
                <a:gd name="T11" fmla="*/ 764 h 817"/>
                <a:gd name="T12" fmla="*/ 76 w 118"/>
                <a:gd name="T13" fmla="*/ 655 h 817"/>
                <a:gd name="T14" fmla="*/ 77 w 118"/>
                <a:gd name="T15" fmla="*/ 540 h 817"/>
                <a:gd name="T16" fmla="*/ 82 w 118"/>
                <a:gd name="T17" fmla="*/ 31 h 817"/>
                <a:gd name="T18" fmla="*/ 81 w 118"/>
                <a:gd name="T19" fmla="*/ 3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817">
                  <a:moveTo>
                    <a:pt x="81" y="30"/>
                  </a:moveTo>
                  <a:cubicBezTo>
                    <a:pt x="57" y="10"/>
                    <a:pt x="26" y="0"/>
                    <a:pt x="24" y="50"/>
                  </a:cubicBezTo>
                  <a:cubicBezTo>
                    <a:pt x="23" y="83"/>
                    <a:pt x="23" y="515"/>
                    <a:pt x="22" y="548"/>
                  </a:cubicBezTo>
                  <a:cubicBezTo>
                    <a:pt x="20" y="582"/>
                    <a:pt x="18" y="616"/>
                    <a:pt x="18" y="650"/>
                  </a:cubicBezTo>
                  <a:cubicBezTo>
                    <a:pt x="18" y="692"/>
                    <a:pt x="0" y="750"/>
                    <a:pt x="24" y="787"/>
                  </a:cubicBezTo>
                  <a:cubicBezTo>
                    <a:pt x="45" y="817"/>
                    <a:pt x="75" y="805"/>
                    <a:pt x="77" y="764"/>
                  </a:cubicBezTo>
                  <a:cubicBezTo>
                    <a:pt x="78" y="728"/>
                    <a:pt x="75" y="691"/>
                    <a:pt x="76" y="655"/>
                  </a:cubicBezTo>
                  <a:cubicBezTo>
                    <a:pt x="77" y="617"/>
                    <a:pt x="72" y="577"/>
                    <a:pt x="77" y="540"/>
                  </a:cubicBezTo>
                  <a:cubicBezTo>
                    <a:pt x="84" y="499"/>
                    <a:pt x="118" y="64"/>
                    <a:pt x="82" y="31"/>
                  </a:cubicBezTo>
                  <a:cubicBezTo>
                    <a:pt x="82" y="31"/>
                    <a:pt x="81" y="31"/>
                    <a:pt x="8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7931004" y="188198"/>
              <a:ext cx="728162" cy="6505556"/>
            </a:xfrm>
            <a:custGeom>
              <a:avLst/>
              <a:gdLst>
                <a:gd name="T0" fmla="*/ 74 w 92"/>
                <a:gd name="T1" fmla="*/ 27 h 822"/>
                <a:gd name="T2" fmla="*/ 26 w 92"/>
                <a:gd name="T3" fmla="*/ 13 h 822"/>
                <a:gd name="T4" fmla="*/ 13 w 92"/>
                <a:gd name="T5" fmla="*/ 66 h 822"/>
                <a:gd name="T6" fmla="*/ 12 w 92"/>
                <a:gd name="T7" fmla="*/ 228 h 822"/>
                <a:gd name="T8" fmla="*/ 9 w 92"/>
                <a:gd name="T9" fmla="*/ 569 h 822"/>
                <a:gd name="T10" fmla="*/ 6 w 92"/>
                <a:gd name="T11" fmla="*/ 658 h 822"/>
                <a:gd name="T12" fmla="*/ 0 w 92"/>
                <a:gd name="T13" fmla="*/ 736 h 822"/>
                <a:gd name="T14" fmla="*/ 43 w 92"/>
                <a:gd name="T15" fmla="*/ 801 h 822"/>
                <a:gd name="T16" fmla="*/ 66 w 92"/>
                <a:gd name="T17" fmla="*/ 782 h 822"/>
                <a:gd name="T18" fmla="*/ 70 w 92"/>
                <a:gd name="T19" fmla="*/ 746 h 822"/>
                <a:gd name="T20" fmla="*/ 70 w 92"/>
                <a:gd name="T21" fmla="*/ 691 h 822"/>
                <a:gd name="T22" fmla="*/ 71 w 92"/>
                <a:gd name="T23" fmla="*/ 532 h 822"/>
                <a:gd name="T24" fmla="*/ 92 w 92"/>
                <a:gd name="T25" fmla="*/ 183 h 822"/>
                <a:gd name="T26" fmla="*/ 89 w 92"/>
                <a:gd name="T27" fmla="*/ 79 h 822"/>
                <a:gd name="T28" fmla="*/ 74 w 92"/>
                <a:gd name="T29" fmla="*/ 27 h 822"/>
                <a:gd name="T30" fmla="*/ 69 w 92"/>
                <a:gd name="T31" fmla="*/ 27 h 822"/>
                <a:gd name="T32" fmla="*/ 82 w 92"/>
                <a:gd name="T33" fmla="*/ 66 h 822"/>
                <a:gd name="T34" fmla="*/ 87 w 92"/>
                <a:gd name="T35" fmla="*/ 144 h 822"/>
                <a:gd name="T36" fmla="*/ 81 w 92"/>
                <a:gd name="T37" fmla="*/ 352 h 822"/>
                <a:gd name="T38" fmla="*/ 68 w 92"/>
                <a:gd name="T39" fmla="*/ 516 h 822"/>
                <a:gd name="T40" fmla="*/ 64 w 92"/>
                <a:gd name="T41" fmla="*/ 613 h 822"/>
                <a:gd name="T42" fmla="*/ 65 w 92"/>
                <a:gd name="T43" fmla="*/ 707 h 822"/>
                <a:gd name="T44" fmla="*/ 57 w 92"/>
                <a:gd name="T45" fmla="*/ 790 h 822"/>
                <a:gd name="T46" fmla="*/ 8 w 92"/>
                <a:gd name="T47" fmla="*/ 758 h 822"/>
                <a:gd name="T48" fmla="*/ 9 w 92"/>
                <a:gd name="T49" fmla="*/ 680 h 822"/>
                <a:gd name="T50" fmla="*/ 15 w 92"/>
                <a:gd name="T51" fmla="*/ 539 h 822"/>
                <a:gd name="T52" fmla="*/ 16 w 92"/>
                <a:gd name="T53" fmla="*/ 400 h 822"/>
                <a:gd name="T54" fmla="*/ 18 w 92"/>
                <a:gd name="T55" fmla="*/ 52 h 822"/>
                <a:gd name="T56" fmla="*/ 23 w 92"/>
                <a:gd name="T57" fmla="*/ 22 h 822"/>
                <a:gd name="T58" fmla="*/ 69 w 92"/>
                <a:gd name="T59" fmla="*/ 27 h 822"/>
                <a:gd name="T60" fmla="*/ 74 w 92"/>
                <a:gd name="T61" fmla="*/ 27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2">
                  <a:moveTo>
                    <a:pt x="74" y="27"/>
                  </a:moveTo>
                  <a:cubicBezTo>
                    <a:pt x="61" y="16"/>
                    <a:pt x="44" y="5"/>
                    <a:pt x="26" y="13"/>
                  </a:cubicBezTo>
                  <a:cubicBezTo>
                    <a:pt x="9" y="21"/>
                    <a:pt x="13" y="50"/>
                    <a:pt x="13" y="66"/>
                  </a:cubicBezTo>
                  <a:cubicBezTo>
                    <a:pt x="12" y="120"/>
                    <a:pt x="12" y="174"/>
                    <a:pt x="12" y="228"/>
                  </a:cubicBezTo>
                  <a:cubicBezTo>
                    <a:pt x="11" y="341"/>
                    <a:pt x="14" y="455"/>
                    <a:pt x="9" y="569"/>
                  </a:cubicBezTo>
                  <a:cubicBezTo>
                    <a:pt x="8" y="598"/>
                    <a:pt x="8" y="628"/>
                    <a:pt x="6" y="658"/>
                  </a:cubicBezTo>
                  <a:cubicBezTo>
                    <a:pt x="5" y="684"/>
                    <a:pt x="0" y="709"/>
                    <a:pt x="0" y="736"/>
                  </a:cubicBezTo>
                  <a:cubicBezTo>
                    <a:pt x="0" y="759"/>
                    <a:pt x="11" y="806"/>
                    <a:pt x="43" y="801"/>
                  </a:cubicBezTo>
                  <a:cubicBezTo>
                    <a:pt x="55" y="799"/>
                    <a:pt x="61" y="792"/>
                    <a:pt x="66" y="782"/>
                  </a:cubicBezTo>
                  <a:cubicBezTo>
                    <a:pt x="71" y="771"/>
                    <a:pt x="70" y="757"/>
                    <a:pt x="70" y="746"/>
                  </a:cubicBezTo>
                  <a:cubicBezTo>
                    <a:pt x="71" y="727"/>
                    <a:pt x="70" y="709"/>
                    <a:pt x="70" y="691"/>
                  </a:cubicBezTo>
                  <a:cubicBezTo>
                    <a:pt x="69" y="638"/>
                    <a:pt x="65" y="584"/>
                    <a:pt x="71" y="532"/>
                  </a:cubicBezTo>
                  <a:cubicBezTo>
                    <a:pt x="86" y="416"/>
                    <a:pt x="91" y="298"/>
                    <a:pt x="92" y="183"/>
                  </a:cubicBezTo>
                  <a:cubicBezTo>
                    <a:pt x="92" y="148"/>
                    <a:pt x="92" y="113"/>
                    <a:pt x="89" y="79"/>
                  </a:cubicBezTo>
                  <a:cubicBezTo>
                    <a:pt x="87" y="63"/>
                    <a:pt x="87" y="38"/>
                    <a:pt x="74" y="27"/>
                  </a:cubicBezTo>
                  <a:cubicBezTo>
                    <a:pt x="73" y="26"/>
                    <a:pt x="70" y="28"/>
                    <a:pt x="69" y="27"/>
                  </a:cubicBezTo>
                  <a:cubicBezTo>
                    <a:pt x="80" y="36"/>
                    <a:pt x="81" y="54"/>
                    <a:pt x="82" y="66"/>
                  </a:cubicBezTo>
                  <a:cubicBezTo>
                    <a:pt x="86" y="92"/>
                    <a:pt x="86" y="118"/>
                    <a:pt x="87" y="144"/>
                  </a:cubicBezTo>
                  <a:cubicBezTo>
                    <a:pt x="88" y="214"/>
                    <a:pt x="85" y="283"/>
                    <a:pt x="81" y="352"/>
                  </a:cubicBezTo>
                  <a:cubicBezTo>
                    <a:pt x="77" y="407"/>
                    <a:pt x="74" y="462"/>
                    <a:pt x="68" y="516"/>
                  </a:cubicBezTo>
                  <a:cubicBezTo>
                    <a:pt x="65" y="549"/>
                    <a:pt x="63" y="581"/>
                    <a:pt x="64" y="613"/>
                  </a:cubicBezTo>
                  <a:cubicBezTo>
                    <a:pt x="65" y="645"/>
                    <a:pt x="64" y="676"/>
                    <a:pt x="65" y="707"/>
                  </a:cubicBezTo>
                  <a:cubicBezTo>
                    <a:pt x="66" y="733"/>
                    <a:pt x="71" y="767"/>
                    <a:pt x="57" y="790"/>
                  </a:cubicBezTo>
                  <a:cubicBezTo>
                    <a:pt x="37" y="822"/>
                    <a:pt x="12" y="775"/>
                    <a:pt x="8" y="758"/>
                  </a:cubicBezTo>
                  <a:cubicBezTo>
                    <a:pt x="2" y="733"/>
                    <a:pt x="6" y="706"/>
                    <a:pt x="9" y="680"/>
                  </a:cubicBezTo>
                  <a:cubicBezTo>
                    <a:pt x="14" y="634"/>
                    <a:pt x="14" y="586"/>
                    <a:pt x="15" y="539"/>
                  </a:cubicBezTo>
                  <a:cubicBezTo>
                    <a:pt x="16" y="493"/>
                    <a:pt x="16" y="447"/>
                    <a:pt x="16" y="400"/>
                  </a:cubicBezTo>
                  <a:cubicBezTo>
                    <a:pt x="17" y="284"/>
                    <a:pt x="16" y="168"/>
                    <a:pt x="18" y="52"/>
                  </a:cubicBezTo>
                  <a:cubicBezTo>
                    <a:pt x="18" y="42"/>
                    <a:pt x="19" y="32"/>
                    <a:pt x="23" y="22"/>
                  </a:cubicBezTo>
                  <a:cubicBezTo>
                    <a:pt x="32" y="0"/>
                    <a:pt x="58" y="18"/>
                    <a:pt x="69" y="27"/>
                  </a:cubicBezTo>
                  <a:cubicBezTo>
                    <a:pt x="70" y="28"/>
                    <a:pt x="74" y="26"/>
                    <a:pt x="74" y="27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7830404" y="164244"/>
              <a:ext cx="828765" cy="6472021"/>
            </a:xfrm>
            <a:custGeom>
              <a:avLst/>
              <a:gdLst>
                <a:gd name="T0" fmla="*/ 87 w 105"/>
                <a:gd name="T1" fmla="*/ 29 h 818"/>
                <a:gd name="T2" fmla="*/ 33 w 105"/>
                <a:gd name="T3" fmla="*/ 22 h 818"/>
                <a:gd name="T4" fmla="*/ 26 w 105"/>
                <a:gd name="T5" fmla="*/ 75 h 818"/>
                <a:gd name="T6" fmla="*/ 25 w 105"/>
                <a:gd name="T7" fmla="*/ 244 h 818"/>
                <a:gd name="T8" fmla="*/ 21 w 105"/>
                <a:gd name="T9" fmla="*/ 595 h 818"/>
                <a:gd name="T10" fmla="*/ 18 w 105"/>
                <a:gd name="T11" fmla="*/ 678 h 818"/>
                <a:gd name="T12" fmla="*/ 14 w 105"/>
                <a:gd name="T13" fmla="*/ 751 h 818"/>
                <a:gd name="T14" fmla="*/ 66 w 105"/>
                <a:gd name="T15" fmla="*/ 802 h 818"/>
                <a:gd name="T16" fmla="*/ 83 w 105"/>
                <a:gd name="T17" fmla="*/ 770 h 818"/>
                <a:gd name="T18" fmla="*/ 82 w 105"/>
                <a:gd name="T19" fmla="*/ 670 h 818"/>
                <a:gd name="T20" fmla="*/ 85 w 105"/>
                <a:gd name="T21" fmla="*/ 531 h 818"/>
                <a:gd name="T22" fmla="*/ 105 w 105"/>
                <a:gd name="T23" fmla="*/ 174 h 818"/>
                <a:gd name="T24" fmla="*/ 102 w 105"/>
                <a:gd name="T25" fmla="*/ 79 h 818"/>
                <a:gd name="T26" fmla="*/ 87 w 105"/>
                <a:gd name="T27" fmla="*/ 29 h 818"/>
                <a:gd name="T28" fmla="*/ 83 w 105"/>
                <a:gd name="T29" fmla="*/ 31 h 818"/>
                <a:gd name="T30" fmla="*/ 96 w 105"/>
                <a:gd name="T31" fmla="*/ 72 h 818"/>
                <a:gd name="T32" fmla="*/ 100 w 105"/>
                <a:gd name="T33" fmla="*/ 155 h 818"/>
                <a:gd name="T34" fmla="*/ 93 w 105"/>
                <a:gd name="T35" fmla="*/ 364 h 818"/>
                <a:gd name="T36" fmla="*/ 81 w 105"/>
                <a:gd name="T37" fmla="*/ 523 h 818"/>
                <a:gd name="T38" fmla="*/ 77 w 105"/>
                <a:gd name="T39" fmla="*/ 632 h 818"/>
                <a:gd name="T40" fmla="*/ 78 w 105"/>
                <a:gd name="T41" fmla="*/ 726 h 818"/>
                <a:gd name="T42" fmla="*/ 78 w 105"/>
                <a:gd name="T43" fmla="*/ 771 h 818"/>
                <a:gd name="T44" fmla="*/ 37 w 105"/>
                <a:gd name="T45" fmla="*/ 794 h 818"/>
                <a:gd name="T46" fmla="*/ 25 w 105"/>
                <a:gd name="T47" fmla="*/ 641 h 818"/>
                <a:gd name="T48" fmla="*/ 28 w 105"/>
                <a:gd name="T49" fmla="*/ 532 h 818"/>
                <a:gd name="T50" fmla="*/ 29 w 105"/>
                <a:gd name="T51" fmla="*/ 375 h 818"/>
                <a:gd name="T52" fmla="*/ 30 w 105"/>
                <a:gd name="T53" fmla="*/ 167 h 818"/>
                <a:gd name="T54" fmla="*/ 31 w 105"/>
                <a:gd name="T55" fmla="*/ 44 h 818"/>
                <a:gd name="T56" fmla="*/ 58 w 105"/>
                <a:gd name="T57" fmla="*/ 16 h 818"/>
                <a:gd name="T58" fmla="*/ 83 w 105"/>
                <a:gd name="T59" fmla="*/ 32 h 818"/>
                <a:gd name="T60" fmla="*/ 87 w 105"/>
                <a:gd name="T61" fmla="*/ 29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818">
                  <a:moveTo>
                    <a:pt x="87" y="29"/>
                  </a:moveTo>
                  <a:cubicBezTo>
                    <a:pt x="74" y="18"/>
                    <a:pt x="45" y="0"/>
                    <a:pt x="33" y="22"/>
                  </a:cubicBezTo>
                  <a:cubicBezTo>
                    <a:pt x="24" y="38"/>
                    <a:pt x="26" y="58"/>
                    <a:pt x="26" y="75"/>
                  </a:cubicBezTo>
                  <a:cubicBezTo>
                    <a:pt x="25" y="131"/>
                    <a:pt x="25" y="188"/>
                    <a:pt x="25" y="244"/>
                  </a:cubicBezTo>
                  <a:cubicBezTo>
                    <a:pt x="24" y="361"/>
                    <a:pt x="27" y="478"/>
                    <a:pt x="21" y="595"/>
                  </a:cubicBezTo>
                  <a:cubicBezTo>
                    <a:pt x="20" y="623"/>
                    <a:pt x="21" y="650"/>
                    <a:pt x="18" y="678"/>
                  </a:cubicBezTo>
                  <a:cubicBezTo>
                    <a:pt x="15" y="702"/>
                    <a:pt x="11" y="727"/>
                    <a:pt x="14" y="751"/>
                  </a:cubicBezTo>
                  <a:cubicBezTo>
                    <a:pt x="17" y="774"/>
                    <a:pt x="34" y="818"/>
                    <a:pt x="66" y="802"/>
                  </a:cubicBezTo>
                  <a:cubicBezTo>
                    <a:pt x="77" y="796"/>
                    <a:pt x="81" y="781"/>
                    <a:pt x="83" y="770"/>
                  </a:cubicBezTo>
                  <a:cubicBezTo>
                    <a:pt x="88" y="738"/>
                    <a:pt x="83" y="702"/>
                    <a:pt x="82" y="670"/>
                  </a:cubicBezTo>
                  <a:cubicBezTo>
                    <a:pt x="82" y="623"/>
                    <a:pt x="79" y="577"/>
                    <a:pt x="85" y="531"/>
                  </a:cubicBezTo>
                  <a:cubicBezTo>
                    <a:pt x="99" y="413"/>
                    <a:pt x="104" y="292"/>
                    <a:pt x="105" y="174"/>
                  </a:cubicBezTo>
                  <a:cubicBezTo>
                    <a:pt x="105" y="142"/>
                    <a:pt x="105" y="110"/>
                    <a:pt x="102" y="79"/>
                  </a:cubicBezTo>
                  <a:cubicBezTo>
                    <a:pt x="100" y="63"/>
                    <a:pt x="99" y="40"/>
                    <a:pt x="87" y="29"/>
                  </a:cubicBezTo>
                  <a:cubicBezTo>
                    <a:pt x="85" y="28"/>
                    <a:pt x="81" y="30"/>
                    <a:pt x="83" y="31"/>
                  </a:cubicBezTo>
                  <a:cubicBezTo>
                    <a:pt x="93" y="41"/>
                    <a:pt x="94" y="59"/>
                    <a:pt x="96" y="72"/>
                  </a:cubicBezTo>
                  <a:cubicBezTo>
                    <a:pt x="99" y="100"/>
                    <a:pt x="100" y="127"/>
                    <a:pt x="100" y="155"/>
                  </a:cubicBezTo>
                  <a:cubicBezTo>
                    <a:pt x="101" y="225"/>
                    <a:pt x="97" y="294"/>
                    <a:pt x="93" y="364"/>
                  </a:cubicBezTo>
                  <a:cubicBezTo>
                    <a:pt x="90" y="417"/>
                    <a:pt x="86" y="470"/>
                    <a:pt x="81" y="523"/>
                  </a:cubicBezTo>
                  <a:cubicBezTo>
                    <a:pt x="77" y="560"/>
                    <a:pt x="76" y="595"/>
                    <a:pt x="77" y="632"/>
                  </a:cubicBezTo>
                  <a:cubicBezTo>
                    <a:pt x="78" y="663"/>
                    <a:pt x="78" y="694"/>
                    <a:pt x="78" y="726"/>
                  </a:cubicBezTo>
                  <a:cubicBezTo>
                    <a:pt x="79" y="741"/>
                    <a:pt x="79" y="756"/>
                    <a:pt x="78" y="771"/>
                  </a:cubicBezTo>
                  <a:cubicBezTo>
                    <a:pt x="76" y="792"/>
                    <a:pt x="57" y="811"/>
                    <a:pt x="37" y="794"/>
                  </a:cubicBezTo>
                  <a:cubicBezTo>
                    <a:pt x="0" y="760"/>
                    <a:pt x="24" y="685"/>
                    <a:pt x="25" y="641"/>
                  </a:cubicBezTo>
                  <a:cubicBezTo>
                    <a:pt x="25" y="605"/>
                    <a:pt x="28" y="569"/>
                    <a:pt x="28" y="532"/>
                  </a:cubicBezTo>
                  <a:cubicBezTo>
                    <a:pt x="29" y="480"/>
                    <a:pt x="29" y="428"/>
                    <a:pt x="29" y="375"/>
                  </a:cubicBezTo>
                  <a:cubicBezTo>
                    <a:pt x="29" y="306"/>
                    <a:pt x="30" y="236"/>
                    <a:pt x="30" y="167"/>
                  </a:cubicBezTo>
                  <a:cubicBezTo>
                    <a:pt x="30" y="126"/>
                    <a:pt x="29" y="85"/>
                    <a:pt x="31" y="44"/>
                  </a:cubicBezTo>
                  <a:cubicBezTo>
                    <a:pt x="32" y="28"/>
                    <a:pt x="39" y="12"/>
                    <a:pt x="58" y="16"/>
                  </a:cubicBezTo>
                  <a:cubicBezTo>
                    <a:pt x="67" y="19"/>
                    <a:pt x="76" y="25"/>
                    <a:pt x="83" y="32"/>
                  </a:cubicBezTo>
                  <a:cubicBezTo>
                    <a:pt x="85" y="33"/>
                    <a:pt x="89" y="30"/>
                    <a:pt x="87" y="2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6005207" y="2387057"/>
              <a:ext cx="4014472" cy="1681481"/>
            </a:xfrm>
            <a:custGeom>
              <a:avLst/>
              <a:gdLst>
                <a:gd name="T0" fmla="*/ 191 w 508"/>
                <a:gd name="T1" fmla="*/ 3 h 212"/>
                <a:gd name="T2" fmla="*/ 147 w 508"/>
                <a:gd name="T3" fmla="*/ 2 h 212"/>
                <a:gd name="T4" fmla="*/ 46 w 508"/>
                <a:gd name="T5" fmla="*/ 7 h 212"/>
                <a:gd name="T6" fmla="*/ 31 w 508"/>
                <a:gd name="T7" fmla="*/ 22 h 212"/>
                <a:gd name="T8" fmla="*/ 13 w 508"/>
                <a:gd name="T9" fmla="*/ 72 h 212"/>
                <a:gd name="T10" fmla="*/ 3 w 508"/>
                <a:gd name="T11" fmla="*/ 156 h 212"/>
                <a:gd name="T12" fmla="*/ 21 w 508"/>
                <a:gd name="T13" fmla="*/ 199 h 212"/>
                <a:gd name="T14" fmla="*/ 78 w 508"/>
                <a:gd name="T15" fmla="*/ 210 h 212"/>
                <a:gd name="T16" fmla="*/ 171 w 508"/>
                <a:gd name="T17" fmla="*/ 208 h 212"/>
                <a:gd name="T18" fmla="*/ 269 w 508"/>
                <a:gd name="T19" fmla="*/ 206 h 212"/>
                <a:gd name="T20" fmla="*/ 485 w 508"/>
                <a:gd name="T21" fmla="*/ 198 h 212"/>
                <a:gd name="T22" fmla="*/ 483 w 508"/>
                <a:gd name="T23" fmla="*/ 142 h 212"/>
                <a:gd name="T24" fmla="*/ 505 w 508"/>
                <a:gd name="T25" fmla="*/ 47 h 212"/>
                <a:gd name="T26" fmla="*/ 487 w 508"/>
                <a:gd name="T27" fmla="*/ 18 h 212"/>
                <a:gd name="T28" fmla="*/ 437 w 508"/>
                <a:gd name="T29" fmla="*/ 7 h 212"/>
                <a:gd name="T30" fmla="*/ 242 w 508"/>
                <a:gd name="T31" fmla="*/ 2 h 212"/>
                <a:gd name="T32" fmla="*/ 191 w 508"/>
                <a:gd name="T33" fmla="*/ 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212">
                  <a:moveTo>
                    <a:pt x="191" y="3"/>
                  </a:moveTo>
                  <a:cubicBezTo>
                    <a:pt x="178" y="3"/>
                    <a:pt x="163" y="3"/>
                    <a:pt x="147" y="2"/>
                  </a:cubicBezTo>
                  <a:cubicBezTo>
                    <a:pt x="111" y="1"/>
                    <a:pt x="71" y="0"/>
                    <a:pt x="46" y="7"/>
                  </a:cubicBezTo>
                  <a:cubicBezTo>
                    <a:pt x="34" y="11"/>
                    <a:pt x="37" y="16"/>
                    <a:pt x="31" y="22"/>
                  </a:cubicBezTo>
                  <a:cubicBezTo>
                    <a:pt x="17" y="36"/>
                    <a:pt x="15" y="54"/>
                    <a:pt x="13" y="72"/>
                  </a:cubicBezTo>
                  <a:cubicBezTo>
                    <a:pt x="10" y="101"/>
                    <a:pt x="11" y="129"/>
                    <a:pt x="3" y="156"/>
                  </a:cubicBezTo>
                  <a:cubicBezTo>
                    <a:pt x="0" y="166"/>
                    <a:pt x="13" y="190"/>
                    <a:pt x="21" y="199"/>
                  </a:cubicBezTo>
                  <a:cubicBezTo>
                    <a:pt x="31" y="211"/>
                    <a:pt x="55" y="210"/>
                    <a:pt x="78" y="210"/>
                  </a:cubicBezTo>
                  <a:cubicBezTo>
                    <a:pt x="113" y="212"/>
                    <a:pt x="142" y="210"/>
                    <a:pt x="171" y="208"/>
                  </a:cubicBezTo>
                  <a:cubicBezTo>
                    <a:pt x="201" y="206"/>
                    <a:pt x="231" y="204"/>
                    <a:pt x="269" y="206"/>
                  </a:cubicBezTo>
                  <a:cubicBezTo>
                    <a:pt x="290" y="207"/>
                    <a:pt x="478" y="211"/>
                    <a:pt x="485" y="198"/>
                  </a:cubicBezTo>
                  <a:cubicBezTo>
                    <a:pt x="491" y="185"/>
                    <a:pt x="484" y="155"/>
                    <a:pt x="483" y="142"/>
                  </a:cubicBezTo>
                  <a:cubicBezTo>
                    <a:pt x="482" y="112"/>
                    <a:pt x="508" y="76"/>
                    <a:pt x="505" y="47"/>
                  </a:cubicBezTo>
                  <a:cubicBezTo>
                    <a:pt x="504" y="35"/>
                    <a:pt x="496" y="29"/>
                    <a:pt x="487" y="18"/>
                  </a:cubicBezTo>
                  <a:cubicBezTo>
                    <a:pt x="480" y="9"/>
                    <a:pt x="455" y="8"/>
                    <a:pt x="437" y="7"/>
                  </a:cubicBezTo>
                  <a:cubicBezTo>
                    <a:pt x="384" y="5"/>
                    <a:pt x="263" y="0"/>
                    <a:pt x="242" y="2"/>
                  </a:cubicBezTo>
                  <a:cubicBezTo>
                    <a:pt x="191" y="3"/>
                    <a:pt x="191" y="3"/>
                    <a:pt x="19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5995626" y="2372684"/>
              <a:ext cx="4057588" cy="1700643"/>
            </a:xfrm>
            <a:custGeom>
              <a:avLst/>
              <a:gdLst>
                <a:gd name="T0" fmla="*/ 192 w 513"/>
                <a:gd name="T1" fmla="*/ 3 h 215"/>
                <a:gd name="T2" fmla="*/ 147 w 513"/>
                <a:gd name="T3" fmla="*/ 2 h 215"/>
                <a:gd name="T4" fmla="*/ 55 w 513"/>
                <a:gd name="T5" fmla="*/ 5 h 215"/>
                <a:gd name="T6" fmla="*/ 9 w 513"/>
                <a:gd name="T7" fmla="*/ 102 h 215"/>
                <a:gd name="T8" fmla="*/ 5 w 513"/>
                <a:gd name="T9" fmla="*/ 144 h 215"/>
                <a:gd name="T10" fmla="*/ 2 w 513"/>
                <a:gd name="T11" fmla="*/ 169 h 215"/>
                <a:gd name="T12" fmla="*/ 27 w 513"/>
                <a:gd name="T13" fmla="*/ 208 h 215"/>
                <a:gd name="T14" fmla="*/ 68 w 513"/>
                <a:gd name="T15" fmla="*/ 214 h 215"/>
                <a:gd name="T16" fmla="*/ 79 w 513"/>
                <a:gd name="T17" fmla="*/ 214 h 215"/>
                <a:gd name="T18" fmla="*/ 168 w 513"/>
                <a:gd name="T19" fmla="*/ 212 h 215"/>
                <a:gd name="T20" fmla="*/ 308 w 513"/>
                <a:gd name="T21" fmla="*/ 211 h 215"/>
                <a:gd name="T22" fmla="*/ 381 w 513"/>
                <a:gd name="T23" fmla="*/ 211 h 215"/>
                <a:gd name="T24" fmla="*/ 471 w 513"/>
                <a:gd name="T25" fmla="*/ 207 h 215"/>
                <a:gd name="T26" fmla="*/ 487 w 513"/>
                <a:gd name="T27" fmla="*/ 203 h 215"/>
                <a:gd name="T28" fmla="*/ 489 w 513"/>
                <a:gd name="T29" fmla="*/ 161 h 215"/>
                <a:gd name="T30" fmla="*/ 501 w 513"/>
                <a:gd name="T31" fmla="*/ 88 h 215"/>
                <a:gd name="T32" fmla="*/ 499 w 513"/>
                <a:gd name="T33" fmla="*/ 29 h 215"/>
                <a:gd name="T34" fmla="*/ 412 w 513"/>
                <a:gd name="T35" fmla="*/ 5 h 215"/>
                <a:gd name="T36" fmla="*/ 390 w 513"/>
                <a:gd name="T37" fmla="*/ 5 h 215"/>
                <a:gd name="T38" fmla="*/ 192 w 513"/>
                <a:gd name="T39" fmla="*/ 3 h 215"/>
                <a:gd name="T40" fmla="*/ 192 w 513"/>
                <a:gd name="T41" fmla="*/ 7 h 215"/>
                <a:gd name="T42" fmla="*/ 371 w 513"/>
                <a:gd name="T43" fmla="*/ 8 h 215"/>
                <a:gd name="T44" fmla="*/ 427 w 513"/>
                <a:gd name="T45" fmla="*/ 10 h 215"/>
                <a:gd name="T46" fmla="*/ 504 w 513"/>
                <a:gd name="T47" fmla="*/ 49 h 215"/>
                <a:gd name="T48" fmla="*/ 485 w 513"/>
                <a:gd name="T49" fmla="*/ 121 h 215"/>
                <a:gd name="T50" fmla="*/ 486 w 513"/>
                <a:gd name="T51" fmla="*/ 187 h 215"/>
                <a:gd name="T52" fmla="*/ 463 w 513"/>
                <a:gd name="T53" fmla="*/ 204 h 215"/>
                <a:gd name="T54" fmla="*/ 418 w 513"/>
                <a:gd name="T55" fmla="*/ 207 h 215"/>
                <a:gd name="T56" fmla="*/ 316 w 513"/>
                <a:gd name="T57" fmla="*/ 207 h 215"/>
                <a:gd name="T58" fmla="*/ 226 w 513"/>
                <a:gd name="T59" fmla="*/ 205 h 215"/>
                <a:gd name="T60" fmla="*/ 60 w 513"/>
                <a:gd name="T61" fmla="*/ 210 h 215"/>
                <a:gd name="T62" fmla="*/ 15 w 513"/>
                <a:gd name="T63" fmla="*/ 186 h 215"/>
                <a:gd name="T64" fmla="*/ 11 w 513"/>
                <a:gd name="T65" fmla="*/ 138 h 215"/>
                <a:gd name="T66" fmla="*/ 27 w 513"/>
                <a:gd name="T67" fmla="*/ 35 h 215"/>
                <a:gd name="T68" fmla="*/ 57 w 513"/>
                <a:gd name="T69" fmla="*/ 9 h 215"/>
                <a:gd name="T70" fmla="*/ 106 w 513"/>
                <a:gd name="T71" fmla="*/ 6 h 215"/>
                <a:gd name="T72" fmla="*/ 148 w 513"/>
                <a:gd name="T73" fmla="*/ 6 h 215"/>
                <a:gd name="T74" fmla="*/ 192 w 513"/>
                <a:gd name="T75" fmla="*/ 7 h 215"/>
                <a:gd name="T76" fmla="*/ 192 w 513"/>
                <a:gd name="T77" fmla="*/ 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3" h="215">
                  <a:moveTo>
                    <a:pt x="192" y="3"/>
                  </a:moveTo>
                  <a:cubicBezTo>
                    <a:pt x="177" y="3"/>
                    <a:pt x="162" y="3"/>
                    <a:pt x="147" y="2"/>
                  </a:cubicBezTo>
                  <a:cubicBezTo>
                    <a:pt x="116" y="1"/>
                    <a:pt x="86" y="0"/>
                    <a:pt x="55" y="5"/>
                  </a:cubicBezTo>
                  <a:cubicBezTo>
                    <a:pt x="14" y="12"/>
                    <a:pt x="11" y="69"/>
                    <a:pt x="9" y="102"/>
                  </a:cubicBezTo>
                  <a:cubicBezTo>
                    <a:pt x="8" y="116"/>
                    <a:pt x="7" y="130"/>
                    <a:pt x="5" y="144"/>
                  </a:cubicBezTo>
                  <a:cubicBezTo>
                    <a:pt x="3" y="153"/>
                    <a:pt x="0" y="159"/>
                    <a:pt x="2" y="169"/>
                  </a:cubicBezTo>
                  <a:cubicBezTo>
                    <a:pt x="5" y="183"/>
                    <a:pt x="15" y="200"/>
                    <a:pt x="27" y="208"/>
                  </a:cubicBezTo>
                  <a:cubicBezTo>
                    <a:pt x="38" y="215"/>
                    <a:pt x="54" y="215"/>
                    <a:pt x="68" y="214"/>
                  </a:cubicBezTo>
                  <a:cubicBezTo>
                    <a:pt x="72" y="214"/>
                    <a:pt x="76" y="214"/>
                    <a:pt x="79" y="214"/>
                  </a:cubicBezTo>
                  <a:cubicBezTo>
                    <a:pt x="109" y="215"/>
                    <a:pt x="138" y="214"/>
                    <a:pt x="168" y="212"/>
                  </a:cubicBezTo>
                  <a:cubicBezTo>
                    <a:pt x="215" y="209"/>
                    <a:pt x="261" y="210"/>
                    <a:pt x="308" y="211"/>
                  </a:cubicBezTo>
                  <a:cubicBezTo>
                    <a:pt x="332" y="211"/>
                    <a:pt x="357" y="211"/>
                    <a:pt x="381" y="211"/>
                  </a:cubicBezTo>
                  <a:cubicBezTo>
                    <a:pt x="411" y="211"/>
                    <a:pt x="442" y="211"/>
                    <a:pt x="471" y="207"/>
                  </a:cubicBezTo>
                  <a:cubicBezTo>
                    <a:pt x="476" y="206"/>
                    <a:pt x="483" y="206"/>
                    <a:pt x="487" y="203"/>
                  </a:cubicBezTo>
                  <a:cubicBezTo>
                    <a:pt x="496" y="195"/>
                    <a:pt x="490" y="171"/>
                    <a:pt x="489" y="161"/>
                  </a:cubicBezTo>
                  <a:cubicBezTo>
                    <a:pt x="485" y="134"/>
                    <a:pt x="492" y="113"/>
                    <a:pt x="501" y="88"/>
                  </a:cubicBezTo>
                  <a:cubicBezTo>
                    <a:pt x="509" y="67"/>
                    <a:pt x="513" y="47"/>
                    <a:pt x="499" y="29"/>
                  </a:cubicBezTo>
                  <a:cubicBezTo>
                    <a:pt x="479" y="4"/>
                    <a:pt x="443" y="5"/>
                    <a:pt x="412" y="5"/>
                  </a:cubicBezTo>
                  <a:cubicBezTo>
                    <a:pt x="404" y="5"/>
                    <a:pt x="397" y="5"/>
                    <a:pt x="390" y="5"/>
                  </a:cubicBezTo>
                  <a:cubicBezTo>
                    <a:pt x="324" y="2"/>
                    <a:pt x="258" y="2"/>
                    <a:pt x="192" y="3"/>
                  </a:cubicBezTo>
                  <a:cubicBezTo>
                    <a:pt x="188" y="3"/>
                    <a:pt x="190" y="7"/>
                    <a:pt x="192" y="7"/>
                  </a:cubicBezTo>
                  <a:cubicBezTo>
                    <a:pt x="252" y="6"/>
                    <a:pt x="311" y="6"/>
                    <a:pt x="371" y="8"/>
                  </a:cubicBezTo>
                  <a:cubicBezTo>
                    <a:pt x="389" y="9"/>
                    <a:pt x="408" y="9"/>
                    <a:pt x="427" y="10"/>
                  </a:cubicBezTo>
                  <a:cubicBezTo>
                    <a:pt x="457" y="12"/>
                    <a:pt x="496" y="12"/>
                    <a:pt x="504" y="49"/>
                  </a:cubicBezTo>
                  <a:cubicBezTo>
                    <a:pt x="508" y="72"/>
                    <a:pt x="491" y="100"/>
                    <a:pt x="485" y="121"/>
                  </a:cubicBezTo>
                  <a:cubicBezTo>
                    <a:pt x="479" y="144"/>
                    <a:pt x="486" y="165"/>
                    <a:pt x="486" y="187"/>
                  </a:cubicBezTo>
                  <a:cubicBezTo>
                    <a:pt x="486" y="203"/>
                    <a:pt x="476" y="203"/>
                    <a:pt x="463" y="204"/>
                  </a:cubicBezTo>
                  <a:cubicBezTo>
                    <a:pt x="448" y="206"/>
                    <a:pt x="433" y="206"/>
                    <a:pt x="418" y="207"/>
                  </a:cubicBezTo>
                  <a:cubicBezTo>
                    <a:pt x="384" y="208"/>
                    <a:pt x="350" y="207"/>
                    <a:pt x="316" y="207"/>
                  </a:cubicBezTo>
                  <a:cubicBezTo>
                    <a:pt x="286" y="207"/>
                    <a:pt x="256" y="205"/>
                    <a:pt x="226" y="205"/>
                  </a:cubicBezTo>
                  <a:cubicBezTo>
                    <a:pt x="170" y="206"/>
                    <a:pt x="115" y="211"/>
                    <a:pt x="60" y="210"/>
                  </a:cubicBezTo>
                  <a:cubicBezTo>
                    <a:pt x="39" y="209"/>
                    <a:pt x="25" y="205"/>
                    <a:pt x="15" y="186"/>
                  </a:cubicBezTo>
                  <a:cubicBezTo>
                    <a:pt x="4" y="168"/>
                    <a:pt x="8" y="157"/>
                    <a:pt x="11" y="138"/>
                  </a:cubicBezTo>
                  <a:cubicBezTo>
                    <a:pt x="17" y="104"/>
                    <a:pt x="11" y="66"/>
                    <a:pt x="27" y="35"/>
                  </a:cubicBezTo>
                  <a:cubicBezTo>
                    <a:pt x="33" y="23"/>
                    <a:pt x="44" y="12"/>
                    <a:pt x="57" y="9"/>
                  </a:cubicBezTo>
                  <a:cubicBezTo>
                    <a:pt x="73" y="6"/>
                    <a:pt x="90" y="6"/>
                    <a:pt x="106" y="6"/>
                  </a:cubicBezTo>
                  <a:cubicBezTo>
                    <a:pt x="120" y="5"/>
                    <a:pt x="134" y="6"/>
                    <a:pt x="148" y="6"/>
                  </a:cubicBezTo>
                  <a:cubicBezTo>
                    <a:pt x="163" y="7"/>
                    <a:pt x="178" y="7"/>
                    <a:pt x="192" y="7"/>
                  </a:cubicBezTo>
                  <a:cubicBezTo>
                    <a:pt x="196" y="7"/>
                    <a:pt x="195" y="3"/>
                    <a:pt x="192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6120180" y="2497238"/>
              <a:ext cx="4483945" cy="1710224"/>
            </a:xfrm>
            <a:custGeom>
              <a:avLst/>
              <a:gdLst>
                <a:gd name="T0" fmla="*/ 191 w 567"/>
                <a:gd name="T1" fmla="*/ 3 h 216"/>
                <a:gd name="T2" fmla="*/ 147 w 567"/>
                <a:gd name="T3" fmla="*/ 2 h 216"/>
                <a:gd name="T4" fmla="*/ 55 w 567"/>
                <a:gd name="T5" fmla="*/ 5 h 216"/>
                <a:gd name="T6" fmla="*/ 9 w 567"/>
                <a:gd name="T7" fmla="*/ 102 h 216"/>
                <a:gd name="T8" fmla="*/ 4 w 567"/>
                <a:gd name="T9" fmla="*/ 143 h 216"/>
                <a:gd name="T10" fmla="*/ 2 w 567"/>
                <a:gd name="T11" fmla="*/ 168 h 216"/>
                <a:gd name="T12" fmla="*/ 27 w 567"/>
                <a:gd name="T13" fmla="*/ 207 h 216"/>
                <a:gd name="T14" fmla="*/ 68 w 567"/>
                <a:gd name="T15" fmla="*/ 214 h 216"/>
                <a:gd name="T16" fmla="*/ 78 w 567"/>
                <a:gd name="T17" fmla="*/ 214 h 216"/>
                <a:gd name="T18" fmla="*/ 162 w 567"/>
                <a:gd name="T19" fmla="*/ 212 h 216"/>
                <a:gd name="T20" fmla="*/ 307 w 567"/>
                <a:gd name="T21" fmla="*/ 210 h 216"/>
                <a:gd name="T22" fmla="*/ 381 w 567"/>
                <a:gd name="T23" fmla="*/ 210 h 216"/>
                <a:gd name="T24" fmla="*/ 469 w 567"/>
                <a:gd name="T25" fmla="*/ 206 h 216"/>
                <a:gd name="T26" fmla="*/ 510 w 567"/>
                <a:gd name="T27" fmla="*/ 178 h 216"/>
                <a:gd name="T28" fmla="*/ 558 w 567"/>
                <a:gd name="T29" fmla="*/ 117 h 216"/>
                <a:gd name="T30" fmla="*/ 549 w 567"/>
                <a:gd name="T31" fmla="*/ 77 h 216"/>
                <a:gd name="T32" fmla="*/ 499 w 567"/>
                <a:gd name="T33" fmla="*/ 28 h 216"/>
                <a:gd name="T34" fmla="*/ 455 w 567"/>
                <a:gd name="T35" fmla="*/ 8 h 216"/>
                <a:gd name="T36" fmla="*/ 289 w 567"/>
                <a:gd name="T37" fmla="*/ 2 h 216"/>
                <a:gd name="T38" fmla="*/ 191 w 567"/>
                <a:gd name="T39" fmla="*/ 3 h 216"/>
                <a:gd name="T40" fmla="*/ 192 w 567"/>
                <a:gd name="T41" fmla="*/ 6 h 216"/>
                <a:gd name="T42" fmla="*/ 370 w 567"/>
                <a:gd name="T43" fmla="*/ 7 h 216"/>
                <a:gd name="T44" fmla="*/ 427 w 567"/>
                <a:gd name="T45" fmla="*/ 10 h 216"/>
                <a:gd name="T46" fmla="*/ 491 w 567"/>
                <a:gd name="T47" fmla="*/ 26 h 216"/>
                <a:gd name="T48" fmla="*/ 558 w 567"/>
                <a:gd name="T49" fmla="*/ 95 h 216"/>
                <a:gd name="T50" fmla="*/ 530 w 567"/>
                <a:gd name="T51" fmla="*/ 152 h 216"/>
                <a:gd name="T52" fmla="*/ 490 w 567"/>
                <a:gd name="T53" fmla="*/ 191 h 216"/>
                <a:gd name="T54" fmla="*/ 472 w 567"/>
                <a:gd name="T55" fmla="*/ 203 h 216"/>
                <a:gd name="T56" fmla="*/ 429 w 567"/>
                <a:gd name="T57" fmla="*/ 206 h 216"/>
                <a:gd name="T58" fmla="*/ 246 w 567"/>
                <a:gd name="T59" fmla="*/ 205 h 216"/>
                <a:gd name="T60" fmla="*/ 100 w 567"/>
                <a:gd name="T61" fmla="*/ 211 h 216"/>
                <a:gd name="T62" fmla="*/ 19 w 567"/>
                <a:gd name="T63" fmla="*/ 194 h 216"/>
                <a:gd name="T64" fmla="*/ 7 w 567"/>
                <a:gd name="T65" fmla="*/ 168 h 216"/>
                <a:gd name="T66" fmla="*/ 11 w 567"/>
                <a:gd name="T67" fmla="*/ 131 h 216"/>
                <a:gd name="T68" fmla="*/ 62 w 567"/>
                <a:gd name="T69" fmla="*/ 8 h 216"/>
                <a:gd name="T70" fmla="*/ 148 w 567"/>
                <a:gd name="T71" fmla="*/ 5 h 216"/>
                <a:gd name="T72" fmla="*/ 192 w 567"/>
                <a:gd name="T73" fmla="*/ 6 h 216"/>
                <a:gd name="T74" fmla="*/ 191 w 567"/>
                <a:gd name="T75" fmla="*/ 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7" h="216">
                  <a:moveTo>
                    <a:pt x="191" y="3"/>
                  </a:moveTo>
                  <a:cubicBezTo>
                    <a:pt x="176" y="3"/>
                    <a:pt x="161" y="3"/>
                    <a:pt x="147" y="2"/>
                  </a:cubicBezTo>
                  <a:cubicBezTo>
                    <a:pt x="116" y="1"/>
                    <a:pt x="85" y="0"/>
                    <a:pt x="55" y="5"/>
                  </a:cubicBezTo>
                  <a:cubicBezTo>
                    <a:pt x="13" y="12"/>
                    <a:pt x="11" y="68"/>
                    <a:pt x="9" y="102"/>
                  </a:cubicBezTo>
                  <a:cubicBezTo>
                    <a:pt x="8" y="116"/>
                    <a:pt x="7" y="129"/>
                    <a:pt x="4" y="143"/>
                  </a:cubicBezTo>
                  <a:cubicBezTo>
                    <a:pt x="3" y="153"/>
                    <a:pt x="0" y="159"/>
                    <a:pt x="2" y="168"/>
                  </a:cubicBezTo>
                  <a:cubicBezTo>
                    <a:pt x="5" y="182"/>
                    <a:pt x="14" y="199"/>
                    <a:pt x="27" y="207"/>
                  </a:cubicBezTo>
                  <a:cubicBezTo>
                    <a:pt x="38" y="214"/>
                    <a:pt x="54" y="214"/>
                    <a:pt x="68" y="214"/>
                  </a:cubicBezTo>
                  <a:cubicBezTo>
                    <a:pt x="71" y="214"/>
                    <a:pt x="75" y="213"/>
                    <a:pt x="78" y="214"/>
                  </a:cubicBezTo>
                  <a:cubicBezTo>
                    <a:pt x="106" y="214"/>
                    <a:pt x="134" y="214"/>
                    <a:pt x="162" y="212"/>
                  </a:cubicBezTo>
                  <a:cubicBezTo>
                    <a:pt x="210" y="209"/>
                    <a:pt x="259" y="210"/>
                    <a:pt x="307" y="210"/>
                  </a:cubicBezTo>
                  <a:cubicBezTo>
                    <a:pt x="332" y="210"/>
                    <a:pt x="356" y="211"/>
                    <a:pt x="381" y="210"/>
                  </a:cubicBezTo>
                  <a:cubicBezTo>
                    <a:pt x="410" y="210"/>
                    <a:pt x="440" y="210"/>
                    <a:pt x="469" y="206"/>
                  </a:cubicBezTo>
                  <a:cubicBezTo>
                    <a:pt x="489" y="204"/>
                    <a:pt x="496" y="191"/>
                    <a:pt x="510" y="178"/>
                  </a:cubicBezTo>
                  <a:cubicBezTo>
                    <a:pt x="529" y="161"/>
                    <a:pt x="548" y="141"/>
                    <a:pt x="558" y="117"/>
                  </a:cubicBezTo>
                  <a:cubicBezTo>
                    <a:pt x="567" y="97"/>
                    <a:pt x="563" y="92"/>
                    <a:pt x="549" y="77"/>
                  </a:cubicBezTo>
                  <a:cubicBezTo>
                    <a:pt x="534" y="60"/>
                    <a:pt x="516" y="44"/>
                    <a:pt x="499" y="28"/>
                  </a:cubicBezTo>
                  <a:cubicBezTo>
                    <a:pt x="485" y="15"/>
                    <a:pt x="475" y="10"/>
                    <a:pt x="455" y="8"/>
                  </a:cubicBezTo>
                  <a:cubicBezTo>
                    <a:pt x="400" y="2"/>
                    <a:pt x="344" y="3"/>
                    <a:pt x="289" y="2"/>
                  </a:cubicBezTo>
                  <a:cubicBezTo>
                    <a:pt x="256" y="1"/>
                    <a:pt x="224" y="2"/>
                    <a:pt x="191" y="3"/>
                  </a:cubicBezTo>
                  <a:cubicBezTo>
                    <a:pt x="188" y="3"/>
                    <a:pt x="189" y="6"/>
                    <a:pt x="192" y="6"/>
                  </a:cubicBezTo>
                  <a:cubicBezTo>
                    <a:pt x="251" y="5"/>
                    <a:pt x="311" y="5"/>
                    <a:pt x="370" y="7"/>
                  </a:cubicBezTo>
                  <a:cubicBezTo>
                    <a:pt x="389" y="8"/>
                    <a:pt x="408" y="9"/>
                    <a:pt x="427" y="10"/>
                  </a:cubicBezTo>
                  <a:cubicBezTo>
                    <a:pt x="449" y="10"/>
                    <a:pt x="474" y="9"/>
                    <a:pt x="491" y="26"/>
                  </a:cubicBezTo>
                  <a:cubicBezTo>
                    <a:pt x="513" y="48"/>
                    <a:pt x="542" y="68"/>
                    <a:pt x="558" y="95"/>
                  </a:cubicBezTo>
                  <a:cubicBezTo>
                    <a:pt x="567" y="109"/>
                    <a:pt x="538" y="141"/>
                    <a:pt x="530" y="152"/>
                  </a:cubicBezTo>
                  <a:cubicBezTo>
                    <a:pt x="518" y="166"/>
                    <a:pt x="503" y="178"/>
                    <a:pt x="490" y="191"/>
                  </a:cubicBezTo>
                  <a:cubicBezTo>
                    <a:pt x="483" y="197"/>
                    <a:pt x="481" y="201"/>
                    <a:pt x="472" y="203"/>
                  </a:cubicBezTo>
                  <a:cubicBezTo>
                    <a:pt x="458" y="205"/>
                    <a:pt x="443" y="205"/>
                    <a:pt x="429" y="206"/>
                  </a:cubicBezTo>
                  <a:cubicBezTo>
                    <a:pt x="368" y="209"/>
                    <a:pt x="307" y="206"/>
                    <a:pt x="246" y="205"/>
                  </a:cubicBezTo>
                  <a:cubicBezTo>
                    <a:pt x="197" y="205"/>
                    <a:pt x="149" y="211"/>
                    <a:pt x="100" y="211"/>
                  </a:cubicBezTo>
                  <a:cubicBezTo>
                    <a:pt x="77" y="211"/>
                    <a:pt x="34" y="216"/>
                    <a:pt x="19" y="194"/>
                  </a:cubicBezTo>
                  <a:cubicBezTo>
                    <a:pt x="14" y="186"/>
                    <a:pt x="10" y="177"/>
                    <a:pt x="7" y="168"/>
                  </a:cubicBezTo>
                  <a:cubicBezTo>
                    <a:pt x="3" y="157"/>
                    <a:pt x="10" y="142"/>
                    <a:pt x="11" y="131"/>
                  </a:cubicBezTo>
                  <a:cubicBezTo>
                    <a:pt x="17" y="90"/>
                    <a:pt x="8" y="17"/>
                    <a:pt x="62" y="8"/>
                  </a:cubicBezTo>
                  <a:cubicBezTo>
                    <a:pt x="90" y="3"/>
                    <a:pt x="119" y="4"/>
                    <a:pt x="148" y="5"/>
                  </a:cubicBezTo>
                  <a:cubicBezTo>
                    <a:pt x="162" y="6"/>
                    <a:pt x="177" y="6"/>
                    <a:pt x="192" y="6"/>
                  </a:cubicBezTo>
                  <a:cubicBezTo>
                    <a:pt x="195" y="6"/>
                    <a:pt x="194" y="3"/>
                    <a:pt x="191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6168086" y="480420"/>
              <a:ext cx="3679134" cy="1758130"/>
            </a:xfrm>
            <a:custGeom>
              <a:avLst/>
              <a:gdLst>
                <a:gd name="T0" fmla="*/ 300 w 465"/>
                <a:gd name="T1" fmla="*/ 17 h 222"/>
                <a:gd name="T2" fmla="*/ 434 w 465"/>
                <a:gd name="T3" fmla="*/ 32 h 222"/>
                <a:gd name="T4" fmla="*/ 447 w 465"/>
                <a:gd name="T5" fmla="*/ 47 h 222"/>
                <a:gd name="T6" fmla="*/ 460 w 465"/>
                <a:gd name="T7" fmla="*/ 95 h 222"/>
                <a:gd name="T8" fmla="*/ 463 w 465"/>
                <a:gd name="T9" fmla="*/ 173 h 222"/>
                <a:gd name="T10" fmla="*/ 443 w 465"/>
                <a:gd name="T11" fmla="*/ 212 h 222"/>
                <a:gd name="T12" fmla="*/ 389 w 465"/>
                <a:gd name="T13" fmla="*/ 218 h 222"/>
                <a:gd name="T14" fmla="*/ 212 w 465"/>
                <a:gd name="T15" fmla="*/ 199 h 222"/>
                <a:gd name="T16" fmla="*/ 12 w 465"/>
                <a:gd name="T17" fmla="*/ 175 h 222"/>
                <a:gd name="T18" fmla="*/ 18 w 465"/>
                <a:gd name="T19" fmla="*/ 123 h 222"/>
                <a:gd name="T20" fmla="*/ 5 w 465"/>
                <a:gd name="T21" fmla="*/ 33 h 222"/>
                <a:gd name="T22" fmla="*/ 24 w 465"/>
                <a:gd name="T23" fmla="*/ 8 h 222"/>
                <a:gd name="T24" fmla="*/ 71 w 465"/>
                <a:gd name="T25" fmla="*/ 1 h 222"/>
                <a:gd name="T26" fmla="*/ 253 w 465"/>
                <a:gd name="T27" fmla="*/ 12 h 222"/>
                <a:gd name="T28" fmla="*/ 300 w 465"/>
                <a:gd name="T29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222">
                  <a:moveTo>
                    <a:pt x="300" y="17"/>
                  </a:moveTo>
                  <a:cubicBezTo>
                    <a:pt x="338" y="21"/>
                    <a:pt x="401" y="20"/>
                    <a:pt x="434" y="32"/>
                  </a:cubicBezTo>
                  <a:cubicBezTo>
                    <a:pt x="445" y="36"/>
                    <a:pt x="442" y="41"/>
                    <a:pt x="447" y="47"/>
                  </a:cubicBezTo>
                  <a:cubicBezTo>
                    <a:pt x="459" y="61"/>
                    <a:pt x="459" y="78"/>
                    <a:pt x="460" y="95"/>
                  </a:cubicBezTo>
                  <a:cubicBezTo>
                    <a:pt x="461" y="122"/>
                    <a:pt x="457" y="147"/>
                    <a:pt x="463" y="173"/>
                  </a:cubicBezTo>
                  <a:cubicBezTo>
                    <a:pt x="465" y="183"/>
                    <a:pt x="450" y="204"/>
                    <a:pt x="443" y="212"/>
                  </a:cubicBezTo>
                  <a:cubicBezTo>
                    <a:pt x="433" y="222"/>
                    <a:pt x="410" y="219"/>
                    <a:pt x="389" y="218"/>
                  </a:cubicBezTo>
                  <a:cubicBezTo>
                    <a:pt x="322" y="215"/>
                    <a:pt x="280" y="202"/>
                    <a:pt x="212" y="199"/>
                  </a:cubicBezTo>
                  <a:cubicBezTo>
                    <a:pt x="192" y="198"/>
                    <a:pt x="17" y="187"/>
                    <a:pt x="12" y="175"/>
                  </a:cubicBezTo>
                  <a:cubicBezTo>
                    <a:pt x="7" y="163"/>
                    <a:pt x="16" y="135"/>
                    <a:pt x="18" y="123"/>
                  </a:cubicBezTo>
                  <a:cubicBezTo>
                    <a:pt x="21" y="95"/>
                    <a:pt x="0" y="60"/>
                    <a:pt x="5" y="33"/>
                  </a:cubicBezTo>
                  <a:cubicBezTo>
                    <a:pt x="7" y="22"/>
                    <a:pt x="14" y="17"/>
                    <a:pt x="24" y="8"/>
                  </a:cubicBezTo>
                  <a:cubicBezTo>
                    <a:pt x="31" y="0"/>
                    <a:pt x="54" y="0"/>
                    <a:pt x="71" y="1"/>
                  </a:cubicBezTo>
                  <a:cubicBezTo>
                    <a:pt x="121" y="3"/>
                    <a:pt x="233" y="8"/>
                    <a:pt x="253" y="12"/>
                  </a:cubicBezTo>
                  <a:cubicBezTo>
                    <a:pt x="300" y="17"/>
                    <a:pt x="300" y="17"/>
                    <a:pt x="30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6005207" y="456468"/>
              <a:ext cx="3856386" cy="1829986"/>
            </a:xfrm>
            <a:custGeom>
              <a:avLst/>
              <a:gdLst>
                <a:gd name="T0" fmla="*/ 320 w 488"/>
                <a:gd name="T1" fmla="*/ 21 h 231"/>
                <a:gd name="T2" fmla="*/ 386 w 488"/>
                <a:gd name="T3" fmla="*/ 26 h 231"/>
                <a:gd name="T4" fmla="*/ 464 w 488"/>
                <a:gd name="T5" fmla="*/ 47 h 231"/>
                <a:gd name="T6" fmla="*/ 473 w 488"/>
                <a:gd name="T7" fmla="*/ 62 h 231"/>
                <a:gd name="T8" fmla="*/ 478 w 488"/>
                <a:gd name="T9" fmla="*/ 85 h 231"/>
                <a:gd name="T10" fmla="*/ 478 w 488"/>
                <a:gd name="T11" fmla="*/ 127 h 231"/>
                <a:gd name="T12" fmla="*/ 480 w 488"/>
                <a:gd name="T13" fmla="*/ 169 h 231"/>
                <a:gd name="T14" fmla="*/ 467 w 488"/>
                <a:gd name="T15" fmla="*/ 208 h 231"/>
                <a:gd name="T16" fmla="*/ 374 w 488"/>
                <a:gd name="T17" fmla="*/ 216 h 231"/>
                <a:gd name="T18" fmla="*/ 290 w 488"/>
                <a:gd name="T19" fmla="*/ 205 h 231"/>
                <a:gd name="T20" fmla="*/ 193 w 488"/>
                <a:gd name="T21" fmla="*/ 198 h 231"/>
                <a:gd name="T22" fmla="*/ 91 w 488"/>
                <a:gd name="T23" fmla="*/ 189 h 231"/>
                <a:gd name="T24" fmla="*/ 49 w 488"/>
                <a:gd name="T25" fmla="*/ 182 h 231"/>
                <a:gd name="T26" fmla="*/ 37 w 488"/>
                <a:gd name="T27" fmla="*/ 179 h 231"/>
                <a:gd name="T28" fmla="*/ 37 w 488"/>
                <a:gd name="T29" fmla="*/ 144 h 231"/>
                <a:gd name="T30" fmla="*/ 36 w 488"/>
                <a:gd name="T31" fmla="*/ 86 h 231"/>
                <a:gd name="T32" fmla="*/ 60 w 488"/>
                <a:gd name="T33" fmla="*/ 7 h 231"/>
                <a:gd name="T34" fmla="*/ 120 w 488"/>
                <a:gd name="T35" fmla="*/ 7 h 231"/>
                <a:gd name="T36" fmla="*/ 186 w 488"/>
                <a:gd name="T37" fmla="*/ 10 h 231"/>
                <a:gd name="T38" fmla="*/ 320 w 488"/>
                <a:gd name="T39" fmla="*/ 21 h 231"/>
                <a:gd name="T40" fmla="*/ 321 w 488"/>
                <a:gd name="T41" fmla="*/ 18 h 231"/>
                <a:gd name="T42" fmla="*/ 140 w 488"/>
                <a:gd name="T43" fmla="*/ 4 h 231"/>
                <a:gd name="T44" fmla="*/ 87 w 488"/>
                <a:gd name="T45" fmla="*/ 2 h 231"/>
                <a:gd name="T46" fmla="*/ 43 w 488"/>
                <a:gd name="T47" fmla="*/ 10 h 231"/>
                <a:gd name="T48" fmla="*/ 36 w 488"/>
                <a:gd name="T49" fmla="*/ 129 h 231"/>
                <a:gd name="T50" fmla="*/ 31 w 488"/>
                <a:gd name="T51" fmla="*/ 179 h 231"/>
                <a:gd name="T52" fmla="*/ 45 w 488"/>
                <a:gd name="T53" fmla="*/ 185 h 231"/>
                <a:gd name="T54" fmla="*/ 131 w 488"/>
                <a:gd name="T55" fmla="*/ 197 h 231"/>
                <a:gd name="T56" fmla="*/ 222 w 488"/>
                <a:gd name="T57" fmla="*/ 203 h 231"/>
                <a:gd name="T58" fmla="*/ 353 w 488"/>
                <a:gd name="T59" fmla="*/ 218 h 231"/>
                <a:gd name="T60" fmla="*/ 429 w 488"/>
                <a:gd name="T61" fmla="*/ 224 h 231"/>
                <a:gd name="T62" fmla="*/ 466 w 488"/>
                <a:gd name="T63" fmla="*/ 216 h 231"/>
                <a:gd name="T64" fmla="*/ 486 w 488"/>
                <a:gd name="T65" fmla="*/ 180 h 231"/>
                <a:gd name="T66" fmla="*/ 484 w 488"/>
                <a:gd name="T67" fmla="*/ 155 h 231"/>
                <a:gd name="T68" fmla="*/ 483 w 488"/>
                <a:gd name="T69" fmla="*/ 112 h 231"/>
                <a:gd name="T70" fmla="*/ 471 w 488"/>
                <a:gd name="T71" fmla="*/ 49 h 231"/>
                <a:gd name="T72" fmla="*/ 443 w 488"/>
                <a:gd name="T73" fmla="*/ 29 h 231"/>
                <a:gd name="T74" fmla="*/ 321 w 488"/>
                <a:gd name="T75" fmla="*/ 18 h 231"/>
                <a:gd name="T76" fmla="*/ 320 w 488"/>
                <a:gd name="T77" fmla="*/ 2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8" h="231">
                  <a:moveTo>
                    <a:pt x="320" y="21"/>
                  </a:moveTo>
                  <a:cubicBezTo>
                    <a:pt x="342" y="24"/>
                    <a:pt x="364" y="24"/>
                    <a:pt x="386" y="26"/>
                  </a:cubicBezTo>
                  <a:cubicBezTo>
                    <a:pt x="406" y="27"/>
                    <a:pt x="455" y="26"/>
                    <a:pt x="464" y="47"/>
                  </a:cubicBezTo>
                  <a:cubicBezTo>
                    <a:pt x="466" y="52"/>
                    <a:pt x="470" y="57"/>
                    <a:pt x="473" y="62"/>
                  </a:cubicBezTo>
                  <a:cubicBezTo>
                    <a:pt x="476" y="69"/>
                    <a:pt x="477" y="78"/>
                    <a:pt x="478" y="85"/>
                  </a:cubicBezTo>
                  <a:cubicBezTo>
                    <a:pt x="479" y="99"/>
                    <a:pt x="479" y="113"/>
                    <a:pt x="478" y="127"/>
                  </a:cubicBezTo>
                  <a:cubicBezTo>
                    <a:pt x="478" y="141"/>
                    <a:pt x="478" y="155"/>
                    <a:pt x="480" y="169"/>
                  </a:cubicBezTo>
                  <a:cubicBezTo>
                    <a:pt x="482" y="185"/>
                    <a:pt x="476" y="196"/>
                    <a:pt x="467" y="208"/>
                  </a:cubicBezTo>
                  <a:cubicBezTo>
                    <a:pt x="450" y="231"/>
                    <a:pt x="398" y="219"/>
                    <a:pt x="374" y="216"/>
                  </a:cubicBezTo>
                  <a:cubicBezTo>
                    <a:pt x="346" y="214"/>
                    <a:pt x="318" y="209"/>
                    <a:pt x="290" y="205"/>
                  </a:cubicBezTo>
                  <a:cubicBezTo>
                    <a:pt x="258" y="201"/>
                    <a:pt x="225" y="200"/>
                    <a:pt x="193" y="198"/>
                  </a:cubicBezTo>
                  <a:cubicBezTo>
                    <a:pt x="159" y="195"/>
                    <a:pt x="125" y="193"/>
                    <a:pt x="91" y="189"/>
                  </a:cubicBezTo>
                  <a:cubicBezTo>
                    <a:pt x="77" y="187"/>
                    <a:pt x="63" y="185"/>
                    <a:pt x="49" y="182"/>
                  </a:cubicBezTo>
                  <a:cubicBezTo>
                    <a:pt x="45" y="182"/>
                    <a:pt x="41" y="181"/>
                    <a:pt x="37" y="179"/>
                  </a:cubicBezTo>
                  <a:cubicBezTo>
                    <a:pt x="29" y="175"/>
                    <a:pt x="36" y="151"/>
                    <a:pt x="37" y="144"/>
                  </a:cubicBezTo>
                  <a:cubicBezTo>
                    <a:pt x="42" y="123"/>
                    <a:pt x="41" y="107"/>
                    <a:pt x="36" y="86"/>
                  </a:cubicBezTo>
                  <a:cubicBezTo>
                    <a:pt x="28" y="57"/>
                    <a:pt x="19" y="15"/>
                    <a:pt x="60" y="7"/>
                  </a:cubicBezTo>
                  <a:cubicBezTo>
                    <a:pt x="79" y="3"/>
                    <a:pt x="101" y="6"/>
                    <a:pt x="120" y="7"/>
                  </a:cubicBezTo>
                  <a:cubicBezTo>
                    <a:pt x="142" y="8"/>
                    <a:pt x="164" y="9"/>
                    <a:pt x="186" y="10"/>
                  </a:cubicBezTo>
                  <a:cubicBezTo>
                    <a:pt x="231" y="13"/>
                    <a:pt x="276" y="17"/>
                    <a:pt x="320" y="21"/>
                  </a:cubicBezTo>
                  <a:cubicBezTo>
                    <a:pt x="323" y="22"/>
                    <a:pt x="325" y="18"/>
                    <a:pt x="321" y="18"/>
                  </a:cubicBezTo>
                  <a:cubicBezTo>
                    <a:pt x="261" y="12"/>
                    <a:pt x="201" y="7"/>
                    <a:pt x="140" y="4"/>
                  </a:cubicBezTo>
                  <a:cubicBezTo>
                    <a:pt x="123" y="3"/>
                    <a:pt x="105" y="3"/>
                    <a:pt x="87" y="2"/>
                  </a:cubicBezTo>
                  <a:cubicBezTo>
                    <a:pt x="73" y="1"/>
                    <a:pt x="55" y="0"/>
                    <a:pt x="43" y="10"/>
                  </a:cubicBezTo>
                  <a:cubicBezTo>
                    <a:pt x="0" y="41"/>
                    <a:pt x="42" y="88"/>
                    <a:pt x="36" y="129"/>
                  </a:cubicBezTo>
                  <a:cubicBezTo>
                    <a:pt x="34" y="142"/>
                    <a:pt x="23" y="166"/>
                    <a:pt x="31" y="179"/>
                  </a:cubicBezTo>
                  <a:cubicBezTo>
                    <a:pt x="33" y="183"/>
                    <a:pt x="40" y="184"/>
                    <a:pt x="45" y="185"/>
                  </a:cubicBezTo>
                  <a:cubicBezTo>
                    <a:pt x="73" y="192"/>
                    <a:pt x="103" y="194"/>
                    <a:pt x="131" y="197"/>
                  </a:cubicBezTo>
                  <a:cubicBezTo>
                    <a:pt x="161" y="199"/>
                    <a:pt x="191" y="202"/>
                    <a:pt x="222" y="203"/>
                  </a:cubicBezTo>
                  <a:cubicBezTo>
                    <a:pt x="266" y="206"/>
                    <a:pt x="309" y="212"/>
                    <a:pt x="353" y="218"/>
                  </a:cubicBezTo>
                  <a:cubicBezTo>
                    <a:pt x="378" y="221"/>
                    <a:pt x="403" y="223"/>
                    <a:pt x="429" y="224"/>
                  </a:cubicBezTo>
                  <a:cubicBezTo>
                    <a:pt x="442" y="225"/>
                    <a:pt x="455" y="225"/>
                    <a:pt x="466" y="216"/>
                  </a:cubicBezTo>
                  <a:cubicBezTo>
                    <a:pt x="476" y="208"/>
                    <a:pt x="484" y="192"/>
                    <a:pt x="486" y="180"/>
                  </a:cubicBezTo>
                  <a:cubicBezTo>
                    <a:pt x="488" y="172"/>
                    <a:pt x="484" y="162"/>
                    <a:pt x="484" y="155"/>
                  </a:cubicBezTo>
                  <a:cubicBezTo>
                    <a:pt x="482" y="141"/>
                    <a:pt x="483" y="126"/>
                    <a:pt x="483" y="112"/>
                  </a:cubicBezTo>
                  <a:cubicBezTo>
                    <a:pt x="484" y="90"/>
                    <a:pt x="484" y="68"/>
                    <a:pt x="471" y="49"/>
                  </a:cubicBezTo>
                  <a:cubicBezTo>
                    <a:pt x="462" y="37"/>
                    <a:pt x="459" y="33"/>
                    <a:pt x="443" y="29"/>
                  </a:cubicBezTo>
                  <a:cubicBezTo>
                    <a:pt x="404" y="19"/>
                    <a:pt x="362" y="22"/>
                    <a:pt x="321" y="18"/>
                  </a:cubicBezTo>
                  <a:cubicBezTo>
                    <a:pt x="318" y="17"/>
                    <a:pt x="317" y="21"/>
                    <a:pt x="320" y="21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5617175" y="585811"/>
              <a:ext cx="4100702" cy="1753337"/>
            </a:xfrm>
            <a:custGeom>
              <a:avLst/>
              <a:gdLst>
                <a:gd name="T0" fmla="*/ 354 w 519"/>
                <a:gd name="T1" fmla="*/ 17 h 222"/>
                <a:gd name="T2" fmla="*/ 488 w 519"/>
                <a:gd name="T3" fmla="*/ 32 h 222"/>
                <a:gd name="T4" fmla="*/ 502 w 519"/>
                <a:gd name="T5" fmla="*/ 47 h 222"/>
                <a:gd name="T6" fmla="*/ 514 w 519"/>
                <a:gd name="T7" fmla="*/ 95 h 222"/>
                <a:gd name="T8" fmla="*/ 517 w 519"/>
                <a:gd name="T9" fmla="*/ 174 h 222"/>
                <a:gd name="T10" fmla="*/ 497 w 519"/>
                <a:gd name="T11" fmla="*/ 212 h 222"/>
                <a:gd name="T12" fmla="*/ 444 w 519"/>
                <a:gd name="T13" fmla="*/ 218 h 222"/>
                <a:gd name="T14" fmla="*/ 267 w 519"/>
                <a:gd name="T15" fmla="*/ 199 h 222"/>
                <a:gd name="T16" fmla="*/ 66 w 519"/>
                <a:gd name="T17" fmla="*/ 175 h 222"/>
                <a:gd name="T18" fmla="*/ 3 w 519"/>
                <a:gd name="T19" fmla="*/ 77 h 222"/>
                <a:gd name="T20" fmla="*/ 78 w 519"/>
                <a:gd name="T21" fmla="*/ 8 h 222"/>
                <a:gd name="T22" fmla="*/ 125 w 519"/>
                <a:gd name="T23" fmla="*/ 1 h 222"/>
                <a:gd name="T24" fmla="*/ 307 w 519"/>
                <a:gd name="T25" fmla="*/ 12 h 222"/>
                <a:gd name="T26" fmla="*/ 354 w 519"/>
                <a:gd name="T27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9" h="222">
                  <a:moveTo>
                    <a:pt x="354" y="17"/>
                  </a:moveTo>
                  <a:cubicBezTo>
                    <a:pt x="392" y="21"/>
                    <a:pt x="455" y="20"/>
                    <a:pt x="488" y="32"/>
                  </a:cubicBezTo>
                  <a:cubicBezTo>
                    <a:pt x="500" y="36"/>
                    <a:pt x="497" y="41"/>
                    <a:pt x="502" y="47"/>
                  </a:cubicBezTo>
                  <a:cubicBezTo>
                    <a:pt x="513" y="61"/>
                    <a:pt x="513" y="78"/>
                    <a:pt x="514" y="95"/>
                  </a:cubicBezTo>
                  <a:cubicBezTo>
                    <a:pt x="515" y="122"/>
                    <a:pt x="512" y="147"/>
                    <a:pt x="517" y="174"/>
                  </a:cubicBezTo>
                  <a:cubicBezTo>
                    <a:pt x="519" y="183"/>
                    <a:pt x="505" y="205"/>
                    <a:pt x="497" y="212"/>
                  </a:cubicBezTo>
                  <a:cubicBezTo>
                    <a:pt x="487" y="222"/>
                    <a:pt x="464" y="219"/>
                    <a:pt x="444" y="218"/>
                  </a:cubicBezTo>
                  <a:cubicBezTo>
                    <a:pt x="376" y="215"/>
                    <a:pt x="334" y="202"/>
                    <a:pt x="267" y="199"/>
                  </a:cubicBezTo>
                  <a:cubicBezTo>
                    <a:pt x="246" y="198"/>
                    <a:pt x="72" y="188"/>
                    <a:pt x="66" y="175"/>
                  </a:cubicBezTo>
                  <a:cubicBezTo>
                    <a:pt x="62" y="164"/>
                    <a:pt x="14" y="128"/>
                    <a:pt x="3" y="77"/>
                  </a:cubicBezTo>
                  <a:cubicBezTo>
                    <a:pt x="0" y="66"/>
                    <a:pt x="69" y="17"/>
                    <a:pt x="78" y="8"/>
                  </a:cubicBezTo>
                  <a:cubicBezTo>
                    <a:pt x="86" y="0"/>
                    <a:pt x="109" y="1"/>
                    <a:pt x="125" y="1"/>
                  </a:cubicBezTo>
                  <a:cubicBezTo>
                    <a:pt x="175" y="3"/>
                    <a:pt x="288" y="8"/>
                    <a:pt x="307" y="12"/>
                  </a:cubicBezTo>
                  <a:cubicBezTo>
                    <a:pt x="354" y="17"/>
                    <a:pt x="354" y="17"/>
                    <a:pt x="354" y="17"/>
                  </a:cubicBezTo>
                </a:path>
              </a:pathLst>
            </a:custGeom>
            <a:solidFill>
              <a:srgbClr val="FFE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5607594" y="528325"/>
              <a:ext cx="4143818" cy="1806035"/>
            </a:xfrm>
            <a:custGeom>
              <a:avLst/>
              <a:gdLst>
                <a:gd name="T0" fmla="*/ 356 w 524"/>
                <a:gd name="T1" fmla="*/ 24 h 228"/>
                <a:gd name="T2" fmla="*/ 416 w 524"/>
                <a:gd name="T3" fmla="*/ 28 h 228"/>
                <a:gd name="T4" fmla="*/ 474 w 524"/>
                <a:gd name="T5" fmla="*/ 35 h 228"/>
                <a:gd name="T6" fmla="*/ 507 w 524"/>
                <a:gd name="T7" fmla="*/ 65 h 228"/>
                <a:gd name="T8" fmla="*/ 513 w 524"/>
                <a:gd name="T9" fmla="*/ 145 h 228"/>
                <a:gd name="T10" fmla="*/ 516 w 524"/>
                <a:gd name="T11" fmla="*/ 183 h 228"/>
                <a:gd name="T12" fmla="*/ 501 w 524"/>
                <a:gd name="T13" fmla="*/ 213 h 228"/>
                <a:gd name="T14" fmla="*/ 456 w 524"/>
                <a:gd name="T15" fmla="*/ 226 h 228"/>
                <a:gd name="T16" fmla="*/ 401 w 524"/>
                <a:gd name="T17" fmla="*/ 221 h 228"/>
                <a:gd name="T18" fmla="*/ 318 w 524"/>
                <a:gd name="T19" fmla="*/ 210 h 228"/>
                <a:gd name="T20" fmla="*/ 229 w 524"/>
                <a:gd name="T21" fmla="*/ 204 h 228"/>
                <a:gd name="T22" fmla="*/ 121 w 524"/>
                <a:gd name="T23" fmla="*/ 194 h 228"/>
                <a:gd name="T24" fmla="*/ 77 w 524"/>
                <a:gd name="T25" fmla="*/ 186 h 228"/>
                <a:gd name="T26" fmla="*/ 59 w 524"/>
                <a:gd name="T27" fmla="*/ 169 h 228"/>
                <a:gd name="T28" fmla="*/ 21 w 524"/>
                <a:gd name="T29" fmla="*/ 121 h 228"/>
                <a:gd name="T30" fmla="*/ 11 w 524"/>
                <a:gd name="T31" fmla="*/ 74 h 228"/>
                <a:gd name="T32" fmla="*/ 81 w 524"/>
                <a:gd name="T33" fmla="*/ 16 h 228"/>
                <a:gd name="T34" fmla="*/ 166 w 524"/>
                <a:gd name="T35" fmla="*/ 10 h 228"/>
                <a:gd name="T36" fmla="*/ 252 w 524"/>
                <a:gd name="T37" fmla="*/ 15 h 228"/>
                <a:gd name="T38" fmla="*/ 356 w 524"/>
                <a:gd name="T39" fmla="*/ 24 h 228"/>
                <a:gd name="T40" fmla="*/ 355 w 524"/>
                <a:gd name="T41" fmla="*/ 23 h 228"/>
                <a:gd name="T42" fmla="*/ 188 w 524"/>
                <a:gd name="T43" fmla="*/ 11 h 228"/>
                <a:gd name="T44" fmla="*/ 83 w 524"/>
                <a:gd name="T45" fmla="*/ 11 h 228"/>
                <a:gd name="T46" fmla="*/ 58 w 524"/>
                <a:gd name="T47" fmla="*/ 30 h 228"/>
                <a:gd name="T48" fmla="*/ 16 w 524"/>
                <a:gd name="T49" fmla="*/ 64 h 228"/>
                <a:gd name="T50" fmla="*/ 4 w 524"/>
                <a:gd name="T51" fmla="*/ 95 h 228"/>
                <a:gd name="T52" fmla="*/ 40 w 524"/>
                <a:gd name="T53" fmla="*/ 153 h 228"/>
                <a:gd name="T54" fmla="*/ 79 w 524"/>
                <a:gd name="T55" fmla="*/ 188 h 228"/>
                <a:gd name="T56" fmla="*/ 247 w 524"/>
                <a:gd name="T57" fmla="*/ 206 h 228"/>
                <a:gd name="T58" fmla="*/ 401 w 524"/>
                <a:gd name="T59" fmla="*/ 222 h 228"/>
                <a:gd name="T60" fmla="*/ 477 w 524"/>
                <a:gd name="T61" fmla="*/ 227 h 228"/>
                <a:gd name="T62" fmla="*/ 519 w 524"/>
                <a:gd name="T63" fmla="*/ 192 h 228"/>
                <a:gd name="T64" fmla="*/ 518 w 524"/>
                <a:gd name="T65" fmla="*/ 152 h 228"/>
                <a:gd name="T66" fmla="*/ 518 w 524"/>
                <a:gd name="T67" fmla="*/ 102 h 228"/>
                <a:gd name="T68" fmla="*/ 509 w 524"/>
                <a:gd name="T69" fmla="*/ 60 h 228"/>
                <a:gd name="T70" fmla="*/ 491 w 524"/>
                <a:gd name="T71" fmla="*/ 39 h 228"/>
                <a:gd name="T72" fmla="*/ 355 w 524"/>
                <a:gd name="T73" fmla="*/ 23 h 228"/>
                <a:gd name="T74" fmla="*/ 356 w 524"/>
                <a:gd name="T75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4" h="228">
                  <a:moveTo>
                    <a:pt x="356" y="24"/>
                  </a:moveTo>
                  <a:cubicBezTo>
                    <a:pt x="376" y="26"/>
                    <a:pt x="396" y="27"/>
                    <a:pt x="416" y="28"/>
                  </a:cubicBezTo>
                  <a:cubicBezTo>
                    <a:pt x="436" y="29"/>
                    <a:pt x="455" y="31"/>
                    <a:pt x="474" y="35"/>
                  </a:cubicBezTo>
                  <a:cubicBezTo>
                    <a:pt x="493" y="39"/>
                    <a:pt x="499" y="49"/>
                    <a:pt x="507" y="65"/>
                  </a:cubicBezTo>
                  <a:cubicBezTo>
                    <a:pt x="518" y="87"/>
                    <a:pt x="513" y="121"/>
                    <a:pt x="513" y="145"/>
                  </a:cubicBezTo>
                  <a:cubicBezTo>
                    <a:pt x="512" y="158"/>
                    <a:pt x="515" y="170"/>
                    <a:pt x="516" y="183"/>
                  </a:cubicBezTo>
                  <a:cubicBezTo>
                    <a:pt x="516" y="193"/>
                    <a:pt x="506" y="205"/>
                    <a:pt x="501" y="213"/>
                  </a:cubicBezTo>
                  <a:cubicBezTo>
                    <a:pt x="490" y="228"/>
                    <a:pt x="473" y="227"/>
                    <a:pt x="456" y="226"/>
                  </a:cubicBezTo>
                  <a:cubicBezTo>
                    <a:pt x="438" y="225"/>
                    <a:pt x="419" y="223"/>
                    <a:pt x="401" y="221"/>
                  </a:cubicBezTo>
                  <a:cubicBezTo>
                    <a:pt x="373" y="218"/>
                    <a:pt x="346" y="213"/>
                    <a:pt x="318" y="210"/>
                  </a:cubicBezTo>
                  <a:cubicBezTo>
                    <a:pt x="288" y="206"/>
                    <a:pt x="259" y="206"/>
                    <a:pt x="229" y="204"/>
                  </a:cubicBezTo>
                  <a:cubicBezTo>
                    <a:pt x="193" y="201"/>
                    <a:pt x="157" y="198"/>
                    <a:pt x="121" y="194"/>
                  </a:cubicBezTo>
                  <a:cubicBezTo>
                    <a:pt x="106" y="192"/>
                    <a:pt x="91" y="191"/>
                    <a:pt x="77" y="186"/>
                  </a:cubicBezTo>
                  <a:cubicBezTo>
                    <a:pt x="69" y="184"/>
                    <a:pt x="64" y="175"/>
                    <a:pt x="59" y="169"/>
                  </a:cubicBezTo>
                  <a:cubicBezTo>
                    <a:pt x="45" y="154"/>
                    <a:pt x="31" y="138"/>
                    <a:pt x="21" y="121"/>
                  </a:cubicBezTo>
                  <a:cubicBezTo>
                    <a:pt x="13" y="108"/>
                    <a:pt x="0" y="88"/>
                    <a:pt x="11" y="74"/>
                  </a:cubicBezTo>
                  <a:cubicBezTo>
                    <a:pt x="31" y="51"/>
                    <a:pt x="58" y="36"/>
                    <a:pt x="81" y="16"/>
                  </a:cubicBezTo>
                  <a:cubicBezTo>
                    <a:pt x="99" y="0"/>
                    <a:pt x="142" y="9"/>
                    <a:pt x="166" y="10"/>
                  </a:cubicBezTo>
                  <a:cubicBezTo>
                    <a:pt x="195" y="12"/>
                    <a:pt x="223" y="13"/>
                    <a:pt x="252" y="15"/>
                  </a:cubicBezTo>
                  <a:cubicBezTo>
                    <a:pt x="287" y="17"/>
                    <a:pt x="321" y="21"/>
                    <a:pt x="356" y="24"/>
                  </a:cubicBezTo>
                  <a:cubicBezTo>
                    <a:pt x="359" y="24"/>
                    <a:pt x="356" y="24"/>
                    <a:pt x="355" y="23"/>
                  </a:cubicBezTo>
                  <a:cubicBezTo>
                    <a:pt x="299" y="18"/>
                    <a:pt x="244" y="13"/>
                    <a:pt x="188" y="11"/>
                  </a:cubicBezTo>
                  <a:cubicBezTo>
                    <a:pt x="155" y="9"/>
                    <a:pt x="115" y="1"/>
                    <a:pt x="83" y="11"/>
                  </a:cubicBezTo>
                  <a:cubicBezTo>
                    <a:pt x="74" y="14"/>
                    <a:pt x="65" y="24"/>
                    <a:pt x="58" y="30"/>
                  </a:cubicBezTo>
                  <a:cubicBezTo>
                    <a:pt x="43" y="41"/>
                    <a:pt x="29" y="52"/>
                    <a:pt x="16" y="64"/>
                  </a:cubicBezTo>
                  <a:cubicBezTo>
                    <a:pt x="4" y="75"/>
                    <a:pt x="0" y="79"/>
                    <a:pt x="4" y="95"/>
                  </a:cubicBezTo>
                  <a:cubicBezTo>
                    <a:pt x="11" y="117"/>
                    <a:pt x="25" y="136"/>
                    <a:pt x="40" y="153"/>
                  </a:cubicBezTo>
                  <a:cubicBezTo>
                    <a:pt x="52" y="167"/>
                    <a:pt x="61" y="184"/>
                    <a:pt x="79" y="188"/>
                  </a:cubicBezTo>
                  <a:cubicBezTo>
                    <a:pt x="133" y="201"/>
                    <a:pt x="192" y="202"/>
                    <a:pt x="247" y="206"/>
                  </a:cubicBezTo>
                  <a:cubicBezTo>
                    <a:pt x="299" y="209"/>
                    <a:pt x="350" y="216"/>
                    <a:pt x="401" y="222"/>
                  </a:cubicBezTo>
                  <a:cubicBezTo>
                    <a:pt x="426" y="225"/>
                    <a:pt x="452" y="227"/>
                    <a:pt x="477" y="227"/>
                  </a:cubicBezTo>
                  <a:cubicBezTo>
                    <a:pt x="499" y="227"/>
                    <a:pt x="510" y="211"/>
                    <a:pt x="519" y="192"/>
                  </a:cubicBezTo>
                  <a:cubicBezTo>
                    <a:pt x="524" y="180"/>
                    <a:pt x="518" y="165"/>
                    <a:pt x="518" y="152"/>
                  </a:cubicBezTo>
                  <a:cubicBezTo>
                    <a:pt x="517" y="136"/>
                    <a:pt x="518" y="119"/>
                    <a:pt x="518" y="102"/>
                  </a:cubicBezTo>
                  <a:cubicBezTo>
                    <a:pt x="517" y="87"/>
                    <a:pt x="516" y="73"/>
                    <a:pt x="509" y="60"/>
                  </a:cubicBezTo>
                  <a:cubicBezTo>
                    <a:pt x="505" y="52"/>
                    <a:pt x="500" y="42"/>
                    <a:pt x="491" y="39"/>
                  </a:cubicBezTo>
                  <a:cubicBezTo>
                    <a:pt x="448" y="24"/>
                    <a:pt x="400" y="28"/>
                    <a:pt x="355" y="23"/>
                  </a:cubicBezTo>
                  <a:cubicBezTo>
                    <a:pt x="351" y="23"/>
                    <a:pt x="354" y="24"/>
                    <a:pt x="356" y="24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8" name="PA_库_文本框 207"/>
          <p:cNvSpPr txBox="1"/>
          <p:nvPr>
            <p:custDataLst>
              <p:tags r:id="rId4"/>
            </p:custDataLst>
          </p:nvPr>
        </p:nvSpPr>
        <p:spPr>
          <a:xfrm>
            <a:off x="3223895" y="728980"/>
            <a:ext cx="2235200" cy="1371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4000" b="1" dirty="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CONT</a:t>
            </a:r>
            <a:endParaRPr lang="en-US" altLang="zh-CN" sz="4000" b="1" dirty="0" smtClean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algn="ctr"/>
            <a:r>
              <a:rPr lang="en-US" altLang="zh-CN" sz="4000" b="1" dirty="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ENTS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1168" name="PA_库_图片 116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530850" y="1613535"/>
            <a:ext cx="6148070" cy="732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1" name="PA_库_文本框 210"/>
          <p:cNvSpPr txBox="1"/>
          <p:nvPr>
            <p:custDataLst>
              <p:tags r:id="rId7"/>
            </p:custDataLst>
          </p:nvPr>
        </p:nvSpPr>
        <p:spPr>
          <a:xfrm>
            <a:off x="7670934" y="1687340"/>
            <a:ext cx="17964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Housing</a:t>
            </a:r>
            <a:endParaRPr lang="en-US" altLang="zh-CN" sz="3600" b="1" dirty="0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212" name="PA_库_图片 2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530850" y="2689225"/>
            <a:ext cx="6147435" cy="732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3" name="PA_库_文本框 212"/>
          <p:cNvSpPr txBox="1"/>
          <p:nvPr>
            <p:custDataLst>
              <p:tags r:id="rId9"/>
            </p:custDataLst>
          </p:nvPr>
        </p:nvSpPr>
        <p:spPr>
          <a:xfrm>
            <a:off x="7670934" y="2762754"/>
            <a:ext cx="20269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Shopping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214" name="PA_库_图片 2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59095" y="3730625"/>
            <a:ext cx="6219825" cy="732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5" name="PA_库_文本框 214"/>
          <p:cNvSpPr txBox="1"/>
          <p:nvPr>
            <p:custDataLst>
              <p:tags r:id="rId11"/>
            </p:custDataLst>
          </p:nvPr>
        </p:nvSpPr>
        <p:spPr>
          <a:xfrm>
            <a:off x="6864474" y="3825124"/>
            <a:ext cx="34099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Transportation</a:t>
            </a:r>
            <a:endParaRPr lang="en-US" altLang="zh-CN" sz="36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216" name="PA_库_图片 21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59095" y="4772025"/>
            <a:ext cx="6220460" cy="732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7" name="PA_库_文本框 216"/>
          <p:cNvSpPr txBox="1"/>
          <p:nvPr>
            <p:custDataLst>
              <p:tags r:id="rId13"/>
            </p:custDataLst>
          </p:nvPr>
        </p:nvSpPr>
        <p:spPr>
          <a:xfrm>
            <a:off x="5530215" y="4785360"/>
            <a:ext cx="6661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Technology &amp; Entertainment</a:t>
            </a:r>
            <a:endParaRPr lang="en-US" altLang="zh-CN" sz="36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994910" y="-217805"/>
            <a:ext cx="63379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b="1" dirty="0">
                <a:solidFill>
                  <a:srgbClr val="697DA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Chinese businessmen well known at home</a:t>
            </a:r>
            <a:endParaRPr lang="en-US" altLang="zh-CN" sz="3600" b="1" dirty="0">
              <a:solidFill>
                <a:srgbClr val="697DA9"/>
              </a:solidFill>
              <a:latin typeface="方正静蕾简体" panose="02000000000000000000" pitchFamily="2" charset="-122"/>
              <a:ea typeface="方正静蕾简体" panose="02000000000000000000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utoUpdateAnimBg="0"/>
      <p:bldP spid="211" grpId="0" autoUpdateAnimBg="0"/>
      <p:bldP spid="213" grpId="0" autoUpdateAnimBg="0"/>
      <p:bldP spid="215" grpId="0" autoUpdateAnimBg="0"/>
      <p:bldP spid="21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4" name="组合 2123"/>
          <p:cNvGrpSpPr/>
          <p:nvPr/>
        </p:nvGrpSpPr>
        <p:grpSpPr>
          <a:xfrm>
            <a:off x="-8255" y="-109855"/>
            <a:ext cx="12200255" cy="6377940"/>
            <a:chOff x="-7938" y="-109538"/>
            <a:chExt cx="11843979" cy="6377829"/>
          </a:xfrm>
        </p:grpSpPr>
        <p:pic>
          <p:nvPicPr>
            <p:cNvPr id="2123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06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7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8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9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0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4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5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6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7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2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3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18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54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8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9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0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1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2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3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4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5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6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7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8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9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0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1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2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3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4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4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5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6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122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2125" name="图片 2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" y="5232979"/>
            <a:ext cx="3106737" cy="2071158"/>
          </a:xfrm>
          <a:prstGeom prst="rect">
            <a:avLst/>
          </a:prstGeom>
        </p:spPr>
      </p:pic>
      <p:sp>
        <p:nvSpPr>
          <p:cNvPr id="64" name="文本框 63"/>
          <p:cNvSpPr txBox="1"/>
          <p:nvPr/>
        </p:nvSpPr>
        <p:spPr>
          <a:xfrm>
            <a:off x="4658752" y="224505"/>
            <a:ext cx="287449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697DA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Housing</a:t>
            </a:r>
            <a:endParaRPr lang="zh-CN" altLang="en-US" sz="6000" b="1" dirty="0">
              <a:solidFill>
                <a:srgbClr val="697DA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5" name="任意多边形 64"/>
          <p:cNvSpPr/>
          <p:nvPr/>
        </p:nvSpPr>
        <p:spPr>
          <a:xfrm>
            <a:off x="4315275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66" name="任意多边形 65"/>
          <p:cNvSpPr/>
          <p:nvPr/>
        </p:nvSpPr>
        <p:spPr>
          <a:xfrm flipH="1">
            <a:off x="7641889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48350" y="1448435"/>
            <a:ext cx="628332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 smtClean="0">
                <a:solidFill>
                  <a:srgbClr val="00B050"/>
                </a:solidFill>
                <a:latin typeface="Arial" panose="020B0604020202020204" pitchFamily="34" charset="0"/>
                <a:ea typeface="Microsoft JhengHei UI" panose="020B0604030504040204" charset="-120"/>
                <a:cs typeface="Arial" panose="020B0604020202020204" pitchFamily="34" charset="0"/>
              </a:rPr>
              <a:t>Yang Huiyan </a:t>
            </a:r>
            <a:endParaRPr lang="en-US" altLang="zh-CN" sz="2400" dirty="0" smtClean="0">
              <a:solidFill>
                <a:srgbClr val="00B050"/>
              </a:solidFill>
              <a:latin typeface="Arial" panose="020B0604020202020204" pitchFamily="34" charset="0"/>
              <a:ea typeface="Microsoft JhengHei UI" panose="020B0604030504040204" charset="-120"/>
              <a:cs typeface="Arial" panose="020B0604020202020204" pitchFamily="34" charset="0"/>
            </a:endParaRPr>
          </a:p>
          <a:p>
            <a:endParaRPr lang="en-US" altLang="zh-CN" sz="2400" dirty="0" smtClean="0">
              <a:solidFill>
                <a:srgbClr val="00B050"/>
              </a:solidFill>
              <a:latin typeface="Arial" panose="020B0604020202020204" pitchFamily="34" charset="0"/>
              <a:ea typeface="Microsoft JhengHei UI" panose="020B0604030504040204" charset="-120"/>
              <a:cs typeface="Arial" panose="020B0604020202020204" pitchFamily="34" charset="0"/>
            </a:endParaRPr>
          </a:p>
          <a:p>
            <a:r>
              <a:rPr lang="en-US" altLang="zh-CN" sz="2400" dirty="0" smtClean="0">
                <a:latin typeface="Arial" panose="020B0604020202020204" pitchFamily="34" charset="0"/>
                <a:ea typeface="Microsoft JhengHei UI" panose="020B0604030504040204" charset="-120"/>
                <a:cs typeface="Arial" panose="020B0604020202020204" pitchFamily="34" charset="0"/>
              </a:rPr>
              <a:t>1. Asia’s richest woman</a:t>
            </a:r>
            <a:endParaRPr lang="en-US" altLang="zh-CN" sz="2400" dirty="0" smtClean="0">
              <a:latin typeface="Arial" panose="020B0604020202020204" pitchFamily="34" charset="0"/>
              <a:ea typeface="Microsoft JhengHei UI" panose="020B0604030504040204" charset="-120"/>
              <a:cs typeface="Arial" panose="020B0604020202020204" pitchFamily="34" charset="0"/>
            </a:endParaRPr>
          </a:p>
          <a:p>
            <a:r>
              <a:rPr lang="en-US" altLang="zh-CN" sz="2400" dirty="0" smtClean="0">
                <a:latin typeface="Arial" panose="020B0604020202020204" pitchFamily="34" charset="0"/>
                <a:ea typeface="Microsoft JhengHei UI" panose="020B0604030504040204" charset="-120"/>
                <a:cs typeface="Arial" panose="020B0604020202020204" pitchFamily="34" charset="0"/>
              </a:rPr>
              <a:t>2. The majority shareholder of Country Garden, a property development company founded by her farmer father, Guoqiang Yang, in Guangdong in 1992. </a:t>
            </a:r>
            <a:endParaRPr lang="en-US" altLang="zh-CN" sz="2400" dirty="0" smtClean="0">
              <a:latin typeface="Arial" panose="020B0604020202020204" pitchFamily="34" charset="0"/>
              <a:ea typeface="Microsoft JhengHei UI" panose="020B0604030504040204" charset="-120"/>
              <a:cs typeface="Arial" panose="020B0604020202020204" pitchFamily="34" charset="0"/>
            </a:endParaRPr>
          </a:p>
          <a:p>
            <a:r>
              <a:rPr lang="en-US" altLang="zh-CN" sz="2400" dirty="0" smtClean="0">
                <a:latin typeface="Arial" panose="020B0604020202020204" pitchFamily="34" charset="0"/>
                <a:ea typeface="Microsoft JhengHei UI" panose="020B0604030504040204" charset="-120"/>
                <a:cs typeface="Arial" panose="020B0604020202020204" pitchFamily="34" charset="0"/>
              </a:rPr>
              <a:t>3. In November 2022, Yang ranked 69th on the Forbes 2022 China Rich List with a fortune of $4.91 billion.</a:t>
            </a:r>
            <a:endParaRPr lang="en-US" altLang="zh-CN" sz="2400" dirty="0" smtClean="0">
              <a:latin typeface="Arial" panose="020B0604020202020204" pitchFamily="34" charset="0"/>
              <a:ea typeface="Microsoft JhengHei UI" panose="020B0604030504040204" charset="-120"/>
              <a:cs typeface="Arial" panose="020B0604020202020204" pitchFamily="34" charset="0"/>
            </a:endParaRPr>
          </a:p>
        </p:txBody>
      </p:sp>
      <p:pic>
        <p:nvPicPr>
          <p:cNvPr id="3" name="碧桂园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8255" y="1676400"/>
            <a:ext cx="5807710" cy="3112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video fullScrn="0">
              <p:cMediaNode vol="70000">
                <p:cTn id="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4" name="组合 2123"/>
          <p:cNvGrpSpPr/>
          <p:nvPr/>
        </p:nvGrpSpPr>
        <p:grpSpPr>
          <a:xfrm>
            <a:off x="684530" y="50800"/>
            <a:ext cx="11597640" cy="6217285"/>
            <a:chOff x="684213" y="50800"/>
            <a:chExt cx="11151828" cy="6217491"/>
          </a:xfrm>
        </p:grpSpPr>
        <p:pic>
          <p:nvPicPr>
            <p:cNvPr id="2123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07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7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18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54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8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9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0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1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2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3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4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5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6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7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8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9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0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1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2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3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4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4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5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6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122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2125" name="图片 2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0" y="4655129"/>
            <a:ext cx="3106737" cy="2071158"/>
          </a:xfrm>
          <a:prstGeom prst="rect">
            <a:avLst/>
          </a:prstGeom>
        </p:spPr>
      </p:pic>
      <p:sp>
        <p:nvSpPr>
          <p:cNvPr id="64" name="文本框 63"/>
          <p:cNvSpPr txBox="1"/>
          <p:nvPr/>
        </p:nvSpPr>
        <p:spPr>
          <a:xfrm>
            <a:off x="4658752" y="224505"/>
            <a:ext cx="287449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697DA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Shopping</a:t>
            </a:r>
            <a:endParaRPr lang="en-US" altLang="zh-CN" sz="3600" b="1" dirty="0">
              <a:solidFill>
                <a:srgbClr val="697DA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5" name="任意多边形 64"/>
          <p:cNvSpPr/>
          <p:nvPr/>
        </p:nvSpPr>
        <p:spPr>
          <a:xfrm>
            <a:off x="4315275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66" name="任意多边形 65"/>
          <p:cNvSpPr/>
          <p:nvPr/>
        </p:nvSpPr>
        <p:spPr>
          <a:xfrm flipH="1">
            <a:off x="7641889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67" name="任意多边形 66"/>
          <p:cNvSpPr/>
          <p:nvPr/>
        </p:nvSpPr>
        <p:spPr>
          <a:xfrm rot="21222506" flipH="1">
            <a:off x="2530675" y="1887989"/>
            <a:ext cx="3260512" cy="3625815"/>
          </a:xfrm>
          <a:custGeom>
            <a:avLst/>
            <a:gdLst>
              <a:gd name="connsiteX0" fmla="*/ 1343964 w 2586768"/>
              <a:gd name="connsiteY0" fmla="*/ 8385 h 2763217"/>
              <a:gd name="connsiteX1" fmla="*/ 1546634 w 2586768"/>
              <a:gd name="connsiteY1" fmla="*/ 304 h 2763217"/>
              <a:gd name="connsiteX2" fmla="*/ 2260641 w 2586768"/>
              <a:gd name="connsiteY2" fmla="*/ 169735 h 2763217"/>
              <a:gd name="connsiteX3" fmla="*/ 2329692 w 2586768"/>
              <a:gd name="connsiteY3" fmla="*/ 211025 h 2763217"/>
              <a:gd name="connsiteX4" fmla="*/ 2586768 w 2586768"/>
              <a:gd name="connsiteY4" fmla="*/ 2542734 h 2763217"/>
              <a:gd name="connsiteX5" fmla="*/ 586953 w 2586768"/>
              <a:gd name="connsiteY5" fmla="*/ 2763217 h 2763217"/>
              <a:gd name="connsiteX6" fmla="*/ 495266 w 2586768"/>
              <a:gd name="connsiteY6" fmla="*/ 2672259 h 2763217"/>
              <a:gd name="connsiteX7" fmla="*/ 180 w 2586768"/>
              <a:gd name="connsiteY7" fmla="*/ 1546763 h 2763217"/>
              <a:gd name="connsiteX8" fmla="*/ 1343964 w 2586768"/>
              <a:gd name="connsiteY8" fmla="*/ 8385 h 2763217"/>
              <a:gd name="connsiteX0-1" fmla="*/ 2586768 w 2678208"/>
              <a:gd name="connsiteY0-2" fmla="*/ 2542734 h 2763217"/>
              <a:gd name="connsiteX1-3" fmla="*/ 586953 w 2678208"/>
              <a:gd name="connsiteY1-4" fmla="*/ 2763217 h 2763217"/>
              <a:gd name="connsiteX2-5" fmla="*/ 495266 w 2678208"/>
              <a:gd name="connsiteY2-6" fmla="*/ 2672259 h 2763217"/>
              <a:gd name="connsiteX3-7" fmla="*/ 180 w 2678208"/>
              <a:gd name="connsiteY3-8" fmla="*/ 1546763 h 2763217"/>
              <a:gd name="connsiteX4-9" fmla="*/ 1343964 w 2678208"/>
              <a:gd name="connsiteY4-10" fmla="*/ 8385 h 2763217"/>
              <a:gd name="connsiteX5-11" fmla="*/ 1546634 w 2678208"/>
              <a:gd name="connsiteY5-12" fmla="*/ 304 h 2763217"/>
              <a:gd name="connsiteX6-13" fmla="*/ 2260641 w 2678208"/>
              <a:gd name="connsiteY6-14" fmla="*/ 169735 h 2763217"/>
              <a:gd name="connsiteX7-15" fmla="*/ 2329692 w 2678208"/>
              <a:gd name="connsiteY7-16" fmla="*/ 211025 h 2763217"/>
              <a:gd name="connsiteX8-17" fmla="*/ 2678208 w 2678208"/>
              <a:gd name="connsiteY8-18" fmla="*/ 2634174 h 2763217"/>
              <a:gd name="connsiteX0-19" fmla="*/ 2586768 w 2586768"/>
              <a:gd name="connsiteY0-20" fmla="*/ 2542734 h 2763217"/>
              <a:gd name="connsiteX1-21" fmla="*/ 586953 w 2586768"/>
              <a:gd name="connsiteY1-22" fmla="*/ 2763217 h 2763217"/>
              <a:gd name="connsiteX2-23" fmla="*/ 495266 w 2586768"/>
              <a:gd name="connsiteY2-24" fmla="*/ 2672259 h 2763217"/>
              <a:gd name="connsiteX3-25" fmla="*/ 180 w 2586768"/>
              <a:gd name="connsiteY3-26" fmla="*/ 1546763 h 2763217"/>
              <a:gd name="connsiteX4-27" fmla="*/ 1343964 w 2586768"/>
              <a:gd name="connsiteY4-28" fmla="*/ 8385 h 2763217"/>
              <a:gd name="connsiteX5-29" fmla="*/ 1546634 w 2586768"/>
              <a:gd name="connsiteY5-30" fmla="*/ 304 h 2763217"/>
              <a:gd name="connsiteX6-31" fmla="*/ 2260641 w 2586768"/>
              <a:gd name="connsiteY6-32" fmla="*/ 169735 h 2763217"/>
              <a:gd name="connsiteX7-33" fmla="*/ 2329692 w 2586768"/>
              <a:gd name="connsiteY7-34" fmla="*/ 211025 h 2763217"/>
              <a:gd name="connsiteX0-35" fmla="*/ 586953 w 2329692"/>
              <a:gd name="connsiteY0-36" fmla="*/ 2763217 h 2763217"/>
              <a:gd name="connsiteX1-37" fmla="*/ 495266 w 2329692"/>
              <a:gd name="connsiteY1-38" fmla="*/ 2672259 h 2763217"/>
              <a:gd name="connsiteX2-39" fmla="*/ 180 w 2329692"/>
              <a:gd name="connsiteY2-40" fmla="*/ 1546763 h 2763217"/>
              <a:gd name="connsiteX3-41" fmla="*/ 1343964 w 2329692"/>
              <a:gd name="connsiteY3-42" fmla="*/ 8385 h 2763217"/>
              <a:gd name="connsiteX4-43" fmla="*/ 1546634 w 2329692"/>
              <a:gd name="connsiteY4-44" fmla="*/ 304 h 2763217"/>
              <a:gd name="connsiteX5-45" fmla="*/ 2260641 w 2329692"/>
              <a:gd name="connsiteY5-46" fmla="*/ 169735 h 2763217"/>
              <a:gd name="connsiteX6-47" fmla="*/ 2329692 w 2329692"/>
              <a:gd name="connsiteY6-48" fmla="*/ 211025 h 2763217"/>
              <a:gd name="connsiteX0-49" fmla="*/ 495266 w 2329692"/>
              <a:gd name="connsiteY0-50" fmla="*/ 2672259 h 2672259"/>
              <a:gd name="connsiteX1-51" fmla="*/ 180 w 2329692"/>
              <a:gd name="connsiteY1-52" fmla="*/ 1546763 h 2672259"/>
              <a:gd name="connsiteX2-53" fmla="*/ 1343964 w 2329692"/>
              <a:gd name="connsiteY2-54" fmla="*/ 8385 h 2672259"/>
              <a:gd name="connsiteX3-55" fmla="*/ 1546634 w 2329692"/>
              <a:gd name="connsiteY3-56" fmla="*/ 304 h 2672259"/>
              <a:gd name="connsiteX4-57" fmla="*/ 2260641 w 2329692"/>
              <a:gd name="connsiteY4-58" fmla="*/ 169735 h 2672259"/>
              <a:gd name="connsiteX5-59" fmla="*/ 2329692 w 2329692"/>
              <a:gd name="connsiteY5-60" fmla="*/ 211025 h 2672259"/>
              <a:gd name="connsiteX0-61" fmla="*/ 310094 w 2329692"/>
              <a:gd name="connsiteY0-62" fmla="*/ 2703152 h 2703152"/>
              <a:gd name="connsiteX1-63" fmla="*/ 180 w 2329692"/>
              <a:gd name="connsiteY1-64" fmla="*/ 1546763 h 2703152"/>
              <a:gd name="connsiteX2-65" fmla="*/ 1343964 w 2329692"/>
              <a:gd name="connsiteY2-66" fmla="*/ 8385 h 2703152"/>
              <a:gd name="connsiteX3-67" fmla="*/ 1546634 w 2329692"/>
              <a:gd name="connsiteY3-68" fmla="*/ 304 h 2703152"/>
              <a:gd name="connsiteX4-69" fmla="*/ 2260641 w 2329692"/>
              <a:gd name="connsiteY4-70" fmla="*/ 169735 h 2703152"/>
              <a:gd name="connsiteX5-71" fmla="*/ 2329692 w 2329692"/>
              <a:gd name="connsiteY5-72" fmla="*/ 211025 h 2703152"/>
              <a:gd name="connsiteX0-73" fmla="*/ 310094 w 2329692"/>
              <a:gd name="connsiteY0-74" fmla="*/ 2703152 h 2703152"/>
              <a:gd name="connsiteX1-75" fmla="*/ 180 w 2329692"/>
              <a:gd name="connsiteY1-76" fmla="*/ 1546763 h 2703152"/>
              <a:gd name="connsiteX2-77" fmla="*/ 1343964 w 2329692"/>
              <a:gd name="connsiteY2-78" fmla="*/ 8385 h 2703152"/>
              <a:gd name="connsiteX3-79" fmla="*/ 1546634 w 2329692"/>
              <a:gd name="connsiteY3-80" fmla="*/ 304 h 2703152"/>
              <a:gd name="connsiteX4-81" fmla="*/ 2260641 w 2329692"/>
              <a:gd name="connsiteY4-82" fmla="*/ 169735 h 2703152"/>
              <a:gd name="connsiteX5-83" fmla="*/ 2329692 w 2329692"/>
              <a:gd name="connsiteY5-84" fmla="*/ 211025 h 2703152"/>
              <a:gd name="connsiteX0-85" fmla="*/ 413563 w 2433161"/>
              <a:gd name="connsiteY0-86" fmla="*/ 2703152 h 2703152"/>
              <a:gd name="connsiteX1-87" fmla="*/ 141 w 2433161"/>
              <a:gd name="connsiteY1-88" fmla="*/ 1558176 h 2703152"/>
              <a:gd name="connsiteX2-89" fmla="*/ 1447433 w 2433161"/>
              <a:gd name="connsiteY2-90" fmla="*/ 8385 h 2703152"/>
              <a:gd name="connsiteX3-91" fmla="*/ 1650103 w 2433161"/>
              <a:gd name="connsiteY3-92" fmla="*/ 304 h 2703152"/>
              <a:gd name="connsiteX4-93" fmla="*/ 2364110 w 2433161"/>
              <a:gd name="connsiteY4-94" fmla="*/ 169735 h 2703152"/>
              <a:gd name="connsiteX5-95" fmla="*/ 2433161 w 2433161"/>
              <a:gd name="connsiteY5-96" fmla="*/ 211025 h 2703152"/>
              <a:gd name="connsiteX0-97" fmla="*/ 413563 w 2364110"/>
              <a:gd name="connsiteY0-98" fmla="*/ 2703152 h 2703152"/>
              <a:gd name="connsiteX1-99" fmla="*/ 141 w 2364110"/>
              <a:gd name="connsiteY1-100" fmla="*/ 1558176 h 2703152"/>
              <a:gd name="connsiteX2-101" fmla="*/ 1447433 w 2364110"/>
              <a:gd name="connsiteY2-102" fmla="*/ 8385 h 2703152"/>
              <a:gd name="connsiteX3-103" fmla="*/ 1650103 w 2364110"/>
              <a:gd name="connsiteY3-104" fmla="*/ 304 h 2703152"/>
              <a:gd name="connsiteX4-105" fmla="*/ 2364110 w 2364110"/>
              <a:gd name="connsiteY4-106" fmla="*/ 169735 h 2703152"/>
              <a:gd name="connsiteX0-107" fmla="*/ 413563 w 2413581"/>
              <a:gd name="connsiteY0-108" fmla="*/ 2712262 h 2712262"/>
              <a:gd name="connsiteX1-109" fmla="*/ 141 w 2413581"/>
              <a:gd name="connsiteY1-110" fmla="*/ 1567286 h 2712262"/>
              <a:gd name="connsiteX2-111" fmla="*/ 1447433 w 2413581"/>
              <a:gd name="connsiteY2-112" fmla="*/ 17495 h 2712262"/>
              <a:gd name="connsiteX3-113" fmla="*/ 1650103 w 2413581"/>
              <a:gd name="connsiteY3-114" fmla="*/ 9414 h 2712262"/>
              <a:gd name="connsiteX4-115" fmla="*/ 2413581 w 2413581"/>
              <a:gd name="connsiteY4-116" fmla="*/ 152438 h 2712262"/>
              <a:gd name="connsiteX0-117" fmla="*/ 413563 w 2413581"/>
              <a:gd name="connsiteY0-118" fmla="*/ 2712262 h 2712262"/>
              <a:gd name="connsiteX1-119" fmla="*/ 141 w 2413581"/>
              <a:gd name="connsiteY1-120" fmla="*/ 1567286 h 2712262"/>
              <a:gd name="connsiteX2-121" fmla="*/ 1447433 w 2413581"/>
              <a:gd name="connsiteY2-122" fmla="*/ 17495 h 2712262"/>
              <a:gd name="connsiteX3-123" fmla="*/ 1650103 w 2413581"/>
              <a:gd name="connsiteY3-124" fmla="*/ 9414 h 2712262"/>
              <a:gd name="connsiteX4-125" fmla="*/ 2413581 w 2413581"/>
              <a:gd name="connsiteY4-126" fmla="*/ 152438 h 2712262"/>
              <a:gd name="connsiteX0-127" fmla="*/ 413563 w 2413581"/>
              <a:gd name="connsiteY0-128" fmla="*/ 2777129 h 2777129"/>
              <a:gd name="connsiteX1-129" fmla="*/ 141 w 2413581"/>
              <a:gd name="connsiteY1-130" fmla="*/ 1632153 h 2777129"/>
              <a:gd name="connsiteX2-131" fmla="*/ 1447433 w 2413581"/>
              <a:gd name="connsiteY2-132" fmla="*/ 82362 h 2777129"/>
              <a:gd name="connsiteX3-133" fmla="*/ 2413581 w 2413581"/>
              <a:gd name="connsiteY3-134" fmla="*/ 217305 h 2777129"/>
              <a:gd name="connsiteX0-135" fmla="*/ 413488 w 2413506"/>
              <a:gd name="connsiteY0-136" fmla="*/ 2777129 h 2777129"/>
              <a:gd name="connsiteX1-137" fmla="*/ 66 w 2413506"/>
              <a:gd name="connsiteY1-138" fmla="*/ 1632153 h 2777129"/>
              <a:gd name="connsiteX2-139" fmla="*/ 1447358 w 2413506"/>
              <a:gd name="connsiteY2-140" fmla="*/ 82362 h 2777129"/>
              <a:gd name="connsiteX3-141" fmla="*/ 2413506 w 2413506"/>
              <a:gd name="connsiteY3-142" fmla="*/ 217305 h 2777129"/>
              <a:gd name="connsiteX0-143" fmla="*/ 413518 w 2413536"/>
              <a:gd name="connsiteY0-144" fmla="*/ 2695524 h 2695524"/>
              <a:gd name="connsiteX1-145" fmla="*/ 96 w 2413536"/>
              <a:gd name="connsiteY1-146" fmla="*/ 1550548 h 2695524"/>
              <a:gd name="connsiteX2-147" fmla="*/ 1447388 w 2413536"/>
              <a:gd name="connsiteY2-148" fmla="*/ 757 h 2695524"/>
              <a:gd name="connsiteX3-149" fmla="*/ 2413536 w 2413536"/>
              <a:gd name="connsiteY3-150" fmla="*/ 135700 h 2695524"/>
              <a:gd name="connsiteX0-151" fmla="*/ 413518 w 2413536"/>
              <a:gd name="connsiteY0-152" fmla="*/ 2715870 h 2715870"/>
              <a:gd name="connsiteX1-153" fmla="*/ 96 w 2413536"/>
              <a:gd name="connsiteY1-154" fmla="*/ 1570894 h 2715870"/>
              <a:gd name="connsiteX2-155" fmla="*/ 1447388 w 2413536"/>
              <a:gd name="connsiteY2-156" fmla="*/ 21103 h 2715870"/>
              <a:gd name="connsiteX3-157" fmla="*/ 2413536 w 2413536"/>
              <a:gd name="connsiteY3-158" fmla="*/ 156046 h 2715870"/>
              <a:gd name="connsiteX0-159" fmla="*/ 413544 w 2413562"/>
              <a:gd name="connsiteY0-160" fmla="*/ 2701281 h 2701281"/>
              <a:gd name="connsiteX1-161" fmla="*/ 122 w 2413562"/>
              <a:gd name="connsiteY1-162" fmla="*/ 1556305 h 2701281"/>
              <a:gd name="connsiteX2-163" fmla="*/ 1447414 w 2413562"/>
              <a:gd name="connsiteY2-164" fmla="*/ 6514 h 2701281"/>
              <a:gd name="connsiteX3-165" fmla="*/ 2413562 w 2413562"/>
              <a:gd name="connsiteY3-166" fmla="*/ 141457 h 2701281"/>
              <a:gd name="connsiteX0-167" fmla="*/ 413544 w 2413562"/>
              <a:gd name="connsiteY0-168" fmla="*/ 2704758 h 2704758"/>
              <a:gd name="connsiteX1-169" fmla="*/ 122 w 2413562"/>
              <a:gd name="connsiteY1-170" fmla="*/ 1559782 h 2704758"/>
              <a:gd name="connsiteX2-171" fmla="*/ 1447414 w 2413562"/>
              <a:gd name="connsiteY2-172" fmla="*/ 9991 h 2704758"/>
              <a:gd name="connsiteX3-173" fmla="*/ 2413562 w 2413562"/>
              <a:gd name="connsiteY3-174" fmla="*/ 144934 h 2704758"/>
              <a:gd name="connsiteX0-175" fmla="*/ 413544 w 2413562"/>
              <a:gd name="connsiteY0-176" fmla="*/ 2701715 h 2701715"/>
              <a:gd name="connsiteX1-177" fmla="*/ 122 w 2413562"/>
              <a:gd name="connsiteY1-178" fmla="*/ 1556739 h 2701715"/>
              <a:gd name="connsiteX2-179" fmla="*/ 1447414 w 2413562"/>
              <a:gd name="connsiteY2-180" fmla="*/ 6948 h 2701715"/>
              <a:gd name="connsiteX3-181" fmla="*/ 2413562 w 2413562"/>
              <a:gd name="connsiteY3-182" fmla="*/ 141891 h 2701715"/>
              <a:gd name="connsiteX0-183" fmla="*/ 413516 w 2413534"/>
              <a:gd name="connsiteY0-184" fmla="*/ 2705235 h 2705235"/>
              <a:gd name="connsiteX1-185" fmla="*/ 94 w 2413534"/>
              <a:gd name="connsiteY1-186" fmla="*/ 1560259 h 2705235"/>
              <a:gd name="connsiteX2-187" fmla="*/ 1447386 w 2413534"/>
              <a:gd name="connsiteY2-188" fmla="*/ 10468 h 2705235"/>
              <a:gd name="connsiteX3-189" fmla="*/ 2413534 w 2413534"/>
              <a:gd name="connsiteY3-190" fmla="*/ 145411 h 2705235"/>
              <a:gd name="connsiteX0-191" fmla="*/ 413853 w 2413871"/>
              <a:gd name="connsiteY0-192" fmla="*/ 2591707 h 2591707"/>
              <a:gd name="connsiteX1-193" fmla="*/ 431 w 2413871"/>
              <a:gd name="connsiteY1-194" fmla="*/ 1446731 h 2591707"/>
              <a:gd name="connsiteX2-195" fmla="*/ 855372 w 2413871"/>
              <a:gd name="connsiteY2-196" fmla="*/ 35583 h 2591707"/>
              <a:gd name="connsiteX3-197" fmla="*/ 2413871 w 2413871"/>
              <a:gd name="connsiteY3-198" fmla="*/ 31883 h 2591707"/>
              <a:gd name="connsiteX0-199" fmla="*/ 414129 w 2414147"/>
              <a:gd name="connsiteY0-200" fmla="*/ 2648458 h 2648458"/>
              <a:gd name="connsiteX1-201" fmla="*/ 707 w 2414147"/>
              <a:gd name="connsiteY1-202" fmla="*/ 1503482 h 2648458"/>
              <a:gd name="connsiteX2-203" fmla="*/ 855648 w 2414147"/>
              <a:gd name="connsiteY2-204" fmla="*/ 92334 h 2648458"/>
              <a:gd name="connsiteX3-205" fmla="*/ 2414147 w 2414147"/>
              <a:gd name="connsiteY3-206" fmla="*/ 88634 h 2648458"/>
              <a:gd name="connsiteX0-207" fmla="*/ 414129 w 2414147"/>
              <a:gd name="connsiteY0-208" fmla="*/ 2700002 h 2700002"/>
              <a:gd name="connsiteX1-209" fmla="*/ 707 w 2414147"/>
              <a:gd name="connsiteY1-210" fmla="*/ 1555026 h 2700002"/>
              <a:gd name="connsiteX2-211" fmla="*/ 855648 w 2414147"/>
              <a:gd name="connsiteY2-212" fmla="*/ 143878 h 2700002"/>
              <a:gd name="connsiteX3-213" fmla="*/ 2414147 w 2414147"/>
              <a:gd name="connsiteY3-214" fmla="*/ 140178 h 2700002"/>
              <a:gd name="connsiteX0-215" fmla="*/ 413671 w 2413689"/>
              <a:gd name="connsiteY0-216" fmla="*/ 2690380 h 2690380"/>
              <a:gd name="connsiteX1-217" fmla="*/ 249 w 2413689"/>
              <a:gd name="connsiteY1-218" fmla="*/ 1545404 h 2690380"/>
              <a:gd name="connsiteX2-219" fmla="*/ 1046067 w 2413689"/>
              <a:gd name="connsiteY2-220" fmla="*/ 155118 h 2690380"/>
              <a:gd name="connsiteX3-221" fmla="*/ 2413689 w 2413689"/>
              <a:gd name="connsiteY3-222" fmla="*/ 130556 h 2690380"/>
              <a:gd name="connsiteX0-223" fmla="*/ 413540 w 2413558"/>
              <a:gd name="connsiteY0-224" fmla="*/ 2672222 h 2672222"/>
              <a:gd name="connsiteX1-225" fmla="*/ 118 w 2413558"/>
              <a:gd name="connsiteY1-226" fmla="*/ 1527246 h 2672222"/>
              <a:gd name="connsiteX2-227" fmla="*/ 1045936 w 2413558"/>
              <a:gd name="connsiteY2-228" fmla="*/ 136960 h 2672222"/>
              <a:gd name="connsiteX3-229" fmla="*/ 2413558 w 2413558"/>
              <a:gd name="connsiteY3-230" fmla="*/ 112398 h 2672222"/>
              <a:gd name="connsiteX0-231" fmla="*/ 413540 w 2413558"/>
              <a:gd name="connsiteY0-232" fmla="*/ 2643954 h 2643954"/>
              <a:gd name="connsiteX1-233" fmla="*/ 118 w 2413558"/>
              <a:gd name="connsiteY1-234" fmla="*/ 1498978 h 2643954"/>
              <a:gd name="connsiteX2-235" fmla="*/ 1045936 w 2413558"/>
              <a:gd name="connsiteY2-236" fmla="*/ 108692 h 2643954"/>
              <a:gd name="connsiteX3-237" fmla="*/ 2413558 w 2413558"/>
              <a:gd name="connsiteY3-238" fmla="*/ 84130 h 2643954"/>
              <a:gd name="connsiteX0-239" fmla="*/ 413540 w 2413558"/>
              <a:gd name="connsiteY0-240" fmla="*/ 2654831 h 2654831"/>
              <a:gd name="connsiteX1-241" fmla="*/ 118 w 2413558"/>
              <a:gd name="connsiteY1-242" fmla="*/ 1509855 h 2654831"/>
              <a:gd name="connsiteX2-243" fmla="*/ 1045936 w 2413558"/>
              <a:gd name="connsiteY2-244" fmla="*/ 119569 h 2654831"/>
              <a:gd name="connsiteX3-245" fmla="*/ 2413558 w 2413558"/>
              <a:gd name="connsiteY3-246" fmla="*/ 95007 h 2654831"/>
              <a:gd name="connsiteX0-247" fmla="*/ 413540 w 2413558"/>
              <a:gd name="connsiteY0-248" fmla="*/ 2672289 h 2672289"/>
              <a:gd name="connsiteX1-249" fmla="*/ 118 w 2413558"/>
              <a:gd name="connsiteY1-250" fmla="*/ 1527313 h 2672289"/>
              <a:gd name="connsiteX2-251" fmla="*/ 1045936 w 2413558"/>
              <a:gd name="connsiteY2-252" fmla="*/ 137027 h 2672289"/>
              <a:gd name="connsiteX3-253" fmla="*/ 2413558 w 2413558"/>
              <a:gd name="connsiteY3-254" fmla="*/ 112465 h 2672289"/>
              <a:gd name="connsiteX0-255" fmla="*/ 413531 w 2413549"/>
              <a:gd name="connsiteY0-256" fmla="*/ 2683960 h 2683960"/>
              <a:gd name="connsiteX1-257" fmla="*/ 109 w 2413549"/>
              <a:gd name="connsiteY1-258" fmla="*/ 1538984 h 2683960"/>
              <a:gd name="connsiteX2-259" fmla="*/ 1045927 w 2413549"/>
              <a:gd name="connsiteY2-260" fmla="*/ 148698 h 2683960"/>
              <a:gd name="connsiteX3-261" fmla="*/ 2413549 w 2413549"/>
              <a:gd name="connsiteY3-262" fmla="*/ 124136 h 26839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413549" h="2683960">
                <a:moveTo>
                  <a:pt x="413531" y="2683960"/>
                </a:moveTo>
                <a:cubicBezTo>
                  <a:pt x="174396" y="2321516"/>
                  <a:pt x="5905" y="1840545"/>
                  <a:pt x="109" y="1538984"/>
                </a:cubicBezTo>
                <a:cubicBezTo>
                  <a:pt x="-9551" y="1036381"/>
                  <a:pt x="625347" y="313189"/>
                  <a:pt x="1045927" y="148698"/>
                </a:cubicBezTo>
                <a:cubicBezTo>
                  <a:pt x="1466507" y="-15793"/>
                  <a:pt x="2110062" y="-70810"/>
                  <a:pt x="2413549" y="124136"/>
                </a:cubicBezTo>
              </a:path>
            </a:pathLst>
          </a:custGeom>
          <a:noFill/>
          <a:ln w="1905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8" name="任意多边形 67"/>
          <p:cNvSpPr/>
          <p:nvPr/>
        </p:nvSpPr>
        <p:spPr>
          <a:xfrm>
            <a:off x="5534528" y="4654908"/>
            <a:ext cx="357616" cy="379557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pattFill prst="pct10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381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任意多边形 68"/>
          <p:cNvSpPr/>
          <p:nvPr/>
        </p:nvSpPr>
        <p:spPr>
          <a:xfrm>
            <a:off x="5555728" y="3288285"/>
            <a:ext cx="357616" cy="379557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pattFill prst="pct10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381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任意多边形 69"/>
          <p:cNvSpPr/>
          <p:nvPr/>
        </p:nvSpPr>
        <p:spPr>
          <a:xfrm>
            <a:off x="4662656" y="2189146"/>
            <a:ext cx="357616" cy="379557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pattFill prst="pct10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381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PA_库_文本框 70"/>
          <p:cNvSpPr txBox="1"/>
          <p:nvPr>
            <p:custDataLst>
              <p:tags r:id="rId4"/>
            </p:custDataLst>
          </p:nvPr>
        </p:nvSpPr>
        <p:spPr>
          <a:xfrm flipH="1">
            <a:off x="6115685" y="2691130"/>
            <a:ext cx="54463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dirty="0">
                <a:latin typeface="Arial Unicode MS" panose="020B0604020202020204" charset="-122"/>
                <a:ea typeface="Arial Unicode MS" panose="020B0604020202020204" charset="-122"/>
              </a:rPr>
              <a:t>An investor serves as chief fashion advisor of JD’s luxury busin</a:t>
            </a:r>
            <a:r>
              <a:rPr lang="en-US" altLang="zh-CN" sz="2400" dirty="0" smtClean="0">
                <a:latin typeface="Arial" panose="020B0604020202020204" pitchFamily="34" charset="0"/>
                <a:ea typeface="Microsoft JhengHei UI" panose="020B0604030504040204" charset="-120"/>
                <a:cs typeface="Arial" panose="020B0604020202020204" pitchFamily="34" charset="0"/>
              </a:rPr>
              <a:t>ess.</a:t>
            </a:r>
            <a:endParaRPr lang="en-US" altLang="zh-CN" sz="2400" dirty="0" smtClean="0">
              <a:latin typeface="Arial" panose="020B0604020202020204" pitchFamily="34" charset="0"/>
              <a:ea typeface="Microsoft JhengHei UI" panose="020B0604030504040204" charset="-120"/>
              <a:cs typeface="Arial" panose="020B0604020202020204" pitchFamily="34" charset="0"/>
            </a:endParaRPr>
          </a:p>
        </p:txBody>
      </p:sp>
      <p:sp>
        <p:nvSpPr>
          <p:cNvPr id="72" name="PA_库_文本框 71"/>
          <p:cNvSpPr txBox="1"/>
          <p:nvPr>
            <p:custDataLst>
              <p:tags r:id="rId5"/>
            </p:custDataLst>
          </p:nvPr>
        </p:nvSpPr>
        <p:spPr>
          <a:xfrm flipH="1">
            <a:off x="6029960" y="4207510"/>
            <a:ext cx="5612130" cy="1273810"/>
          </a:xfrm>
          <a:prstGeom prst="rect">
            <a:avLst/>
          </a:prstGeom>
          <a:noFill/>
          <a:effectLst/>
        </p:spPr>
        <p:txBody>
          <a:bodyPr wrap="none" rtlCol="0">
            <a:noAutofit/>
          </a:bodyPr>
          <a:lstStyle/>
          <a:p>
            <a:pPr algn="l"/>
            <a:r>
              <a:rPr lang="en-US" altLang="zh-CN" sz="2400" dirty="0" smtClean="0">
                <a:latin typeface="Arial" panose="020B0604020202020204" pitchFamily="34" charset="0"/>
                <a:ea typeface="Microsoft JhengHei UI" panose="020B0604030504040204" charset="-120"/>
                <a:cs typeface="Arial" panose="020B0604020202020204" pitchFamily="34" charset="0"/>
              </a:rPr>
              <a:t>At 24, she became China’s youngest</a:t>
            </a:r>
            <a:endParaRPr lang="en-US" altLang="zh-CN" sz="2400" dirty="0" smtClean="0">
              <a:latin typeface="Arial" panose="020B0604020202020204" pitchFamily="34" charset="0"/>
              <a:ea typeface="Microsoft JhengHei UI" panose="020B0604030504040204" charset="-120"/>
              <a:cs typeface="Arial" panose="020B0604020202020204" pitchFamily="34" charset="0"/>
            </a:endParaRPr>
          </a:p>
          <a:p>
            <a:pPr algn="l"/>
            <a:r>
              <a:rPr lang="en-US" altLang="zh-CN" sz="2400" dirty="0" smtClean="0">
                <a:latin typeface="Arial" panose="020B0604020202020204" pitchFamily="34" charset="0"/>
                <a:ea typeface="Microsoft JhengHei UI" panose="020B0604030504040204" charset="-120"/>
                <a:cs typeface="Arial" panose="020B0604020202020204" pitchFamily="34" charset="0"/>
              </a:rPr>
              <a:t>female billionaire following her marriage </a:t>
            </a:r>
            <a:endParaRPr lang="en-US" altLang="zh-CN" sz="2400" dirty="0" smtClean="0">
              <a:latin typeface="Arial" panose="020B0604020202020204" pitchFamily="34" charset="0"/>
              <a:ea typeface="Microsoft JhengHei UI" panose="020B0604030504040204" charset="-120"/>
              <a:cs typeface="Arial" panose="020B0604020202020204" pitchFamily="34" charset="0"/>
            </a:endParaRPr>
          </a:p>
          <a:p>
            <a:pPr algn="l"/>
            <a:r>
              <a:rPr lang="en-US" altLang="zh-CN" sz="2400" dirty="0" smtClean="0">
                <a:latin typeface="Arial" panose="020B0604020202020204" pitchFamily="34" charset="0"/>
                <a:ea typeface="Microsoft JhengHei UI" panose="020B0604030504040204" charset="-120"/>
                <a:cs typeface="Arial" panose="020B0604020202020204" pitchFamily="34" charset="0"/>
              </a:rPr>
              <a:t>to Liu who is the president of JD.</a:t>
            </a:r>
            <a:endParaRPr lang="zh-CN" altLang="en-US" sz="2400" dirty="0">
              <a:solidFill>
                <a:srgbClr val="697DA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4" name="PA_库_文本框 73"/>
          <p:cNvSpPr txBox="1"/>
          <p:nvPr>
            <p:custDataLst>
              <p:tags r:id="rId6"/>
            </p:custDataLst>
          </p:nvPr>
        </p:nvSpPr>
        <p:spPr>
          <a:xfrm flipH="1">
            <a:off x="2342003" y="1356470"/>
            <a:ext cx="1978660" cy="4603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0B050"/>
                </a:solidFill>
                <a:latin typeface="Arial" panose="020B0604020202020204" pitchFamily="34" charset="0"/>
                <a:ea typeface="Microsoft JhengHei UI" panose="020B0604030504040204" charset="-120"/>
                <a:cs typeface="Arial" panose="020B0604020202020204" pitchFamily="34" charset="0"/>
              </a:rPr>
              <a:t>Zhang Zetian</a:t>
            </a:r>
            <a:endParaRPr lang="en-US" altLang="zh-CN" sz="2400" dirty="0" smtClean="0">
              <a:solidFill>
                <a:srgbClr val="00B050"/>
              </a:solidFill>
              <a:latin typeface="Arial" panose="020B0604020202020204" pitchFamily="34" charset="0"/>
              <a:ea typeface="Microsoft JhengHei UI" panose="020B0604030504040204" charset="-120"/>
              <a:cs typeface="Arial" panose="020B0604020202020204" pitchFamily="34" charset="0"/>
            </a:endParaRPr>
          </a:p>
        </p:txBody>
      </p:sp>
      <p:sp>
        <p:nvSpPr>
          <p:cNvPr id="76" name="PA_库_文本框 75"/>
          <p:cNvSpPr txBox="1"/>
          <p:nvPr>
            <p:custDataLst>
              <p:tags r:id="rId7"/>
            </p:custDataLst>
          </p:nvPr>
        </p:nvSpPr>
        <p:spPr>
          <a:xfrm flipH="1">
            <a:off x="5154951" y="1720360"/>
            <a:ext cx="5071745" cy="4603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ea typeface="Microsoft JhengHei UI" panose="020B0604030504040204" charset="-120"/>
                <a:cs typeface="Arial" panose="020B0604020202020204" pitchFamily="34" charset="0"/>
              </a:rPr>
              <a:t>Milk tea sis</a:t>
            </a:r>
            <a:r>
              <a:rPr lang="en-US" altLang="zh-CN" sz="2400" dirty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ter, </a:t>
            </a:r>
            <a:r>
              <a:rPr lang="en-US" altLang="zh-CN" sz="2400" dirty="0" smtClean="0">
                <a:latin typeface="Arial" panose="020B0604020202020204" pitchFamily="34" charset="0"/>
                <a:ea typeface="Microsoft JhengHei UI" panose="020B0604030504040204" charset="-120"/>
                <a:cs typeface="Arial" panose="020B0604020202020204" pitchFamily="34" charset="0"/>
                <a:sym typeface="+mn-ea"/>
              </a:rPr>
              <a:t>graduated from THU</a:t>
            </a:r>
            <a:r>
              <a:rPr lang="en-US" altLang="zh-CN" sz="2400" dirty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endParaRPr lang="en-US" altLang="zh-CN" sz="2400" dirty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pic>
        <p:nvPicPr>
          <p:cNvPr id="2" name="图片 1" descr="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5700" y="2619375"/>
            <a:ext cx="2513330" cy="3061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6" grpId="0" animBg="1"/>
      <p:bldP spid="76" grpId="1" animBg="1"/>
      <p:bldP spid="71" grpId="0"/>
      <p:bldP spid="71" grpId="1"/>
      <p:bldP spid="72" grpId="0" animBg="1"/>
      <p:bldP spid="7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4" name="组合 2123"/>
          <p:cNvGrpSpPr/>
          <p:nvPr/>
        </p:nvGrpSpPr>
        <p:grpSpPr>
          <a:xfrm>
            <a:off x="-7938" y="-109538"/>
            <a:ext cx="11843979" cy="6377829"/>
            <a:chOff x="-7938" y="-109538"/>
            <a:chExt cx="11843979" cy="6377829"/>
          </a:xfrm>
        </p:grpSpPr>
        <p:pic>
          <p:nvPicPr>
            <p:cNvPr id="2123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06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7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8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9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0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4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5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6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7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2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3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18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54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8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9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0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1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2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3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4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5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6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7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8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9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0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1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2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3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4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4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5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6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122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2125" name="图片 2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4502094"/>
            <a:ext cx="3106737" cy="2071158"/>
          </a:xfrm>
          <a:prstGeom prst="rect">
            <a:avLst/>
          </a:prstGeom>
        </p:spPr>
      </p:pic>
      <p:sp>
        <p:nvSpPr>
          <p:cNvPr id="67" name="文本框 66"/>
          <p:cNvSpPr txBox="1"/>
          <p:nvPr/>
        </p:nvSpPr>
        <p:spPr>
          <a:xfrm>
            <a:off x="4417695" y="193040"/>
            <a:ext cx="35344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697DA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Transportation</a:t>
            </a:r>
            <a:endParaRPr lang="zh-CN" altLang="en-US" sz="6000" b="1" dirty="0">
              <a:solidFill>
                <a:srgbClr val="697DA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8" name="任意多边形 67"/>
          <p:cNvSpPr/>
          <p:nvPr/>
        </p:nvSpPr>
        <p:spPr>
          <a:xfrm>
            <a:off x="4157345" y="191770"/>
            <a:ext cx="352425" cy="578485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69" name="任意多边形 68"/>
          <p:cNvSpPr/>
          <p:nvPr/>
        </p:nvSpPr>
        <p:spPr>
          <a:xfrm flipH="1">
            <a:off x="7952404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93" name="PA_库_任意多边形 92"/>
          <p:cNvSpPr/>
          <p:nvPr>
            <p:custDataLst>
              <p:tags r:id="rId4"/>
            </p:custDataLst>
          </p:nvPr>
        </p:nvSpPr>
        <p:spPr>
          <a:xfrm>
            <a:off x="9005878" y="4641956"/>
            <a:ext cx="1914852" cy="628621"/>
          </a:xfrm>
          <a:custGeom>
            <a:avLst/>
            <a:gdLst>
              <a:gd name="connsiteX0" fmla="*/ 45978 w 1081699"/>
              <a:gd name="connsiteY0" fmla="*/ 443693 h 443693"/>
              <a:gd name="connsiteX1" fmla="*/ 34894 w 1081699"/>
              <a:gd name="connsiteY1" fmla="*/ 44682 h 443693"/>
              <a:gd name="connsiteX2" fmla="*/ 84770 w 1081699"/>
              <a:gd name="connsiteY2" fmla="*/ 5889 h 443693"/>
              <a:gd name="connsiteX3" fmla="*/ 993628 w 1081699"/>
              <a:gd name="connsiteY3" fmla="*/ 11431 h 443693"/>
              <a:gd name="connsiteX4" fmla="*/ 1054588 w 1081699"/>
              <a:gd name="connsiteY4" fmla="*/ 61307 h 443693"/>
              <a:gd name="connsiteX5" fmla="*/ 1065672 w 1081699"/>
              <a:gd name="connsiteY5" fmla="*/ 427067 h 443693"/>
              <a:gd name="connsiteX0-1" fmla="*/ 34261 w 1064075"/>
              <a:gd name="connsiteY0-2" fmla="*/ 447655 h 447655"/>
              <a:gd name="connsiteX1-3" fmla="*/ 23177 w 1064075"/>
              <a:gd name="connsiteY1-4" fmla="*/ 48644 h 447655"/>
              <a:gd name="connsiteX2-5" fmla="*/ 73053 w 1064075"/>
              <a:gd name="connsiteY2-6" fmla="*/ 9851 h 447655"/>
              <a:gd name="connsiteX3-7" fmla="*/ 815656 w 1064075"/>
              <a:gd name="connsiteY3-8" fmla="*/ 4310 h 447655"/>
              <a:gd name="connsiteX4-9" fmla="*/ 1042871 w 1064075"/>
              <a:gd name="connsiteY4-10" fmla="*/ 65269 h 447655"/>
              <a:gd name="connsiteX5-11" fmla="*/ 1053955 w 1064075"/>
              <a:gd name="connsiteY5-12" fmla="*/ 431029 h 447655"/>
              <a:gd name="connsiteX0-13" fmla="*/ 18907 w 1048721"/>
              <a:gd name="connsiteY0-14" fmla="*/ 446164 h 446164"/>
              <a:gd name="connsiteX1-15" fmla="*/ 7823 w 1048721"/>
              <a:gd name="connsiteY1-16" fmla="*/ 47153 h 446164"/>
              <a:gd name="connsiteX2-17" fmla="*/ 135284 w 1048721"/>
              <a:gd name="connsiteY2-18" fmla="*/ 13902 h 446164"/>
              <a:gd name="connsiteX3-19" fmla="*/ 800302 w 1048721"/>
              <a:gd name="connsiteY3-20" fmla="*/ 2819 h 446164"/>
              <a:gd name="connsiteX4-21" fmla="*/ 1027517 w 1048721"/>
              <a:gd name="connsiteY4-22" fmla="*/ 63778 h 446164"/>
              <a:gd name="connsiteX5-23" fmla="*/ 1038601 w 1048721"/>
              <a:gd name="connsiteY5-24" fmla="*/ 429538 h 446164"/>
              <a:gd name="connsiteX0-25" fmla="*/ 19312 w 1049126"/>
              <a:gd name="connsiteY0-26" fmla="*/ 453320 h 453320"/>
              <a:gd name="connsiteX1-27" fmla="*/ 8228 w 1049126"/>
              <a:gd name="connsiteY1-28" fmla="*/ 54309 h 453320"/>
              <a:gd name="connsiteX2-29" fmla="*/ 141231 w 1049126"/>
              <a:gd name="connsiteY2-30" fmla="*/ 4433 h 453320"/>
              <a:gd name="connsiteX3-31" fmla="*/ 800707 w 1049126"/>
              <a:gd name="connsiteY3-32" fmla="*/ 9975 h 453320"/>
              <a:gd name="connsiteX4-33" fmla="*/ 1027922 w 1049126"/>
              <a:gd name="connsiteY4-34" fmla="*/ 70934 h 453320"/>
              <a:gd name="connsiteX5-35" fmla="*/ 1039006 w 1049126"/>
              <a:gd name="connsiteY5-36" fmla="*/ 436694 h 453320"/>
              <a:gd name="connsiteX0-37" fmla="*/ 28577 w 1058391"/>
              <a:gd name="connsiteY0-38" fmla="*/ 454524 h 454524"/>
              <a:gd name="connsiteX1-39" fmla="*/ 6409 w 1058391"/>
              <a:gd name="connsiteY1-40" fmla="*/ 72138 h 454524"/>
              <a:gd name="connsiteX2-41" fmla="*/ 150496 w 1058391"/>
              <a:gd name="connsiteY2-42" fmla="*/ 5637 h 454524"/>
              <a:gd name="connsiteX3-43" fmla="*/ 809972 w 1058391"/>
              <a:gd name="connsiteY3-44" fmla="*/ 11179 h 454524"/>
              <a:gd name="connsiteX4-45" fmla="*/ 1037187 w 1058391"/>
              <a:gd name="connsiteY4-46" fmla="*/ 72138 h 454524"/>
              <a:gd name="connsiteX5-47" fmla="*/ 1048271 w 1058391"/>
              <a:gd name="connsiteY5-48" fmla="*/ 437898 h 454524"/>
              <a:gd name="connsiteX0-49" fmla="*/ 35509 w 1065323"/>
              <a:gd name="connsiteY0-50" fmla="*/ 454524 h 454524"/>
              <a:gd name="connsiteX1-51" fmla="*/ 13341 w 1065323"/>
              <a:gd name="connsiteY1-52" fmla="*/ 72138 h 454524"/>
              <a:gd name="connsiteX2-53" fmla="*/ 157428 w 1065323"/>
              <a:gd name="connsiteY2-54" fmla="*/ 5637 h 454524"/>
              <a:gd name="connsiteX3-55" fmla="*/ 816904 w 1065323"/>
              <a:gd name="connsiteY3-56" fmla="*/ 11179 h 454524"/>
              <a:gd name="connsiteX4-57" fmla="*/ 1044119 w 1065323"/>
              <a:gd name="connsiteY4-58" fmla="*/ 72138 h 454524"/>
              <a:gd name="connsiteX5-59" fmla="*/ 1055203 w 1065323"/>
              <a:gd name="connsiteY5-60" fmla="*/ 437898 h 454524"/>
              <a:gd name="connsiteX0-61" fmla="*/ 21930 w 1085872"/>
              <a:gd name="connsiteY0-62" fmla="*/ 454524 h 454524"/>
              <a:gd name="connsiteX1-63" fmla="*/ 33890 w 1085872"/>
              <a:gd name="connsiteY1-64" fmla="*/ 72138 h 454524"/>
              <a:gd name="connsiteX2-65" fmla="*/ 177977 w 1085872"/>
              <a:gd name="connsiteY2-66" fmla="*/ 5637 h 454524"/>
              <a:gd name="connsiteX3-67" fmla="*/ 837453 w 1085872"/>
              <a:gd name="connsiteY3-68" fmla="*/ 11179 h 454524"/>
              <a:gd name="connsiteX4-69" fmla="*/ 1064668 w 1085872"/>
              <a:gd name="connsiteY4-70" fmla="*/ 72138 h 454524"/>
              <a:gd name="connsiteX5-71" fmla="*/ 1075752 w 1085872"/>
              <a:gd name="connsiteY5-72" fmla="*/ 437898 h 454524"/>
              <a:gd name="connsiteX0-73" fmla="*/ 9556 w 1073498"/>
              <a:gd name="connsiteY0-74" fmla="*/ 454524 h 454524"/>
              <a:gd name="connsiteX1-75" fmla="*/ 21516 w 1073498"/>
              <a:gd name="connsiteY1-76" fmla="*/ 72138 h 454524"/>
              <a:gd name="connsiteX2-77" fmla="*/ 165603 w 1073498"/>
              <a:gd name="connsiteY2-78" fmla="*/ 5637 h 454524"/>
              <a:gd name="connsiteX3-79" fmla="*/ 825079 w 1073498"/>
              <a:gd name="connsiteY3-80" fmla="*/ 11179 h 454524"/>
              <a:gd name="connsiteX4-81" fmla="*/ 1052294 w 1073498"/>
              <a:gd name="connsiteY4-82" fmla="*/ 72138 h 454524"/>
              <a:gd name="connsiteX5-83" fmla="*/ 1063378 w 1073498"/>
              <a:gd name="connsiteY5-84" fmla="*/ 437898 h 454524"/>
              <a:gd name="connsiteX0-85" fmla="*/ 4816 w 1068758"/>
              <a:gd name="connsiteY0-86" fmla="*/ 454524 h 454524"/>
              <a:gd name="connsiteX1-87" fmla="*/ 16776 w 1068758"/>
              <a:gd name="connsiteY1-88" fmla="*/ 72138 h 454524"/>
              <a:gd name="connsiteX2-89" fmla="*/ 160863 w 1068758"/>
              <a:gd name="connsiteY2-90" fmla="*/ 5637 h 454524"/>
              <a:gd name="connsiteX3-91" fmla="*/ 820339 w 1068758"/>
              <a:gd name="connsiteY3-92" fmla="*/ 11179 h 454524"/>
              <a:gd name="connsiteX4-93" fmla="*/ 1047554 w 1068758"/>
              <a:gd name="connsiteY4-94" fmla="*/ 72138 h 454524"/>
              <a:gd name="connsiteX5-95" fmla="*/ 1058638 w 1068758"/>
              <a:gd name="connsiteY5-96" fmla="*/ 437898 h 454524"/>
              <a:gd name="connsiteX0-97" fmla="*/ 4816 w 1063871"/>
              <a:gd name="connsiteY0-98" fmla="*/ 454524 h 454524"/>
              <a:gd name="connsiteX1-99" fmla="*/ 16776 w 1063871"/>
              <a:gd name="connsiteY1-100" fmla="*/ 72138 h 454524"/>
              <a:gd name="connsiteX2-101" fmla="*/ 160863 w 1063871"/>
              <a:gd name="connsiteY2-102" fmla="*/ 5637 h 454524"/>
              <a:gd name="connsiteX3-103" fmla="*/ 820339 w 1063871"/>
              <a:gd name="connsiteY3-104" fmla="*/ 11179 h 454524"/>
              <a:gd name="connsiteX4-105" fmla="*/ 1047554 w 1063871"/>
              <a:gd name="connsiteY4-106" fmla="*/ 72138 h 454524"/>
              <a:gd name="connsiteX5-107" fmla="*/ 1058638 w 1063871"/>
              <a:gd name="connsiteY5-108" fmla="*/ 437898 h 4545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63871" h="454524">
                <a:moveTo>
                  <a:pt x="4816" y="454524"/>
                </a:moveTo>
                <a:cubicBezTo>
                  <a:pt x="2039" y="250835"/>
                  <a:pt x="-9232" y="146953"/>
                  <a:pt x="16776" y="72138"/>
                </a:cubicBezTo>
                <a:cubicBezTo>
                  <a:pt x="42784" y="-2677"/>
                  <a:pt x="26936" y="15797"/>
                  <a:pt x="160863" y="5637"/>
                </a:cubicBezTo>
                <a:cubicBezTo>
                  <a:pt x="294790" y="-4523"/>
                  <a:pt x="672557" y="95"/>
                  <a:pt x="820339" y="11179"/>
                </a:cubicBezTo>
                <a:cubicBezTo>
                  <a:pt x="968121" y="22263"/>
                  <a:pt x="1007838" y="1018"/>
                  <a:pt x="1047554" y="72138"/>
                </a:cubicBezTo>
                <a:cubicBezTo>
                  <a:pt x="1075586" y="143258"/>
                  <a:pt x="1059099" y="289654"/>
                  <a:pt x="1058638" y="437898"/>
                </a:cubicBezTo>
              </a:path>
            </a:pathLst>
          </a:custGeom>
          <a:pattFill prst="dkUpDiag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PA_库_矩形 93"/>
          <p:cNvSpPr/>
          <p:nvPr>
            <p:custDataLst>
              <p:tags r:id="rId5"/>
            </p:custDataLst>
          </p:nvPr>
        </p:nvSpPr>
        <p:spPr>
          <a:xfrm>
            <a:off x="7112635" y="2867660"/>
            <a:ext cx="2296160" cy="1633855"/>
          </a:xfrm>
          <a:prstGeom prst="rect">
            <a:avLst/>
          </a:prstGeom>
          <a:blipFill>
            <a:blip r:embed="rId6">
              <a:alphaModFix amt="99000"/>
            </a:blip>
            <a:stretch>
              <a:fillRect/>
            </a:stretch>
          </a:blipFill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5" name="PA_库_组合 94"/>
          <p:cNvGrpSpPr/>
          <p:nvPr>
            <p:custDataLst>
              <p:tags r:id="rId7"/>
            </p:custDataLst>
          </p:nvPr>
        </p:nvGrpSpPr>
        <p:grpSpPr>
          <a:xfrm>
            <a:off x="7056120" y="2606675"/>
            <a:ext cx="2411730" cy="2635885"/>
            <a:chOff x="3352257" y="8272093"/>
            <a:chExt cx="2816087" cy="2217556"/>
          </a:xfrm>
        </p:grpSpPr>
        <p:sp>
          <p:nvSpPr>
            <p:cNvPr id="96" name="任意多边形 95"/>
            <p:cNvSpPr/>
            <p:nvPr/>
          </p:nvSpPr>
          <p:spPr>
            <a:xfrm>
              <a:off x="4082698" y="10129729"/>
              <a:ext cx="1541208" cy="359920"/>
            </a:xfrm>
            <a:custGeom>
              <a:avLst/>
              <a:gdLst>
                <a:gd name="connsiteX0" fmla="*/ 432707 w 1484704"/>
                <a:gd name="connsiteY0" fmla="*/ 30822 h 360364"/>
                <a:gd name="connsiteX1" fmla="*/ 432707 w 1484704"/>
                <a:gd name="connsiteY1" fmla="*/ 174661 h 360364"/>
                <a:gd name="connsiteX2" fmla="*/ 145031 w 1484704"/>
                <a:gd name="connsiteY2" fmla="*/ 195209 h 360364"/>
                <a:gd name="connsiteX3" fmla="*/ 93660 w 1484704"/>
                <a:gd name="connsiteY3" fmla="*/ 349321 h 360364"/>
                <a:gd name="connsiteX4" fmla="*/ 1419027 w 1484704"/>
                <a:gd name="connsiteY4" fmla="*/ 328773 h 360364"/>
                <a:gd name="connsiteX5" fmla="*/ 1244366 w 1484704"/>
                <a:gd name="connsiteY5" fmla="*/ 174661 h 360364"/>
                <a:gd name="connsiteX6" fmla="*/ 905319 w 1484704"/>
                <a:gd name="connsiteY6" fmla="*/ 174661 h 360364"/>
                <a:gd name="connsiteX7" fmla="*/ 853948 w 1484704"/>
                <a:gd name="connsiteY7" fmla="*/ 41097 h 360364"/>
                <a:gd name="connsiteX8" fmla="*/ 473804 w 1484704"/>
                <a:gd name="connsiteY8" fmla="*/ 0 h 360364"/>
                <a:gd name="connsiteX0-1" fmla="*/ 432707 w 1488230"/>
                <a:gd name="connsiteY0-2" fmla="*/ 30822 h 360364"/>
                <a:gd name="connsiteX1-3" fmla="*/ 432707 w 1488230"/>
                <a:gd name="connsiteY1-4" fmla="*/ 174661 h 360364"/>
                <a:gd name="connsiteX2-5" fmla="*/ 145031 w 1488230"/>
                <a:gd name="connsiteY2-6" fmla="*/ 195209 h 360364"/>
                <a:gd name="connsiteX3-7" fmla="*/ 93660 w 1488230"/>
                <a:gd name="connsiteY3-8" fmla="*/ 349321 h 360364"/>
                <a:gd name="connsiteX4-9" fmla="*/ 1419027 w 1488230"/>
                <a:gd name="connsiteY4-10" fmla="*/ 328773 h 360364"/>
                <a:gd name="connsiteX5-11" fmla="*/ 1244366 w 1488230"/>
                <a:gd name="connsiteY5-12" fmla="*/ 174661 h 360364"/>
                <a:gd name="connsiteX6-13" fmla="*/ 905319 w 1488230"/>
                <a:gd name="connsiteY6-14" fmla="*/ 174661 h 360364"/>
                <a:gd name="connsiteX7-15" fmla="*/ 853948 w 1488230"/>
                <a:gd name="connsiteY7-16" fmla="*/ 41097 h 360364"/>
                <a:gd name="connsiteX8-17" fmla="*/ 473804 w 1488230"/>
                <a:gd name="connsiteY8-18" fmla="*/ 0 h 360364"/>
                <a:gd name="connsiteX0-19" fmla="*/ 448705 w 1504228"/>
                <a:gd name="connsiteY0-20" fmla="*/ 30822 h 360364"/>
                <a:gd name="connsiteX1-21" fmla="*/ 448705 w 1504228"/>
                <a:gd name="connsiteY1-22" fmla="*/ 174661 h 360364"/>
                <a:gd name="connsiteX2-23" fmla="*/ 115616 w 1504228"/>
                <a:gd name="connsiteY2-24" fmla="*/ 195209 h 360364"/>
                <a:gd name="connsiteX3-25" fmla="*/ 109658 w 1504228"/>
                <a:gd name="connsiteY3-26" fmla="*/ 349321 h 360364"/>
                <a:gd name="connsiteX4-27" fmla="*/ 1435025 w 1504228"/>
                <a:gd name="connsiteY4-28" fmla="*/ 328773 h 360364"/>
                <a:gd name="connsiteX5-29" fmla="*/ 1260364 w 1504228"/>
                <a:gd name="connsiteY5-30" fmla="*/ 174661 h 360364"/>
                <a:gd name="connsiteX6-31" fmla="*/ 921317 w 1504228"/>
                <a:gd name="connsiteY6-32" fmla="*/ 174661 h 360364"/>
                <a:gd name="connsiteX7-33" fmla="*/ 869946 w 1504228"/>
                <a:gd name="connsiteY7-34" fmla="*/ 41097 h 360364"/>
                <a:gd name="connsiteX8-35" fmla="*/ 489802 w 1504228"/>
                <a:gd name="connsiteY8-36" fmla="*/ 0 h 360364"/>
                <a:gd name="connsiteX0-37" fmla="*/ 456558 w 1512081"/>
                <a:gd name="connsiteY0-38" fmla="*/ 30822 h 360364"/>
                <a:gd name="connsiteX1-39" fmla="*/ 456558 w 1512081"/>
                <a:gd name="connsiteY1-40" fmla="*/ 174661 h 360364"/>
                <a:gd name="connsiteX2-41" fmla="*/ 123469 w 1512081"/>
                <a:gd name="connsiteY2-42" fmla="*/ 195209 h 360364"/>
                <a:gd name="connsiteX3-43" fmla="*/ 117511 w 1512081"/>
                <a:gd name="connsiteY3-44" fmla="*/ 349321 h 360364"/>
                <a:gd name="connsiteX4-45" fmla="*/ 1442878 w 1512081"/>
                <a:gd name="connsiteY4-46" fmla="*/ 328773 h 360364"/>
                <a:gd name="connsiteX5-47" fmla="*/ 1268217 w 1512081"/>
                <a:gd name="connsiteY5-48" fmla="*/ 174661 h 360364"/>
                <a:gd name="connsiteX6-49" fmla="*/ 929170 w 1512081"/>
                <a:gd name="connsiteY6-50" fmla="*/ 174661 h 360364"/>
                <a:gd name="connsiteX7-51" fmla="*/ 877799 w 1512081"/>
                <a:gd name="connsiteY7-52" fmla="*/ 41097 h 360364"/>
                <a:gd name="connsiteX8-53" fmla="*/ 497655 w 1512081"/>
                <a:gd name="connsiteY8-54" fmla="*/ 0 h 360364"/>
                <a:gd name="connsiteX0-55" fmla="*/ 460127 w 1515650"/>
                <a:gd name="connsiteY0-56" fmla="*/ 30822 h 360364"/>
                <a:gd name="connsiteX1-57" fmla="*/ 460127 w 1515650"/>
                <a:gd name="connsiteY1-58" fmla="*/ 174661 h 360364"/>
                <a:gd name="connsiteX2-59" fmla="*/ 127038 w 1515650"/>
                <a:gd name="connsiteY2-60" fmla="*/ 195209 h 360364"/>
                <a:gd name="connsiteX3-61" fmla="*/ 121080 w 1515650"/>
                <a:gd name="connsiteY3-62" fmla="*/ 349321 h 360364"/>
                <a:gd name="connsiteX4-63" fmla="*/ 1446447 w 1515650"/>
                <a:gd name="connsiteY4-64" fmla="*/ 328773 h 360364"/>
                <a:gd name="connsiteX5-65" fmla="*/ 1271786 w 1515650"/>
                <a:gd name="connsiteY5-66" fmla="*/ 174661 h 360364"/>
                <a:gd name="connsiteX6-67" fmla="*/ 932739 w 1515650"/>
                <a:gd name="connsiteY6-68" fmla="*/ 174661 h 360364"/>
                <a:gd name="connsiteX7-69" fmla="*/ 881368 w 1515650"/>
                <a:gd name="connsiteY7-70" fmla="*/ 41097 h 360364"/>
                <a:gd name="connsiteX8-71" fmla="*/ 501224 w 1515650"/>
                <a:gd name="connsiteY8-72" fmla="*/ 0 h 360364"/>
                <a:gd name="connsiteX0-73" fmla="*/ 460127 w 1541207"/>
                <a:gd name="connsiteY0-74" fmla="*/ 30822 h 359920"/>
                <a:gd name="connsiteX1-75" fmla="*/ 460127 w 1541207"/>
                <a:gd name="connsiteY1-76" fmla="*/ 174661 h 359920"/>
                <a:gd name="connsiteX2-77" fmla="*/ 127038 w 1541207"/>
                <a:gd name="connsiteY2-78" fmla="*/ 195209 h 359920"/>
                <a:gd name="connsiteX3-79" fmla="*/ 121080 w 1541207"/>
                <a:gd name="connsiteY3-80" fmla="*/ 349321 h 359920"/>
                <a:gd name="connsiteX4-81" fmla="*/ 1446447 w 1541207"/>
                <a:gd name="connsiteY4-82" fmla="*/ 328773 h 359920"/>
                <a:gd name="connsiteX5-83" fmla="*/ 1362610 w 1541207"/>
                <a:gd name="connsiteY5-84" fmla="*/ 186428 h 359920"/>
                <a:gd name="connsiteX6-85" fmla="*/ 932739 w 1541207"/>
                <a:gd name="connsiteY6-86" fmla="*/ 174661 h 359920"/>
                <a:gd name="connsiteX7-87" fmla="*/ 881368 w 1541207"/>
                <a:gd name="connsiteY7-88" fmla="*/ 41097 h 359920"/>
                <a:gd name="connsiteX8-89" fmla="*/ 501224 w 1541207"/>
                <a:gd name="connsiteY8-90" fmla="*/ 0 h 3599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541207" h="359920">
                  <a:moveTo>
                    <a:pt x="460127" y="30822"/>
                  </a:moveTo>
                  <a:cubicBezTo>
                    <a:pt x="484100" y="89042"/>
                    <a:pt x="515642" y="147263"/>
                    <a:pt x="460127" y="174661"/>
                  </a:cubicBezTo>
                  <a:cubicBezTo>
                    <a:pt x="404612" y="202059"/>
                    <a:pt x="224829" y="181787"/>
                    <a:pt x="127038" y="195209"/>
                  </a:cubicBezTo>
                  <a:cubicBezTo>
                    <a:pt x="29247" y="208631"/>
                    <a:pt x="-98822" y="327060"/>
                    <a:pt x="121080" y="349321"/>
                  </a:cubicBezTo>
                  <a:cubicBezTo>
                    <a:pt x="340982" y="371582"/>
                    <a:pt x="1239525" y="355922"/>
                    <a:pt x="1446447" y="328773"/>
                  </a:cubicBezTo>
                  <a:cubicBezTo>
                    <a:pt x="1653369" y="301624"/>
                    <a:pt x="1472997" y="204269"/>
                    <a:pt x="1362610" y="186428"/>
                  </a:cubicBezTo>
                  <a:cubicBezTo>
                    <a:pt x="1252223" y="168587"/>
                    <a:pt x="1012946" y="198883"/>
                    <a:pt x="932739" y="174661"/>
                  </a:cubicBezTo>
                  <a:cubicBezTo>
                    <a:pt x="852532" y="150439"/>
                    <a:pt x="953287" y="70207"/>
                    <a:pt x="881368" y="41097"/>
                  </a:cubicBezTo>
                  <a:cubicBezTo>
                    <a:pt x="809449" y="11987"/>
                    <a:pt x="655336" y="5993"/>
                    <a:pt x="501224" y="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任意多边形 96"/>
            <p:cNvSpPr/>
            <p:nvPr/>
          </p:nvSpPr>
          <p:spPr>
            <a:xfrm>
              <a:off x="3352257" y="8272093"/>
              <a:ext cx="2816087" cy="1897406"/>
            </a:xfrm>
            <a:custGeom>
              <a:avLst/>
              <a:gdLst>
                <a:gd name="connsiteX0" fmla="*/ 1707880 w 2861827"/>
                <a:gd name="connsiteY0" fmla="*/ 281295 h 1930288"/>
                <a:gd name="connsiteX1" fmla="*/ 215615 w 2861827"/>
                <a:gd name="connsiteY1" fmla="*/ 339692 h 1930288"/>
                <a:gd name="connsiteX2" fmla="*/ 232000 w 2861827"/>
                <a:gd name="connsiteY2" fmla="*/ 394107 h 1930288"/>
                <a:gd name="connsiteX3" fmla="*/ 215615 w 2861827"/>
                <a:gd name="connsiteY3" fmla="*/ 1373568 h 1930288"/>
                <a:gd name="connsiteX4" fmla="*/ 649803 w 2861827"/>
                <a:gd name="connsiteY4" fmla="*/ 1618433 h 1930288"/>
                <a:gd name="connsiteX5" fmla="*/ 1976943 w 2861827"/>
                <a:gd name="connsiteY5" fmla="*/ 1632037 h 1930288"/>
                <a:gd name="connsiteX6" fmla="*/ 2632321 w 2861827"/>
                <a:gd name="connsiteY6" fmla="*/ 1489914 h 1930288"/>
                <a:gd name="connsiteX7" fmla="*/ 2571218 w 2861827"/>
                <a:gd name="connsiteY7" fmla="*/ 336220 h 1930288"/>
                <a:gd name="connsiteX8" fmla="*/ 1707880 w 2861827"/>
                <a:gd name="connsiteY8" fmla="*/ 281295 h 1930288"/>
                <a:gd name="connsiteX9" fmla="*/ 1615991 w 2861827"/>
                <a:gd name="connsiteY9" fmla="*/ 30 h 1930288"/>
                <a:gd name="connsiteX10" fmla="*/ 2608370 w 2861827"/>
                <a:gd name="connsiteY10" fmla="*/ 112138 h 1930288"/>
                <a:gd name="connsiteX11" fmla="*/ 2795281 w 2861827"/>
                <a:gd name="connsiteY11" fmla="*/ 1556567 h 1930288"/>
                <a:gd name="connsiteX12" fmla="*/ 2047637 w 2861827"/>
                <a:gd name="connsiteY12" fmla="*/ 1896433 h 1930288"/>
                <a:gd name="connsiteX13" fmla="*/ 533661 w 2861827"/>
                <a:gd name="connsiteY13" fmla="*/ 1877551 h 1930288"/>
                <a:gd name="connsiteX14" fmla="*/ 38348 w 2861827"/>
                <a:gd name="connsiteY14" fmla="*/ 1537686 h 1930288"/>
                <a:gd name="connsiteX15" fmla="*/ 57038 w 2861827"/>
                <a:gd name="connsiteY15" fmla="*/ 178223 h 1930288"/>
                <a:gd name="connsiteX16" fmla="*/ 38347 w 2861827"/>
                <a:gd name="connsiteY16" fmla="*/ 102697 h 1930288"/>
                <a:gd name="connsiteX17" fmla="*/ 1615991 w 2861827"/>
                <a:gd name="connsiteY17" fmla="*/ 30 h 1930288"/>
                <a:gd name="connsiteX0-1" fmla="*/ 1718242 w 2872189"/>
                <a:gd name="connsiteY0-2" fmla="*/ 281295 h 1930288"/>
                <a:gd name="connsiteX1-3" fmla="*/ 225977 w 2872189"/>
                <a:gd name="connsiteY1-4" fmla="*/ 339692 h 1930288"/>
                <a:gd name="connsiteX2-5" fmla="*/ 242362 w 2872189"/>
                <a:gd name="connsiteY2-6" fmla="*/ 394107 h 1930288"/>
                <a:gd name="connsiteX3-7" fmla="*/ 225977 w 2872189"/>
                <a:gd name="connsiteY3-8" fmla="*/ 1373568 h 1930288"/>
                <a:gd name="connsiteX4-9" fmla="*/ 660165 w 2872189"/>
                <a:gd name="connsiteY4-10" fmla="*/ 1618433 h 1930288"/>
                <a:gd name="connsiteX5-11" fmla="*/ 1987305 w 2872189"/>
                <a:gd name="connsiteY5-12" fmla="*/ 1632037 h 1930288"/>
                <a:gd name="connsiteX6-13" fmla="*/ 2642683 w 2872189"/>
                <a:gd name="connsiteY6-14" fmla="*/ 1489914 h 1930288"/>
                <a:gd name="connsiteX7-15" fmla="*/ 2581580 w 2872189"/>
                <a:gd name="connsiteY7-16" fmla="*/ 336220 h 1930288"/>
                <a:gd name="connsiteX8-17" fmla="*/ 1718242 w 2872189"/>
                <a:gd name="connsiteY8-18" fmla="*/ 281295 h 1930288"/>
                <a:gd name="connsiteX9-19" fmla="*/ 1626353 w 2872189"/>
                <a:gd name="connsiteY9-20" fmla="*/ 30 h 1930288"/>
                <a:gd name="connsiteX10-21" fmla="*/ 2618732 w 2872189"/>
                <a:gd name="connsiteY10-22" fmla="*/ 112138 h 1930288"/>
                <a:gd name="connsiteX11-23" fmla="*/ 2805643 w 2872189"/>
                <a:gd name="connsiteY11-24" fmla="*/ 1556567 h 1930288"/>
                <a:gd name="connsiteX12-25" fmla="*/ 2057999 w 2872189"/>
                <a:gd name="connsiteY12-26" fmla="*/ 1896433 h 1930288"/>
                <a:gd name="connsiteX13-27" fmla="*/ 544023 w 2872189"/>
                <a:gd name="connsiteY13-28" fmla="*/ 1877551 h 1930288"/>
                <a:gd name="connsiteX14-29" fmla="*/ 48710 w 2872189"/>
                <a:gd name="connsiteY14-30" fmla="*/ 1537686 h 1930288"/>
                <a:gd name="connsiteX15-31" fmla="*/ 42200 w 2872189"/>
                <a:gd name="connsiteY15-32" fmla="*/ 182213 h 1930288"/>
                <a:gd name="connsiteX16-33" fmla="*/ 48709 w 2872189"/>
                <a:gd name="connsiteY16-34" fmla="*/ 102697 h 1930288"/>
                <a:gd name="connsiteX17-35" fmla="*/ 1626353 w 2872189"/>
                <a:gd name="connsiteY17-36" fmla="*/ 30 h 1930288"/>
                <a:gd name="connsiteX0-37" fmla="*/ 1718242 w 2872189"/>
                <a:gd name="connsiteY0-38" fmla="*/ 281295 h 1930288"/>
                <a:gd name="connsiteX1-39" fmla="*/ 225977 w 2872189"/>
                <a:gd name="connsiteY1-40" fmla="*/ 339692 h 1930288"/>
                <a:gd name="connsiteX2-41" fmla="*/ 242362 w 2872189"/>
                <a:gd name="connsiteY2-42" fmla="*/ 394107 h 1930288"/>
                <a:gd name="connsiteX3-43" fmla="*/ 225977 w 2872189"/>
                <a:gd name="connsiteY3-44" fmla="*/ 1373568 h 1930288"/>
                <a:gd name="connsiteX4-45" fmla="*/ 660165 w 2872189"/>
                <a:gd name="connsiteY4-46" fmla="*/ 1618433 h 1930288"/>
                <a:gd name="connsiteX5-47" fmla="*/ 1987305 w 2872189"/>
                <a:gd name="connsiteY5-48" fmla="*/ 1632037 h 1930288"/>
                <a:gd name="connsiteX6-49" fmla="*/ 2642683 w 2872189"/>
                <a:gd name="connsiteY6-50" fmla="*/ 1489914 h 1930288"/>
                <a:gd name="connsiteX7-51" fmla="*/ 2581580 w 2872189"/>
                <a:gd name="connsiteY7-52" fmla="*/ 336220 h 1930288"/>
                <a:gd name="connsiteX8-53" fmla="*/ 1718242 w 2872189"/>
                <a:gd name="connsiteY8-54" fmla="*/ 281295 h 1930288"/>
                <a:gd name="connsiteX9-55" fmla="*/ 1626353 w 2872189"/>
                <a:gd name="connsiteY9-56" fmla="*/ 30 h 1930288"/>
                <a:gd name="connsiteX10-57" fmla="*/ 2618732 w 2872189"/>
                <a:gd name="connsiteY10-58" fmla="*/ 112138 h 1930288"/>
                <a:gd name="connsiteX11-59" fmla="*/ 2805643 w 2872189"/>
                <a:gd name="connsiteY11-60" fmla="*/ 1556567 h 1930288"/>
                <a:gd name="connsiteX12-61" fmla="*/ 2057999 w 2872189"/>
                <a:gd name="connsiteY12-62" fmla="*/ 1896433 h 1930288"/>
                <a:gd name="connsiteX13-63" fmla="*/ 544023 w 2872189"/>
                <a:gd name="connsiteY13-64" fmla="*/ 1877551 h 1930288"/>
                <a:gd name="connsiteX14-65" fmla="*/ 48710 w 2872189"/>
                <a:gd name="connsiteY14-66" fmla="*/ 1537686 h 1930288"/>
                <a:gd name="connsiteX15-67" fmla="*/ 42200 w 2872189"/>
                <a:gd name="connsiteY15-68" fmla="*/ 182213 h 1930288"/>
                <a:gd name="connsiteX16-69" fmla="*/ 48709 w 2872189"/>
                <a:gd name="connsiteY16-70" fmla="*/ 102697 h 1930288"/>
                <a:gd name="connsiteX17-71" fmla="*/ 1626353 w 2872189"/>
                <a:gd name="connsiteY17-72" fmla="*/ 30 h 1930288"/>
                <a:gd name="connsiteX0-73" fmla="*/ 1716326 w 2870273"/>
                <a:gd name="connsiteY0-74" fmla="*/ 281295 h 1930288"/>
                <a:gd name="connsiteX1-75" fmla="*/ 224061 w 2870273"/>
                <a:gd name="connsiteY1-76" fmla="*/ 339692 h 1930288"/>
                <a:gd name="connsiteX2-77" fmla="*/ 240446 w 2870273"/>
                <a:gd name="connsiteY2-78" fmla="*/ 394107 h 1930288"/>
                <a:gd name="connsiteX3-79" fmla="*/ 224061 w 2870273"/>
                <a:gd name="connsiteY3-80" fmla="*/ 1373568 h 1930288"/>
                <a:gd name="connsiteX4-81" fmla="*/ 658249 w 2870273"/>
                <a:gd name="connsiteY4-82" fmla="*/ 1618433 h 1930288"/>
                <a:gd name="connsiteX5-83" fmla="*/ 1985389 w 2870273"/>
                <a:gd name="connsiteY5-84" fmla="*/ 1632037 h 1930288"/>
                <a:gd name="connsiteX6-85" fmla="*/ 2640767 w 2870273"/>
                <a:gd name="connsiteY6-86" fmla="*/ 1489914 h 1930288"/>
                <a:gd name="connsiteX7-87" fmla="*/ 2579664 w 2870273"/>
                <a:gd name="connsiteY7-88" fmla="*/ 336220 h 1930288"/>
                <a:gd name="connsiteX8-89" fmla="*/ 1716326 w 2870273"/>
                <a:gd name="connsiteY8-90" fmla="*/ 281295 h 1930288"/>
                <a:gd name="connsiteX9-91" fmla="*/ 1624437 w 2870273"/>
                <a:gd name="connsiteY9-92" fmla="*/ 30 h 1930288"/>
                <a:gd name="connsiteX10-93" fmla="*/ 2616816 w 2870273"/>
                <a:gd name="connsiteY10-94" fmla="*/ 112138 h 1930288"/>
                <a:gd name="connsiteX11-95" fmla="*/ 2803727 w 2870273"/>
                <a:gd name="connsiteY11-96" fmla="*/ 1556567 h 1930288"/>
                <a:gd name="connsiteX12-97" fmla="*/ 2056083 w 2870273"/>
                <a:gd name="connsiteY12-98" fmla="*/ 1896433 h 1930288"/>
                <a:gd name="connsiteX13-99" fmla="*/ 542107 w 2870273"/>
                <a:gd name="connsiteY13-100" fmla="*/ 1877551 h 1930288"/>
                <a:gd name="connsiteX14-101" fmla="*/ 46794 w 2870273"/>
                <a:gd name="connsiteY14-102" fmla="*/ 1537686 h 1930288"/>
                <a:gd name="connsiteX15-103" fmla="*/ 44484 w 2870273"/>
                <a:gd name="connsiteY15-104" fmla="*/ 226103 h 1930288"/>
                <a:gd name="connsiteX16-105" fmla="*/ 46793 w 2870273"/>
                <a:gd name="connsiteY16-106" fmla="*/ 102697 h 1930288"/>
                <a:gd name="connsiteX17-107" fmla="*/ 1624437 w 2870273"/>
                <a:gd name="connsiteY17-108" fmla="*/ 30 h 1930288"/>
                <a:gd name="connsiteX0-109" fmla="*/ 1716326 w 2870273"/>
                <a:gd name="connsiteY0-110" fmla="*/ 281295 h 1930288"/>
                <a:gd name="connsiteX1-111" fmla="*/ 224061 w 2870273"/>
                <a:gd name="connsiteY1-112" fmla="*/ 339692 h 1930288"/>
                <a:gd name="connsiteX2-113" fmla="*/ 240446 w 2870273"/>
                <a:gd name="connsiteY2-114" fmla="*/ 394107 h 1930288"/>
                <a:gd name="connsiteX3-115" fmla="*/ 224061 w 2870273"/>
                <a:gd name="connsiteY3-116" fmla="*/ 1373568 h 1930288"/>
                <a:gd name="connsiteX4-117" fmla="*/ 658249 w 2870273"/>
                <a:gd name="connsiteY4-118" fmla="*/ 1618433 h 1930288"/>
                <a:gd name="connsiteX5-119" fmla="*/ 1985389 w 2870273"/>
                <a:gd name="connsiteY5-120" fmla="*/ 1632037 h 1930288"/>
                <a:gd name="connsiteX6-121" fmla="*/ 2640767 w 2870273"/>
                <a:gd name="connsiteY6-122" fmla="*/ 1489914 h 1930288"/>
                <a:gd name="connsiteX7-123" fmla="*/ 2579664 w 2870273"/>
                <a:gd name="connsiteY7-124" fmla="*/ 336220 h 1930288"/>
                <a:gd name="connsiteX8-125" fmla="*/ 1716326 w 2870273"/>
                <a:gd name="connsiteY8-126" fmla="*/ 281295 h 1930288"/>
                <a:gd name="connsiteX9-127" fmla="*/ 1624437 w 2870273"/>
                <a:gd name="connsiteY9-128" fmla="*/ 30 h 1930288"/>
                <a:gd name="connsiteX10-129" fmla="*/ 2616816 w 2870273"/>
                <a:gd name="connsiteY10-130" fmla="*/ 112138 h 1930288"/>
                <a:gd name="connsiteX11-131" fmla="*/ 2803727 w 2870273"/>
                <a:gd name="connsiteY11-132" fmla="*/ 1556567 h 1930288"/>
                <a:gd name="connsiteX12-133" fmla="*/ 2056083 w 2870273"/>
                <a:gd name="connsiteY12-134" fmla="*/ 1896433 h 1930288"/>
                <a:gd name="connsiteX13-135" fmla="*/ 542107 w 2870273"/>
                <a:gd name="connsiteY13-136" fmla="*/ 1877551 h 1930288"/>
                <a:gd name="connsiteX14-137" fmla="*/ 46794 w 2870273"/>
                <a:gd name="connsiteY14-138" fmla="*/ 1537686 h 1930288"/>
                <a:gd name="connsiteX15-139" fmla="*/ 44484 w 2870273"/>
                <a:gd name="connsiteY15-140" fmla="*/ 226103 h 1930288"/>
                <a:gd name="connsiteX16-141" fmla="*/ 46793 w 2870273"/>
                <a:gd name="connsiteY16-142" fmla="*/ 102697 h 1930288"/>
                <a:gd name="connsiteX17-143" fmla="*/ 1624437 w 2870273"/>
                <a:gd name="connsiteY17-144" fmla="*/ 30 h 1930288"/>
                <a:gd name="connsiteX0-145" fmla="*/ 1716326 w 2870273"/>
                <a:gd name="connsiteY0-146" fmla="*/ 281295 h 1930288"/>
                <a:gd name="connsiteX1-147" fmla="*/ 224061 w 2870273"/>
                <a:gd name="connsiteY1-148" fmla="*/ 339692 h 1930288"/>
                <a:gd name="connsiteX2-149" fmla="*/ 240446 w 2870273"/>
                <a:gd name="connsiteY2-150" fmla="*/ 394107 h 1930288"/>
                <a:gd name="connsiteX3-151" fmla="*/ 224061 w 2870273"/>
                <a:gd name="connsiteY3-152" fmla="*/ 1373568 h 1930288"/>
                <a:gd name="connsiteX4-153" fmla="*/ 658249 w 2870273"/>
                <a:gd name="connsiteY4-154" fmla="*/ 1618433 h 1930288"/>
                <a:gd name="connsiteX5-155" fmla="*/ 1985389 w 2870273"/>
                <a:gd name="connsiteY5-156" fmla="*/ 1632037 h 1930288"/>
                <a:gd name="connsiteX6-157" fmla="*/ 2640767 w 2870273"/>
                <a:gd name="connsiteY6-158" fmla="*/ 1489914 h 1930288"/>
                <a:gd name="connsiteX7-159" fmla="*/ 2579664 w 2870273"/>
                <a:gd name="connsiteY7-160" fmla="*/ 336220 h 1930288"/>
                <a:gd name="connsiteX8-161" fmla="*/ 1716326 w 2870273"/>
                <a:gd name="connsiteY8-162" fmla="*/ 281295 h 1930288"/>
                <a:gd name="connsiteX9-163" fmla="*/ 1624437 w 2870273"/>
                <a:gd name="connsiteY9-164" fmla="*/ 30 h 1930288"/>
                <a:gd name="connsiteX10-165" fmla="*/ 2616816 w 2870273"/>
                <a:gd name="connsiteY10-166" fmla="*/ 112138 h 1930288"/>
                <a:gd name="connsiteX11-167" fmla="*/ 2803727 w 2870273"/>
                <a:gd name="connsiteY11-168" fmla="*/ 1556567 h 1930288"/>
                <a:gd name="connsiteX12-169" fmla="*/ 2056083 w 2870273"/>
                <a:gd name="connsiteY12-170" fmla="*/ 1896433 h 1930288"/>
                <a:gd name="connsiteX13-171" fmla="*/ 542107 w 2870273"/>
                <a:gd name="connsiteY13-172" fmla="*/ 1877551 h 1930288"/>
                <a:gd name="connsiteX14-173" fmla="*/ 46794 w 2870273"/>
                <a:gd name="connsiteY14-174" fmla="*/ 1537686 h 1930288"/>
                <a:gd name="connsiteX15-175" fmla="*/ 44484 w 2870273"/>
                <a:gd name="connsiteY15-176" fmla="*/ 226103 h 1930288"/>
                <a:gd name="connsiteX16-177" fmla="*/ 46793 w 2870273"/>
                <a:gd name="connsiteY16-178" fmla="*/ 102697 h 1930288"/>
                <a:gd name="connsiteX17-179" fmla="*/ 1624437 w 2870273"/>
                <a:gd name="connsiteY17-180" fmla="*/ 30 h 1930288"/>
                <a:gd name="connsiteX0-181" fmla="*/ 1718242 w 2872189"/>
                <a:gd name="connsiteY0-182" fmla="*/ 281295 h 1930288"/>
                <a:gd name="connsiteX1-183" fmla="*/ 225977 w 2872189"/>
                <a:gd name="connsiteY1-184" fmla="*/ 339692 h 1930288"/>
                <a:gd name="connsiteX2-185" fmla="*/ 242362 w 2872189"/>
                <a:gd name="connsiteY2-186" fmla="*/ 394107 h 1930288"/>
                <a:gd name="connsiteX3-187" fmla="*/ 225977 w 2872189"/>
                <a:gd name="connsiteY3-188" fmla="*/ 1373568 h 1930288"/>
                <a:gd name="connsiteX4-189" fmla="*/ 660165 w 2872189"/>
                <a:gd name="connsiteY4-190" fmla="*/ 1618433 h 1930288"/>
                <a:gd name="connsiteX5-191" fmla="*/ 1987305 w 2872189"/>
                <a:gd name="connsiteY5-192" fmla="*/ 1632037 h 1930288"/>
                <a:gd name="connsiteX6-193" fmla="*/ 2642683 w 2872189"/>
                <a:gd name="connsiteY6-194" fmla="*/ 1489914 h 1930288"/>
                <a:gd name="connsiteX7-195" fmla="*/ 2581580 w 2872189"/>
                <a:gd name="connsiteY7-196" fmla="*/ 336220 h 1930288"/>
                <a:gd name="connsiteX8-197" fmla="*/ 1718242 w 2872189"/>
                <a:gd name="connsiteY8-198" fmla="*/ 281295 h 1930288"/>
                <a:gd name="connsiteX9-199" fmla="*/ 1626353 w 2872189"/>
                <a:gd name="connsiteY9-200" fmla="*/ 30 h 1930288"/>
                <a:gd name="connsiteX10-201" fmla="*/ 2618732 w 2872189"/>
                <a:gd name="connsiteY10-202" fmla="*/ 112138 h 1930288"/>
                <a:gd name="connsiteX11-203" fmla="*/ 2805643 w 2872189"/>
                <a:gd name="connsiteY11-204" fmla="*/ 1556567 h 1930288"/>
                <a:gd name="connsiteX12-205" fmla="*/ 2057999 w 2872189"/>
                <a:gd name="connsiteY12-206" fmla="*/ 1896433 h 1930288"/>
                <a:gd name="connsiteX13-207" fmla="*/ 544023 w 2872189"/>
                <a:gd name="connsiteY13-208" fmla="*/ 1877551 h 1930288"/>
                <a:gd name="connsiteX14-209" fmla="*/ 48710 w 2872189"/>
                <a:gd name="connsiteY14-210" fmla="*/ 1537686 h 1930288"/>
                <a:gd name="connsiteX15-211" fmla="*/ 42200 w 2872189"/>
                <a:gd name="connsiteY15-212" fmla="*/ 277972 h 1930288"/>
                <a:gd name="connsiteX16-213" fmla="*/ 48709 w 2872189"/>
                <a:gd name="connsiteY16-214" fmla="*/ 102697 h 1930288"/>
                <a:gd name="connsiteX17-215" fmla="*/ 1626353 w 2872189"/>
                <a:gd name="connsiteY17-216" fmla="*/ 30 h 1930288"/>
                <a:gd name="connsiteX0-217" fmla="*/ 1710944 w 2864891"/>
                <a:gd name="connsiteY0-218" fmla="*/ 281295 h 1930288"/>
                <a:gd name="connsiteX1-219" fmla="*/ 218679 w 2864891"/>
                <a:gd name="connsiteY1-220" fmla="*/ 339692 h 1930288"/>
                <a:gd name="connsiteX2-221" fmla="*/ 235064 w 2864891"/>
                <a:gd name="connsiteY2-222" fmla="*/ 394107 h 1930288"/>
                <a:gd name="connsiteX3-223" fmla="*/ 218679 w 2864891"/>
                <a:gd name="connsiteY3-224" fmla="*/ 1373568 h 1930288"/>
                <a:gd name="connsiteX4-225" fmla="*/ 652867 w 2864891"/>
                <a:gd name="connsiteY4-226" fmla="*/ 1618433 h 1930288"/>
                <a:gd name="connsiteX5-227" fmla="*/ 1980007 w 2864891"/>
                <a:gd name="connsiteY5-228" fmla="*/ 1632037 h 1930288"/>
                <a:gd name="connsiteX6-229" fmla="*/ 2635385 w 2864891"/>
                <a:gd name="connsiteY6-230" fmla="*/ 1489914 h 1930288"/>
                <a:gd name="connsiteX7-231" fmla="*/ 2574282 w 2864891"/>
                <a:gd name="connsiteY7-232" fmla="*/ 336220 h 1930288"/>
                <a:gd name="connsiteX8-233" fmla="*/ 1710944 w 2864891"/>
                <a:gd name="connsiteY8-234" fmla="*/ 281295 h 1930288"/>
                <a:gd name="connsiteX9-235" fmla="*/ 1619055 w 2864891"/>
                <a:gd name="connsiteY9-236" fmla="*/ 30 h 1930288"/>
                <a:gd name="connsiteX10-237" fmla="*/ 2611434 w 2864891"/>
                <a:gd name="connsiteY10-238" fmla="*/ 112138 h 1930288"/>
                <a:gd name="connsiteX11-239" fmla="*/ 2798345 w 2864891"/>
                <a:gd name="connsiteY11-240" fmla="*/ 1556567 h 1930288"/>
                <a:gd name="connsiteX12-241" fmla="*/ 2050701 w 2864891"/>
                <a:gd name="connsiteY12-242" fmla="*/ 1896433 h 1930288"/>
                <a:gd name="connsiteX13-243" fmla="*/ 536725 w 2864891"/>
                <a:gd name="connsiteY13-244" fmla="*/ 1877551 h 1930288"/>
                <a:gd name="connsiteX14-245" fmla="*/ 41412 w 2864891"/>
                <a:gd name="connsiteY14-246" fmla="*/ 1537686 h 1930288"/>
                <a:gd name="connsiteX15-247" fmla="*/ 34902 w 2864891"/>
                <a:gd name="connsiteY15-248" fmla="*/ 277972 h 1930288"/>
                <a:gd name="connsiteX16-249" fmla="*/ 41411 w 2864891"/>
                <a:gd name="connsiteY16-250" fmla="*/ 102697 h 1930288"/>
                <a:gd name="connsiteX17-251" fmla="*/ 1619055 w 2864891"/>
                <a:gd name="connsiteY17-252" fmla="*/ 30 h 1930288"/>
                <a:gd name="connsiteX0-253" fmla="*/ 1710944 w 2864891"/>
                <a:gd name="connsiteY0-254" fmla="*/ 281295 h 1930288"/>
                <a:gd name="connsiteX1-255" fmla="*/ 218679 w 2864891"/>
                <a:gd name="connsiteY1-256" fmla="*/ 339692 h 1930288"/>
                <a:gd name="connsiteX2-257" fmla="*/ 235064 w 2864891"/>
                <a:gd name="connsiteY2-258" fmla="*/ 394107 h 1930288"/>
                <a:gd name="connsiteX3-259" fmla="*/ 218679 w 2864891"/>
                <a:gd name="connsiteY3-260" fmla="*/ 1373568 h 1930288"/>
                <a:gd name="connsiteX4-261" fmla="*/ 652867 w 2864891"/>
                <a:gd name="connsiteY4-262" fmla="*/ 1618433 h 1930288"/>
                <a:gd name="connsiteX5-263" fmla="*/ 1980007 w 2864891"/>
                <a:gd name="connsiteY5-264" fmla="*/ 1632037 h 1930288"/>
                <a:gd name="connsiteX6-265" fmla="*/ 2635385 w 2864891"/>
                <a:gd name="connsiteY6-266" fmla="*/ 1489914 h 1930288"/>
                <a:gd name="connsiteX7-267" fmla="*/ 2574282 w 2864891"/>
                <a:gd name="connsiteY7-268" fmla="*/ 336220 h 1930288"/>
                <a:gd name="connsiteX8-269" fmla="*/ 1710944 w 2864891"/>
                <a:gd name="connsiteY8-270" fmla="*/ 281295 h 1930288"/>
                <a:gd name="connsiteX9-271" fmla="*/ 1619055 w 2864891"/>
                <a:gd name="connsiteY9-272" fmla="*/ 30 h 1930288"/>
                <a:gd name="connsiteX10-273" fmla="*/ 2611434 w 2864891"/>
                <a:gd name="connsiteY10-274" fmla="*/ 112138 h 1930288"/>
                <a:gd name="connsiteX11-275" fmla="*/ 2798345 w 2864891"/>
                <a:gd name="connsiteY11-276" fmla="*/ 1556567 h 1930288"/>
                <a:gd name="connsiteX12-277" fmla="*/ 2050701 w 2864891"/>
                <a:gd name="connsiteY12-278" fmla="*/ 1896433 h 1930288"/>
                <a:gd name="connsiteX13-279" fmla="*/ 536725 w 2864891"/>
                <a:gd name="connsiteY13-280" fmla="*/ 1877551 h 1930288"/>
                <a:gd name="connsiteX14-281" fmla="*/ 41412 w 2864891"/>
                <a:gd name="connsiteY14-282" fmla="*/ 1537686 h 1930288"/>
                <a:gd name="connsiteX15-283" fmla="*/ 34902 w 2864891"/>
                <a:gd name="connsiteY15-284" fmla="*/ 277972 h 1930288"/>
                <a:gd name="connsiteX16-285" fmla="*/ 41411 w 2864891"/>
                <a:gd name="connsiteY16-286" fmla="*/ 102697 h 1930288"/>
                <a:gd name="connsiteX17-287" fmla="*/ 1619055 w 2864891"/>
                <a:gd name="connsiteY17-288" fmla="*/ 30 h 1930288"/>
                <a:gd name="connsiteX0-289" fmla="*/ 1710944 w 2864891"/>
                <a:gd name="connsiteY0-290" fmla="*/ 281295 h 1930288"/>
                <a:gd name="connsiteX1-291" fmla="*/ 218679 w 2864891"/>
                <a:gd name="connsiteY1-292" fmla="*/ 339692 h 1930288"/>
                <a:gd name="connsiteX2-293" fmla="*/ 209865 w 2864891"/>
                <a:gd name="connsiteY2-294" fmla="*/ 485877 h 1930288"/>
                <a:gd name="connsiteX3-295" fmla="*/ 218679 w 2864891"/>
                <a:gd name="connsiteY3-296" fmla="*/ 1373568 h 1930288"/>
                <a:gd name="connsiteX4-297" fmla="*/ 652867 w 2864891"/>
                <a:gd name="connsiteY4-298" fmla="*/ 1618433 h 1930288"/>
                <a:gd name="connsiteX5-299" fmla="*/ 1980007 w 2864891"/>
                <a:gd name="connsiteY5-300" fmla="*/ 1632037 h 1930288"/>
                <a:gd name="connsiteX6-301" fmla="*/ 2635385 w 2864891"/>
                <a:gd name="connsiteY6-302" fmla="*/ 1489914 h 1930288"/>
                <a:gd name="connsiteX7-303" fmla="*/ 2574282 w 2864891"/>
                <a:gd name="connsiteY7-304" fmla="*/ 336220 h 1930288"/>
                <a:gd name="connsiteX8-305" fmla="*/ 1710944 w 2864891"/>
                <a:gd name="connsiteY8-306" fmla="*/ 281295 h 1930288"/>
                <a:gd name="connsiteX9-307" fmla="*/ 1619055 w 2864891"/>
                <a:gd name="connsiteY9-308" fmla="*/ 30 h 1930288"/>
                <a:gd name="connsiteX10-309" fmla="*/ 2611434 w 2864891"/>
                <a:gd name="connsiteY10-310" fmla="*/ 112138 h 1930288"/>
                <a:gd name="connsiteX11-311" fmla="*/ 2798345 w 2864891"/>
                <a:gd name="connsiteY11-312" fmla="*/ 1556567 h 1930288"/>
                <a:gd name="connsiteX12-313" fmla="*/ 2050701 w 2864891"/>
                <a:gd name="connsiteY12-314" fmla="*/ 1896433 h 1930288"/>
                <a:gd name="connsiteX13-315" fmla="*/ 536725 w 2864891"/>
                <a:gd name="connsiteY13-316" fmla="*/ 1877551 h 1930288"/>
                <a:gd name="connsiteX14-317" fmla="*/ 41412 w 2864891"/>
                <a:gd name="connsiteY14-318" fmla="*/ 1537686 h 1930288"/>
                <a:gd name="connsiteX15-319" fmla="*/ 34902 w 2864891"/>
                <a:gd name="connsiteY15-320" fmla="*/ 277972 h 1930288"/>
                <a:gd name="connsiteX16-321" fmla="*/ 41411 w 2864891"/>
                <a:gd name="connsiteY16-322" fmla="*/ 102697 h 1930288"/>
                <a:gd name="connsiteX17-323" fmla="*/ 1619055 w 2864891"/>
                <a:gd name="connsiteY17-324" fmla="*/ 30 h 19302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2864891" h="1930288">
                  <a:moveTo>
                    <a:pt x="1710944" y="281295"/>
                  </a:moveTo>
                  <a:cubicBezTo>
                    <a:pt x="1258210" y="277810"/>
                    <a:pt x="700654" y="293213"/>
                    <a:pt x="218679" y="339692"/>
                  </a:cubicBezTo>
                  <a:lnTo>
                    <a:pt x="209865" y="485877"/>
                  </a:lnTo>
                  <a:cubicBezTo>
                    <a:pt x="179144" y="904188"/>
                    <a:pt x="144845" y="1184809"/>
                    <a:pt x="218679" y="1373568"/>
                  </a:cubicBezTo>
                  <a:cubicBezTo>
                    <a:pt x="292513" y="1562327"/>
                    <a:pt x="359312" y="1575355"/>
                    <a:pt x="652867" y="1618433"/>
                  </a:cubicBezTo>
                  <a:cubicBezTo>
                    <a:pt x="946421" y="1661511"/>
                    <a:pt x="1649587" y="1653457"/>
                    <a:pt x="1980007" y="1632037"/>
                  </a:cubicBezTo>
                  <a:cubicBezTo>
                    <a:pt x="2310427" y="1610617"/>
                    <a:pt x="2577437" y="1572319"/>
                    <a:pt x="2635385" y="1489914"/>
                  </a:cubicBezTo>
                  <a:cubicBezTo>
                    <a:pt x="2693333" y="1407509"/>
                    <a:pt x="2699664" y="394360"/>
                    <a:pt x="2574282" y="336220"/>
                  </a:cubicBezTo>
                  <a:cubicBezTo>
                    <a:pt x="2511591" y="307151"/>
                    <a:pt x="2163678" y="284779"/>
                    <a:pt x="1710944" y="281295"/>
                  </a:cubicBezTo>
                  <a:close/>
                  <a:moveTo>
                    <a:pt x="1619055" y="30"/>
                  </a:moveTo>
                  <a:cubicBezTo>
                    <a:pt x="2084190" y="-1151"/>
                    <a:pt x="2451781" y="33466"/>
                    <a:pt x="2611434" y="112138"/>
                  </a:cubicBezTo>
                  <a:cubicBezTo>
                    <a:pt x="2930740" y="269483"/>
                    <a:pt x="2891800" y="1259184"/>
                    <a:pt x="2798345" y="1556567"/>
                  </a:cubicBezTo>
                  <a:cubicBezTo>
                    <a:pt x="2704889" y="1853949"/>
                    <a:pt x="2427638" y="1842936"/>
                    <a:pt x="2050701" y="1896433"/>
                  </a:cubicBezTo>
                  <a:cubicBezTo>
                    <a:pt x="1673765" y="1949930"/>
                    <a:pt x="871606" y="1937342"/>
                    <a:pt x="536725" y="1877551"/>
                  </a:cubicBezTo>
                  <a:cubicBezTo>
                    <a:pt x="201843" y="1817759"/>
                    <a:pt x="125049" y="1804283"/>
                    <a:pt x="41412" y="1537686"/>
                  </a:cubicBezTo>
                  <a:cubicBezTo>
                    <a:pt x="-42225" y="1271090"/>
                    <a:pt x="25056" y="595235"/>
                    <a:pt x="34902" y="277972"/>
                  </a:cubicBezTo>
                  <a:cubicBezTo>
                    <a:pt x="37071" y="236836"/>
                    <a:pt x="35040" y="171762"/>
                    <a:pt x="41411" y="102697"/>
                  </a:cubicBezTo>
                  <a:cubicBezTo>
                    <a:pt x="591240" y="38186"/>
                    <a:pt x="1153919" y="1210"/>
                    <a:pt x="1619055" y="30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8" name="PA_库_组合 97"/>
          <p:cNvGrpSpPr/>
          <p:nvPr>
            <p:custDataLst>
              <p:tags r:id="rId8"/>
            </p:custDataLst>
          </p:nvPr>
        </p:nvGrpSpPr>
        <p:grpSpPr>
          <a:xfrm>
            <a:off x="5745645" y="5261194"/>
            <a:ext cx="4773130" cy="249369"/>
            <a:chOff x="1717000" y="5597856"/>
            <a:chExt cx="4320000" cy="156725"/>
          </a:xfrm>
        </p:grpSpPr>
        <p:sp>
          <p:nvSpPr>
            <p:cNvPr id="99" name="任意多边形 98"/>
            <p:cNvSpPr/>
            <p:nvPr/>
          </p:nvSpPr>
          <p:spPr>
            <a:xfrm>
              <a:off x="1717000" y="5597856"/>
              <a:ext cx="4320000" cy="33630"/>
            </a:xfrm>
            <a:custGeom>
              <a:avLst/>
              <a:gdLst>
                <a:gd name="connsiteX0" fmla="*/ 0 w 6074229"/>
                <a:gd name="connsiteY0" fmla="*/ 0 h 39188"/>
                <a:gd name="connsiteX1" fmla="*/ 1685109 w 6074229"/>
                <a:gd name="connsiteY1" fmla="*/ 13063 h 39188"/>
                <a:gd name="connsiteX2" fmla="*/ 3775166 w 6074229"/>
                <a:gd name="connsiteY2" fmla="*/ 39188 h 39188"/>
                <a:gd name="connsiteX3" fmla="*/ 5133703 w 6074229"/>
                <a:gd name="connsiteY3" fmla="*/ 26125 h 39188"/>
                <a:gd name="connsiteX4" fmla="*/ 6074229 w 6074229"/>
                <a:gd name="connsiteY4" fmla="*/ 13063 h 3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4229" h="39188">
                  <a:moveTo>
                    <a:pt x="0" y="0"/>
                  </a:moveTo>
                  <a:lnTo>
                    <a:pt x="1685109" y="13063"/>
                  </a:lnTo>
                  <a:lnTo>
                    <a:pt x="3775166" y="39188"/>
                  </a:lnTo>
                  <a:lnTo>
                    <a:pt x="5133703" y="26125"/>
                  </a:lnTo>
                  <a:lnTo>
                    <a:pt x="6074229" y="13063"/>
                  </a:ln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1930198" y="5615641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任意多边形 100"/>
            <p:cNvSpPr/>
            <p:nvPr/>
          </p:nvSpPr>
          <p:spPr>
            <a:xfrm>
              <a:off x="2224383" y="5620119"/>
              <a:ext cx="197130" cy="123884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  <a:gd name="connsiteX0-1" fmla="*/ 197130 w 197130"/>
                <a:gd name="connsiteY0-2" fmla="*/ 0 h 144359"/>
                <a:gd name="connsiteX1-3" fmla="*/ 1187 w 197130"/>
                <a:gd name="connsiteY1-4" fmla="*/ 143692 h 144359"/>
                <a:gd name="connsiteX2-5" fmla="*/ 115850 w 197130"/>
                <a:gd name="connsiteY2-6" fmla="*/ 51825 h 1443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97130" h="144359">
                  <a:moveTo>
                    <a:pt x="197130" y="0"/>
                  </a:moveTo>
                  <a:cubicBezTo>
                    <a:pt x="114398" y="62049"/>
                    <a:pt x="14734" y="135055"/>
                    <a:pt x="1187" y="143692"/>
                  </a:cubicBezTo>
                  <a:cubicBezTo>
                    <a:pt x="-12360" y="152329"/>
                    <a:pt x="94078" y="74685"/>
                    <a:pt x="115850" y="51825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任意多边形 101"/>
            <p:cNvSpPr/>
            <p:nvPr/>
          </p:nvSpPr>
          <p:spPr>
            <a:xfrm>
              <a:off x="2509506" y="5604211"/>
              <a:ext cx="161365" cy="128221"/>
            </a:xfrm>
            <a:custGeom>
              <a:avLst/>
              <a:gdLst>
                <a:gd name="connsiteX0" fmla="*/ 161365 w 161365"/>
                <a:gd name="connsiteY0" fmla="*/ 0 h 149412"/>
                <a:gd name="connsiteX1" fmla="*/ 0 w 161365"/>
                <a:gd name="connsiteY1" fmla="*/ 149412 h 14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365" h="149412">
                  <a:moveTo>
                    <a:pt x="161365" y="0"/>
                  </a:moveTo>
                  <a:lnTo>
                    <a:pt x="0" y="149412"/>
                  </a:ln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任意多边形 102"/>
            <p:cNvSpPr/>
            <p:nvPr/>
          </p:nvSpPr>
          <p:spPr>
            <a:xfrm>
              <a:off x="2742619" y="5616648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4" name="组合 103"/>
            <p:cNvGrpSpPr/>
            <p:nvPr/>
          </p:nvGrpSpPr>
          <p:grpSpPr>
            <a:xfrm>
              <a:off x="3036804" y="5605218"/>
              <a:ext cx="1311708" cy="148199"/>
              <a:chOff x="3036804" y="5605218"/>
              <a:chExt cx="1311708" cy="148199"/>
            </a:xfrm>
          </p:grpSpPr>
          <p:sp>
            <p:nvSpPr>
              <p:cNvPr id="111" name="任意多边形 110"/>
              <p:cNvSpPr/>
              <p:nvPr/>
            </p:nvSpPr>
            <p:spPr>
              <a:xfrm>
                <a:off x="3036804" y="5621127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-1" fmla="*/ 197130 w 197130"/>
                  <a:gd name="connsiteY0-2" fmla="*/ 0 h 144359"/>
                  <a:gd name="connsiteX1-3" fmla="*/ 1187 w 197130"/>
                  <a:gd name="connsiteY1-4" fmla="*/ 143692 h 144359"/>
                  <a:gd name="connsiteX2-5" fmla="*/ 115850 w 197130"/>
                  <a:gd name="connsiteY2-6" fmla="*/ 51825 h 1443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任意多边形 111"/>
              <p:cNvSpPr/>
              <p:nvPr/>
            </p:nvSpPr>
            <p:spPr>
              <a:xfrm>
                <a:off x="3321927" y="5605218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任意多边形 112"/>
              <p:cNvSpPr/>
              <p:nvPr/>
            </p:nvSpPr>
            <p:spPr>
              <a:xfrm>
                <a:off x="3607839" y="5623735"/>
                <a:ext cx="210987" cy="129682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987" h="151115">
                    <a:moveTo>
                      <a:pt x="210987" y="0"/>
                    </a:moveTo>
                    <a:cubicBezTo>
                      <a:pt x="128255" y="62049"/>
                      <a:pt x="45524" y="124098"/>
                      <a:pt x="15044" y="143692"/>
                    </a:cubicBezTo>
                    <a:cubicBezTo>
                      <a:pt x="-15436" y="163286"/>
                      <a:pt x="6335" y="140426"/>
                      <a:pt x="28107" y="117566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任意多边形 113"/>
              <p:cNvSpPr/>
              <p:nvPr/>
            </p:nvSpPr>
            <p:spPr>
              <a:xfrm>
                <a:off x="3902024" y="5628214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-1" fmla="*/ 197130 w 197130"/>
                  <a:gd name="connsiteY0-2" fmla="*/ 0 h 144359"/>
                  <a:gd name="connsiteX1-3" fmla="*/ 1187 w 197130"/>
                  <a:gd name="connsiteY1-4" fmla="*/ 143692 h 144359"/>
                  <a:gd name="connsiteX2-5" fmla="*/ 115850 w 197130"/>
                  <a:gd name="connsiteY2-6" fmla="*/ 51825 h 1443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任意多边形 114"/>
              <p:cNvSpPr/>
              <p:nvPr/>
            </p:nvSpPr>
            <p:spPr>
              <a:xfrm>
                <a:off x="4187147" y="5612305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>
              <a:off x="4461628" y="5606382"/>
              <a:ext cx="1311708" cy="148199"/>
              <a:chOff x="3036804" y="5605218"/>
              <a:chExt cx="1311708" cy="148199"/>
            </a:xfrm>
          </p:grpSpPr>
          <p:sp>
            <p:nvSpPr>
              <p:cNvPr id="106" name="任意多边形 105"/>
              <p:cNvSpPr/>
              <p:nvPr/>
            </p:nvSpPr>
            <p:spPr>
              <a:xfrm>
                <a:off x="3036804" y="5621127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-1" fmla="*/ 197130 w 197130"/>
                  <a:gd name="connsiteY0-2" fmla="*/ 0 h 144359"/>
                  <a:gd name="connsiteX1-3" fmla="*/ 1187 w 197130"/>
                  <a:gd name="connsiteY1-4" fmla="*/ 143692 h 144359"/>
                  <a:gd name="connsiteX2-5" fmla="*/ 115850 w 197130"/>
                  <a:gd name="connsiteY2-6" fmla="*/ 51825 h 1443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任意多边形 106"/>
              <p:cNvSpPr/>
              <p:nvPr/>
            </p:nvSpPr>
            <p:spPr>
              <a:xfrm>
                <a:off x="3321927" y="5605218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任意多边形 107"/>
              <p:cNvSpPr/>
              <p:nvPr/>
            </p:nvSpPr>
            <p:spPr>
              <a:xfrm>
                <a:off x="3607839" y="5623735"/>
                <a:ext cx="210987" cy="129682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987" h="151115">
                    <a:moveTo>
                      <a:pt x="210987" y="0"/>
                    </a:moveTo>
                    <a:cubicBezTo>
                      <a:pt x="128255" y="62049"/>
                      <a:pt x="45524" y="124098"/>
                      <a:pt x="15044" y="143692"/>
                    </a:cubicBezTo>
                    <a:cubicBezTo>
                      <a:pt x="-15436" y="163286"/>
                      <a:pt x="6335" y="140426"/>
                      <a:pt x="28107" y="117566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任意多边形 108"/>
              <p:cNvSpPr/>
              <p:nvPr/>
            </p:nvSpPr>
            <p:spPr>
              <a:xfrm>
                <a:off x="3902024" y="5628214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-1" fmla="*/ 197130 w 197130"/>
                  <a:gd name="connsiteY0-2" fmla="*/ 0 h 144359"/>
                  <a:gd name="connsiteX1-3" fmla="*/ 1187 w 197130"/>
                  <a:gd name="connsiteY1-4" fmla="*/ 143692 h 144359"/>
                  <a:gd name="connsiteX2-5" fmla="*/ 115850 w 197130"/>
                  <a:gd name="connsiteY2-6" fmla="*/ 51825 h 1443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任意多边形 109"/>
              <p:cNvSpPr/>
              <p:nvPr/>
            </p:nvSpPr>
            <p:spPr>
              <a:xfrm>
                <a:off x="4187147" y="5612305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0" name="PA_库_文本框 119"/>
          <p:cNvSpPr txBox="1"/>
          <p:nvPr>
            <p:custDataLst>
              <p:tags r:id="rId9"/>
            </p:custDataLst>
          </p:nvPr>
        </p:nvSpPr>
        <p:spPr>
          <a:xfrm>
            <a:off x="2341880" y="1926590"/>
            <a:ext cx="4950460" cy="3204845"/>
          </a:xfrm>
          <a:prstGeom prst="rect">
            <a:avLst/>
          </a:prstGeom>
          <a:noFill/>
          <a:effectLst/>
        </p:spPr>
        <p:txBody>
          <a:bodyPr wrap="none" rtlCol="0">
            <a:noAutofit/>
          </a:bodyPr>
          <a:lstStyle/>
          <a:p>
            <a:pPr algn="just"/>
            <a:r>
              <a:rPr lang="en-US" altLang="zh-CN" sz="2400" dirty="0">
                <a:latin typeface="Arial Unicode MS" panose="020B0604020202020204" charset="-122"/>
                <a:ea typeface="Arial Unicode MS" panose="020B0604020202020204" charset="-122"/>
              </a:rPr>
              <a:t>He is the founder of electric </a:t>
            </a:r>
            <a:endParaRPr lang="en-US" altLang="zh-CN" sz="2400" dirty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just"/>
            <a:r>
              <a:rPr lang="en-US" altLang="zh-CN" sz="2400" dirty="0">
                <a:latin typeface="Arial Unicode MS" panose="020B0604020202020204" charset="-122"/>
                <a:ea typeface="Arial Unicode MS" panose="020B0604020202020204" charset="-122"/>
              </a:rPr>
              <a:t>vehicle-maker Li Auto. </a:t>
            </a:r>
            <a:endParaRPr lang="en-US" altLang="zh-CN" sz="2400" dirty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just"/>
            <a:r>
              <a:rPr lang="en-US" altLang="zh-CN" sz="2400" dirty="0">
                <a:latin typeface="Arial Unicode MS" panose="020B0604020202020204" charset="-122"/>
                <a:ea typeface="Arial Unicode MS" panose="020B0604020202020204" charset="-122"/>
              </a:rPr>
              <a:t>Founded five years ago, the </a:t>
            </a:r>
            <a:endParaRPr lang="en-US" altLang="zh-CN" sz="2400" dirty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just"/>
            <a:r>
              <a:rPr lang="en-US" altLang="zh-CN" sz="2400" dirty="0">
                <a:latin typeface="Arial Unicode MS" panose="020B0604020202020204" charset="-122"/>
                <a:ea typeface="Arial Unicode MS" panose="020B0604020202020204" charset="-122"/>
              </a:rPr>
              <a:t>Beijing-headquartered </a:t>
            </a:r>
            <a:endParaRPr lang="en-US" altLang="zh-CN" sz="2400" dirty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just"/>
            <a:r>
              <a:rPr lang="en-US" altLang="zh-CN" sz="2400" dirty="0">
                <a:latin typeface="Arial Unicode MS" panose="020B0604020202020204" charset="-122"/>
                <a:ea typeface="Arial Unicode MS" panose="020B0604020202020204" charset="-122"/>
              </a:rPr>
              <a:t>manufacturer went public </a:t>
            </a:r>
            <a:endParaRPr lang="en-US" altLang="zh-CN" sz="2400" dirty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just"/>
            <a:r>
              <a:rPr lang="en-US" altLang="zh-CN" sz="2400" dirty="0">
                <a:latin typeface="Arial Unicode MS" panose="020B0604020202020204" charset="-122"/>
                <a:ea typeface="Arial Unicode MS" panose="020B0604020202020204" charset="-122"/>
              </a:rPr>
              <a:t>on the Nasdaq in July 2020</a:t>
            </a:r>
            <a:endParaRPr lang="en-US" altLang="zh-CN" sz="2400" dirty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just"/>
            <a:r>
              <a:rPr lang="en-US" altLang="zh-CN" sz="2400" dirty="0">
                <a:latin typeface="Arial Unicode MS" panose="020B0604020202020204" charset="-122"/>
                <a:ea typeface="Arial Unicode MS" panose="020B0604020202020204" charset="-122"/>
              </a:rPr>
              <a:t>with a valuation of $10 billion, </a:t>
            </a:r>
            <a:endParaRPr lang="en-US" altLang="zh-CN" sz="2400" dirty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just"/>
            <a:r>
              <a:rPr lang="en-US" altLang="zh-CN" sz="2400" dirty="0">
                <a:latin typeface="Arial Unicode MS" panose="020B0604020202020204" charset="-122"/>
                <a:ea typeface="Arial Unicode MS" panose="020B0604020202020204" charset="-122"/>
              </a:rPr>
              <a:t>catapulting Li to billionaire status.</a:t>
            </a:r>
            <a:endParaRPr lang="en-US" altLang="zh-CN" sz="24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pic>
        <p:nvPicPr>
          <p:cNvPr id="2" name="PA_库_图片 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355" y="1926590"/>
            <a:ext cx="3025140" cy="3025140"/>
          </a:xfrm>
          <a:prstGeom prst="rect">
            <a:avLst/>
          </a:prstGeom>
        </p:spPr>
      </p:pic>
      <p:sp>
        <p:nvSpPr>
          <p:cNvPr id="74" name="PA_库_文本框 73"/>
          <p:cNvSpPr txBox="1"/>
          <p:nvPr>
            <p:custDataLst>
              <p:tags r:id="rId12"/>
            </p:custDataLst>
          </p:nvPr>
        </p:nvSpPr>
        <p:spPr>
          <a:xfrm flipH="1">
            <a:off x="6940673" y="3495785"/>
            <a:ext cx="3228975" cy="4603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p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Microsoft JhengHei UI" panose="020B0604030504040204" charset="-120"/>
                <a:cs typeface="Arial" panose="020B0604020202020204" pitchFamily="34" charset="0"/>
              </a:rPr>
              <a:t>China’ s Elon Musk ?</a:t>
            </a:r>
            <a:endParaRPr lang="en-US" altLang="zh-CN" sz="2400" b="1" dirty="0" smtClean="0">
              <a:solidFill>
                <a:srgbClr val="C00000"/>
              </a:solidFill>
              <a:latin typeface="Arial" panose="020B0604020202020204" pitchFamily="34" charset="0"/>
              <a:ea typeface="Microsoft JhengHei UI" panose="020B0604030504040204" charset="-120"/>
              <a:cs typeface="Arial" panose="020B0604020202020204" pitchFamily="34" charset="0"/>
            </a:endParaRPr>
          </a:p>
        </p:txBody>
      </p:sp>
      <p:sp>
        <p:nvSpPr>
          <p:cNvPr id="3" name="PA_库_文本框 73"/>
          <p:cNvSpPr txBox="1"/>
          <p:nvPr>
            <p:custDataLst>
              <p:tags r:id="rId13"/>
            </p:custDataLst>
          </p:nvPr>
        </p:nvSpPr>
        <p:spPr>
          <a:xfrm flipH="1">
            <a:off x="2342003" y="1356470"/>
            <a:ext cx="1284605" cy="4603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0B050"/>
                </a:solidFill>
                <a:latin typeface="Arial" panose="020B0604020202020204" pitchFamily="34" charset="0"/>
                <a:ea typeface="Microsoft JhengHei UI" panose="020B0604030504040204" charset="-120"/>
                <a:cs typeface="Arial" panose="020B0604020202020204" pitchFamily="34" charset="0"/>
              </a:rPr>
              <a:t>Li Xiang</a:t>
            </a:r>
            <a:endParaRPr lang="en-US" altLang="zh-CN" sz="2400" dirty="0" smtClean="0">
              <a:solidFill>
                <a:srgbClr val="00B050"/>
              </a:solidFill>
              <a:latin typeface="Arial" panose="020B0604020202020204" pitchFamily="34" charset="0"/>
              <a:ea typeface="Microsoft JhengHei UI" panose="020B060403050404020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ldLvl="0" animBg="1" autoUpdateAnimBg="0"/>
      <p:bldP spid="94" grpId="0" bldLvl="0" animBg="1"/>
      <p:bldP spid="74" grpId="0" animBg="1"/>
      <p:bldP spid="74" grpId="1" animBg="1"/>
      <p:bldP spid="3" grpId="0" animBg="1"/>
      <p:bldP spid="3" grpId="1" animBg="1"/>
      <p:bldP spid="120" grpId="0" animBg="1"/>
      <p:bldP spid="1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4" name="组合 2123"/>
          <p:cNvGrpSpPr/>
          <p:nvPr/>
        </p:nvGrpSpPr>
        <p:grpSpPr>
          <a:xfrm>
            <a:off x="-107950" y="219075"/>
            <a:ext cx="11715750" cy="6049010"/>
            <a:chOff x="-7938" y="-109538"/>
            <a:chExt cx="11843979" cy="6377829"/>
          </a:xfrm>
        </p:grpSpPr>
        <p:pic>
          <p:nvPicPr>
            <p:cNvPr id="2123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06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7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8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9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0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4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5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6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7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2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3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18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54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8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9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0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1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2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3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4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5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6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7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8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9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0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1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2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3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4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4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5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6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122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2125" name="图片 2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4502094"/>
            <a:ext cx="3106737" cy="2071158"/>
          </a:xfrm>
          <a:prstGeom prst="rect">
            <a:avLst/>
          </a:prstGeom>
        </p:spPr>
      </p:pic>
      <p:sp>
        <p:nvSpPr>
          <p:cNvPr id="64" name="文本框 63"/>
          <p:cNvSpPr txBox="1"/>
          <p:nvPr/>
        </p:nvSpPr>
        <p:spPr>
          <a:xfrm>
            <a:off x="4587875" y="-92075"/>
            <a:ext cx="31959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697DA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+mn-ea"/>
              </a:rPr>
              <a:t>Technology &amp; Entertainment</a:t>
            </a:r>
            <a:endParaRPr lang="zh-CN" altLang="en-US" sz="6000" b="1" dirty="0">
              <a:solidFill>
                <a:srgbClr val="697DA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5" name="任意多边形 64"/>
          <p:cNvSpPr/>
          <p:nvPr/>
        </p:nvSpPr>
        <p:spPr>
          <a:xfrm>
            <a:off x="4078420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66" name="任意多边形 65"/>
          <p:cNvSpPr/>
          <p:nvPr/>
        </p:nvSpPr>
        <p:spPr>
          <a:xfrm flipH="1">
            <a:off x="8076229" y="21821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95015" y="1448435"/>
            <a:ext cx="628332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 smtClean="0">
                <a:solidFill>
                  <a:srgbClr val="00B050"/>
                </a:solidFill>
                <a:latin typeface="Arial" panose="020B0604020202020204" pitchFamily="34" charset="0"/>
                <a:ea typeface="Microsoft JhengHei UI" panose="020B0604030504040204" charset="-120"/>
                <a:cs typeface="Arial" panose="020B0604020202020204" pitchFamily="34" charset="0"/>
              </a:rPr>
              <a:t>Zhang Yiming </a:t>
            </a:r>
            <a:endParaRPr lang="en-US" altLang="zh-CN" sz="2400" dirty="0" smtClean="0">
              <a:solidFill>
                <a:srgbClr val="00B050"/>
              </a:solidFill>
              <a:latin typeface="Arial" panose="020B0604020202020204" pitchFamily="34" charset="0"/>
              <a:ea typeface="Microsoft JhengHei UI" panose="020B0604030504040204" charset="-120"/>
              <a:cs typeface="Arial" panose="020B0604020202020204" pitchFamily="34" charset="0"/>
            </a:endParaRPr>
          </a:p>
          <a:p>
            <a:endParaRPr lang="en-US" altLang="zh-CN" sz="2400" dirty="0" smtClean="0">
              <a:solidFill>
                <a:srgbClr val="00B050"/>
              </a:solidFill>
              <a:latin typeface="Arial" panose="020B0604020202020204" pitchFamily="34" charset="0"/>
              <a:ea typeface="Microsoft JhengHei UI" panose="020B0604030504040204" charset="-120"/>
              <a:cs typeface="Arial" panose="020B0604020202020204" pitchFamily="34" charset="0"/>
            </a:endParaRPr>
          </a:p>
          <a:p>
            <a:r>
              <a:rPr lang="en-US" altLang="zh-CN" sz="2400" dirty="0" smtClean="0">
                <a:latin typeface="Arial" panose="020B0604020202020204" pitchFamily="34" charset="0"/>
                <a:ea typeface="Microsoft JhengHei UI" panose="020B0604030504040204" charset="-120"/>
                <a:cs typeface="Arial" panose="020B0604020202020204" pitchFamily="34" charset="0"/>
              </a:rPr>
              <a:t>He is the co-founder and CEO of ByteDance, the Chinese internet company behind video sharing platform TikTok. The platform has shot to prominence outside of China, now surpassing Facebook-owned Instagram to rank as U.S. teens’ preferred social media app after Snap. </a:t>
            </a:r>
            <a:endParaRPr lang="en-US" altLang="zh-CN" sz="2400" dirty="0" smtClean="0">
              <a:latin typeface="Arial" panose="020B0604020202020204" pitchFamily="34" charset="0"/>
              <a:ea typeface="Microsoft JhengHei UI" panose="020B0604030504040204" charset="-12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91440" y="1240155"/>
            <a:ext cx="2045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Microsoft JhengHei UI" panose="020B0604030504040204" charset="-120"/>
                <a:cs typeface="Arial" panose="020B0604020202020204" pitchFamily="34" charset="0"/>
              </a:rPr>
              <a:t>ByteDance</a:t>
            </a:r>
            <a:endParaRPr lang="en-US" altLang="zh-CN" sz="2400" b="1" dirty="0" smtClean="0">
              <a:solidFill>
                <a:srgbClr val="C00000"/>
              </a:solidFill>
              <a:latin typeface="Arial" panose="020B0604020202020204" pitchFamily="34" charset="0"/>
              <a:ea typeface="Microsoft JhengHei UI" panose="020B0604030504040204" charset="-12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59510" y="2741930"/>
            <a:ext cx="2045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Microsoft JhengHei UI" panose="020B0604030504040204" charset="-120"/>
                <a:cs typeface="Arial" panose="020B0604020202020204" pitchFamily="34" charset="0"/>
              </a:rPr>
              <a:t>Tik Tok</a:t>
            </a:r>
            <a:endParaRPr lang="en-US" altLang="zh-CN" sz="2400" b="1" dirty="0" smtClean="0">
              <a:solidFill>
                <a:srgbClr val="C00000"/>
              </a:solidFill>
              <a:latin typeface="Arial" panose="020B0604020202020204" pitchFamily="34" charset="0"/>
              <a:ea typeface="Microsoft JhengHei UI" panose="020B060403050404020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2" grpId="0"/>
      <p:bldP spid="2" grpId="1"/>
    </p:bld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PA" val="v4.0.0"/>
</p:tagLst>
</file>

<file path=ppt/tags/tag19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PA" val="v4.0.0"/>
</p:tagLst>
</file>

<file path=ppt/tags/tag21.xml><?xml version="1.0" encoding="utf-8"?>
<p:tagLst xmlns:p="http://schemas.openxmlformats.org/presentationml/2006/main">
  <p:tag name="PA" val="v4.0.0"/>
</p:tagLst>
</file>

<file path=ppt/tags/tag22.xml><?xml version="1.0" encoding="utf-8"?>
<p:tagLst xmlns:p="http://schemas.openxmlformats.org/presentationml/2006/main">
  <p:tag name="PA" val="v4.0.0"/>
</p:tagLst>
</file>

<file path=ppt/tags/tag23.xml><?xml version="1.0" encoding="utf-8"?>
<p:tagLst xmlns:p="http://schemas.openxmlformats.org/presentationml/2006/main">
  <p:tag name="PA" val="v4.0.0"/>
</p:tagLst>
</file>

<file path=ppt/tags/tag24.xml><?xml version="1.0" encoding="utf-8"?>
<p:tagLst xmlns:p="http://schemas.openxmlformats.org/presentationml/2006/main">
  <p:tag name="PA" val="v4.0.0"/>
</p:tagLst>
</file>

<file path=ppt/tags/tag25.xml><?xml version="1.0" encoding="utf-8"?>
<p:tagLst xmlns:p="http://schemas.openxmlformats.org/presentationml/2006/main">
  <p:tag name="PA" val="v4.0.0"/>
</p:tagLst>
</file>

<file path=ppt/tags/tag26.xml><?xml version="1.0" encoding="utf-8"?>
<p:tagLst xmlns:p="http://schemas.openxmlformats.org/presentationml/2006/main">
  <p:tag name="PA" val="v4.0.0"/>
</p:tagLst>
</file>

<file path=ppt/tags/tag27.xml><?xml version="1.0" encoding="utf-8"?>
<p:tagLst xmlns:p="http://schemas.openxmlformats.org/presentationml/2006/main">
  <p:tag name="PA" val="v4.0.0"/>
</p:tagLst>
</file>

<file path=ppt/tags/tag28.xml><?xml version="1.0" encoding="utf-8"?>
<p:tagLst xmlns:p="http://schemas.openxmlformats.org/presentationml/2006/main">
  <p:tag name="PA" val="v4.0.0"/>
</p:tagLst>
</file>

<file path=ppt/tags/tag29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4343*2220*460*460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3.xml><?xml version="1.0" encoding="utf-8"?>
<p:tagLst xmlns:p="http://schemas.openxmlformats.org/presentationml/2006/main">
  <p:tag name="PA" val="v4.0.0"/>
</p:tagLst>
</file>

<file path=ppt/tags/tag30.xml><?xml version="1.0" encoding="utf-8"?>
<p:tagLst xmlns:p="http://schemas.openxmlformats.org/presentationml/2006/main">
  <p:tag name="PA" val="v4.0.0"/>
</p:tagLst>
</file>

<file path=ppt/tags/tag31.xml><?xml version="1.0" encoding="utf-8"?>
<p:tagLst xmlns:p="http://schemas.openxmlformats.org/presentationml/2006/main">
  <p:tag name="PA" val="v4.0.0"/>
</p:tagLst>
</file>

<file path=ppt/tags/tag32.xml><?xml version="1.0" encoding="utf-8"?>
<p:tagLst xmlns:p="http://schemas.openxmlformats.org/presentationml/2006/main">
  <p:tag name="PA" val="v4.0.0"/>
</p:tagLst>
</file>

<file path=ppt/tags/tag33.xml><?xml version="1.0" encoding="utf-8"?>
<p:tagLst xmlns:p="http://schemas.openxmlformats.org/presentationml/2006/main">
  <p:tag name="PA" val="v4.0.0"/>
</p:tagLst>
</file>

<file path=ppt/tags/tag34.xml><?xml version="1.0" encoding="utf-8"?>
<p:tagLst xmlns:p="http://schemas.openxmlformats.org/presentationml/2006/main">
  <p:tag name="PA" val="v4.0.0"/>
</p:tagLst>
</file>

<file path=ppt/tags/tag35.xml><?xml version="1.0" encoding="utf-8"?>
<p:tagLst xmlns:p="http://schemas.openxmlformats.org/presentationml/2006/main">
  <p:tag name="PA" val="v4.0.0"/>
</p:tagLst>
</file>

<file path=ppt/tags/tag36.xml><?xml version="1.0" encoding="utf-8"?>
<p:tagLst xmlns:p="http://schemas.openxmlformats.org/presentationml/2006/main">
  <p:tag name="PA" val="v4.0.0"/>
</p:tagLst>
</file>

<file path=ppt/tags/tag37.xml><?xml version="1.0" encoding="utf-8"?>
<p:tagLst xmlns:p="http://schemas.openxmlformats.org/presentationml/2006/main">
  <p:tag name="PA" val="v4.0.0"/>
</p:tagLst>
</file>

<file path=ppt/tags/tag38.xml><?xml version="1.0" encoding="utf-8"?>
<p:tagLst xmlns:p="http://schemas.openxmlformats.org/presentationml/2006/main">
  <p:tag name="PA" val="v4.0.0"/>
</p:tagLst>
</file>

<file path=ppt/tags/tag39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40.xml><?xml version="1.0" encoding="utf-8"?>
<p:tagLst xmlns:p="http://schemas.openxmlformats.org/presentationml/2006/main">
  <p:tag name="PA" val="v4.0.0"/>
</p:tagLst>
</file>

<file path=ppt/tags/tag41.xml><?xml version="1.0" encoding="utf-8"?>
<p:tagLst xmlns:p="http://schemas.openxmlformats.org/presentationml/2006/main">
  <p:tag name="PA" val="v4.0.0"/>
</p:tagLst>
</file>

<file path=ppt/tags/tag42.xml><?xml version="1.0" encoding="utf-8"?>
<p:tagLst xmlns:p="http://schemas.openxmlformats.org/presentationml/2006/main">
  <p:tag name="PA" val="v4.0.0"/>
</p:tagLst>
</file>

<file path=ppt/tags/tag43.xml><?xml version="1.0" encoding="utf-8"?>
<p:tagLst xmlns:p="http://schemas.openxmlformats.org/presentationml/2006/main">
  <p:tag name="PA" val="v4.0.0"/>
</p:tagLst>
</file>

<file path=ppt/tags/tag44.xml><?xml version="1.0" encoding="utf-8"?>
<p:tagLst xmlns:p="http://schemas.openxmlformats.org/presentationml/2006/main">
  <p:tag name="PA" val="v4.0.0"/>
</p:tagLst>
</file>

<file path=ppt/tags/tag45.xml><?xml version="1.0" encoding="utf-8"?>
<p:tagLst xmlns:p="http://schemas.openxmlformats.org/presentationml/2006/main">
  <p:tag name="PA" val="v4.0.0"/>
</p:tagLst>
</file>

<file path=ppt/tags/tag46.xml><?xml version="1.0" encoding="utf-8"?>
<p:tagLst xmlns:p="http://schemas.openxmlformats.org/presentationml/2006/main">
  <p:tag name="PA" val="v4.0.0"/>
</p:tagLst>
</file>

<file path=ppt/tags/tag47.xml><?xml version="1.0" encoding="utf-8"?>
<p:tagLst xmlns:p="http://schemas.openxmlformats.org/presentationml/2006/main">
  <p:tag name="PA" val="v4.0.0"/>
</p:tagLst>
</file>

<file path=ppt/tags/tag48.xml><?xml version="1.0" encoding="utf-8"?>
<p:tagLst xmlns:p="http://schemas.openxmlformats.org/presentationml/2006/main">
  <p:tag name="PA" val="v4.0.0"/>
</p:tagLst>
</file>

<file path=ppt/tags/tag49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50.xml><?xml version="1.0" encoding="utf-8"?>
<p:tagLst xmlns:p="http://schemas.openxmlformats.org/presentationml/2006/main">
  <p:tag name="ISPRING_ULTRA_SCORM_COURSE_ID" val="F7DBC84F-CFD1-4ACF-8606-8EB1674EF91B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恐龙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KSO_WPP_MARK_KEY" val="96d45d22-5cf2-48e3-8c5b-81ec4b48afb3"/>
  <p:tag name="COMMONDATA" val="eyJoZGlkIjoiM2EzMWI4YzIxZWI3NWNhNDdiZTQ1ZjdiMjNlMDI4NTE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1986</Words>
  <Application>WPS 演示</Application>
  <PresentationFormat>宽屏</PresentationFormat>
  <Paragraphs>117</Paragraphs>
  <Slides>11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Malgun Gothic Semilight</vt:lpstr>
      <vt:lpstr>方正静蕾简体</vt:lpstr>
      <vt:lpstr>楷体</vt:lpstr>
      <vt:lpstr>Microsoft JhengHei UI</vt:lpstr>
      <vt:lpstr>等线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冷色调泛晴</cp:lastModifiedBy>
  <cp:revision>153</cp:revision>
  <dcterms:created xsi:type="dcterms:W3CDTF">2018-02-08T10:13:00Z</dcterms:created>
  <dcterms:modified xsi:type="dcterms:W3CDTF">2023-03-23T02:29:59Z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26B25EC6B90642B39D615B43ADAD4AD4</vt:lpwstr>
  </property>
  <property fmtid="{D5CDD505-2E9C-101B-9397-08002B2CF9AE}" pid="3" name="KSOProductBuildVer">
    <vt:lpwstr>2052-11.1.0.13703</vt:lpwstr>
  </property>
</Properties>
</file>