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7" r:id="rId4"/>
    <p:sldId id="274" r:id="rId5"/>
    <p:sldId id="300" r:id="rId7"/>
    <p:sldId id="266" r:id="rId8"/>
    <p:sldId id="261" r:id="rId9"/>
    <p:sldId id="292" r:id="rId10"/>
    <p:sldId id="279" r:id="rId11"/>
    <p:sldId id="260" r:id="rId12"/>
    <p:sldId id="268" r:id="rId13"/>
    <p:sldId id="280" r:id="rId14"/>
    <p:sldId id="273" r:id="rId15"/>
    <p:sldId id="262" r:id="rId16"/>
    <p:sldId id="264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0066A4"/>
    <a:srgbClr val="007BCA"/>
    <a:srgbClr val="09A1FF"/>
    <a:srgbClr val="88D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43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27209-7DBF-441C-B6FC-F8550AD724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C9997-67CA-4B11-9DB2-F65D28A496C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C3464-B349-49DC-A053-39D5C7F80C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C3464-B349-49DC-A053-39D5C7F80C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C3464-B349-49DC-A053-39D5C7F80C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CFC1-E2B2-49BB-8A06-C7BE8FFF6E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AB20-69E0-4875-AF81-9D5740D20F2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2129333" y="769743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5633333" y="769743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10394933" y="769743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319086" y="366711"/>
            <a:ext cx="11553825" cy="61245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grpSp>
        <p:nvGrpSpPr>
          <p:cNvPr id="4" name="组合 3"/>
          <p:cNvGrpSpPr/>
          <p:nvPr userDrawn="1"/>
        </p:nvGrpSpPr>
        <p:grpSpPr>
          <a:xfrm>
            <a:off x="148194" y="124660"/>
            <a:ext cx="816546" cy="863510"/>
            <a:chOff x="7159760" y="699460"/>
            <a:chExt cx="816546" cy="863510"/>
          </a:xfrm>
        </p:grpSpPr>
        <p:sp>
          <p:nvSpPr>
            <p:cNvPr id="5" name="文本框 4"/>
            <p:cNvSpPr txBox="1"/>
            <p:nvPr/>
          </p:nvSpPr>
          <p:spPr>
            <a:xfrm>
              <a:off x="7159760" y="699460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3600" dirty="0">
                <a:latin typeface="汉仪尚巍手书W" panose="00020600040101010101" pitchFamily="18" charset="-122"/>
                <a:ea typeface="汉仪尚巍手书W" panose="00020600040101010101" pitchFamily="18" charset="-122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5961" y="1022625"/>
              <a:ext cx="540345" cy="540345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4.jpe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tags" Target="../tags/tag40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image" Target="../media/image3.jpeg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42.xml"/><Relationship Id="rId1" Type="http://schemas.openxmlformats.org/officeDocument/2006/relationships/tags" Target="../tags/tag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image" Target="../media/image5.png"/><Relationship Id="rId3" Type="http://schemas.openxmlformats.org/officeDocument/2006/relationships/image" Target="../media/image7.png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19.xml"/><Relationship Id="rId20" Type="http://schemas.openxmlformats.org/officeDocument/2006/relationships/tags" Target="../tags/tag18.xml"/><Relationship Id="rId2" Type="http://schemas.openxmlformats.org/officeDocument/2006/relationships/image" Target="../media/image6.png"/><Relationship Id="rId19" Type="http://schemas.openxmlformats.org/officeDocument/2006/relationships/tags" Target="../tags/tag17.xml"/><Relationship Id="rId18" Type="http://schemas.openxmlformats.org/officeDocument/2006/relationships/tags" Target="../tags/tag16.xml"/><Relationship Id="rId17" Type="http://schemas.openxmlformats.org/officeDocument/2006/relationships/tags" Target="../tags/tag15.xml"/><Relationship Id="rId16" Type="http://schemas.openxmlformats.org/officeDocument/2006/relationships/tags" Target="../tags/tag14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4.jpe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4.jpe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1" Type="http://schemas.openxmlformats.org/officeDocument/2006/relationships/slideLayout" Target="../slideLayouts/slideLayout2.xml"/><Relationship Id="rId20" Type="http://schemas.openxmlformats.org/officeDocument/2006/relationships/tags" Target="../tags/tag33.xml"/><Relationship Id="rId2" Type="http://schemas.openxmlformats.org/officeDocument/2006/relationships/image" Target="../media/image19.GIF"/><Relationship Id="rId19" Type="http://schemas.openxmlformats.org/officeDocument/2006/relationships/tags" Target="../tags/tag32.xml"/><Relationship Id="rId18" Type="http://schemas.openxmlformats.org/officeDocument/2006/relationships/image" Target="../media/image27.svg"/><Relationship Id="rId17" Type="http://schemas.openxmlformats.org/officeDocument/2006/relationships/image" Target="../media/image26.png"/><Relationship Id="rId16" Type="http://schemas.openxmlformats.org/officeDocument/2006/relationships/image" Target="../media/image25.svg"/><Relationship Id="rId15" Type="http://schemas.openxmlformats.org/officeDocument/2006/relationships/image" Target="../media/image24.png"/><Relationship Id="rId14" Type="http://schemas.openxmlformats.org/officeDocument/2006/relationships/image" Target="../media/image23.svg"/><Relationship Id="rId13" Type="http://schemas.openxmlformats.org/officeDocument/2006/relationships/image" Target="../media/image22.png"/><Relationship Id="rId12" Type="http://schemas.openxmlformats.org/officeDocument/2006/relationships/image" Target="../media/image21.svg"/><Relationship Id="rId11" Type="http://schemas.openxmlformats.org/officeDocument/2006/relationships/image" Target="../media/image20.png"/><Relationship Id="rId10" Type="http://schemas.openxmlformats.org/officeDocument/2006/relationships/tags" Target="../tags/tag31.xml"/><Relationship Id="rId1" Type="http://schemas.openxmlformats.org/officeDocument/2006/relationships/tags" Target="../tags/tag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1019954" y="1781625"/>
            <a:ext cx="4043441" cy="2733932"/>
            <a:chOff x="965347" y="1890753"/>
            <a:chExt cx="4043441" cy="2733932"/>
          </a:xfrm>
        </p:grpSpPr>
        <p:sp>
          <p:nvSpPr>
            <p:cNvPr id="14" name="文本框 13"/>
            <p:cNvSpPr txBox="1"/>
            <p:nvPr/>
          </p:nvSpPr>
          <p:spPr>
            <a:xfrm>
              <a:off x="965347" y="1890753"/>
              <a:ext cx="30988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8" name="图片 7" descr="C:/Users/11694/Desktop/1.jpg1"/>
            <p:cNvPicPr>
              <a:picLocks noChangeAspect="1"/>
            </p:cNvPicPr>
            <p:nvPr/>
          </p:nvPicPr>
          <p:blipFill>
            <a:blip r:embed="rId2"/>
            <a:srcRect l="5904" t="3819" r="12234" b="1891"/>
            <a:stretch>
              <a:fillRect/>
            </a:stretch>
          </p:blipFill>
          <p:spPr>
            <a:xfrm>
              <a:off x="1788068" y="2150090"/>
              <a:ext cx="3220720" cy="2474595"/>
            </a:xfrm>
            <a:prstGeom prst="rect">
              <a:avLst/>
            </a:prstGeom>
          </p:spPr>
        </p:pic>
      </p:grpSp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7" r="56827"/>
          <a:stretch>
            <a:fillRect/>
          </a:stretch>
        </p:blipFill>
        <p:spPr>
          <a:xfrm>
            <a:off x="10507665" y="2528491"/>
            <a:ext cx="1684335" cy="348986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38" b="81872"/>
          <a:stretch>
            <a:fillRect/>
          </a:stretch>
        </p:blipFill>
        <p:spPr>
          <a:xfrm>
            <a:off x="-2" y="12513"/>
            <a:ext cx="4762502" cy="110508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07" b="4845"/>
          <a:stretch>
            <a:fillRect/>
          </a:stretch>
        </p:blipFill>
        <p:spPr>
          <a:xfrm>
            <a:off x="-2" y="5096677"/>
            <a:ext cx="12192000" cy="177074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34" b="78193"/>
          <a:stretch>
            <a:fillRect/>
          </a:stretch>
        </p:blipFill>
        <p:spPr>
          <a:xfrm>
            <a:off x="8026399" y="0"/>
            <a:ext cx="4153353" cy="132938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150610" y="2251710"/>
            <a:ext cx="4618355" cy="27336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en-US" altLang="zh-CN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Cuisine:</a:t>
            </a:r>
            <a:endParaRPr lang="en-US" altLang="zh-CN" sz="72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altLang="zh-CN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</a:t>
            </a:r>
            <a:r>
              <a:rPr lang="en-US" altLang="zh-CN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uosifen</a:t>
            </a:r>
            <a:endParaRPr lang="en-US" altLang="zh-CN" sz="72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/Users/11694/Desktop/3.jpg3"/>
          <p:cNvPicPr>
            <a:picLocks noChangeAspect="1"/>
          </p:cNvPicPr>
          <p:nvPr/>
        </p:nvPicPr>
        <p:blipFill>
          <a:blip r:embed="rId1"/>
          <a:srcRect l="-4532" t="-8412" r="-159" b="-479"/>
          <a:stretch>
            <a:fillRect/>
          </a:stretch>
        </p:blipFill>
        <p:spPr>
          <a:xfrm>
            <a:off x="8655685" y="542290"/>
            <a:ext cx="3079115" cy="504634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 rot="16200000">
            <a:off x="2647315" y="-1104265"/>
            <a:ext cx="587375" cy="3879850"/>
          </a:xfrm>
          <a:prstGeom prst="rect">
            <a:avLst/>
          </a:prstGeom>
          <a:noFill/>
          <a:ln>
            <a:noFill/>
          </a:ln>
        </p:spPr>
        <p:txBody>
          <a:bodyPr vert="eaVert" wrap="square" lIns="0" tIns="0" rIns="0" bIns="0" rtlCol="0">
            <a:noAutofit/>
          </a:bodyPr>
          <a:p>
            <a:pPr algn="dist"/>
            <a:r>
              <a:rPr lang="en-US" altLang="zh-CN" sz="2800" b="1" spc="100" dirty="0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effectLst/>
                <a:latin typeface="+mn-ea"/>
                <a:cs typeface="微软雅黑" panose="020B0503020204020204" pitchFamily="34" charset="-122"/>
                <a:sym typeface="+mn-ea"/>
              </a:rPr>
              <a:t>Making Process</a:t>
            </a:r>
            <a:endParaRPr lang="zh-CN" altLang="en-US" sz="2800" dirty="0">
              <a:gradFill>
                <a:gsLst>
                  <a:gs pos="50000">
                    <a:schemeClr val="tx1"/>
                  </a:gs>
                  <a:gs pos="0">
                    <a:schemeClr val="tx1">
                      <a:lumMod val="25000"/>
                      <a:lumOff val="75000"/>
                    </a:schemeClr>
                  </a:gs>
                  <a:gs pos="100000">
                    <a:schemeClr val="tx1">
                      <a:lumMod val="85000"/>
                    </a:schemeClr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04265" y="1719580"/>
            <a:ext cx="509333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视频</a:t>
            </a:r>
            <a:r>
              <a:rPr lang="zh-CN" alt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链接：https://www.bilibili.com/video/BV1XV411K7eB/?spm_id_from=333.337.search-card.all.click&amp;vd_source=6562dc266dda4948529f4844ab67a66a</a:t>
            </a:r>
            <a:endParaRPr lang="zh-CN" altLang="en-US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7557751" y="1642235"/>
            <a:ext cx="173477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03</a:t>
            </a:r>
            <a:endParaRPr lang="zh-CN" altLang="en-US" sz="1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057474" y="3090197"/>
            <a:ext cx="6329680" cy="1445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Influence  </a:t>
            </a:r>
            <a:endParaRPr lang="zh-CN" altLang="en-US" sz="8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7" r="56827"/>
          <a:stretch>
            <a:fillRect/>
          </a:stretch>
        </p:blipFill>
        <p:spPr>
          <a:xfrm>
            <a:off x="10507665" y="2528491"/>
            <a:ext cx="1684335" cy="348986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38" b="81872"/>
          <a:stretch>
            <a:fillRect/>
          </a:stretch>
        </p:blipFill>
        <p:spPr>
          <a:xfrm>
            <a:off x="-2" y="12513"/>
            <a:ext cx="4762502" cy="110508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07" b="4845"/>
          <a:stretch>
            <a:fillRect/>
          </a:stretch>
        </p:blipFill>
        <p:spPr>
          <a:xfrm>
            <a:off x="-2" y="5096677"/>
            <a:ext cx="12192000" cy="177074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34" b="78193"/>
          <a:stretch>
            <a:fillRect/>
          </a:stretch>
        </p:blipFill>
        <p:spPr>
          <a:xfrm>
            <a:off x="8026399" y="0"/>
            <a:ext cx="4153353" cy="132938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405" y="1642110"/>
            <a:ext cx="4514850" cy="3000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 descr="C:/Users/11694/Desktop/螺蛳粉/1.jpg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4600" t="-155" r="10516" b="1678"/>
          <a:stretch>
            <a:fillRect/>
          </a:stretch>
        </p:blipFill>
        <p:spPr>
          <a:xfrm>
            <a:off x="3829685" y="1641475"/>
            <a:ext cx="3538855" cy="3291840"/>
          </a:xfrm>
          <a:prstGeom prst="rect">
            <a:avLst/>
          </a:prstGeom>
        </p:spPr>
      </p:pic>
      <p:grpSp>
        <p:nvGrpSpPr>
          <p:cNvPr id="16" name="组合 15"/>
          <p:cNvGrpSpPr/>
          <p:nvPr>
            <p:custDataLst>
              <p:tags r:id="rId3"/>
            </p:custDataLst>
          </p:nvPr>
        </p:nvGrpSpPr>
        <p:grpSpPr>
          <a:xfrm rot="0">
            <a:off x="1636395" y="1348740"/>
            <a:ext cx="1108710" cy="1108710"/>
            <a:chOff x="1963334" y="2190000"/>
            <a:chExt cx="1108879" cy="1108879"/>
          </a:xfrm>
        </p:grpSpPr>
        <p:sp>
          <p:nvSpPr>
            <p:cNvPr id="18" name="文本框 17"/>
            <p:cNvSpPr txBox="1"/>
            <p:nvPr>
              <p:custDataLst>
                <p:tags r:id="rId4"/>
              </p:custDataLst>
            </p:nvPr>
          </p:nvSpPr>
          <p:spPr>
            <a:xfrm>
              <a:off x="2071031" y="2218572"/>
              <a:ext cx="95410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壹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椭圆 18"/>
            <p:cNvSpPr/>
            <p:nvPr>
              <p:custDataLst>
                <p:tags r:id="rId5"/>
              </p:custDataLst>
            </p:nvPr>
          </p:nvSpPr>
          <p:spPr>
            <a:xfrm>
              <a:off x="1963334" y="2190000"/>
              <a:ext cx="1108879" cy="1108879"/>
            </a:xfrm>
            <a:prstGeom prst="ellipse">
              <a:avLst/>
            </a:prstGeom>
            <a:noFill/>
            <a:ln>
              <a:solidFill>
                <a:srgbClr val="CDB3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>
            <p:custDataLst>
              <p:tags r:id="rId6"/>
            </p:custDataLst>
          </p:nvPr>
        </p:nvGrpSpPr>
        <p:grpSpPr>
          <a:xfrm rot="0">
            <a:off x="8891905" y="1353185"/>
            <a:ext cx="1108710" cy="1108710"/>
            <a:chOff x="1963334" y="2190000"/>
            <a:chExt cx="1108879" cy="1108879"/>
          </a:xfrm>
        </p:grpSpPr>
        <p:sp>
          <p:nvSpPr>
            <p:cNvPr id="33" name="文本框 32"/>
            <p:cNvSpPr txBox="1"/>
            <p:nvPr>
              <p:custDataLst>
                <p:tags r:id="rId7"/>
              </p:custDataLst>
            </p:nvPr>
          </p:nvSpPr>
          <p:spPr>
            <a:xfrm>
              <a:off x="2032359" y="2231142"/>
              <a:ext cx="95410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6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贰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椭圆 33"/>
            <p:cNvSpPr/>
            <p:nvPr>
              <p:custDataLst>
                <p:tags r:id="rId8"/>
              </p:custDataLst>
            </p:nvPr>
          </p:nvSpPr>
          <p:spPr>
            <a:xfrm>
              <a:off x="1963334" y="2190000"/>
              <a:ext cx="1108879" cy="1108879"/>
            </a:xfrm>
            <a:prstGeom prst="ellipse">
              <a:avLst/>
            </a:prstGeom>
            <a:noFill/>
            <a:ln>
              <a:solidFill>
                <a:srgbClr val="CDB3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 rot="16200000">
            <a:off x="1927225" y="-403225"/>
            <a:ext cx="587375" cy="2369820"/>
          </a:xfrm>
          <a:prstGeom prst="rect">
            <a:avLst/>
          </a:prstGeom>
          <a:noFill/>
          <a:ln>
            <a:noFill/>
          </a:ln>
        </p:spPr>
        <p:txBody>
          <a:bodyPr vert="eaVert" wrap="square" lIns="0" tIns="0" rIns="0" bIns="0" rtlCol="0">
            <a:noAutofit/>
          </a:bodyPr>
          <a:p>
            <a:pPr algn="ctr"/>
            <a:r>
              <a:rPr lang="en-US" altLang="zh-CN" sz="2800" b="1" spc="100" dirty="0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effectLst/>
                <a:latin typeface="+mn-ea"/>
                <a:cs typeface="微软雅黑" panose="020B0503020204020204" pitchFamily="34" charset="-122"/>
                <a:sym typeface="+mn-ea"/>
              </a:rPr>
              <a:t>Influence  </a:t>
            </a:r>
            <a:endParaRPr lang="en-US" altLang="zh-CN" sz="2800" b="1" spc="100" dirty="0">
              <a:gradFill>
                <a:gsLst>
                  <a:gs pos="50000">
                    <a:schemeClr val="tx1"/>
                  </a:gs>
                  <a:gs pos="0">
                    <a:schemeClr val="tx1">
                      <a:lumMod val="25000"/>
                      <a:lumOff val="75000"/>
                    </a:schemeClr>
                  </a:gs>
                  <a:gs pos="100000">
                    <a:schemeClr val="tx1">
                      <a:lumMod val="85000"/>
                    </a:schemeClr>
                  </a:gs>
                </a:gsLst>
                <a:lin ang="5400000" scaled="1"/>
              </a:gradFill>
              <a:effectLst/>
              <a:latin typeface="+mn-ea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9"/>
            </p:custDataLst>
          </p:nvPr>
        </p:nvSpPr>
        <p:spPr>
          <a:xfrm>
            <a:off x="520065" y="2457450"/>
            <a:ext cx="2985770" cy="33216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Economy </a:t>
            </a:r>
            <a:r>
              <a:rPr lang="zh-CN" altLang="en-US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zh-CN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Obviously, it supplies thousands of jobs for people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promotes the  economic growth of Liu Zhou and cultivates Liu Zhou’s industrialization.  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10"/>
            </p:custDataLst>
          </p:nvPr>
        </p:nvSpPr>
        <p:spPr>
          <a:xfrm>
            <a:off x="7692390" y="2409825"/>
            <a:ext cx="3782695" cy="34448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Culture </a:t>
            </a:r>
            <a:endParaRPr lang="zh-CN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Nostalgia lies behind every special dish. So doe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s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 Luosifen. It is good  memory to people born and growing in Liu Zhou. It is a typical example  to show the profound influence of traditional 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ulture. 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/Users/11694/Desktop/螺蛳粉/10.png10"/>
          <p:cNvPicPr>
            <a:picLocks noChangeAspect="1"/>
          </p:cNvPicPr>
          <p:nvPr/>
        </p:nvPicPr>
        <p:blipFill>
          <a:blip r:embed="rId1"/>
          <a:srcRect t="-1538" b="-268"/>
          <a:stretch>
            <a:fillRect/>
          </a:stretch>
        </p:blipFill>
        <p:spPr>
          <a:xfrm>
            <a:off x="7017385" y="471170"/>
            <a:ext cx="4018915" cy="547179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056209" y="1716234"/>
            <a:ext cx="4963495" cy="19380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lt"/>
              </a:rPr>
              <a:t>I</a:t>
            </a:r>
            <a:r>
              <a:rPr lang="zh-CN" altLang="en-US" sz="200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lt"/>
              </a:rPr>
              <a:t>n 2018, the skill to make the rice noodle of  Luosifen has been selected in the list of intangible cultural heritage of  Guang Xi Zhuang Autonomous Region.</a:t>
            </a:r>
            <a:endParaRPr lang="zh-CN" altLang="en-US" sz="2000" dirty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36524" y="3761530"/>
            <a:ext cx="4963495" cy="14763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lt"/>
              </a:rPr>
              <a:t>In 2021, it has selected in the  list of national intangible cultural heritage.</a:t>
            </a:r>
            <a:endParaRPr lang="zh-CN" altLang="en-US" sz="2000" dirty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2000" dirty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 rot="16200000">
            <a:off x="1927225" y="-403225"/>
            <a:ext cx="587375" cy="2369820"/>
          </a:xfrm>
          <a:prstGeom prst="rect">
            <a:avLst/>
          </a:prstGeom>
          <a:noFill/>
          <a:ln>
            <a:noFill/>
          </a:ln>
        </p:spPr>
        <p:txBody>
          <a:bodyPr vert="eaVert" wrap="square" lIns="0" tIns="0" rIns="0" bIns="0" rtlCol="0">
            <a:noAutofit/>
          </a:bodyPr>
          <a:p>
            <a:pPr algn="ctr"/>
            <a:r>
              <a:rPr lang="en-US" altLang="zh-CN" sz="2800" b="1" spc="100" dirty="0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effectLst/>
                <a:latin typeface="+mn-ea"/>
                <a:cs typeface="微软雅黑" panose="020B0503020204020204" pitchFamily="34" charset="-122"/>
                <a:sym typeface="+mn-ea"/>
              </a:rPr>
              <a:t>Influence  </a:t>
            </a:r>
            <a:endParaRPr lang="en-US" altLang="zh-CN" sz="2800" b="1" spc="100" dirty="0">
              <a:gradFill>
                <a:gsLst>
                  <a:gs pos="50000">
                    <a:schemeClr val="tx1"/>
                  </a:gs>
                  <a:gs pos="0">
                    <a:schemeClr val="tx1">
                      <a:lumMod val="25000"/>
                      <a:lumOff val="75000"/>
                    </a:schemeClr>
                  </a:gs>
                  <a:gs pos="100000">
                    <a:schemeClr val="tx1">
                      <a:lumMod val="85000"/>
                    </a:schemeClr>
                  </a:gs>
                </a:gsLst>
                <a:lin ang="5400000" scaled="1"/>
              </a:gradFill>
              <a:effectLst/>
              <a:latin typeface="+mn-ea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rot="16200000">
            <a:off x="2647315" y="-1104265"/>
            <a:ext cx="587375" cy="3879850"/>
          </a:xfrm>
          <a:prstGeom prst="rect">
            <a:avLst/>
          </a:prstGeom>
          <a:noFill/>
          <a:ln>
            <a:noFill/>
          </a:ln>
        </p:spPr>
        <p:txBody>
          <a:bodyPr vert="eaVert" wrap="square" lIns="0" tIns="0" rIns="0" bIns="0" rtlCol="0">
            <a:noAutofit/>
          </a:bodyPr>
          <a:p>
            <a:pPr algn="l"/>
            <a:r>
              <a:rPr lang="en-US" altLang="zh-CN" sz="3600" b="1" spc="100" dirty="0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effectLst/>
                <a:latin typeface="+mn-ea"/>
                <a:cs typeface="微软雅黑" panose="020B0503020204020204" pitchFamily="34" charset="-122"/>
                <a:sym typeface="+mn-ea"/>
              </a:rPr>
              <a:t>Question </a:t>
            </a:r>
            <a:r>
              <a:rPr lang="en-US" altLang="zh-CN" sz="2800" b="1" spc="100" dirty="0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effectLst/>
                <a:latin typeface="+mn-ea"/>
                <a:cs typeface="微软雅黑" panose="020B0503020204020204" pitchFamily="34" charset="-122"/>
                <a:sym typeface="+mn-ea"/>
              </a:rPr>
              <a:t> </a:t>
            </a:r>
            <a:endParaRPr lang="en-US" altLang="zh-CN" sz="2800" b="1" spc="100" dirty="0">
              <a:gradFill>
                <a:gsLst>
                  <a:gs pos="50000">
                    <a:schemeClr val="tx1"/>
                  </a:gs>
                  <a:gs pos="0">
                    <a:schemeClr val="tx1">
                      <a:lumMod val="25000"/>
                      <a:lumOff val="75000"/>
                    </a:schemeClr>
                  </a:gs>
                  <a:gs pos="100000">
                    <a:schemeClr val="tx1">
                      <a:lumMod val="85000"/>
                    </a:schemeClr>
                  </a:gs>
                </a:gsLst>
                <a:lin ang="5400000" scaled="1"/>
              </a:gradFill>
              <a:effectLst/>
              <a:latin typeface="+mn-ea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63040" y="1754505"/>
            <a:ext cx="9472295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01395" y="1464945"/>
            <a:ext cx="9262110" cy="7823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just"/>
            <a:r>
              <a:rPr lang="en-US" altLang="zh-CN" sz="3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Question 1:</a:t>
            </a:r>
            <a:endParaRPr lang="en-US" altLang="zh-CN" sz="32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just"/>
            <a:r>
              <a:rPr lang="en-US" altLang="zh-CN" sz="3200" b="1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Times New Roman" panose="02020603050405020304" charset="0"/>
                <a:cs typeface="Times New Roman" panose="02020603050405020304" charset="0"/>
              </a:rPr>
              <a:t>Where do</a:t>
            </a:r>
            <a:r>
              <a:rPr lang="en-US" altLang="zh-CN" sz="3200" b="1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Times New Roman" panose="02020603050405020304" charset="0"/>
                <a:cs typeface="Times New Roman" panose="02020603050405020304" charset="0"/>
              </a:rPr>
              <a:t>es Luosifen come from? </a:t>
            </a:r>
            <a:endParaRPr lang="en-US" altLang="zh-CN" sz="3200" b="1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altLang="zh-CN" sz="3200" b="1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Times New Roman" panose="02020603050405020304" charset="0"/>
                <a:cs typeface="Times New Roman" panose="02020603050405020304" charset="0"/>
              </a:rPr>
              <a:t>And When was Luosifen selected </a:t>
            </a:r>
            <a:endParaRPr lang="en-US" altLang="zh-CN" sz="3200" b="1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altLang="zh-CN" sz="3200" b="1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Times New Roman" panose="02020603050405020304" charset="0"/>
                <a:cs typeface="Times New Roman" panose="02020603050405020304" charset="0"/>
              </a:rPr>
              <a:t>in the list of national  intangible cultural heritage?</a:t>
            </a:r>
            <a:endParaRPr lang="en-US" altLang="zh-CN" sz="3200" b="1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69645" y="3787775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n-US" altLang="zh-CN" sz="3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Question 2:</a:t>
            </a:r>
            <a:endParaRPr lang="en-US" altLang="zh-CN" sz="32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01395" y="4414520"/>
            <a:ext cx="931291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n-US" altLang="zh-CN" sz="3200" b="1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What are the ingredients  of Luosifen? (at least three)</a:t>
            </a:r>
            <a:endParaRPr lang="en-US" altLang="zh-CN" sz="3200" b="1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50"/>
          <a:stretch>
            <a:fillRect/>
          </a:stretch>
        </p:blipFill>
        <p:spPr>
          <a:xfrm>
            <a:off x="9564288" y="3445323"/>
            <a:ext cx="2610270" cy="29162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6"/>
          <a:stretch>
            <a:fillRect/>
          </a:stretch>
        </p:blipFill>
        <p:spPr>
          <a:xfrm>
            <a:off x="-356" y="3445323"/>
            <a:ext cx="3585794" cy="376231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38" b="81872"/>
          <a:stretch>
            <a:fillRect/>
          </a:stretch>
        </p:blipFill>
        <p:spPr>
          <a:xfrm>
            <a:off x="-2" y="12513"/>
            <a:ext cx="4762502" cy="110508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4" t="66107" b="4845"/>
          <a:stretch>
            <a:fillRect/>
          </a:stretch>
        </p:blipFill>
        <p:spPr>
          <a:xfrm>
            <a:off x="-12700" y="5096677"/>
            <a:ext cx="12204698" cy="177074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34" b="78193"/>
          <a:stretch>
            <a:fillRect/>
          </a:stretch>
        </p:blipFill>
        <p:spPr>
          <a:xfrm>
            <a:off x="8026399" y="0"/>
            <a:ext cx="4153353" cy="1329385"/>
          </a:xfrm>
          <a:prstGeom prst="rect">
            <a:avLst/>
          </a:prstGeom>
        </p:spPr>
      </p:pic>
      <p:sp>
        <p:nvSpPr>
          <p:cNvPr id="7" name="圆角矩形 6"/>
          <p:cNvSpPr/>
          <p:nvPr>
            <p:custDataLst>
              <p:tags r:id="rId6"/>
            </p:custDataLst>
          </p:nvPr>
        </p:nvSpPr>
        <p:spPr>
          <a:xfrm>
            <a:off x="5212398" y="2327910"/>
            <a:ext cx="1630680" cy="481330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  <a:lumOff val="25000"/>
              <a:alpha val="36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264795" tIns="117474" rIns="264160" bIns="118111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endParaRPr lang="zh-CN" altLang="zh-CN" sz="1600" b="1" spc="100" dirty="0">
              <a:solidFill>
                <a:schemeClr val="bg2"/>
              </a:solidFill>
              <a:effectLst/>
              <a:latin typeface="+mn-ea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9" name="圆角矩形 8"/>
          <p:cNvSpPr/>
          <p:nvPr>
            <p:custDataLst>
              <p:tags r:id="rId7"/>
            </p:custDataLst>
          </p:nvPr>
        </p:nvSpPr>
        <p:spPr>
          <a:xfrm>
            <a:off x="5212398" y="3188970"/>
            <a:ext cx="1630680" cy="481330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  <a:lumOff val="25000"/>
              <a:alpha val="36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264795" tIns="117474" rIns="264160" bIns="118111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endParaRPr lang="zh-CN" altLang="zh-CN" sz="1600" b="1" spc="100" dirty="0">
              <a:solidFill>
                <a:schemeClr val="bg2"/>
              </a:solidFill>
              <a:effectLst/>
              <a:latin typeface="+mn-ea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" name="圆角矩形 9"/>
          <p:cNvSpPr/>
          <p:nvPr>
            <p:custDataLst>
              <p:tags r:id="rId8"/>
            </p:custDataLst>
          </p:nvPr>
        </p:nvSpPr>
        <p:spPr>
          <a:xfrm>
            <a:off x="5209223" y="4050030"/>
            <a:ext cx="1630680" cy="481330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  <a:lumOff val="25000"/>
              <a:alpha val="36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264795" tIns="117474" rIns="264160" bIns="118111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endParaRPr lang="zh-CN" altLang="zh-CN" sz="1600" b="1" spc="100" dirty="0">
              <a:solidFill>
                <a:schemeClr val="bg2"/>
              </a:solidFill>
              <a:effectLst/>
              <a:latin typeface="+mn-ea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89" name="圆角矩形 88"/>
          <p:cNvSpPr/>
          <p:nvPr>
            <p:custDataLst>
              <p:tags r:id="rId9"/>
            </p:custDataLst>
          </p:nvPr>
        </p:nvSpPr>
        <p:spPr>
          <a:xfrm>
            <a:off x="5212715" y="4050030"/>
            <a:ext cx="3954145" cy="481330"/>
          </a:xfrm>
          <a:prstGeom prst="roundRect">
            <a:avLst>
              <a:gd name="adj" fmla="val 50000"/>
            </a:avLst>
          </a:prstGeom>
          <a:gradFill>
            <a:gsLst>
              <a:gs pos="99000">
                <a:schemeClr val="accent1">
                  <a:alpha val="100000"/>
                </a:schemeClr>
              </a:gs>
              <a:gs pos="0">
                <a:schemeClr val="accent1">
                  <a:alpha val="38000"/>
                </a:schemeClr>
              </a:gs>
            </a:gsLst>
            <a:lin ang="270000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264795" tIns="117474" rIns="264160" bIns="118111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400" b="1" spc="100" dirty="0">
                <a:solidFill>
                  <a:srgbClr val="FFFFFF"/>
                </a:solidFill>
                <a:effectLst/>
                <a:latin typeface="+mn-ea"/>
                <a:cs typeface="微软雅黑" panose="020B0503020204020204" pitchFamily="34" charset="-122"/>
                <a:sym typeface="+mn-ea"/>
              </a:rPr>
              <a:t>Influence</a:t>
            </a:r>
            <a:endParaRPr lang="en-US" altLang="zh-CN" sz="2400" b="1" spc="100" dirty="0">
              <a:solidFill>
                <a:srgbClr val="FFFFFF"/>
              </a:solidFill>
              <a:effectLst/>
              <a:latin typeface="+mn-ea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83" name="圆角矩形 82"/>
          <p:cNvSpPr/>
          <p:nvPr>
            <p:custDataLst>
              <p:tags r:id="rId10"/>
            </p:custDataLst>
          </p:nvPr>
        </p:nvSpPr>
        <p:spPr>
          <a:xfrm>
            <a:off x="5212715" y="3188970"/>
            <a:ext cx="3912235" cy="481330"/>
          </a:xfrm>
          <a:prstGeom prst="roundRect">
            <a:avLst>
              <a:gd name="adj" fmla="val 50000"/>
            </a:avLst>
          </a:prstGeom>
          <a:gradFill>
            <a:gsLst>
              <a:gs pos="99000">
                <a:schemeClr val="accent2">
                  <a:alpha val="100000"/>
                </a:schemeClr>
              </a:gs>
              <a:gs pos="0">
                <a:schemeClr val="accent2">
                  <a:alpha val="38000"/>
                </a:schemeClr>
              </a:gs>
            </a:gsLst>
            <a:lin ang="270000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264795" tIns="117474" rIns="264160" bIns="118111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400" b="1" spc="100" dirty="0">
                <a:solidFill>
                  <a:srgbClr val="FFFFFF"/>
                </a:solidFill>
                <a:effectLst/>
                <a:latin typeface="+mn-ea"/>
                <a:cs typeface="微软雅黑" panose="020B0503020204020204" pitchFamily="34" charset="-122"/>
                <a:sym typeface="+mn-ea"/>
              </a:rPr>
              <a:t>Making Process</a:t>
            </a:r>
            <a:endParaRPr lang="en-US" altLang="zh-CN" sz="2400" b="1" spc="100" dirty="0">
              <a:solidFill>
                <a:srgbClr val="FFFFFF"/>
              </a:solidFill>
              <a:effectLst/>
              <a:latin typeface="+mn-ea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74" name="圆角矩形 73"/>
          <p:cNvSpPr/>
          <p:nvPr>
            <p:custDataLst>
              <p:tags r:id="rId11"/>
            </p:custDataLst>
          </p:nvPr>
        </p:nvSpPr>
        <p:spPr>
          <a:xfrm>
            <a:off x="5212715" y="2212975"/>
            <a:ext cx="3835400" cy="596265"/>
          </a:xfrm>
          <a:prstGeom prst="roundRect">
            <a:avLst>
              <a:gd name="adj" fmla="val 50000"/>
            </a:avLst>
          </a:prstGeom>
          <a:gradFill>
            <a:gsLst>
              <a:gs pos="99000">
                <a:schemeClr val="accent1">
                  <a:alpha val="100000"/>
                </a:schemeClr>
              </a:gs>
              <a:gs pos="0">
                <a:schemeClr val="accent1">
                  <a:alpha val="38000"/>
                </a:schemeClr>
              </a:gs>
            </a:gsLst>
            <a:lin ang="270000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264795" tIns="117474" rIns="264160" bIns="118111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400" b="1" spc="100" dirty="0">
                <a:solidFill>
                  <a:srgbClr val="FFFFFF"/>
                </a:solidFill>
                <a:effectLst/>
                <a:latin typeface="+mn-ea"/>
                <a:cs typeface="微软雅黑" panose="020B0503020204020204" pitchFamily="34" charset="-122"/>
                <a:sym typeface="+mn-ea"/>
              </a:rPr>
              <a:t>History of Luosifen</a:t>
            </a:r>
            <a:endParaRPr lang="en-US" altLang="zh-CN" sz="2400" b="1" spc="100" dirty="0">
              <a:solidFill>
                <a:srgbClr val="FFFFFF"/>
              </a:solidFill>
              <a:effectLst/>
              <a:latin typeface="+mn-ea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椭圆 2"/>
          <p:cNvSpPr/>
          <p:nvPr>
            <p:custDataLst>
              <p:tags r:id="rId12"/>
            </p:custDataLst>
          </p:nvPr>
        </p:nvSpPr>
        <p:spPr>
          <a:xfrm>
            <a:off x="1517968" y="1790065"/>
            <a:ext cx="3279140" cy="3279140"/>
          </a:xfrm>
          <a:prstGeom prst="ellipse">
            <a:avLst/>
          </a:prstGeom>
          <a:noFill/>
          <a:ln>
            <a:gradFill>
              <a:gsLst>
                <a:gs pos="0">
                  <a:schemeClr val="accent1">
                    <a:lumMod val="40000"/>
                    <a:lumOff val="60000"/>
                    <a:alpha val="100000"/>
                  </a:schemeClr>
                </a:gs>
                <a:gs pos="17000">
                  <a:schemeClr val="accent1">
                    <a:alpha val="0"/>
                  </a:scheme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sz="1600">
              <a:solidFill>
                <a:schemeClr val="lt1"/>
              </a:solidFill>
              <a:cs typeface="江城圆体 400W" panose="020B0500000000000000" charset="-122"/>
              <a:sym typeface="+mn-ea"/>
            </a:endParaRPr>
          </a:p>
        </p:txBody>
      </p:sp>
      <p:sp>
        <p:nvSpPr>
          <p:cNvPr id="4" name="椭圆 3"/>
          <p:cNvSpPr/>
          <p:nvPr>
            <p:custDataLst>
              <p:tags r:id="rId13"/>
            </p:custDataLst>
          </p:nvPr>
        </p:nvSpPr>
        <p:spPr>
          <a:xfrm>
            <a:off x="4513898" y="4249420"/>
            <a:ext cx="81280" cy="81280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cs typeface="江城圆体 400W" panose="020B0500000000000000" charset="-122"/>
              <a:sym typeface="+mn-ea"/>
            </a:endParaRPr>
          </a:p>
        </p:txBody>
      </p:sp>
      <p:sp>
        <p:nvSpPr>
          <p:cNvPr id="18" name="椭圆 17"/>
          <p:cNvSpPr/>
          <p:nvPr>
            <p:custDataLst>
              <p:tags r:id="rId14"/>
            </p:custDataLst>
          </p:nvPr>
        </p:nvSpPr>
        <p:spPr>
          <a:xfrm>
            <a:off x="4513898" y="2538730"/>
            <a:ext cx="81280" cy="81280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cs typeface="江城圆体 400W" panose="020B0500000000000000" charset="-122"/>
              <a:sym typeface="+mn-ea"/>
            </a:endParaRPr>
          </a:p>
        </p:txBody>
      </p:sp>
      <p:sp>
        <p:nvSpPr>
          <p:cNvPr id="5" name="椭圆 4"/>
          <p:cNvSpPr/>
          <p:nvPr>
            <p:custDataLst>
              <p:tags r:id="rId15"/>
            </p:custDataLst>
          </p:nvPr>
        </p:nvSpPr>
        <p:spPr>
          <a:xfrm>
            <a:off x="1667193" y="1939290"/>
            <a:ext cx="2980690" cy="2980690"/>
          </a:xfrm>
          <a:prstGeom prst="ellipse">
            <a:avLst/>
          </a:prstGeom>
          <a:gradFill flip="none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100000">
                <a:schemeClr val="accent1">
                  <a:alpha val="1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椭圆 5"/>
          <p:cNvSpPr/>
          <p:nvPr>
            <p:custDataLst>
              <p:tags r:id="rId16"/>
            </p:custDataLst>
          </p:nvPr>
        </p:nvSpPr>
        <p:spPr>
          <a:xfrm>
            <a:off x="1810703" y="2082800"/>
            <a:ext cx="2693035" cy="2693035"/>
          </a:xfrm>
          <a:prstGeom prst="ellipse">
            <a:avLst/>
          </a:prstGeom>
          <a:gradFill flip="none">
            <a:gsLst>
              <a:gs pos="0">
                <a:schemeClr val="accent1">
                  <a:lumMod val="60000"/>
                  <a:lumOff val="40000"/>
                  <a:alpha val="15000"/>
                </a:schemeClr>
              </a:gs>
              <a:gs pos="100000">
                <a:schemeClr val="accent1">
                  <a:alpha val="1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8" name="椭圆 7"/>
          <p:cNvSpPr/>
          <p:nvPr>
            <p:custDataLst>
              <p:tags r:id="rId17"/>
            </p:custDataLst>
          </p:nvPr>
        </p:nvSpPr>
        <p:spPr>
          <a:xfrm>
            <a:off x="1973898" y="2245995"/>
            <a:ext cx="2367280" cy="2367280"/>
          </a:xfrm>
          <a:prstGeom prst="ellipse">
            <a:avLst/>
          </a:prstGeom>
          <a:gradFill flip="none">
            <a:gsLst>
              <a:gs pos="0">
                <a:schemeClr val="accent1">
                  <a:lumMod val="60000"/>
                  <a:lumOff val="40000"/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椭圆 12"/>
          <p:cNvSpPr/>
          <p:nvPr>
            <p:custDataLst>
              <p:tags r:id="rId18"/>
            </p:custDataLst>
          </p:nvPr>
        </p:nvSpPr>
        <p:spPr>
          <a:xfrm>
            <a:off x="4759643" y="3388995"/>
            <a:ext cx="81280" cy="81280"/>
          </a:xfrm>
          <a:prstGeom prst="ellipse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latin typeface="+mn-ea"/>
              <a:cs typeface="江城圆体 400W" panose="020B0500000000000000" charset="-122"/>
              <a:sym typeface="+mn-ea"/>
            </a:endParaRPr>
          </a:p>
        </p:txBody>
      </p:sp>
      <p:sp>
        <p:nvSpPr>
          <p:cNvPr id="11" name="椭圆 10"/>
          <p:cNvSpPr/>
          <p:nvPr>
            <p:custDataLst>
              <p:tags r:id="rId19"/>
            </p:custDataLst>
          </p:nvPr>
        </p:nvSpPr>
        <p:spPr>
          <a:xfrm>
            <a:off x="2129473" y="2409190"/>
            <a:ext cx="2047875" cy="2047875"/>
          </a:xfrm>
          <a:prstGeom prst="ellipse">
            <a:avLst/>
          </a:prstGeom>
          <a:solidFill>
            <a:schemeClr val="tx2">
              <a:lumMod val="75000"/>
              <a:lumOff val="25000"/>
              <a:alpha val="17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264795" tIns="117474" rIns="264160" bIns="118111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endParaRPr lang="zh-CN" altLang="zh-CN" sz="1600" b="1" spc="100" dirty="0">
              <a:solidFill>
                <a:schemeClr val="bg2"/>
              </a:solidFill>
              <a:effectLst/>
              <a:latin typeface="+mn-ea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4" name="椭圆 23"/>
          <p:cNvSpPr/>
          <p:nvPr>
            <p:custDataLst>
              <p:tags r:id="rId20"/>
            </p:custDataLst>
          </p:nvPr>
        </p:nvSpPr>
        <p:spPr>
          <a:xfrm>
            <a:off x="2129473" y="2409190"/>
            <a:ext cx="2047875" cy="2047875"/>
          </a:xfrm>
          <a:prstGeom prst="ellipse">
            <a:avLst/>
          </a:prstGeom>
          <a:gradFill>
            <a:gsLst>
              <a:gs pos="74000">
                <a:schemeClr val="accent1">
                  <a:alpha val="100000"/>
                </a:schemeClr>
              </a:gs>
              <a:gs pos="0">
                <a:schemeClr val="accent1">
                  <a:alpha val="19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21"/>
            </p:custDataLst>
          </p:nvPr>
        </p:nvSpPr>
        <p:spPr>
          <a:xfrm>
            <a:off x="2244725" y="3084830"/>
            <a:ext cx="1933575" cy="965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尚巍手书W" panose="00020600040101010101" pitchFamily="18" charset="-122"/>
                <a:ea typeface="汉仪尚巍手书W" panose="00020600040101010101" pitchFamily="18" charset="-122"/>
                <a:sym typeface="+mn-ea"/>
              </a:rPr>
              <a:t>Content</a:t>
            </a:r>
            <a:endParaRPr lang="en-US" altLang="en-US" sz="36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尚巍手书W" panose="00020600040101010101" pitchFamily="18" charset="-122"/>
              <a:ea typeface="汉仪尚巍手书W" panose="00020600040101010101" pitchFamily="18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83" grpId="0" animBg="1"/>
      <p:bldP spid="83" grpId="1" animBg="1"/>
      <p:bldP spid="89" grpId="0" animBg="1"/>
      <p:bldP spid="8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67815" y="470535"/>
            <a:ext cx="5358130" cy="9499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en-US" altLang="zh-CN" sz="7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First Impression</a:t>
            </a:r>
            <a:endParaRPr lang="en-US" altLang="zh-CN" sz="7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9970" y="1720850"/>
            <a:ext cx="80410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https://wall.sli.do/event/8n4Nn7BtzgiCTa92nLLxni?section=259b9d76-7343-47cd-a2a8-027f55aa38f9</a:t>
            </a:r>
            <a:endParaRPr lang="zh-CN" altLang="en-US" sz="2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5" name="图片 4" descr="互动二维码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68115" y="2654935"/>
            <a:ext cx="3834765" cy="3820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>
            <p:custDataLst>
              <p:tags r:id="rId1"/>
            </p:custDataLst>
          </p:nvPr>
        </p:nvSpPr>
        <p:spPr>
          <a:xfrm>
            <a:off x="7301467" y="1720581"/>
            <a:ext cx="72882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方正楷体简体" panose="02000000000000000000" pitchFamily="65" charset="-122"/>
              </a:rPr>
              <a:t>02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lt"/>
              <a:sym typeface="方正楷体简体" panose="02000000000000000000" pitchFamily="65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2"/>
            </p:custDataLst>
          </p:nvPr>
        </p:nvSpPr>
        <p:spPr>
          <a:xfrm>
            <a:off x="2341453" y="4168669"/>
            <a:ext cx="72882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方正楷体简体" panose="02000000000000000000" pitchFamily="65" charset="-122"/>
              </a:rPr>
              <a:t>03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lt"/>
              <a:sym typeface="方正楷体简体" panose="02000000000000000000" pitchFamily="65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3"/>
            </p:custDataLst>
          </p:nvPr>
        </p:nvSpPr>
        <p:spPr>
          <a:xfrm>
            <a:off x="7214185" y="4168669"/>
            <a:ext cx="72882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方正楷体简体" panose="02000000000000000000" pitchFamily="65" charset="-122"/>
              </a:rPr>
              <a:t>04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lt"/>
              <a:sym typeface="方正楷体简体" panose="02000000000000000000" pitchFamily="65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67815" y="470535"/>
            <a:ext cx="5358130" cy="9499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en-US" altLang="zh-CN" sz="7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First Impression</a:t>
            </a:r>
            <a:endParaRPr lang="en-US" altLang="zh-CN" sz="7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图片 3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560" y="1708785"/>
            <a:ext cx="3611880" cy="2459990"/>
          </a:xfrm>
          <a:prstGeom prst="rect">
            <a:avLst/>
          </a:prstGeom>
        </p:spPr>
      </p:pic>
      <p:pic>
        <p:nvPicPr>
          <p:cNvPr id="6" name="图片 5" descr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3155" y="1724025"/>
            <a:ext cx="2996565" cy="2456815"/>
          </a:xfrm>
          <a:prstGeom prst="rect">
            <a:avLst/>
          </a:prstGeom>
        </p:spPr>
      </p:pic>
      <p:pic>
        <p:nvPicPr>
          <p:cNvPr id="7" name="图片 6" descr="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370" y="2782570"/>
            <a:ext cx="3481070" cy="3390900"/>
          </a:xfrm>
          <a:prstGeom prst="rect">
            <a:avLst/>
          </a:prstGeom>
        </p:spPr>
      </p:pic>
      <p:pic>
        <p:nvPicPr>
          <p:cNvPr id="8" name="图片 7" descr="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0260" y="2717165"/>
            <a:ext cx="3602990" cy="3408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7557751" y="1642235"/>
            <a:ext cx="151195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01</a:t>
            </a:r>
            <a:endParaRPr lang="zh-CN" altLang="en-US" sz="1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814695" y="2916555"/>
            <a:ext cx="4440555" cy="28517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altLang="zh-CN" sz="6000" b="1" spc="100" dirty="0">
                <a:solidFill>
                  <a:srgbClr val="FFFFFF"/>
                </a:solidFill>
                <a:effectLst/>
                <a:latin typeface="+mn-ea"/>
                <a:cs typeface="微软雅黑" panose="020B0503020204020204" pitchFamily="34" charset="-122"/>
                <a:sym typeface="+mn-ea"/>
              </a:rPr>
              <a:t>History of </a:t>
            </a:r>
            <a:endParaRPr lang="en-US" altLang="zh-CN" sz="6000" b="1" spc="100" dirty="0">
              <a:solidFill>
                <a:srgbClr val="FFFFFF"/>
              </a:solidFill>
              <a:effectLst/>
              <a:latin typeface="+mn-ea"/>
              <a:cs typeface="微软雅黑" panose="020B0503020204020204" pitchFamily="34" charset="-122"/>
              <a:sym typeface="+mn-ea"/>
            </a:endParaRPr>
          </a:p>
          <a:p>
            <a:pPr algn="l"/>
            <a:r>
              <a:rPr lang="en-US" altLang="zh-CN" sz="6000" b="1" spc="100" dirty="0">
                <a:solidFill>
                  <a:srgbClr val="FFFFFF"/>
                </a:solidFill>
                <a:effectLst/>
                <a:latin typeface="+mn-ea"/>
                <a:cs typeface="微软雅黑" panose="020B0503020204020204" pitchFamily="34" charset="-122"/>
                <a:sym typeface="+mn-ea"/>
              </a:rPr>
              <a:t>Luosifen</a:t>
            </a:r>
            <a:endParaRPr lang="en-US" altLang="zh-CN" sz="6000" b="1" spc="100" dirty="0">
              <a:solidFill>
                <a:srgbClr val="FFFFFF"/>
              </a:solidFill>
              <a:effectLst/>
              <a:latin typeface="+mn-ea"/>
              <a:ea typeface="汉仪尚巍手书W" panose="00020600040101010101" pitchFamily="18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7" r="56827"/>
          <a:stretch>
            <a:fillRect/>
          </a:stretch>
        </p:blipFill>
        <p:spPr>
          <a:xfrm>
            <a:off x="10507665" y="2528491"/>
            <a:ext cx="1684335" cy="348986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38" b="81872"/>
          <a:stretch>
            <a:fillRect/>
          </a:stretch>
        </p:blipFill>
        <p:spPr>
          <a:xfrm>
            <a:off x="-2" y="12513"/>
            <a:ext cx="4762502" cy="110508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07" b="4845"/>
          <a:stretch>
            <a:fillRect/>
          </a:stretch>
        </p:blipFill>
        <p:spPr>
          <a:xfrm>
            <a:off x="-2" y="5096677"/>
            <a:ext cx="12192000" cy="177074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34" b="78193"/>
          <a:stretch>
            <a:fillRect/>
          </a:stretch>
        </p:blipFill>
        <p:spPr>
          <a:xfrm>
            <a:off x="8026399" y="0"/>
            <a:ext cx="4153353" cy="1329385"/>
          </a:xfrm>
          <a:prstGeom prst="rect">
            <a:avLst/>
          </a:prstGeom>
        </p:spPr>
      </p:pic>
      <p:pic>
        <p:nvPicPr>
          <p:cNvPr id="89" name="图片 88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330" y="1928495"/>
            <a:ext cx="4177030" cy="2776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C:/Users/11694/Desktop/OIP-C.jpgOIP-C"/>
          <p:cNvPicPr>
            <a:picLocks noChangeAspect="1"/>
          </p:cNvPicPr>
          <p:nvPr/>
        </p:nvPicPr>
        <p:blipFill>
          <a:blip r:embed="rId1"/>
          <a:srcRect l="16776" r="16776"/>
          <a:stretch>
            <a:fillRect/>
          </a:stretch>
        </p:blipFill>
        <p:spPr>
          <a:xfrm>
            <a:off x="1186901" y="1793259"/>
            <a:ext cx="4109214" cy="4109214"/>
          </a:xfrm>
          <a:prstGeom prst="rect">
            <a:avLst/>
          </a:prstGeom>
          <a:ln w="47625">
            <a:solidFill>
              <a:schemeClr val="tx1"/>
            </a:solidFill>
          </a:ln>
        </p:spPr>
      </p:pic>
      <p:sp>
        <p:nvSpPr>
          <p:cNvPr id="40" name="矩形 39"/>
          <p:cNvSpPr/>
          <p:nvPr/>
        </p:nvSpPr>
        <p:spPr>
          <a:xfrm rot="16200000">
            <a:off x="2703195" y="-1162050"/>
            <a:ext cx="587375" cy="3879850"/>
          </a:xfrm>
          <a:prstGeom prst="rect">
            <a:avLst/>
          </a:prstGeom>
          <a:noFill/>
          <a:ln>
            <a:noFill/>
          </a:ln>
        </p:spPr>
        <p:txBody>
          <a:bodyPr vert="eaVert" wrap="square" lIns="0" tIns="0" rIns="0" bIns="0" rtlCol="0">
            <a:noAutofit/>
          </a:bodyPr>
          <a:lstStyle/>
          <a:p>
            <a:pPr algn="dist"/>
            <a:r>
              <a:rPr lang="en-US" altLang="zh-CN" sz="2800" b="1" spc="100" dirty="0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effectLst/>
                <a:latin typeface="+mn-ea"/>
                <a:cs typeface="微软雅黑" panose="020B0503020204020204" pitchFamily="34" charset="-122"/>
                <a:sym typeface="+mn-ea"/>
              </a:rPr>
              <a:t>History of Luoshifen</a:t>
            </a:r>
            <a:endParaRPr lang="zh-CN" altLang="en-US" sz="2800" dirty="0">
              <a:gradFill>
                <a:gsLst>
                  <a:gs pos="50000">
                    <a:schemeClr val="tx1"/>
                  </a:gs>
                  <a:gs pos="0">
                    <a:schemeClr val="tx1">
                      <a:lumMod val="25000"/>
                      <a:lumOff val="75000"/>
                    </a:schemeClr>
                  </a:gs>
                  <a:gs pos="100000">
                    <a:schemeClr val="tx1">
                      <a:lumMod val="85000"/>
                    </a:schemeClr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60770" y="949960"/>
            <a:ext cx="4770120" cy="432054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altLang="zh-CN" sz="2000" b="1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lt"/>
              </a:rPr>
              <a:t>I</a:t>
            </a:r>
            <a:r>
              <a:rPr lang="zh-CN" altLang="en-US" sz="2000" b="1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lt"/>
              </a:rPr>
              <a:t>n the last Paleolithic age  forerunners have eaten the river snails in the White Lotus Cave and Big  Dragon Pool which is in the Guang Xi province. </a:t>
            </a:r>
            <a:endParaRPr lang="zh-CN" altLang="en-US" sz="2000" b="1" dirty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lt"/>
            </a:endParaRPr>
          </a:p>
          <a:p>
            <a:endParaRPr lang="zh-CN" altLang="en-US" sz="2000" b="1" dirty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lt"/>
            </a:endParaRPr>
          </a:p>
          <a:p>
            <a:pPr algn="l">
              <a:buClrTx/>
              <a:buSzTx/>
              <a:buFontTx/>
            </a:pPr>
            <a:endParaRPr lang="en-US" altLang="zh-CN" sz="2000" b="1" dirty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lt"/>
            </a:endParaRPr>
          </a:p>
          <a:p>
            <a:pPr algn="l">
              <a:buClrTx/>
              <a:buSzTx/>
              <a:buFontTx/>
            </a:pPr>
            <a:r>
              <a:rPr lang="en-US" altLang="zh-CN" sz="2000" b="1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lt"/>
              </a:rPr>
              <a:t>Since the Era before Qin  Dynasty, rice noodle has become the staple food to people who grow up  in southern China including Guang Xi Province.</a:t>
            </a:r>
            <a:endParaRPr lang="en-US" altLang="zh-CN" sz="2000" b="1" dirty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lt"/>
            </a:endParaRPr>
          </a:p>
          <a:p>
            <a:pPr algn="l">
              <a:buClrTx/>
              <a:buSzTx/>
              <a:buFontTx/>
            </a:pPr>
            <a:endParaRPr lang="en-US" altLang="zh-CN" sz="2000" b="1" dirty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lt"/>
            </a:endParaRPr>
          </a:p>
          <a:p>
            <a:pPr algn="l">
              <a:buClrTx/>
              <a:buSzTx/>
              <a:buFontTx/>
            </a:pPr>
            <a:endParaRPr lang="en-US" altLang="zh-CN" sz="2000" b="1" dirty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lt"/>
            </a:endParaRPr>
          </a:p>
          <a:p>
            <a:pPr algn="l">
              <a:buClrTx/>
              <a:buSzTx/>
              <a:buFontTx/>
            </a:pPr>
            <a:r>
              <a:rPr lang="en-US" altLang="zh-CN" sz="2000" b="1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lt"/>
              </a:rPr>
              <a:t>The combination, Luosifen has appeared around 1970s-1980s.</a:t>
            </a:r>
            <a:endParaRPr lang="en-US" altLang="zh-CN" sz="2000" b="1" dirty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lt"/>
            </a:endParaRPr>
          </a:p>
        </p:txBody>
      </p:sp>
      <p:sp>
        <p:nvSpPr>
          <p:cNvPr id="6" name="下箭头 5"/>
          <p:cNvSpPr/>
          <p:nvPr/>
        </p:nvSpPr>
        <p:spPr>
          <a:xfrm>
            <a:off x="8317865" y="2203450"/>
            <a:ext cx="366395" cy="572135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下箭头 6"/>
          <p:cNvSpPr/>
          <p:nvPr/>
        </p:nvSpPr>
        <p:spPr>
          <a:xfrm>
            <a:off x="8318500" y="4115435"/>
            <a:ext cx="421005" cy="593725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 animBg="1"/>
      <p:bldP spid="6" grpId="1" animBg="1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C:/Users/11694/Desktop/螺蛳粉/解放南路.png解放南路"/>
          <p:cNvPicPr>
            <a:picLocks noChangeAspect="1"/>
          </p:cNvPicPr>
          <p:nvPr/>
        </p:nvPicPr>
        <p:blipFill>
          <a:blip r:embed="rId1"/>
          <a:srcRect l="17154" r="17154"/>
          <a:stretch>
            <a:fillRect/>
          </a:stretch>
        </p:blipFill>
        <p:spPr>
          <a:xfrm>
            <a:off x="828126" y="1208424"/>
            <a:ext cx="4109214" cy="4109214"/>
          </a:xfrm>
          <a:prstGeom prst="rect">
            <a:avLst/>
          </a:prstGeom>
          <a:ln w="47625">
            <a:solidFill>
              <a:schemeClr val="tx1"/>
            </a:solidFill>
          </a:ln>
        </p:spPr>
      </p:pic>
      <p:sp>
        <p:nvSpPr>
          <p:cNvPr id="40" name="矩形 39"/>
          <p:cNvSpPr/>
          <p:nvPr/>
        </p:nvSpPr>
        <p:spPr>
          <a:xfrm rot="16200000">
            <a:off x="2703195" y="-1162050"/>
            <a:ext cx="587375" cy="3879850"/>
          </a:xfrm>
          <a:prstGeom prst="rect">
            <a:avLst/>
          </a:prstGeom>
          <a:noFill/>
          <a:ln>
            <a:noFill/>
          </a:ln>
        </p:spPr>
        <p:txBody>
          <a:bodyPr vert="eaVert" wrap="square" lIns="0" tIns="0" rIns="0" bIns="0" rtlCol="0">
            <a:noAutofit/>
          </a:bodyPr>
          <a:lstStyle/>
          <a:p>
            <a:pPr algn="dist"/>
            <a:r>
              <a:rPr lang="en-US" altLang="zh-CN" sz="2800" b="1" spc="100" dirty="0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effectLst/>
                <a:latin typeface="+mn-ea"/>
                <a:cs typeface="微软雅黑" panose="020B0503020204020204" pitchFamily="34" charset="-122"/>
                <a:sym typeface="+mn-ea"/>
              </a:rPr>
              <a:t>History of Luoshifen</a:t>
            </a:r>
            <a:endParaRPr lang="zh-CN" altLang="en-US" sz="2800" dirty="0">
              <a:gradFill>
                <a:gsLst>
                  <a:gs pos="50000">
                    <a:schemeClr val="tx1"/>
                  </a:gs>
                  <a:gs pos="0">
                    <a:schemeClr val="tx1">
                      <a:lumMod val="25000"/>
                      <a:lumOff val="75000"/>
                    </a:schemeClr>
                  </a:gs>
                  <a:gs pos="100000">
                    <a:schemeClr val="tx1">
                      <a:lumMod val="85000"/>
                    </a:schemeClr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18210" y="5454015"/>
            <a:ext cx="4158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n w="15875">
                  <a:solidFill>
                    <a:schemeClr val="accent1"/>
                  </a:solidFill>
                </a:ln>
                <a:noFill/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Jie Fang South Road</a:t>
            </a:r>
            <a:endParaRPr lang="zh-CN" altLang="en-US" sz="3200" b="1">
              <a:ln w="15875">
                <a:solidFill>
                  <a:schemeClr val="accent1"/>
                </a:solidFill>
              </a:ln>
              <a:noFill/>
              <a:effectLst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5" name="图片 4" descr="谷埠街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45" y="668655"/>
            <a:ext cx="3846195" cy="24796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623175" y="3148330"/>
            <a:ext cx="271907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b="1">
                <a:ln w="15875">
                  <a:solidFill>
                    <a:schemeClr val="accent1"/>
                  </a:solidFill>
                </a:ln>
                <a:noFill/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Gu B</a:t>
            </a:r>
            <a:r>
              <a:rPr lang="en-US" altLang="zh-CN" sz="3200" b="1">
                <a:ln w="15875">
                  <a:solidFill>
                    <a:schemeClr val="accent1"/>
                  </a:solidFill>
                </a:ln>
                <a:noFill/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u Street</a:t>
            </a:r>
            <a:endParaRPr lang="en-US" altLang="zh-CN" sz="3200" b="1">
              <a:ln w="15875">
                <a:solidFill>
                  <a:schemeClr val="accent1"/>
                </a:solidFill>
              </a:ln>
              <a:noFill/>
              <a:effectLst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9" name="图片 8" descr="工人电影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045" y="3903980"/>
            <a:ext cx="3709670" cy="2320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7557751" y="1642235"/>
            <a:ext cx="184698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02</a:t>
            </a:r>
            <a:endParaRPr lang="zh-CN" altLang="en-US" sz="1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605145" y="3025775"/>
            <a:ext cx="6684645" cy="26631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altLang="zh-CN" sz="6000" b="1" spc="100" dirty="0">
                <a:solidFill>
                  <a:schemeClr val="bg1"/>
                </a:solidFill>
                <a:effectLst/>
                <a:latin typeface="+mn-ea"/>
                <a:cs typeface="微软雅黑" panose="020B0503020204020204" pitchFamily="34" charset="-122"/>
                <a:sym typeface="+mn-ea"/>
              </a:rPr>
              <a:t>Making Process</a:t>
            </a:r>
            <a:endParaRPr lang="zh-CN" altLang="en-US" sz="8800" dirty="0">
              <a:gradFill>
                <a:gsLst>
                  <a:gs pos="50000">
                    <a:schemeClr val="tx1"/>
                  </a:gs>
                  <a:gs pos="0">
                    <a:schemeClr val="tx1">
                      <a:lumMod val="25000"/>
                      <a:lumOff val="75000"/>
                    </a:schemeClr>
                  </a:gs>
                  <a:gs pos="100000">
                    <a:schemeClr val="tx1">
                      <a:lumMod val="85000"/>
                    </a:schemeClr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7" r="56827"/>
          <a:stretch>
            <a:fillRect/>
          </a:stretch>
        </p:blipFill>
        <p:spPr>
          <a:xfrm>
            <a:off x="10507665" y="2528491"/>
            <a:ext cx="1684335" cy="348986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38" b="81872"/>
          <a:stretch>
            <a:fillRect/>
          </a:stretch>
        </p:blipFill>
        <p:spPr>
          <a:xfrm>
            <a:off x="-2" y="12513"/>
            <a:ext cx="4762502" cy="110508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07" b="4845"/>
          <a:stretch>
            <a:fillRect/>
          </a:stretch>
        </p:blipFill>
        <p:spPr>
          <a:xfrm>
            <a:off x="-2" y="5096677"/>
            <a:ext cx="12192000" cy="177074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34" b="78193"/>
          <a:stretch>
            <a:fillRect/>
          </a:stretch>
        </p:blipFill>
        <p:spPr>
          <a:xfrm>
            <a:off x="8026399" y="0"/>
            <a:ext cx="4153353" cy="1329385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55" y="1842770"/>
            <a:ext cx="4514850" cy="3000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/Users/11694/Desktop/5.gif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16040" r="16040"/>
          <a:stretch>
            <a:fillRect/>
          </a:stretch>
        </p:blipFill>
        <p:spPr>
          <a:xfrm>
            <a:off x="4180840" y="1545590"/>
            <a:ext cx="3592195" cy="3592195"/>
          </a:xfrm>
          <a:prstGeom prst="rect">
            <a:avLst/>
          </a:prstGeom>
        </p:spPr>
      </p:pic>
      <p:grpSp>
        <p:nvGrpSpPr>
          <p:cNvPr id="2" name="组合 1"/>
          <p:cNvGrpSpPr/>
          <p:nvPr>
            <p:custDataLst>
              <p:tags r:id="rId3"/>
            </p:custDataLst>
          </p:nvPr>
        </p:nvGrpSpPr>
        <p:grpSpPr>
          <a:xfrm>
            <a:off x="793647" y="1741192"/>
            <a:ext cx="11199496" cy="4524910"/>
            <a:chOff x="759299" y="2183787"/>
            <a:chExt cx="11199496" cy="4524910"/>
          </a:xfrm>
        </p:grpSpPr>
        <p:grpSp>
          <p:nvGrpSpPr>
            <p:cNvPr id="11" name="组合 10"/>
            <p:cNvGrpSpPr/>
            <p:nvPr/>
          </p:nvGrpSpPr>
          <p:grpSpPr>
            <a:xfrm>
              <a:off x="759299" y="2184049"/>
              <a:ext cx="3559955" cy="828439"/>
              <a:chOff x="5234869" y="1143146"/>
              <a:chExt cx="614094" cy="828439"/>
            </a:xfrm>
          </p:grpSpPr>
          <p:sp>
            <p:nvSpPr>
              <p:cNvPr id="12" name="矩形 11"/>
              <p:cNvSpPr/>
              <p:nvPr>
                <p:custDataLst>
                  <p:tags r:id="rId4"/>
                </p:custDataLst>
              </p:nvPr>
            </p:nvSpPr>
            <p:spPr>
              <a:xfrm>
                <a:off x="5234869" y="1511210"/>
                <a:ext cx="614094" cy="46037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矩形 12"/>
              <p:cNvSpPr/>
              <p:nvPr>
                <p:custDataLst>
                  <p:tags r:id="rId5"/>
                </p:custDataLst>
              </p:nvPr>
            </p:nvSpPr>
            <p:spPr>
              <a:xfrm>
                <a:off x="5305630" y="1143146"/>
                <a:ext cx="477256" cy="774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rtlCol="0">
                <a:noAutofit/>
              </a:bodyPr>
              <a:lstStyle/>
              <a:p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Prepare the rice noodles</a:t>
                </a:r>
                <a:endPara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6" name="矩形 15"/>
            <p:cNvSpPr/>
            <p:nvPr>
              <p:custDataLst>
                <p:tags r:id="rId6"/>
              </p:custDataLst>
            </p:nvPr>
          </p:nvSpPr>
          <p:spPr>
            <a:xfrm>
              <a:off x="1085689" y="3712867"/>
              <a:ext cx="2850515" cy="138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Prepar</a:t>
              </a:r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e</a:t>
              </a: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river snails</a:t>
              </a:r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and make the soup</a:t>
              </a:r>
              <a:endPara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8398985" y="2183787"/>
              <a:ext cx="3559810" cy="1280160"/>
              <a:chOff x="5267840" y="1142884"/>
              <a:chExt cx="614069" cy="1280160"/>
            </a:xfrm>
          </p:grpSpPr>
          <p:sp>
            <p:nvSpPr>
              <p:cNvPr id="18" name="矩形 17"/>
              <p:cNvSpPr/>
              <p:nvPr>
                <p:custDataLst>
                  <p:tags r:id="rId7"/>
                </p:custDataLst>
              </p:nvPr>
            </p:nvSpPr>
            <p:spPr>
              <a:xfrm>
                <a:off x="5267840" y="1573414"/>
                <a:ext cx="590847" cy="849630"/>
              </a:xfrm>
              <a:prstGeom prst="rect">
                <a:avLst/>
              </a:prstGeom>
              <a:noFill/>
            </p:spPr>
            <p:txBody>
              <a:bodyPr vert="horz" wrap="square" rtlCol="0"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油炸腐竹、酸豆角、炒木耳、酸笋、油炸花生米、萝卜干丁、酸菜</a:t>
                </a:r>
                <a:endPara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矩形 18"/>
              <p:cNvSpPr/>
              <p:nvPr>
                <p:custDataLst>
                  <p:tags r:id="rId8"/>
                </p:custDataLst>
              </p:nvPr>
            </p:nvSpPr>
            <p:spPr>
              <a:xfrm>
                <a:off x="5298620" y="1142884"/>
                <a:ext cx="583289" cy="3689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rtlCol="0">
                <a:spAutoFit/>
              </a:bodyPr>
              <a:lstStyle/>
              <a:p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Prepare 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Ingredients</a:t>
                </a:r>
                <a:endPara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8265003" y="4278153"/>
              <a:ext cx="3559955" cy="2430544"/>
              <a:chOff x="5244728" y="1798211"/>
              <a:chExt cx="614094" cy="2430544"/>
            </a:xfrm>
          </p:grpSpPr>
          <p:sp>
            <p:nvSpPr>
              <p:cNvPr id="21" name="矩形 20"/>
              <p:cNvSpPr/>
              <p:nvPr>
                <p:custDataLst>
                  <p:tags r:id="rId9"/>
                </p:custDataLst>
              </p:nvPr>
            </p:nvSpPr>
            <p:spPr>
              <a:xfrm>
                <a:off x="5244728" y="2290735"/>
                <a:ext cx="614094" cy="193802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在烧开水中下蔬菜，空心菜、生菜、油菜花都可以菜8分熟后捞出，淋少许油。再下泡好的米粉煮熟捞出压在菜上，然后加上配菜，最后淋入螺丝汤即可。</a:t>
                </a:r>
                <a:endPara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矩形 21"/>
              <p:cNvSpPr/>
              <p:nvPr>
                <p:custDataLst>
                  <p:tags r:id="rId10"/>
                </p:custDataLst>
              </p:nvPr>
            </p:nvSpPr>
            <p:spPr>
              <a:xfrm>
                <a:off x="5298620" y="1798211"/>
                <a:ext cx="430887" cy="3689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rtlCol="0">
                <a:spAutoFit/>
              </a:bodyPr>
              <a:lstStyle/>
              <a:p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Make Luosifen</a:t>
                </a:r>
                <a:endPara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40" name="矩形 39"/>
          <p:cNvSpPr/>
          <p:nvPr/>
        </p:nvSpPr>
        <p:spPr>
          <a:xfrm rot="16200000">
            <a:off x="2702560" y="-1072515"/>
            <a:ext cx="587375" cy="3879850"/>
          </a:xfrm>
          <a:prstGeom prst="rect">
            <a:avLst/>
          </a:prstGeom>
          <a:noFill/>
          <a:ln>
            <a:noFill/>
          </a:ln>
        </p:spPr>
        <p:txBody>
          <a:bodyPr vert="eaVert" wrap="square" lIns="0" tIns="0" rIns="0" bIns="0" rtlCol="0">
            <a:noAutofit/>
          </a:bodyPr>
          <a:p>
            <a:pPr algn="dist"/>
            <a:r>
              <a:rPr lang="en-US" altLang="zh-CN" sz="2800" b="1" spc="100" dirty="0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effectLst/>
                <a:latin typeface="+mn-ea"/>
                <a:cs typeface="微软雅黑" panose="020B0503020204020204" pitchFamily="34" charset="-122"/>
                <a:sym typeface="+mn-ea"/>
              </a:rPr>
              <a:t>Making Process</a:t>
            </a:r>
            <a:endParaRPr lang="zh-CN" altLang="en-US" sz="2800" dirty="0">
              <a:gradFill>
                <a:gsLst>
                  <a:gs pos="50000">
                    <a:schemeClr val="tx1"/>
                  </a:gs>
                  <a:gs pos="0">
                    <a:schemeClr val="tx1">
                      <a:lumMod val="25000"/>
                      <a:lumOff val="75000"/>
                    </a:schemeClr>
                  </a:gs>
                  <a:gs pos="100000">
                    <a:schemeClr val="tx1">
                      <a:lumMod val="85000"/>
                    </a:schemeClr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1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05740" y="1690370"/>
            <a:ext cx="914400" cy="91440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47650" y="3331845"/>
            <a:ext cx="914400" cy="914400"/>
          </a:xfrm>
          <a:prstGeom prst="rect">
            <a:avLst/>
          </a:prstGeom>
        </p:spPr>
      </p:pic>
      <p:pic>
        <p:nvPicPr>
          <p:cNvPr id="7" name="图片 6" descr="数字3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780020" y="1690370"/>
            <a:ext cx="824865" cy="824865"/>
          </a:xfrm>
          <a:prstGeom prst="rect">
            <a:avLst/>
          </a:prstGeom>
        </p:spPr>
      </p:pic>
      <p:pic>
        <p:nvPicPr>
          <p:cNvPr id="8" name="图片 7" descr="数字4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697470" y="3717290"/>
            <a:ext cx="811530" cy="811530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19"/>
            </p:custDataLst>
          </p:nvPr>
        </p:nvSpPr>
        <p:spPr>
          <a:xfrm>
            <a:off x="843813" y="2634637"/>
            <a:ext cx="3425190" cy="849630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干切粉，用水泡开(一小时以上)。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>
            <p:custDataLst>
              <p:tags r:id="rId20"/>
            </p:custDataLst>
          </p:nvPr>
        </p:nvSpPr>
        <p:spPr>
          <a:xfrm>
            <a:off x="610235" y="4328160"/>
            <a:ext cx="3360420" cy="853440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真正的螺丝粉是没有螺丝的。买来活的螺丝，用清水泡2天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在水中投入一块铁，促进螺丝吐泥，这样螺丝肉才清甜。田螺吸干净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后，取出，用铁嵌剪掉掉螺丝尾部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9" grpId="1"/>
      <p:bldP spid="10" grpId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1"/>
  <p:tag name="KSO_WM_UNIT_ID" val="diagram20231496_3*n_h_i*1_1_1"/>
  <p:tag name="KSO_WM_TEMPLATE_CATEGORY" val="diagram"/>
  <p:tag name="KSO_WM_TEMPLATE_INDEX" val="20231496"/>
  <p:tag name="KSO_WM_UNIT_LAYERLEVEL" val="1_1_1"/>
  <p:tag name="KSO_WM_TAG_VERSION" val="3.0"/>
  <p:tag name="KSO_WM_UNIT_LINE_FORE_SCHEMECOLOR_INDEX_1_BRIGHTNESS" val="0.4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17"/>
  <p:tag name="KSO_WM_UNIT_LINE_FORE_SCHEMECOLOR_INDEX_2_TRANS" val="1"/>
  <p:tag name="KSO_WM_UNIT_LINE_GRADIENT_TYPE" val="0"/>
  <p:tag name="KSO_WM_UNIT_LINE_GRADIENT_ANGLE" val="180"/>
  <p:tag name="KSO_WM_UNIT_LINE_GRADIENT_DIRECTION" val="4"/>
  <p:tag name="KSO_WM_UNIT_LINE_FILL_TYPE" val="5"/>
  <p:tag name="KSO_WM_UNIT_TEXT_FILL_FORE_SCHEMECOLOR_INDEX_BRIGHTNESS" val="0"/>
  <p:tag name="KSO_WM_UNIT_TEXT_FILL_TYPE" val="1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1"/>
  <p:tag name="KSO_WM_DIAGRAM_VIRTUALLY_FRAME" val="{&quot;height&quot;:322.20526123046875,&quot;left&quot;:119.52503937007873,&quot;top&quot;:108.94736938476562,&quot;width&quot;:721.05}"/>
  <p:tag name="KSO_WM_DIAGRAM_COLOR_MATCH_VALUE" val="{&quot;shape&quot;:{&quot;fill&quot;:{&quot;type&quot;:0},&quot;glow&quot;:{&quot;colorType&quot;:0},&quot;line&quot;:{&quot;gradient&quot;:[{&quot;brightness&quot;:0.6000000238418579,&quot;colorType&quot;:1,&quot;foreColorIndex&quot;:5,&quot;pos&quot;:0,&quot;transparency&quot;:0},{&quot;brightness&quot;:0,&quot;colorType&quot;:1,&quot;foreColorIndex&quot;:5,&quot;pos&quot;:0.17000000178813934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11.xml><?xml version="1.0" encoding="utf-8"?>
<p:tagLst xmlns:p="http://schemas.openxmlformats.org/presentationml/2006/main"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2"/>
  <p:tag name="KSO_WM_UNIT_ID" val="diagram20231496_3*n_h_h_i*1_2_3_2"/>
  <p:tag name="KSO_WM_TEMPLATE_CATEGORY" val="diagram"/>
  <p:tag name="KSO_WM_TEMPLATE_INDEX" val="20231496"/>
  <p:tag name="KSO_WM_UNIT_LAYERLEVEL" val="1_1_1_1"/>
  <p:tag name="KSO_WM_TAG_VERSION" val="3.0"/>
  <p:tag name="KSO_WM_UNIT_FILL_FORE_SCHEMECOLOR_INDEX_1_BRIGHTNESS" val="0.4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1"/>
  <p:tag name="KSO_WM_UNIT_FILL_FORE_SCHEMECOLOR_INDEX_2_TRANS" val="0"/>
  <p:tag name="KSO_WM_UNIT_FILL_GRADIENT_TYPE" val="0"/>
  <p:tag name="KSO_WM_UNIT_FILL_GRADIENT_ANGLE" val="45"/>
  <p:tag name="KSO_WM_UNIT_FILL_GRADIENT_DIRECTION" val="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1"/>
  <p:tag name="KSO_WM_DIAGRAM_VIRTUALLY_FRAME" val="{&quot;height&quot;:322.20526123046875,&quot;left&quot;:119.52503937007873,&quot;top&quot;:108.94736938476562,&quot;width&quot;:721.05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5,6,5,6,5,6]}"/>
</p:tagLst>
</file>

<file path=ppt/tags/tag12.xml><?xml version="1.0" encoding="utf-8"?>
<p:tagLst xmlns:p="http://schemas.openxmlformats.org/presentationml/2006/main"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3"/>
  <p:tag name="KSO_WM_UNIT_ID" val="diagram20231496_3*n_h_h_i*1_2_1_3"/>
  <p:tag name="KSO_WM_TEMPLATE_CATEGORY" val="diagram"/>
  <p:tag name="KSO_WM_TEMPLATE_INDEX" val="20231496"/>
  <p:tag name="KSO_WM_UNIT_LAYERLEVEL" val="1_1_1_1"/>
  <p:tag name="KSO_WM_TAG_VERSION" val="3.0"/>
  <p:tag name="KSO_WM_UNIT_FILL_FORE_SCHEMECOLOR_INDEX_1_BRIGHTNESS" val="0.4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1"/>
  <p:tag name="KSO_WM_UNIT_FILL_FORE_SCHEMECOLOR_INDEX_2_TRANS" val="0"/>
  <p:tag name="KSO_WM_UNIT_FILL_GRADIENT_TYPE" val="0"/>
  <p:tag name="KSO_WM_UNIT_FILL_GRADIENT_ANGLE" val="45"/>
  <p:tag name="KSO_WM_UNIT_FILL_GRADIENT_DIRECTION" val="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1"/>
  <p:tag name="KSO_WM_DIAGRAM_VIRTUALLY_FRAME" val="{&quot;height&quot;:322.20526123046875,&quot;left&quot;:119.52503937007873,&quot;top&quot;:108.94736938476562,&quot;width&quot;:721.05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5,6,5,6,5,6]}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2"/>
  <p:tag name="KSO_WM_UNIT_ID" val="diagram20231496_3*n_h_i*1_1_2"/>
  <p:tag name="KSO_WM_TEMPLATE_CATEGORY" val="diagram"/>
  <p:tag name="KSO_WM_TEMPLATE_INDEX" val="20231496"/>
  <p:tag name="KSO_WM_UNIT_LAYERLEVEL" val="1_1_1"/>
  <p:tag name="KSO_WM_TAG_VERSION" val="3.0"/>
  <p:tag name="KSO_WM_UNIT_FILL_FORE_SCHEMECOLOR_INDEX_1_BRIGHTNESS" val="0.4"/>
  <p:tag name="KSO_WM_UNIT_FILL_FORE_SCHEMECOLOR_INDEX_1" val="5"/>
  <p:tag name="KSO_WM_UNIT_FILL_FORE_SCHEMECOLOR_INDEX_1_POS" val="0"/>
  <p:tag name="KSO_WM_UNIT_FILL_FORE_SCHEMECOLOR_INDEX_1_TRANS" val="0.9"/>
  <p:tag name="KSO_WM_UNIT_FILL_FORE_SCHEMECOLOR_INDEX_2_BRIGHTNESS" val="0"/>
  <p:tag name="KSO_WM_UNIT_FILL_FORE_SCHEMECOLOR_INDEX_2" val="5"/>
  <p:tag name="KSO_WM_UNIT_FILL_FORE_SCHEMECOLOR_INDEX_2_POS" val="1"/>
  <p:tag name="KSO_WM_UNIT_FILL_FORE_SCHEMECOLOR_INDEX_2_TRANS" val="0.9"/>
  <p:tag name="KSO_WM_UNIT_FILL_GRADIENT_TYPE" val="0"/>
  <p:tag name="KSO_WM_UNIT_FILL_GRADIENT_ANGLE" val="45"/>
  <p:tag name="KSO_WM_UNIT_FILL_GRADIENT_DIRECTION" val="0"/>
  <p:tag name="KSO_WM_UNIT_TEXT_FILL_FORE_SCHEMECOLOR_INDEX_BRIGHTNESS" val="0"/>
  <p:tag name="KSO_WM_UNIT_TEXT_FILL_TYPE" val="1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1"/>
  <p:tag name="KSO_WM_DIAGRAM_VIRTUALLY_FRAME" val="{&quot;height&quot;:322.20526123046875,&quot;left&quot;:119.52503937007873,&quot;top&quot;:108.94736938476562,&quot;width&quot;:721.05}"/>
  <p:tag name="KSO_WM_DIAGRAM_COLOR_MATCH_VALUE" val="{&quot;shape&quot;:{&quot;fill&quot;:{&quot;gradient&quot;:[{&quot;brightness&quot;:0.4000000059604645,&quot;colorType&quot;:1,&quot;foreColorIndex&quot;:5,&quot;pos&quot;:0,&quot;transparency&quot;:0.8999999761581421},{&quot;brightness&quot;:0,&quot;colorType&quot;:1,&quot;foreColorIndex&quot;:5,&quot;pos&quot;:1,&quot;transparency&quot;:0.8999999761581421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5,6,5,6,5,6]}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3"/>
  <p:tag name="KSO_WM_UNIT_ID" val="diagram20231496_3*n_h_i*1_1_3"/>
  <p:tag name="KSO_WM_TEMPLATE_CATEGORY" val="diagram"/>
  <p:tag name="KSO_WM_TEMPLATE_INDEX" val="20231496"/>
  <p:tag name="KSO_WM_UNIT_LAYERLEVEL" val="1_1_1"/>
  <p:tag name="KSO_WM_TAG_VERSION" val="3.0"/>
  <p:tag name="KSO_WM_UNIT_FILL_FORE_SCHEMECOLOR_INDEX_1_BRIGHTNESS" val="0.4"/>
  <p:tag name="KSO_WM_UNIT_FILL_FORE_SCHEMECOLOR_INDEX_1" val="5"/>
  <p:tag name="KSO_WM_UNIT_FILL_FORE_SCHEMECOLOR_INDEX_1_POS" val="0"/>
  <p:tag name="KSO_WM_UNIT_FILL_FORE_SCHEMECOLOR_INDEX_1_TRANS" val="0.85"/>
  <p:tag name="KSO_WM_UNIT_FILL_FORE_SCHEMECOLOR_INDEX_2_BRIGHTNESS" val="0"/>
  <p:tag name="KSO_WM_UNIT_FILL_FORE_SCHEMECOLOR_INDEX_2" val="5"/>
  <p:tag name="KSO_WM_UNIT_FILL_FORE_SCHEMECOLOR_INDEX_2_POS" val="1"/>
  <p:tag name="KSO_WM_UNIT_FILL_FORE_SCHEMECOLOR_INDEX_2_TRANS" val="0.85"/>
  <p:tag name="KSO_WM_UNIT_FILL_GRADIENT_TYPE" val="0"/>
  <p:tag name="KSO_WM_UNIT_FILL_GRADIENT_ANGLE" val="45"/>
  <p:tag name="KSO_WM_UNIT_FILL_GRADIENT_DIRECTION" val="0"/>
  <p:tag name="KSO_WM_UNIT_TEXT_FILL_FORE_SCHEMECOLOR_INDEX_BRIGHTNESS" val="0"/>
  <p:tag name="KSO_WM_UNIT_TEXT_FILL_TYPE" val="1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1"/>
  <p:tag name="KSO_WM_DIAGRAM_VIRTUALLY_FRAME" val="{&quot;height&quot;:322.20526123046875,&quot;left&quot;:119.52503937007873,&quot;top&quot;:108.94736938476562,&quot;width&quot;:721.05}"/>
  <p:tag name="KSO_WM_DIAGRAM_COLOR_MATCH_VALUE" val="{&quot;shape&quot;:{&quot;fill&quot;:{&quot;gradient&quot;:[{&quot;brightness&quot;:0.4000000059604645,&quot;colorType&quot;:1,&quot;foreColorIndex&quot;:5,&quot;pos&quot;:0,&quot;transparency&quot;:0.8500000238418579},{&quot;brightness&quot;:0,&quot;colorType&quot;:1,&quot;foreColorIndex&quot;:5,&quot;pos&quot;:1,&quot;transparency&quot;:0.8500000238418579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5,6,5,6,5,6]}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4"/>
  <p:tag name="KSO_WM_UNIT_ID" val="diagram20231496_3*n_h_i*1_1_4"/>
  <p:tag name="KSO_WM_TEMPLATE_CATEGORY" val="diagram"/>
  <p:tag name="KSO_WM_TEMPLATE_INDEX" val="20231496"/>
  <p:tag name="KSO_WM_UNIT_LAYERLEVEL" val="1_1_1"/>
  <p:tag name="KSO_WM_TAG_VERSION" val="3.0"/>
  <p:tag name="KSO_WM_UNIT_FILL_FORE_SCHEMECOLOR_INDEX_1_BRIGHTNESS" val="0.4"/>
  <p:tag name="KSO_WM_UNIT_FILL_FORE_SCHEMECOLOR_INDEX_1" val="5"/>
  <p:tag name="KSO_WM_UNIT_FILL_FORE_SCHEMECOLOR_INDEX_1_POS" val="0"/>
  <p:tag name="KSO_WM_UNIT_FILL_FORE_SCHEMECOLOR_INDEX_1_TRANS" val="0.8"/>
  <p:tag name="KSO_WM_UNIT_FILL_FORE_SCHEMECOLOR_INDEX_2_BRIGHTNESS" val="0"/>
  <p:tag name="KSO_WM_UNIT_FILL_FORE_SCHEMECOLOR_INDEX_2" val="5"/>
  <p:tag name="KSO_WM_UNIT_FILL_FORE_SCHEMECOLOR_INDEX_2_POS" val="1"/>
  <p:tag name="KSO_WM_UNIT_FILL_FORE_SCHEMECOLOR_INDEX_2_TRANS" val="0.8"/>
  <p:tag name="KSO_WM_UNIT_FILL_GRADIENT_TYPE" val="0"/>
  <p:tag name="KSO_WM_UNIT_FILL_GRADIENT_ANGLE" val="45"/>
  <p:tag name="KSO_WM_UNIT_FILL_GRADIENT_DIRECTION" val="0"/>
  <p:tag name="KSO_WM_UNIT_TEXT_FILL_FORE_SCHEMECOLOR_INDEX_BRIGHTNESS" val="0"/>
  <p:tag name="KSO_WM_UNIT_TEXT_FILL_TYPE" val="1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1"/>
  <p:tag name="KSO_WM_DIAGRAM_VIRTUALLY_FRAME" val="{&quot;height&quot;:322.20526123046875,&quot;left&quot;:119.52503937007873,&quot;top&quot;:108.94736938476562,&quot;width&quot;:721.05}"/>
  <p:tag name="KSO_WM_DIAGRAM_COLOR_MATCH_VALUE" val="{&quot;shape&quot;:{&quot;fill&quot;:{&quot;gradient&quot;:[{&quot;brightness&quot;:0.4000000059604645,&quot;colorType&quot;:1,&quot;foreColorIndex&quot;:5,&quot;pos&quot;:0,&quot;transparency&quot;:0.800000011920929},{&quot;brightness&quot;:0,&quot;colorType&quot;:1,&quot;foreColorIndex&quot;:5,&quot;pos&quot;:1,&quot;transparency&quot;:0.800000011920929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5,6,5,6,5,6]}"/>
</p:tagLst>
</file>

<file path=ppt/tags/tag16.xml><?xml version="1.0" encoding="utf-8"?>
<p:tagLst xmlns:p="http://schemas.openxmlformats.org/presentationml/2006/main"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20231496_3*n_h_h_i*1_2_2_1"/>
  <p:tag name="KSO_WM_TEMPLATE_CATEGORY" val="diagram"/>
  <p:tag name="KSO_WM_TEMPLATE_INDEX" val="20231496"/>
  <p:tag name="KSO_WM_UNIT_LAYERLEVEL" val="1_1_1_1"/>
  <p:tag name="KSO_WM_TAG_VERSION" val="3.0"/>
  <p:tag name="KSO_WM_UNIT_FILL_FORE_SCHEMECOLOR_INDEX_1_BRIGHTNESS" val="0.4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1"/>
  <p:tag name="KSO_WM_UNIT_FILL_FORE_SCHEMECOLOR_INDEX_2_TRANS" val="0"/>
  <p:tag name="KSO_WM_UNIT_FILL_GRADIENT_TYPE" val="0"/>
  <p:tag name="KSO_WM_UNIT_FILL_GRADIENT_ANGLE" val="45"/>
  <p:tag name="KSO_WM_UNIT_FILL_GRADIENT_DIRECTION" val="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1"/>
  <p:tag name="KSO_WM_DIAGRAM_VIRTUALLY_FRAME" val="{&quot;height&quot;:322.20526123046875,&quot;left&quot;:119.52503937007873,&quot;top&quot;:108.94736938476562,&quot;width&quot;:721.05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5,6,5,6,5,6]}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5"/>
  <p:tag name="KSO_WM_UNIT_ID" val="diagram20231496_3*n_h_i*1_1_5"/>
  <p:tag name="KSO_WM_TEMPLATE_CATEGORY" val="diagram"/>
  <p:tag name="KSO_WM_TEMPLATE_INDEX" val="20231496"/>
  <p:tag name="KSO_WM_UNIT_LAYERLEVEL" val="1_1_1"/>
  <p:tag name="KSO_WM_TAG_VERSION" val="3.0"/>
  <p:tag name="KSO_WM_UNIT_FILL_FORE_SCHEMECOLOR_INDEX_1_BRIGHTNESS" val="0.4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98"/>
  <p:tag name="KSO_WM_UNIT_FILL_FORE_SCHEMECOLOR_INDEX_2_TRANS" val="0"/>
  <p:tag name="KSO_WM_UNIT_FILL_GRADIENT_TYPE" val="0"/>
  <p:tag name="KSO_WM_UNIT_FILL_GRADIENT_ANGLE" val="45"/>
  <p:tag name="KSO_WM_UNIT_FILL_GRADIENT_DIRECTION" val="0"/>
  <p:tag name="KSO_WM_UNIT_TEXT_FILL_FORE_SCHEMECOLOR_INDEX_BRIGHTNESS" val="0"/>
  <p:tag name="KSO_WM_UNIT_TEXT_FILL_TYPE" val="1"/>
  <p:tag name="KSO_WM_DIAGRAM_VERSION" val="3"/>
  <p:tag name="KSO_WM_DIAGRAM_COLOR_TRICK" val="1"/>
  <p:tag name="KSO_WM_DIAGRAM_COLOR_TEXT_CAN_REMOVE" val="n"/>
  <p:tag name="KSO_WM_DIAGRAM_MAX_ITEMCNT" val="6"/>
  <p:tag name="KSO_WM_DIAGRAM_MIN_ITEMCNT" val="1"/>
  <p:tag name="KSO_WM_DIAGRAM_VIRTUALLY_FRAME" val="{&quot;height&quot;:322.20526123046875,&quot;left&quot;:119.52503937007873,&quot;top&quot;:108.94736938476562,&quot;width&quot;:721.05}"/>
  <p:tag name="KSO_WM_DIAGRAM_COLOR_MATCH_VALUE" val="{&quot;shape&quot;:{&quot;fill&quot;:{&quot;solid&quot;:{&quot;brightness&quot;:0.25,&quot;colorType&quot;:1,&quot;foreColorIndex&quot;:15,&quot;transparency&quot;:0.829999983310699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15"/>
  <p:tag name="KSO_WM_UNIT_FILL_FORE_SCHEMECOLOR_INDEX_BRIGHTNESS" val="0.25"/>
  <p:tag name="KSO_WM_DIAGRAM_USE_COLOR_VALUE" val="{&quot;color_scheme&quot;:1,&quot;color_type&quot;:1,&quot;theme_color_indexes&quot;:[5,6,5,6,5,6]}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6"/>
  <p:tag name="KSO_WM_UNIT_ID" val="diagram20231496_3*n_h_i*1_1_6"/>
  <p:tag name="KSO_WM_TEMPLATE_CATEGORY" val="diagram"/>
  <p:tag name="KSO_WM_TEMPLATE_INDEX" val="20231496"/>
  <p:tag name="KSO_WM_UNIT_LAYERLEVEL" val="1_1_1"/>
  <p:tag name="KSO_WM_TAG_VERSION" val="3.0"/>
  <p:tag name="KSO_WM_UNIT_FILL_FORE_SCHEMECOLOR_INDEX_1_BRIGHTNESS" val="0.4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98"/>
  <p:tag name="KSO_WM_UNIT_FILL_FORE_SCHEMECOLOR_INDEX_2_TRANS" val="0"/>
  <p:tag name="KSO_WM_UNIT_FILL_GRADIENT_TYPE" val="0"/>
  <p:tag name="KSO_WM_UNIT_FILL_GRADIENT_ANGLE" val="45"/>
  <p:tag name="KSO_WM_UNIT_FILL_GRADIENT_DIRECTION" val="0"/>
  <p:tag name="KSO_WM_UNIT_TEXT_FILL_FORE_SCHEMECOLOR_INDEX_BRIGHTNESS" val="0"/>
  <p:tag name="KSO_WM_UNIT_TEXT_FILL_TYPE" val="1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1"/>
  <p:tag name="KSO_WM_DIAGRAM_VIRTUALLY_FRAME" val="{&quot;height&quot;:322.20526123046875,&quot;left&quot;:119.52503937007873,&quot;top&quot;:108.94736938476562,&quot;width&quot;:721.05}"/>
  <p:tag name="KSO_WM_DIAGRAM_COLOR_MATCH_VALUE" val="{&quot;shape&quot;:{&quot;fill&quot;:{&quot;gradient&quot;:[{&quot;brightness&quot;:0,&quot;colorType&quot;:1,&quot;foreColorIndex&quot;:5,&quot;pos&quot;:0.7400000095367432,&quot;transparency&quot;:0},{&quot;brightness&quot;:0,&quot;colorType&quot;:1,&quot;foreColorIndex&quot;:5,&quot;pos&quot;:0,&quot;transparency&quot;:0.8100000023841858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5,6,5,6,5,6]}"/>
</p:tagLst>
</file>

<file path=ppt/tags/tag1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a"/>
  <p:tag name="KSO_WM_UNIT_INDEX" val="1_1_1"/>
  <p:tag name="KSO_WM_UNIT_ID" val="diagram20231496_3*n_h_a*1_1_1"/>
  <p:tag name="KSO_WM_TEMPLATE_CATEGORY" val="diagram"/>
  <p:tag name="KSO_WM_TEMPLATE_INDEX" val="20231496"/>
  <p:tag name="KSO_WM_UNIT_LAYERLEVEL" val="1_1_1"/>
  <p:tag name="KSO_WM_TAG_VERSION" val="3.0"/>
  <p:tag name="KSO_WM_UNIT_TEXT_FILL_FORE_SCHEMECOLOR_INDEX_BRIGHTNESS" val="0"/>
  <p:tag name="KSO_WM_DIAGRAM_VERSION" val="3"/>
  <p:tag name="KSO_WM_DIAGRAM_COLOR_TRICK" val="1"/>
  <p:tag name="KSO_WM_DIAGRAM_COLOR_TEXT_CAN_REMOVE" val="n"/>
  <p:tag name="KSO_WM_DIAGRAM_MAX_ITEMCNT" val="6"/>
  <p:tag name="KSO_WM_DIAGRAM_MIN_ITEMCNT" val="1"/>
  <p:tag name="KSO_WM_DIAGRAM_VIRTUALLY_FRAME" val="{&quot;height&quot;:322.20526123046875,&quot;left&quot;:119.52503937007873,&quot;top&quot;:108.94736938476562,&quot;width&quot;:721.0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DIAGRAM_VIRTUALLY_FRAME" val="{&quot;height&quot;:350.83157480314964,&quot;left&quot;:83.01133858267713,&quot;top&quot;:111.8288188976378,&quot;width&quot;:766.1314960629921}"/>
</p:tagLst>
</file>

<file path=ppt/tags/tag21.xml><?xml version="1.0" encoding="utf-8"?>
<p:tagLst xmlns:p="http://schemas.openxmlformats.org/presentationml/2006/main">
  <p:tag name="KSO_WM_DIAGRAM_VIRTUALLY_FRAME" val="{&quot;height&quot;:350.83157480314964,&quot;left&quot;:83.01133858267713,&quot;top&quot;:111.8288188976378,&quot;width&quot;:766.1314960629921}"/>
</p:tagLst>
</file>

<file path=ppt/tags/tag22.xml><?xml version="1.0" encoding="utf-8"?>
<p:tagLst xmlns:p="http://schemas.openxmlformats.org/presentationml/2006/main">
  <p:tag name="KSO_WM_DIAGRAM_VIRTUALLY_FRAME" val="{&quot;height&quot;:350.83157480314964,&quot;left&quot;:83.01133858267713,&quot;top&quot;:111.8288188976378,&quot;width&quot;:766.1314960629921}"/>
</p:tagLst>
</file>

<file path=ppt/tags/tag23.xml><?xml version="1.0" encoding="utf-8"?>
<p:tagLst xmlns:p="http://schemas.openxmlformats.org/presentationml/2006/main">
  <p:tag name="KSO_WM_DIAGRAM_VIRTUALLY_FRAME" val="{&quot;height&quot;:352.9902362204724,&quot;left&quot;:37.09199545651654,&quot;top&quot;:106.69086614173227,&quot;width&quot;:914.3000732003399}"/>
</p:tagLst>
</file>

<file path=ppt/tags/tag24.xml><?xml version="1.0" encoding="utf-8"?>
<p:tagLst xmlns:p="http://schemas.openxmlformats.org/presentationml/2006/main">
  <p:tag name="KSO_WM_DIAGRAM_VIRTUALLY_FRAME" val="{&quot;height&quot;:352.9902362204724,&quot;left&quot;:37.09199545651654,&quot;top&quot;:106.69086614173227,&quot;width&quot;:914.3000732003399}"/>
</p:tagLst>
</file>

<file path=ppt/tags/tag25.xml><?xml version="1.0" encoding="utf-8"?>
<p:tagLst xmlns:p="http://schemas.openxmlformats.org/presentationml/2006/main">
  <p:tag name="KSO_WM_DIAGRAM_VIRTUALLY_FRAME" val="{&quot;height&quot;:352.9902362204724,&quot;left&quot;:37.09199545651654,&quot;top&quot;:106.69086614173227,&quot;width&quot;:914.3000732003399}"/>
</p:tagLst>
</file>

<file path=ppt/tags/tag26.xml><?xml version="1.0" encoding="utf-8"?>
<p:tagLst xmlns:p="http://schemas.openxmlformats.org/presentationml/2006/main">
  <p:tag name="KSO_WM_DIAGRAM_VIRTUALLY_FRAME" val="{&quot;height&quot;:352.9902362204724,&quot;left&quot;:37.09199545651654,&quot;top&quot;:106.69086614173227,&quot;width&quot;:914.3000732003399}"/>
</p:tagLst>
</file>

<file path=ppt/tags/tag27.xml><?xml version="1.0" encoding="utf-8"?>
<p:tagLst xmlns:p="http://schemas.openxmlformats.org/presentationml/2006/main">
  <p:tag name="KSO_WM_DIAGRAM_VIRTUALLY_FRAME" val="{&quot;height&quot;:352.9902362204724,&quot;left&quot;:37.09199545651654,&quot;top&quot;:106.69086614173227,&quot;width&quot;:914.3000732003399}"/>
</p:tagLst>
</file>

<file path=ppt/tags/tag28.xml><?xml version="1.0" encoding="utf-8"?>
<p:tagLst xmlns:p="http://schemas.openxmlformats.org/presentationml/2006/main">
  <p:tag name="KSO_WM_DIAGRAM_VIRTUALLY_FRAME" val="{&quot;height&quot;:352.9902362204724,&quot;left&quot;:37.09199545651654,&quot;top&quot;:106.69086614173227,&quot;width&quot;:914.3000732003399}"/>
</p:tagLst>
</file>

<file path=ppt/tags/tag29.xml><?xml version="1.0" encoding="utf-8"?>
<p:tagLst xmlns:p="http://schemas.openxmlformats.org/presentationml/2006/main">
  <p:tag name="KSO_WM_DIAGRAM_VIRTUALLY_FRAME" val="{&quot;height&quot;:352.9902362204724,&quot;left&quot;:37.09199545651654,&quot;top&quot;:106.69086614173227,&quot;width&quot;:914.3000732003399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DIAGRAM_VIRTUALLY_FRAME" val="{&quot;height&quot;:352.9902362204724,&quot;left&quot;:37.09199545651654,&quot;top&quot;:106.69086614173227,&quot;width&quot;:914.3000732003399}"/>
</p:tagLst>
</file>

<file path=ppt/tags/tag31.xml><?xml version="1.0" encoding="utf-8"?>
<p:tagLst xmlns:p="http://schemas.openxmlformats.org/presentationml/2006/main">
  <p:tag name="KSO_WM_DIAGRAM_VIRTUALLY_FRAME" val="{&quot;height&quot;:352.9902362204724,&quot;left&quot;:37.09199545651654,&quot;top&quot;:106.69086614173227,&quot;width&quot;:914.3000732003399}"/>
</p:tagLst>
</file>

<file path=ppt/tags/tag32.xml><?xml version="1.0" encoding="utf-8"?>
<p:tagLst xmlns:p="http://schemas.openxmlformats.org/presentationml/2006/main">
  <p:tag name="KSO_WM_DIAGRAM_VIRTUALLY_FRAME" val="{&quot;height&quot;:352.9902362204724,&quot;left&quot;:37.09199545651654,&quot;top&quot;:106.69086614173227,&quot;width&quot;:914.3000732003399}"/>
</p:tagLst>
</file>

<file path=ppt/tags/tag33.xml><?xml version="1.0" encoding="utf-8"?>
<p:tagLst xmlns:p="http://schemas.openxmlformats.org/presentationml/2006/main">
  <p:tag name="KSO_WM_DIAGRAM_VIRTUALLY_FRAME" val="{&quot;height&quot;:352.9902362204724,&quot;left&quot;:37.09199545651654,&quot;top&quot;:106.69086614173227,&quot;width&quot;:914.3000732003399}"/>
</p:tagLst>
</file>

<file path=ppt/tags/tag34.xml><?xml version="1.0" encoding="utf-8"?>
<p:tagLst xmlns:p="http://schemas.openxmlformats.org/presentationml/2006/main">
  <p:tag name="KSO_WM_DIAGRAM_VIRTUALLY_FRAME" val="{&quot;height&quot;:548,&quot;left&quot;:27.817086614173217,&quot;top&quot;:83.95,&quot;width&quot;:888.7829133858268}"/>
</p:tagLst>
</file>

<file path=ppt/tags/tag35.xml><?xml version="1.0" encoding="utf-8"?>
<p:tagLst xmlns:p="http://schemas.openxmlformats.org/presentationml/2006/main">
  <p:tag name="KSO_WM_DIAGRAM_VIRTUALLY_FRAME" val="{&quot;height&quot;:548,&quot;left&quot;:27.817086614173217,&quot;top&quot;:83.95,&quot;width&quot;:888.7829133858268}"/>
</p:tagLst>
</file>

<file path=ppt/tags/tag36.xml><?xml version="1.0" encoding="utf-8"?>
<p:tagLst xmlns:p="http://schemas.openxmlformats.org/presentationml/2006/main">
  <p:tag name="KSO_WM_DIAGRAM_VIRTUALLY_FRAME" val="{&quot;height&quot;:548,&quot;left&quot;:27.817086614173217,&quot;top&quot;:83.95,&quot;width&quot;:888.7829133858268}"/>
</p:tagLst>
</file>

<file path=ppt/tags/tag37.xml><?xml version="1.0" encoding="utf-8"?>
<p:tagLst xmlns:p="http://schemas.openxmlformats.org/presentationml/2006/main">
  <p:tag name="KSO_WM_DIAGRAM_VIRTUALLY_FRAME" val="{&quot;height&quot;:548,&quot;left&quot;:27.817086614173217,&quot;top&quot;:83.95,&quot;width&quot;:888.7829133858268}"/>
</p:tagLst>
</file>

<file path=ppt/tags/tag38.xml><?xml version="1.0" encoding="utf-8"?>
<p:tagLst xmlns:p="http://schemas.openxmlformats.org/presentationml/2006/main">
  <p:tag name="KSO_WM_DIAGRAM_VIRTUALLY_FRAME" val="{&quot;height&quot;:548,&quot;left&quot;:27.817086614173217,&quot;top&quot;:83.95,&quot;width&quot;:888.7829133858268}"/>
</p:tagLst>
</file>

<file path=ppt/tags/tag39.xml><?xml version="1.0" encoding="utf-8"?>
<p:tagLst xmlns:p="http://schemas.openxmlformats.org/presentationml/2006/main">
  <p:tag name="KSO_WM_DIAGRAM_VIRTUALLY_FRAME" val="{&quot;height&quot;:548,&quot;left&quot;:27.817086614173217,&quot;top&quot;:83.95,&quot;width&quot;:888.7829133858268}"/>
</p:tagLst>
</file>

<file path=ppt/tags/tag4.xml><?xml version="1.0" encoding="utf-8"?>
<p:tagLst xmlns:p="http://schemas.openxmlformats.org/presentationml/2006/main">
  <p:tag name="KSO_WM_UNIT_COMPATIBLE" val="0"/>
  <p:tag name="KSO_WM_UNIT_DIAGRAM_ISREFERUNIT" val="0"/>
  <p:tag name="KSO_WM_TEMPLATE_INDEX" val="20231496"/>
  <p:tag name="KSO_WM_TAG_VERSION" val="3.0"/>
  <p:tag name="KSO_WM_UNIT_FILL_FORE_SCHEMECOLOR_INDEX_1" val="5"/>
  <p:tag name="KSO_WM_UNIT_FILL_FORE_SCHEMECOLOR_INDEX_1_TRANS" val="0"/>
  <p:tag name="KSO_WM_UNIT_FILL_FORE_SCHEMECOLOR_INDEX_2" val="5"/>
  <p:tag name="KSO_WM_UNIT_FILL_FORE_SCHEMECOLOR_INDEX_2_TRANS" val="0"/>
  <p:tag name="KSO_WM_UNIT_FILL_GRADIENT_ANGLE" val="45"/>
  <p:tag name="KSO_WM_DIAGRAM_VERSION" val="3"/>
  <p:tag name="KSO_WM_DIAGRAM_COLOR_TEXT_CAN_REMOVE" val="n"/>
  <p:tag name="KSO_WM_DIAGRAM_MAX_ITEMCNT" val="6"/>
  <p:tag name="KSO_WM_DIAGRAM_VIRTUALLY_FRAME" val="{&quot;height&quot;:322.20526123046875,&quot;left&quot;:119.52503937007873,&quot;top&quot;:108.94736938476562,&quot;width&quot;:721.05}"/>
  <p:tag name="KSO_WM_UNIT_ISCONTENTSTITLE" val="0"/>
  <p:tag name="KSO_WM_UNIT_ISNUMDGMTITLE" val="0"/>
  <p:tag name="KSO_WM_UNIT_NOCLEAR" val="0"/>
  <p:tag name="KSO_WM_UNIT_HIGHLIGHT" val="0"/>
  <p:tag name="KSO_WM_UNIT_DIAGRAM_ISNUMVISUAL" val="0"/>
  <p:tag name="KSO_WM_DIAGRAM_GROUP_CODE" val="n1-1"/>
  <p:tag name="KSO_WM_UNIT_TYPE" val="n_h_h_i"/>
  <p:tag name="KSO_WM_UNIT_INDEX" val="1_2_1_1"/>
  <p:tag name="KSO_WM_UNIT_ID" val="diagram20231496_3*n_h_h_i*1_2_1_1"/>
  <p:tag name="KSO_WM_TEMPLATE_CATEGORY" val="diagram"/>
  <p:tag name="KSO_WM_UNIT_LAYERLEVEL" val="1_1_1_1"/>
  <p:tag name="KSO_WM_DIAGRAM_COLOR_TRICK" val="1"/>
  <p:tag name="KSO_WM_DIAGRAM_MIN_ITEMCNT" val="1"/>
  <p:tag name="KSO_WM_DIAGRAM_COLOR_MATCH_VALUE" val="{&quot;shape&quot;:{&quot;fill&quot;:{&quot;solid&quot;:{&quot;brightness&quot;:0.25,&quot;colorType&quot;:1,&quot;foreColorIndex&quot;:15,&quot;transparency&quot;:0.6399999856948853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15"/>
  <p:tag name="KSO_WM_UNIT_FILL_FORE_SCHEMECOLOR_INDEX_BRIGHTNESS" val="0.25"/>
  <p:tag name="KSO_WM_DIAGRAM_USE_COLOR_VALUE" val="{&quot;color_scheme&quot;:1,&quot;color_type&quot;:1,&quot;theme_color_indexes&quot;:[5,6,5,6,5,6]}"/>
</p:tagLst>
</file>

<file path=ppt/tags/tag40.xml><?xml version="1.0" encoding="utf-8"?>
<p:tagLst xmlns:p="http://schemas.openxmlformats.org/presentationml/2006/main">
  <p:tag name="KSO_WM_DIAGRAM_VIRTUALLY_FRAME" val="{&quot;height&quot;:548,&quot;left&quot;:27.817086614173217,&quot;top&quot;:83.95,&quot;width&quot;:888.7829133858268}"/>
</p:tagLst>
</file>

<file path=ppt/tags/tag41.xml><?xml version="1.0" encoding="utf-8"?>
<p:tagLst xmlns:p="http://schemas.openxmlformats.org/presentationml/2006/main">
  <p:tag name="KSO_WM_DIAGRAM_VIRTUALLY_FRAME" val="{&quot;height&quot;:548,&quot;left&quot;:27.817086614173217,&quot;top&quot;:83.95,&quot;width&quot;:888.7829133858268}"/>
</p:tagLst>
</file>

<file path=ppt/tags/tag42.xml><?xml version="1.0" encoding="utf-8"?>
<p:tagLst xmlns:p="http://schemas.openxmlformats.org/presentationml/2006/main">
  <p:tag name="KSO_WM_DIAGRAM_VIRTUALLY_FRAME" val="{&quot;height&quot;:548,&quot;left&quot;:27.817086614173217,&quot;top&quot;:83.95,&quot;width&quot;:888.7829133858268}"/>
</p:tagLst>
</file>

<file path=ppt/tags/tag43.xml><?xml version="1.0" encoding="utf-8"?>
<p:tagLst xmlns:p="http://schemas.openxmlformats.org/presentationml/2006/main">
  <p:tag name="resource_record_key" val="{&quot;10&quot;:[4587606,4587607,4714243,4714244],&quot;70&quot;:[3317787]}"/>
  <p:tag name="commondata" val="eyJoZGlkIjoiOThmMDExMmJiOGYyODgyODYzNDMxYjBjYzgzYzI0ZTMifQ=="/>
</p:tagLst>
</file>

<file path=ppt/tags/tag5.xml><?xml version="1.0" encoding="utf-8"?>
<p:tagLst xmlns:p="http://schemas.openxmlformats.org/presentationml/2006/main">
  <p:tag name="KSO_WM_UNIT_COMPATIBLE" val="0"/>
  <p:tag name="KSO_WM_UNIT_DIAGRAM_ISREFERUNIT" val="0"/>
  <p:tag name="KSO_WM_TEMPLATE_INDEX" val="20231496"/>
  <p:tag name="KSO_WM_TAG_VERSION" val="3.0"/>
  <p:tag name="KSO_WM_UNIT_FILL_FORE_SCHEMECOLOR_INDEX_1" val="5"/>
  <p:tag name="KSO_WM_UNIT_FILL_FORE_SCHEMECOLOR_INDEX_1_TRANS" val="0"/>
  <p:tag name="KSO_WM_UNIT_FILL_FORE_SCHEMECOLOR_INDEX_2" val="5"/>
  <p:tag name="KSO_WM_UNIT_FILL_FORE_SCHEMECOLOR_INDEX_2_TRANS" val="0"/>
  <p:tag name="KSO_WM_UNIT_FILL_GRADIENT_ANGLE" val="45"/>
  <p:tag name="KSO_WM_DIAGRAM_VERSION" val="3"/>
  <p:tag name="KSO_WM_DIAGRAM_COLOR_TEXT_CAN_REMOVE" val="n"/>
  <p:tag name="KSO_WM_DIAGRAM_MAX_ITEMCNT" val="6"/>
  <p:tag name="KSO_WM_DIAGRAM_VIRTUALLY_FRAME" val="{&quot;height&quot;:322.20526123046875,&quot;left&quot;:119.52503937007873,&quot;top&quot;:108.94736938476562,&quot;width&quot;:721.05}"/>
  <p:tag name="KSO_WM_UNIT_ISCONTENTSTITLE" val="0"/>
  <p:tag name="KSO_WM_UNIT_ISNUMDGMTITLE" val="0"/>
  <p:tag name="KSO_WM_UNIT_NOCLEAR" val="0"/>
  <p:tag name="KSO_WM_UNIT_HIGHLIGHT" val="0"/>
  <p:tag name="KSO_WM_UNIT_DIAGRAM_ISNUMVISUAL" val="0"/>
  <p:tag name="KSO_WM_DIAGRAM_GROUP_CODE" val="n1-1"/>
  <p:tag name="KSO_WM_UNIT_TYPE" val="n_h_h_i"/>
  <p:tag name="KSO_WM_UNIT_INDEX" val="1_2_2_3"/>
  <p:tag name="KSO_WM_UNIT_ID" val="diagram20231496_3*n_h_h_i*1_2_2_3"/>
  <p:tag name="KSO_WM_TEMPLATE_CATEGORY" val="diagram"/>
  <p:tag name="KSO_WM_UNIT_LAYERLEVEL" val="1_1_1_1"/>
  <p:tag name="KSO_WM_DIAGRAM_COLOR_TRICK" val="1"/>
  <p:tag name="KSO_WM_DIAGRAM_MIN_ITEMCNT" val="1"/>
  <p:tag name="KSO_WM_DIAGRAM_COLOR_MATCH_VALUE" val="{&quot;shape&quot;:{&quot;fill&quot;:{&quot;solid&quot;:{&quot;brightness&quot;:0.25,&quot;colorType&quot;:1,&quot;foreColorIndex&quot;:15,&quot;transparency&quot;:0.6399999856948853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15"/>
  <p:tag name="KSO_WM_UNIT_FILL_FORE_SCHEMECOLOR_INDEX_BRIGHTNESS" val="0.25"/>
  <p:tag name="KSO_WM_DIAGRAM_USE_COLOR_VALUE" val="{&quot;color_scheme&quot;:1,&quot;color_type&quot;:1,&quot;theme_color_indexes&quot;:[5,6,5,6,5,6]}"/>
</p:tagLst>
</file>

<file path=ppt/tags/tag6.xml><?xml version="1.0" encoding="utf-8"?>
<p:tagLst xmlns:p="http://schemas.openxmlformats.org/presentationml/2006/main">
  <p:tag name="KSO_WM_UNIT_COMPATIBLE" val="0"/>
  <p:tag name="KSO_WM_UNIT_DIAGRAM_ISREFERUNIT" val="0"/>
  <p:tag name="KSO_WM_TEMPLATE_INDEX" val="20231496"/>
  <p:tag name="KSO_WM_TAG_VERSION" val="3.0"/>
  <p:tag name="KSO_WM_UNIT_FILL_FORE_SCHEMECOLOR_INDEX_1" val="5"/>
  <p:tag name="KSO_WM_UNIT_FILL_FORE_SCHEMECOLOR_INDEX_1_TRANS" val="0"/>
  <p:tag name="KSO_WM_UNIT_FILL_FORE_SCHEMECOLOR_INDEX_2" val="5"/>
  <p:tag name="KSO_WM_UNIT_FILL_FORE_SCHEMECOLOR_INDEX_2_TRANS" val="0"/>
  <p:tag name="KSO_WM_UNIT_FILL_GRADIENT_ANGLE" val="45"/>
  <p:tag name="KSO_WM_DIAGRAM_VERSION" val="3"/>
  <p:tag name="KSO_WM_DIAGRAM_COLOR_TEXT_CAN_REMOVE" val="n"/>
  <p:tag name="KSO_WM_DIAGRAM_MAX_ITEMCNT" val="6"/>
  <p:tag name="KSO_WM_DIAGRAM_VIRTUALLY_FRAME" val="{&quot;height&quot;:322.20526123046875,&quot;left&quot;:119.52503937007873,&quot;top&quot;:108.94736938476562,&quot;width&quot;:721.05}"/>
  <p:tag name="KSO_WM_UNIT_ISCONTENTSTITLE" val="0"/>
  <p:tag name="KSO_WM_UNIT_ISNUMDGMTITLE" val="0"/>
  <p:tag name="KSO_WM_UNIT_NOCLEAR" val="0"/>
  <p:tag name="KSO_WM_UNIT_HIGHLIGHT" val="0"/>
  <p:tag name="KSO_WM_UNIT_DIAGRAM_ISNUMVISUAL" val="0"/>
  <p:tag name="KSO_WM_DIAGRAM_GROUP_CODE" val="n1-1"/>
  <p:tag name="KSO_WM_UNIT_TYPE" val="n_h_h_i"/>
  <p:tag name="KSO_WM_UNIT_INDEX" val="1_2_3_3"/>
  <p:tag name="KSO_WM_UNIT_ID" val="diagram20231496_3*n_h_h_i*1_2_3_3"/>
  <p:tag name="KSO_WM_TEMPLATE_CATEGORY" val="diagram"/>
  <p:tag name="KSO_WM_UNIT_LAYERLEVEL" val="1_1_1_1"/>
  <p:tag name="KSO_WM_DIAGRAM_COLOR_TRICK" val="1"/>
  <p:tag name="KSO_WM_DIAGRAM_MIN_ITEMCNT" val="1"/>
  <p:tag name="KSO_WM_DIAGRAM_COLOR_MATCH_VALUE" val="{&quot;shape&quot;:{&quot;fill&quot;:{&quot;solid&quot;:{&quot;brightness&quot;:0.25,&quot;colorType&quot;:1,&quot;foreColorIndex&quot;:15,&quot;transparency&quot;:0.6399999856948853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15"/>
  <p:tag name="KSO_WM_UNIT_FILL_FORE_SCHEMECOLOR_INDEX_BRIGHTNESS" val="0.25"/>
  <p:tag name="KSO_WM_DIAGRAM_USE_COLOR_VALUE" val="{&quot;color_scheme&quot;:1,&quot;color_type&quot;:1,&quot;theme_color_indexes&quot;:[5,6,5,6,5,6]}"/>
</p:tagLst>
</file>

<file path=ppt/tags/tag7.xml><?xml version="1.0" encoding="utf-8"?>
<p:tagLst xmlns:p="http://schemas.openxmlformats.org/presentationml/2006/main">
  <p:tag name="KSO_WM_UNIT_COMPATIBLE" val="0"/>
  <p:tag name="KSO_WM_UNIT_DIAGRAM_ISREFERUNIT" val="0"/>
  <p:tag name="KSO_WM_TEMPLATE_INDEX" val="20231496"/>
  <p:tag name="KSO_WM_TAG_VERSION" val="3.0"/>
  <p:tag name="KSO_WM_UNIT_FILL_FORE_SCHEMECOLOR_INDEX_1" val="5"/>
  <p:tag name="KSO_WM_UNIT_FILL_FORE_SCHEMECOLOR_INDEX_1_TRANS" val="0"/>
  <p:tag name="KSO_WM_UNIT_FILL_FORE_SCHEMECOLOR_INDEX_2" val="5"/>
  <p:tag name="KSO_WM_UNIT_FILL_FORE_SCHEMECOLOR_INDEX_2_TRANS" val="0"/>
  <p:tag name="KSO_WM_UNIT_FILL_GRADIENT_ANGLE" val="45"/>
  <p:tag name="KSO_WM_DIAGRAM_VERSION" val="3"/>
  <p:tag name="KSO_WM_DIAGRAM_COLOR_TEXT_CAN_REMOVE" val="n"/>
  <p:tag name="KSO_WM_DIAGRAM_MAX_ITEMCNT" val="6"/>
  <p:tag name="KSO_WM_DIAGRAM_VIRTUALLY_FRAME" val="{&quot;height&quot;:322.20526123046875,&quot;left&quot;:119.52503937007873,&quot;top&quot;:108.94736938476562,&quot;width&quot;:721.05}"/>
  <p:tag name="KSO_WM_UNIT_ISCONTENTSTITLE" val="0"/>
  <p:tag name="KSO_WM_UNIT_ISNUMDGMTITLE" val="0"/>
  <p:tag name="KSO_WM_UNIT_NOCLEAR" val="0"/>
  <p:tag name="KSO_WM_UNIT_HIGHLIGHT" val="0"/>
  <p:tag name="KSO_WM_UNIT_DIAGRAM_ISNUMVISUAL" val="0"/>
  <p:tag name="KSO_WM_DIAGRAM_GROUP_CODE" val="n1-1"/>
  <p:tag name="KSO_WM_UNIT_ID" val="diagram20231496_3*n_h_h_a*1_2_3_1"/>
  <p:tag name="KSO_WM_TEMPLATE_CATEGORY" val="diagram"/>
  <p:tag name="KSO_WM_UNIT_LAYERLEVEL" val="1_1_1_1"/>
  <p:tag name="KSO_WM_DIAGRAM_COLOR_TRICK" val="1"/>
  <p:tag name="KSO_WM_DIAGRAM_MIN_ITEMCNT" val="1"/>
  <p:tag name="KSO_WM_DIAGRAM_COLOR_MATCH_VALUE" val="{&quot;shape&quot;:{&quot;fill&quot;:{&quot;gradient&quot;:[{&quot;brightness&quot;:0,&quot;colorType&quot;:1,&quot;foreColorIndex&quot;:5,&quot;pos&quot;:0.9900000095367432,&quot;transparency&quot;:0},{&quot;brightness&quot;:0,&quot;colorType&quot;:1,&quot;foreColorIndex&quot;:5,&quot;pos&quot;:0,&quot;transparency&quot;:0.6200000047683716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.4"/>
  <p:tag name="KSO_WM_UNIT_PRESET_TEXT" val="添加标题"/>
  <p:tag name="KSO_WM_UNIT_FILL_TYPE" val="3"/>
  <p:tag name="KSO_WM_UNIT_TEXT_TYPE" val="1"/>
  <p:tag name="KSO_WM_DIAGRAM_USE_COLOR_VALUE" val="{&quot;color_scheme&quot;:1,&quot;color_type&quot;:1,&quot;theme_color_indexes&quot;:[5,6,5,6,5,6]}"/>
</p:tagLst>
</file>

<file path=ppt/tags/tag8.xml><?xml version="1.0" encoding="utf-8"?>
<p:tagLst xmlns:p="http://schemas.openxmlformats.org/presentationml/2006/main">
  <p:tag name="KSO_WM_UNIT_COMPATIBLE" val="0"/>
  <p:tag name="KSO_WM_UNIT_DIAGRAM_ISREFERUNIT" val="0"/>
  <p:tag name="KSO_WM_TEMPLATE_INDEX" val="20231496"/>
  <p:tag name="KSO_WM_TAG_VERSION" val="3.0"/>
  <p:tag name="KSO_WM_UNIT_FILL_FORE_SCHEMECOLOR_INDEX_1" val="5"/>
  <p:tag name="KSO_WM_UNIT_FILL_FORE_SCHEMECOLOR_INDEX_1_TRANS" val="0"/>
  <p:tag name="KSO_WM_UNIT_FILL_FORE_SCHEMECOLOR_INDEX_2" val="5"/>
  <p:tag name="KSO_WM_UNIT_FILL_FORE_SCHEMECOLOR_INDEX_2_TRANS" val="0"/>
  <p:tag name="KSO_WM_UNIT_FILL_GRADIENT_ANGLE" val="45"/>
  <p:tag name="KSO_WM_DIAGRAM_VERSION" val="3"/>
  <p:tag name="KSO_WM_DIAGRAM_COLOR_TEXT_CAN_REMOVE" val="n"/>
  <p:tag name="KSO_WM_DIAGRAM_MAX_ITEMCNT" val="6"/>
  <p:tag name="KSO_WM_DIAGRAM_VIRTUALLY_FRAME" val="{&quot;height&quot;:322.20526123046875,&quot;left&quot;:119.52503937007873,&quot;top&quot;:108.94736938476562,&quot;width&quot;:721.05}"/>
  <p:tag name="KSO_WM_UNIT_ISCONTENTSTITLE" val="0"/>
  <p:tag name="KSO_WM_UNIT_ISNUMDGMTITLE" val="0"/>
  <p:tag name="KSO_WM_UNIT_NOCLEAR" val="0"/>
  <p:tag name="KSO_WM_UNIT_HIGHLIGHT" val="0"/>
  <p:tag name="KSO_WM_UNIT_DIAGRAM_ISNUMVISUAL" val="0"/>
  <p:tag name="KSO_WM_DIAGRAM_GROUP_CODE" val="n1-1"/>
  <p:tag name="KSO_WM_UNIT_ID" val="diagram20231496_3*n_h_h_a*1_2_2_1"/>
  <p:tag name="KSO_WM_TEMPLATE_CATEGORY" val="diagram"/>
  <p:tag name="KSO_WM_UNIT_LAYERLEVEL" val="1_1_1_1"/>
  <p:tag name="KSO_WM_DIAGRAM_COLOR_TRICK" val="1"/>
  <p:tag name="KSO_WM_DIAGRAM_MIN_ITEMCNT" val="1"/>
  <p:tag name="KSO_WM_DIAGRAM_COLOR_MATCH_VALUE" val="{&quot;shape&quot;:{&quot;fill&quot;:{&quot;gradient&quot;:[{&quot;brightness&quot;:0,&quot;colorType&quot;:1,&quot;foreColorIndex&quot;:5,&quot;pos&quot;:0.9900000095367432,&quot;transparency&quot;:0},{&quot;brightness&quot;:0,&quot;colorType&quot;:1,&quot;foreColorIndex&quot;:5,&quot;pos&quot;:0,&quot;transparency&quot;:0.6200000047683716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.4"/>
  <p:tag name="KSO_WM_UNIT_PRESET_TEXT" val="添加标题"/>
  <p:tag name="KSO_WM_UNIT_FILL_TYPE" val="3"/>
  <p:tag name="KSO_WM_UNIT_TEXT_TYPE" val="1"/>
  <p:tag name="KSO_WM_DIAGRAM_USE_COLOR_VALUE" val="{&quot;color_scheme&quot;:1,&quot;color_type&quot;:1,&quot;theme_color_indexes&quot;:[5,6,5,6,5,6]}"/>
</p:tagLst>
</file>

<file path=ppt/tags/tag9.xml><?xml version="1.0" encoding="utf-8"?>
<p:tagLst xmlns:p="http://schemas.openxmlformats.org/presentationml/2006/main">
  <p:tag name="KSO_WM_UNIT_COMPATIBLE" val="0"/>
  <p:tag name="KSO_WM_UNIT_DIAGRAM_ISREFERUNIT" val="0"/>
  <p:tag name="KSO_WM_TEMPLATE_INDEX" val="20231496"/>
  <p:tag name="KSO_WM_TAG_VERSION" val="3.0"/>
  <p:tag name="KSO_WM_UNIT_FILL_FORE_SCHEMECOLOR_INDEX_1" val="5"/>
  <p:tag name="KSO_WM_UNIT_FILL_FORE_SCHEMECOLOR_INDEX_1_TRANS" val="0"/>
  <p:tag name="KSO_WM_UNIT_FILL_FORE_SCHEMECOLOR_INDEX_2" val="5"/>
  <p:tag name="KSO_WM_UNIT_FILL_FORE_SCHEMECOLOR_INDEX_2_TRANS" val="0"/>
  <p:tag name="KSO_WM_UNIT_FILL_GRADIENT_ANGLE" val="45"/>
  <p:tag name="KSO_WM_DIAGRAM_VERSION" val="3"/>
  <p:tag name="KSO_WM_DIAGRAM_COLOR_TEXT_CAN_REMOVE" val="n"/>
  <p:tag name="KSO_WM_DIAGRAM_MAX_ITEMCNT" val="6"/>
  <p:tag name="KSO_WM_DIAGRAM_VIRTUALLY_FRAME" val="{&quot;height&quot;:322.20526123046875,&quot;left&quot;:119.52503937007873,&quot;top&quot;:108.94736938476562,&quot;width&quot;:721.05}"/>
  <p:tag name="KSO_WM_UNIT_ISCONTENTSTITLE" val="0"/>
  <p:tag name="KSO_WM_UNIT_ISNUMDGMTITLE" val="0"/>
  <p:tag name="KSO_WM_UNIT_NOCLEAR" val="0"/>
  <p:tag name="KSO_WM_UNIT_HIGHLIGHT" val="0"/>
  <p:tag name="KSO_WM_UNIT_DIAGRAM_ISNUMVISUAL" val="0"/>
  <p:tag name="KSO_WM_DIAGRAM_GROUP_CODE" val="n1-1"/>
  <p:tag name="KSO_WM_UNIT_ID" val="diagram20231496_3*n_h_h_a*1_2_1_1"/>
  <p:tag name="KSO_WM_TEMPLATE_CATEGORY" val="diagram"/>
  <p:tag name="KSO_WM_UNIT_LAYERLEVEL" val="1_1_1_1"/>
  <p:tag name="KSO_WM_UNIT_VALUE" val="5"/>
  <p:tag name="KSO_WM_DIAGRAM_COLOR_TRICK" val="1"/>
  <p:tag name="KSO_WM_DIAGRAM_MIN_ITEMCNT" val="1"/>
  <p:tag name="KSO_WM_DIAGRAM_COLOR_MATCH_VALUE" val="{&quot;shape&quot;:{&quot;fill&quot;:{&quot;gradient&quot;:[{&quot;brightness&quot;:0,&quot;colorType&quot;:1,&quot;foreColorIndex&quot;:5,&quot;pos&quot;:0.9900000095367432,&quot;transparency&quot;:0},{&quot;brightness&quot;:0,&quot;colorType&quot;:1,&quot;foreColorIndex&quot;:5,&quot;pos&quot;:0,&quot;transparency&quot;:0.6200000047683716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.4"/>
  <p:tag name="KSO_WM_UNIT_PRESET_TEXT" val="添加标题"/>
  <p:tag name="KSO_WM_UNIT_FILL_TYPE" val="3"/>
  <p:tag name="KSO_WM_UNIT_TEXT_TYPE" val="1"/>
  <p:tag name="KSO_WM_DIAGRAM_USE_COLOR_VALUE" val="{&quot;color_scheme&quot;:1,&quot;color_type&quot;:1,&quot;theme_color_indexes&quot;:[5,6,5,6,5,6]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1927</Words>
  <Application>WPS 演示</Application>
  <PresentationFormat>宽屏</PresentationFormat>
  <Paragraphs>105</Paragraphs>
  <Slides>14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宋体</vt:lpstr>
      <vt:lpstr>Wingdings</vt:lpstr>
      <vt:lpstr>汉仪尚巍手书W</vt:lpstr>
      <vt:lpstr>黑体</vt:lpstr>
      <vt:lpstr>微软雅黑</vt:lpstr>
      <vt:lpstr>江城圆体 400W</vt:lpstr>
      <vt:lpstr>Times New Roman</vt:lpstr>
      <vt:lpstr>方正楷体简体</vt:lpstr>
      <vt:lpstr>等线</vt:lpstr>
      <vt:lpstr>Arial Unicode MS</vt:lpstr>
      <vt:lpstr>等线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王璇</cp:lastModifiedBy>
  <cp:revision>26</cp:revision>
  <dcterms:created xsi:type="dcterms:W3CDTF">2020-07-27T10:31:00Z</dcterms:created>
  <dcterms:modified xsi:type="dcterms:W3CDTF">2024-11-14T09:43:13Z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7DFFD552BE564800960EF7A219830C3A_13</vt:lpwstr>
  </property>
  <property fmtid="{D5CDD505-2E9C-101B-9397-08002B2CF9AE}" pid="3" name="KSOProductBuildVer">
    <vt:lpwstr>2052-12.1.0.18608</vt:lpwstr>
  </property>
</Properties>
</file>