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handoutMasterIdLst>
    <p:handoutMasterId r:id="rId22"/>
  </p:handoutMasterIdLst>
  <p:sldIdLst>
    <p:sldId id="256" r:id="rId3"/>
    <p:sldId id="337" r:id="rId4"/>
    <p:sldId id="361" r:id="rId5"/>
    <p:sldId id="362" r:id="rId6"/>
    <p:sldId id="259" r:id="rId7"/>
    <p:sldId id="360" r:id="rId8"/>
    <p:sldId id="350" r:id="rId9"/>
    <p:sldId id="351" r:id="rId10"/>
    <p:sldId id="352" r:id="rId11"/>
    <p:sldId id="353" r:id="rId12"/>
    <p:sldId id="354" r:id="rId13"/>
    <p:sldId id="355" r:id="rId14"/>
    <p:sldId id="356" r:id="rId15"/>
    <p:sldId id="359" r:id="rId17"/>
    <p:sldId id="375" r:id="rId18"/>
    <p:sldId id="363" r:id="rId19"/>
    <p:sldId id="378" r:id="rId20"/>
    <p:sldId id="345" r:id="rId21"/>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BBAB"/>
    <a:srgbClr val="CCBAAA"/>
    <a:srgbClr val="EEE8E3"/>
    <a:srgbClr val="A5A19E"/>
    <a:srgbClr val="9E9A96"/>
    <a:srgbClr val="8277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41" autoAdjust="0"/>
    <p:restoredTop sz="94660"/>
  </p:normalViewPr>
  <p:slideViewPr>
    <p:cSldViewPr snapToGrid="0">
      <p:cViewPr varScale="1">
        <p:scale>
          <a:sx n="97" d="100"/>
          <a:sy n="97" d="100"/>
        </p:scale>
        <p:origin x="108" y="468"/>
      </p:cViewPr>
      <p:guideLst/>
    </p:cSldViewPr>
  </p:slideViewPr>
  <p:notesTextViewPr>
    <p:cViewPr>
      <p:scale>
        <a:sx n="1" d="1"/>
        <a:sy n="1" d="1"/>
      </p:scale>
      <p:origin x="0" y="0"/>
    </p:cViewPr>
  </p:notesTextViewPr>
  <p:sorterViewPr>
    <p:cViewPr varScale="1">
      <p:scale>
        <a:sx n="100" d="100"/>
        <a:sy n="100" d="100"/>
      </p:scale>
      <p:origin x="0" y="-7136"/>
    </p:cViewPr>
  </p:sorterViewPr>
  <p:notesViewPr>
    <p:cSldViewPr snapToGrid="0">
      <p:cViewPr varScale="1">
        <p:scale>
          <a:sx n="87" d="100"/>
          <a:sy n="87" d="100"/>
        </p:scale>
        <p:origin x="2988" y="84"/>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6" Type="http://schemas.openxmlformats.org/officeDocument/2006/relationships/tags" Target="tags/tag1.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handoutMaster" Target="handoutMasters/handoutMaster1.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notesMaster" Target="notesMasters/notesMaster1.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069892-F663-4962-807B-AE791331753A}"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25863D1-AAFD-4EBC-A31E-2A08755E89AA}"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9BD453-6316-475E-98F1-43E9F11DE05D}"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161EE4-903A-4329-902B-B01064B1689D}"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txBody>
          <a:bodyPr wrap="square">
            <a:noAutofit/>
          </a:bodyPr>
          <a:lstStyle>
            <a:lvl1pPr>
              <a:defRPr sz="1200"/>
            </a:lvl1p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3412273" y="674649"/>
            <a:ext cx="5389331" cy="5508702"/>
          </a:xfrm>
          <a:custGeom>
            <a:avLst/>
            <a:gdLst>
              <a:gd name="connsiteX0" fmla="*/ 0 w 5389331"/>
              <a:gd name="connsiteY0" fmla="*/ 0 h 5508702"/>
              <a:gd name="connsiteX1" fmla="*/ 5389331 w 5389331"/>
              <a:gd name="connsiteY1" fmla="*/ 0 h 5508702"/>
              <a:gd name="connsiteX2" fmla="*/ 5389331 w 5389331"/>
              <a:gd name="connsiteY2" fmla="*/ 5508702 h 5508702"/>
              <a:gd name="connsiteX3" fmla="*/ 0 w 5389331"/>
              <a:gd name="connsiteY3" fmla="*/ 5508702 h 5508702"/>
            </a:gdLst>
            <a:ahLst/>
            <a:cxnLst>
              <a:cxn ang="0">
                <a:pos x="connsiteX0" y="connsiteY0"/>
              </a:cxn>
              <a:cxn ang="0">
                <a:pos x="connsiteX1" y="connsiteY1"/>
              </a:cxn>
              <a:cxn ang="0">
                <a:pos x="connsiteX2" y="connsiteY2"/>
              </a:cxn>
              <a:cxn ang="0">
                <a:pos x="connsiteX3" y="connsiteY3"/>
              </a:cxn>
            </a:cxnLst>
            <a:rect l="l" t="t" r="r" b="b"/>
            <a:pathLst>
              <a:path w="5389331" h="5508702">
                <a:moveTo>
                  <a:pt x="0" y="0"/>
                </a:moveTo>
                <a:lnTo>
                  <a:pt x="5389331" y="0"/>
                </a:lnTo>
                <a:lnTo>
                  <a:pt x="5389331" y="5508702"/>
                </a:lnTo>
                <a:lnTo>
                  <a:pt x="0" y="5508702"/>
                </a:lnTo>
                <a:close/>
              </a:path>
            </a:pathLst>
          </a:custGeom>
        </p:spPr>
        <p:txBody>
          <a:bodyPr wrap="square">
            <a:noAutofit/>
          </a:bodyPr>
          <a:lstStyle>
            <a:lvl1pPr>
              <a:defRPr sz="1200"/>
            </a:lvl1pPr>
          </a:lstStyle>
          <a:p>
            <a:endParaRPr lang="en-US"/>
          </a:p>
        </p:txBody>
      </p:sp>
      <p:sp>
        <p:nvSpPr>
          <p:cNvPr id="17" name="Picture Placeholder 16"/>
          <p:cNvSpPr>
            <a:spLocks noGrp="1"/>
          </p:cNvSpPr>
          <p:nvPr>
            <p:ph type="pic" sz="quarter" idx="11"/>
          </p:nvPr>
        </p:nvSpPr>
        <p:spPr>
          <a:xfrm>
            <a:off x="2315311" y="2488581"/>
            <a:ext cx="2150167" cy="3217126"/>
          </a:xfrm>
          <a:custGeom>
            <a:avLst/>
            <a:gdLst>
              <a:gd name="connsiteX0" fmla="*/ 0 w 2150167"/>
              <a:gd name="connsiteY0" fmla="*/ 0 h 3217126"/>
              <a:gd name="connsiteX1" fmla="*/ 2150167 w 2150167"/>
              <a:gd name="connsiteY1" fmla="*/ 0 h 3217126"/>
              <a:gd name="connsiteX2" fmla="*/ 2150167 w 2150167"/>
              <a:gd name="connsiteY2" fmla="*/ 3217126 h 3217126"/>
              <a:gd name="connsiteX3" fmla="*/ 0 w 2150167"/>
              <a:gd name="connsiteY3" fmla="*/ 3217126 h 3217126"/>
            </a:gdLst>
            <a:ahLst/>
            <a:cxnLst>
              <a:cxn ang="0">
                <a:pos x="connsiteX0" y="connsiteY0"/>
              </a:cxn>
              <a:cxn ang="0">
                <a:pos x="connsiteX1" y="connsiteY1"/>
              </a:cxn>
              <a:cxn ang="0">
                <a:pos x="connsiteX2" y="connsiteY2"/>
              </a:cxn>
              <a:cxn ang="0">
                <a:pos x="connsiteX3" y="connsiteY3"/>
              </a:cxn>
            </a:cxnLst>
            <a:rect l="l" t="t" r="r" b="b"/>
            <a:pathLst>
              <a:path w="2150167" h="3217126">
                <a:moveTo>
                  <a:pt x="0" y="0"/>
                </a:moveTo>
                <a:lnTo>
                  <a:pt x="2150167" y="0"/>
                </a:lnTo>
                <a:lnTo>
                  <a:pt x="2150167" y="3217126"/>
                </a:lnTo>
                <a:lnTo>
                  <a:pt x="0" y="3217126"/>
                </a:lnTo>
                <a:close/>
              </a:path>
            </a:pathLst>
          </a:custGeom>
        </p:spPr>
        <p:txBody>
          <a:bodyPr wrap="square">
            <a:noAutofit/>
          </a:bodyPr>
          <a:lstStyle>
            <a:lvl1pPr>
              <a:defRPr sz="1200"/>
            </a:lvl1pPr>
          </a:lstStyle>
          <a:p>
            <a:endParaRPr lang="en-US"/>
          </a:p>
        </p:txBody>
      </p:sp>
      <p:sp>
        <p:nvSpPr>
          <p:cNvPr id="16" name="Picture Placeholder 15"/>
          <p:cNvSpPr>
            <a:spLocks noGrp="1"/>
          </p:cNvSpPr>
          <p:nvPr>
            <p:ph type="pic" sz="quarter" idx="12"/>
          </p:nvPr>
        </p:nvSpPr>
        <p:spPr>
          <a:xfrm>
            <a:off x="7726520" y="1354874"/>
            <a:ext cx="2150167" cy="2882589"/>
          </a:xfrm>
          <a:custGeom>
            <a:avLst/>
            <a:gdLst>
              <a:gd name="connsiteX0" fmla="*/ 0 w 2150167"/>
              <a:gd name="connsiteY0" fmla="*/ 0 h 2882589"/>
              <a:gd name="connsiteX1" fmla="*/ 2150167 w 2150167"/>
              <a:gd name="connsiteY1" fmla="*/ 0 h 2882589"/>
              <a:gd name="connsiteX2" fmla="*/ 2150167 w 2150167"/>
              <a:gd name="connsiteY2" fmla="*/ 2882589 h 2882589"/>
              <a:gd name="connsiteX3" fmla="*/ 0 w 2150167"/>
              <a:gd name="connsiteY3" fmla="*/ 2882589 h 2882589"/>
            </a:gdLst>
            <a:ahLst/>
            <a:cxnLst>
              <a:cxn ang="0">
                <a:pos x="connsiteX0" y="connsiteY0"/>
              </a:cxn>
              <a:cxn ang="0">
                <a:pos x="connsiteX1" y="connsiteY1"/>
              </a:cxn>
              <a:cxn ang="0">
                <a:pos x="connsiteX2" y="connsiteY2"/>
              </a:cxn>
              <a:cxn ang="0">
                <a:pos x="connsiteX3" y="connsiteY3"/>
              </a:cxn>
            </a:cxnLst>
            <a:rect l="l" t="t" r="r" b="b"/>
            <a:pathLst>
              <a:path w="2150167" h="2882589">
                <a:moveTo>
                  <a:pt x="0" y="0"/>
                </a:moveTo>
                <a:lnTo>
                  <a:pt x="2150167" y="0"/>
                </a:lnTo>
                <a:lnTo>
                  <a:pt x="2150167" y="2882589"/>
                </a:lnTo>
                <a:lnTo>
                  <a:pt x="0" y="2882589"/>
                </a:lnTo>
                <a:close/>
              </a:path>
            </a:pathLst>
          </a:custGeom>
        </p:spPr>
        <p:txBody>
          <a:bodyPr wrap="square">
            <a:noAutofit/>
          </a:bodyPr>
          <a:lstStyle>
            <a:lvl1pPr>
              <a:defRPr sz="1200"/>
            </a:lvl1pPr>
          </a:lstStyle>
          <a:p>
            <a:endParaRPr lang="en-US"/>
          </a:p>
        </p:txBody>
      </p:sp>
      <p:sp>
        <p:nvSpPr>
          <p:cNvPr id="18" name="Picture Placeholder 17"/>
          <p:cNvSpPr>
            <a:spLocks noGrp="1"/>
          </p:cNvSpPr>
          <p:nvPr>
            <p:ph type="pic" sz="quarter" idx="13"/>
          </p:nvPr>
        </p:nvSpPr>
        <p:spPr>
          <a:xfrm>
            <a:off x="0" y="3257981"/>
            <a:ext cx="2058197" cy="2447726"/>
          </a:xfrm>
          <a:custGeom>
            <a:avLst/>
            <a:gdLst>
              <a:gd name="connsiteX0" fmla="*/ 0 w 2058197"/>
              <a:gd name="connsiteY0" fmla="*/ 0 h 2447726"/>
              <a:gd name="connsiteX1" fmla="*/ 2058197 w 2058197"/>
              <a:gd name="connsiteY1" fmla="*/ 0 h 2447726"/>
              <a:gd name="connsiteX2" fmla="*/ 2058197 w 2058197"/>
              <a:gd name="connsiteY2" fmla="*/ 2447726 h 2447726"/>
              <a:gd name="connsiteX3" fmla="*/ 0 w 2058197"/>
              <a:gd name="connsiteY3" fmla="*/ 2447726 h 2447726"/>
            </a:gdLst>
            <a:ahLst/>
            <a:cxnLst>
              <a:cxn ang="0">
                <a:pos x="connsiteX0" y="connsiteY0"/>
              </a:cxn>
              <a:cxn ang="0">
                <a:pos x="connsiteX1" y="connsiteY1"/>
              </a:cxn>
              <a:cxn ang="0">
                <a:pos x="connsiteX2" y="connsiteY2"/>
              </a:cxn>
              <a:cxn ang="0">
                <a:pos x="connsiteX3" y="connsiteY3"/>
              </a:cxn>
            </a:cxnLst>
            <a:rect l="l" t="t" r="r" b="b"/>
            <a:pathLst>
              <a:path w="2058197" h="2447726">
                <a:moveTo>
                  <a:pt x="0" y="0"/>
                </a:moveTo>
                <a:lnTo>
                  <a:pt x="2058197" y="0"/>
                </a:lnTo>
                <a:lnTo>
                  <a:pt x="2058197" y="2447726"/>
                </a:lnTo>
                <a:lnTo>
                  <a:pt x="0" y="2447726"/>
                </a:lnTo>
                <a:close/>
              </a:path>
            </a:pathLst>
          </a:custGeom>
        </p:spPr>
        <p:txBody>
          <a:bodyPr wrap="square">
            <a:noAutofit/>
          </a:bodyPr>
          <a:lstStyle>
            <a:lvl1pPr>
              <a:defRPr sz="1200"/>
            </a:lvl1pPr>
          </a:lstStyle>
          <a:p>
            <a:endParaRPr lang="en-US"/>
          </a:p>
        </p:txBody>
      </p:sp>
      <p:sp>
        <p:nvSpPr>
          <p:cNvPr id="15" name="Picture Placeholder 14"/>
          <p:cNvSpPr>
            <a:spLocks noGrp="1"/>
          </p:cNvSpPr>
          <p:nvPr>
            <p:ph type="pic" sz="quarter" idx="14"/>
          </p:nvPr>
        </p:nvSpPr>
        <p:spPr>
          <a:xfrm>
            <a:off x="10133803" y="1354874"/>
            <a:ext cx="2058197" cy="2447726"/>
          </a:xfrm>
          <a:custGeom>
            <a:avLst/>
            <a:gdLst>
              <a:gd name="connsiteX0" fmla="*/ 0 w 2058197"/>
              <a:gd name="connsiteY0" fmla="*/ 0 h 2447726"/>
              <a:gd name="connsiteX1" fmla="*/ 2058197 w 2058197"/>
              <a:gd name="connsiteY1" fmla="*/ 0 h 2447726"/>
              <a:gd name="connsiteX2" fmla="*/ 2058197 w 2058197"/>
              <a:gd name="connsiteY2" fmla="*/ 2447726 h 2447726"/>
              <a:gd name="connsiteX3" fmla="*/ 0 w 2058197"/>
              <a:gd name="connsiteY3" fmla="*/ 2447726 h 2447726"/>
            </a:gdLst>
            <a:ahLst/>
            <a:cxnLst>
              <a:cxn ang="0">
                <a:pos x="connsiteX0" y="connsiteY0"/>
              </a:cxn>
              <a:cxn ang="0">
                <a:pos x="connsiteX1" y="connsiteY1"/>
              </a:cxn>
              <a:cxn ang="0">
                <a:pos x="connsiteX2" y="connsiteY2"/>
              </a:cxn>
              <a:cxn ang="0">
                <a:pos x="connsiteX3" y="connsiteY3"/>
              </a:cxn>
            </a:cxnLst>
            <a:rect l="l" t="t" r="r" b="b"/>
            <a:pathLst>
              <a:path w="2058197" h="2447726">
                <a:moveTo>
                  <a:pt x="0" y="0"/>
                </a:moveTo>
                <a:lnTo>
                  <a:pt x="2058197" y="0"/>
                </a:lnTo>
                <a:lnTo>
                  <a:pt x="2058197" y="2447726"/>
                </a:lnTo>
                <a:lnTo>
                  <a:pt x="0" y="2447726"/>
                </a:lnTo>
                <a:close/>
              </a:path>
            </a:pathLst>
          </a:custGeom>
        </p:spPr>
        <p:txBody>
          <a:bodyPr wrap="square">
            <a:noAutofit/>
          </a:bodyPr>
          <a:lstStyle>
            <a:lvl1pPr>
              <a:defRPr sz="1200"/>
            </a:lvl1p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029629" y="2966224"/>
            <a:ext cx="3902928" cy="3891776"/>
          </a:xfrm>
          <a:custGeom>
            <a:avLst/>
            <a:gdLst>
              <a:gd name="connsiteX0" fmla="*/ 0 w 3902928"/>
              <a:gd name="connsiteY0" fmla="*/ 0 h 3891776"/>
              <a:gd name="connsiteX1" fmla="*/ 3902928 w 3902928"/>
              <a:gd name="connsiteY1" fmla="*/ 0 h 3891776"/>
              <a:gd name="connsiteX2" fmla="*/ 3902928 w 3902928"/>
              <a:gd name="connsiteY2" fmla="*/ 3891776 h 3891776"/>
              <a:gd name="connsiteX3" fmla="*/ 0 w 3902928"/>
              <a:gd name="connsiteY3" fmla="*/ 3891776 h 3891776"/>
            </a:gdLst>
            <a:ahLst/>
            <a:cxnLst>
              <a:cxn ang="0">
                <a:pos x="connsiteX0" y="connsiteY0"/>
              </a:cxn>
              <a:cxn ang="0">
                <a:pos x="connsiteX1" y="connsiteY1"/>
              </a:cxn>
              <a:cxn ang="0">
                <a:pos x="connsiteX2" y="connsiteY2"/>
              </a:cxn>
              <a:cxn ang="0">
                <a:pos x="connsiteX3" y="connsiteY3"/>
              </a:cxn>
            </a:cxnLst>
            <a:rect l="l" t="t" r="r" b="b"/>
            <a:pathLst>
              <a:path w="3902928" h="3891776">
                <a:moveTo>
                  <a:pt x="0" y="0"/>
                </a:moveTo>
                <a:lnTo>
                  <a:pt x="3902928" y="0"/>
                </a:lnTo>
                <a:lnTo>
                  <a:pt x="3902928" y="3891776"/>
                </a:lnTo>
                <a:lnTo>
                  <a:pt x="0" y="3891776"/>
                </a:lnTo>
                <a:close/>
              </a:path>
            </a:pathLst>
          </a:custGeom>
        </p:spPr>
        <p:txBody>
          <a:bodyPr wrap="square">
            <a:noAutofit/>
          </a:bodyPr>
          <a:lstStyle>
            <a:lvl1pPr>
              <a:defRPr sz="1200"/>
            </a:lvl1pPr>
          </a:lstStyle>
          <a:p>
            <a:endParaRPr lang="en-US"/>
          </a:p>
        </p:txBody>
      </p:sp>
      <p:sp>
        <p:nvSpPr>
          <p:cNvPr id="9" name="Picture Placeholder 8"/>
          <p:cNvSpPr>
            <a:spLocks noGrp="1"/>
          </p:cNvSpPr>
          <p:nvPr>
            <p:ph type="pic" sz="quarter" idx="11"/>
          </p:nvPr>
        </p:nvSpPr>
        <p:spPr>
          <a:xfrm>
            <a:off x="7125629" y="0"/>
            <a:ext cx="4036742" cy="4906537"/>
          </a:xfrm>
          <a:custGeom>
            <a:avLst/>
            <a:gdLst>
              <a:gd name="connsiteX0" fmla="*/ 0 w 4036742"/>
              <a:gd name="connsiteY0" fmla="*/ 0 h 4906537"/>
              <a:gd name="connsiteX1" fmla="*/ 4036742 w 4036742"/>
              <a:gd name="connsiteY1" fmla="*/ 0 h 4906537"/>
              <a:gd name="connsiteX2" fmla="*/ 4036742 w 4036742"/>
              <a:gd name="connsiteY2" fmla="*/ 4906537 h 4906537"/>
              <a:gd name="connsiteX3" fmla="*/ 0 w 4036742"/>
              <a:gd name="connsiteY3" fmla="*/ 4906537 h 4906537"/>
            </a:gdLst>
            <a:ahLst/>
            <a:cxnLst>
              <a:cxn ang="0">
                <a:pos x="connsiteX0" y="connsiteY0"/>
              </a:cxn>
              <a:cxn ang="0">
                <a:pos x="connsiteX1" y="connsiteY1"/>
              </a:cxn>
              <a:cxn ang="0">
                <a:pos x="connsiteX2" y="connsiteY2"/>
              </a:cxn>
              <a:cxn ang="0">
                <a:pos x="connsiteX3" y="connsiteY3"/>
              </a:cxn>
            </a:cxnLst>
            <a:rect l="l" t="t" r="r" b="b"/>
            <a:pathLst>
              <a:path w="4036742" h="4906537">
                <a:moveTo>
                  <a:pt x="0" y="0"/>
                </a:moveTo>
                <a:lnTo>
                  <a:pt x="4036742" y="0"/>
                </a:lnTo>
                <a:lnTo>
                  <a:pt x="4036742" y="4906537"/>
                </a:lnTo>
                <a:lnTo>
                  <a:pt x="0" y="4906537"/>
                </a:lnTo>
                <a:close/>
              </a:path>
            </a:pathLst>
          </a:custGeom>
        </p:spPr>
        <p:txBody>
          <a:bodyPr wrap="square">
            <a:noAutofit/>
          </a:bodyPr>
          <a:lstStyle>
            <a:lvl1pPr>
              <a:defRPr sz="1200"/>
            </a:lvl1pPr>
          </a:lstStyle>
          <a:p>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66916" y="1"/>
            <a:ext cx="3952568" cy="4601496"/>
          </a:xfrm>
          <a:custGeom>
            <a:avLst/>
            <a:gdLst>
              <a:gd name="connsiteX0" fmla="*/ 0 w 3952568"/>
              <a:gd name="connsiteY0" fmla="*/ 0 h 4601496"/>
              <a:gd name="connsiteX1" fmla="*/ 3952568 w 3952568"/>
              <a:gd name="connsiteY1" fmla="*/ 0 h 4601496"/>
              <a:gd name="connsiteX2" fmla="*/ 3952568 w 3952568"/>
              <a:gd name="connsiteY2" fmla="*/ 4601496 h 4601496"/>
              <a:gd name="connsiteX3" fmla="*/ 0 w 3952568"/>
              <a:gd name="connsiteY3" fmla="*/ 4601496 h 4601496"/>
            </a:gdLst>
            <a:ahLst/>
            <a:cxnLst>
              <a:cxn ang="0">
                <a:pos x="connsiteX0" y="connsiteY0"/>
              </a:cxn>
              <a:cxn ang="0">
                <a:pos x="connsiteX1" y="connsiteY1"/>
              </a:cxn>
              <a:cxn ang="0">
                <a:pos x="connsiteX2" y="connsiteY2"/>
              </a:cxn>
              <a:cxn ang="0">
                <a:pos x="connsiteX3" y="connsiteY3"/>
              </a:cxn>
            </a:cxnLst>
            <a:rect l="l" t="t" r="r" b="b"/>
            <a:pathLst>
              <a:path w="3952568" h="4601496">
                <a:moveTo>
                  <a:pt x="0" y="0"/>
                </a:moveTo>
                <a:lnTo>
                  <a:pt x="3952568" y="0"/>
                </a:lnTo>
                <a:lnTo>
                  <a:pt x="3952568" y="4601496"/>
                </a:lnTo>
                <a:lnTo>
                  <a:pt x="0" y="4601496"/>
                </a:lnTo>
                <a:close/>
              </a:path>
            </a:pathLst>
          </a:custGeom>
        </p:spPr>
        <p:txBody>
          <a:bodyPr wrap="square">
            <a:noAutofit/>
          </a:bodyPr>
          <a:lstStyle>
            <a:lvl1pPr>
              <a:defRPr sz="1200"/>
            </a:lvl1pPr>
          </a:lstStyle>
          <a:p>
            <a:endParaRPr lang="en-US" dirty="0"/>
          </a:p>
        </p:txBody>
      </p:sp>
      <p:sp>
        <p:nvSpPr>
          <p:cNvPr id="8" name="Picture Placeholder 7"/>
          <p:cNvSpPr>
            <a:spLocks noGrp="1"/>
          </p:cNvSpPr>
          <p:nvPr>
            <p:ph type="pic" sz="quarter" idx="11"/>
          </p:nvPr>
        </p:nvSpPr>
        <p:spPr>
          <a:xfrm>
            <a:off x="2966224" y="1248937"/>
            <a:ext cx="4506294" cy="5609064"/>
          </a:xfrm>
          <a:custGeom>
            <a:avLst/>
            <a:gdLst>
              <a:gd name="connsiteX0" fmla="*/ 0 w 4506294"/>
              <a:gd name="connsiteY0" fmla="*/ 0 h 5609064"/>
              <a:gd name="connsiteX1" fmla="*/ 4506294 w 4506294"/>
              <a:gd name="connsiteY1" fmla="*/ 0 h 5609064"/>
              <a:gd name="connsiteX2" fmla="*/ 4506294 w 4506294"/>
              <a:gd name="connsiteY2" fmla="*/ 5609064 h 5609064"/>
              <a:gd name="connsiteX3" fmla="*/ 0 w 4506294"/>
              <a:gd name="connsiteY3" fmla="*/ 5609064 h 5609064"/>
            </a:gdLst>
            <a:ahLst/>
            <a:cxnLst>
              <a:cxn ang="0">
                <a:pos x="connsiteX0" y="connsiteY0"/>
              </a:cxn>
              <a:cxn ang="0">
                <a:pos x="connsiteX1" y="connsiteY1"/>
              </a:cxn>
              <a:cxn ang="0">
                <a:pos x="connsiteX2" y="connsiteY2"/>
              </a:cxn>
              <a:cxn ang="0">
                <a:pos x="connsiteX3" y="connsiteY3"/>
              </a:cxn>
            </a:cxnLst>
            <a:rect l="l" t="t" r="r" b="b"/>
            <a:pathLst>
              <a:path w="4506294" h="5609064">
                <a:moveTo>
                  <a:pt x="0" y="0"/>
                </a:moveTo>
                <a:lnTo>
                  <a:pt x="4506294" y="0"/>
                </a:lnTo>
                <a:lnTo>
                  <a:pt x="4506294" y="5609064"/>
                </a:lnTo>
                <a:lnTo>
                  <a:pt x="0" y="5609064"/>
                </a:lnTo>
                <a:close/>
              </a:path>
            </a:pathLst>
          </a:custGeom>
        </p:spPr>
        <p:txBody>
          <a:bodyPr wrap="square">
            <a:noAutofit/>
          </a:bodyPr>
          <a:lstStyle>
            <a:lvl1pPr>
              <a:defRPr sz="1200"/>
            </a:lvl1pPr>
          </a:lstStyle>
          <a:p>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0" name="Freeform: Shape 9"/>
          <p:cNvSpPr>
            <a:spLocks noGrp="1"/>
          </p:cNvSpPr>
          <p:nvPr>
            <p:ph type="pic" sz="quarter" idx="10"/>
          </p:nvPr>
        </p:nvSpPr>
        <p:spPr>
          <a:xfrm>
            <a:off x="5049674" y="1"/>
            <a:ext cx="2784143" cy="5011737"/>
          </a:xfrm>
          <a:custGeom>
            <a:avLst/>
            <a:gdLst>
              <a:gd name="connsiteX0" fmla="*/ 0 w 2784143"/>
              <a:gd name="connsiteY0" fmla="*/ 0 h 5011737"/>
              <a:gd name="connsiteX1" fmla="*/ 2784143 w 2784143"/>
              <a:gd name="connsiteY1" fmla="*/ 0 h 5011737"/>
              <a:gd name="connsiteX2" fmla="*/ 2784143 w 2784143"/>
              <a:gd name="connsiteY2" fmla="*/ 5011737 h 5011737"/>
              <a:gd name="connsiteX3" fmla="*/ 0 w 2784143"/>
              <a:gd name="connsiteY3" fmla="*/ 5011737 h 5011737"/>
            </a:gdLst>
            <a:ahLst/>
            <a:cxnLst>
              <a:cxn ang="0">
                <a:pos x="connsiteX0" y="connsiteY0"/>
              </a:cxn>
              <a:cxn ang="0">
                <a:pos x="connsiteX1" y="connsiteY1"/>
              </a:cxn>
              <a:cxn ang="0">
                <a:pos x="connsiteX2" y="connsiteY2"/>
              </a:cxn>
              <a:cxn ang="0">
                <a:pos x="connsiteX3" y="connsiteY3"/>
              </a:cxn>
            </a:cxnLst>
            <a:rect l="l" t="t" r="r" b="b"/>
            <a:pathLst>
              <a:path w="2784143" h="5011737">
                <a:moveTo>
                  <a:pt x="0" y="0"/>
                </a:moveTo>
                <a:lnTo>
                  <a:pt x="2784143" y="0"/>
                </a:lnTo>
                <a:lnTo>
                  <a:pt x="2784143" y="5011737"/>
                </a:lnTo>
                <a:lnTo>
                  <a:pt x="0" y="5011737"/>
                </a:lnTo>
                <a:close/>
              </a:path>
            </a:pathLst>
          </a:custGeom>
        </p:spPr>
        <p:txBody>
          <a:bodyPr wrap="square">
            <a:noAutofit/>
          </a:bodyPr>
          <a:lstStyle>
            <a:lvl1pPr>
              <a:defRPr sz="1200"/>
            </a:lvl1pPr>
          </a:lstStyle>
          <a:p>
            <a:endParaRPr lang="en-US"/>
          </a:p>
        </p:txBody>
      </p:sp>
      <p:sp>
        <p:nvSpPr>
          <p:cNvPr id="11" name="Freeform: Shape 10"/>
          <p:cNvSpPr>
            <a:spLocks noGrp="1"/>
          </p:cNvSpPr>
          <p:nvPr>
            <p:ph type="pic" sz="quarter" idx="11"/>
          </p:nvPr>
        </p:nvSpPr>
        <p:spPr>
          <a:xfrm>
            <a:off x="7650978" y="1149824"/>
            <a:ext cx="2361930" cy="4558352"/>
          </a:xfrm>
          <a:custGeom>
            <a:avLst/>
            <a:gdLst>
              <a:gd name="connsiteX0" fmla="*/ 0 w 2361930"/>
              <a:gd name="connsiteY0" fmla="*/ 0 h 4558352"/>
              <a:gd name="connsiteX1" fmla="*/ 2361930 w 2361930"/>
              <a:gd name="connsiteY1" fmla="*/ 0 h 4558352"/>
              <a:gd name="connsiteX2" fmla="*/ 2361930 w 2361930"/>
              <a:gd name="connsiteY2" fmla="*/ 4558352 h 4558352"/>
              <a:gd name="connsiteX3" fmla="*/ 0 w 2361930"/>
              <a:gd name="connsiteY3" fmla="*/ 4558352 h 4558352"/>
            </a:gdLst>
            <a:ahLst/>
            <a:cxnLst>
              <a:cxn ang="0">
                <a:pos x="connsiteX0" y="connsiteY0"/>
              </a:cxn>
              <a:cxn ang="0">
                <a:pos x="connsiteX1" y="connsiteY1"/>
              </a:cxn>
              <a:cxn ang="0">
                <a:pos x="connsiteX2" y="connsiteY2"/>
              </a:cxn>
              <a:cxn ang="0">
                <a:pos x="connsiteX3" y="connsiteY3"/>
              </a:cxn>
            </a:cxnLst>
            <a:rect l="l" t="t" r="r" b="b"/>
            <a:pathLst>
              <a:path w="2361930" h="4558352">
                <a:moveTo>
                  <a:pt x="0" y="0"/>
                </a:moveTo>
                <a:lnTo>
                  <a:pt x="2361930" y="0"/>
                </a:lnTo>
                <a:lnTo>
                  <a:pt x="2361930" y="4558352"/>
                </a:lnTo>
                <a:lnTo>
                  <a:pt x="0" y="4558352"/>
                </a:lnTo>
                <a:close/>
              </a:path>
            </a:pathLst>
          </a:custGeom>
        </p:spPr>
        <p:txBody>
          <a:bodyPr wrap="square">
            <a:noAutofit/>
          </a:bodyPr>
          <a:lstStyle>
            <a:lvl1pPr>
              <a:defRPr sz="1200"/>
            </a:lvl1pPr>
          </a:lstStyle>
          <a:p>
            <a:endParaRPr lang="en-US"/>
          </a:p>
        </p:txBody>
      </p:sp>
      <p:sp>
        <p:nvSpPr>
          <p:cNvPr id="12" name="Freeform: Shape 11"/>
          <p:cNvSpPr>
            <a:spLocks noGrp="1"/>
          </p:cNvSpPr>
          <p:nvPr>
            <p:ph type="pic" sz="quarter" idx="12"/>
          </p:nvPr>
        </p:nvSpPr>
        <p:spPr>
          <a:xfrm>
            <a:off x="9772248" y="2279176"/>
            <a:ext cx="2419752" cy="4558352"/>
          </a:xfrm>
          <a:custGeom>
            <a:avLst/>
            <a:gdLst>
              <a:gd name="connsiteX0" fmla="*/ 0 w 2419752"/>
              <a:gd name="connsiteY0" fmla="*/ 0 h 4558352"/>
              <a:gd name="connsiteX1" fmla="*/ 2419752 w 2419752"/>
              <a:gd name="connsiteY1" fmla="*/ 0 h 4558352"/>
              <a:gd name="connsiteX2" fmla="*/ 2419752 w 2419752"/>
              <a:gd name="connsiteY2" fmla="*/ 4558352 h 4558352"/>
              <a:gd name="connsiteX3" fmla="*/ 0 w 2419752"/>
              <a:gd name="connsiteY3" fmla="*/ 4558352 h 4558352"/>
            </a:gdLst>
            <a:ahLst/>
            <a:cxnLst>
              <a:cxn ang="0">
                <a:pos x="connsiteX0" y="connsiteY0"/>
              </a:cxn>
              <a:cxn ang="0">
                <a:pos x="connsiteX1" y="connsiteY1"/>
              </a:cxn>
              <a:cxn ang="0">
                <a:pos x="connsiteX2" y="connsiteY2"/>
              </a:cxn>
              <a:cxn ang="0">
                <a:pos x="connsiteX3" y="connsiteY3"/>
              </a:cxn>
            </a:cxnLst>
            <a:rect l="l" t="t" r="r" b="b"/>
            <a:pathLst>
              <a:path w="2419752" h="4558352">
                <a:moveTo>
                  <a:pt x="0" y="0"/>
                </a:moveTo>
                <a:lnTo>
                  <a:pt x="2419752" y="0"/>
                </a:lnTo>
                <a:lnTo>
                  <a:pt x="2419752" y="4558352"/>
                </a:lnTo>
                <a:lnTo>
                  <a:pt x="0" y="4558352"/>
                </a:lnTo>
                <a:close/>
              </a:path>
            </a:pathLst>
          </a:custGeom>
        </p:spPr>
        <p:txBody>
          <a:bodyPr wrap="square">
            <a:noAutofit/>
          </a:bodyPr>
          <a:lstStyle>
            <a:lvl1pPr>
              <a:defRPr sz="1200"/>
            </a:lvl1pPr>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1" name="Freeform: Shape 10"/>
          <p:cNvSpPr>
            <a:spLocks noGrp="1"/>
          </p:cNvSpPr>
          <p:nvPr>
            <p:ph type="pic" sz="quarter" idx="10"/>
          </p:nvPr>
        </p:nvSpPr>
        <p:spPr>
          <a:xfrm>
            <a:off x="918027" y="2264229"/>
            <a:ext cx="2554515" cy="3512457"/>
          </a:xfrm>
          <a:custGeom>
            <a:avLst/>
            <a:gdLst>
              <a:gd name="connsiteX0" fmla="*/ 0 w 2554515"/>
              <a:gd name="connsiteY0" fmla="*/ 0 h 3512457"/>
              <a:gd name="connsiteX1" fmla="*/ 2554515 w 2554515"/>
              <a:gd name="connsiteY1" fmla="*/ 0 h 3512457"/>
              <a:gd name="connsiteX2" fmla="*/ 2554515 w 2554515"/>
              <a:gd name="connsiteY2" fmla="*/ 3512457 h 3512457"/>
              <a:gd name="connsiteX3" fmla="*/ 0 w 2554515"/>
              <a:gd name="connsiteY3" fmla="*/ 3512457 h 3512457"/>
            </a:gdLst>
            <a:ahLst/>
            <a:cxnLst>
              <a:cxn ang="0">
                <a:pos x="connsiteX0" y="connsiteY0"/>
              </a:cxn>
              <a:cxn ang="0">
                <a:pos x="connsiteX1" y="connsiteY1"/>
              </a:cxn>
              <a:cxn ang="0">
                <a:pos x="connsiteX2" y="connsiteY2"/>
              </a:cxn>
              <a:cxn ang="0">
                <a:pos x="connsiteX3" y="connsiteY3"/>
              </a:cxn>
            </a:cxnLst>
            <a:rect l="l" t="t" r="r" b="b"/>
            <a:pathLst>
              <a:path w="2554515" h="3512457">
                <a:moveTo>
                  <a:pt x="0" y="0"/>
                </a:moveTo>
                <a:lnTo>
                  <a:pt x="2554515" y="0"/>
                </a:lnTo>
                <a:lnTo>
                  <a:pt x="2554515" y="3512457"/>
                </a:lnTo>
                <a:lnTo>
                  <a:pt x="0" y="3512457"/>
                </a:lnTo>
                <a:close/>
              </a:path>
            </a:pathLst>
          </a:custGeom>
        </p:spPr>
        <p:txBody>
          <a:bodyPr wrap="square">
            <a:noAutofit/>
          </a:bodyPr>
          <a:lstStyle>
            <a:lvl1pPr>
              <a:defRPr sz="1200"/>
            </a:lvl1pPr>
          </a:lstStyle>
          <a:p>
            <a:endParaRPr lang="en-US"/>
          </a:p>
        </p:txBody>
      </p:sp>
      <p:sp>
        <p:nvSpPr>
          <p:cNvPr id="12" name="Freeform: Shape 11"/>
          <p:cNvSpPr>
            <a:spLocks noGrp="1"/>
          </p:cNvSpPr>
          <p:nvPr>
            <p:ph type="pic" sz="quarter" idx="11"/>
          </p:nvPr>
        </p:nvSpPr>
        <p:spPr>
          <a:xfrm>
            <a:off x="4368803" y="3926114"/>
            <a:ext cx="2554515" cy="2931886"/>
          </a:xfrm>
          <a:custGeom>
            <a:avLst/>
            <a:gdLst>
              <a:gd name="connsiteX0" fmla="*/ 0 w 2554515"/>
              <a:gd name="connsiteY0" fmla="*/ 0 h 2931886"/>
              <a:gd name="connsiteX1" fmla="*/ 2554515 w 2554515"/>
              <a:gd name="connsiteY1" fmla="*/ 0 h 2931886"/>
              <a:gd name="connsiteX2" fmla="*/ 2554515 w 2554515"/>
              <a:gd name="connsiteY2" fmla="*/ 2931886 h 2931886"/>
              <a:gd name="connsiteX3" fmla="*/ 0 w 2554515"/>
              <a:gd name="connsiteY3" fmla="*/ 2931886 h 2931886"/>
            </a:gdLst>
            <a:ahLst/>
            <a:cxnLst>
              <a:cxn ang="0">
                <a:pos x="connsiteX0" y="connsiteY0"/>
              </a:cxn>
              <a:cxn ang="0">
                <a:pos x="connsiteX1" y="connsiteY1"/>
              </a:cxn>
              <a:cxn ang="0">
                <a:pos x="connsiteX2" y="connsiteY2"/>
              </a:cxn>
              <a:cxn ang="0">
                <a:pos x="connsiteX3" y="connsiteY3"/>
              </a:cxn>
            </a:cxnLst>
            <a:rect l="l" t="t" r="r" b="b"/>
            <a:pathLst>
              <a:path w="2554515" h="2931886">
                <a:moveTo>
                  <a:pt x="0" y="0"/>
                </a:moveTo>
                <a:lnTo>
                  <a:pt x="2554515" y="0"/>
                </a:lnTo>
                <a:lnTo>
                  <a:pt x="2554515" y="2931886"/>
                </a:lnTo>
                <a:lnTo>
                  <a:pt x="0" y="2931886"/>
                </a:lnTo>
                <a:close/>
              </a:path>
            </a:pathLst>
          </a:custGeom>
        </p:spPr>
        <p:txBody>
          <a:bodyPr wrap="square">
            <a:noAutofit/>
          </a:bodyPr>
          <a:lstStyle>
            <a:lvl1pPr>
              <a:defRPr sz="1200"/>
            </a:lvl1pPr>
          </a:lstStyle>
          <a:p>
            <a:endParaRPr lang="en-US"/>
          </a:p>
        </p:txBody>
      </p:sp>
      <p:sp>
        <p:nvSpPr>
          <p:cNvPr id="10" name="Freeform: Shape 9"/>
          <p:cNvSpPr>
            <a:spLocks noGrp="1"/>
          </p:cNvSpPr>
          <p:nvPr>
            <p:ph type="pic" sz="quarter" idx="12"/>
          </p:nvPr>
        </p:nvSpPr>
        <p:spPr>
          <a:xfrm>
            <a:off x="7819579" y="0"/>
            <a:ext cx="3033488" cy="5185227"/>
          </a:xfrm>
          <a:custGeom>
            <a:avLst/>
            <a:gdLst>
              <a:gd name="connsiteX0" fmla="*/ 0 w 3033488"/>
              <a:gd name="connsiteY0" fmla="*/ 0 h 5185227"/>
              <a:gd name="connsiteX1" fmla="*/ 3033488 w 3033488"/>
              <a:gd name="connsiteY1" fmla="*/ 0 h 5185227"/>
              <a:gd name="connsiteX2" fmla="*/ 3033488 w 3033488"/>
              <a:gd name="connsiteY2" fmla="*/ 5185227 h 5185227"/>
              <a:gd name="connsiteX3" fmla="*/ 0 w 3033488"/>
              <a:gd name="connsiteY3" fmla="*/ 5185227 h 5185227"/>
            </a:gdLst>
            <a:ahLst/>
            <a:cxnLst>
              <a:cxn ang="0">
                <a:pos x="connsiteX0" y="connsiteY0"/>
              </a:cxn>
              <a:cxn ang="0">
                <a:pos x="connsiteX1" y="connsiteY1"/>
              </a:cxn>
              <a:cxn ang="0">
                <a:pos x="connsiteX2" y="connsiteY2"/>
              </a:cxn>
              <a:cxn ang="0">
                <a:pos x="connsiteX3" y="connsiteY3"/>
              </a:cxn>
            </a:cxnLst>
            <a:rect l="l" t="t" r="r" b="b"/>
            <a:pathLst>
              <a:path w="3033488" h="5185227">
                <a:moveTo>
                  <a:pt x="0" y="0"/>
                </a:moveTo>
                <a:lnTo>
                  <a:pt x="3033488" y="0"/>
                </a:lnTo>
                <a:lnTo>
                  <a:pt x="3033488" y="5185227"/>
                </a:lnTo>
                <a:lnTo>
                  <a:pt x="0" y="5185227"/>
                </a:lnTo>
                <a:close/>
              </a:path>
            </a:pathLst>
          </a:custGeom>
        </p:spPr>
        <p:txBody>
          <a:bodyPr wrap="square">
            <a:noAutofit/>
          </a:bodyPr>
          <a:lstStyle>
            <a:lvl1pPr>
              <a:defRPr sz="1200"/>
            </a:lvl1pPr>
          </a:lstStyle>
          <a:p>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3" name="Freeform: Shape 12"/>
          <p:cNvSpPr>
            <a:spLocks noGrp="1"/>
          </p:cNvSpPr>
          <p:nvPr>
            <p:ph type="pic" sz="quarter" idx="10"/>
          </p:nvPr>
        </p:nvSpPr>
        <p:spPr>
          <a:xfrm>
            <a:off x="4239507" y="1461835"/>
            <a:ext cx="3501699" cy="3713902"/>
          </a:xfrm>
          <a:custGeom>
            <a:avLst/>
            <a:gdLst>
              <a:gd name="connsiteX0" fmla="*/ 0 w 3501699"/>
              <a:gd name="connsiteY0" fmla="*/ 0 h 3713902"/>
              <a:gd name="connsiteX1" fmla="*/ 3501699 w 3501699"/>
              <a:gd name="connsiteY1" fmla="*/ 0 h 3713902"/>
              <a:gd name="connsiteX2" fmla="*/ 3501699 w 3501699"/>
              <a:gd name="connsiteY2" fmla="*/ 3713902 h 3713902"/>
              <a:gd name="connsiteX3" fmla="*/ 0 w 3501699"/>
              <a:gd name="connsiteY3" fmla="*/ 3713902 h 3713902"/>
            </a:gdLst>
            <a:ahLst/>
            <a:cxnLst>
              <a:cxn ang="0">
                <a:pos x="connsiteX0" y="connsiteY0"/>
              </a:cxn>
              <a:cxn ang="0">
                <a:pos x="connsiteX1" y="connsiteY1"/>
              </a:cxn>
              <a:cxn ang="0">
                <a:pos x="connsiteX2" y="connsiteY2"/>
              </a:cxn>
              <a:cxn ang="0">
                <a:pos x="connsiteX3" y="connsiteY3"/>
              </a:cxn>
            </a:cxnLst>
            <a:rect l="l" t="t" r="r" b="b"/>
            <a:pathLst>
              <a:path w="3501699" h="3713902">
                <a:moveTo>
                  <a:pt x="0" y="0"/>
                </a:moveTo>
                <a:lnTo>
                  <a:pt x="3501699" y="0"/>
                </a:lnTo>
                <a:lnTo>
                  <a:pt x="3501699" y="3713902"/>
                </a:lnTo>
                <a:lnTo>
                  <a:pt x="0" y="3713902"/>
                </a:lnTo>
                <a:close/>
              </a:path>
            </a:pathLst>
          </a:custGeom>
        </p:spPr>
        <p:txBody>
          <a:bodyPr wrap="square">
            <a:noAutofit/>
          </a:bodyPr>
          <a:lstStyle>
            <a:lvl1pPr>
              <a:defRPr sz="1200"/>
            </a:lvl1pPr>
          </a:lstStyle>
          <a:p>
            <a:endParaRPr lang="en-US"/>
          </a:p>
        </p:txBody>
      </p:sp>
      <p:sp>
        <p:nvSpPr>
          <p:cNvPr id="14" name="Freeform: Shape 13"/>
          <p:cNvSpPr>
            <a:spLocks noGrp="1"/>
          </p:cNvSpPr>
          <p:nvPr>
            <p:ph type="pic" sz="quarter" idx="11"/>
          </p:nvPr>
        </p:nvSpPr>
        <p:spPr>
          <a:xfrm>
            <a:off x="7896831" y="1461835"/>
            <a:ext cx="4276725" cy="3713902"/>
          </a:xfrm>
          <a:custGeom>
            <a:avLst/>
            <a:gdLst>
              <a:gd name="connsiteX0" fmla="*/ 0 w 4276725"/>
              <a:gd name="connsiteY0" fmla="*/ 0 h 3713902"/>
              <a:gd name="connsiteX1" fmla="*/ 4276725 w 4276725"/>
              <a:gd name="connsiteY1" fmla="*/ 0 h 3713902"/>
              <a:gd name="connsiteX2" fmla="*/ 4276725 w 4276725"/>
              <a:gd name="connsiteY2" fmla="*/ 3713902 h 3713902"/>
              <a:gd name="connsiteX3" fmla="*/ 0 w 4276725"/>
              <a:gd name="connsiteY3" fmla="*/ 3713902 h 3713902"/>
            </a:gdLst>
            <a:ahLst/>
            <a:cxnLst>
              <a:cxn ang="0">
                <a:pos x="connsiteX0" y="connsiteY0"/>
              </a:cxn>
              <a:cxn ang="0">
                <a:pos x="connsiteX1" y="connsiteY1"/>
              </a:cxn>
              <a:cxn ang="0">
                <a:pos x="connsiteX2" y="connsiteY2"/>
              </a:cxn>
              <a:cxn ang="0">
                <a:pos x="connsiteX3" y="connsiteY3"/>
              </a:cxn>
            </a:cxnLst>
            <a:rect l="l" t="t" r="r" b="b"/>
            <a:pathLst>
              <a:path w="4276725" h="3713902">
                <a:moveTo>
                  <a:pt x="0" y="0"/>
                </a:moveTo>
                <a:lnTo>
                  <a:pt x="4276725" y="0"/>
                </a:lnTo>
                <a:lnTo>
                  <a:pt x="4276725" y="3713902"/>
                </a:lnTo>
                <a:lnTo>
                  <a:pt x="0" y="3713902"/>
                </a:lnTo>
                <a:close/>
              </a:path>
            </a:pathLst>
          </a:custGeom>
        </p:spPr>
        <p:txBody>
          <a:bodyPr wrap="square">
            <a:noAutofit/>
          </a:bodyPr>
          <a:lstStyle>
            <a:lvl1pPr>
              <a:defRPr sz="1200"/>
            </a:lvl1pPr>
          </a:lstStyle>
          <a:p>
            <a:endParaRPr lang="en-US"/>
          </a:p>
        </p:txBody>
      </p:sp>
      <p:sp>
        <p:nvSpPr>
          <p:cNvPr id="12" name="Freeform: Shape 11"/>
          <p:cNvSpPr>
            <a:spLocks noGrp="1"/>
          </p:cNvSpPr>
          <p:nvPr>
            <p:ph type="pic" sz="quarter" idx="12"/>
          </p:nvPr>
        </p:nvSpPr>
        <p:spPr>
          <a:xfrm>
            <a:off x="10782905" y="2268267"/>
            <a:ext cx="1390650" cy="2076450"/>
          </a:xfrm>
          <a:custGeom>
            <a:avLst/>
            <a:gdLst>
              <a:gd name="connsiteX0" fmla="*/ 0 w 1390650"/>
              <a:gd name="connsiteY0" fmla="*/ 0 h 2076450"/>
              <a:gd name="connsiteX1" fmla="*/ 1390650 w 1390650"/>
              <a:gd name="connsiteY1" fmla="*/ 0 h 2076450"/>
              <a:gd name="connsiteX2" fmla="*/ 1390650 w 1390650"/>
              <a:gd name="connsiteY2" fmla="*/ 2076450 h 2076450"/>
              <a:gd name="connsiteX3" fmla="*/ 0 w 1390650"/>
              <a:gd name="connsiteY3" fmla="*/ 2076450 h 2076450"/>
            </a:gdLst>
            <a:ahLst/>
            <a:cxnLst>
              <a:cxn ang="0">
                <a:pos x="connsiteX0" y="connsiteY0"/>
              </a:cxn>
              <a:cxn ang="0">
                <a:pos x="connsiteX1" y="connsiteY1"/>
              </a:cxn>
              <a:cxn ang="0">
                <a:pos x="connsiteX2" y="connsiteY2"/>
              </a:cxn>
              <a:cxn ang="0">
                <a:pos x="connsiteX3" y="connsiteY3"/>
              </a:cxn>
            </a:cxnLst>
            <a:rect l="l" t="t" r="r" b="b"/>
            <a:pathLst>
              <a:path w="1390650" h="2076450">
                <a:moveTo>
                  <a:pt x="0" y="0"/>
                </a:moveTo>
                <a:lnTo>
                  <a:pt x="1390650" y="0"/>
                </a:lnTo>
                <a:lnTo>
                  <a:pt x="1390650" y="2076450"/>
                </a:lnTo>
                <a:lnTo>
                  <a:pt x="0" y="2076450"/>
                </a:lnTo>
                <a:close/>
              </a:path>
            </a:pathLst>
          </a:custGeom>
        </p:spPr>
        <p:txBody>
          <a:bodyPr wrap="square">
            <a:noAutofit/>
          </a:bodyPr>
          <a:lstStyle>
            <a:lvl1pPr>
              <a:defRPr sz="1200"/>
            </a:lvl1pPr>
          </a:lstStyle>
          <a:p>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0" name="Freeform: Shape 9"/>
          <p:cNvSpPr>
            <a:spLocks noGrp="1"/>
          </p:cNvSpPr>
          <p:nvPr>
            <p:ph type="pic" sz="quarter" idx="10"/>
          </p:nvPr>
        </p:nvSpPr>
        <p:spPr>
          <a:xfrm>
            <a:off x="644474" y="-1"/>
            <a:ext cx="3724325" cy="5573487"/>
          </a:xfrm>
          <a:custGeom>
            <a:avLst/>
            <a:gdLst>
              <a:gd name="connsiteX0" fmla="*/ 0 w 3724325"/>
              <a:gd name="connsiteY0" fmla="*/ 0 h 5573487"/>
              <a:gd name="connsiteX1" fmla="*/ 3724325 w 3724325"/>
              <a:gd name="connsiteY1" fmla="*/ 0 h 5573487"/>
              <a:gd name="connsiteX2" fmla="*/ 3724325 w 3724325"/>
              <a:gd name="connsiteY2" fmla="*/ 5573487 h 5573487"/>
              <a:gd name="connsiteX3" fmla="*/ 0 w 3724325"/>
              <a:gd name="connsiteY3" fmla="*/ 5573487 h 5573487"/>
            </a:gdLst>
            <a:ahLst/>
            <a:cxnLst>
              <a:cxn ang="0">
                <a:pos x="connsiteX0" y="connsiteY0"/>
              </a:cxn>
              <a:cxn ang="0">
                <a:pos x="connsiteX1" y="connsiteY1"/>
              </a:cxn>
              <a:cxn ang="0">
                <a:pos x="connsiteX2" y="connsiteY2"/>
              </a:cxn>
              <a:cxn ang="0">
                <a:pos x="connsiteX3" y="connsiteY3"/>
              </a:cxn>
            </a:cxnLst>
            <a:rect l="l" t="t" r="r" b="b"/>
            <a:pathLst>
              <a:path w="3724325" h="5573487">
                <a:moveTo>
                  <a:pt x="0" y="0"/>
                </a:moveTo>
                <a:lnTo>
                  <a:pt x="3724325" y="0"/>
                </a:lnTo>
                <a:lnTo>
                  <a:pt x="3724325" y="5573487"/>
                </a:lnTo>
                <a:lnTo>
                  <a:pt x="0" y="5573487"/>
                </a:lnTo>
                <a:close/>
              </a:path>
            </a:pathLst>
          </a:custGeom>
        </p:spPr>
        <p:txBody>
          <a:bodyPr wrap="square">
            <a:noAutofit/>
          </a:bodyPr>
          <a:lstStyle>
            <a:lvl1pPr>
              <a:defRPr sz="1200"/>
            </a:lvl1pPr>
          </a:lstStyle>
          <a:p>
            <a:endParaRPr lang="en-US"/>
          </a:p>
        </p:txBody>
      </p:sp>
      <p:sp>
        <p:nvSpPr>
          <p:cNvPr id="9" name="Freeform: Shape 8"/>
          <p:cNvSpPr>
            <a:spLocks noGrp="1"/>
          </p:cNvSpPr>
          <p:nvPr>
            <p:ph type="pic" sz="quarter" idx="11"/>
          </p:nvPr>
        </p:nvSpPr>
        <p:spPr>
          <a:xfrm>
            <a:off x="4550229" y="1585655"/>
            <a:ext cx="4368800" cy="3091574"/>
          </a:xfrm>
          <a:custGeom>
            <a:avLst/>
            <a:gdLst>
              <a:gd name="connsiteX0" fmla="*/ 0 w 4368800"/>
              <a:gd name="connsiteY0" fmla="*/ 0 h 3091574"/>
              <a:gd name="connsiteX1" fmla="*/ 4368800 w 4368800"/>
              <a:gd name="connsiteY1" fmla="*/ 0 h 3091574"/>
              <a:gd name="connsiteX2" fmla="*/ 4368800 w 4368800"/>
              <a:gd name="connsiteY2" fmla="*/ 3091574 h 3091574"/>
              <a:gd name="connsiteX3" fmla="*/ 0 w 4368800"/>
              <a:gd name="connsiteY3" fmla="*/ 3091574 h 3091574"/>
            </a:gdLst>
            <a:ahLst/>
            <a:cxnLst>
              <a:cxn ang="0">
                <a:pos x="connsiteX0" y="connsiteY0"/>
              </a:cxn>
              <a:cxn ang="0">
                <a:pos x="connsiteX1" y="connsiteY1"/>
              </a:cxn>
              <a:cxn ang="0">
                <a:pos x="connsiteX2" y="connsiteY2"/>
              </a:cxn>
              <a:cxn ang="0">
                <a:pos x="connsiteX3" y="connsiteY3"/>
              </a:cxn>
            </a:cxnLst>
            <a:rect l="l" t="t" r="r" b="b"/>
            <a:pathLst>
              <a:path w="4368800" h="3091574">
                <a:moveTo>
                  <a:pt x="0" y="0"/>
                </a:moveTo>
                <a:lnTo>
                  <a:pt x="4368800" y="0"/>
                </a:lnTo>
                <a:lnTo>
                  <a:pt x="4368800" y="3091574"/>
                </a:lnTo>
                <a:lnTo>
                  <a:pt x="0" y="3091574"/>
                </a:lnTo>
                <a:close/>
              </a:path>
            </a:pathLst>
          </a:custGeom>
        </p:spPr>
        <p:txBody>
          <a:bodyPr wrap="square">
            <a:noAutofit/>
          </a:bodyPr>
          <a:lstStyle>
            <a:lvl1pPr>
              <a:defRPr sz="1200"/>
            </a:lvl1pPr>
          </a:lstStyle>
          <a:p>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0" name="Freeform: Shape 9"/>
          <p:cNvSpPr>
            <a:spLocks noGrp="1"/>
          </p:cNvSpPr>
          <p:nvPr>
            <p:ph type="pic" sz="quarter" idx="10"/>
          </p:nvPr>
        </p:nvSpPr>
        <p:spPr>
          <a:xfrm>
            <a:off x="3621315" y="1306286"/>
            <a:ext cx="4949371" cy="4474028"/>
          </a:xfrm>
          <a:custGeom>
            <a:avLst/>
            <a:gdLst>
              <a:gd name="connsiteX0" fmla="*/ 0 w 4949371"/>
              <a:gd name="connsiteY0" fmla="*/ 0 h 4474028"/>
              <a:gd name="connsiteX1" fmla="*/ 4949371 w 4949371"/>
              <a:gd name="connsiteY1" fmla="*/ 0 h 4474028"/>
              <a:gd name="connsiteX2" fmla="*/ 4949371 w 4949371"/>
              <a:gd name="connsiteY2" fmla="*/ 4474028 h 4474028"/>
              <a:gd name="connsiteX3" fmla="*/ 0 w 4949371"/>
              <a:gd name="connsiteY3" fmla="*/ 4474028 h 4474028"/>
            </a:gdLst>
            <a:ahLst/>
            <a:cxnLst>
              <a:cxn ang="0">
                <a:pos x="connsiteX0" y="connsiteY0"/>
              </a:cxn>
              <a:cxn ang="0">
                <a:pos x="connsiteX1" y="connsiteY1"/>
              </a:cxn>
              <a:cxn ang="0">
                <a:pos x="connsiteX2" y="connsiteY2"/>
              </a:cxn>
              <a:cxn ang="0">
                <a:pos x="connsiteX3" y="connsiteY3"/>
              </a:cxn>
            </a:cxnLst>
            <a:rect l="l" t="t" r="r" b="b"/>
            <a:pathLst>
              <a:path w="4949371" h="4474028">
                <a:moveTo>
                  <a:pt x="0" y="0"/>
                </a:moveTo>
                <a:lnTo>
                  <a:pt x="4949371" y="0"/>
                </a:lnTo>
                <a:lnTo>
                  <a:pt x="4949371" y="4474028"/>
                </a:lnTo>
                <a:lnTo>
                  <a:pt x="0" y="4474028"/>
                </a:lnTo>
                <a:close/>
              </a:path>
            </a:pathLst>
          </a:custGeom>
        </p:spPr>
        <p:txBody>
          <a:bodyPr wrap="square">
            <a:noAutofit/>
          </a:bodyPr>
          <a:lstStyle>
            <a:lvl1pPr>
              <a:defRPr sz="1200"/>
            </a:lvl1pPr>
          </a:lstStyle>
          <a:p>
            <a:endParaRPr lang="en-US"/>
          </a:p>
        </p:txBody>
      </p:sp>
      <p:sp>
        <p:nvSpPr>
          <p:cNvPr id="9" name="Freeform: Shape 8"/>
          <p:cNvSpPr>
            <a:spLocks noGrp="1"/>
          </p:cNvSpPr>
          <p:nvPr>
            <p:ph type="pic" sz="quarter" idx="11"/>
          </p:nvPr>
        </p:nvSpPr>
        <p:spPr>
          <a:xfrm>
            <a:off x="3044371" y="728597"/>
            <a:ext cx="3051629" cy="2788476"/>
          </a:xfrm>
          <a:custGeom>
            <a:avLst/>
            <a:gdLst>
              <a:gd name="connsiteX0" fmla="*/ 0 w 3051629"/>
              <a:gd name="connsiteY0" fmla="*/ 0 h 2788476"/>
              <a:gd name="connsiteX1" fmla="*/ 3051629 w 3051629"/>
              <a:gd name="connsiteY1" fmla="*/ 0 h 2788476"/>
              <a:gd name="connsiteX2" fmla="*/ 3051629 w 3051629"/>
              <a:gd name="connsiteY2" fmla="*/ 2788476 h 2788476"/>
              <a:gd name="connsiteX3" fmla="*/ 0 w 3051629"/>
              <a:gd name="connsiteY3" fmla="*/ 2788476 h 2788476"/>
            </a:gdLst>
            <a:ahLst/>
            <a:cxnLst>
              <a:cxn ang="0">
                <a:pos x="connsiteX0" y="connsiteY0"/>
              </a:cxn>
              <a:cxn ang="0">
                <a:pos x="connsiteX1" y="connsiteY1"/>
              </a:cxn>
              <a:cxn ang="0">
                <a:pos x="connsiteX2" y="connsiteY2"/>
              </a:cxn>
              <a:cxn ang="0">
                <a:pos x="connsiteX3" y="connsiteY3"/>
              </a:cxn>
            </a:cxnLst>
            <a:rect l="l" t="t" r="r" b="b"/>
            <a:pathLst>
              <a:path w="3051629" h="2788476">
                <a:moveTo>
                  <a:pt x="0" y="0"/>
                </a:moveTo>
                <a:lnTo>
                  <a:pt x="3051629" y="0"/>
                </a:lnTo>
                <a:lnTo>
                  <a:pt x="3051629" y="2788476"/>
                </a:lnTo>
                <a:lnTo>
                  <a:pt x="0" y="2788476"/>
                </a:lnTo>
                <a:close/>
              </a:path>
            </a:pathLst>
          </a:custGeom>
        </p:spPr>
        <p:txBody>
          <a:bodyPr wrap="square">
            <a:noAutofit/>
          </a:bodyPr>
          <a:lstStyle>
            <a:lvl1pPr>
              <a:defRPr sz="1200"/>
            </a:lvl1pPr>
          </a:lstStyle>
          <a:p>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7" name="Freeform: Shape 16"/>
          <p:cNvSpPr>
            <a:spLocks noGrp="1"/>
          </p:cNvSpPr>
          <p:nvPr>
            <p:ph type="pic" sz="quarter" idx="12"/>
          </p:nvPr>
        </p:nvSpPr>
        <p:spPr>
          <a:xfrm>
            <a:off x="3581400" y="1028701"/>
            <a:ext cx="5222374" cy="4815979"/>
          </a:xfrm>
          <a:custGeom>
            <a:avLst/>
            <a:gdLst>
              <a:gd name="connsiteX0" fmla="*/ 0 w 5222374"/>
              <a:gd name="connsiteY0" fmla="*/ 0 h 4815979"/>
              <a:gd name="connsiteX1" fmla="*/ 5222374 w 5222374"/>
              <a:gd name="connsiteY1" fmla="*/ 0 h 4815979"/>
              <a:gd name="connsiteX2" fmla="*/ 5222374 w 5222374"/>
              <a:gd name="connsiteY2" fmla="*/ 4815979 h 4815979"/>
              <a:gd name="connsiteX3" fmla="*/ 0 w 5222374"/>
              <a:gd name="connsiteY3" fmla="*/ 4815979 h 4815979"/>
            </a:gdLst>
            <a:ahLst/>
            <a:cxnLst>
              <a:cxn ang="0">
                <a:pos x="connsiteX0" y="connsiteY0"/>
              </a:cxn>
              <a:cxn ang="0">
                <a:pos x="connsiteX1" y="connsiteY1"/>
              </a:cxn>
              <a:cxn ang="0">
                <a:pos x="connsiteX2" y="connsiteY2"/>
              </a:cxn>
              <a:cxn ang="0">
                <a:pos x="connsiteX3" y="connsiteY3"/>
              </a:cxn>
            </a:cxnLst>
            <a:rect l="l" t="t" r="r" b="b"/>
            <a:pathLst>
              <a:path w="5222374" h="4815979">
                <a:moveTo>
                  <a:pt x="0" y="0"/>
                </a:moveTo>
                <a:lnTo>
                  <a:pt x="5222374" y="0"/>
                </a:lnTo>
                <a:lnTo>
                  <a:pt x="5222374" y="4815979"/>
                </a:lnTo>
                <a:lnTo>
                  <a:pt x="0" y="4815979"/>
                </a:lnTo>
                <a:close/>
              </a:path>
            </a:pathLst>
          </a:custGeom>
        </p:spPr>
        <p:txBody>
          <a:bodyPr wrap="square">
            <a:noAutofit/>
          </a:bodyPr>
          <a:lstStyle>
            <a:lvl1pPr>
              <a:defRPr sz="1200"/>
            </a:lvl1pPr>
          </a:lstStyle>
          <a:p>
            <a:endParaRPr lang="en-US"/>
          </a:p>
        </p:txBody>
      </p:sp>
      <p:sp>
        <p:nvSpPr>
          <p:cNvPr id="15" name="Freeform: Shape 14"/>
          <p:cNvSpPr>
            <a:spLocks noGrp="1"/>
          </p:cNvSpPr>
          <p:nvPr>
            <p:ph type="pic" sz="quarter" idx="10"/>
          </p:nvPr>
        </p:nvSpPr>
        <p:spPr>
          <a:xfrm>
            <a:off x="666751" y="1"/>
            <a:ext cx="2441073" cy="4352925"/>
          </a:xfrm>
          <a:custGeom>
            <a:avLst/>
            <a:gdLst>
              <a:gd name="connsiteX0" fmla="*/ 0 w 2441073"/>
              <a:gd name="connsiteY0" fmla="*/ 0 h 4352925"/>
              <a:gd name="connsiteX1" fmla="*/ 2441073 w 2441073"/>
              <a:gd name="connsiteY1" fmla="*/ 0 h 4352925"/>
              <a:gd name="connsiteX2" fmla="*/ 2441073 w 2441073"/>
              <a:gd name="connsiteY2" fmla="*/ 4352925 h 4352925"/>
              <a:gd name="connsiteX3" fmla="*/ 0 w 2441073"/>
              <a:gd name="connsiteY3" fmla="*/ 4352925 h 4352925"/>
            </a:gdLst>
            <a:ahLst/>
            <a:cxnLst>
              <a:cxn ang="0">
                <a:pos x="connsiteX0" y="connsiteY0"/>
              </a:cxn>
              <a:cxn ang="0">
                <a:pos x="connsiteX1" y="connsiteY1"/>
              </a:cxn>
              <a:cxn ang="0">
                <a:pos x="connsiteX2" y="connsiteY2"/>
              </a:cxn>
              <a:cxn ang="0">
                <a:pos x="connsiteX3" y="connsiteY3"/>
              </a:cxn>
            </a:cxnLst>
            <a:rect l="l" t="t" r="r" b="b"/>
            <a:pathLst>
              <a:path w="2441073" h="4352925">
                <a:moveTo>
                  <a:pt x="0" y="0"/>
                </a:moveTo>
                <a:lnTo>
                  <a:pt x="2441073" y="0"/>
                </a:lnTo>
                <a:lnTo>
                  <a:pt x="2441073" y="4352925"/>
                </a:lnTo>
                <a:lnTo>
                  <a:pt x="0" y="4352925"/>
                </a:lnTo>
                <a:close/>
              </a:path>
            </a:pathLst>
          </a:custGeom>
        </p:spPr>
        <p:txBody>
          <a:bodyPr wrap="square">
            <a:noAutofit/>
          </a:bodyPr>
          <a:lstStyle>
            <a:lvl1pPr>
              <a:defRPr sz="1200"/>
            </a:lvl1pPr>
          </a:lstStyle>
          <a:p>
            <a:endParaRPr lang="en-US"/>
          </a:p>
        </p:txBody>
      </p:sp>
      <p:sp>
        <p:nvSpPr>
          <p:cNvPr id="18" name="Freeform: Shape 17"/>
          <p:cNvSpPr>
            <a:spLocks noGrp="1"/>
          </p:cNvSpPr>
          <p:nvPr>
            <p:ph type="pic" sz="quarter" idx="11"/>
          </p:nvPr>
        </p:nvSpPr>
        <p:spPr>
          <a:xfrm>
            <a:off x="8273130" y="39612"/>
            <a:ext cx="1741738" cy="2227338"/>
          </a:xfrm>
          <a:custGeom>
            <a:avLst/>
            <a:gdLst>
              <a:gd name="connsiteX0" fmla="*/ 0 w 1741738"/>
              <a:gd name="connsiteY0" fmla="*/ 0 h 2227338"/>
              <a:gd name="connsiteX1" fmla="*/ 1741738 w 1741738"/>
              <a:gd name="connsiteY1" fmla="*/ 0 h 2227338"/>
              <a:gd name="connsiteX2" fmla="*/ 1741738 w 1741738"/>
              <a:gd name="connsiteY2" fmla="*/ 2227338 h 2227338"/>
              <a:gd name="connsiteX3" fmla="*/ 0 w 1741738"/>
              <a:gd name="connsiteY3" fmla="*/ 2227338 h 2227338"/>
            </a:gdLst>
            <a:ahLst/>
            <a:cxnLst>
              <a:cxn ang="0">
                <a:pos x="connsiteX0" y="connsiteY0"/>
              </a:cxn>
              <a:cxn ang="0">
                <a:pos x="connsiteX1" y="connsiteY1"/>
              </a:cxn>
              <a:cxn ang="0">
                <a:pos x="connsiteX2" y="connsiteY2"/>
              </a:cxn>
              <a:cxn ang="0">
                <a:pos x="connsiteX3" y="connsiteY3"/>
              </a:cxn>
            </a:cxnLst>
            <a:rect l="l" t="t" r="r" b="b"/>
            <a:pathLst>
              <a:path w="1741738" h="2227338">
                <a:moveTo>
                  <a:pt x="0" y="0"/>
                </a:moveTo>
                <a:lnTo>
                  <a:pt x="1741738" y="0"/>
                </a:lnTo>
                <a:lnTo>
                  <a:pt x="1741738" y="2227338"/>
                </a:lnTo>
                <a:lnTo>
                  <a:pt x="0" y="2227338"/>
                </a:lnTo>
                <a:close/>
              </a:path>
            </a:pathLst>
          </a:custGeom>
        </p:spPr>
        <p:txBody>
          <a:bodyPr wrap="square">
            <a:noAutofit/>
          </a:bodyPr>
          <a:lstStyle>
            <a:lvl1pPr>
              <a:defRPr sz="1200"/>
            </a:lvl1pPr>
          </a:lstStyle>
          <a:p>
            <a:endParaRPr lang="en-US"/>
          </a:p>
        </p:txBody>
      </p:sp>
      <p:sp>
        <p:nvSpPr>
          <p:cNvPr id="16" name="Freeform: Shape 15"/>
          <p:cNvSpPr>
            <a:spLocks noGrp="1"/>
          </p:cNvSpPr>
          <p:nvPr>
            <p:ph type="pic" sz="quarter" idx="13"/>
          </p:nvPr>
        </p:nvSpPr>
        <p:spPr>
          <a:xfrm>
            <a:off x="2605839" y="4857750"/>
            <a:ext cx="1564774" cy="2000250"/>
          </a:xfrm>
          <a:custGeom>
            <a:avLst/>
            <a:gdLst>
              <a:gd name="connsiteX0" fmla="*/ 0 w 1564774"/>
              <a:gd name="connsiteY0" fmla="*/ 0 h 2000250"/>
              <a:gd name="connsiteX1" fmla="*/ 1564774 w 1564774"/>
              <a:gd name="connsiteY1" fmla="*/ 0 h 2000250"/>
              <a:gd name="connsiteX2" fmla="*/ 1564774 w 1564774"/>
              <a:gd name="connsiteY2" fmla="*/ 2000250 h 2000250"/>
              <a:gd name="connsiteX3" fmla="*/ 0 w 1564774"/>
              <a:gd name="connsiteY3" fmla="*/ 2000250 h 2000250"/>
            </a:gdLst>
            <a:ahLst/>
            <a:cxnLst>
              <a:cxn ang="0">
                <a:pos x="connsiteX0" y="connsiteY0"/>
              </a:cxn>
              <a:cxn ang="0">
                <a:pos x="connsiteX1" y="connsiteY1"/>
              </a:cxn>
              <a:cxn ang="0">
                <a:pos x="connsiteX2" y="connsiteY2"/>
              </a:cxn>
              <a:cxn ang="0">
                <a:pos x="connsiteX3" y="connsiteY3"/>
              </a:cxn>
            </a:cxnLst>
            <a:rect l="l" t="t" r="r" b="b"/>
            <a:pathLst>
              <a:path w="1564774" h="2000250">
                <a:moveTo>
                  <a:pt x="0" y="0"/>
                </a:moveTo>
                <a:lnTo>
                  <a:pt x="1564774" y="0"/>
                </a:lnTo>
                <a:lnTo>
                  <a:pt x="1564774" y="2000250"/>
                </a:lnTo>
                <a:lnTo>
                  <a:pt x="0" y="2000250"/>
                </a:lnTo>
                <a:close/>
              </a:path>
            </a:pathLst>
          </a:custGeom>
        </p:spPr>
        <p:txBody>
          <a:bodyPr wrap="square">
            <a:noAutofit/>
          </a:bodyPr>
          <a:lstStyle>
            <a:lvl1pPr>
              <a:defRPr sz="1200"/>
            </a:lvl1pPr>
          </a:lstStyle>
          <a:p>
            <a:endParaRPr lang="en-US"/>
          </a:p>
        </p:txBody>
      </p:sp>
      <p:sp>
        <p:nvSpPr>
          <p:cNvPr id="19" name="Freeform: Shape 18"/>
          <p:cNvSpPr>
            <a:spLocks noGrp="1"/>
          </p:cNvSpPr>
          <p:nvPr>
            <p:ph type="pic" sz="quarter" idx="14"/>
          </p:nvPr>
        </p:nvSpPr>
        <p:spPr>
          <a:xfrm>
            <a:off x="9277351" y="2735188"/>
            <a:ext cx="2914648" cy="2903613"/>
          </a:xfrm>
          <a:custGeom>
            <a:avLst/>
            <a:gdLst>
              <a:gd name="connsiteX0" fmla="*/ 0 w 2914648"/>
              <a:gd name="connsiteY0" fmla="*/ 0 h 2903613"/>
              <a:gd name="connsiteX1" fmla="*/ 2914648 w 2914648"/>
              <a:gd name="connsiteY1" fmla="*/ 0 h 2903613"/>
              <a:gd name="connsiteX2" fmla="*/ 2914648 w 2914648"/>
              <a:gd name="connsiteY2" fmla="*/ 2903613 h 2903613"/>
              <a:gd name="connsiteX3" fmla="*/ 0 w 2914648"/>
              <a:gd name="connsiteY3" fmla="*/ 2903613 h 2903613"/>
            </a:gdLst>
            <a:ahLst/>
            <a:cxnLst>
              <a:cxn ang="0">
                <a:pos x="connsiteX0" y="connsiteY0"/>
              </a:cxn>
              <a:cxn ang="0">
                <a:pos x="connsiteX1" y="connsiteY1"/>
              </a:cxn>
              <a:cxn ang="0">
                <a:pos x="connsiteX2" y="connsiteY2"/>
              </a:cxn>
              <a:cxn ang="0">
                <a:pos x="connsiteX3" y="connsiteY3"/>
              </a:cxn>
            </a:cxnLst>
            <a:rect l="l" t="t" r="r" b="b"/>
            <a:pathLst>
              <a:path w="2914648" h="2903613">
                <a:moveTo>
                  <a:pt x="0" y="0"/>
                </a:moveTo>
                <a:lnTo>
                  <a:pt x="2914648" y="0"/>
                </a:lnTo>
                <a:lnTo>
                  <a:pt x="2914648" y="2903613"/>
                </a:lnTo>
                <a:lnTo>
                  <a:pt x="0" y="2903613"/>
                </a:lnTo>
                <a:close/>
              </a:path>
            </a:pathLst>
          </a:custGeom>
        </p:spPr>
        <p:txBody>
          <a:bodyPr wrap="square">
            <a:noAutofit/>
          </a:bodyPr>
          <a:lstStyle>
            <a:lvl1pPr>
              <a:defRPr sz="1200"/>
            </a:lvl1pPr>
          </a:lstStyle>
          <a:p>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1" name="Freeform: Shape 10"/>
          <p:cNvSpPr>
            <a:spLocks noGrp="1"/>
          </p:cNvSpPr>
          <p:nvPr>
            <p:ph type="pic" sz="quarter" idx="12"/>
          </p:nvPr>
        </p:nvSpPr>
        <p:spPr>
          <a:xfrm>
            <a:off x="6733811" y="0"/>
            <a:ext cx="4847861" cy="6858000"/>
          </a:xfrm>
          <a:custGeom>
            <a:avLst/>
            <a:gdLst>
              <a:gd name="connsiteX0" fmla="*/ 0 w 4847861"/>
              <a:gd name="connsiteY0" fmla="*/ 0 h 6858000"/>
              <a:gd name="connsiteX1" fmla="*/ 4847861 w 4847861"/>
              <a:gd name="connsiteY1" fmla="*/ 0 h 6858000"/>
              <a:gd name="connsiteX2" fmla="*/ 4847861 w 4847861"/>
              <a:gd name="connsiteY2" fmla="*/ 6858000 h 6858000"/>
              <a:gd name="connsiteX3" fmla="*/ 0 w 48478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847861" h="6858000">
                <a:moveTo>
                  <a:pt x="0" y="0"/>
                </a:moveTo>
                <a:lnTo>
                  <a:pt x="4847861" y="0"/>
                </a:lnTo>
                <a:lnTo>
                  <a:pt x="4847861" y="6858000"/>
                </a:lnTo>
                <a:lnTo>
                  <a:pt x="0" y="6858000"/>
                </a:lnTo>
                <a:close/>
              </a:path>
            </a:pathLst>
          </a:custGeom>
        </p:spPr>
        <p:txBody>
          <a:bodyPr wrap="square">
            <a:noAutofit/>
          </a:bodyPr>
          <a:lstStyle>
            <a:lvl1pPr>
              <a:defRPr sz="1200"/>
            </a:lvl1pPr>
          </a:lstStyle>
          <a:p>
            <a:endParaRPr lang="en-US"/>
          </a:p>
        </p:txBody>
      </p:sp>
      <p:sp>
        <p:nvSpPr>
          <p:cNvPr id="12" name="Freeform: Shape 11"/>
          <p:cNvSpPr>
            <a:spLocks noGrp="1"/>
          </p:cNvSpPr>
          <p:nvPr>
            <p:ph type="pic" sz="quarter" idx="10"/>
          </p:nvPr>
        </p:nvSpPr>
        <p:spPr>
          <a:xfrm>
            <a:off x="5676172" y="1066800"/>
            <a:ext cx="2115279" cy="2258018"/>
          </a:xfrm>
          <a:custGeom>
            <a:avLst/>
            <a:gdLst>
              <a:gd name="connsiteX0" fmla="*/ 0 w 2115279"/>
              <a:gd name="connsiteY0" fmla="*/ 0 h 2258018"/>
              <a:gd name="connsiteX1" fmla="*/ 2115279 w 2115279"/>
              <a:gd name="connsiteY1" fmla="*/ 0 h 2258018"/>
              <a:gd name="connsiteX2" fmla="*/ 2115279 w 2115279"/>
              <a:gd name="connsiteY2" fmla="*/ 2258018 h 2258018"/>
              <a:gd name="connsiteX3" fmla="*/ 0 w 2115279"/>
              <a:gd name="connsiteY3" fmla="*/ 2258018 h 2258018"/>
            </a:gdLst>
            <a:ahLst/>
            <a:cxnLst>
              <a:cxn ang="0">
                <a:pos x="connsiteX0" y="connsiteY0"/>
              </a:cxn>
              <a:cxn ang="0">
                <a:pos x="connsiteX1" y="connsiteY1"/>
              </a:cxn>
              <a:cxn ang="0">
                <a:pos x="connsiteX2" y="connsiteY2"/>
              </a:cxn>
              <a:cxn ang="0">
                <a:pos x="connsiteX3" y="connsiteY3"/>
              </a:cxn>
            </a:cxnLst>
            <a:rect l="l" t="t" r="r" b="b"/>
            <a:pathLst>
              <a:path w="2115279" h="2258018">
                <a:moveTo>
                  <a:pt x="0" y="0"/>
                </a:moveTo>
                <a:lnTo>
                  <a:pt x="2115279" y="0"/>
                </a:lnTo>
                <a:lnTo>
                  <a:pt x="2115279" y="2258018"/>
                </a:lnTo>
                <a:lnTo>
                  <a:pt x="0" y="2258018"/>
                </a:lnTo>
                <a:close/>
              </a:path>
            </a:pathLst>
          </a:custGeom>
        </p:spPr>
        <p:txBody>
          <a:bodyPr wrap="square">
            <a:noAutofit/>
          </a:bodyPr>
          <a:lstStyle>
            <a:lvl1pPr>
              <a:defRPr sz="1200"/>
            </a:lvl1pPr>
          </a:lstStyle>
          <a:p>
            <a:endParaRPr lang="en-US"/>
          </a:p>
        </p:txBody>
      </p:sp>
      <p:sp>
        <p:nvSpPr>
          <p:cNvPr id="13" name="Freeform: Shape 12"/>
          <p:cNvSpPr>
            <a:spLocks noGrp="1"/>
          </p:cNvSpPr>
          <p:nvPr>
            <p:ph type="pic" sz="quarter" idx="11"/>
          </p:nvPr>
        </p:nvSpPr>
        <p:spPr>
          <a:xfrm>
            <a:off x="8971822" y="3962992"/>
            <a:ext cx="2115279" cy="2258018"/>
          </a:xfrm>
          <a:custGeom>
            <a:avLst/>
            <a:gdLst>
              <a:gd name="connsiteX0" fmla="*/ 0 w 2115279"/>
              <a:gd name="connsiteY0" fmla="*/ 0 h 2258018"/>
              <a:gd name="connsiteX1" fmla="*/ 2115279 w 2115279"/>
              <a:gd name="connsiteY1" fmla="*/ 0 h 2258018"/>
              <a:gd name="connsiteX2" fmla="*/ 2115279 w 2115279"/>
              <a:gd name="connsiteY2" fmla="*/ 2258018 h 2258018"/>
              <a:gd name="connsiteX3" fmla="*/ 0 w 2115279"/>
              <a:gd name="connsiteY3" fmla="*/ 2258018 h 2258018"/>
            </a:gdLst>
            <a:ahLst/>
            <a:cxnLst>
              <a:cxn ang="0">
                <a:pos x="connsiteX0" y="connsiteY0"/>
              </a:cxn>
              <a:cxn ang="0">
                <a:pos x="connsiteX1" y="connsiteY1"/>
              </a:cxn>
              <a:cxn ang="0">
                <a:pos x="connsiteX2" y="connsiteY2"/>
              </a:cxn>
              <a:cxn ang="0">
                <a:pos x="connsiteX3" y="connsiteY3"/>
              </a:cxn>
            </a:cxnLst>
            <a:rect l="l" t="t" r="r" b="b"/>
            <a:pathLst>
              <a:path w="2115279" h="2258018">
                <a:moveTo>
                  <a:pt x="0" y="0"/>
                </a:moveTo>
                <a:lnTo>
                  <a:pt x="2115279" y="0"/>
                </a:lnTo>
                <a:lnTo>
                  <a:pt x="2115279" y="2258018"/>
                </a:lnTo>
                <a:lnTo>
                  <a:pt x="0" y="2258018"/>
                </a:lnTo>
                <a:close/>
              </a:path>
            </a:pathLst>
          </a:custGeom>
        </p:spPr>
        <p:txBody>
          <a:bodyPr wrap="square">
            <a:noAutofit/>
          </a:bodyPr>
          <a:lstStyle>
            <a:lvl1pPr>
              <a:defRPr sz="1200"/>
            </a:lvl1p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401862" y="2038069"/>
            <a:ext cx="2200462" cy="2781861"/>
          </a:xfrm>
          <a:custGeom>
            <a:avLst/>
            <a:gdLst>
              <a:gd name="connsiteX0" fmla="*/ 0 w 2200462"/>
              <a:gd name="connsiteY0" fmla="*/ 0 h 2781861"/>
              <a:gd name="connsiteX1" fmla="*/ 2200462 w 2200462"/>
              <a:gd name="connsiteY1" fmla="*/ 0 h 2781861"/>
              <a:gd name="connsiteX2" fmla="*/ 2200462 w 2200462"/>
              <a:gd name="connsiteY2" fmla="*/ 2781861 h 2781861"/>
              <a:gd name="connsiteX3" fmla="*/ 0 w 2200462"/>
              <a:gd name="connsiteY3" fmla="*/ 2781861 h 2781861"/>
            </a:gdLst>
            <a:ahLst/>
            <a:cxnLst>
              <a:cxn ang="0">
                <a:pos x="connsiteX0" y="connsiteY0"/>
              </a:cxn>
              <a:cxn ang="0">
                <a:pos x="connsiteX1" y="connsiteY1"/>
              </a:cxn>
              <a:cxn ang="0">
                <a:pos x="connsiteX2" y="connsiteY2"/>
              </a:cxn>
              <a:cxn ang="0">
                <a:pos x="connsiteX3" y="connsiteY3"/>
              </a:cxn>
            </a:cxnLst>
            <a:rect l="l" t="t" r="r" b="b"/>
            <a:pathLst>
              <a:path w="2200462" h="2781861">
                <a:moveTo>
                  <a:pt x="0" y="0"/>
                </a:moveTo>
                <a:lnTo>
                  <a:pt x="2200462" y="0"/>
                </a:lnTo>
                <a:lnTo>
                  <a:pt x="2200462" y="2781861"/>
                </a:lnTo>
                <a:lnTo>
                  <a:pt x="0" y="2781861"/>
                </a:lnTo>
                <a:close/>
              </a:path>
            </a:pathLst>
          </a:custGeom>
        </p:spPr>
        <p:txBody>
          <a:bodyPr wrap="square">
            <a:noAutofit/>
          </a:bodyPr>
          <a:lstStyle>
            <a:lvl1pPr>
              <a:defRPr sz="1200"/>
            </a:lvl1pPr>
          </a:lstStyle>
          <a:p>
            <a:endParaRPr lang="en-US"/>
          </a:p>
        </p:txBody>
      </p:sp>
      <p:sp>
        <p:nvSpPr>
          <p:cNvPr id="8" name="Picture Placeholder 7"/>
          <p:cNvSpPr>
            <a:spLocks noGrp="1"/>
          </p:cNvSpPr>
          <p:nvPr>
            <p:ph type="pic" sz="quarter" idx="11"/>
          </p:nvPr>
        </p:nvSpPr>
        <p:spPr>
          <a:xfrm>
            <a:off x="7602323" y="1054825"/>
            <a:ext cx="3747251" cy="4748349"/>
          </a:xfrm>
          <a:custGeom>
            <a:avLst/>
            <a:gdLst>
              <a:gd name="connsiteX0" fmla="*/ 0 w 3755960"/>
              <a:gd name="connsiteY0" fmla="*/ 0 h 4748349"/>
              <a:gd name="connsiteX1" fmla="*/ 3755960 w 3755960"/>
              <a:gd name="connsiteY1" fmla="*/ 0 h 4748349"/>
              <a:gd name="connsiteX2" fmla="*/ 3755960 w 3755960"/>
              <a:gd name="connsiteY2" fmla="*/ 4748349 h 4748349"/>
              <a:gd name="connsiteX3" fmla="*/ 0 w 3755960"/>
              <a:gd name="connsiteY3" fmla="*/ 4748349 h 4748349"/>
            </a:gdLst>
            <a:ahLst/>
            <a:cxnLst>
              <a:cxn ang="0">
                <a:pos x="connsiteX0" y="connsiteY0"/>
              </a:cxn>
              <a:cxn ang="0">
                <a:pos x="connsiteX1" y="connsiteY1"/>
              </a:cxn>
              <a:cxn ang="0">
                <a:pos x="connsiteX2" y="connsiteY2"/>
              </a:cxn>
              <a:cxn ang="0">
                <a:pos x="connsiteX3" y="connsiteY3"/>
              </a:cxn>
            </a:cxnLst>
            <a:rect l="l" t="t" r="r" b="b"/>
            <a:pathLst>
              <a:path w="3755960" h="4748349">
                <a:moveTo>
                  <a:pt x="0" y="0"/>
                </a:moveTo>
                <a:lnTo>
                  <a:pt x="3755960" y="0"/>
                </a:lnTo>
                <a:lnTo>
                  <a:pt x="3755960" y="4748349"/>
                </a:lnTo>
                <a:lnTo>
                  <a:pt x="0" y="4748349"/>
                </a:lnTo>
                <a:close/>
              </a:path>
            </a:pathLst>
          </a:custGeom>
        </p:spPr>
        <p:txBody>
          <a:bodyPr wrap="square">
            <a:noAutofit/>
          </a:bodyPr>
          <a:lstStyle>
            <a:lvl1pPr>
              <a:defRPr sz="1200"/>
            </a:lvl1pPr>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6" name="Freeform: Shape 5"/>
          <p:cNvSpPr>
            <a:spLocks noGrp="1"/>
          </p:cNvSpPr>
          <p:nvPr>
            <p:ph type="pic" sz="quarter" idx="10"/>
          </p:nvPr>
        </p:nvSpPr>
        <p:spPr>
          <a:xfrm>
            <a:off x="0" y="1143001"/>
            <a:ext cx="6667500" cy="3653791"/>
          </a:xfrm>
          <a:custGeom>
            <a:avLst/>
            <a:gdLst>
              <a:gd name="connsiteX0" fmla="*/ 0 w 6667500"/>
              <a:gd name="connsiteY0" fmla="*/ 0 h 3653791"/>
              <a:gd name="connsiteX1" fmla="*/ 6667500 w 6667500"/>
              <a:gd name="connsiteY1" fmla="*/ 0 h 3653791"/>
              <a:gd name="connsiteX2" fmla="*/ 6667500 w 6667500"/>
              <a:gd name="connsiteY2" fmla="*/ 3653791 h 3653791"/>
              <a:gd name="connsiteX3" fmla="*/ 0 w 6667500"/>
              <a:gd name="connsiteY3" fmla="*/ 3653791 h 3653791"/>
            </a:gdLst>
            <a:ahLst/>
            <a:cxnLst>
              <a:cxn ang="0">
                <a:pos x="connsiteX0" y="connsiteY0"/>
              </a:cxn>
              <a:cxn ang="0">
                <a:pos x="connsiteX1" y="connsiteY1"/>
              </a:cxn>
              <a:cxn ang="0">
                <a:pos x="connsiteX2" y="connsiteY2"/>
              </a:cxn>
              <a:cxn ang="0">
                <a:pos x="connsiteX3" y="connsiteY3"/>
              </a:cxn>
            </a:cxnLst>
            <a:rect l="l" t="t" r="r" b="b"/>
            <a:pathLst>
              <a:path w="6667500" h="3653791">
                <a:moveTo>
                  <a:pt x="0" y="0"/>
                </a:moveTo>
                <a:lnTo>
                  <a:pt x="6667500" y="0"/>
                </a:lnTo>
                <a:lnTo>
                  <a:pt x="6667500" y="3653791"/>
                </a:lnTo>
                <a:lnTo>
                  <a:pt x="0" y="3653791"/>
                </a:lnTo>
                <a:close/>
              </a:path>
            </a:pathLst>
          </a:custGeom>
        </p:spPr>
        <p:txBody>
          <a:bodyPr wrap="square">
            <a:noAutofit/>
          </a:bodyPr>
          <a:lstStyle>
            <a:lvl1pPr>
              <a:defRPr sz="1200"/>
            </a:lvl1pPr>
          </a:lstStyle>
          <a:p>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6" name="Freeform: Shape 5"/>
          <p:cNvSpPr>
            <a:spLocks noGrp="1"/>
          </p:cNvSpPr>
          <p:nvPr>
            <p:ph type="pic" sz="quarter" idx="10"/>
          </p:nvPr>
        </p:nvSpPr>
        <p:spPr>
          <a:xfrm>
            <a:off x="4705350" y="0"/>
            <a:ext cx="6667500" cy="6858000"/>
          </a:xfrm>
          <a:custGeom>
            <a:avLst/>
            <a:gdLst>
              <a:gd name="connsiteX0" fmla="*/ 0 w 6667500"/>
              <a:gd name="connsiteY0" fmla="*/ 0 h 6858000"/>
              <a:gd name="connsiteX1" fmla="*/ 6667500 w 6667500"/>
              <a:gd name="connsiteY1" fmla="*/ 0 h 6858000"/>
              <a:gd name="connsiteX2" fmla="*/ 6667500 w 6667500"/>
              <a:gd name="connsiteY2" fmla="*/ 6858000 h 6858000"/>
              <a:gd name="connsiteX3" fmla="*/ 0 w 6667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667500" h="6858000">
                <a:moveTo>
                  <a:pt x="0" y="0"/>
                </a:moveTo>
                <a:lnTo>
                  <a:pt x="6667500" y="0"/>
                </a:lnTo>
                <a:lnTo>
                  <a:pt x="6667500" y="6858000"/>
                </a:lnTo>
                <a:lnTo>
                  <a:pt x="0" y="6858000"/>
                </a:lnTo>
                <a:close/>
              </a:path>
            </a:pathLst>
          </a:custGeom>
        </p:spPr>
        <p:txBody>
          <a:bodyPr wrap="square">
            <a:noAutofit/>
          </a:bodyPr>
          <a:lstStyle>
            <a:lvl1pPr>
              <a:defRPr sz="1200"/>
            </a:lvl1pPr>
          </a:lstStyle>
          <a:p>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8" name="Freeform: Shape 7"/>
          <p:cNvSpPr>
            <a:spLocks noGrp="1"/>
          </p:cNvSpPr>
          <p:nvPr>
            <p:ph type="pic" sz="quarter" idx="10"/>
          </p:nvPr>
        </p:nvSpPr>
        <p:spPr>
          <a:xfrm>
            <a:off x="0" y="1400175"/>
            <a:ext cx="12192000" cy="4057650"/>
          </a:xfrm>
          <a:custGeom>
            <a:avLst/>
            <a:gdLst>
              <a:gd name="connsiteX0" fmla="*/ 0 w 12192000"/>
              <a:gd name="connsiteY0" fmla="*/ 0 h 4057650"/>
              <a:gd name="connsiteX1" fmla="*/ 12192000 w 12192000"/>
              <a:gd name="connsiteY1" fmla="*/ 0 h 4057650"/>
              <a:gd name="connsiteX2" fmla="*/ 12192000 w 12192000"/>
              <a:gd name="connsiteY2" fmla="*/ 4057650 h 4057650"/>
              <a:gd name="connsiteX3" fmla="*/ 0 w 12192000"/>
              <a:gd name="connsiteY3" fmla="*/ 4057650 h 4057650"/>
            </a:gdLst>
            <a:ahLst/>
            <a:cxnLst>
              <a:cxn ang="0">
                <a:pos x="connsiteX0" y="connsiteY0"/>
              </a:cxn>
              <a:cxn ang="0">
                <a:pos x="connsiteX1" y="connsiteY1"/>
              </a:cxn>
              <a:cxn ang="0">
                <a:pos x="connsiteX2" y="connsiteY2"/>
              </a:cxn>
              <a:cxn ang="0">
                <a:pos x="connsiteX3" y="connsiteY3"/>
              </a:cxn>
            </a:cxnLst>
            <a:rect l="l" t="t" r="r" b="b"/>
            <a:pathLst>
              <a:path w="12192000" h="4057650">
                <a:moveTo>
                  <a:pt x="0" y="0"/>
                </a:moveTo>
                <a:lnTo>
                  <a:pt x="12192000" y="0"/>
                </a:lnTo>
                <a:lnTo>
                  <a:pt x="12192000" y="4057650"/>
                </a:lnTo>
                <a:lnTo>
                  <a:pt x="0" y="4057650"/>
                </a:lnTo>
                <a:close/>
              </a:path>
            </a:pathLst>
          </a:custGeom>
        </p:spPr>
        <p:txBody>
          <a:bodyPr wrap="square">
            <a:noAutofit/>
          </a:bodyPr>
          <a:lstStyle>
            <a:lvl1pPr>
              <a:defRPr sz="1200"/>
            </a:lvl1pPr>
          </a:lstStyle>
          <a:p>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18" name="Freeform: Shape 17"/>
          <p:cNvSpPr>
            <a:spLocks noGrp="1"/>
          </p:cNvSpPr>
          <p:nvPr>
            <p:ph type="pic" sz="quarter" idx="15"/>
          </p:nvPr>
        </p:nvSpPr>
        <p:spPr>
          <a:xfrm>
            <a:off x="2447441" y="4245558"/>
            <a:ext cx="3243567" cy="1290594"/>
          </a:xfrm>
          <a:custGeom>
            <a:avLst/>
            <a:gdLst>
              <a:gd name="connsiteX0" fmla="*/ 0 w 3243567"/>
              <a:gd name="connsiteY0" fmla="*/ 0 h 1290594"/>
              <a:gd name="connsiteX1" fmla="*/ 3243567 w 3243567"/>
              <a:gd name="connsiteY1" fmla="*/ 0 h 1290594"/>
              <a:gd name="connsiteX2" fmla="*/ 3243567 w 3243567"/>
              <a:gd name="connsiteY2" fmla="*/ 1290594 h 1290594"/>
              <a:gd name="connsiteX3" fmla="*/ 0 w 3243567"/>
              <a:gd name="connsiteY3" fmla="*/ 1290594 h 1290594"/>
            </a:gdLst>
            <a:ahLst/>
            <a:cxnLst>
              <a:cxn ang="0">
                <a:pos x="connsiteX0" y="connsiteY0"/>
              </a:cxn>
              <a:cxn ang="0">
                <a:pos x="connsiteX1" y="connsiteY1"/>
              </a:cxn>
              <a:cxn ang="0">
                <a:pos x="connsiteX2" y="connsiteY2"/>
              </a:cxn>
              <a:cxn ang="0">
                <a:pos x="connsiteX3" y="connsiteY3"/>
              </a:cxn>
            </a:cxnLst>
            <a:rect l="l" t="t" r="r" b="b"/>
            <a:pathLst>
              <a:path w="3243567" h="1290594">
                <a:moveTo>
                  <a:pt x="0" y="0"/>
                </a:moveTo>
                <a:lnTo>
                  <a:pt x="3243567" y="0"/>
                </a:lnTo>
                <a:lnTo>
                  <a:pt x="3243567" y="1290594"/>
                </a:lnTo>
                <a:lnTo>
                  <a:pt x="0" y="1290594"/>
                </a:lnTo>
                <a:close/>
              </a:path>
            </a:pathLst>
          </a:custGeom>
        </p:spPr>
        <p:txBody>
          <a:bodyPr wrap="square">
            <a:noAutofit/>
          </a:bodyPr>
          <a:lstStyle>
            <a:lvl1pPr>
              <a:defRPr sz="1200"/>
            </a:lvl1pPr>
          </a:lstStyle>
          <a:p>
            <a:endParaRPr lang="en-US"/>
          </a:p>
        </p:txBody>
      </p:sp>
      <p:sp>
        <p:nvSpPr>
          <p:cNvPr id="17" name="Freeform: Shape 16"/>
          <p:cNvSpPr>
            <a:spLocks noGrp="1"/>
          </p:cNvSpPr>
          <p:nvPr>
            <p:ph type="pic" sz="quarter" idx="10"/>
          </p:nvPr>
        </p:nvSpPr>
        <p:spPr>
          <a:xfrm>
            <a:off x="1102179" y="1126121"/>
            <a:ext cx="4437931" cy="2825843"/>
          </a:xfrm>
          <a:custGeom>
            <a:avLst/>
            <a:gdLst>
              <a:gd name="connsiteX0" fmla="*/ 0 w 4437931"/>
              <a:gd name="connsiteY0" fmla="*/ 0 h 2825843"/>
              <a:gd name="connsiteX1" fmla="*/ 4437931 w 4437931"/>
              <a:gd name="connsiteY1" fmla="*/ 0 h 2825843"/>
              <a:gd name="connsiteX2" fmla="*/ 4437931 w 4437931"/>
              <a:gd name="connsiteY2" fmla="*/ 2825843 h 2825843"/>
              <a:gd name="connsiteX3" fmla="*/ 0 w 4437931"/>
              <a:gd name="connsiteY3" fmla="*/ 2825843 h 2825843"/>
            </a:gdLst>
            <a:ahLst/>
            <a:cxnLst>
              <a:cxn ang="0">
                <a:pos x="connsiteX0" y="connsiteY0"/>
              </a:cxn>
              <a:cxn ang="0">
                <a:pos x="connsiteX1" y="connsiteY1"/>
              </a:cxn>
              <a:cxn ang="0">
                <a:pos x="connsiteX2" y="connsiteY2"/>
              </a:cxn>
              <a:cxn ang="0">
                <a:pos x="connsiteX3" y="connsiteY3"/>
              </a:cxn>
            </a:cxnLst>
            <a:rect l="l" t="t" r="r" b="b"/>
            <a:pathLst>
              <a:path w="4437931" h="2825843">
                <a:moveTo>
                  <a:pt x="0" y="0"/>
                </a:moveTo>
                <a:lnTo>
                  <a:pt x="4437931" y="0"/>
                </a:lnTo>
                <a:lnTo>
                  <a:pt x="4437931" y="2825843"/>
                </a:lnTo>
                <a:lnTo>
                  <a:pt x="0" y="2825843"/>
                </a:lnTo>
                <a:close/>
              </a:path>
            </a:pathLst>
          </a:custGeom>
        </p:spPr>
        <p:txBody>
          <a:bodyPr wrap="square">
            <a:noAutofit/>
          </a:bodyPr>
          <a:lstStyle>
            <a:lvl1pPr>
              <a:defRPr sz="1200"/>
            </a:lvl1pPr>
          </a:lstStyle>
          <a:p>
            <a:endParaRPr lang="en-US"/>
          </a:p>
        </p:txBody>
      </p:sp>
      <p:sp>
        <p:nvSpPr>
          <p:cNvPr id="19" name="Freeform: Shape 18"/>
          <p:cNvSpPr>
            <a:spLocks noGrp="1"/>
          </p:cNvSpPr>
          <p:nvPr>
            <p:ph type="pic" sz="quarter" idx="11"/>
          </p:nvPr>
        </p:nvSpPr>
        <p:spPr>
          <a:xfrm>
            <a:off x="4936517" y="1768358"/>
            <a:ext cx="2936110" cy="2825843"/>
          </a:xfrm>
          <a:custGeom>
            <a:avLst/>
            <a:gdLst>
              <a:gd name="connsiteX0" fmla="*/ 0 w 2936110"/>
              <a:gd name="connsiteY0" fmla="*/ 0 h 2825843"/>
              <a:gd name="connsiteX1" fmla="*/ 2936110 w 2936110"/>
              <a:gd name="connsiteY1" fmla="*/ 0 h 2825843"/>
              <a:gd name="connsiteX2" fmla="*/ 2936110 w 2936110"/>
              <a:gd name="connsiteY2" fmla="*/ 2825843 h 2825843"/>
              <a:gd name="connsiteX3" fmla="*/ 0 w 2936110"/>
              <a:gd name="connsiteY3" fmla="*/ 2825843 h 2825843"/>
            </a:gdLst>
            <a:ahLst/>
            <a:cxnLst>
              <a:cxn ang="0">
                <a:pos x="connsiteX0" y="connsiteY0"/>
              </a:cxn>
              <a:cxn ang="0">
                <a:pos x="connsiteX1" y="connsiteY1"/>
              </a:cxn>
              <a:cxn ang="0">
                <a:pos x="connsiteX2" y="connsiteY2"/>
              </a:cxn>
              <a:cxn ang="0">
                <a:pos x="connsiteX3" y="connsiteY3"/>
              </a:cxn>
            </a:cxnLst>
            <a:rect l="l" t="t" r="r" b="b"/>
            <a:pathLst>
              <a:path w="2936110" h="2825843">
                <a:moveTo>
                  <a:pt x="0" y="0"/>
                </a:moveTo>
                <a:lnTo>
                  <a:pt x="2936110" y="0"/>
                </a:lnTo>
                <a:lnTo>
                  <a:pt x="2936110" y="2825843"/>
                </a:lnTo>
                <a:lnTo>
                  <a:pt x="0" y="2825843"/>
                </a:lnTo>
                <a:close/>
              </a:path>
            </a:pathLst>
          </a:custGeom>
        </p:spPr>
        <p:txBody>
          <a:bodyPr wrap="square">
            <a:noAutofit/>
          </a:bodyPr>
          <a:lstStyle>
            <a:lvl1pPr>
              <a:defRPr sz="1200"/>
            </a:lvl1pPr>
          </a:lstStyle>
          <a:p>
            <a:endParaRPr lang="en-US"/>
          </a:p>
        </p:txBody>
      </p:sp>
      <p:sp>
        <p:nvSpPr>
          <p:cNvPr id="20" name="Freeform: Shape 19"/>
          <p:cNvSpPr>
            <a:spLocks noGrp="1"/>
          </p:cNvSpPr>
          <p:nvPr>
            <p:ph type="pic" sz="quarter" idx="13"/>
          </p:nvPr>
        </p:nvSpPr>
        <p:spPr>
          <a:xfrm>
            <a:off x="8105385" y="1126120"/>
            <a:ext cx="1492219" cy="1821795"/>
          </a:xfrm>
          <a:custGeom>
            <a:avLst/>
            <a:gdLst>
              <a:gd name="connsiteX0" fmla="*/ 0 w 1492219"/>
              <a:gd name="connsiteY0" fmla="*/ 0 h 1821795"/>
              <a:gd name="connsiteX1" fmla="*/ 1492219 w 1492219"/>
              <a:gd name="connsiteY1" fmla="*/ 0 h 1821795"/>
              <a:gd name="connsiteX2" fmla="*/ 1492219 w 1492219"/>
              <a:gd name="connsiteY2" fmla="*/ 1821795 h 1821795"/>
              <a:gd name="connsiteX3" fmla="*/ 0 w 1492219"/>
              <a:gd name="connsiteY3" fmla="*/ 1821795 h 1821795"/>
            </a:gdLst>
            <a:ahLst/>
            <a:cxnLst>
              <a:cxn ang="0">
                <a:pos x="connsiteX0" y="connsiteY0"/>
              </a:cxn>
              <a:cxn ang="0">
                <a:pos x="connsiteX1" y="connsiteY1"/>
              </a:cxn>
              <a:cxn ang="0">
                <a:pos x="connsiteX2" y="connsiteY2"/>
              </a:cxn>
              <a:cxn ang="0">
                <a:pos x="connsiteX3" y="connsiteY3"/>
              </a:cxn>
            </a:cxnLst>
            <a:rect l="l" t="t" r="r" b="b"/>
            <a:pathLst>
              <a:path w="1492219" h="1821795">
                <a:moveTo>
                  <a:pt x="0" y="0"/>
                </a:moveTo>
                <a:lnTo>
                  <a:pt x="1492219" y="0"/>
                </a:lnTo>
                <a:lnTo>
                  <a:pt x="1492219" y="1821795"/>
                </a:lnTo>
                <a:lnTo>
                  <a:pt x="0" y="1821795"/>
                </a:lnTo>
                <a:close/>
              </a:path>
            </a:pathLst>
          </a:custGeom>
        </p:spPr>
        <p:txBody>
          <a:bodyPr wrap="square">
            <a:noAutofit/>
          </a:bodyPr>
          <a:lstStyle>
            <a:lvl1pPr>
              <a:defRPr sz="1200"/>
            </a:lvl1pPr>
          </a:lstStyle>
          <a:p>
            <a:endParaRPr lang="en-US"/>
          </a:p>
        </p:txBody>
      </p:sp>
      <p:sp>
        <p:nvSpPr>
          <p:cNvPr id="21" name="Freeform: Shape 20"/>
          <p:cNvSpPr>
            <a:spLocks noGrp="1"/>
          </p:cNvSpPr>
          <p:nvPr>
            <p:ph type="pic" sz="quarter" idx="14"/>
          </p:nvPr>
        </p:nvSpPr>
        <p:spPr>
          <a:xfrm>
            <a:off x="9830363" y="2016077"/>
            <a:ext cx="1173655" cy="2825842"/>
          </a:xfrm>
          <a:custGeom>
            <a:avLst/>
            <a:gdLst>
              <a:gd name="connsiteX0" fmla="*/ 0 w 1173655"/>
              <a:gd name="connsiteY0" fmla="*/ 0 h 2825842"/>
              <a:gd name="connsiteX1" fmla="*/ 1173655 w 1173655"/>
              <a:gd name="connsiteY1" fmla="*/ 0 h 2825842"/>
              <a:gd name="connsiteX2" fmla="*/ 1173655 w 1173655"/>
              <a:gd name="connsiteY2" fmla="*/ 2825842 h 2825842"/>
              <a:gd name="connsiteX3" fmla="*/ 0 w 1173655"/>
              <a:gd name="connsiteY3" fmla="*/ 2825842 h 2825842"/>
            </a:gdLst>
            <a:ahLst/>
            <a:cxnLst>
              <a:cxn ang="0">
                <a:pos x="connsiteX0" y="connsiteY0"/>
              </a:cxn>
              <a:cxn ang="0">
                <a:pos x="connsiteX1" y="connsiteY1"/>
              </a:cxn>
              <a:cxn ang="0">
                <a:pos x="connsiteX2" y="connsiteY2"/>
              </a:cxn>
              <a:cxn ang="0">
                <a:pos x="connsiteX3" y="connsiteY3"/>
              </a:cxn>
            </a:cxnLst>
            <a:rect l="l" t="t" r="r" b="b"/>
            <a:pathLst>
              <a:path w="1173655" h="2825842">
                <a:moveTo>
                  <a:pt x="0" y="0"/>
                </a:moveTo>
                <a:lnTo>
                  <a:pt x="1173655" y="0"/>
                </a:lnTo>
                <a:lnTo>
                  <a:pt x="1173655" y="2825842"/>
                </a:lnTo>
                <a:lnTo>
                  <a:pt x="0" y="2825842"/>
                </a:lnTo>
                <a:close/>
              </a:path>
            </a:pathLst>
          </a:custGeom>
        </p:spPr>
        <p:txBody>
          <a:bodyPr wrap="square">
            <a:noAutofit/>
          </a:bodyPr>
          <a:lstStyle>
            <a:lvl1pPr>
              <a:defRPr sz="1200"/>
            </a:lvl1pPr>
          </a:lstStyle>
          <a:p>
            <a:endParaRPr lang="en-US"/>
          </a:p>
        </p:txBody>
      </p:sp>
      <p:sp>
        <p:nvSpPr>
          <p:cNvPr id="22" name="Freeform: Shape 21"/>
          <p:cNvSpPr>
            <a:spLocks noGrp="1"/>
          </p:cNvSpPr>
          <p:nvPr>
            <p:ph type="pic" sz="quarter" idx="12"/>
          </p:nvPr>
        </p:nvSpPr>
        <p:spPr>
          <a:xfrm>
            <a:off x="5923766" y="3138985"/>
            <a:ext cx="3673838" cy="2592893"/>
          </a:xfrm>
          <a:custGeom>
            <a:avLst/>
            <a:gdLst>
              <a:gd name="connsiteX0" fmla="*/ 0 w 3673838"/>
              <a:gd name="connsiteY0" fmla="*/ 0 h 2592893"/>
              <a:gd name="connsiteX1" fmla="*/ 3673838 w 3673838"/>
              <a:gd name="connsiteY1" fmla="*/ 0 h 2592893"/>
              <a:gd name="connsiteX2" fmla="*/ 3673838 w 3673838"/>
              <a:gd name="connsiteY2" fmla="*/ 2592893 h 2592893"/>
              <a:gd name="connsiteX3" fmla="*/ 0 w 3673838"/>
              <a:gd name="connsiteY3" fmla="*/ 2592893 h 2592893"/>
            </a:gdLst>
            <a:ahLst/>
            <a:cxnLst>
              <a:cxn ang="0">
                <a:pos x="connsiteX0" y="connsiteY0"/>
              </a:cxn>
              <a:cxn ang="0">
                <a:pos x="connsiteX1" y="connsiteY1"/>
              </a:cxn>
              <a:cxn ang="0">
                <a:pos x="connsiteX2" y="connsiteY2"/>
              </a:cxn>
              <a:cxn ang="0">
                <a:pos x="connsiteX3" y="connsiteY3"/>
              </a:cxn>
            </a:cxnLst>
            <a:rect l="l" t="t" r="r" b="b"/>
            <a:pathLst>
              <a:path w="3673838" h="2592893">
                <a:moveTo>
                  <a:pt x="0" y="0"/>
                </a:moveTo>
                <a:lnTo>
                  <a:pt x="3673838" y="0"/>
                </a:lnTo>
                <a:lnTo>
                  <a:pt x="3673838" y="2592893"/>
                </a:lnTo>
                <a:lnTo>
                  <a:pt x="0" y="2592893"/>
                </a:lnTo>
                <a:close/>
              </a:path>
            </a:pathLst>
          </a:custGeom>
        </p:spPr>
        <p:txBody>
          <a:bodyPr wrap="square">
            <a:noAutofit/>
          </a:bodyPr>
          <a:lstStyle>
            <a:lvl1pPr>
              <a:defRPr sz="1200"/>
            </a:lvl1pPr>
          </a:lstStyle>
          <a:p>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0" name="Freeform: Shape 9"/>
          <p:cNvSpPr>
            <a:spLocks noGrp="1"/>
          </p:cNvSpPr>
          <p:nvPr>
            <p:ph type="pic" sz="quarter" idx="10"/>
          </p:nvPr>
        </p:nvSpPr>
        <p:spPr>
          <a:xfrm>
            <a:off x="1103087" y="3709307"/>
            <a:ext cx="4760685" cy="2478314"/>
          </a:xfrm>
          <a:custGeom>
            <a:avLst/>
            <a:gdLst>
              <a:gd name="connsiteX0" fmla="*/ 0 w 4760685"/>
              <a:gd name="connsiteY0" fmla="*/ 0 h 2478314"/>
              <a:gd name="connsiteX1" fmla="*/ 4760685 w 4760685"/>
              <a:gd name="connsiteY1" fmla="*/ 0 h 2478314"/>
              <a:gd name="connsiteX2" fmla="*/ 4760685 w 4760685"/>
              <a:gd name="connsiteY2" fmla="*/ 2478314 h 2478314"/>
              <a:gd name="connsiteX3" fmla="*/ 0 w 4760685"/>
              <a:gd name="connsiteY3" fmla="*/ 2478314 h 2478314"/>
            </a:gdLst>
            <a:ahLst/>
            <a:cxnLst>
              <a:cxn ang="0">
                <a:pos x="connsiteX0" y="connsiteY0"/>
              </a:cxn>
              <a:cxn ang="0">
                <a:pos x="connsiteX1" y="connsiteY1"/>
              </a:cxn>
              <a:cxn ang="0">
                <a:pos x="connsiteX2" y="connsiteY2"/>
              </a:cxn>
              <a:cxn ang="0">
                <a:pos x="connsiteX3" y="connsiteY3"/>
              </a:cxn>
            </a:cxnLst>
            <a:rect l="l" t="t" r="r" b="b"/>
            <a:pathLst>
              <a:path w="4760685" h="2478314">
                <a:moveTo>
                  <a:pt x="0" y="0"/>
                </a:moveTo>
                <a:lnTo>
                  <a:pt x="4760685" y="0"/>
                </a:lnTo>
                <a:lnTo>
                  <a:pt x="4760685" y="2478314"/>
                </a:lnTo>
                <a:lnTo>
                  <a:pt x="0" y="2478314"/>
                </a:lnTo>
                <a:close/>
              </a:path>
            </a:pathLst>
          </a:custGeom>
        </p:spPr>
        <p:txBody>
          <a:bodyPr wrap="square">
            <a:noAutofit/>
          </a:bodyPr>
          <a:lstStyle>
            <a:lvl1pPr>
              <a:defRPr sz="1200"/>
            </a:lvl1pPr>
          </a:lstStyle>
          <a:p>
            <a:endParaRPr lang="en-US"/>
          </a:p>
        </p:txBody>
      </p:sp>
      <p:sp>
        <p:nvSpPr>
          <p:cNvPr id="9" name="Freeform: Shape 8"/>
          <p:cNvSpPr>
            <a:spLocks noGrp="1"/>
          </p:cNvSpPr>
          <p:nvPr>
            <p:ph type="pic" sz="quarter" idx="11"/>
          </p:nvPr>
        </p:nvSpPr>
        <p:spPr>
          <a:xfrm>
            <a:off x="9840686" y="0"/>
            <a:ext cx="2351314" cy="6858000"/>
          </a:xfrm>
          <a:custGeom>
            <a:avLst/>
            <a:gdLst>
              <a:gd name="connsiteX0" fmla="*/ 0 w 2351314"/>
              <a:gd name="connsiteY0" fmla="*/ 0 h 6858000"/>
              <a:gd name="connsiteX1" fmla="*/ 2351314 w 2351314"/>
              <a:gd name="connsiteY1" fmla="*/ 0 h 6858000"/>
              <a:gd name="connsiteX2" fmla="*/ 2351314 w 2351314"/>
              <a:gd name="connsiteY2" fmla="*/ 6858000 h 6858000"/>
              <a:gd name="connsiteX3" fmla="*/ 0 w 235131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351314" h="6858000">
                <a:moveTo>
                  <a:pt x="0" y="0"/>
                </a:moveTo>
                <a:lnTo>
                  <a:pt x="2351314" y="0"/>
                </a:lnTo>
                <a:lnTo>
                  <a:pt x="2351314" y="6858000"/>
                </a:lnTo>
                <a:lnTo>
                  <a:pt x="0" y="6858000"/>
                </a:lnTo>
                <a:close/>
              </a:path>
            </a:pathLst>
          </a:custGeom>
        </p:spPr>
        <p:txBody>
          <a:bodyPr wrap="square">
            <a:noAutofit/>
          </a:bodyPr>
          <a:lstStyle>
            <a:lvl1pPr>
              <a:defRPr sz="1200"/>
            </a:lvl1pPr>
          </a:lstStyle>
          <a:p>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0" name="Freeform: Shape 9"/>
          <p:cNvSpPr>
            <a:spLocks noGrp="1"/>
          </p:cNvSpPr>
          <p:nvPr>
            <p:ph type="pic" sz="quarter" idx="10"/>
          </p:nvPr>
        </p:nvSpPr>
        <p:spPr>
          <a:xfrm>
            <a:off x="1027619" y="990600"/>
            <a:ext cx="3512457" cy="4876800"/>
          </a:xfrm>
          <a:custGeom>
            <a:avLst/>
            <a:gdLst>
              <a:gd name="connsiteX0" fmla="*/ 0 w 3512457"/>
              <a:gd name="connsiteY0" fmla="*/ 0 h 4876800"/>
              <a:gd name="connsiteX1" fmla="*/ 3512457 w 3512457"/>
              <a:gd name="connsiteY1" fmla="*/ 0 h 4876800"/>
              <a:gd name="connsiteX2" fmla="*/ 3512457 w 3512457"/>
              <a:gd name="connsiteY2" fmla="*/ 4876800 h 4876800"/>
              <a:gd name="connsiteX3" fmla="*/ 0 w 3512457"/>
              <a:gd name="connsiteY3" fmla="*/ 4876800 h 4876800"/>
            </a:gdLst>
            <a:ahLst/>
            <a:cxnLst>
              <a:cxn ang="0">
                <a:pos x="connsiteX0" y="connsiteY0"/>
              </a:cxn>
              <a:cxn ang="0">
                <a:pos x="connsiteX1" y="connsiteY1"/>
              </a:cxn>
              <a:cxn ang="0">
                <a:pos x="connsiteX2" y="connsiteY2"/>
              </a:cxn>
              <a:cxn ang="0">
                <a:pos x="connsiteX3" y="connsiteY3"/>
              </a:cxn>
            </a:cxnLst>
            <a:rect l="l" t="t" r="r" b="b"/>
            <a:pathLst>
              <a:path w="3512457" h="4876800">
                <a:moveTo>
                  <a:pt x="0" y="0"/>
                </a:moveTo>
                <a:lnTo>
                  <a:pt x="3512457" y="0"/>
                </a:lnTo>
                <a:lnTo>
                  <a:pt x="3512457" y="4876800"/>
                </a:lnTo>
                <a:lnTo>
                  <a:pt x="0" y="4876800"/>
                </a:lnTo>
                <a:close/>
              </a:path>
            </a:pathLst>
          </a:custGeom>
        </p:spPr>
        <p:txBody>
          <a:bodyPr wrap="square">
            <a:noAutofit/>
          </a:bodyPr>
          <a:lstStyle>
            <a:lvl1pPr>
              <a:defRPr sz="1200"/>
            </a:lvl1pPr>
          </a:lstStyle>
          <a:p>
            <a:endParaRPr lang="en-US"/>
          </a:p>
        </p:txBody>
      </p:sp>
      <p:sp>
        <p:nvSpPr>
          <p:cNvPr id="9" name="Freeform: Shape 8"/>
          <p:cNvSpPr>
            <a:spLocks noGrp="1"/>
          </p:cNvSpPr>
          <p:nvPr>
            <p:ph type="pic" sz="quarter" idx="11"/>
          </p:nvPr>
        </p:nvSpPr>
        <p:spPr>
          <a:xfrm>
            <a:off x="5617030" y="0"/>
            <a:ext cx="5733143" cy="6858000"/>
          </a:xfrm>
          <a:custGeom>
            <a:avLst/>
            <a:gdLst>
              <a:gd name="connsiteX0" fmla="*/ 0 w 5733143"/>
              <a:gd name="connsiteY0" fmla="*/ 0 h 6858000"/>
              <a:gd name="connsiteX1" fmla="*/ 5733143 w 5733143"/>
              <a:gd name="connsiteY1" fmla="*/ 0 h 6858000"/>
              <a:gd name="connsiteX2" fmla="*/ 5733143 w 5733143"/>
              <a:gd name="connsiteY2" fmla="*/ 6858000 h 6858000"/>
              <a:gd name="connsiteX3" fmla="*/ 0 w 57331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33143" h="6858000">
                <a:moveTo>
                  <a:pt x="0" y="0"/>
                </a:moveTo>
                <a:lnTo>
                  <a:pt x="5733143" y="0"/>
                </a:lnTo>
                <a:lnTo>
                  <a:pt x="5733143" y="6858000"/>
                </a:lnTo>
                <a:lnTo>
                  <a:pt x="0" y="6858000"/>
                </a:lnTo>
                <a:close/>
              </a:path>
            </a:pathLst>
          </a:custGeom>
        </p:spPr>
        <p:txBody>
          <a:bodyPr wrap="square">
            <a:noAutofit/>
          </a:bodyPr>
          <a:lstStyle>
            <a:lvl1pPr>
              <a:defRPr sz="1200"/>
            </a:lvl1pPr>
          </a:lstStyle>
          <a:p>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10" name="Freeform: Shape 9"/>
          <p:cNvSpPr>
            <a:spLocks noGrp="1"/>
          </p:cNvSpPr>
          <p:nvPr>
            <p:ph type="pic" sz="quarter" idx="10"/>
          </p:nvPr>
        </p:nvSpPr>
        <p:spPr>
          <a:xfrm>
            <a:off x="6386289" y="1518557"/>
            <a:ext cx="2140856" cy="3820886"/>
          </a:xfrm>
          <a:custGeom>
            <a:avLst/>
            <a:gdLst>
              <a:gd name="connsiteX0" fmla="*/ 0 w 2140856"/>
              <a:gd name="connsiteY0" fmla="*/ 0 h 3820886"/>
              <a:gd name="connsiteX1" fmla="*/ 2140856 w 2140856"/>
              <a:gd name="connsiteY1" fmla="*/ 0 h 3820886"/>
              <a:gd name="connsiteX2" fmla="*/ 2140856 w 2140856"/>
              <a:gd name="connsiteY2" fmla="*/ 3820886 h 3820886"/>
              <a:gd name="connsiteX3" fmla="*/ 0 w 2140856"/>
              <a:gd name="connsiteY3" fmla="*/ 3820886 h 3820886"/>
            </a:gdLst>
            <a:ahLst/>
            <a:cxnLst>
              <a:cxn ang="0">
                <a:pos x="connsiteX0" y="connsiteY0"/>
              </a:cxn>
              <a:cxn ang="0">
                <a:pos x="connsiteX1" y="connsiteY1"/>
              </a:cxn>
              <a:cxn ang="0">
                <a:pos x="connsiteX2" y="connsiteY2"/>
              </a:cxn>
              <a:cxn ang="0">
                <a:pos x="connsiteX3" y="connsiteY3"/>
              </a:cxn>
            </a:cxnLst>
            <a:rect l="l" t="t" r="r" b="b"/>
            <a:pathLst>
              <a:path w="2140856" h="3820886">
                <a:moveTo>
                  <a:pt x="0" y="0"/>
                </a:moveTo>
                <a:lnTo>
                  <a:pt x="2140856" y="0"/>
                </a:lnTo>
                <a:lnTo>
                  <a:pt x="2140856" y="3820886"/>
                </a:lnTo>
                <a:lnTo>
                  <a:pt x="0" y="3820886"/>
                </a:lnTo>
                <a:close/>
              </a:path>
            </a:pathLst>
          </a:custGeom>
        </p:spPr>
        <p:txBody>
          <a:bodyPr wrap="square">
            <a:noAutofit/>
          </a:bodyPr>
          <a:lstStyle>
            <a:lvl1pPr>
              <a:defRPr sz="1200"/>
            </a:lvl1pPr>
          </a:lstStyle>
          <a:p>
            <a:endParaRPr lang="en-US" dirty="0"/>
          </a:p>
        </p:txBody>
      </p:sp>
      <p:sp>
        <p:nvSpPr>
          <p:cNvPr id="11" name="Freeform: Shape 10"/>
          <p:cNvSpPr>
            <a:spLocks noGrp="1"/>
          </p:cNvSpPr>
          <p:nvPr>
            <p:ph type="pic" sz="quarter" idx="11"/>
          </p:nvPr>
        </p:nvSpPr>
        <p:spPr>
          <a:xfrm>
            <a:off x="9027887" y="852715"/>
            <a:ext cx="2278743" cy="5152571"/>
          </a:xfrm>
          <a:custGeom>
            <a:avLst/>
            <a:gdLst>
              <a:gd name="connsiteX0" fmla="*/ 0 w 2278743"/>
              <a:gd name="connsiteY0" fmla="*/ 0 h 5152571"/>
              <a:gd name="connsiteX1" fmla="*/ 2278743 w 2278743"/>
              <a:gd name="connsiteY1" fmla="*/ 0 h 5152571"/>
              <a:gd name="connsiteX2" fmla="*/ 2278743 w 2278743"/>
              <a:gd name="connsiteY2" fmla="*/ 5152571 h 5152571"/>
              <a:gd name="connsiteX3" fmla="*/ 0 w 2278743"/>
              <a:gd name="connsiteY3" fmla="*/ 5152571 h 5152571"/>
            </a:gdLst>
            <a:ahLst/>
            <a:cxnLst>
              <a:cxn ang="0">
                <a:pos x="connsiteX0" y="connsiteY0"/>
              </a:cxn>
              <a:cxn ang="0">
                <a:pos x="connsiteX1" y="connsiteY1"/>
              </a:cxn>
              <a:cxn ang="0">
                <a:pos x="connsiteX2" y="connsiteY2"/>
              </a:cxn>
              <a:cxn ang="0">
                <a:pos x="connsiteX3" y="connsiteY3"/>
              </a:cxn>
            </a:cxnLst>
            <a:rect l="l" t="t" r="r" b="b"/>
            <a:pathLst>
              <a:path w="2278743" h="5152571">
                <a:moveTo>
                  <a:pt x="0" y="0"/>
                </a:moveTo>
                <a:lnTo>
                  <a:pt x="2278743" y="0"/>
                </a:lnTo>
                <a:lnTo>
                  <a:pt x="2278743" y="5152571"/>
                </a:lnTo>
                <a:lnTo>
                  <a:pt x="0" y="5152571"/>
                </a:lnTo>
                <a:close/>
              </a:path>
            </a:pathLst>
          </a:custGeom>
        </p:spPr>
        <p:txBody>
          <a:bodyPr wrap="square">
            <a:noAutofit/>
          </a:bodyPr>
          <a:lstStyle>
            <a:lvl1pPr>
              <a:defRPr sz="1200"/>
            </a:lvl1pPr>
          </a:lstStyle>
          <a:p>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6" name="Freeform: Shape 5"/>
          <p:cNvSpPr>
            <a:spLocks noGrp="1"/>
          </p:cNvSpPr>
          <p:nvPr>
            <p:ph type="pic" sz="quarter" idx="10"/>
          </p:nvPr>
        </p:nvSpPr>
        <p:spPr>
          <a:xfrm>
            <a:off x="514350" y="0"/>
            <a:ext cx="5067300" cy="6858000"/>
          </a:xfrm>
          <a:custGeom>
            <a:avLst/>
            <a:gdLst>
              <a:gd name="connsiteX0" fmla="*/ 0 w 5067300"/>
              <a:gd name="connsiteY0" fmla="*/ 0 h 6858000"/>
              <a:gd name="connsiteX1" fmla="*/ 5067300 w 5067300"/>
              <a:gd name="connsiteY1" fmla="*/ 0 h 6858000"/>
              <a:gd name="connsiteX2" fmla="*/ 5067300 w 5067300"/>
              <a:gd name="connsiteY2" fmla="*/ 6858000 h 6858000"/>
              <a:gd name="connsiteX3" fmla="*/ 0 w 50673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067300" h="6858000">
                <a:moveTo>
                  <a:pt x="0" y="0"/>
                </a:moveTo>
                <a:lnTo>
                  <a:pt x="5067300" y="0"/>
                </a:lnTo>
                <a:lnTo>
                  <a:pt x="5067300" y="6858000"/>
                </a:lnTo>
                <a:lnTo>
                  <a:pt x="0" y="6858000"/>
                </a:lnTo>
                <a:close/>
              </a:path>
            </a:pathLst>
          </a:custGeom>
        </p:spPr>
        <p:txBody>
          <a:bodyPr wrap="square">
            <a:noAutofit/>
          </a:bodyPr>
          <a:lstStyle>
            <a:lvl1pPr>
              <a:defRPr sz="1200"/>
            </a:lvl1pPr>
          </a:lstStyle>
          <a:p>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6" name="Freeform: Shape 5"/>
          <p:cNvSpPr>
            <a:spLocks noGrp="1"/>
          </p:cNvSpPr>
          <p:nvPr>
            <p:ph type="pic" sz="quarter" idx="10"/>
          </p:nvPr>
        </p:nvSpPr>
        <p:spPr>
          <a:xfrm>
            <a:off x="3295650" y="902969"/>
            <a:ext cx="8896350" cy="2671750"/>
          </a:xfrm>
          <a:custGeom>
            <a:avLst/>
            <a:gdLst>
              <a:gd name="connsiteX0" fmla="*/ 0 w 8896350"/>
              <a:gd name="connsiteY0" fmla="*/ 0 h 2671750"/>
              <a:gd name="connsiteX1" fmla="*/ 8896350 w 8896350"/>
              <a:gd name="connsiteY1" fmla="*/ 0 h 2671750"/>
              <a:gd name="connsiteX2" fmla="*/ 8896350 w 8896350"/>
              <a:gd name="connsiteY2" fmla="*/ 2671750 h 2671750"/>
              <a:gd name="connsiteX3" fmla="*/ 0 w 8896350"/>
              <a:gd name="connsiteY3" fmla="*/ 2671750 h 2671750"/>
            </a:gdLst>
            <a:ahLst/>
            <a:cxnLst>
              <a:cxn ang="0">
                <a:pos x="connsiteX0" y="connsiteY0"/>
              </a:cxn>
              <a:cxn ang="0">
                <a:pos x="connsiteX1" y="connsiteY1"/>
              </a:cxn>
              <a:cxn ang="0">
                <a:pos x="connsiteX2" y="connsiteY2"/>
              </a:cxn>
              <a:cxn ang="0">
                <a:pos x="connsiteX3" y="connsiteY3"/>
              </a:cxn>
            </a:cxnLst>
            <a:rect l="l" t="t" r="r" b="b"/>
            <a:pathLst>
              <a:path w="8896350" h="2671750">
                <a:moveTo>
                  <a:pt x="0" y="0"/>
                </a:moveTo>
                <a:lnTo>
                  <a:pt x="8896350" y="0"/>
                </a:lnTo>
                <a:lnTo>
                  <a:pt x="8896350" y="2671750"/>
                </a:lnTo>
                <a:lnTo>
                  <a:pt x="0" y="2671750"/>
                </a:lnTo>
                <a:close/>
              </a:path>
            </a:pathLst>
          </a:custGeom>
        </p:spPr>
        <p:txBody>
          <a:bodyPr wrap="square">
            <a:noAutofit/>
          </a:bodyPr>
          <a:lstStyle>
            <a:lvl1pPr>
              <a:defRPr sz="1200"/>
            </a:lvl1pPr>
          </a:lstStyle>
          <a:p>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6" name="Freeform: Shape 5"/>
          <p:cNvSpPr>
            <a:spLocks noGrp="1"/>
          </p:cNvSpPr>
          <p:nvPr>
            <p:ph type="pic" sz="quarter" idx="10"/>
          </p:nvPr>
        </p:nvSpPr>
        <p:spPr>
          <a:xfrm>
            <a:off x="0" y="673864"/>
            <a:ext cx="6096000" cy="2692300"/>
          </a:xfrm>
          <a:custGeom>
            <a:avLst/>
            <a:gdLst>
              <a:gd name="connsiteX0" fmla="*/ 0 w 6096000"/>
              <a:gd name="connsiteY0" fmla="*/ 0 h 2692300"/>
              <a:gd name="connsiteX1" fmla="*/ 6096000 w 6096000"/>
              <a:gd name="connsiteY1" fmla="*/ 0 h 2692300"/>
              <a:gd name="connsiteX2" fmla="*/ 6096000 w 6096000"/>
              <a:gd name="connsiteY2" fmla="*/ 2692300 h 2692300"/>
              <a:gd name="connsiteX3" fmla="*/ 0 w 6096000"/>
              <a:gd name="connsiteY3" fmla="*/ 2692300 h 2692300"/>
            </a:gdLst>
            <a:ahLst/>
            <a:cxnLst>
              <a:cxn ang="0">
                <a:pos x="connsiteX0" y="connsiteY0"/>
              </a:cxn>
              <a:cxn ang="0">
                <a:pos x="connsiteX1" y="connsiteY1"/>
              </a:cxn>
              <a:cxn ang="0">
                <a:pos x="connsiteX2" y="connsiteY2"/>
              </a:cxn>
              <a:cxn ang="0">
                <a:pos x="connsiteX3" y="connsiteY3"/>
              </a:cxn>
            </a:cxnLst>
            <a:rect l="l" t="t" r="r" b="b"/>
            <a:pathLst>
              <a:path w="6096000" h="2692300">
                <a:moveTo>
                  <a:pt x="0" y="0"/>
                </a:moveTo>
                <a:lnTo>
                  <a:pt x="6096000" y="0"/>
                </a:lnTo>
                <a:lnTo>
                  <a:pt x="6096000" y="2692300"/>
                </a:lnTo>
                <a:lnTo>
                  <a:pt x="0" y="2692300"/>
                </a:lnTo>
                <a:close/>
              </a:path>
            </a:pathLst>
          </a:custGeom>
        </p:spPr>
        <p:txBody>
          <a:bodyPr wrap="square">
            <a:noAutofit/>
          </a:bodyPr>
          <a:lstStyle>
            <a:lvl1pPr>
              <a:defRPr sz="1200"/>
            </a:lvl1p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477671" y="460612"/>
            <a:ext cx="4722126" cy="5936776"/>
          </a:xfrm>
          <a:custGeom>
            <a:avLst/>
            <a:gdLst>
              <a:gd name="connsiteX0" fmla="*/ 0 w 4722126"/>
              <a:gd name="connsiteY0" fmla="*/ 0 h 5936776"/>
              <a:gd name="connsiteX1" fmla="*/ 4722126 w 4722126"/>
              <a:gd name="connsiteY1" fmla="*/ 0 h 5936776"/>
              <a:gd name="connsiteX2" fmla="*/ 4722126 w 4722126"/>
              <a:gd name="connsiteY2" fmla="*/ 5936776 h 5936776"/>
              <a:gd name="connsiteX3" fmla="*/ 0 w 4722126"/>
              <a:gd name="connsiteY3" fmla="*/ 5936776 h 5936776"/>
            </a:gdLst>
            <a:ahLst/>
            <a:cxnLst>
              <a:cxn ang="0">
                <a:pos x="connsiteX0" y="connsiteY0"/>
              </a:cxn>
              <a:cxn ang="0">
                <a:pos x="connsiteX1" y="connsiteY1"/>
              </a:cxn>
              <a:cxn ang="0">
                <a:pos x="connsiteX2" y="connsiteY2"/>
              </a:cxn>
              <a:cxn ang="0">
                <a:pos x="connsiteX3" y="connsiteY3"/>
              </a:cxn>
            </a:cxnLst>
            <a:rect l="l" t="t" r="r" b="b"/>
            <a:pathLst>
              <a:path w="4722126" h="5936776">
                <a:moveTo>
                  <a:pt x="0" y="0"/>
                </a:moveTo>
                <a:lnTo>
                  <a:pt x="4722126" y="0"/>
                </a:lnTo>
                <a:lnTo>
                  <a:pt x="4722126" y="5936776"/>
                </a:lnTo>
                <a:lnTo>
                  <a:pt x="0" y="5936776"/>
                </a:lnTo>
                <a:close/>
              </a:path>
            </a:pathLst>
          </a:custGeom>
        </p:spPr>
        <p:txBody>
          <a:bodyPr wrap="square">
            <a:noAutofit/>
          </a:bodyPr>
          <a:lstStyle>
            <a:lvl1pPr>
              <a:defRPr sz="1200"/>
            </a:lvl1pPr>
          </a:lstStyle>
          <a:p>
            <a:endParaRPr lang="en-US"/>
          </a:p>
        </p:txBody>
      </p:sp>
      <p:sp>
        <p:nvSpPr>
          <p:cNvPr id="9" name="Picture Placeholder 8"/>
          <p:cNvSpPr>
            <a:spLocks noGrp="1"/>
          </p:cNvSpPr>
          <p:nvPr>
            <p:ph type="pic" sz="quarter" idx="11"/>
          </p:nvPr>
        </p:nvSpPr>
        <p:spPr>
          <a:xfrm>
            <a:off x="9676262" y="2187054"/>
            <a:ext cx="1910687" cy="2483893"/>
          </a:xfrm>
          <a:custGeom>
            <a:avLst/>
            <a:gdLst>
              <a:gd name="connsiteX0" fmla="*/ 0 w 1910687"/>
              <a:gd name="connsiteY0" fmla="*/ 0 h 2483893"/>
              <a:gd name="connsiteX1" fmla="*/ 1910687 w 1910687"/>
              <a:gd name="connsiteY1" fmla="*/ 0 h 2483893"/>
              <a:gd name="connsiteX2" fmla="*/ 1910687 w 1910687"/>
              <a:gd name="connsiteY2" fmla="*/ 2483893 h 2483893"/>
              <a:gd name="connsiteX3" fmla="*/ 0 w 1910687"/>
              <a:gd name="connsiteY3" fmla="*/ 2483893 h 2483893"/>
            </a:gdLst>
            <a:ahLst/>
            <a:cxnLst>
              <a:cxn ang="0">
                <a:pos x="connsiteX0" y="connsiteY0"/>
              </a:cxn>
              <a:cxn ang="0">
                <a:pos x="connsiteX1" y="connsiteY1"/>
              </a:cxn>
              <a:cxn ang="0">
                <a:pos x="connsiteX2" y="connsiteY2"/>
              </a:cxn>
              <a:cxn ang="0">
                <a:pos x="connsiteX3" y="connsiteY3"/>
              </a:cxn>
            </a:cxnLst>
            <a:rect l="l" t="t" r="r" b="b"/>
            <a:pathLst>
              <a:path w="1910687" h="2483893">
                <a:moveTo>
                  <a:pt x="0" y="0"/>
                </a:moveTo>
                <a:lnTo>
                  <a:pt x="1910687" y="0"/>
                </a:lnTo>
                <a:lnTo>
                  <a:pt x="1910687" y="2483893"/>
                </a:lnTo>
                <a:lnTo>
                  <a:pt x="0" y="2483893"/>
                </a:lnTo>
                <a:close/>
              </a:path>
            </a:pathLst>
          </a:custGeom>
        </p:spPr>
        <p:txBody>
          <a:bodyPr wrap="square">
            <a:noAutofit/>
          </a:bodyPr>
          <a:lstStyle>
            <a:lvl1pPr>
              <a:defRPr sz="1200"/>
            </a:lvl1pPr>
          </a:lstStyle>
          <a:p>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6" name="Freeform: Shape 5"/>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txBody>
          <a:bodyPr wrap="square">
            <a:noAutofit/>
          </a:bodyPr>
          <a:lstStyle>
            <a:lvl1pPr>
              <a:defRPr sz="1200"/>
            </a:lvl1pPr>
          </a:lstStyle>
          <a:p>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3" name="Picture Placeholder 6"/>
          <p:cNvSpPr>
            <a:spLocks noGrp="1"/>
          </p:cNvSpPr>
          <p:nvPr>
            <p:ph type="pic" sz="quarter" idx="10"/>
          </p:nvPr>
        </p:nvSpPr>
        <p:spPr>
          <a:xfrm>
            <a:off x="3062515" y="0"/>
            <a:ext cx="3701143" cy="2960914"/>
          </a:xfrm>
          <a:custGeom>
            <a:avLst/>
            <a:gdLst>
              <a:gd name="connsiteX0" fmla="*/ 0 w 3701143"/>
              <a:gd name="connsiteY0" fmla="*/ 0 h 2960914"/>
              <a:gd name="connsiteX1" fmla="*/ 3701143 w 3701143"/>
              <a:gd name="connsiteY1" fmla="*/ 0 h 2960914"/>
              <a:gd name="connsiteX2" fmla="*/ 3701143 w 3701143"/>
              <a:gd name="connsiteY2" fmla="*/ 2960914 h 2960914"/>
              <a:gd name="connsiteX3" fmla="*/ 0 w 3701143"/>
              <a:gd name="connsiteY3" fmla="*/ 2960914 h 2960914"/>
            </a:gdLst>
            <a:ahLst/>
            <a:cxnLst>
              <a:cxn ang="0">
                <a:pos x="connsiteX0" y="connsiteY0"/>
              </a:cxn>
              <a:cxn ang="0">
                <a:pos x="connsiteX1" y="connsiteY1"/>
              </a:cxn>
              <a:cxn ang="0">
                <a:pos x="connsiteX2" y="connsiteY2"/>
              </a:cxn>
              <a:cxn ang="0">
                <a:pos x="connsiteX3" y="connsiteY3"/>
              </a:cxn>
            </a:cxnLst>
            <a:rect l="l" t="t" r="r" b="b"/>
            <a:pathLst>
              <a:path w="3701143" h="2960914">
                <a:moveTo>
                  <a:pt x="0" y="0"/>
                </a:moveTo>
                <a:lnTo>
                  <a:pt x="3701143" y="0"/>
                </a:lnTo>
                <a:lnTo>
                  <a:pt x="3701143" y="2960914"/>
                </a:lnTo>
                <a:lnTo>
                  <a:pt x="0" y="2960914"/>
                </a:lnTo>
                <a:close/>
              </a:path>
            </a:pathLst>
          </a:custGeom>
        </p:spPr>
        <p:txBody>
          <a:bodyPr wrap="square">
            <a:noAutofit/>
          </a:bodyPr>
          <a:lstStyle>
            <a:lvl1pPr>
              <a:defRPr sz="1200"/>
            </a:lvl1pPr>
          </a:lstStyle>
          <a:p>
            <a:endParaRPr lang="en-US"/>
          </a:p>
        </p:txBody>
      </p:sp>
      <p:sp>
        <p:nvSpPr>
          <p:cNvPr id="4" name="Picture Placeholder 9"/>
          <p:cNvSpPr>
            <a:spLocks noGrp="1"/>
          </p:cNvSpPr>
          <p:nvPr>
            <p:ph type="pic" sz="quarter" idx="11"/>
          </p:nvPr>
        </p:nvSpPr>
        <p:spPr>
          <a:xfrm>
            <a:off x="791029" y="1988458"/>
            <a:ext cx="1603828" cy="4238171"/>
          </a:xfrm>
          <a:custGeom>
            <a:avLst/>
            <a:gdLst>
              <a:gd name="connsiteX0" fmla="*/ 0 w 1603828"/>
              <a:gd name="connsiteY0" fmla="*/ 0 h 4238171"/>
              <a:gd name="connsiteX1" fmla="*/ 1603828 w 1603828"/>
              <a:gd name="connsiteY1" fmla="*/ 0 h 4238171"/>
              <a:gd name="connsiteX2" fmla="*/ 1603828 w 1603828"/>
              <a:gd name="connsiteY2" fmla="*/ 4238171 h 4238171"/>
              <a:gd name="connsiteX3" fmla="*/ 0 w 1603828"/>
              <a:gd name="connsiteY3" fmla="*/ 4238171 h 4238171"/>
            </a:gdLst>
            <a:ahLst/>
            <a:cxnLst>
              <a:cxn ang="0">
                <a:pos x="connsiteX0" y="connsiteY0"/>
              </a:cxn>
              <a:cxn ang="0">
                <a:pos x="connsiteX1" y="connsiteY1"/>
              </a:cxn>
              <a:cxn ang="0">
                <a:pos x="connsiteX2" y="connsiteY2"/>
              </a:cxn>
              <a:cxn ang="0">
                <a:pos x="connsiteX3" y="connsiteY3"/>
              </a:cxn>
            </a:cxnLst>
            <a:rect l="l" t="t" r="r" b="b"/>
            <a:pathLst>
              <a:path w="1603828" h="4238171">
                <a:moveTo>
                  <a:pt x="0" y="0"/>
                </a:moveTo>
                <a:lnTo>
                  <a:pt x="1603828" y="0"/>
                </a:lnTo>
                <a:lnTo>
                  <a:pt x="1603828" y="4238171"/>
                </a:lnTo>
                <a:lnTo>
                  <a:pt x="0" y="4238171"/>
                </a:lnTo>
                <a:close/>
              </a:path>
            </a:pathLst>
          </a:custGeom>
        </p:spPr>
        <p:txBody>
          <a:bodyPr wrap="square">
            <a:noAutofit/>
          </a:bodyPr>
          <a:lstStyle>
            <a:lvl1pPr>
              <a:defRPr sz="1200"/>
            </a:lvl1pPr>
          </a:lstStyle>
          <a:p>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1276350" y="1181100"/>
            <a:ext cx="4610100" cy="2114550"/>
          </a:xfrm>
          <a:custGeom>
            <a:avLst/>
            <a:gdLst>
              <a:gd name="connsiteX0" fmla="*/ 0 w 4610100"/>
              <a:gd name="connsiteY0" fmla="*/ 0 h 2114550"/>
              <a:gd name="connsiteX1" fmla="*/ 4610100 w 4610100"/>
              <a:gd name="connsiteY1" fmla="*/ 0 h 2114550"/>
              <a:gd name="connsiteX2" fmla="*/ 4610100 w 4610100"/>
              <a:gd name="connsiteY2" fmla="*/ 2114550 h 2114550"/>
              <a:gd name="connsiteX3" fmla="*/ 0 w 4610100"/>
              <a:gd name="connsiteY3" fmla="*/ 2114550 h 2114550"/>
            </a:gdLst>
            <a:ahLst/>
            <a:cxnLst>
              <a:cxn ang="0">
                <a:pos x="connsiteX0" y="connsiteY0"/>
              </a:cxn>
              <a:cxn ang="0">
                <a:pos x="connsiteX1" y="connsiteY1"/>
              </a:cxn>
              <a:cxn ang="0">
                <a:pos x="connsiteX2" y="connsiteY2"/>
              </a:cxn>
              <a:cxn ang="0">
                <a:pos x="connsiteX3" y="connsiteY3"/>
              </a:cxn>
            </a:cxnLst>
            <a:rect l="l" t="t" r="r" b="b"/>
            <a:pathLst>
              <a:path w="4610100" h="2114550">
                <a:moveTo>
                  <a:pt x="0" y="0"/>
                </a:moveTo>
                <a:lnTo>
                  <a:pt x="4610100" y="0"/>
                </a:lnTo>
                <a:lnTo>
                  <a:pt x="4610100" y="2114550"/>
                </a:lnTo>
                <a:lnTo>
                  <a:pt x="0" y="2114550"/>
                </a:lnTo>
                <a:close/>
              </a:path>
            </a:pathLst>
          </a:custGeom>
        </p:spPr>
        <p:txBody>
          <a:bodyPr wrap="square">
            <a:noAutofit/>
          </a:bodyPr>
          <a:lstStyle>
            <a:lvl1pPr>
              <a:defRPr sz="1200"/>
            </a:lvl1pPr>
          </a:lstStyle>
          <a:p>
            <a:endParaRPr lang="en-US"/>
          </a:p>
        </p:txBody>
      </p:sp>
      <p:sp>
        <p:nvSpPr>
          <p:cNvPr id="4" name="Picture Placeholder 12"/>
          <p:cNvSpPr>
            <a:spLocks noGrp="1"/>
          </p:cNvSpPr>
          <p:nvPr>
            <p:ph type="pic" sz="quarter" idx="11"/>
          </p:nvPr>
        </p:nvSpPr>
        <p:spPr>
          <a:xfrm>
            <a:off x="8915400" y="0"/>
            <a:ext cx="2552700" cy="2583390"/>
          </a:xfrm>
          <a:custGeom>
            <a:avLst/>
            <a:gdLst>
              <a:gd name="connsiteX0" fmla="*/ 0 w 2552700"/>
              <a:gd name="connsiteY0" fmla="*/ 0 h 2583390"/>
              <a:gd name="connsiteX1" fmla="*/ 2552700 w 2552700"/>
              <a:gd name="connsiteY1" fmla="*/ 0 h 2583390"/>
              <a:gd name="connsiteX2" fmla="*/ 2552700 w 2552700"/>
              <a:gd name="connsiteY2" fmla="*/ 2583390 h 2583390"/>
              <a:gd name="connsiteX3" fmla="*/ 0 w 2552700"/>
              <a:gd name="connsiteY3" fmla="*/ 2583390 h 2583390"/>
            </a:gdLst>
            <a:ahLst/>
            <a:cxnLst>
              <a:cxn ang="0">
                <a:pos x="connsiteX0" y="connsiteY0"/>
              </a:cxn>
              <a:cxn ang="0">
                <a:pos x="connsiteX1" y="connsiteY1"/>
              </a:cxn>
              <a:cxn ang="0">
                <a:pos x="connsiteX2" y="connsiteY2"/>
              </a:cxn>
              <a:cxn ang="0">
                <a:pos x="connsiteX3" y="connsiteY3"/>
              </a:cxn>
            </a:cxnLst>
            <a:rect l="l" t="t" r="r" b="b"/>
            <a:pathLst>
              <a:path w="2552700" h="2583390">
                <a:moveTo>
                  <a:pt x="0" y="0"/>
                </a:moveTo>
                <a:lnTo>
                  <a:pt x="2552700" y="0"/>
                </a:lnTo>
                <a:lnTo>
                  <a:pt x="2552700" y="2583390"/>
                </a:lnTo>
                <a:lnTo>
                  <a:pt x="0" y="2583390"/>
                </a:lnTo>
                <a:close/>
              </a:path>
            </a:pathLst>
          </a:custGeom>
        </p:spPr>
        <p:txBody>
          <a:bodyPr wrap="square">
            <a:noAutofit/>
          </a:bodyPr>
          <a:lstStyle>
            <a:lvl1pPr>
              <a:defRPr sz="1200"/>
            </a:lvl1pPr>
          </a:lstStyle>
          <a:p>
            <a:endParaRPr lang="en-US"/>
          </a:p>
        </p:txBody>
      </p:sp>
      <p:sp>
        <p:nvSpPr>
          <p:cNvPr id="5" name="Picture Placeholder 14"/>
          <p:cNvSpPr>
            <a:spLocks noGrp="1"/>
          </p:cNvSpPr>
          <p:nvPr>
            <p:ph type="pic" sz="quarter" idx="12"/>
          </p:nvPr>
        </p:nvSpPr>
        <p:spPr>
          <a:xfrm>
            <a:off x="1276350" y="3600450"/>
            <a:ext cx="2133600" cy="2114550"/>
          </a:xfrm>
          <a:custGeom>
            <a:avLst/>
            <a:gdLst>
              <a:gd name="connsiteX0" fmla="*/ 0 w 2133600"/>
              <a:gd name="connsiteY0" fmla="*/ 0 h 2114550"/>
              <a:gd name="connsiteX1" fmla="*/ 2133600 w 2133600"/>
              <a:gd name="connsiteY1" fmla="*/ 0 h 2114550"/>
              <a:gd name="connsiteX2" fmla="*/ 2133600 w 2133600"/>
              <a:gd name="connsiteY2" fmla="*/ 2114550 h 2114550"/>
              <a:gd name="connsiteX3" fmla="*/ 0 w 2133600"/>
              <a:gd name="connsiteY3" fmla="*/ 2114550 h 2114550"/>
            </a:gdLst>
            <a:ahLst/>
            <a:cxnLst>
              <a:cxn ang="0">
                <a:pos x="connsiteX0" y="connsiteY0"/>
              </a:cxn>
              <a:cxn ang="0">
                <a:pos x="connsiteX1" y="connsiteY1"/>
              </a:cxn>
              <a:cxn ang="0">
                <a:pos x="connsiteX2" y="connsiteY2"/>
              </a:cxn>
              <a:cxn ang="0">
                <a:pos x="connsiteX3" y="connsiteY3"/>
              </a:cxn>
            </a:cxnLst>
            <a:rect l="l" t="t" r="r" b="b"/>
            <a:pathLst>
              <a:path w="2133600" h="2114550">
                <a:moveTo>
                  <a:pt x="0" y="0"/>
                </a:moveTo>
                <a:lnTo>
                  <a:pt x="2133600" y="0"/>
                </a:lnTo>
                <a:lnTo>
                  <a:pt x="2133600" y="2114550"/>
                </a:lnTo>
                <a:lnTo>
                  <a:pt x="0" y="2114550"/>
                </a:lnTo>
                <a:close/>
              </a:path>
            </a:pathLst>
          </a:custGeom>
        </p:spPr>
        <p:txBody>
          <a:bodyPr wrap="square">
            <a:noAutofit/>
          </a:bodyPr>
          <a:lstStyle>
            <a:lvl1pPr>
              <a:defRPr sz="1200"/>
            </a:lvl1pPr>
          </a:lstStyle>
          <a:p>
            <a:endParaRPr lang="en-US"/>
          </a:p>
        </p:txBody>
      </p:sp>
      <p:sp>
        <p:nvSpPr>
          <p:cNvPr id="6" name="Picture Placeholder 15"/>
          <p:cNvSpPr>
            <a:spLocks noGrp="1"/>
          </p:cNvSpPr>
          <p:nvPr>
            <p:ph type="pic" sz="quarter" idx="13"/>
          </p:nvPr>
        </p:nvSpPr>
        <p:spPr>
          <a:xfrm>
            <a:off x="5753100" y="4274610"/>
            <a:ext cx="6438900" cy="2583390"/>
          </a:xfrm>
          <a:custGeom>
            <a:avLst/>
            <a:gdLst>
              <a:gd name="connsiteX0" fmla="*/ 0 w 6438900"/>
              <a:gd name="connsiteY0" fmla="*/ 0 h 2583390"/>
              <a:gd name="connsiteX1" fmla="*/ 6438900 w 6438900"/>
              <a:gd name="connsiteY1" fmla="*/ 0 h 2583390"/>
              <a:gd name="connsiteX2" fmla="*/ 6438900 w 6438900"/>
              <a:gd name="connsiteY2" fmla="*/ 2583390 h 2583390"/>
              <a:gd name="connsiteX3" fmla="*/ 0 w 6438900"/>
              <a:gd name="connsiteY3" fmla="*/ 2583390 h 2583390"/>
            </a:gdLst>
            <a:ahLst/>
            <a:cxnLst>
              <a:cxn ang="0">
                <a:pos x="connsiteX0" y="connsiteY0"/>
              </a:cxn>
              <a:cxn ang="0">
                <a:pos x="connsiteX1" y="connsiteY1"/>
              </a:cxn>
              <a:cxn ang="0">
                <a:pos x="connsiteX2" y="connsiteY2"/>
              </a:cxn>
              <a:cxn ang="0">
                <a:pos x="connsiteX3" y="connsiteY3"/>
              </a:cxn>
            </a:cxnLst>
            <a:rect l="l" t="t" r="r" b="b"/>
            <a:pathLst>
              <a:path w="6438900" h="2583390">
                <a:moveTo>
                  <a:pt x="0" y="0"/>
                </a:moveTo>
                <a:lnTo>
                  <a:pt x="6438900" y="0"/>
                </a:lnTo>
                <a:lnTo>
                  <a:pt x="6438900" y="2583390"/>
                </a:lnTo>
                <a:lnTo>
                  <a:pt x="0" y="2583390"/>
                </a:lnTo>
                <a:close/>
              </a:path>
            </a:pathLst>
          </a:custGeom>
        </p:spPr>
        <p:txBody>
          <a:bodyPr wrap="square">
            <a:noAutofit/>
          </a:bodyPr>
          <a:lstStyle>
            <a:lvl1pPr>
              <a:defRPr sz="1200"/>
            </a:lvl1pPr>
          </a:lstStyle>
          <a:p>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3" name="Picture Placeholder 12"/>
          <p:cNvSpPr>
            <a:spLocks noGrp="1"/>
          </p:cNvSpPr>
          <p:nvPr>
            <p:ph type="pic" sz="quarter" idx="10"/>
          </p:nvPr>
        </p:nvSpPr>
        <p:spPr>
          <a:xfrm>
            <a:off x="0" y="3730172"/>
            <a:ext cx="2438400" cy="3127829"/>
          </a:xfrm>
          <a:custGeom>
            <a:avLst/>
            <a:gdLst>
              <a:gd name="connsiteX0" fmla="*/ 0 w 2438400"/>
              <a:gd name="connsiteY0" fmla="*/ 0 h 3127829"/>
              <a:gd name="connsiteX1" fmla="*/ 2438400 w 2438400"/>
              <a:gd name="connsiteY1" fmla="*/ 0 h 3127829"/>
              <a:gd name="connsiteX2" fmla="*/ 2438400 w 2438400"/>
              <a:gd name="connsiteY2" fmla="*/ 3127829 h 3127829"/>
              <a:gd name="connsiteX3" fmla="*/ 0 w 2438400"/>
              <a:gd name="connsiteY3" fmla="*/ 3127829 h 3127829"/>
            </a:gdLst>
            <a:ahLst/>
            <a:cxnLst>
              <a:cxn ang="0">
                <a:pos x="connsiteX0" y="connsiteY0"/>
              </a:cxn>
              <a:cxn ang="0">
                <a:pos x="connsiteX1" y="connsiteY1"/>
              </a:cxn>
              <a:cxn ang="0">
                <a:pos x="connsiteX2" y="connsiteY2"/>
              </a:cxn>
              <a:cxn ang="0">
                <a:pos x="connsiteX3" y="connsiteY3"/>
              </a:cxn>
            </a:cxnLst>
            <a:rect l="l" t="t" r="r" b="b"/>
            <a:pathLst>
              <a:path w="2438400" h="3127829">
                <a:moveTo>
                  <a:pt x="0" y="0"/>
                </a:moveTo>
                <a:lnTo>
                  <a:pt x="2438400" y="0"/>
                </a:lnTo>
                <a:lnTo>
                  <a:pt x="2438400" y="3127829"/>
                </a:lnTo>
                <a:lnTo>
                  <a:pt x="0" y="3127829"/>
                </a:lnTo>
                <a:close/>
              </a:path>
            </a:pathLst>
          </a:custGeom>
        </p:spPr>
        <p:txBody>
          <a:bodyPr wrap="square">
            <a:noAutofit/>
          </a:bodyPr>
          <a:lstStyle>
            <a:lvl1pPr>
              <a:defRPr sz="1200"/>
            </a:lvl1pPr>
          </a:lstStyle>
          <a:p>
            <a:endParaRPr lang="en-US"/>
          </a:p>
        </p:txBody>
      </p:sp>
      <p:sp>
        <p:nvSpPr>
          <p:cNvPr id="4" name="Picture Placeholder 11"/>
          <p:cNvSpPr>
            <a:spLocks noGrp="1"/>
          </p:cNvSpPr>
          <p:nvPr>
            <p:ph type="pic" sz="quarter" idx="11"/>
          </p:nvPr>
        </p:nvSpPr>
        <p:spPr>
          <a:xfrm>
            <a:off x="2794000" y="1066801"/>
            <a:ext cx="2960914" cy="3127829"/>
          </a:xfrm>
          <a:custGeom>
            <a:avLst/>
            <a:gdLst>
              <a:gd name="connsiteX0" fmla="*/ 0 w 2960914"/>
              <a:gd name="connsiteY0" fmla="*/ 0 h 3127829"/>
              <a:gd name="connsiteX1" fmla="*/ 2960914 w 2960914"/>
              <a:gd name="connsiteY1" fmla="*/ 0 h 3127829"/>
              <a:gd name="connsiteX2" fmla="*/ 2960914 w 2960914"/>
              <a:gd name="connsiteY2" fmla="*/ 3127829 h 3127829"/>
              <a:gd name="connsiteX3" fmla="*/ 0 w 2960914"/>
              <a:gd name="connsiteY3" fmla="*/ 3127829 h 3127829"/>
            </a:gdLst>
            <a:ahLst/>
            <a:cxnLst>
              <a:cxn ang="0">
                <a:pos x="connsiteX0" y="connsiteY0"/>
              </a:cxn>
              <a:cxn ang="0">
                <a:pos x="connsiteX1" y="connsiteY1"/>
              </a:cxn>
              <a:cxn ang="0">
                <a:pos x="connsiteX2" y="connsiteY2"/>
              </a:cxn>
              <a:cxn ang="0">
                <a:pos x="connsiteX3" y="connsiteY3"/>
              </a:cxn>
            </a:cxnLst>
            <a:rect l="l" t="t" r="r" b="b"/>
            <a:pathLst>
              <a:path w="2960914" h="3127829">
                <a:moveTo>
                  <a:pt x="0" y="0"/>
                </a:moveTo>
                <a:lnTo>
                  <a:pt x="2960914" y="0"/>
                </a:lnTo>
                <a:lnTo>
                  <a:pt x="2960914" y="3127829"/>
                </a:lnTo>
                <a:lnTo>
                  <a:pt x="0" y="3127829"/>
                </a:lnTo>
                <a:close/>
              </a:path>
            </a:pathLst>
          </a:custGeom>
        </p:spPr>
        <p:txBody>
          <a:bodyPr wrap="square">
            <a:noAutofit/>
          </a:bodyPr>
          <a:lstStyle>
            <a:lvl1pPr>
              <a:defRPr sz="1200"/>
            </a:lvl1pPr>
          </a:lstStyle>
          <a:p>
            <a:endParaRPr lang="en-US"/>
          </a:p>
        </p:txBody>
      </p:sp>
      <p:sp>
        <p:nvSpPr>
          <p:cNvPr id="5" name="Picture Placeholder 13"/>
          <p:cNvSpPr>
            <a:spLocks noGrp="1"/>
          </p:cNvSpPr>
          <p:nvPr>
            <p:ph type="pic" sz="quarter" idx="12"/>
          </p:nvPr>
        </p:nvSpPr>
        <p:spPr>
          <a:xfrm>
            <a:off x="6096000" y="2884715"/>
            <a:ext cx="5370286" cy="2619829"/>
          </a:xfrm>
          <a:custGeom>
            <a:avLst/>
            <a:gdLst>
              <a:gd name="connsiteX0" fmla="*/ 0 w 5370286"/>
              <a:gd name="connsiteY0" fmla="*/ 0 h 2619829"/>
              <a:gd name="connsiteX1" fmla="*/ 5370286 w 5370286"/>
              <a:gd name="connsiteY1" fmla="*/ 0 h 2619829"/>
              <a:gd name="connsiteX2" fmla="*/ 5370286 w 5370286"/>
              <a:gd name="connsiteY2" fmla="*/ 2619829 h 2619829"/>
              <a:gd name="connsiteX3" fmla="*/ 0 w 5370286"/>
              <a:gd name="connsiteY3" fmla="*/ 2619829 h 2619829"/>
            </a:gdLst>
            <a:ahLst/>
            <a:cxnLst>
              <a:cxn ang="0">
                <a:pos x="connsiteX0" y="connsiteY0"/>
              </a:cxn>
              <a:cxn ang="0">
                <a:pos x="connsiteX1" y="connsiteY1"/>
              </a:cxn>
              <a:cxn ang="0">
                <a:pos x="connsiteX2" y="connsiteY2"/>
              </a:cxn>
              <a:cxn ang="0">
                <a:pos x="connsiteX3" y="connsiteY3"/>
              </a:cxn>
            </a:cxnLst>
            <a:rect l="l" t="t" r="r" b="b"/>
            <a:pathLst>
              <a:path w="5370286" h="2619829">
                <a:moveTo>
                  <a:pt x="0" y="0"/>
                </a:moveTo>
                <a:lnTo>
                  <a:pt x="5370286" y="0"/>
                </a:lnTo>
                <a:lnTo>
                  <a:pt x="5370286" y="2619829"/>
                </a:lnTo>
                <a:lnTo>
                  <a:pt x="0" y="2619829"/>
                </a:lnTo>
                <a:close/>
              </a:path>
            </a:pathLst>
          </a:custGeom>
        </p:spPr>
        <p:txBody>
          <a:bodyPr wrap="square">
            <a:noAutofit/>
          </a:bodyPr>
          <a:lstStyle>
            <a:lvl1pPr>
              <a:defRPr sz="1200"/>
            </a:lvl1pPr>
          </a:lstStyle>
          <a:p>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
        <p:nvSpPr>
          <p:cNvPr id="3" name="Picture Placeholder 13"/>
          <p:cNvSpPr>
            <a:spLocks noGrp="1"/>
          </p:cNvSpPr>
          <p:nvPr>
            <p:ph type="pic" sz="quarter" idx="11"/>
          </p:nvPr>
        </p:nvSpPr>
        <p:spPr>
          <a:xfrm>
            <a:off x="897164" y="0"/>
            <a:ext cx="5314950" cy="6858000"/>
          </a:xfrm>
          <a:custGeom>
            <a:avLst/>
            <a:gdLst>
              <a:gd name="connsiteX0" fmla="*/ 0 w 5314950"/>
              <a:gd name="connsiteY0" fmla="*/ 0 h 6858000"/>
              <a:gd name="connsiteX1" fmla="*/ 5314950 w 5314950"/>
              <a:gd name="connsiteY1" fmla="*/ 0 h 6858000"/>
              <a:gd name="connsiteX2" fmla="*/ 5314950 w 5314950"/>
              <a:gd name="connsiteY2" fmla="*/ 6858000 h 6858000"/>
              <a:gd name="connsiteX3" fmla="*/ 0 w 53149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314950" h="6858000">
                <a:moveTo>
                  <a:pt x="0" y="0"/>
                </a:moveTo>
                <a:lnTo>
                  <a:pt x="5314950" y="0"/>
                </a:lnTo>
                <a:lnTo>
                  <a:pt x="5314950" y="6858000"/>
                </a:lnTo>
                <a:lnTo>
                  <a:pt x="0" y="6858000"/>
                </a:lnTo>
                <a:close/>
              </a:path>
            </a:pathLst>
          </a:custGeom>
        </p:spPr>
        <p:txBody>
          <a:bodyPr wrap="square">
            <a:noAutofit/>
          </a:bodyPr>
          <a:lstStyle>
            <a:lvl1pPr>
              <a:defRPr sz="1200"/>
            </a:lvl1pPr>
          </a:lstStyle>
          <a:p>
            <a:endParaRPr lang="en-US" dirty="0"/>
          </a:p>
        </p:txBody>
      </p:sp>
      <p:sp>
        <p:nvSpPr>
          <p:cNvPr id="4" name="Picture Placeholder 12"/>
          <p:cNvSpPr>
            <a:spLocks noGrp="1"/>
          </p:cNvSpPr>
          <p:nvPr>
            <p:ph type="pic" sz="quarter" idx="10"/>
          </p:nvPr>
        </p:nvSpPr>
        <p:spPr>
          <a:xfrm>
            <a:off x="3259364" y="2647950"/>
            <a:ext cx="2952750" cy="3200400"/>
          </a:xfrm>
          <a:custGeom>
            <a:avLst/>
            <a:gdLst>
              <a:gd name="connsiteX0" fmla="*/ 0 w 2952750"/>
              <a:gd name="connsiteY0" fmla="*/ 0 h 3200400"/>
              <a:gd name="connsiteX1" fmla="*/ 2952750 w 2952750"/>
              <a:gd name="connsiteY1" fmla="*/ 0 h 3200400"/>
              <a:gd name="connsiteX2" fmla="*/ 2952750 w 2952750"/>
              <a:gd name="connsiteY2" fmla="*/ 3200400 h 3200400"/>
              <a:gd name="connsiteX3" fmla="*/ 0 w 2952750"/>
              <a:gd name="connsiteY3" fmla="*/ 3200400 h 3200400"/>
            </a:gdLst>
            <a:ahLst/>
            <a:cxnLst>
              <a:cxn ang="0">
                <a:pos x="connsiteX0" y="connsiteY0"/>
              </a:cxn>
              <a:cxn ang="0">
                <a:pos x="connsiteX1" y="connsiteY1"/>
              </a:cxn>
              <a:cxn ang="0">
                <a:pos x="connsiteX2" y="connsiteY2"/>
              </a:cxn>
              <a:cxn ang="0">
                <a:pos x="connsiteX3" y="connsiteY3"/>
              </a:cxn>
            </a:cxnLst>
            <a:rect l="l" t="t" r="r" b="b"/>
            <a:pathLst>
              <a:path w="2952750" h="3200400">
                <a:moveTo>
                  <a:pt x="0" y="0"/>
                </a:moveTo>
                <a:lnTo>
                  <a:pt x="2952750" y="0"/>
                </a:lnTo>
                <a:lnTo>
                  <a:pt x="2952750" y="3200400"/>
                </a:lnTo>
                <a:lnTo>
                  <a:pt x="0" y="3200400"/>
                </a:lnTo>
                <a:close/>
              </a:path>
            </a:pathLst>
          </a:custGeom>
        </p:spPr>
        <p:txBody>
          <a:bodyPr wrap="square">
            <a:noAutofit/>
          </a:bodyPr>
          <a:lstStyle>
            <a:lvl1pPr>
              <a:defRPr sz="1200"/>
            </a:lvl1pPr>
          </a:lstStyle>
          <a:p>
            <a:endParaRPr lang="en-US"/>
          </a:p>
        </p:txBody>
      </p:sp>
      <p:sp>
        <p:nvSpPr>
          <p:cNvPr id="5" name="Picture Placeholder 11"/>
          <p:cNvSpPr>
            <a:spLocks noGrp="1"/>
          </p:cNvSpPr>
          <p:nvPr>
            <p:ph type="pic" sz="quarter" idx="12"/>
          </p:nvPr>
        </p:nvSpPr>
        <p:spPr>
          <a:xfrm>
            <a:off x="6212114" y="0"/>
            <a:ext cx="5105400" cy="6858000"/>
          </a:xfrm>
          <a:custGeom>
            <a:avLst/>
            <a:gdLst>
              <a:gd name="connsiteX0" fmla="*/ 0 w 5105400"/>
              <a:gd name="connsiteY0" fmla="*/ 0 h 6858000"/>
              <a:gd name="connsiteX1" fmla="*/ 5105400 w 5105400"/>
              <a:gd name="connsiteY1" fmla="*/ 0 h 6858000"/>
              <a:gd name="connsiteX2" fmla="*/ 5105400 w 5105400"/>
              <a:gd name="connsiteY2" fmla="*/ 6858000 h 6858000"/>
              <a:gd name="connsiteX3" fmla="*/ 0 w 5105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05400" h="6858000">
                <a:moveTo>
                  <a:pt x="0" y="0"/>
                </a:moveTo>
                <a:lnTo>
                  <a:pt x="5105400" y="0"/>
                </a:lnTo>
                <a:lnTo>
                  <a:pt x="5105400" y="6858000"/>
                </a:lnTo>
                <a:lnTo>
                  <a:pt x="0" y="6858000"/>
                </a:lnTo>
                <a:close/>
              </a:path>
            </a:pathLst>
          </a:custGeom>
        </p:spPr>
        <p:txBody>
          <a:bodyPr wrap="square">
            <a:noAutofit/>
          </a:bodyPr>
          <a:lstStyle>
            <a:lvl1pPr>
              <a:defRPr sz="1200"/>
            </a:lvl1pPr>
          </a:lstStyle>
          <a:p>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6" name="Picture Placeholder 12"/>
          <p:cNvSpPr>
            <a:spLocks noGrp="1"/>
          </p:cNvSpPr>
          <p:nvPr>
            <p:ph type="pic" sz="quarter" idx="10"/>
          </p:nvPr>
        </p:nvSpPr>
        <p:spPr>
          <a:xfrm>
            <a:off x="933450" y="1447800"/>
            <a:ext cx="2435772" cy="4532086"/>
          </a:xfrm>
          <a:custGeom>
            <a:avLst/>
            <a:gdLst>
              <a:gd name="connsiteX0" fmla="*/ 0 w 2435772"/>
              <a:gd name="connsiteY0" fmla="*/ 0 h 4686300"/>
              <a:gd name="connsiteX1" fmla="*/ 2435772 w 2435772"/>
              <a:gd name="connsiteY1" fmla="*/ 0 h 4686300"/>
              <a:gd name="connsiteX2" fmla="*/ 2435772 w 2435772"/>
              <a:gd name="connsiteY2" fmla="*/ 4686300 h 4686300"/>
              <a:gd name="connsiteX3" fmla="*/ 0 w 2435772"/>
              <a:gd name="connsiteY3" fmla="*/ 4686300 h 4686300"/>
            </a:gdLst>
            <a:ahLst/>
            <a:cxnLst>
              <a:cxn ang="0">
                <a:pos x="connsiteX0" y="connsiteY0"/>
              </a:cxn>
              <a:cxn ang="0">
                <a:pos x="connsiteX1" y="connsiteY1"/>
              </a:cxn>
              <a:cxn ang="0">
                <a:pos x="connsiteX2" y="connsiteY2"/>
              </a:cxn>
              <a:cxn ang="0">
                <a:pos x="connsiteX3" y="connsiteY3"/>
              </a:cxn>
            </a:cxnLst>
            <a:rect l="l" t="t" r="r" b="b"/>
            <a:pathLst>
              <a:path w="2435772" h="4686300">
                <a:moveTo>
                  <a:pt x="0" y="0"/>
                </a:moveTo>
                <a:lnTo>
                  <a:pt x="2435772" y="0"/>
                </a:lnTo>
                <a:lnTo>
                  <a:pt x="2435772" y="4686300"/>
                </a:lnTo>
                <a:lnTo>
                  <a:pt x="0" y="4686300"/>
                </a:lnTo>
                <a:close/>
              </a:path>
            </a:pathLst>
          </a:custGeom>
        </p:spPr>
        <p:txBody>
          <a:bodyPr wrap="square">
            <a:noAutofit/>
          </a:bodyPr>
          <a:lstStyle>
            <a:lvl1pPr>
              <a:defRPr sz="1200"/>
            </a:lvl1pPr>
          </a:lstStyle>
          <a:p>
            <a:endParaRPr lang="en-US"/>
          </a:p>
        </p:txBody>
      </p:sp>
      <p:sp>
        <p:nvSpPr>
          <p:cNvPr id="7" name="Picture Placeholder 11"/>
          <p:cNvSpPr>
            <a:spLocks noGrp="1"/>
          </p:cNvSpPr>
          <p:nvPr>
            <p:ph type="pic" sz="quarter" idx="11"/>
          </p:nvPr>
        </p:nvSpPr>
        <p:spPr>
          <a:xfrm>
            <a:off x="3639864" y="1447800"/>
            <a:ext cx="2435772" cy="2533650"/>
          </a:xfrm>
          <a:custGeom>
            <a:avLst/>
            <a:gdLst>
              <a:gd name="connsiteX0" fmla="*/ 0 w 2435772"/>
              <a:gd name="connsiteY0" fmla="*/ 0 h 2533650"/>
              <a:gd name="connsiteX1" fmla="*/ 2435772 w 2435772"/>
              <a:gd name="connsiteY1" fmla="*/ 0 h 2533650"/>
              <a:gd name="connsiteX2" fmla="*/ 2435772 w 2435772"/>
              <a:gd name="connsiteY2" fmla="*/ 2533650 h 2533650"/>
              <a:gd name="connsiteX3" fmla="*/ 0 w 2435772"/>
              <a:gd name="connsiteY3" fmla="*/ 2533650 h 2533650"/>
            </a:gdLst>
            <a:ahLst/>
            <a:cxnLst>
              <a:cxn ang="0">
                <a:pos x="connsiteX0" y="connsiteY0"/>
              </a:cxn>
              <a:cxn ang="0">
                <a:pos x="connsiteX1" y="connsiteY1"/>
              </a:cxn>
              <a:cxn ang="0">
                <a:pos x="connsiteX2" y="connsiteY2"/>
              </a:cxn>
              <a:cxn ang="0">
                <a:pos x="connsiteX3" y="connsiteY3"/>
              </a:cxn>
            </a:cxnLst>
            <a:rect l="l" t="t" r="r" b="b"/>
            <a:pathLst>
              <a:path w="2435772" h="2533650">
                <a:moveTo>
                  <a:pt x="0" y="0"/>
                </a:moveTo>
                <a:lnTo>
                  <a:pt x="2435772" y="0"/>
                </a:lnTo>
                <a:lnTo>
                  <a:pt x="2435772" y="2533650"/>
                </a:lnTo>
                <a:lnTo>
                  <a:pt x="0" y="2533650"/>
                </a:lnTo>
                <a:close/>
              </a:path>
            </a:pathLst>
          </a:custGeom>
        </p:spPr>
        <p:txBody>
          <a:bodyPr wrap="square">
            <a:noAutofit/>
          </a:bodyPr>
          <a:lstStyle>
            <a:lvl1pPr>
              <a:defRPr sz="1200"/>
            </a:lvl1pPr>
          </a:lstStyle>
          <a:p>
            <a:endParaRPr lang="en-US"/>
          </a:p>
        </p:txBody>
      </p:sp>
      <p:sp>
        <p:nvSpPr>
          <p:cNvPr id="8" name="Picture Placeholder 10"/>
          <p:cNvSpPr>
            <a:spLocks noGrp="1"/>
          </p:cNvSpPr>
          <p:nvPr>
            <p:ph type="pic" sz="quarter" idx="12"/>
          </p:nvPr>
        </p:nvSpPr>
        <p:spPr>
          <a:xfrm>
            <a:off x="6346278" y="1447800"/>
            <a:ext cx="2435772" cy="2533650"/>
          </a:xfrm>
          <a:custGeom>
            <a:avLst/>
            <a:gdLst>
              <a:gd name="connsiteX0" fmla="*/ 0 w 2435772"/>
              <a:gd name="connsiteY0" fmla="*/ 0 h 2533650"/>
              <a:gd name="connsiteX1" fmla="*/ 2435772 w 2435772"/>
              <a:gd name="connsiteY1" fmla="*/ 0 h 2533650"/>
              <a:gd name="connsiteX2" fmla="*/ 2435772 w 2435772"/>
              <a:gd name="connsiteY2" fmla="*/ 2533650 h 2533650"/>
              <a:gd name="connsiteX3" fmla="*/ 0 w 2435772"/>
              <a:gd name="connsiteY3" fmla="*/ 2533650 h 2533650"/>
            </a:gdLst>
            <a:ahLst/>
            <a:cxnLst>
              <a:cxn ang="0">
                <a:pos x="connsiteX0" y="connsiteY0"/>
              </a:cxn>
              <a:cxn ang="0">
                <a:pos x="connsiteX1" y="connsiteY1"/>
              </a:cxn>
              <a:cxn ang="0">
                <a:pos x="connsiteX2" y="connsiteY2"/>
              </a:cxn>
              <a:cxn ang="0">
                <a:pos x="connsiteX3" y="connsiteY3"/>
              </a:cxn>
            </a:cxnLst>
            <a:rect l="l" t="t" r="r" b="b"/>
            <a:pathLst>
              <a:path w="2435772" h="2533650">
                <a:moveTo>
                  <a:pt x="0" y="0"/>
                </a:moveTo>
                <a:lnTo>
                  <a:pt x="2435772" y="0"/>
                </a:lnTo>
                <a:lnTo>
                  <a:pt x="2435772" y="2533650"/>
                </a:lnTo>
                <a:lnTo>
                  <a:pt x="0" y="2533650"/>
                </a:lnTo>
                <a:close/>
              </a:path>
            </a:pathLst>
          </a:custGeom>
        </p:spPr>
        <p:txBody>
          <a:bodyPr wrap="square">
            <a:noAutofit/>
          </a:bodyPr>
          <a:lstStyle>
            <a:lvl1pPr>
              <a:defRPr sz="1200"/>
            </a:lvl1pPr>
          </a:lstStyle>
          <a:p>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3" name="Picture Placeholder 11"/>
          <p:cNvSpPr>
            <a:spLocks noGrp="1"/>
          </p:cNvSpPr>
          <p:nvPr>
            <p:ph type="pic" sz="quarter" idx="10"/>
          </p:nvPr>
        </p:nvSpPr>
        <p:spPr>
          <a:xfrm>
            <a:off x="4324351" y="0"/>
            <a:ext cx="2209800" cy="6134100"/>
          </a:xfrm>
          <a:custGeom>
            <a:avLst/>
            <a:gdLst>
              <a:gd name="connsiteX0" fmla="*/ 0 w 2209800"/>
              <a:gd name="connsiteY0" fmla="*/ 0 h 6134100"/>
              <a:gd name="connsiteX1" fmla="*/ 2209800 w 2209800"/>
              <a:gd name="connsiteY1" fmla="*/ 0 h 6134100"/>
              <a:gd name="connsiteX2" fmla="*/ 2209800 w 2209800"/>
              <a:gd name="connsiteY2" fmla="*/ 6134100 h 6134100"/>
              <a:gd name="connsiteX3" fmla="*/ 0 w 2209800"/>
              <a:gd name="connsiteY3" fmla="*/ 6134100 h 6134100"/>
            </a:gdLst>
            <a:ahLst/>
            <a:cxnLst>
              <a:cxn ang="0">
                <a:pos x="connsiteX0" y="connsiteY0"/>
              </a:cxn>
              <a:cxn ang="0">
                <a:pos x="connsiteX1" y="connsiteY1"/>
              </a:cxn>
              <a:cxn ang="0">
                <a:pos x="connsiteX2" y="connsiteY2"/>
              </a:cxn>
              <a:cxn ang="0">
                <a:pos x="connsiteX3" y="connsiteY3"/>
              </a:cxn>
            </a:cxnLst>
            <a:rect l="l" t="t" r="r" b="b"/>
            <a:pathLst>
              <a:path w="2209800" h="6134100">
                <a:moveTo>
                  <a:pt x="0" y="0"/>
                </a:moveTo>
                <a:lnTo>
                  <a:pt x="2209800" y="0"/>
                </a:lnTo>
                <a:lnTo>
                  <a:pt x="2209800" y="6134100"/>
                </a:lnTo>
                <a:lnTo>
                  <a:pt x="0" y="6134100"/>
                </a:lnTo>
                <a:close/>
              </a:path>
            </a:pathLst>
          </a:custGeom>
        </p:spPr>
        <p:txBody>
          <a:bodyPr wrap="square">
            <a:noAutofit/>
          </a:bodyPr>
          <a:lstStyle>
            <a:lvl1pPr>
              <a:defRPr sz="1200"/>
            </a:lvl1pPr>
          </a:lstStyle>
          <a:p>
            <a:endParaRPr lang="en-US"/>
          </a:p>
        </p:txBody>
      </p:sp>
      <p:sp>
        <p:nvSpPr>
          <p:cNvPr id="4" name="Picture Placeholder 10"/>
          <p:cNvSpPr>
            <a:spLocks noGrp="1"/>
          </p:cNvSpPr>
          <p:nvPr>
            <p:ph type="pic" sz="quarter" idx="11"/>
          </p:nvPr>
        </p:nvSpPr>
        <p:spPr>
          <a:xfrm>
            <a:off x="6762750" y="0"/>
            <a:ext cx="2209800" cy="6134100"/>
          </a:xfrm>
          <a:custGeom>
            <a:avLst/>
            <a:gdLst>
              <a:gd name="connsiteX0" fmla="*/ 0 w 2209800"/>
              <a:gd name="connsiteY0" fmla="*/ 0 h 6134100"/>
              <a:gd name="connsiteX1" fmla="*/ 2209800 w 2209800"/>
              <a:gd name="connsiteY1" fmla="*/ 0 h 6134100"/>
              <a:gd name="connsiteX2" fmla="*/ 2209800 w 2209800"/>
              <a:gd name="connsiteY2" fmla="*/ 6134100 h 6134100"/>
              <a:gd name="connsiteX3" fmla="*/ 0 w 2209800"/>
              <a:gd name="connsiteY3" fmla="*/ 6134100 h 6134100"/>
            </a:gdLst>
            <a:ahLst/>
            <a:cxnLst>
              <a:cxn ang="0">
                <a:pos x="connsiteX0" y="connsiteY0"/>
              </a:cxn>
              <a:cxn ang="0">
                <a:pos x="connsiteX1" y="connsiteY1"/>
              </a:cxn>
              <a:cxn ang="0">
                <a:pos x="connsiteX2" y="connsiteY2"/>
              </a:cxn>
              <a:cxn ang="0">
                <a:pos x="connsiteX3" y="connsiteY3"/>
              </a:cxn>
            </a:cxnLst>
            <a:rect l="l" t="t" r="r" b="b"/>
            <a:pathLst>
              <a:path w="2209800" h="6134100">
                <a:moveTo>
                  <a:pt x="0" y="0"/>
                </a:moveTo>
                <a:lnTo>
                  <a:pt x="2209800" y="0"/>
                </a:lnTo>
                <a:lnTo>
                  <a:pt x="2209800" y="6134100"/>
                </a:lnTo>
                <a:lnTo>
                  <a:pt x="0" y="6134100"/>
                </a:lnTo>
                <a:close/>
              </a:path>
            </a:pathLst>
          </a:custGeom>
        </p:spPr>
        <p:txBody>
          <a:bodyPr wrap="square">
            <a:noAutofit/>
          </a:bodyPr>
          <a:lstStyle>
            <a:lvl1pPr>
              <a:defRPr sz="1200"/>
            </a:lvl1pPr>
          </a:lstStyle>
          <a:p>
            <a:endParaRPr lang="en-US"/>
          </a:p>
        </p:txBody>
      </p:sp>
      <p:sp>
        <p:nvSpPr>
          <p:cNvPr id="5" name="Picture Placeholder 9"/>
          <p:cNvSpPr>
            <a:spLocks noGrp="1"/>
          </p:cNvSpPr>
          <p:nvPr>
            <p:ph type="pic" sz="quarter" idx="12"/>
          </p:nvPr>
        </p:nvSpPr>
        <p:spPr>
          <a:xfrm>
            <a:off x="9144000" y="0"/>
            <a:ext cx="2209800" cy="6134100"/>
          </a:xfrm>
          <a:custGeom>
            <a:avLst/>
            <a:gdLst>
              <a:gd name="connsiteX0" fmla="*/ 0 w 2209800"/>
              <a:gd name="connsiteY0" fmla="*/ 0 h 6134100"/>
              <a:gd name="connsiteX1" fmla="*/ 2209800 w 2209800"/>
              <a:gd name="connsiteY1" fmla="*/ 0 h 6134100"/>
              <a:gd name="connsiteX2" fmla="*/ 2209800 w 2209800"/>
              <a:gd name="connsiteY2" fmla="*/ 6134100 h 6134100"/>
              <a:gd name="connsiteX3" fmla="*/ 0 w 2209800"/>
              <a:gd name="connsiteY3" fmla="*/ 6134100 h 6134100"/>
            </a:gdLst>
            <a:ahLst/>
            <a:cxnLst>
              <a:cxn ang="0">
                <a:pos x="connsiteX0" y="connsiteY0"/>
              </a:cxn>
              <a:cxn ang="0">
                <a:pos x="connsiteX1" y="connsiteY1"/>
              </a:cxn>
              <a:cxn ang="0">
                <a:pos x="connsiteX2" y="connsiteY2"/>
              </a:cxn>
              <a:cxn ang="0">
                <a:pos x="connsiteX3" y="connsiteY3"/>
              </a:cxn>
            </a:cxnLst>
            <a:rect l="l" t="t" r="r" b="b"/>
            <a:pathLst>
              <a:path w="2209800" h="6134100">
                <a:moveTo>
                  <a:pt x="0" y="0"/>
                </a:moveTo>
                <a:lnTo>
                  <a:pt x="2209800" y="0"/>
                </a:lnTo>
                <a:lnTo>
                  <a:pt x="2209800" y="6134100"/>
                </a:lnTo>
                <a:lnTo>
                  <a:pt x="0" y="6134100"/>
                </a:lnTo>
                <a:close/>
              </a:path>
            </a:pathLst>
          </a:custGeom>
        </p:spPr>
        <p:txBody>
          <a:bodyPr wrap="square">
            <a:noAutofit/>
          </a:bodyPr>
          <a:lstStyle>
            <a:lvl1pPr>
              <a:defRPr sz="1200"/>
            </a:lvl1pPr>
          </a:lstStyle>
          <a:p>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3" name="Picture Placeholder 11"/>
          <p:cNvSpPr>
            <a:spLocks noGrp="1"/>
          </p:cNvSpPr>
          <p:nvPr>
            <p:ph type="pic" sz="quarter" idx="10"/>
          </p:nvPr>
        </p:nvSpPr>
        <p:spPr>
          <a:xfrm>
            <a:off x="8621484" y="495300"/>
            <a:ext cx="3083379" cy="5886450"/>
          </a:xfrm>
          <a:custGeom>
            <a:avLst/>
            <a:gdLst>
              <a:gd name="connsiteX0" fmla="*/ 0 w 3390900"/>
              <a:gd name="connsiteY0" fmla="*/ 0 h 5886450"/>
              <a:gd name="connsiteX1" fmla="*/ 3390900 w 3390900"/>
              <a:gd name="connsiteY1" fmla="*/ 0 h 5886450"/>
              <a:gd name="connsiteX2" fmla="*/ 3390900 w 3390900"/>
              <a:gd name="connsiteY2" fmla="*/ 5886450 h 5886450"/>
              <a:gd name="connsiteX3" fmla="*/ 0 w 3390900"/>
              <a:gd name="connsiteY3" fmla="*/ 5886450 h 5886450"/>
            </a:gdLst>
            <a:ahLst/>
            <a:cxnLst>
              <a:cxn ang="0">
                <a:pos x="connsiteX0" y="connsiteY0"/>
              </a:cxn>
              <a:cxn ang="0">
                <a:pos x="connsiteX1" y="connsiteY1"/>
              </a:cxn>
              <a:cxn ang="0">
                <a:pos x="connsiteX2" y="connsiteY2"/>
              </a:cxn>
              <a:cxn ang="0">
                <a:pos x="connsiteX3" y="connsiteY3"/>
              </a:cxn>
            </a:cxnLst>
            <a:rect l="l" t="t" r="r" b="b"/>
            <a:pathLst>
              <a:path w="3390900" h="5886450">
                <a:moveTo>
                  <a:pt x="0" y="0"/>
                </a:moveTo>
                <a:lnTo>
                  <a:pt x="3390900" y="0"/>
                </a:lnTo>
                <a:lnTo>
                  <a:pt x="3390900" y="5886450"/>
                </a:lnTo>
                <a:lnTo>
                  <a:pt x="0" y="5886450"/>
                </a:lnTo>
                <a:close/>
              </a:path>
            </a:pathLst>
          </a:custGeom>
        </p:spPr>
        <p:txBody>
          <a:bodyPr wrap="square">
            <a:noAutofit/>
          </a:bodyPr>
          <a:lstStyle>
            <a:lvl1pPr>
              <a:defRPr sz="1200"/>
            </a:lvl1pPr>
          </a:lstStyle>
          <a:p>
            <a:endParaRPr lang="en-US"/>
          </a:p>
        </p:txBody>
      </p:sp>
      <p:sp>
        <p:nvSpPr>
          <p:cNvPr id="4" name="Picture Placeholder 10"/>
          <p:cNvSpPr>
            <a:spLocks noGrp="1"/>
          </p:cNvSpPr>
          <p:nvPr>
            <p:ph type="pic" sz="quarter" idx="11"/>
          </p:nvPr>
        </p:nvSpPr>
        <p:spPr>
          <a:xfrm>
            <a:off x="5727699" y="495300"/>
            <a:ext cx="2743200" cy="1732280"/>
          </a:xfrm>
          <a:custGeom>
            <a:avLst/>
            <a:gdLst>
              <a:gd name="connsiteX0" fmla="*/ 0 w 2743200"/>
              <a:gd name="connsiteY0" fmla="*/ 0 h 1732280"/>
              <a:gd name="connsiteX1" fmla="*/ 2743200 w 2743200"/>
              <a:gd name="connsiteY1" fmla="*/ 0 h 1732280"/>
              <a:gd name="connsiteX2" fmla="*/ 2743200 w 2743200"/>
              <a:gd name="connsiteY2" fmla="*/ 1732280 h 1732280"/>
              <a:gd name="connsiteX3" fmla="*/ 0 w 2743200"/>
              <a:gd name="connsiteY3" fmla="*/ 1732280 h 1732280"/>
            </a:gdLst>
            <a:ahLst/>
            <a:cxnLst>
              <a:cxn ang="0">
                <a:pos x="connsiteX0" y="connsiteY0"/>
              </a:cxn>
              <a:cxn ang="0">
                <a:pos x="connsiteX1" y="connsiteY1"/>
              </a:cxn>
              <a:cxn ang="0">
                <a:pos x="connsiteX2" y="connsiteY2"/>
              </a:cxn>
              <a:cxn ang="0">
                <a:pos x="connsiteX3" y="connsiteY3"/>
              </a:cxn>
            </a:cxnLst>
            <a:rect l="l" t="t" r="r" b="b"/>
            <a:pathLst>
              <a:path w="2743200" h="1732280">
                <a:moveTo>
                  <a:pt x="0" y="0"/>
                </a:moveTo>
                <a:lnTo>
                  <a:pt x="2743200" y="0"/>
                </a:lnTo>
                <a:lnTo>
                  <a:pt x="2743200" y="1732280"/>
                </a:lnTo>
                <a:lnTo>
                  <a:pt x="0" y="1732280"/>
                </a:lnTo>
                <a:close/>
              </a:path>
            </a:pathLst>
          </a:custGeom>
        </p:spPr>
        <p:txBody>
          <a:bodyPr wrap="square">
            <a:noAutofit/>
          </a:bodyPr>
          <a:lstStyle>
            <a:lvl1pPr>
              <a:defRPr sz="1200"/>
            </a:lvl1pPr>
          </a:lstStyle>
          <a:p>
            <a:endParaRPr lang="en-US"/>
          </a:p>
        </p:txBody>
      </p:sp>
      <p:sp>
        <p:nvSpPr>
          <p:cNvPr id="5" name="Picture Placeholder 12"/>
          <p:cNvSpPr>
            <a:spLocks noGrp="1"/>
          </p:cNvSpPr>
          <p:nvPr>
            <p:ph type="pic" sz="quarter" idx="12"/>
          </p:nvPr>
        </p:nvSpPr>
        <p:spPr>
          <a:xfrm>
            <a:off x="5727699" y="2325370"/>
            <a:ext cx="2743200" cy="1732280"/>
          </a:xfrm>
          <a:custGeom>
            <a:avLst/>
            <a:gdLst>
              <a:gd name="connsiteX0" fmla="*/ 0 w 2743200"/>
              <a:gd name="connsiteY0" fmla="*/ 0 h 1732280"/>
              <a:gd name="connsiteX1" fmla="*/ 2743200 w 2743200"/>
              <a:gd name="connsiteY1" fmla="*/ 0 h 1732280"/>
              <a:gd name="connsiteX2" fmla="*/ 2743200 w 2743200"/>
              <a:gd name="connsiteY2" fmla="*/ 1732280 h 1732280"/>
              <a:gd name="connsiteX3" fmla="*/ 0 w 2743200"/>
              <a:gd name="connsiteY3" fmla="*/ 1732280 h 1732280"/>
            </a:gdLst>
            <a:ahLst/>
            <a:cxnLst>
              <a:cxn ang="0">
                <a:pos x="connsiteX0" y="connsiteY0"/>
              </a:cxn>
              <a:cxn ang="0">
                <a:pos x="connsiteX1" y="connsiteY1"/>
              </a:cxn>
              <a:cxn ang="0">
                <a:pos x="connsiteX2" y="connsiteY2"/>
              </a:cxn>
              <a:cxn ang="0">
                <a:pos x="connsiteX3" y="connsiteY3"/>
              </a:cxn>
            </a:cxnLst>
            <a:rect l="l" t="t" r="r" b="b"/>
            <a:pathLst>
              <a:path w="2743200" h="1732280">
                <a:moveTo>
                  <a:pt x="0" y="0"/>
                </a:moveTo>
                <a:lnTo>
                  <a:pt x="2743200" y="0"/>
                </a:lnTo>
                <a:lnTo>
                  <a:pt x="2743200" y="1732280"/>
                </a:lnTo>
                <a:lnTo>
                  <a:pt x="0" y="1732280"/>
                </a:lnTo>
                <a:close/>
              </a:path>
            </a:pathLst>
          </a:custGeom>
        </p:spPr>
        <p:txBody>
          <a:bodyPr wrap="square">
            <a:noAutofit/>
          </a:bodyPr>
          <a:lstStyle>
            <a:lvl1pPr>
              <a:defRPr sz="1200"/>
            </a:lvl1pPr>
          </a:lstStyle>
          <a:p>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6" name="Freeform: Shape 5"/>
          <p:cNvSpPr>
            <a:spLocks noGrp="1"/>
          </p:cNvSpPr>
          <p:nvPr>
            <p:ph type="pic" sz="quarter" idx="10"/>
          </p:nvPr>
        </p:nvSpPr>
        <p:spPr>
          <a:xfrm>
            <a:off x="624114" y="2362200"/>
            <a:ext cx="8215596" cy="2133600"/>
          </a:xfrm>
          <a:custGeom>
            <a:avLst/>
            <a:gdLst>
              <a:gd name="connsiteX0" fmla="*/ 0 w 8215596"/>
              <a:gd name="connsiteY0" fmla="*/ 0 h 2133600"/>
              <a:gd name="connsiteX1" fmla="*/ 8215596 w 8215596"/>
              <a:gd name="connsiteY1" fmla="*/ 0 h 2133600"/>
              <a:gd name="connsiteX2" fmla="*/ 8215596 w 8215596"/>
              <a:gd name="connsiteY2" fmla="*/ 2133600 h 2133600"/>
              <a:gd name="connsiteX3" fmla="*/ 0 w 8215596"/>
              <a:gd name="connsiteY3" fmla="*/ 2133600 h 2133600"/>
            </a:gdLst>
            <a:ahLst/>
            <a:cxnLst>
              <a:cxn ang="0">
                <a:pos x="connsiteX0" y="connsiteY0"/>
              </a:cxn>
              <a:cxn ang="0">
                <a:pos x="connsiteX1" y="connsiteY1"/>
              </a:cxn>
              <a:cxn ang="0">
                <a:pos x="connsiteX2" y="connsiteY2"/>
              </a:cxn>
              <a:cxn ang="0">
                <a:pos x="connsiteX3" y="connsiteY3"/>
              </a:cxn>
            </a:cxnLst>
            <a:rect l="l" t="t" r="r" b="b"/>
            <a:pathLst>
              <a:path w="8215596" h="2133600">
                <a:moveTo>
                  <a:pt x="0" y="0"/>
                </a:moveTo>
                <a:lnTo>
                  <a:pt x="8215596" y="0"/>
                </a:lnTo>
                <a:lnTo>
                  <a:pt x="8215596" y="2133600"/>
                </a:lnTo>
                <a:lnTo>
                  <a:pt x="0" y="2133600"/>
                </a:lnTo>
                <a:close/>
              </a:path>
            </a:pathLst>
          </a:custGeom>
        </p:spPr>
        <p:txBody>
          <a:bodyPr wrap="square">
            <a:noAutofit/>
          </a:bodyPr>
          <a:lstStyle>
            <a:lvl1pPr>
              <a:defRPr sz="1200"/>
            </a:lvl1pPr>
          </a:lstStyle>
          <a:p>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6" name="Freeform: Shape 5"/>
          <p:cNvSpPr>
            <a:spLocks noGrp="1"/>
          </p:cNvSpPr>
          <p:nvPr>
            <p:ph type="pic" sz="quarter" idx="10"/>
          </p:nvPr>
        </p:nvSpPr>
        <p:spPr>
          <a:xfrm>
            <a:off x="3425371" y="824804"/>
            <a:ext cx="8766630" cy="2102492"/>
          </a:xfrm>
          <a:custGeom>
            <a:avLst/>
            <a:gdLst>
              <a:gd name="connsiteX0" fmla="*/ 0 w 8766630"/>
              <a:gd name="connsiteY0" fmla="*/ 0 h 2102492"/>
              <a:gd name="connsiteX1" fmla="*/ 8766630 w 8766630"/>
              <a:gd name="connsiteY1" fmla="*/ 0 h 2102492"/>
              <a:gd name="connsiteX2" fmla="*/ 8766630 w 8766630"/>
              <a:gd name="connsiteY2" fmla="*/ 2102492 h 2102492"/>
              <a:gd name="connsiteX3" fmla="*/ 0 w 8766630"/>
              <a:gd name="connsiteY3" fmla="*/ 2102492 h 2102492"/>
            </a:gdLst>
            <a:ahLst/>
            <a:cxnLst>
              <a:cxn ang="0">
                <a:pos x="connsiteX0" y="connsiteY0"/>
              </a:cxn>
              <a:cxn ang="0">
                <a:pos x="connsiteX1" y="connsiteY1"/>
              </a:cxn>
              <a:cxn ang="0">
                <a:pos x="connsiteX2" y="connsiteY2"/>
              </a:cxn>
              <a:cxn ang="0">
                <a:pos x="connsiteX3" y="connsiteY3"/>
              </a:cxn>
            </a:cxnLst>
            <a:rect l="l" t="t" r="r" b="b"/>
            <a:pathLst>
              <a:path w="8766630" h="2102492">
                <a:moveTo>
                  <a:pt x="0" y="0"/>
                </a:moveTo>
                <a:lnTo>
                  <a:pt x="8766630" y="0"/>
                </a:lnTo>
                <a:lnTo>
                  <a:pt x="8766630" y="2102492"/>
                </a:lnTo>
                <a:lnTo>
                  <a:pt x="0" y="2102492"/>
                </a:lnTo>
                <a:close/>
              </a:path>
            </a:pathLst>
          </a:custGeom>
        </p:spPr>
        <p:txBody>
          <a:bodyPr wrap="square">
            <a:noAutofit/>
          </a:bodyPr>
          <a:lstStyle>
            <a:lvl1pPr>
              <a:defRPr sz="1200"/>
            </a:lvl1p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384870" y="698863"/>
            <a:ext cx="3892731" cy="5460274"/>
          </a:xfrm>
          <a:custGeom>
            <a:avLst/>
            <a:gdLst>
              <a:gd name="connsiteX0" fmla="*/ 0 w 3892731"/>
              <a:gd name="connsiteY0" fmla="*/ 0 h 5460274"/>
              <a:gd name="connsiteX1" fmla="*/ 3892731 w 3892731"/>
              <a:gd name="connsiteY1" fmla="*/ 0 h 5460274"/>
              <a:gd name="connsiteX2" fmla="*/ 3892731 w 3892731"/>
              <a:gd name="connsiteY2" fmla="*/ 5460274 h 5460274"/>
              <a:gd name="connsiteX3" fmla="*/ 0 w 3892731"/>
              <a:gd name="connsiteY3" fmla="*/ 5460274 h 5460274"/>
            </a:gdLst>
            <a:ahLst/>
            <a:cxnLst>
              <a:cxn ang="0">
                <a:pos x="connsiteX0" y="connsiteY0"/>
              </a:cxn>
              <a:cxn ang="0">
                <a:pos x="connsiteX1" y="connsiteY1"/>
              </a:cxn>
              <a:cxn ang="0">
                <a:pos x="connsiteX2" y="connsiteY2"/>
              </a:cxn>
              <a:cxn ang="0">
                <a:pos x="connsiteX3" y="connsiteY3"/>
              </a:cxn>
            </a:cxnLst>
            <a:rect l="l" t="t" r="r" b="b"/>
            <a:pathLst>
              <a:path w="3892731" h="5460274">
                <a:moveTo>
                  <a:pt x="0" y="0"/>
                </a:moveTo>
                <a:lnTo>
                  <a:pt x="3892731" y="0"/>
                </a:lnTo>
                <a:lnTo>
                  <a:pt x="3892731" y="5460274"/>
                </a:lnTo>
                <a:lnTo>
                  <a:pt x="0" y="5460274"/>
                </a:lnTo>
                <a:close/>
              </a:path>
            </a:pathLst>
          </a:custGeom>
        </p:spPr>
        <p:txBody>
          <a:bodyPr wrap="square">
            <a:noAutofit/>
          </a:bodyPr>
          <a:lstStyle>
            <a:lvl1pPr>
              <a:defRPr sz="1200"/>
            </a:lvl1pPr>
          </a:lstStyle>
          <a:p>
            <a:endParaRPr lang="en-US"/>
          </a:p>
        </p:txBody>
      </p:sp>
      <p:sp>
        <p:nvSpPr>
          <p:cNvPr id="10" name="Picture Placeholder 9"/>
          <p:cNvSpPr>
            <a:spLocks noGrp="1"/>
          </p:cNvSpPr>
          <p:nvPr>
            <p:ph type="pic" sz="quarter" idx="11"/>
          </p:nvPr>
        </p:nvSpPr>
        <p:spPr>
          <a:xfrm>
            <a:off x="6574971" y="3429001"/>
            <a:ext cx="5617029" cy="1822269"/>
          </a:xfrm>
          <a:custGeom>
            <a:avLst/>
            <a:gdLst>
              <a:gd name="connsiteX0" fmla="*/ 0 w 5617029"/>
              <a:gd name="connsiteY0" fmla="*/ 0 h 1822269"/>
              <a:gd name="connsiteX1" fmla="*/ 5617029 w 5617029"/>
              <a:gd name="connsiteY1" fmla="*/ 0 h 1822269"/>
              <a:gd name="connsiteX2" fmla="*/ 5617029 w 5617029"/>
              <a:gd name="connsiteY2" fmla="*/ 1822269 h 1822269"/>
              <a:gd name="connsiteX3" fmla="*/ 0 w 5617029"/>
              <a:gd name="connsiteY3" fmla="*/ 1822269 h 1822269"/>
            </a:gdLst>
            <a:ahLst/>
            <a:cxnLst>
              <a:cxn ang="0">
                <a:pos x="connsiteX0" y="connsiteY0"/>
              </a:cxn>
              <a:cxn ang="0">
                <a:pos x="connsiteX1" y="connsiteY1"/>
              </a:cxn>
              <a:cxn ang="0">
                <a:pos x="connsiteX2" y="connsiteY2"/>
              </a:cxn>
              <a:cxn ang="0">
                <a:pos x="connsiteX3" y="connsiteY3"/>
              </a:cxn>
            </a:cxnLst>
            <a:rect l="l" t="t" r="r" b="b"/>
            <a:pathLst>
              <a:path w="5617029" h="1822269">
                <a:moveTo>
                  <a:pt x="0" y="0"/>
                </a:moveTo>
                <a:lnTo>
                  <a:pt x="5617029" y="0"/>
                </a:lnTo>
                <a:lnTo>
                  <a:pt x="5617029" y="1822269"/>
                </a:lnTo>
                <a:lnTo>
                  <a:pt x="0" y="1822269"/>
                </a:lnTo>
                <a:close/>
              </a:path>
            </a:pathLst>
          </a:custGeom>
        </p:spPr>
        <p:txBody>
          <a:bodyPr wrap="square">
            <a:noAutofit/>
          </a:bodyPr>
          <a:lstStyle>
            <a:lvl1pPr>
              <a:defRPr sz="1200"/>
            </a:lvl1pPr>
          </a:lstStyle>
          <a:p>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6" name="Freeform: Shape 5"/>
          <p:cNvSpPr>
            <a:spLocks noGrp="1"/>
          </p:cNvSpPr>
          <p:nvPr>
            <p:ph type="pic" sz="quarter" idx="10"/>
          </p:nvPr>
        </p:nvSpPr>
        <p:spPr>
          <a:xfrm>
            <a:off x="2351314" y="1467078"/>
            <a:ext cx="1572986" cy="2660337"/>
          </a:xfrm>
          <a:custGeom>
            <a:avLst/>
            <a:gdLst>
              <a:gd name="connsiteX0" fmla="*/ 0 w 1572986"/>
              <a:gd name="connsiteY0" fmla="*/ 0 h 2660337"/>
              <a:gd name="connsiteX1" fmla="*/ 1572986 w 1572986"/>
              <a:gd name="connsiteY1" fmla="*/ 0 h 2660337"/>
              <a:gd name="connsiteX2" fmla="*/ 1572986 w 1572986"/>
              <a:gd name="connsiteY2" fmla="*/ 2660337 h 2660337"/>
              <a:gd name="connsiteX3" fmla="*/ 0 w 1572986"/>
              <a:gd name="connsiteY3" fmla="*/ 2660337 h 2660337"/>
            </a:gdLst>
            <a:ahLst/>
            <a:cxnLst>
              <a:cxn ang="0">
                <a:pos x="connsiteX0" y="connsiteY0"/>
              </a:cxn>
              <a:cxn ang="0">
                <a:pos x="connsiteX1" y="connsiteY1"/>
              </a:cxn>
              <a:cxn ang="0">
                <a:pos x="connsiteX2" y="connsiteY2"/>
              </a:cxn>
              <a:cxn ang="0">
                <a:pos x="connsiteX3" y="connsiteY3"/>
              </a:cxn>
            </a:cxnLst>
            <a:rect l="l" t="t" r="r" b="b"/>
            <a:pathLst>
              <a:path w="1572986" h="2660337">
                <a:moveTo>
                  <a:pt x="0" y="0"/>
                </a:moveTo>
                <a:lnTo>
                  <a:pt x="1572986" y="0"/>
                </a:lnTo>
                <a:lnTo>
                  <a:pt x="1572986" y="2660337"/>
                </a:lnTo>
                <a:lnTo>
                  <a:pt x="0" y="2660337"/>
                </a:lnTo>
                <a:close/>
              </a:path>
            </a:pathLst>
          </a:custGeom>
        </p:spPr>
        <p:txBody>
          <a:bodyPr wrap="square">
            <a:noAutofit/>
          </a:bodyPr>
          <a:lstStyle>
            <a:lvl1pPr>
              <a:defRPr sz="1200"/>
            </a:lvl1pPr>
          </a:lstStyle>
          <a:p>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6" name="Freeform: Shape 5"/>
          <p:cNvSpPr>
            <a:spLocks noGrp="1"/>
          </p:cNvSpPr>
          <p:nvPr>
            <p:ph type="pic" sz="quarter" idx="10"/>
          </p:nvPr>
        </p:nvSpPr>
        <p:spPr>
          <a:xfrm>
            <a:off x="6856549" y="1047569"/>
            <a:ext cx="3586480" cy="4335780"/>
          </a:xfrm>
          <a:custGeom>
            <a:avLst/>
            <a:gdLst>
              <a:gd name="connsiteX0" fmla="*/ 1414780 w 3586480"/>
              <a:gd name="connsiteY0" fmla="*/ 0 h 4335780"/>
              <a:gd name="connsiteX1" fmla="*/ 3586480 w 3586480"/>
              <a:gd name="connsiteY1" fmla="*/ 3017520 h 4335780"/>
              <a:gd name="connsiteX2" fmla="*/ 1950720 w 3586480"/>
              <a:gd name="connsiteY2" fmla="*/ 4335780 h 4335780"/>
              <a:gd name="connsiteX3" fmla="*/ 0 w 3586480"/>
              <a:gd name="connsiteY3" fmla="*/ 1356360 h 4335780"/>
            </a:gdLst>
            <a:ahLst/>
            <a:cxnLst>
              <a:cxn ang="0">
                <a:pos x="connsiteX0" y="connsiteY0"/>
              </a:cxn>
              <a:cxn ang="0">
                <a:pos x="connsiteX1" y="connsiteY1"/>
              </a:cxn>
              <a:cxn ang="0">
                <a:pos x="connsiteX2" y="connsiteY2"/>
              </a:cxn>
              <a:cxn ang="0">
                <a:pos x="connsiteX3" y="connsiteY3"/>
              </a:cxn>
            </a:cxnLst>
            <a:rect l="l" t="t" r="r" b="b"/>
            <a:pathLst>
              <a:path w="3586480" h="4335780">
                <a:moveTo>
                  <a:pt x="1414780" y="0"/>
                </a:moveTo>
                <a:lnTo>
                  <a:pt x="3586480" y="3017520"/>
                </a:lnTo>
                <a:lnTo>
                  <a:pt x="1950720" y="4335780"/>
                </a:lnTo>
                <a:lnTo>
                  <a:pt x="0" y="1356360"/>
                </a:lnTo>
                <a:close/>
              </a:path>
            </a:pathLst>
          </a:custGeom>
        </p:spPr>
        <p:txBody>
          <a:bodyPr wrap="square">
            <a:noAutofit/>
          </a:bodyPr>
          <a:lstStyle>
            <a:lvl1pPr>
              <a:defRPr sz="1200"/>
            </a:lvl1pPr>
          </a:lstStyle>
          <a:p>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6" name="Freeform: Shape 5"/>
          <p:cNvSpPr>
            <a:spLocks noGrp="1"/>
          </p:cNvSpPr>
          <p:nvPr>
            <p:ph type="pic" sz="quarter" idx="10"/>
          </p:nvPr>
        </p:nvSpPr>
        <p:spPr>
          <a:xfrm>
            <a:off x="1567560" y="1485673"/>
            <a:ext cx="3305033" cy="3912044"/>
          </a:xfrm>
          <a:custGeom>
            <a:avLst/>
            <a:gdLst>
              <a:gd name="connsiteX0" fmla="*/ 1727693 w 3305033"/>
              <a:gd name="connsiteY0" fmla="*/ 0 h 3912044"/>
              <a:gd name="connsiteX1" fmla="*/ 3305033 w 3305033"/>
              <a:gd name="connsiteY1" fmla="*/ 3357690 h 3912044"/>
              <a:gd name="connsiteX2" fmla="*/ 1725930 w 3305033"/>
              <a:gd name="connsiteY2" fmla="*/ 3912044 h 3912044"/>
              <a:gd name="connsiteX3" fmla="*/ 0 w 3305033"/>
              <a:gd name="connsiteY3" fmla="*/ 160020 h 3912044"/>
            </a:gdLst>
            <a:ahLst/>
            <a:cxnLst>
              <a:cxn ang="0">
                <a:pos x="connsiteX0" y="connsiteY0"/>
              </a:cxn>
              <a:cxn ang="0">
                <a:pos x="connsiteX1" y="connsiteY1"/>
              </a:cxn>
              <a:cxn ang="0">
                <a:pos x="connsiteX2" y="connsiteY2"/>
              </a:cxn>
              <a:cxn ang="0">
                <a:pos x="connsiteX3" y="connsiteY3"/>
              </a:cxn>
            </a:cxnLst>
            <a:rect l="l" t="t" r="r" b="b"/>
            <a:pathLst>
              <a:path w="3305033" h="3912044">
                <a:moveTo>
                  <a:pt x="1727693" y="0"/>
                </a:moveTo>
                <a:lnTo>
                  <a:pt x="3305033" y="3357690"/>
                </a:lnTo>
                <a:lnTo>
                  <a:pt x="1725930" y="3912044"/>
                </a:lnTo>
                <a:lnTo>
                  <a:pt x="0" y="160020"/>
                </a:lnTo>
                <a:close/>
              </a:path>
            </a:pathLst>
          </a:custGeom>
        </p:spPr>
        <p:txBody>
          <a:bodyPr wrap="square">
            <a:noAutofit/>
          </a:bodyPr>
          <a:lstStyle>
            <a:lvl1pPr>
              <a:defRPr sz="1200"/>
            </a:lvl1pPr>
          </a:lstStyle>
          <a:p>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6" name="Freeform: Shape 5"/>
          <p:cNvSpPr>
            <a:spLocks noGrp="1"/>
          </p:cNvSpPr>
          <p:nvPr>
            <p:ph type="pic" sz="quarter" idx="10"/>
          </p:nvPr>
        </p:nvSpPr>
        <p:spPr>
          <a:xfrm>
            <a:off x="1460500" y="1752600"/>
            <a:ext cx="2870200" cy="3810000"/>
          </a:xfrm>
          <a:custGeom>
            <a:avLst/>
            <a:gdLst>
              <a:gd name="connsiteX0" fmla="*/ 0 w 2870200"/>
              <a:gd name="connsiteY0" fmla="*/ 0 h 3810000"/>
              <a:gd name="connsiteX1" fmla="*/ 2870200 w 2870200"/>
              <a:gd name="connsiteY1" fmla="*/ 0 h 3810000"/>
              <a:gd name="connsiteX2" fmla="*/ 2870200 w 2870200"/>
              <a:gd name="connsiteY2" fmla="*/ 3810000 h 3810000"/>
              <a:gd name="connsiteX3" fmla="*/ 0 w 2870200"/>
              <a:gd name="connsiteY3" fmla="*/ 3810000 h 3810000"/>
            </a:gdLst>
            <a:ahLst/>
            <a:cxnLst>
              <a:cxn ang="0">
                <a:pos x="connsiteX0" y="connsiteY0"/>
              </a:cxn>
              <a:cxn ang="0">
                <a:pos x="connsiteX1" y="connsiteY1"/>
              </a:cxn>
              <a:cxn ang="0">
                <a:pos x="connsiteX2" y="connsiteY2"/>
              </a:cxn>
              <a:cxn ang="0">
                <a:pos x="connsiteX3" y="connsiteY3"/>
              </a:cxn>
            </a:cxnLst>
            <a:rect l="l" t="t" r="r" b="b"/>
            <a:pathLst>
              <a:path w="2870200" h="3810000">
                <a:moveTo>
                  <a:pt x="0" y="0"/>
                </a:moveTo>
                <a:lnTo>
                  <a:pt x="2870200" y="0"/>
                </a:lnTo>
                <a:lnTo>
                  <a:pt x="2870200" y="3810000"/>
                </a:lnTo>
                <a:lnTo>
                  <a:pt x="0" y="3810000"/>
                </a:lnTo>
                <a:close/>
              </a:path>
            </a:pathLst>
          </a:custGeom>
        </p:spPr>
        <p:txBody>
          <a:bodyPr wrap="square">
            <a:noAutofit/>
          </a:bodyPr>
          <a:lstStyle>
            <a:lvl1pPr>
              <a:defRPr sz="1200"/>
            </a:lvl1pPr>
          </a:lstStyle>
          <a:p>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6" name="Freeform: Shape 5"/>
          <p:cNvSpPr>
            <a:spLocks noGrp="1"/>
          </p:cNvSpPr>
          <p:nvPr>
            <p:ph type="pic" sz="quarter" idx="10"/>
          </p:nvPr>
        </p:nvSpPr>
        <p:spPr>
          <a:xfrm>
            <a:off x="6600888" y="1355219"/>
            <a:ext cx="5591112" cy="4116288"/>
          </a:xfrm>
          <a:custGeom>
            <a:avLst/>
            <a:gdLst>
              <a:gd name="connsiteX0" fmla="*/ 0 w 5591112"/>
              <a:gd name="connsiteY0" fmla="*/ 0 h 4116288"/>
              <a:gd name="connsiteX1" fmla="*/ 5591112 w 5591112"/>
              <a:gd name="connsiteY1" fmla="*/ 0 h 4116288"/>
              <a:gd name="connsiteX2" fmla="*/ 5591112 w 5591112"/>
              <a:gd name="connsiteY2" fmla="*/ 4116288 h 4116288"/>
              <a:gd name="connsiteX3" fmla="*/ 0 w 5591112"/>
              <a:gd name="connsiteY3" fmla="*/ 4116288 h 4116288"/>
            </a:gdLst>
            <a:ahLst/>
            <a:cxnLst>
              <a:cxn ang="0">
                <a:pos x="connsiteX0" y="connsiteY0"/>
              </a:cxn>
              <a:cxn ang="0">
                <a:pos x="connsiteX1" y="connsiteY1"/>
              </a:cxn>
              <a:cxn ang="0">
                <a:pos x="connsiteX2" y="connsiteY2"/>
              </a:cxn>
              <a:cxn ang="0">
                <a:pos x="connsiteX3" y="connsiteY3"/>
              </a:cxn>
            </a:cxnLst>
            <a:rect l="l" t="t" r="r" b="b"/>
            <a:pathLst>
              <a:path w="5591112" h="4116288">
                <a:moveTo>
                  <a:pt x="0" y="0"/>
                </a:moveTo>
                <a:lnTo>
                  <a:pt x="5591112" y="0"/>
                </a:lnTo>
                <a:lnTo>
                  <a:pt x="5591112" y="4116288"/>
                </a:lnTo>
                <a:lnTo>
                  <a:pt x="0" y="4116288"/>
                </a:lnTo>
                <a:close/>
              </a:path>
            </a:pathLst>
          </a:custGeom>
        </p:spPr>
        <p:txBody>
          <a:bodyPr wrap="square">
            <a:noAutofit/>
          </a:bodyPr>
          <a:lstStyle>
            <a:lvl1pPr>
              <a:defRPr sz="1200"/>
            </a:lvl1pPr>
          </a:lstStyle>
          <a:p>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6" name="Freeform: Shape 5"/>
          <p:cNvSpPr>
            <a:spLocks noGrp="1"/>
          </p:cNvSpPr>
          <p:nvPr>
            <p:ph type="pic" sz="quarter" idx="10"/>
          </p:nvPr>
        </p:nvSpPr>
        <p:spPr>
          <a:xfrm>
            <a:off x="0" y="1103086"/>
            <a:ext cx="5428343" cy="3280228"/>
          </a:xfrm>
          <a:custGeom>
            <a:avLst/>
            <a:gdLst>
              <a:gd name="connsiteX0" fmla="*/ 0 w 5472793"/>
              <a:gd name="connsiteY0" fmla="*/ 0 h 3280228"/>
              <a:gd name="connsiteX1" fmla="*/ 5472793 w 5472793"/>
              <a:gd name="connsiteY1" fmla="*/ 0 h 3280228"/>
              <a:gd name="connsiteX2" fmla="*/ 5472793 w 5472793"/>
              <a:gd name="connsiteY2" fmla="*/ 3280228 h 3280228"/>
              <a:gd name="connsiteX3" fmla="*/ 0 w 5472793"/>
              <a:gd name="connsiteY3" fmla="*/ 3280228 h 3280228"/>
            </a:gdLst>
            <a:ahLst/>
            <a:cxnLst>
              <a:cxn ang="0">
                <a:pos x="connsiteX0" y="connsiteY0"/>
              </a:cxn>
              <a:cxn ang="0">
                <a:pos x="connsiteX1" y="connsiteY1"/>
              </a:cxn>
              <a:cxn ang="0">
                <a:pos x="connsiteX2" y="connsiteY2"/>
              </a:cxn>
              <a:cxn ang="0">
                <a:pos x="connsiteX3" y="connsiteY3"/>
              </a:cxn>
            </a:cxnLst>
            <a:rect l="l" t="t" r="r" b="b"/>
            <a:pathLst>
              <a:path w="5472793" h="3280228">
                <a:moveTo>
                  <a:pt x="0" y="0"/>
                </a:moveTo>
                <a:lnTo>
                  <a:pt x="5472793" y="0"/>
                </a:lnTo>
                <a:lnTo>
                  <a:pt x="5472793" y="3280228"/>
                </a:lnTo>
                <a:lnTo>
                  <a:pt x="0" y="3280228"/>
                </a:lnTo>
                <a:close/>
              </a:path>
            </a:pathLst>
          </a:custGeom>
        </p:spPr>
        <p:txBody>
          <a:bodyPr wrap="square">
            <a:noAutofit/>
          </a:bodyPr>
          <a:lstStyle>
            <a:lvl1pPr>
              <a:defRPr sz="1200"/>
            </a:lvl1pPr>
          </a:lstStyle>
          <a:p>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6" name="Freeform: Shape 5"/>
          <p:cNvSpPr>
            <a:spLocks noGrp="1"/>
          </p:cNvSpPr>
          <p:nvPr>
            <p:ph type="pic" sz="quarter" idx="10"/>
          </p:nvPr>
        </p:nvSpPr>
        <p:spPr>
          <a:xfrm>
            <a:off x="6096000" y="1364344"/>
            <a:ext cx="6096000" cy="3904343"/>
          </a:xfrm>
          <a:custGeom>
            <a:avLst/>
            <a:gdLst>
              <a:gd name="connsiteX0" fmla="*/ 0 w 6096000"/>
              <a:gd name="connsiteY0" fmla="*/ 0 h 3904343"/>
              <a:gd name="connsiteX1" fmla="*/ 6096000 w 6096000"/>
              <a:gd name="connsiteY1" fmla="*/ 0 h 3904343"/>
              <a:gd name="connsiteX2" fmla="*/ 6096000 w 6096000"/>
              <a:gd name="connsiteY2" fmla="*/ 3904343 h 3904343"/>
              <a:gd name="connsiteX3" fmla="*/ 0 w 6096000"/>
              <a:gd name="connsiteY3" fmla="*/ 3904343 h 3904343"/>
            </a:gdLst>
            <a:ahLst/>
            <a:cxnLst>
              <a:cxn ang="0">
                <a:pos x="connsiteX0" y="connsiteY0"/>
              </a:cxn>
              <a:cxn ang="0">
                <a:pos x="connsiteX1" y="connsiteY1"/>
              </a:cxn>
              <a:cxn ang="0">
                <a:pos x="connsiteX2" y="connsiteY2"/>
              </a:cxn>
              <a:cxn ang="0">
                <a:pos x="connsiteX3" y="connsiteY3"/>
              </a:cxn>
            </a:cxnLst>
            <a:rect l="l" t="t" r="r" b="b"/>
            <a:pathLst>
              <a:path w="6096000" h="3904343">
                <a:moveTo>
                  <a:pt x="0" y="0"/>
                </a:moveTo>
                <a:lnTo>
                  <a:pt x="6096000" y="0"/>
                </a:lnTo>
                <a:lnTo>
                  <a:pt x="6096000" y="3904343"/>
                </a:lnTo>
                <a:lnTo>
                  <a:pt x="0" y="3904343"/>
                </a:lnTo>
                <a:close/>
              </a:path>
            </a:pathLst>
          </a:custGeom>
        </p:spPr>
        <p:txBody>
          <a:bodyPr wrap="square">
            <a:noAutofit/>
          </a:bodyPr>
          <a:lstStyle>
            <a:lvl1pPr>
              <a:defRPr sz="1200"/>
            </a:lvl1pPr>
          </a:lstStyle>
          <a:p>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6" name="Freeform: Shape 5"/>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txBody>
          <a:bodyPr wrap="square">
            <a:noAutofit/>
          </a:bodyPr>
          <a:lstStyle>
            <a:lvl1pPr>
              <a:defRPr sz="1200"/>
            </a:lvl1p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078587" y="1"/>
            <a:ext cx="3793298" cy="3429000"/>
          </a:xfrm>
          <a:custGeom>
            <a:avLst/>
            <a:gdLst>
              <a:gd name="connsiteX0" fmla="*/ 0 w 3793298"/>
              <a:gd name="connsiteY0" fmla="*/ 0 h 3429000"/>
              <a:gd name="connsiteX1" fmla="*/ 3793298 w 3793298"/>
              <a:gd name="connsiteY1" fmla="*/ 0 h 3429000"/>
              <a:gd name="connsiteX2" fmla="*/ 3793298 w 3793298"/>
              <a:gd name="connsiteY2" fmla="*/ 3429000 h 3429000"/>
              <a:gd name="connsiteX3" fmla="*/ 0 w 3793298"/>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793298" h="3429000">
                <a:moveTo>
                  <a:pt x="0" y="0"/>
                </a:moveTo>
                <a:lnTo>
                  <a:pt x="3793298" y="0"/>
                </a:lnTo>
                <a:lnTo>
                  <a:pt x="3793298" y="3429000"/>
                </a:lnTo>
                <a:lnTo>
                  <a:pt x="0" y="3429000"/>
                </a:lnTo>
                <a:close/>
              </a:path>
            </a:pathLst>
          </a:custGeom>
        </p:spPr>
        <p:txBody>
          <a:bodyPr wrap="square">
            <a:noAutofit/>
          </a:bodyPr>
          <a:lstStyle>
            <a:lvl1pPr>
              <a:defRPr sz="1200"/>
            </a:lvl1pPr>
          </a:lstStyle>
          <a:p>
            <a:endParaRPr lang="en-US"/>
          </a:p>
        </p:txBody>
      </p:sp>
      <p:sp>
        <p:nvSpPr>
          <p:cNvPr id="10" name="Picture Placeholder 9"/>
          <p:cNvSpPr>
            <a:spLocks noGrp="1"/>
          </p:cNvSpPr>
          <p:nvPr>
            <p:ph type="pic" sz="quarter" idx="11"/>
          </p:nvPr>
        </p:nvSpPr>
        <p:spPr>
          <a:xfrm>
            <a:off x="1078586" y="3428999"/>
            <a:ext cx="3793298" cy="3429000"/>
          </a:xfrm>
          <a:custGeom>
            <a:avLst/>
            <a:gdLst>
              <a:gd name="connsiteX0" fmla="*/ 0 w 3793298"/>
              <a:gd name="connsiteY0" fmla="*/ 0 h 3429000"/>
              <a:gd name="connsiteX1" fmla="*/ 3793298 w 3793298"/>
              <a:gd name="connsiteY1" fmla="*/ 0 h 3429000"/>
              <a:gd name="connsiteX2" fmla="*/ 3793298 w 3793298"/>
              <a:gd name="connsiteY2" fmla="*/ 3429000 h 3429000"/>
              <a:gd name="connsiteX3" fmla="*/ 0 w 3793298"/>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793298" h="3429000">
                <a:moveTo>
                  <a:pt x="0" y="0"/>
                </a:moveTo>
                <a:lnTo>
                  <a:pt x="3793298" y="0"/>
                </a:lnTo>
                <a:lnTo>
                  <a:pt x="3793298" y="3429000"/>
                </a:lnTo>
                <a:lnTo>
                  <a:pt x="0" y="3429000"/>
                </a:lnTo>
                <a:close/>
              </a:path>
            </a:pathLst>
          </a:custGeom>
        </p:spPr>
        <p:txBody>
          <a:bodyPr wrap="square">
            <a:noAutofit/>
          </a:bodyPr>
          <a:lstStyle>
            <a:lvl1pPr>
              <a:defRPr sz="1200"/>
            </a:lvl1p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565355" y="553065"/>
            <a:ext cx="11061290" cy="5751871"/>
          </a:xfrm>
          <a:custGeom>
            <a:avLst/>
            <a:gdLst>
              <a:gd name="connsiteX0" fmla="*/ 0 w 11061290"/>
              <a:gd name="connsiteY0" fmla="*/ 0 h 5751871"/>
              <a:gd name="connsiteX1" fmla="*/ 11061290 w 11061290"/>
              <a:gd name="connsiteY1" fmla="*/ 0 h 5751871"/>
              <a:gd name="connsiteX2" fmla="*/ 11061290 w 11061290"/>
              <a:gd name="connsiteY2" fmla="*/ 5751871 h 5751871"/>
              <a:gd name="connsiteX3" fmla="*/ 0 w 11061290"/>
              <a:gd name="connsiteY3" fmla="*/ 5751871 h 5751871"/>
            </a:gdLst>
            <a:ahLst/>
            <a:cxnLst>
              <a:cxn ang="0">
                <a:pos x="connsiteX0" y="connsiteY0"/>
              </a:cxn>
              <a:cxn ang="0">
                <a:pos x="connsiteX1" y="connsiteY1"/>
              </a:cxn>
              <a:cxn ang="0">
                <a:pos x="connsiteX2" y="connsiteY2"/>
              </a:cxn>
              <a:cxn ang="0">
                <a:pos x="connsiteX3" y="connsiteY3"/>
              </a:cxn>
            </a:cxnLst>
            <a:rect l="l" t="t" r="r" b="b"/>
            <a:pathLst>
              <a:path w="11061290" h="5751871">
                <a:moveTo>
                  <a:pt x="0" y="0"/>
                </a:moveTo>
                <a:lnTo>
                  <a:pt x="11061290" y="0"/>
                </a:lnTo>
                <a:lnTo>
                  <a:pt x="11061290" y="5751871"/>
                </a:lnTo>
                <a:lnTo>
                  <a:pt x="0" y="5751871"/>
                </a:lnTo>
                <a:close/>
              </a:path>
            </a:pathLst>
          </a:custGeom>
        </p:spPr>
        <p:txBody>
          <a:bodyPr wrap="square">
            <a:noAutofit/>
          </a:bodyPr>
          <a:lstStyle>
            <a:lvl1pPr>
              <a:defRPr sz="1200"/>
            </a:lvl1p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105469" y="962174"/>
            <a:ext cx="4990531" cy="4928728"/>
          </a:xfrm>
          <a:custGeom>
            <a:avLst/>
            <a:gdLst>
              <a:gd name="connsiteX0" fmla="*/ 0 w 4990531"/>
              <a:gd name="connsiteY0" fmla="*/ 0 h 4928728"/>
              <a:gd name="connsiteX1" fmla="*/ 4990531 w 4990531"/>
              <a:gd name="connsiteY1" fmla="*/ 0 h 4928728"/>
              <a:gd name="connsiteX2" fmla="*/ 4990531 w 4990531"/>
              <a:gd name="connsiteY2" fmla="*/ 4928728 h 4928728"/>
              <a:gd name="connsiteX3" fmla="*/ 0 w 4990531"/>
              <a:gd name="connsiteY3" fmla="*/ 4928728 h 4928728"/>
            </a:gdLst>
            <a:ahLst/>
            <a:cxnLst>
              <a:cxn ang="0">
                <a:pos x="connsiteX0" y="connsiteY0"/>
              </a:cxn>
              <a:cxn ang="0">
                <a:pos x="connsiteX1" y="connsiteY1"/>
              </a:cxn>
              <a:cxn ang="0">
                <a:pos x="connsiteX2" y="connsiteY2"/>
              </a:cxn>
              <a:cxn ang="0">
                <a:pos x="connsiteX3" y="connsiteY3"/>
              </a:cxn>
            </a:cxnLst>
            <a:rect l="l" t="t" r="r" b="b"/>
            <a:pathLst>
              <a:path w="4990531" h="4928728">
                <a:moveTo>
                  <a:pt x="0" y="0"/>
                </a:moveTo>
                <a:lnTo>
                  <a:pt x="4990531" y="0"/>
                </a:lnTo>
                <a:lnTo>
                  <a:pt x="4990531" y="4928728"/>
                </a:lnTo>
                <a:lnTo>
                  <a:pt x="0" y="4928728"/>
                </a:lnTo>
                <a:close/>
              </a:path>
            </a:pathLst>
          </a:custGeom>
        </p:spPr>
        <p:txBody>
          <a:bodyPr wrap="square">
            <a:noAutofit/>
          </a:bodyPr>
          <a:lstStyle>
            <a:lvl1pPr>
              <a:defRPr sz="1200"/>
            </a:lvl1pPr>
          </a:lstStyle>
          <a:p>
            <a:endParaRPr lang="en-US"/>
          </a:p>
        </p:txBody>
      </p:sp>
      <p:sp>
        <p:nvSpPr>
          <p:cNvPr id="9" name="Picture Placeholder 8"/>
          <p:cNvSpPr>
            <a:spLocks noGrp="1"/>
          </p:cNvSpPr>
          <p:nvPr>
            <p:ph type="pic" sz="quarter" idx="11"/>
          </p:nvPr>
        </p:nvSpPr>
        <p:spPr>
          <a:xfrm>
            <a:off x="6884614" y="1746913"/>
            <a:ext cx="1986431" cy="1965278"/>
          </a:xfrm>
          <a:custGeom>
            <a:avLst/>
            <a:gdLst>
              <a:gd name="connsiteX0" fmla="*/ 0 w 1986431"/>
              <a:gd name="connsiteY0" fmla="*/ 0 h 1965278"/>
              <a:gd name="connsiteX1" fmla="*/ 1986431 w 1986431"/>
              <a:gd name="connsiteY1" fmla="*/ 0 h 1965278"/>
              <a:gd name="connsiteX2" fmla="*/ 1986431 w 1986431"/>
              <a:gd name="connsiteY2" fmla="*/ 1965278 h 1965278"/>
              <a:gd name="connsiteX3" fmla="*/ 0 w 1986431"/>
              <a:gd name="connsiteY3" fmla="*/ 1965278 h 1965278"/>
            </a:gdLst>
            <a:ahLst/>
            <a:cxnLst>
              <a:cxn ang="0">
                <a:pos x="connsiteX0" y="connsiteY0"/>
              </a:cxn>
              <a:cxn ang="0">
                <a:pos x="connsiteX1" y="connsiteY1"/>
              </a:cxn>
              <a:cxn ang="0">
                <a:pos x="connsiteX2" y="connsiteY2"/>
              </a:cxn>
              <a:cxn ang="0">
                <a:pos x="connsiteX3" y="connsiteY3"/>
              </a:cxn>
            </a:cxnLst>
            <a:rect l="l" t="t" r="r" b="b"/>
            <a:pathLst>
              <a:path w="1986431" h="1965278">
                <a:moveTo>
                  <a:pt x="0" y="0"/>
                </a:moveTo>
                <a:lnTo>
                  <a:pt x="1986431" y="0"/>
                </a:lnTo>
                <a:lnTo>
                  <a:pt x="1986431" y="1965278"/>
                </a:lnTo>
                <a:lnTo>
                  <a:pt x="0" y="1965278"/>
                </a:lnTo>
                <a:close/>
              </a:path>
            </a:pathLst>
          </a:custGeom>
        </p:spPr>
        <p:txBody>
          <a:bodyPr wrap="square">
            <a:noAutofit/>
          </a:bodyPr>
          <a:lstStyle>
            <a:lvl1pPr>
              <a:defRPr sz="1200"/>
            </a:lvl1p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2765502" y="418171"/>
            <a:ext cx="8943278" cy="6021659"/>
          </a:xfrm>
          <a:custGeom>
            <a:avLst/>
            <a:gdLst>
              <a:gd name="connsiteX0" fmla="*/ 0 w 8943278"/>
              <a:gd name="connsiteY0" fmla="*/ 0 h 6021659"/>
              <a:gd name="connsiteX1" fmla="*/ 8943278 w 8943278"/>
              <a:gd name="connsiteY1" fmla="*/ 0 h 6021659"/>
              <a:gd name="connsiteX2" fmla="*/ 8943278 w 8943278"/>
              <a:gd name="connsiteY2" fmla="*/ 6021659 h 6021659"/>
              <a:gd name="connsiteX3" fmla="*/ 0 w 8943278"/>
              <a:gd name="connsiteY3" fmla="*/ 6021659 h 6021659"/>
            </a:gdLst>
            <a:ahLst/>
            <a:cxnLst>
              <a:cxn ang="0">
                <a:pos x="connsiteX0" y="connsiteY0"/>
              </a:cxn>
              <a:cxn ang="0">
                <a:pos x="connsiteX1" y="connsiteY1"/>
              </a:cxn>
              <a:cxn ang="0">
                <a:pos x="connsiteX2" y="connsiteY2"/>
              </a:cxn>
              <a:cxn ang="0">
                <a:pos x="connsiteX3" y="connsiteY3"/>
              </a:cxn>
            </a:cxnLst>
            <a:rect l="l" t="t" r="r" b="b"/>
            <a:pathLst>
              <a:path w="8943278" h="6021659">
                <a:moveTo>
                  <a:pt x="0" y="0"/>
                </a:moveTo>
                <a:lnTo>
                  <a:pt x="8943278" y="0"/>
                </a:lnTo>
                <a:lnTo>
                  <a:pt x="8943278" y="6021659"/>
                </a:lnTo>
                <a:lnTo>
                  <a:pt x="0" y="6021659"/>
                </a:lnTo>
                <a:close/>
              </a:path>
            </a:pathLst>
          </a:custGeom>
        </p:spPr>
        <p:txBody>
          <a:bodyPr wrap="square">
            <a:noAutofit/>
          </a:bodyPr>
          <a:lstStyle>
            <a:lvl1pPr>
              <a:defRPr sz="1200"/>
            </a:lvl1p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282389" y="2"/>
            <a:ext cx="4594303" cy="4705815"/>
          </a:xfrm>
          <a:custGeom>
            <a:avLst/>
            <a:gdLst>
              <a:gd name="connsiteX0" fmla="*/ 0 w 4594303"/>
              <a:gd name="connsiteY0" fmla="*/ 0 h 4705815"/>
              <a:gd name="connsiteX1" fmla="*/ 4594303 w 4594303"/>
              <a:gd name="connsiteY1" fmla="*/ 0 h 4705815"/>
              <a:gd name="connsiteX2" fmla="*/ 4594303 w 4594303"/>
              <a:gd name="connsiteY2" fmla="*/ 4705815 h 4705815"/>
              <a:gd name="connsiteX3" fmla="*/ 0 w 4594303"/>
              <a:gd name="connsiteY3" fmla="*/ 4705815 h 4705815"/>
            </a:gdLst>
            <a:ahLst/>
            <a:cxnLst>
              <a:cxn ang="0">
                <a:pos x="connsiteX0" y="connsiteY0"/>
              </a:cxn>
              <a:cxn ang="0">
                <a:pos x="connsiteX1" y="connsiteY1"/>
              </a:cxn>
              <a:cxn ang="0">
                <a:pos x="connsiteX2" y="connsiteY2"/>
              </a:cxn>
              <a:cxn ang="0">
                <a:pos x="connsiteX3" y="connsiteY3"/>
              </a:cxn>
            </a:cxnLst>
            <a:rect l="l" t="t" r="r" b="b"/>
            <a:pathLst>
              <a:path w="4594303" h="4705815">
                <a:moveTo>
                  <a:pt x="0" y="0"/>
                </a:moveTo>
                <a:lnTo>
                  <a:pt x="4594303" y="0"/>
                </a:lnTo>
                <a:lnTo>
                  <a:pt x="4594303" y="4705815"/>
                </a:lnTo>
                <a:lnTo>
                  <a:pt x="0" y="4705815"/>
                </a:lnTo>
                <a:close/>
              </a:path>
            </a:pathLst>
          </a:custGeom>
        </p:spPr>
        <p:txBody>
          <a:bodyPr wrap="square">
            <a:noAutofit/>
          </a:bodyPr>
          <a:lstStyle>
            <a:lvl1pPr>
              <a:defRPr sz="1200"/>
            </a:lvl1pPr>
          </a:lstStyle>
          <a:p>
            <a:endParaRPr lang="en-US"/>
          </a:p>
        </p:txBody>
      </p:sp>
      <p:sp>
        <p:nvSpPr>
          <p:cNvPr id="9" name="Picture Placeholder 8"/>
          <p:cNvSpPr>
            <a:spLocks noGrp="1"/>
          </p:cNvSpPr>
          <p:nvPr>
            <p:ph type="pic" sz="quarter" idx="11"/>
          </p:nvPr>
        </p:nvSpPr>
        <p:spPr>
          <a:xfrm>
            <a:off x="6315307" y="1"/>
            <a:ext cx="4594303" cy="4705815"/>
          </a:xfrm>
          <a:custGeom>
            <a:avLst/>
            <a:gdLst>
              <a:gd name="connsiteX0" fmla="*/ 0 w 4594303"/>
              <a:gd name="connsiteY0" fmla="*/ 0 h 4705815"/>
              <a:gd name="connsiteX1" fmla="*/ 4594303 w 4594303"/>
              <a:gd name="connsiteY1" fmla="*/ 0 h 4705815"/>
              <a:gd name="connsiteX2" fmla="*/ 4594303 w 4594303"/>
              <a:gd name="connsiteY2" fmla="*/ 4705815 h 4705815"/>
              <a:gd name="connsiteX3" fmla="*/ 0 w 4594303"/>
              <a:gd name="connsiteY3" fmla="*/ 4705815 h 4705815"/>
            </a:gdLst>
            <a:ahLst/>
            <a:cxnLst>
              <a:cxn ang="0">
                <a:pos x="connsiteX0" y="connsiteY0"/>
              </a:cxn>
              <a:cxn ang="0">
                <a:pos x="connsiteX1" y="connsiteY1"/>
              </a:cxn>
              <a:cxn ang="0">
                <a:pos x="connsiteX2" y="connsiteY2"/>
              </a:cxn>
              <a:cxn ang="0">
                <a:pos x="connsiteX3" y="connsiteY3"/>
              </a:cxn>
            </a:cxnLst>
            <a:rect l="l" t="t" r="r" b="b"/>
            <a:pathLst>
              <a:path w="4594303" h="4705815">
                <a:moveTo>
                  <a:pt x="0" y="0"/>
                </a:moveTo>
                <a:lnTo>
                  <a:pt x="4594303" y="0"/>
                </a:lnTo>
                <a:lnTo>
                  <a:pt x="4594303" y="4705815"/>
                </a:lnTo>
                <a:lnTo>
                  <a:pt x="0" y="4705815"/>
                </a:lnTo>
                <a:close/>
              </a:path>
            </a:pathLst>
          </a:custGeom>
        </p:spPr>
        <p:txBody>
          <a:bodyPr wrap="square">
            <a:noAutofit/>
          </a:bodyPr>
          <a:lstStyle>
            <a:lvl1pPr>
              <a:defRPr sz="1200"/>
            </a:lvl1p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9" Type="http://schemas.openxmlformats.org/officeDocument/2006/relationships/theme" Target="../theme/theme1.xml"/><Relationship Id="rId48" Type="http://schemas.openxmlformats.org/officeDocument/2006/relationships/image" Target="../media/image1.png"/><Relationship Id="rId47" Type="http://schemas.openxmlformats.org/officeDocument/2006/relationships/slideLayout" Target="../slideLayouts/slideLayout47.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0" Type="http://schemas.openxmlformats.org/officeDocument/2006/relationships/slideLayout" Target="../slideLayouts/slideLayout40.xml"/><Relationship Id="rId4" Type="http://schemas.openxmlformats.org/officeDocument/2006/relationships/slideLayout" Target="../slideLayouts/slideLayout4.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48" cstate="email"/>
          <a:stretch>
            <a:fillRect/>
          </a:stretch>
        </p:blipFill>
        <p:spPr>
          <a:xfrm>
            <a:off x="0" y="-23444"/>
            <a:ext cx="12192000" cy="688144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9.xml"/><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8.jpeg"/><Relationship Id="rId1"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0.jpeg"/><Relationship Id="rId1"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1" cstate="email"/>
          <a:stretch>
            <a:fillRect/>
          </a:stretch>
        </p:blipFill>
        <p:spPr>
          <a:xfrm>
            <a:off x="0" y="-12700"/>
            <a:ext cx="12192000" cy="6881444"/>
          </a:xfrm>
          <a:prstGeom prst="rect">
            <a:avLst/>
          </a:prstGeom>
        </p:spPr>
      </p:pic>
      <p:sp>
        <p:nvSpPr>
          <p:cNvPr id="36" name="TextBox 35" descr="7b0a20202020227461726765744d6f64756c65223a202270726f636573734f6e6c696e65466f6e7473220a7d0a"/>
          <p:cNvSpPr txBox="1"/>
          <p:nvPr/>
        </p:nvSpPr>
        <p:spPr>
          <a:xfrm>
            <a:off x="80645" y="2459355"/>
            <a:ext cx="11767185" cy="829945"/>
          </a:xfrm>
          <a:prstGeom prst="rect">
            <a:avLst/>
          </a:prstGeom>
          <a:noFill/>
        </p:spPr>
        <p:txBody>
          <a:bodyPr wrap="square" rtlCol="0">
            <a:spAutoFit/>
          </a:bodyPr>
          <a:lstStyle/>
          <a:p>
            <a:pPr algn="ctr"/>
            <a:r>
              <a:rPr lang="zh-CN" altLang="en-US" sz="4800" b="1" i="1" dirty="0">
                <a:solidFill>
                  <a:schemeClr val="tx2"/>
                </a:solidFill>
                <a:latin typeface="仿宋" panose="02010609060101010101" charset="-122"/>
                <a:ea typeface="仿宋" panose="02010609060101010101" charset="-122"/>
                <a:cs typeface="+mj-lt"/>
                <a:sym typeface="金山云技术体" charset="-122"/>
              </a:rPr>
              <a:t>Chinese Writing: Chinese</a:t>
            </a:r>
            <a:r>
              <a:rPr lang="en-US" altLang="zh-CN" sz="4800" b="1" i="1" dirty="0">
                <a:solidFill>
                  <a:schemeClr val="tx2"/>
                </a:solidFill>
                <a:latin typeface="仿宋" panose="02010609060101010101" charset="-122"/>
                <a:ea typeface="仿宋" panose="02010609060101010101" charset="-122"/>
                <a:cs typeface="+mj-lt"/>
                <a:sym typeface="金山云技术体" charset="-122"/>
              </a:rPr>
              <a:t> </a:t>
            </a:r>
            <a:r>
              <a:rPr lang="zh-CN" altLang="en-US" sz="4800" b="1" i="1" dirty="0">
                <a:solidFill>
                  <a:schemeClr val="tx2"/>
                </a:solidFill>
                <a:latin typeface="仿宋" panose="02010609060101010101" charset="-122"/>
                <a:ea typeface="仿宋" panose="02010609060101010101" charset="-122"/>
                <a:cs typeface="+mj-lt"/>
                <a:sym typeface="金山云技术体" charset="-122"/>
              </a:rPr>
              <a:t>Characters</a:t>
            </a:r>
            <a:endParaRPr lang="zh-CN" altLang="en-US" sz="4800" b="1" i="1" dirty="0">
              <a:solidFill>
                <a:schemeClr val="tx2"/>
              </a:solidFill>
              <a:latin typeface="仿宋" panose="02010609060101010101" charset="-122"/>
              <a:ea typeface="仿宋" panose="02010609060101010101" charset="-122"/>
              <a:cs typeface="+mj-lt"/>
              <a:sym typeface="金山云技术体" charset="-122"/>
            </a:endParaRPr>
          </a:p>
        </p:txBody>
      </p:sp>
      <p:sp>
        <p:nvSpPr>
          <p:cNvPr id="42" name="TextBox 41"/>
          <p:cNvSpPr txBox="1"/>
          <p:nvPr/>
        </p:nvSpPr>
        <p:spPr>
          <a:xfrm>
            <a:off x="3151683" y="3589926"/>
            <a:ext cx="5625737" cy="368300"/>
          </a:xfrm>
          <a:prstGeom prst="rect">
            <a:avLst/>
          </a:prstGeom>
          <a:noFill/>
        </p:spPr>
        <p:txBody>
          <a:bodyPr wrap="square" rtlCol="0">
            <a:spAutoFit/>
          </a:bodyPr>
          <a:lstStyle/>
          <a:p>
            <a:pPr algn="ctr"/>
            <a:r>
              <a:rPr lang="en-US" b="1" spc="600" dirty="0">
                <a:solidFill>
                  <a:schemeClr val="tx2"/>
                </a:solidFill>
                <a:latin typeface="Garamond" panose="02020404030301010803" pitchFamily="18" charset="0"/>
                <a:ea typeface="Roboto" panose="02000000000000000000" pitchFamily="2" charset="0"/>
                <a:cs typeface="Lato" panose="020F0502020204030203" pitchFamily="34" charset="0"/>
              </a:rPr>
              <a:t>Hunan Normal University</a:t>
            </a:r>
            <a:endParaRPr lang="en-US" b="1" spc="600" dirty="0">
              <a:solidFill>
                <a:schemeClr val="tx2"/>
              </a:solidFill>
              <a:latin typeface="Garamond" panose="02020404030301010803" pitchFamily="18" charset="0"/>
              <a:ea typeface="Roboto" panose="02000000000000000000" pitchFamily="2" charset="0"/>
              <a:cs typeface="Lato" panose="020F0502020204030203" pitchFamily="34" charset="0"/>
            </a:endParaRPr>
          </a:p>
        </p:txBody>
      </p:sp>
      <p:sp>
        <p:nvSpPr>
          <p:cNvPr id="2" name="TextBox 41"/>
          <p:cNvSpPr txBox="1"/>
          <p:nvPr/>
        </p:nvSpPr>
        <p:spPr>
          <a:xfrm>
            <a:off x="1575435" y="5557520"/>
            <a:ext cx="9041130" cy="922020"/>
          </a:xfrm>
          <a:prstGeom prst="rect">
            <a:avLst/>
          </a:prstGeom>
          <a:noFill/>
        </p:spPr>
        <p:txBody>
          <a:bodyPr wrap="square" rtlCol="0">
            <a:spAutoFit/>
          </a:bodyPr>
          <a:p>
            <a:pPr algn="ctr"/>
            <a:r>
              <a:rPr lang="en-US" b="1" spc="600" dirty="0">
                <a:solidFill>
                  <a:schemeClr val="tx2"/>
                </a:solidFill>
                <a:latin typeface="Garamond" panose="02020404030301010803" pitchFamily="18" charset="0"/>
                <a:ea typeface="Roboto" panose="02000000000000000000" pitchFamily="2" charset="0"/>
                <a:cs typeface="Lato" panose="020F0502020204030203" pitchFamily="34" charset="0"/>
              </a:rPr>
              <a:t>Made by:</a:t>
            </a:r>
            <a:r>
              <a:rPr lang="zh-CN" altLang="en-US" b="1" spc="600" dirty="0">
                <a:solidFill>
                  <a:schemeClr val="tx2"/>
                </a:solidFill>
                <a:latin typeface="Garamond" panose="02020404030301010803" pitchFamily="18" charset="0"/>
                <a:ea typeface="宋体" panose="02010600030101010101" pitchFamily="2" charset="-122"/>
                <a:cs typeface="Lato" panose="020F0502020204030203" pitchFamily="34" charset="0"/>
              </a:rPr>
              <a:t>夏临川（</a:t>
            </a:r>
            <a:r>
              <a:rPr lang="en-US" altLang="zh-CN" b="1" spc="600" dirty="0">
                <a:solidFill>
                  <a:schemeClr val="tx2"/>
                </a:solidFill>
                <a:latin typeface="Garamond" panose="02020404030301010803" pitchFamily="18" charset="0"/>
                <a:ea typeface="宋体" panose="02010600030101010101" pitchFamily="2" charset="-122"/>
                <a:cs typeface="Lato" panose="020F0502020204030203" pitchFamily="34" charset="0"/>
              </a:rPr>
              <a:t>Xia Linchuan</a:t>
            </a:r>
            <a:r>
              <a:rPr lang="zh-CN" altLang="en-US" b="1" spc="600" dirty="0">
                <a:solidFill>
                  <a:schemeClr val="tx2"/>
                </a:solidFill>
                <a:latin typeface="Garamond" panose="02020404030301010803" pitchFamily="18" charset="0"/>
                <a:ea typeface="宋体" panose="02010600030101010101" pitchFamily="2" charset="-122"/>
                <a:cs typeface="Lato" panose="020F0502020204030203" pitchFamily="34" charset="0"/>
              </a:rPr>
              <a:t>）、王纪龙（</a:t>
            </a:r>
            <a:r>
              <a:rPr lang="en-US" altLang="zh-CN" b="1" spc="600" dirty="0">
                <a:solidFill>
                  <a:schemeClr val="tx2"/>
                </a:solidFill>
                <a:latin typeface="Garamond" panose="02020404030301010803" pitchFamily="18" charset="0"/>
                <a:ea typeface="宋体" panose="02010600030101010101" pitchFamily="2" charset="-122"/>
                <a:cs typeface="Lato" panose="020F0502020204030203" pitchFamily="34" charset="0"/>
              </a:rPr>
              <a:t>Wang Jilong</a:t>
            </a:r>
            <a:r>
              <a:rPr lang="zh-CN" altLang="en-US" b="1" spc="600" dirty="0">
                <a:solidFill>
                  <a:schemeClr val="tx2"/>
                </a:solidFill>
                <a:latin typeface="Garamond" panose="02020404030301010803" pitchFamily="18" charset="0"/>
                <a:ea typeface="宋体" panose="02010600030101010101" pitchFamily="2" charset="-122"/>
                <a:cs typeface="Lato" panose="020F0502020204030203" pitchFamily="34" charset="0"/>
              </a:rPr>
              <a:t>）</a:t>
            </a:r>
            <a:endParaRPr lang="zh-CN" altLang="en-US" b="1" spc="600" dirty="0">
              <a:solidFill>
                <a:schemeClr val="tx2"/>
              </a:solidFill>
              <a:latin typeface="Garamond" panose="02020404030301010803" pitchFamily="18" charset="0"/>
              <a:ea typeface="宋体" panose="02010600030101010101" pitchFamily="2" charset="-122"/>
              <a:cs typeface="Lato" panose="020F0502020204030203" pitchFamily="34" charset="0"/>
            </a:endParaRPr>
          </a:p>
          <a:p>
            <a:pPr algn="ctr"/>
            <a:r>
              <a:rPr lang="en-US" b="1" spc="600" dirty="0">
                <a:solidFill>
                  <a:schemeClr val="tx2"/>
                </a:solidFill>
                <a:latin typeface="Garamond" panose="02020404030301010803" pitchFamily="18" charset="0"/>
                <a:ea typeface="Roboto" panose="02000000000000000000" pitchFamily="2" charset="0"/>
                <a:cs typeface="Lato" panose="020F0502020204030203" pitchFamily="34" charset="0"/>
                <a:sym typeface="+mn-ea"/>
              </a:rPr>
              <a:t>Major</a:t>
            </a:r>
            <a:r>
              <a:rPr lang="zh-CN" altLang="en-US" b="1" spc="600" dirty="0">
                <a:solidFill>
                  <a:schemeClr val="tx2"/>
                </a:solidFill>
                <a:latin typeface="Garamond" panose="02020404030301010803" pitchFamily="18" charset="0"/>
                <a:ea typeface="宋体" panose="02010600030101010101" pitchFamily="2" charset="-122"/>
                <a:cs typeface="Lato" panose="020F0502020204030203" pitchFamily="34" charset="0"/>
                <a:sym typeface="+mn-ea"/>
              </a:rPr>
              <a:t>：</a:t>
            </a:r>
            <a:r>
              <a:rPr lang="en-US" altLang="zh-CN" b="1" spc="600" dirty="0">
                <a:solidFill>
                  <a:schemeClr val="tx2"/>
                </a:solidFill>
                <a:latin typeface="Garamond" panose="02020404030301010803" pitchFamily="18" charset="0"/>
                <a:ea typeface="宋体" panose="02010600030101010101" pitchFamily="2" charset="-122"/>
                <a:cs typeface="Lato" panose="020F0502020204030203" pitchFamily="34" charset="0"/>
                <a:sym typeface="+mn-ea"/>
              </a:rPr>
              <a:t>English Translation</a:t>
            </a:r>
            <a:endParaRPr lang="en-US" altLang="zh-CN" b="1" spc="600" dirty="0">
              <a:solidFill>
                <a:schemeClr val="tx2"/>
              </a:solidFill>
              <a:latin typeface="Garamond" panose="02020404030301010803" pitchFamily="18" charset="0"/>
              <a:ea typeface="宋体" panose="02010600030101010101" pitchFamily="2" charset="-122"/>
              <a:cs typeface="Lato" panose="020F0502020204030203" pitchFamily="34" charset="0"/>
            </a:endParaRPr>
          </a:p>
          <a:p>
            <a:pPr algn="ctr"/>
            <a:endParaRPr lang="zh-CN" altLang="en-US" b="1" spc="600" dirty="0">
              <a:solidFill>
                <a:schemeClr val="tx2"/>
              </a:solidFill>
              <a:latin typeface="Garamond" panose="02020404030301010803" pitchFamily="18" charset="0"/>
              <a:ea typeface="宋体" panose="02010600030101010101" pitchFamily="2" charset="-122"/>
              <a:cs typeface="Lato" panose="020F050202020403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DBBAB"/>
        </a:solidFill>
        <a:effectLst/>
      </p:bgPr>
    </p:bg>
    <p:spTree>
      <p:nvGrpSpPr>
        <p:cNvPr id="1" name=""/>
        <p:cNvGrpSpPr/>
        <p:nvPr/>
      </p:nvGrpSpPr>
      <p:grpSpPr>
        <a:xfrm>
          <a:off x="0" y="0"/>
          <a:ext cx="0" cy="0"/>
          <a:chOff x="0" y="0"/>
          <a:chExt cx="0" cy="0"/>
        </a:xfrm>
      </p:grpSpPr>
      <p:sp>
        <p:nvSpPr>
          <p:cNvPr id="4" name="Rectangle 3"/>
          <p:cNvSpPr/>
          <p:nvPr/>
        </p:nvSpPr>
        <p:spPr>
          <a:xfrm>
            <a:off x="6574971" y="0"/>
            <a:ext cx="287382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374509" y="1428096"/>
            <a:ext cx="2200462" cy="822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574971" y="1428096"/>
            <a:ext cx="1524000" cy="8227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251460" y="182245"/>
            <a:ext cx="9197340" cy="2009140"/>
          </a:xfrm>
          <a:prstGeom prst="rect">
            <a:avLst/>
          </a:prstGeom>
          <a:noFill/>
        </p:spPr>
        <p:txBody>
          <a:bodyPr wrap="square" rtlCol="0">
            <a:noAutofit/>
          </a:bodyPr>
          <a:p>
            <a:pPr>
              <a:lnSpc>
                <a:spcPct val="150000"/>
              </a:lnSpc>
            </a:pPr>
            <a:r>
              <a:rPr lang="en-US" sz="4000" dirty="0">
                <a:solidFill>
                  <a:schemeClr val="tx2"/>
                </a:solidFill>
                <a:latin typeface="华文中宋" panose="02010600040101010101" charset="-122"/>
                <a:ea typeface="华文中宋" panose="02010600040101010101" charset="-122"/>
                <a:cs typeface="Lato" panose="020F0502020204030203" pitchFamily="34" charset="0"/>
              </a:rPr>
              <a:t>Seal Script</a:t>
            </a:r>
            <a:endParaRPr lang="en-US" sz="4000" dirty="0">
              <a:solidFill>
                <a:schemeClr val="tx2"/>
              </a:solidFill>
              <a:latin typeface="华文中宋" panose="02010600040101010101" charset="-122"/>
              <a:ea typeface="华文中宋" panose="02010600040101010101" charset="-122"/>
              <a:cs typeface="Lato" panose="020F0502020204030203" pitchFamily="34" charset="0"/>
            </a:endParaRPr>
          </a:p>
        </p:txBody>
      </p:sp>
      <p:sp>
        <p:nvSpPr>
          <p:cNvPr id="5" name="文本框 4"/>
          <p:cNvSpPr txBox="1"/>
          <p:nvPr/>
        </p:nvSpPr>
        <p:spPr>
          <a:xfrm>
            <a:off x="251460" y="1142365"/>
            <a:ext cx="6096000" cy="368300"/>
          </a:xfrm>
          <a:prstGeom prst="rect">
            <a:avLst/>
          </a:prstGeom>
          <a:noFill/>
        </p:spPr>
        <p:txBody>
          <a:bodyPr wrap="square" rtlCol="0" anchor="t">
            <a:spAutoFit/>
          </a:bodyPr>
          <a:p>
            <a:r>
              <a:rPr lang="zh-CN" altLang="en-US">
                <a:latin typeface="华文中宋" panose="02010600040101010101" charset="-122"/>
                <a:ea typeface="华文中宋" panose="02010600040101010101" charset="-122"/>
                <a:cs typeface="华文中宋" panose="02010600040101010101" charset="-122"/>
              </a:rPr>
              <a:t>(Chinese: 篆</a:t>
            </a:r>
            <a:r>
              <a:rPr lang="en-US" altLang="zh-CN">
                <a:latin typeface="华文中宋" panose="02010600040101010101" charset="-122"/>
                <a:ea typeface="华文中宋" panose="02010600040101010101" charset="-122"/>
                <a:cs typeface="华文中宋" panose="02010600040101010101" charset="-122"/>
              </a:rPr>
              <a:t> </a:t>
            </a:r>
            <a:r>
              <a:rPr lang="zh-CN" altLang="en-US">
                <a:latin typeface="华文中宋" panose="02010600040101010101" charset="-122"/>
                <a:ea typeface="华文中宋" panose="02010600040101010101" charset="-122"/>
                <a:cs typeface="华文中宋" panose="02010600040101010101" charset="-122"/>
              </a:rPr>
              <a:t>书 , Pinyin: </a:t>
            </a:r>
            <a:r>
              <a:rPr lang="en-US" altLang="zh-CN">
                <a:latin typeface="华文中宋" panose="02010600040101010101" charset="-122"/>
                <a:ea typeface="华文中宋" panose="02010600040101010101" charset="-122"/>
                <a:cs typeface="华文中宋" panose="02010600040101010101" charset="-122"/>
              </a:rPr>
              <a:t>zhuan shu</a:t>
            </a:r>
            <a:r>
              <a:rPr lang="zh-CN" altLang="en-US">
                <a:latin typeface="华文中宋" panose="02010600040101010101" charset="-122"/>
                <a:ea typeface="华文中宋" panose="02010600040101010101" charset="-122"/>
                <a:cs typeface="华文中宋" panose="02010600040101010101" charset="-122"/>
              </a:rPr>
              <a:t>)</a:t>
            </a:r>
            <a:endParaRPr lang="zh-CN" altLang="en-US">
              <a:latin typeface="华文中宋" panose="02010600040101010101" charset="-122"/>
              <a:ea typeface="华文中宋" panose="02010600040101010101" charset="-122"/>
              <a:cs typeface="华文中宋" panose="02010600040101010101" charset="-122"/>
            </a:endParaRPr>
          </a:p>
        </p:txBody>
      </p:sp>
      <p:sp>
        <p:nvSpPr>
          <p:cNvPr id="6" name="文本框 5"/>
          <p:cNvSpPr txBox="1"/>
          <p:nvPr/>
        </p:nvSpPr>
        <p:spPr>
          <a:xfrm>
            <a:off x="251460" y="2301875"/>
            <a:ext cx="8310880" cy="4082415"/>
          </a:xfrm>
          <a:prstGeom prst="rect">
            <a:avLst/>
          </a:prstGeom>
          <a:noFill/>
        </p:spPr>
        <p:txBody>
          <a:bodyPr wrap="square" rtlCol="0" anchor="t">
            <a:noAutofit/>
          </a:bodyPr>
          <a:p>
            <a:pPr fontAlgn="auto">
              <a:lnSpc>
                <a:spcPct val="100000"/>
              </a:lnSpc>
            </a:pPr>
            <a:r>
              <a:rPr lang="en-US" altLang="zh-CN" sz="2400" b="1">
                <a:latin typeface="华文中宋" panose="02010600040101010101" charset="-122"/>
                <a:ea typeface="华文中宋" panose="02010600040101010101" charset="-122"/>
                <a:cs typeface="华文中宋" panose="02010600040101010101" charset="-122"/>
              </a:rPr>
              <a:t>2. </a:t>
            </a:r>
            <a:r>
              <a:rPr lang="en-US" altLang="zh-CN" sz="2400">
                <a:latin typeface="华文中宋" panose="02010600040101010101" charset="-122"/>
                <a:ea typeface="华文中宋" panose="02010600040101010101" charset="-122"/>
                <a:cs typeface="华文中宋" panose="02010600040101010101" charset="-122"/>
              </a:rPr>
              <a:t>The Small Seal Script (Chinese: </a:t>
            </a:r>
            <a:r>
              <a:rPr lang="zh-CN" altLang="en-US" sz="2400">
                <a:latin typeface="华文中宋" panose="02010600040101010101" charset="-122"/>
                <a:ea typeface="华文中宋" panose="02010600040101010101" charset="-122"/>
                <a:cs typeface="华文中宋" panose="02010600040101010101" charset="-122"/>
              </a:rPr>
              <a:t>小</a:t>
            </a:r>
            <a:r>
              <a:rPr lang="en-US" altLang="zh-CN" sz="2400">
                <a:latin typeface="华文中宋" panose="02010600040101010101" charset="-122"/>
                <a:ea typeface="华文中宋" panose="02010600040101010101" charset="-122"/>
                <a:cs typeface="华文中宋" panose="02010600040101010101" charset="-122"/>
              </a:rPr>
              <a:t>篆</a:t>
            </a:r>
            <a:r>
              <a:rPr lang="zh-CN" altLang="en-US" sz="2400">
                <a:latin typeface="华文中宋" panose="02010600040101010101" charset="-122"/>
                <a:ea typeface="华文中宋" panose="02010600040101010101" charset="-122"/>
                <a:cs typeface="华文中宋" panose="02010600040101010101" charset="-122"/>
              </a:rPr>
              <a:t>）</a:t>
            </a:r>
            <a:endParaRPr lang="zh-CN" altLang="en-US" sz="2400">
              <a:latin typeface="华文中宋" panose="02010600040101010101" charset="-122"/>
              <a:ea typeface="华文中宋" panose="02010600040101010101" charset="-122"/>
              <a:cs typeface="华文中宋" panose="02010600040101010101" charset="-122"/>
            </a:endParaRPr>
          </a:p>
          <a:p>
            <a:pPr fontAlgn="auto">
              <a:lnSpc>
                <a:spcPct val="100000"/>
              </a:lnSpc>
            </a:pPr>
            <a:r>
              <a:rPr lang="zh-CN" altLang="en-US" sz="2400">
                <a:latin typeface="华文中宋" panose="02010600040101010101" charset="-122"/>
                <a:ea typeface="华文中宋" panose="02010600040101010101" charset="-122"/>
                <a:cs typeface="华文中宋" panose="02010600040101010101" charset="-122"/>
              </a:rPr>
              <a:t>After the Qin State conquered the other six states</a:t>
            </a:r>
            <a:r>
              <a:rPr lang="en-US" altLang="zh-CN" sz="2400">
                <a:latin typeface="华文中宋" panose="02010600040101010101" charset="-122"/>
                <a:ea typeface="华文中宋" panose="02010600040101010101" charset="-122"/>
                <a:cs typeface="华文中宋" panose="02010600040101010101" charset="-122"/>
              </a:rPr>
              <a:t> </a:t>
            </a:r>
            <a:r>
              <a:rPr lang="zh-CN" altLang="en-US" sz="2400">
                <a:latin typeface="华文中宋" panose="02010600040101010101" charset="-122"/>
                <a:ea typeface="华文中宋" panose="02010600040101010101" charset="-122"/>
                <a:cs typeface="华文中宋" panose="02010600040101010101" charset="-122"/>
              </a:rPr>
              <a:t>and established the Qin Dynasty (221–206 BC), Emperor Qinshihuang unified characters in order to strengthen his control. </a:t>
            </a:r>
            <a:endParaRPr lang="zh-CN" altLang="en-US" sz="2400">
              <a:latin typeface="华文中宋" panose="02010600040101010101" charset="-122"/>
              <a:ea typeface="华文中宋" panose="02010600040101010101" charset="-122"/>
              <a:cs typeface="华文中宋" panose="02010600040101010101" charset="-122"/>
            </a:endParaRPr>
          </a:p>
          <a:p>
            <a:pPr fontAlgn="auto">
              <a:lnSpc>
                <a:spcPct val="100000"/>
              </a:lnSpc>
            </a:pPr>
            <a:r>
              <a:rPr lang="en-US" altLang="zh-CN" sz="2400">
                <a:latin typeface="华文中宋" panose="02010600040101010101" charset="-122"/>
                <a:ea typeface="华文中宋" panose="02010600040101010101" charset="-122"/>
                <a:cs typeface="华文中宋" panose="02010600040101010101" charset="-122"/>
              </a:rPr>
              <a:t>T</a:t>
            </a:r>
            <a:r>
              <a:rPr lang="zh-CN" altLang="en-US" sz="2400">
                <a:latin typeface="华文中宋" panose="02010600040101010101" charset="-122"/>
                <a:ea typeface="华文中宋" panose="02010600040101010101" charset="-122"/>
                <a:cs typeface="华文中宋" panose="02010600040101010101" charset="-122"/>
              </a:rPr>
              <a:t>he unified characters wer</a:t>
            </a:r>
            <a:r>
              <a:rPr lang="en-US" altLang="zh-CN" sz="2400">
                <a:latin typeface="华文中宋" panose="02010600040101010101" charset="-122"/>
                <a:ea typeface="华文中宋" panose="02010600040101010101" charset="-122"/>
                <a:cs typeface="华文中宋" panose="02010600040101010101" charset="-122"/>
              </a:rPr>
              <a:t>e </a:t>
            </a:r>
            <a:r>
              <a:rPr lang="zh-CN" altLang="en-US" sz="2400">
                <a:latin typeface="华文中宋" panose="02010600040101010101" charset="-122"/>
                <a:ea typeface="华文中宋" panose="02010600040101010101" charset="-122"/>
                <a:cs typeface="华文中宋" panose="02010600040101010101" charset="-122"/>
              </a:rPr>
              <a:t>calle</a:t>
            </a:r>
            <a:r>
              <a:rPr lang="en-US" altLang="zh-CN" sz="2400">
                <a:latin typeface="华文中宋" panose="02010600040101010101" charset="-122"/>
                <a:ea typeface="华文中宋" panose="02010600040101010101" charset="-122"/>
                <a:cs typeface="华文中宋" panose="02010600040101010101" charset="-122"/>
              </a:rPr>
              <a:t>d S</a:t>
            </a:r>
            <a:r>
              <a:rPr lang="zh-CN" altLang="en-US" sz="2400">
                <a:latin typeface="华文中宋" panose="02010600040101010101" charset="-122"/>
                <a:ea typeface="华文中宋" panose="02010600040101010101" charset="-122"/>
                <a:cs typeface="华文中宋" panose="02010600040101010101" charset="-122"/>
              </a:rPr>
              <a:t>mall </a:t>
            </a:r>
            <a:r>
              <a:rPr lang="en-US" altLang="zh-CN" sz="2400">
                <a:latin typeface="华文中宋" panose="02010600040101010101" charset="-122"/>
                <a:ea typeface="华文中宋" panose="02010600040101010101" charset="-122"/>
                <a:cs typeface="华文中宋" panose="02010600040101010101" charset="-122"/>
              </a:rPr>
              <a:t>S</a:t>
            </a:r>
            <a:r>
              <a:rPr lang="zh-CN" altLang="en-US" sz="2400">
                <a:latin typeface="华文中宋" panose="02010600040101010101" charset="-122"/>
                <a:ea typeface="华文中宋" panose="02010600040101010101" charset="-122"/>
                <a:cs typeface="华文中宋" panose="02010600040101010101" charset="-122"/>
              </a:rPr>
              <a:t>eal </a:t>
            </a:r>
            <a:r>
              <a:rPr lang="en-US" altLang="zh-CN" sz="2400">
                <a:latin typeface="华文中宋" panose="02010600040101010101" charset="-122"/>
                <a:ea typeface="华文中宋" panose="02010600040101010101" charset="-122"/>
                <a:cs typeface="华文中宋" panose="02010600040101010101" charset="-122"/>
              </a:rPr>
              <a:t>S</a:t>
            </a:r>
            <a:r>
              <a:rPr lang="zh-CN" altLang="en-US" sz="2400">
                <a:latin typeface="华文中宋" panose="02010600040101010101" charset="-122"/>
                <a:ea typeface="华文中宋" panose="02010600040101010101" charset="-122"/>
                <a:cs typeface="华文中宋" panose="02010600040101010101" charset="-122"/>
              </a:rPr>
              <a:t>cript which was the official style of</a:t>
            </a:r>
            <a:r>
              <a:rPr lang="en-US" altLang="zh-CN" sz="2400">
                <a:latin typeface="华文中宋" panose="02010600040101010101" charset="-122"/>
                <a:ea typeface="华文中宋" panose="02010600040101010101" charset="-122"/>
                <a:cs typeface="华文中宋" panose="02010600040101010101" charset="-122"/>
              </a:rPr>
              <a:t> </a:t>
            </a:r>
            <a:r>
              <a:rPr lang="zh-CN" altLang="en-US" sz="2400">
                <a:latin typeface="华文中宋" panose="02010600040101010101" charset="-122"/>
                <a:ea typeface="华文中宋" panose="02010600040101010101" charset="-122"/>
                <a:cs typeface="华文中宋" panose="02010600040101010101" charset="-122"/>
              </a:rPr>
              <a:t>characters in Qin Dynasty used for all the</a:t>
            </a:r>
            <a:r>
              <a:rPr lang="en-US" altLang="zh-CN" sz="2400">
                <a:latin typeface="华文中宋" panose="02010600040101010101" charset="-122"/>
                <a:ea typeface="华文中宋" panose="02010600040101010101" charset="-122"/>
                <a:cs typeface="华文中宋" panose="02010600040101010101" charset="-122"/>
              </a:rPr>
              <a:t> d</a:t>
            </a:r>
            <a:r>
              <a:rPr lang="zh-CN" altLang="en-US" sz="2400">
                <a:latin typeface="华文中宋" panose="02010600040101010101" charset="-122"/>
                <a:ea typeface="华文中宋" panose="02010600040101010101" charset="-122"/>
                <a:cs typeface="华文中宋" panose="02010600040101010101" charset="-122"/>
              </a:rPr>
              <a:t>ocuments of the government. </a:t>
            </a:r>
            <a:endParaRPr lang="zh-CN" altLang="en-US" sz="2400">
              <a:latin typeface="华文中宋" panose="02010600040101010101" charset="-122"/>
              <a:ea typeface="华文中宋" panose="02010600040101010101" charset="-122"/>
              <a:cs typeface="华文中宋" panose="02010600040101010101" charset="-122"/>
            </a:endParaRPr>
          </a:p>
        </p:txBody>
      </p:sp>
      <p:pic>
        <p:nvPicPr>
          <p:cNvPr id="2" name="图片 1" descr="48687e2f5145fb5a099eef1a317a85d"/>
          <p:cNvPicPr>
            <a:picLocks noChangeAspect="1"/>
          </p:cNvPicPr>
          <p:nvPr/>
        </p:nvPicPr>
        <p:blipFill>
          <a:blip r:embed="rId1"/>
          <a:stretch>
            <a:fillRect/>
          </a:stretch>
        </p:blipFill>
        <p:spPr>
          <a:xfrm>
            <a:off x="8595995" y="1142365"/>
            <a:ext cx="3274060" cy="52419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DBBAB"/>
        </a:solidFill>
        <a:effectLst/>
      </p:bgPr>
    </p:bg>
    <p:spTree>
      <p:nvGrpSpPr>
        <p:cNvPr id="1" name=""/>
        <p:cNvGrpSpPr/>
        <p:nvPr/>
      </p:nvGrpSpPr>
      <p:grpSpPr>
        <a:xfrm>
          <a:off x="0" y="0"/>
          <a:ext cx="0" cy="0"/>
          <a:chOff x="0" y="0"/>
          <a:chExt cx="0" cy="0"/>
        </a:xfrm>
      </p:grpSpPr>
      <p:sp>
        <p:nvSpPr>
          <p:cNvPr id="4" name="Rectangle 3"/>
          <p:cNvSpPr/>
          <p:nvPr/>
        </p:nvSpPr>
        <p:spPr>
          <a:xfrm>
            <a:off x="6574971" y="0"/>
            <a:ext cx="287382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374509" y="1428096"/>
            <a:ext cx="2200462" cy="822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574971" y="1428096"/>
            <a:ext cx="1524000" cy="8227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251460" y="182245"/>
            <a:ext cx="9197340" cy="2009140"/>
          </a:xfrm>
          <a:prstGeom prst="rect">
            <a:avLst/>
          </a:prstGeom>
          <a:noFill/>
        </p:spPr>
        <p:txBody>
          <a:bodyPr wrap="square" rtlCol="0">
            <a:noAutofit/>
          </a:bodyPr>
          <a:p>
            <a:pPr>
              <a:lnSpc>
                <a:spcPct val="150000"/>
              </a:lnSpc>
            </a:pPr>
            <a:r>
              <a:rPr lang="en-US" sz="4000" dirty="0">
                <a:solidFill>
                  <a:schemeClr val="tx2"/>
                </a:solidFill>
                <a:latin typeface="华文中宋" panose="02010600040101010101" charset="-122"/>
                <a:ea typeface="华文中宋" panose="02010600040101010101" charset="-122"/>
                <a:cs typeface="Lato" panose="020F0502020204030203" pitchFamily="34" charset="0"/>
              </a:rPr>
              <a:t>Clerical Script</a:t>
            </a:r>
            <a:endParaRPr lang="en-US" sz="4000" dirty="0">
              <a:solidFill>
                <a:schemeClr val="tx2"/>
              </a:solidFill>
              <a:latin typeface="华文中宋" panose="02010600040101010101" charset="-122"/>
              <a:ea typeface="华文中宋" panose="02010600040101010101" charset="-122"/>
              <a:cs typeface="Lato" panose="020F0502020204030203" pitchFamily="34" charset="0"/>
            </a:endParaRPr>
          </a:p>
        </p:txBody>
      </p:sp>
      <p:sp>
        <p:nvSpPr>
          <p:cNvPr id="5" name="文本框 4"/>
          <p:cNvSpPr txBox="1"/>
          <p:nvPr/>
        </p:nvSpPr>
        <p:spPr>
          <a:xfrm>
            <a:off x="251460" y="1142365"/>
            <a:ext cx="6096000" cy="368300"/>
          </a:xfrm>
          <a:prstGeom prst="rect">
            <a:avLst/>
          </a:prstGeom>
          <a:noFill/>
        </p:spPr>
        <p:txBody>
          <a:bodyPr wrap="square" rtlCol="0" anchor="t">
            <a:spAutoFit/>
          </a:bodyPr>
          <a:p>
            <a:r>
              <a:rPr lang="zh-CN" altLang="en-US">
                <a:latin typeface="华文中宋" panose="02010600040101010101" charset="-122"/>
                <a:ea typeface="华文中宋" panose="02010600040101010101" charset="-122"/>
                <a:cs typeface="华文中宋" panose="02010600040101010101" charset="-122"/>
              </a:rPr>
              <a:t>(Chinese: 隶</a:t>
            </a:r>
            <a:r>
              <a:rPr lang="en-US" altLang="zh-CN">
                <a:latin typeface="华文中宋" panose="02010600040101010101" charset="-122"/>
                <a:ea typeface="华文中宋" panose="02010600040101010101" charset="-122"/>
                <a:cs typeface="华文中宋" panose="02010600040101010101" charset="-122"/>
              </a:rPr>
              <a:t> </a:t>
            </a:r>
            <a:r>
              <a:rPr lang="zh-CN" altLang="en-US">
                <a:latin typeface="华文中宋" panose="02010600040101010101" charset="-122"/>
                <a:ea typeface="华文中宋" panose="02010600040101010101" charset="-122"/>
                <a:cs typeface="华文中宋" panose="02010600040101010101" charset="-122"/>
              </a:rPr>
              <a:t>书 , Pinyin: </a:t>
            </a:r>
            <a:r>
              <a:rPr lang="en-US" altLang="zh-CN">
                <a:latin typeface="华文中宋" panose="02010600040101010101" charset="-122"/>
                <a:ea typeface="华文中宋" panose="02010600040101010101" charset="-122"/>
                <a:cs typeface="华文中宋" panose="02010600040101010101" charset="-122"/>
              </a:rPr>
              <a:t>li shu</a:t>
            </a:r>
            <a:r>
              <a:rPr lang="zh-CN" altLang="en-US">
                <a:latin typeface="华文中宋" panose="02010600040101010101" charset="-122"/>
                <a:ea typeface="华文中宋" panose="02010600040101010101" charset="-122"/>
                <a:cs typeface="华文中宋" panose="02010600040101010101" charset="-122"/>
              </a:rPr>
              <a:t>)</a:t>
            </a:r>
            <a:endParaRPr lang="zh-CN" altLang="en-US">
              <a:latin typeface="华文中宋" panose="02010600040101010101" charset="-122"/>
              <a:ea typeface="华文中宋" panose="02010600040101010101" charset="-122"/>
              <a:cs typeface="华文中宋" panose="02010600040101010101" charset="-122"/>
            </a:endParaRPr>
          </a:p>
        </p:txBody>
      </p:sp>
      <p:sp>
        <p:nvSpPr>
          <p:cNvPr id="6" name="文本框 5"/>
          <p:cNvSpPr txBox="1"/>
          <p:nvPr/>
        </p:nvSpPr>
        <p:spPr>
          <a:xfrm>
            <a:off x="251460" y="2056765"/>
            <a:ext cx="7740015" cy="4082415"/>
          </a:xfrm>
          <a:prstGeom prst="rect">
            <a:avLst/>
          </a:prstGeom>
          <a:noFill/>
        </p:spPr>
        <p:txBody>
          <a:bodyPr wrap="square" rtlCol="0" anchor="t">
            <a:noAutofit/>
          </a:bodyPr>
          <a:p>
            <a:pPr fontAlgn="auto">
              <a:lnSpc>
                <a:spcPct val="100000"/>
              </a:lnSpc>
            </a:pPr>
            <a:r>
              <a:rPr lang="en-US" sz="2400">
                <a:latin typeface="华文中宋" panose="02010600040101010101" charset="-122"/>
                <a:ea typeface="华文中宋" panose="02010600040101010101" charset="-122"/>
                <a:cs typeface="华文中宋" panose="02010600040101010101" charset="-122"/>
                <a:sym typeface="+mn-ea"/>
              </a:rPr>
              <a:t>C</a:t>
            </a:r>
            <a:r>
              <a:rPr sz="2400">
                <a:latin typeface="华文中宋" panose="02010600040101010101" charset="-122"/>
                <a:ea typeface="华文中宋" panose="02010600040101010101" charset="-122"/>
                <a:cs typeface="华文中宋" panose="02010600040101010101" charset="-122"/>
                <a:sym typeface="+mn-ea"/>
              </a:rPr>
              <a:t>lerical </a:t>
            </a:r>
            <a:r>
              <a:rPr lang="en-US" sz="2400">
                <a:latin typeface="华文中宋" panose="02010600040101010101" charset="-122"/>
                <a:ea typeface="华文中宋" panose="02010600040101010101" charset="-122"/>
                <a:cs typeface="华文中宋" panose="02010600040101010101" charset="-122"/>
                <a:sym typeface="+mn-ea"/>
              </a:rPr>
              <a:t>s</a:t>
            </a:r>
            <a:r>
              <a:rPr sz="2400">
                <a:latin typeface="华文中宋" panose="02010600040101010101" charset="-122"/>
                <a:ea typeface="华文中宋" panose="02010600040101010101" charset="-122"/>
                <a:cs typeface="华文中宋" panose="02010600040101010101" charset="-122"/>
                <a:sym typeface="+mn-ea"/>
              </a:rPr>
              <a:t>cript appeared during the late of the Qin Dynasty and the Han</a:t>
            </a:r>
            <a:r>
              <a:rPr lang="en-US" sz="2400">
                <a:latin typeface="华文中宋" panose="02010600040101010101" charset="-122"/>
                <a:ea typeface="华文中宋" panose="02010600040101010101" charset="-122"/>
                <a:cs typeface="华文中宋" panose="02010600040101010101" charset="-122"/>
                <a:sym typeface="+mn-ea"/>
              </a:rPr>
              <a:t> </a:t>
            </a:r>
            <a:r>
              <a:rPr sz="2400">
                <a:latin typeface="华文中宋" panose="02010600040101010101" charset="-122"/>
                <a:ea typeface="华文中宋" panose="02010600040101010101" charset="-122"/>
                <a:cs typeface="华文中宋" panose="02010600040101010101" charset="-122"/>
                <a:sym typeface="+mn-ea"/>
              </a:rPr>
              <a:t>Dynasty (206 BC — 220 AD).</a:t>
            </a:r>
            <a:endParaRPr sz="2400">
              <a:latin typeface="华文中宋" panose="02010600040101010101" charset="-122"/>
              <a:ea typeface="华文中宋" panose="02010600040101010101" charset="-122"/>
              <a:cs typeface="华文中宋" panose="02010600040101010101" charset="-122"/>
              <a:sym typeface="+mn-ea"/>
            </a:endParaRPr>
          </a:p>
          <a:p>
            <a:pPr fontAlgn="auto">
              <a:lnSpc>
                <a:spcPct val="100000"/>
              </a:lnSpc>
            </a:pPr>
            <a:endParaRPr sz="2400">
              <a:latin typeface="华文中宋" panose="02010600040101010101" charset="-122"/>
              <a:ea typeface="华文中宋" panose="02010600040101010101" charset="-122"/>
              <a:cs typeface="华文中宋" panose="02010600040101010101" charset="-122"/>
              <a:sym typeface="+mn-ea"/>
            </a:endParaRPr>
          </a:p>
          <a:p>
            <a:pPr fontAlgn="auto">
              <a:lnSpc>
                <a:spcPct val="100000"/>
              </a:lnSpc>
            </a:pPr>
            <a:r>
              <a:rPr sz="2400">
                <a:latin typeface="华文中宋" panose="02010600040101010101" charset="-122"/>
                <a:ea typeface="华文中宋" panose="02010600040101010101" charset="-122"/>
                <a:cs typeface="华文中宋" panose="02010600040101010101" charset="-122"/>
                <a:sym typeface="+mn-ea"/>
              </a:rPr>
              <a:t>After the unification of China, the seal script was still popular, but could not satisfy the needs of people because of its lengthened and curved lines being written were quite time-consuming</a:t>
            </a:r>
            <a:r>
              <a:rPr lang="en-US" sz="2400">
                <a:latin typeface="华文中宋" panose="02010600040101010101" charset="-122"/>
                <a:ea typeface="华文中宋" panose="02010600040101010101" charset="-122"/>
                <a:cs typeface="华文中宋" panose="02010600040101010101" charset="-122"/>
                <a:sym typeface="+mn-ea"/>
              </a:rPr>
              <a:t>.</a:t>
            </a:r>
            <a:endParaRPr sz="2400">
              <a:latin typeface="华文中宋" panose="02010600040101010101" charset="-122"/>
              <a:ea typeface="华文中宋" panose="02010600040101010101" charset="-122"/>
              <a:cs typeface="华文中宋" panose="02010600040101010101" charset="-122"/>
              <a:sym typeface="+mn-ea"/>
            </a:endParaRPr>
          </a:p>
          <a:p>
            <a:pPr fontAlgn="auto">
              <a:lnSpc>
                <a:spcPct val="100000"/>
              </a:lnSpc>
            </a:pPr>
            <a:endParaRPr sz="2400">
              <a:latin typeface="华文中宋" panose="02010600040101010101" charset="-122"/>
              <a:ea typeface="华文中宋" panose="02010600040101010101" charset="-122"/>
              <a:cs typeface="华文中宋" panose="02010600040101010101" charset="-122"/>
              <a:sym typeface="+mn-ea"/>
            </a:endParaRPr>
          </a:p>
          <a:p>
            <a:pPr fontAlgn="auto">
              <a:lnSpc>
                <a:spcPct val="100000"/>
              </a:lnSpc>
            </a:pPr>
            <a:r>
              <a:rPr sz="2400">
                <a:latin typeface="华文中宋" panose="02010600040101010101" charset="-122"/>
                <a:ea typeface="华文中宋" panose="02010600040101010101" charset="-122"/>
                <a:cs typeface="华文中宋" panose="02010600040101010101" charset="-122"/>
              </a:rPr>
              <a:t>In order to save time, </a:t>
            </a:r>
            <a:r>
              <a:rPr lang="en-US" sz="2400">
                <a:latin typeface="华文中宋" panose="02010600040101010101" charset="-122"/>
                <a:ea typeface="华文中宋" panose="02010600040101010101" charset="-122"/>
                <a:cs typeface="华文中宋" panose="02010600040101010101" charset="-122"/>
              </a:rPr>
              <a:t>people</a:t>
            </a:r>
            <a:r>
              <a:rPr sz="2400">
                <a:latin typeface="华文中宋" panose="02010600040101010101" charset="-122"/>
                <a:ea typeface="华文中宋" panose="02010600040101010101" charset="-122"/>
                <a:cs typeface="华文中宋" panose="02010600040101010101" charset="-122"/>
              </a:rPr>
              <a:t> changed the rounded lines into straight ones which became the officially approved formal way of writing.</a:t>
            </a:r>
            <a:endParaRPr sz="2400">
              <a:latin typeface="华文中宋" panose="02010600040101010101" charset="-122"/>
              <a:ea typeface="华文中宋" panose="02010600040101010101" charset="-122"/>
              <a:cs typeface="华文中宋" panose="02010600040101010101" charset="-122"/>
            </a:endParaRPr>
          </a:p>
          <a:p>
            <a:pPr fontAlgn="auto">
              <a:lnSpc>
                <a:spcPct val="100000"/>
              </a:lnSpc>
            </a:pPr>
            <a:endParaRPr sz="2400">
              <a:latin typeface="华文中宋" panose="02010600040101010101" charset="-122"/>
              <a:ea typeface="华文中宋" panose="02010600040101010101" charset="-122"/>
              <a:cs typeface="华文中宋" panose="02010600040101010101" charset="-122"/>
            </a:endParaRPr>
          </a:p>
          <a:p>
            <a:pPr fontAlgn="auto">
              <a:lnSpc>
                <a:spcPct val="100000"/>
              </a:lnSpc>
            </a:pPr>
            <a:endParaRPr sz="2400">
              <a:latin typeface="华文中宋" panose="02010600040101010101" charset="-122"/>
              <a:ea typeface="华文中宋" panose="02010600040101010101" charset="-122"/>
              <a:cs typeface="华文中宋" panose="02010600040101010101" charset="-122"/>
            </a:endParaRPr>
          </a:p>
        </p:txBody>
      </p:sp>
      <p:pic>
        <p:nvPicPr>
          <p:cNvPr id="2" name="图片 1" descr="1a176e490404a2aee43a459dcfe22d9"/>
          <p:cNvPicPr>
            <a:picLocks noChangeAspect="1"/>
          </p:cNvPicPr>
          <p:nvPr/>
        </p:nvPicPr>
        <p:blipFill>
          <a:blip r:embed="rId1"/>
          <a:stretch>
            <a:fillRect/>
          </a:stretch>
        </p:blipFill>
        <p:spPr>
          <a:xfrm>
            <a:off x="8504555" y="1280795"/>
            <a:ext cx="3215640" cy="48583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DBBAB"/>
        </a:solidFill>
        <a:effectLst/>
      </p:bgPr>
    </p:bg>
    <p:spTree>
      <p:nvGrpSpPr>
        <p:cNvPr id="1" name=""/>
        <p:cNvGrpSpPr/>
        <p:nvPr/>
      </p:nvGrpSpPr>
      <p:grpSpPr>
        <a:xfrm>
          <a:off x="0" y="0"/>
          <a:ext cx="0" cy="0"/>
          <a:chOff x="0" y="0"/>
          <a:chExt cx="0" cy="0"/>
        </a:xfrm>
      </p:grpSpPr>
      <p:sp>
        <p:nvSpPr>
          <p:cNvPr id="4" name="Rectangle 3"/>
          <p:cNvSpPr/>
          <p:nvPr/>
        </p:nvSpPr>
        <p:spPr>
          <a:xfrm>
            <a:off x="6574971" y="0"/>
            <a:ext cx="287382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374509" y="1428096"/>
            <a:ext cx="2200462" cy="822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574971" y="1428096"/>
            <a:ext cx="1524000" cy="8227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251460" y="182245"/>
            <a:ext cx="9197340" cy="2009140"/>
          </a:xfrm>
          <a:prstGeom prst="rect">
            <a:avLst/>
          </a:prstGeom>
          <a:noFill/>
        </p:spPr>
        <p:txBody>
          <a:bodyPr wrap="square" rtlCol="0">
            <a:noAutofit/>
          </a:bodyPr>
          <a:p>
            <a:pPr>
              <a:lnSpc>
                <a:spcPct val="150000"/>
              </a:lnSpc>
            </a:pPr>
            <a:r>
              <a:rPr lang="en-US" sz="4000" dirty="0">
                <a:solidFill>
                  <a:schemeClr val="tx2"/>
                </a:solidFill>
                <a:latin typeface="华文中宋" panose="02010600040101010101" charset="-122"/>
                <a:ea typeface="华文中宋" panose="02010600040101010101" charset="-122"/>
                <a:cs typeface="Lato" panose="020F0502020204030203" pitchFamily="34" charset="0"/>
              </a:rPr>
              <a:t>Regular Script</a:t>
            </a:r>
            <a:endParaRPr lang="en-US" sz="4000" dirty="0">
              <a:solidFill>
                <a:schemeClr val="tx2"/>
              </a:solidFill>
              <a:latin typeface="华文中宋" panose="02010600040101010101" charset="-122"/>
              <a:ea typeface="华文中宋" panose="02010600040101010101" charset="-122"/>
              <a:cs typeface="Lato" panose="020F0502020204030203" pitchFamily="34" charset="0"/>
            </a:endParaRPr>
          </a:p>
        </p:txBody>
      </p:sp>
      <p:sp>
        <p:nvSpPr>
          <p:cNvPr id="5" name="文本框 4"/>
          <p:cNvSpPr txBox="1"/>
          <p:nvPr/>
        </p:nvSpPr>
        <p:spPr>
          <a:xfrm>
            <a:off x="251460" y="1142365"/>
            <a:ext cx="6096000" cy="368300"/>
          </a:xfrm>
          <a:prstGeom prst="rect">
            <a:avLst/>
          </a:prstGeom>
          <a:noFill/>
        </p:spPr>
        <p:txBody>
          <a:bodyPr wrap="square" rtlCol="0" anchor="t">
            <a:spAutoFit/>
          </a:bodyPr>
          <a:p>
            <a:r>
              <a:rPr lang="zh-CN" altLang="en-US">
                <a:latin typeface="华文中宋" panose="02010600040101010101" charset="-122"/>
                <a:ea typeface="华文中宋" panose="02010600040101010101" charset="-122"/>
                <a:cs typeface="华文中宋" panose="02010600040101010101" charset="-122"/>
              </a:rPr>
              <a:t>(Chinese: 楷</a:t>
            </a:r>
            <a:r>
              <a:rPr lang="en-US" altLang="zh-CN">
                <a:latin typeface="华文中宋" panose="02010600040101010101" charset="-122"/>
                <a:ea typeface="华文中宋" panose="02010600040101010101" charset="-122"/>
                <a:cs typeface="华文中宋" panose="02010600040101010101" charset="-122"/>
              </a:rPr>
              <a:t> </a:t>
            </a:r>
            <a:r>
              <a:rPr lang="zh-CN" altLang="en-US">
                <a:latin typeface="华文中宋" panose="02010600040101010101" charset="-122"/>
                <a:ea typeface="华文中宋" panose="02010600040101010101" charset="-122"/>
                <a:cs typeface="华文中宋" panose="02010600040101010101" charset="-122"/>
              </a:rPr>
              <a:t>书 , Pinyin: </a:t>
            </a:r>
            <a:r>
              <a:rPr lang="en-US" altLang="zh-CN">
                <a:latin typeface="华文中宋" panose="02010600040101010101" charset="-122"/>
                <a:ea typeface="华文中宋" panose="02010600040101010101" charset="-122"/>
                <a:cs typeface="华文中宋" panose="02010600040101010101" charset="-122"/>
              </a:rPr>
              <a:t>kai shu</a:t>
            </a:r>
            <a:r>
              <a:rPr lang="zh-CN" altLang="en-US">
                <a:latin typeface="华文中宋" panose="02010600040101010101" charset="-122"/>
                <a:ea typeface="华文中宋" panose="02010600040101010101" charset="-122"/>
                <a:cs typeface="华文中宋" panose="02010600040101010101" charset="-122"/>
              </a:rPr>
              <a:t>)</a:t>
            </a:r>
            <a:endParaRPr lang="zh-CN" altLang="en-US">
              <a:latin typeface="华文中宋" panose="02010600040101010101" charset="-122"/>
              <a:ea typeface="华文中宋" panose="02010600040101010101" charset="-122"/>
              <a:cs typeface="华文中宋" panose="02010600040101010101" charset="-122"/>
            </a:endParaRPr>
          </a:p>
        </p:txBody>
      </p:sp>
      <p:sp>
        <p:nvSpPr>
          <p:cNvPr id="6" name="文本框 5"/>
          <p:cNvSpPr txBox="1"/>
          <p:nvPr/>
        </p:nvSpPr>
        <p:spPr>
          <a:xfrm>
            <a:off x="210820" y="2012315"/>
            <a:ext cx="7740015" cy="4547870"/>
          </a:xfrm>
          <a:prstGeom prst="rect">
            <a:avLst/>
          </a:prstGeom>
          <a:noFill/>
        </p:spPr>
        <p:txBody>
          <a:bodyPr wrap="square" rtlCol="0" anchor="t">
            <a:noAutofit/>
          </a:bodyPr>
          <a:p>
            <a:pPr fontAlgn="auto">
              <a:lnSpc>
                <a:spcPct val="100000"/>
              </a:lnSpc>
            </a:pPr>
            <a:r>
              <a:rPr lang="en-US" sz="2400">
                <a:latin typeface="华文中宋" panose="02010600040101010101" charset="-122"/>
                <a:ea typeface="华文中宋" panose="02010600040101010101" charset="-122"/>
                <a:cs typeface="华文中宋" panose="02010600040101010101" charset="-122"/>
                <a:sym typeface="+mn-ea"/>
              </a:rPr>
              <a:t>R</a:t>
            </a:r>
            <a:r>
              <a:rPr sz="2400">
                <a:latin typeface="华文中宋" panose="02010600040101010101" charset="-122"/>
                <a:ea typeface="华文中宋" panose="02010600040101010101" charset="-122"/>
                <a:cs typeface="华文中宋" panose="02010600040101010101" charset="-122"/>
                <a:sym typeface="+mn-ea"/>
              </a:rPr>
              <a:t>egular script appeared at the end of the Eastern Han Dynasty (25–220)and replaced the clerical script to be the major </a:t>
            </a:r>
            <a:r>
              <a:rPr lang="en-US" sz="2400">
                <a:latin typeface="华文中宋" panose="02010600040101010101" charset="-122"/>
                <a:ea typeface="华文中宋" panose="02010600040101010101" charset="-122"/>
                <a:cs typeface="华文中宋" panose="02010600040101010101" charset="-122"/>
                <a:sym typeface="+mn-ea"/>
              </a:rPr>
              <a:t>script form</a:t>
            </a:r>
            <a:r>
              <a:rPr sz="2400">
                <a:latin typeface="华文中宋" panose="02010600040101010101" charset="-122"/>
                <a:ea typeface="华文中宋" panose="02010600040101010101" charset="-122"/>
                <a:cs typeface="华文中宋" panose="02010600040101010101" charset="-122"/>
                <a:sym typeface="+mn-ea"/>
              </a:rPr>
              <a:t> of daily writing. </a:t>
            </a:r>
            <a:endParaRPr sz="2400">
              <a:latin typeface="华文中宋" panose="02010600040101010101" charset="-122"/>
              <a:ea typeface="华文中宋" panose="02010600040101010101" charset="-122"/>
              <a:cs typeface="华文中宋" panose="02010600040101010101" charset="-122"/>
              <a:sym typeface="+mn-ea"/>
            </a:endParaRPr>
          </a:p>
          <a:p>
            <a:pPr fontAlgn="auto">
              <a:lnSpc>
                <a:spcPct val="100000"/>
              </a:lnSpc>
            </a:pPr>
            <a:endParaRPr sz="2400">
              <a:latin typeface="华文中宋" panose="02010600040101010101" charset="-122"/>
              <a:ea typeface="华文中宋" panose="02010600040101010101" charset="-122"/>
              <a:cs typeface="华文中宋" panose="02010600040101010101" charset="-122"/>
            </a:endParaRPr>
          </a:p>
          <a:p>
            <a:pPr fontAlgn="auto">
              <a:lnSpc>
                <a:spcPct val="100000"/>
              </a:lnSpc>
            </a:pPr>
            <a:r>
              <a:rPr sz="2400">
                <a:latin typeface="华文中宋" panose="02010600040101010101" charset="-122"/>
                <a:ea typeface="华文中宋" panose="02010600040101010101" charset="-122"/>
                <a:cs typeface="华文中宋" panose="02010600040101010101" charset="-122"/>
              </a:rPr>
              <a:t>Toward the end of the Han Dynasty, the strokes with the wavy endings and some thick curvy lines seen in the clerical script became smooth and </a:t>
            </a:r>
            <a:endParaRPr sz="2400">
              <a:latin typeface="华文中宋" panose="02010600040101010101" charset="-122"/>
              <a:ea typeface="华文中宋" panose="02010600040101010101" charset="-122"/>
              <a:cs typeface="华文中宋" panose="02010600040101010101" charset="-122"/>
            </a:endParaRPr>
          </a:p>
          <a:p>
            <a:pPr fontAlgn="auto">
              <a:lnSpc>
                <a:spcPct val="100000"/>
              </a:lnSpc>
            </a:pPr>
            <a:r>
              <a:rPr sz="2400">
                <a:latin typeface="华文中宋" panose="02010600040101010101" charset="-122"/>
                <a:ea typeface="华文中宋" panose="02010600040101010101" charset="-122"/>
                <a:cs typeface="华文中宋" panose="02010600040101010101" charset="-122"/>
              </a:rPr>
              <a:t>straight. </a:t>
            </a:r>
            <a:endParaRPr sz="2400">
              <a:latin typeface="华文中宋" panose="02010600040101010101" charset="-122"/>
              <a:ea typeface="华文中宋" panose="02010600040101010101" charset="-122"/>
              <a:cs typeface="华文中宋" panose="02010600040101010101" charset="-122"/>
            </a:endParaRPr>
          </a:p>
          <a:p>
            <a:pPr fontAlgn="auto">
              <a:lnSpc>
                <a:spcPct val="100000"/>
              </a:lnSpc>
            </a:pPr>
            <a:endParaRPr sz="2400">
              <a:latin typeface="华文中宋" panose="02010600040101010101" charset="-122"/>
              <a:ea typeface="华文中宋" panose="02010600040101010101" charset="-122"/>
              <a:cs typeface="华文中宋" panose="02010600040101010101" charset="-122"/>
            </a:endParaRPr>
          </a:p>
          <a:p>
            <a:pPr fontAlgn="auto">
              <a:lnSpc>
                <a:spcPct val="100000"/>
              </a:lnSpc>
            </a:pPr>
            <a:r>
              <a:rPr lang="en-US" sz="2400">
                <a:latin typeface="华文中宋" panose="02010600040101010101" charset="-122"/>
                <a:ea typeface="华文中宋" panose="02010600040101010101" charset="-122"/>
                <a:cs typeface="华文中宋" panose="02010600040101010101" charset="-122"/>
              </a:rPr>
              <a:t>R</a:t>
            </a:r>
            <a:r>
              <a:rPr sz="2400">
                <a:latin typeface="华文中宋" panose="02010600040101010101" charset="-122"/>
                <a:ea typeface="华文中宋" panose="02010600040101010101" charset="-122"/>
                <a:cs typeface="华文中宋" panose="02010600040101010101" charset="-122"/>
              </a:rPr>
              <a:t>egular script has been the standard and formal writing style for more than 1, 800 years with the widest and longest usage</a:t>
            </a:r>
            <a:r>
              <a:rPr lang="en-US" sz="2400">
                <a:latin typeface="华文中宋" panose="02010600040101010101" charset="-122"/>
                <a:ea typeface="华文中宋" panose="02010600040101010101" charset="-122"/>
                <a:cs typeface="华文中宋" panose="02010600040101010101" charset="-122"/>
              </a:rPr>
              <a:t>.</a:t>
            </a:r>
            <a:endParaRPr lang="en-US" sz="2400">
              <a:latin typeface="华文中宋" panose="02010600040101010101" charset="-122"/>
              <a:ea typeface="华文中宋" panose="02010600040101010101" charset="-122"/>
              <a:cs typeface="华文中宋" panose="02010600040101010101" charset="-122"/>
            </a:endParaRPr>
          </a:p>
        </p:txBody>
      </p:sp>
      <p:pic>
        <p:nvPicPr>
          <p:cNvPr id="8" name="图片 7" descr="6de70b8a16b7135d088f9c9e51d8119"/>
          <p:cNvPicPr>
            <a:picLocks noChangeAspect="1"/>
          </p:cNvPicPr>
          <p:nvPr/>
        </p:nvPicPr>
        <p:blipFill>
          <a:blip r:embed="rId1"/>
          <a:stretch>
            <a:fillRect/>
          </a:stretch>
        </p:blipFill>
        <p:spPr>
          <a:xfrm>
            <a:off x="7950835" y="2262505"/>
            <a:ext cx="4241165" cy="29146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DBBAB"/>
        </a:solidFill>
        <a:effectLst/>
      </p:bgPr>
    </p:bg>
    <p:spTree>
      <p:nvGrpSpPr>
        <p:cNvPr id="1" name=""/>
        <p:cNvGrpSpPr/>
        <p:nvPr/>
      </p:nvGrpSpPr>
      <p:grpSpPr>
        <a:xfrm>
          <a:off x="0" y="0"/>
          <a:ext cx="0" cy="0"/>
          <a:chOff x="0" y="0"/>
          <a:chExt cx="0" cy="0"/>
        </a:xfrm>
      </p:grpSpPr>
      <p:sp>
        <p:nvSpPr>
          <p:cNvPr id="4" name="Rectangle 3"/>
          <p:cNvSpPr/>
          <p:nvPr/>
        </p:nvSpPr>
        <p:spPr>
          <a:xfrm>
            <a:off x="6574971" y="0"/>
            <a:ext cx="287382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374509" y="1428096"/>
            <a:ext cx="2200462" cy="822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574971" y="1428096"/>
            <a:ext cx="1524000" cy="8227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251460" y="182245"/>
            <a:ext cx="9197340" cy="2009140"/>
          </a:xfrm>
          <a:prstGeom prst="rect">
            <a:avLst/>
          </a:prstGeom>
          <a:noFill/>
        </p:spPr>
        <p:txBody>
          <a:bodyPr wrap="square" rtlCol="0">
            <a:noAutofit/>
          </a:bodyPr>
          <a:p>
            <a:pPr>
              <a:lnSpc>
                <a:spcPct val="150000"/>
              </a:lnSpc>
            </a:pPr>
            <a:r>
              <a:rPr lang="en-US" sz="4000" dirty="0">
                <a:solidFill>
                  <a:schemeClr val="tx2"/>
                </a:solidFill>
                <a:latin typeface="华文中宋" panose="02010600040101010101" charset="-122"/>
                <a:ea typeface="华文中宋" panose="02010600040101010101" charset="-122"/>
                <a:cs typeface="Lato" panose="020F0502020204030203" pitchFamily="34" charset="0"/>
              </a:rPr>
              <a:t>Cursive Script</a:t>
            </a:r>
            <a:endParaRPr lang="en-US" sz="4000" dirty="0">
              <a:solidFill>
                <a:schemeClr val="tx2"/>
              </a:solidFill>
              <a:latin typeface="华文中宋" panose="02010600040101010101" charset="-122"/>
              <a:ea typeface="华文中宋" panose="02010600040101010101" charset="-122"/>
              <a:cs typeface="Lato" panose="020F0502020204030203" pitchFamily="34" charset="0"/>
            </a:endParaRPr>
          </a:p>
        </p:txBody>
      </p:sp>
      <p:sp>
        <p:nvSpPr>
          <p:cNvPr id="5" name="文本框 4"/>
          <p:cNvSpPr txBox="1"/>
          <p:nvPr/>
        </p:nvSpPr>
        <p:spPr>
          <a:xfrm>
            <a:off x="251460" y="1142365"/>
            <a:ext cx="6096000" cy="368300"/>
          </a:xfrm>
          <a:prstGeom prst="rect">
            <a:avLst/>
          </a:prstGeom>
          <a:noFill/>
        </p:spPr>
        <p:txBody>
          <a:bodyPr wrap="square" rtlCol="0" anchor="t">
            <a:spAutoFit/>
          </a:bodyPr>
          <a:p>
            <a:r>
              <a:rPr lang="zh-CN" altLang="en-US">
                <a:latin typeface="华文中宋" panose="02010600040101010101" charset="-122"/>
                <a:ea typeface="华文中宋" panose="02010600040101010101" charset="-122"/>
                <a:cs typeface="华文中宋" panose="02010600040101010101" charset="-122"/>
              </a:rPr>
              <a:t>(Chinese: 草</a:t>
            </a:r>
            <a:r>
              <a:rPr lang="en-US" altLang="zh-CN">
                <a:latin typeface="华文中宋" panose="02010600040101010101" charset="-122"/>
                <a:ea typeface="华文中宋" panose="02010600040101010101" charset="-122"/>
                <a:cs typeface="华文中宋" panose="02010600040101010101" charset="-122"/>
              </a:rPr>
              <a:t> </a:t>
            </a:r>
            <a:r>
              <a:rPr lang="zh-CN" altLang="en-US">
                <a:latin typeface="华文中宋" panose="02010600040101010101" charset="-122"/>
                <a:ea typeface="华文中宋" panose="02010600040101010101" charset="-122"/>
                <a:cs typeface="华文中宋" panose="02010600040101010101" charset="-122"/>
              </a:rPr>
              <a:t>书 , Pinyin: </a:t>
            </a:r>
            <a:r>
              <a:rPr lang="en-US" altLang="zh-CN">
                <a:latin typeface="华文中宋" panose="02010600040101010101" charset="-122"/>
                <a:ea typeface="华文中宋" panose="02010600040101010101" charset="-122"/>
                <a:cs typeface="华文中宋" panose="02010600040101010101" charset="-122"/>
              </a:rPr>
              <a:t>cao shu</a:t>
            </a:r>
            <a:r>
              <a:rPr lang="zh-CN" altLang="en-US">
                <a:latin typeface="华文中宋" panose="02010600040101010101" charset="-122"/>
                <a:ea typeface="华文中宋" panose="02010600040101010101" charset="-122"/>
                <a:cs typeface="华文中宋" panose="02010600040101010101" charset="-122"/>
              </a:rPr>
              <a:t>)</a:t>
            </a:r>
            <a:endParaRPr lang="zh-CN" altLang="en-US">
              <a:latin typeface="华文中宋" panose="02010600040101010101" charset="-122"/>
              <a:ea typeface="华文中宋" panose="02010600040101010101" charset="-122"/>
              <a:cs typeface="华文中宋" panose="02010600040101010101" charset="-122"/>
            </a:endParaRPr>
          </a:p>
        </p:txBody>
      </p:sp>
      <p:sp>
        <p:nvSpPr>
          <p:cNvPr id="6" name="文本框 5"/>
          <p:cNvSpPr txBox="1"/>
          <p:nvPr/>
        </p:nvSpPr>
        <p:spPr>
          <a:xfrm>
            <a:off x="251460" y="1985645"/>
            <a:ext cx="7888605" cy="4547870"/>
          </a:xfrm>
          <a:prstGeom prst="rect">
            <a:avLst/>
          </a:prstGeom>
          <a:noFill/>
        </p:spPr>
        <p:txBody>
          <a:bodyPr wrap="square" rtlCol="0" anchor="t">
            <a:noAutofit/>
          </a:bodyPr>
          <a:p>
            <a:pPr fontAlgn="auto">
              <a:lnSpc>
                <a:spcPct val="100000"/>
              </a:lnSpc>
            </a:pPr>
            <a:r>
              <a:rPr sz="2400">
                <a:latin typeface="华文中宋" panose="02010600040101010101" charset="-122"/>
                <a:ea typeface="华文中宋" panose="02010600040101010101" charset="-122"/>
                <a:cs typeface="华文中宋" panose="02010600040101010101" charset="-122"/>
                <a:sym typeface="+mn-ea"/>
              </a:rPr>
              <a:t>The cursive script is a kind of</a:t>
            </a:r>
            <a:r>
              <a:rPr lang="en-US" sz="2400">
                <a:latin typeface="华文中宋" panose="02010600040101010101" charset="-122"/>
                <a:ea typeface="华文中宋" panose="02010600040101010101" charset="-122"/>
                <a:cs typeface="华文中宋" panose="02010600040101010101" charset="-122"/>
                <a:sym typeface="+mn-ea"/>
              </a:rPr>
              <a:t> a</a:t>
            </a:r>
            <a:r>
              <a:rPr sz="2400">
                <a:latin typeface="华文中宋" panose="02010600040101010101" charset="-122"/>
                <a:ea typeface="华文中宋" panose="02010600040101010101" charset="-122"/>
                <a:cs typeface="华文中宋" panose="02010600040101010101" charset="-122"/>
                <a:sym typeface="+mn-ea"/>
              </a:rPr>
              <a:t> </a:t>
            </a:r>
            <a:r>
              <a:rPr lang="en-US" sz="2400">
                <a:latin typeface="华文中宋" panose="02010600040101010101" charset="-122"/>
                <a:ea typeface="华文中宋" panose="02010600040101010101" charset="-122"/>
                <a:cs typeface="华文中宋" panose="02010600040101010101" charset="-122"/>
                <a:sym typeface="+mn-ea"/>
              </a:rPr>
              <a:t>script form</a:t>
            </a:r>
            <a:r>
              <a:rPr sz="2400">
                <a:latin typeface="华文中宋" panose="02010600040101010101" charset="-122"/>
                <a:ea typeface="华文中宋" panose="02010600040101010101" charset="-122"/>
                <a:cs typeface="华文中宋" panose="02010600040101010101" charset="-122"/>
                <a:sym typeface="+mn-ea"/>
              </a:rPr>
              <a:t> that is more scrawled than the standard </a:t>
            </a:r>
            <a:r>
              <a:rPr lang="en-US" sz="2400">
                <a:latin typeface="华文中宋" panose="02010600040101010101" charset="-122"/>
                <a:ea typeface="华文中宋" panose="02010600040101010101" charset="-122"/>
                <a:cs typeface="华文中宋" panose="02010600040101010101" charset="-122"/>
                <a:sym typeface="+mn-ea"/>
              </a:rPr>
              <a:t>script form</a:t>
            </a:r>
            <a:r>
              <a:rPr sz="2400">
                <a:latin typeface="华文中宋" panose="02010600040101010101" charset="-122"/>
                <a:ea typeface="华文中宋" panose="02010600040101010101" charset="-122"/>
                <a:cs typeface="华文中宋" panose="02010600040101010101" charset="-122"/>
                <a:sym typeface="+mn-ea"/>
              </a:rPr>
              <a:t>. </a:t>
            </a:r>
            <a:endParaRPr sz="2400">
              <a:latin typeface="华文中宋" panose="02010600040101010101" charset="-122"/>
              <a:ea typeface="华文中宋" panose="02010600040101010101" charset="-122"/>
              <a:cs typeface="华文中宋" panose="02010600040101010101" charset="-122"/>
              <a:sym typeface="+mn-ea"/>
            </a:endParaRPr>
          </a:p>
          <a:p>
            <a:pPr fontAlgn="auto">
              <a:lnSpc>
                <a:spcPct val="100000"/>
              </a:lnSpc>
            </a:pPr>
            <a:endParaRPr sz="2400">
              <a:latin typeface="华文中宋" panose="02010600040101010101" charset="-122"/>
              <a:ea typeface="华文中宋" panose="02010600040101010101" charset="-122"/>
              <a:cs typeface="华文中宋" panose="02010600040101010101" charset="-122"/>
              <a:sym typeface="+mn-ea"/>
            </a:endParaRPr>
          </a:p>
          <a:p>
            <a:pPr fontAlgn="auto">
              <a:lnSpc>
                <a:spcPct val="100000"/>
              </a:lnSpc>
            </a:pPr>
            <a:r>
              <a:rPr sz="2400">
                <a:latin typeface="华文中宋" panose="02010600040101010101" charset="-122"/>
                <a:ea typeface="华文中宋" panose="02010600040101010101" charset="-122"/>
                <a:cs typeface="华文中宋" panose="02010600040101010101" charset="-122"/>
                <a:sym typeface="+mn-ea"/>
              </a:rPr>
              <a:t>When </a:t>
            </a:r>
            <a:r>
              <a:rPr lang="en-US" sz="2400">
                <a:latin typeface="华文中宋" panose="02010600040101010101" charset="-122"/>
                <a:ea typeface="华文中宋" panose="02010600040101010101" charset="-122"/>
                <a:cs typeface="华文中宋" panose="02010600040101010101" charset="-122"/>
                <a:sym typeface="+mn-ea"/>
              </a:rPr>
              <a:t>the clerical</a:t>
            </a:r>
            <a:r>
              <a:rPr sz="2400">
                <a:latin typeface="华文中宋" panose="02010600040101010101" charset="-122"/>
                <a:ea typeface="华文中宋" panose="02010600040101010101" charset="-122"/>
                <a:cs typeface="华文中宋" panose="02010600040101010101" charset="-122"/>
                <a:sym typeface="+mn-ea"/>
              </a:rPr>
              <a:t> script and </a:t>
            </a:r>
            <a:r>
              <a:rPr lang="en-US" sz="2400">
                <a:latin typeface="华文中宋" panose="02010600040101010101" charset="-122"/>
                <a:ea typeface="华文中宋" panose="02010600040101010101" charset="-122"/>
                <a:cs typeface="华文中宋" panose="02010600040101010101" charset="-122"/>
                <a:sym typeface="+mn-ea"/>
              </a:rPr>
              <a:t>the </a:t>
            </a:r>
            <a:r>
              <a:rPr sz="2400">
                <a:latin typeface="华文中宋" panose="02010600040101010101" charset="-122"/>
                <a:ea typeface="华文中宋" panose="02010600040101010101" charset="-122"/>
                <a:cs typeface="华文中宋" panose="02010600040101010101" charset="-122"/>
                <a:sym typeface="+mn-ea"/>
              </a:rPr>
              <a:t>regular script became popular</a:t>
            </a:r>
            <a:r>
              <a:rPr lang="en-US" sz="2400">
                <a:latin typeface="华文中宋" panose="02010600040101010101" charset="-122"/>
                <a:ea typeface="华文中宋" panose="02010600040101010101" charset="-122"/>
                <a:cs typeface="华文中宋" panose="02010600040101010101" charset="-122"/>
                <a:sym typeface="+mn-ea"/>
              </a:rPr>
              <a:t>, t</a:t>
            </a:r>
            <a:r>
              <a:rPr sz="2400">
                <a:latin typeface="华文中宋" panose="02010600040101010101" charset="-122"/>
                <a:ea typeface="华文中宋" panose="02010600040101010101" charset="-122"/>
                <a:cs typeface="华文中宋" panose="02010600040101010101" charset="-122"/>
                <a:sym typeface="+mn-ea"/>
              </a:rPr>
              <a:t>here are corresponding </a:t>
            </a:r>
            <a:r>
              <a:rPr lang="en-US" sz="2400">
                <a:latin typeface="华文中宋" panose="02010600040101010101" charset="-122"/>
                <a:ea typeface="华文中宋" panose="02010600040101010101" charset="-122"/>
                <a:cs typeface="华文中宋" panose="02010600040101010101" charset="-122"/>
                <a:sym typeface="+mn-ea"/>
              </a:rPr>
              <a:t>cursive</a:t>
            </a:r>
            <a:r>
              <a:rPr sz="2400">
                <a:latin typeface="华文中宋" panose="02010600040101010101" charset="-122"/>
                <a:ea typeface="华文中宋" panose="02010600040101010101" charset="-122"/>
                <a:cs typeface="华文中宋" panose="02010600040101010101" charset="-122"/>
                <a:sym typeface="+mn-ea"/>
              </a:rPr>
              <a:t> </a:t>
            </a:r>
            <a:r>
              <a:rPr lang="en-US" sz="2400">
                <a:latin typeface="华文中宋" panose="02010600040101010101" charset="-122"/>
                <a:ea typeface="华文中宋" panose="02010600040101010101" charset="-122"/>
                <a:cs typeface="华文中宋" panose="02010600040101010101" charset="-122"/>
                <a:sym typeface="+mn-ea"/>
              </a:rPr>
              <a:t>scripts</a:t>
            </a:r>
            <a:r>
              <a:rPr sz="2400">
                <a:latin typeface="华文中宋" panose="02010600040101010101" charset="-122"/>
                <a:ea typeface="华文中宋" panose="02010600040101010101" charset="-122"/>
                <a:cs typeface="华文中宋" panose="02010600040101010101" charset="-122"/>
                <a:sym typeface="+mn-ea"/>
              </a:rPr>
              <a:t>.</a:t>
            </a:r>
            <a:r>
              <a:rPr lang="en-US" sz="2400">
                <a:latin typeface="华文中宋" panose="02010600040101010101" charset="-122"/>
                <a:ea typeface="华文中宋" panose="02010600040101010101" charset="-122"/>
                <a:cs typeface="华文中宋" panose="02010600040101010101" charset="-122"/>
                <a:sym typeface="+mn-ea"/>
              </a:rPr>
              <a:t> </a:t>
            </a:r>
            <a:r>
              <a:rPr sz="2400">
                <a:latin typeface="华文中宋" panose="02010600040101010101" charset="-122"/>
                <a:ea typeface="华文中宋" panose="02010600040101010101" charset="-122"/>
                <a:cs typeface="华文中宋" panose="02010600040101010101" charset="-122"/>
                <a:sym typeface="+mn-ea"/>
              </a:rPr>
              <a:t>Only after the Eastern Han Dynasty did </a:t>
            </a:r>
            <a:r>
              <a:rPr lang="en-US" sz="2400">
                <a:latin typeface="华文中宋" panose="02010600040101010101" charset="-122"/>
                <a:ea typeface="华文中宋" panose="02010600040101010101" charset="-122"/>
                <a:cs typeface="华文中宋" panose="02010600040101010101" charset="-122"/>
                <a:sym typeface="+mn-ea"/>
              </a:rPr>
              <a:t>the </a:t>
            </a:r>
            <a:r>
              <a:rPr sz="2400">
                <a:latin typeface="华文中宋" panose="02010600040101010101" charset="-122"/>
                <a:ea typeface="华文中宋" panose="02010600040101010101" charset="-122"/>
                <a:cs typeface="华文中宋" panose="02010600040101010101" charset="-122"/>
                <a:sym typeface="+mn-ea"/>
              </a:rPr>
              <a:t>cursive script appear as a calligraphy art</a:t>
            </a:r>
            <a:r>
              <a:rPr lang="en-US" sz="2400">
                <a:latin typeface="华文中宋" panose="02010600040101010101" charset="-122"/>
                <a:ea typeface="华文中宋" panose="02010600040101010101" charset="-122"/>
                <a:cs typeface="华文中宋" panose="02010600040101010101" charset="-122"/>
                <a:sym typeface="+mn-ea"/>
              </a:rPr>
              <a:t> b</a:t>
            </a:r>
            <a:r>
              <a:rPr sz="2400">
                <a:latin typeface="华文中宋" panose="02010600040101010101" charset="-122"/>
                <a:ea typeface="华文中宋" panose="02010600040101010101" charset="-122"/>
                <a:cs typeface="华文中宋" panose="02010600040101010101" charset="-122"/>
                <a:sym typeface="+mn-ea"/>
              </a:rPr>
              <a:t>ody.</a:t>
            </a:r>
            <a:r>
              <a:rPr lang="en-US" sz="2400">
                <a:latin typeface="华文中宋" panose="02010600040101010101" charset="-122"/>
                <a:ea typeface="华文中宋" panose="02010600040101010101" charset="-122"/>
                <a:cs typeface="华文中宋" panose="02010600040101010101" charset="-122"/>
                <a:sym typeface="+mn-ea"/>
              </a:rPr>
              <a:t> The</a:t>
            </a:r>
            <a:r>
              <a:rPr sz="2400">
                <a:latin typeface="华文中宋" panose="02010600040101010101" charset="-122"/>
                <a:ea typeface="华文中宋" panose="02010600040101010101" charset="-122"/>
                <a:cs typeface="华文中宋" panose="02010600040101010101" charset="-122"/>
                <a:sym typeface="+mn-ea"/>
              </a:rPr>
              <a:t> </a:t>
            </a:r>
            <a:r>
              <a:rPr lang="en-US" sz="2400">
                <a:latin typeface="华文中宋" panose="02010600040101010101" charset="-122"/>
                <a:ea typeface="华文中宋" panose="02010600040101010101" charset="-122"/>
                <a:cs typeface="华文中宋" panose="02010600040101010101" charset="-122"/>
                <a:sym typeface="+mn-ea"/>
              </a:rPr>
              <a:t>c</a:t>
            </a:r>
            <a:r>
              <a:rPr sz="2400">
                <a:latin typeface="华文中宋" panose="02010600040101010101" charset="-122"/>
                <a:ea typeface="华文中宋" panose="02010600040101010101" charset="-122"/>
                <a:cs typeface="华文中宋" panose="02010600040101010101" charset="-122"/>
                <a:sym typeface="+mn-ea"/>
              </a:rPr>
              <a:t>ursive </a:t>
            </a:r>
            <a:r>
              <a:rPr lang="en-US" sz="2400">
                <a:latin typeface="华文中宋" panose="02010600040101010101" charset="-122"/>
                <a:ea typeface="华文中宋" panose="02010600040101010101" charset="-122"/>
                <a:cs typeface="华文中宋" panose="02010600040101010101" charset="-122"/>
                <a:sym typeface="+mn-ea"/>
              </a:rPr>
              <a:t>s</a:t>
            </a:r>
            <a:r>
              <a:rPr sz="2400">
                <a:latin typeface="华文中宋" panose="02010600040101010101" charset="-122"/>
                <a:ea typeface="华文中宋" panose="02010600040101010101" charset="-122"/>
                <a:cs typeface="华文中宋" panose="02010600040101010101" charset="-122"/>
                <a:sym typeface="+mn-ea"/>
              </a:rPr>
              <a:t>cript </a:t>
            </a:r>
            <a:r>
              <a:rPr lang="en-US" sz="2400">
                <a:latin typeface="华文中宋" panose="02010600040101010101" charset="-122"/>
                <a:ea typeface="华文中宋" panose="02010600040101010101" charset="-122"/>
                <a:cs typeface="华文中宋" panose="02010600040101010101" charset="-122"/>
                <a:sym typeface="+mn-ea"/>
              </a:rPr>
              <a:t>can be</a:t>
            </a:r>
            <a:r>
              <a:rPr sz="2400">
                <a:latin typeface="华文中宋" panose="02010600040101010101" charset="-122"/>
                <a:ea typeface="华文中宋" panose="02010600040101010101" charset="-122"/>
                <a:cs typeface="华文中宋" panose="02010600040101010101" charset="-122"/>
                <a:sym typeface="+mn-ea"/>
              </a:rPr>
              <a:t> divided into </a:t>
            </a:r>
            <a:r>
              <a:rPr lang="en-US" sz="2400">
                <a:latin typeface="华文中宋" panose="02010600040101010101" charset="-122"/>
                <a:ea typeface="华文中宋" panose="02010600040101010101" charset="-122"/>
                <a:cs typeface="华文中宋" panose="02010600040101010101" charset="-122"/>
                <a:sym typeface="+mn-ea"/>
              </a:rPr>
              <a:t>‘</a:t>
            </a:r>
            <a:r>
              <a:rPr sz="2400">
                <a:latin typeface="华文中宋" panose="02010600040101010101" charset="-122"/>
                <a:ea typeface="华文中宋" panose="02010600040101010101" charset="-122"/>
                <a:cs typeface="华文中宋" panose="02010600040101010101" charset="-122"/>
                <a:sym typeface="+mn-ea"/>
              </a:rPr>
              <a:t>Zhang Cao</a:t>
            </a:r>
            <a:r>
              <a:rPr lang="en-US" sz="2400">
                <a:latin typeface="华文中宋" panose="02010600040101010101" charset="-122"/>
                <a:ea typeface="华文中宋" panose="02010600040101010101" charset="-122"/>
                <a:cs typeface="华文中宋" panose="02010600040101010101" charset="-122"/>
                <a:sym typeface="+mn-ea"/>
              </a:rPr>
              <a:t>’</a:t>
            </a:r>
            <a:r>
              <a:rPr sz="2400">
                <a:latin typeface="华文中宋" panose="02010600040101010101" charset="-122"/>
                <a:ea typeface="华文中宋" panose="02010600040101010101" charset="-122"/>
                <a:cs typeface="华文中宋" panose="02010600040101010101" charset="-122"/>
                <a:sym typeface="+mn-ea"/>
              </a:rPr>
              <a:t>, </a:t>
            </a:r>
            <a:r>
              <a:rPr lang="en-US" sz="2400">
                <a:latin typeface="华文中宋" panose="02010600040101010101" charset="-122"/>
                <a:ea typeface="华文中宋" panose="02010600040101010101" charset="-122"/>
                <a:cs typeface="华文中宋" panose="02010600040101010101" charset="-122"/>
                <a:sym typeface="+mn-ea"/>
              </a:rPr>
              <a:t>‘Jin </a:t>
            </a:r>
            <a:r>
              <a:rPr lang="en-US" sz="2400">
                <a:latin typeface="华文中宋" panose="02010600040101010101" charset="-122"/>
                <a:ea typeface="华文中宋" panose="02010600040101010101" charset="-122"/>
                <a:cs typeface="Calibri Light" panose="020F0302020204030204" charset="0"/>
                <a:sym typeface="+mn-ea"/>
              </a:rPr>
              <a:t>Cao’</a:t>
            </a:r>
            <a:r>
              <a:rPr sz="2400">
                <a:latin typeface="华文中宋" panose="02010600040101010101" charset="-122"/>
                <a:ea typeface="华文中宋" panose="02010600040101010101" charset="-122"/>
                <a:cs typeface="Calibri Light" panose="020F0302020204030204" charset="0"/>
                <a:sym typeface="+mn-ea"/>
              </a:rPr>
              <a:t> </a:t>
            </a:r>
            <a:r>
              <a:rPr sz="2400">
                <a:latin typeface="华文中宋" panose="02010600040101010101" charset="-122"/>
                <a:ea typeface="华文中宋" panose="02010600040101010101" charset="-122"/>
                <a:cs typeface="华文中宋" panose="02010600040101010101" charset="-122"/>
                <a:sym typeface="+mn-ea"/>
              </a:rPr>
              <a:t>and </a:t>
            </a:r>
            <a:r>
              <a:rPr lang="en-US" sz="2400">
                <a:latin typeface="华文中宋" panose="02010600040101010101" charset="-122"/>
                <a:ea typeface="华文中宋" panose="02010600040101010101" charset="-122"/>
                <a:cs typeface="华文中宋" panose="02010600040101010101" charset="-122"/>
                <a:sym typeface="+mn-ea"/>
              </a:rPr>
              <a:t>‘Kuang Cao’.</a:t>
            </a:r>
            <a:endParaRPr lang="en-US" sz="2400">
              <a:latin typeface="华文中宋" panose="02010600040101010101" charset="-122"/>
              <a:ea typeface="华文中宋" panose="02010600040101010101" charset="-122"/>
              <a:cs typeface="华文中宋" panose="02010600040101010101" charset="-122"/>
              <a:sym typeface="+mn-ea"/>
            </a:endParaRPr>
          </a:p>
        </p:txBody>
      </p:sp>
      <p:pic>
        <p:nvPicPr>
          <p:cNvPr id="2" name="图片 1" descr="56d9e649439bd488d3fd4420bb4144e"/>
          <p:cNvPicPr>
            <a:picLocks noChangeAspect="1"/>
          </p:cNvPicPr>
          <p:nvPr/>
        </p:nvPicPr>
        <p:blipFill>
          <a:blip r:embed="rId1"/>
          <a:stretch>
            <a:fillRect/>
          </a:stretch>
        </p:blipFill>
        <p:spPr>
          <a:xfrm>
            <a:off x="8615680" y="658495"/>
            <a:ext cx="3094355" cy="55410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DBBAB"/>
        </a:solidFill>
        <a:effectLst/>
      </p:bgPr>
    </p:bg>
    <p:spTree>
      <p:nvGrpSpPr>
        <p:cNvPr id="1" name=""/>
        <p:cNvGrpSpPr/>
        <p:nvPr/>
      </p:nvGrpSpPr>
      <p:grpSpPr>
        <a:xfrm>
          <a:off x="0" y="0"/>
          <a:ext cx="0" cy="0"/>
          <a:chOff x="0" y="0"/>
          <a:chExt cx="0" cy="0"/>
        </a:xfrm>
      </p:grpSpPr>
      <p:sp>
        <p:nvSpPr>
          <p:cNvPr id="4" name="Rectangle 3"/>
          <p:cNvSpPr/>
          <p:nvPr/>
        </p:nvSpPr>
        <p:spPr>
          <a:xfrm>
            <a:off x="6574971" y="0"/>
            <a:ext cx="287382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374509" y="1428096"/>
            <a:ext cx="2200462" cy="822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574971" y="1428096"/>
            <a:ext cx="1524000" cy="8227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251460" y="182245"/>
            <a:ext cx="9197340" cy="2009140"/>
          </a:xfrm>
          <a:prstGeom prst="rect">
            <a:avLst/>
          </a:prstGeom>
          <a:noFill/>
        </p:spPr>
        <p:txBody>
          <a:bodyPr wrap="square" rtlCol="0">
            <a:noAutofit/>
          </a:bodyPr>
          <a:p>
            <a:pPr>
              <a:lnSpc>
                <a:spcPct val="150000"/>
              </a:lnSpc>
            </a:pPr>
            <a:r>
              <a:rPr lang="en-US" sz="4000" dirty="0">
                <a:solidFill>
                  <a:schemeClr val="tx2"/>
                </a:solidFill>
                <a:latin typeface="华文中宋" panose="02010600040101010101" charset="-122"/>
                <a:ea typeface="华文中宋" panose="02010600040101010101" charset="-122"/>
                <a:cs typeface="Lato" panose="020F0502020204030203" pitchFamily="34" charset="0"/>
              </a:rPr>
              <a:t>Semi-cursive Script</a:t>
            </a:r>
            <a:endParaRPr lang="en-US" sz="4000" dirty="0">
              <a:solidFill>
                <a:schemeClr val="tx2"/>
              </a:solidFill>
              <a:latin typeface="华文中宋" panose="02010600040101010101" charset="-122"/>
              <a:ea typeface="华文中宋" panose="02010600040101010101" charset="-122"/>
              <a:cs typeface="Lato" panose="020F0502020204030203" pitchFamily="34" charset="0"/>
            </a:endParaRPr>
          </a:p>
        </p:txBody>
      </p:sp>
      <p:sp>
        <p:nvSpPr>
          <p:cNvPr id="5" name="文本框 4"/>
          <p:cNvSpPr txBox="1"/>
          <p:nvPr/>
        </p:nvSpPr>
        <p:spPr>
          <a:xfrm>
            <a:off x="251460" y="1142365"/>
            <a:ext cx="6096000" cy="368300"/>
          </a:xfrm>
          <a:prstGeom prst="rect">
            <a:avLst/>
          </a:prstGeom>
          <a:noFill/>
        </p:spPr>
        <p:txBody>
          <a:bodyPr wrap="square" rtlCol="0" anchor="t">
            <a:spAutoFit/>
          </a:bodyPr>
          <a:p>
            <a:r>
              <a:rPr lang="zh-CN" altLang="en-US">
                <a:latin typeface="华文中宋" panose="02010600040101010101" charset="-122"/>
                <a:ea typeface="华文中宋" panose="02010600040101010101" charset="-122"/>
                <a:cs typeface="华文中宋" panose="02010600040101010101" charset="-122"/>
              </a:rPr>
              <a:t>(Chinese: 行</a:t>
            </a:r>
            <a:r>
              <a:rPr lang="en-US" altLang="zh-CN">
                <a:latin typeface="华文中宋" panose="02010600040101010101" charset="-122"/>
                <a:ea typeface="华文中宋" panose="02010600040101010101" charset="-122"/>
                <a:cs typeface="华文中宋" panose="02010600040101010101" charset="-122"/>
              </a:rPr>
              <a:t> </a:t>
            </a:r>
            <a:r>
              <a:rPr lang="zh-CN" altLang="en-US">
                <a:latin typeface="华文中宋" panose="02010600040101010101" charset="-122"/>
                <a:ea typeface="华文中宋" panose="02010600040101010101" charset="-122"/>
                <a:cs typeface="华文中宋" panose="02010600040101010101" charset="-122"/>
              </a:rPr>
              <a:t>书 , Pinyin: </a:t>
            </a:r>
            <a:r>
              <a:rPr lang="en-US" altLang="zh-CN">
                <a:latin typeface="华文中宋" panose="02010600040101010101" charset="-122"/>
                <a:ea typeface="华文中宋" panose="02010600040101010101" charset="-122"/>
                <a:cs typeface="华文中宋" panose="02010600040101010101" charset="-122"/>
              </a:rPr>
              <a:t>xing shu</a:t>
            </a:r>
            <a:r>
              <a:rPr lang="zh-CN" altLang="en-US">
                <a:latin typeface="华文中宋" panose="02010600040101010101" charset="-122"/>
                <a:ea typeface="华文中宋" panose="02010600040101010101" charset="-122"/>
                <a:cs typeface="华文中宋" panose="02010600040101010101" charset="-122"/>
              </a:rPr>
              <a:t>)</a:t>
            </a:r>
            <a:endParaRPr lang="zh-CN" altLang="en-US">
              <a:latin typeface="华文中宋" panose="02010600040101010101" charset="-122"/>
              <a:ea typeface="华文中宋" panose="02010600040101010101" charset="-122"/>
              <a:cs typeface="华文中宋" panose="02010600040101010101" charset="-122"/>
            </a:endParaRPr>
          </a:p>
        </p:txBody>
      </p:sp>
      <p:sp>
        <p:nvSpPr>
          <p:cNvPr id="6" name="文本框 5"/>
          <p:cNvSpPr txBox="1"/>
          <p:nvPr/>
        </p:nvSpPr>
        <p:spPr>
          <a:xfrm>
            <a:off x="251460" y="1985645"/>
            <a:ext cx="8471535" cy="4547870"/>
          </a:xfrm>
          <a:prstGeom prst="rect">
            <a:avLst/>
          </a:prstGeom>
          <a:noFill/>
        </p:spPr>
        <p:txBody>
          <a:bodyPr wrap="square" rtlCol="0" anchor="t">
            <a:noAutofit/>
          </a:bodyPr>
          <a:p>
            <a:pPr fontAlgn="auto">
              <a:lnSpc>
                <a:spcPct val="100000"/>
              </a:lnSpc>
            </a:pPr>
            <a:r>
              <a:rPr lang="en-US" sz="2400">
                <a:latin typeface="华文中宋" panose="02010600040101010101" charset="-122"/>
                <a:ea typeface="华文中宋" panose="02010600040101010101" charset="-122"/>
                <a:cs typeface="华文中宋" panose="02010600040101010101" charset="-122"/>
                <a:sym typeface="+mn-ea"/>
              </a:rPr>
              <a:t>Semi-cursive</a:t>
            </a:r>
            <a:r>
              <a:rPr sz="2400">
                <a:latin typeface="华文中宋" panose="02010600040101010101" charset="-122"/>
                <a:ea typeface="华文中宋" panose="02010600040101010101" charset="-122"/>
                <a:cs typeface="华文中宋" panose="02010600040101010101" charset="-122"/>
                <a:sym typeface="+mn-ea"/>
              </a:rPr>
              <a:t> script beg</a:t>
            </a:r>
            <a:r>
              <a:rPr lang="en-US" sz="2400">
                <a:latin typeface="华文中宋" panose="02010600040101010101" charset="-122"/>
                <a:ea typeface="华文中宋" panose="02010600040101010101" charset="-122"/>
                <a:cs typeface="华文中宋" panose="02010600040101010101" charset="-122"/>
                <a:sym typeface="+mn-ea"/>
              </a:rPr>
              <a:t>a</a:t>
            </a:r>
            <a:r>
              <a:rPr sz="2400">
                <a:latin typeface="华文中宋" panose="02010600040101010101" charset="-122"/>
                <a:ea typeface="华文中宋" panose="02010600040101010101" charset="-122"/>
                <a:cs typeface="华文中宋" panose="02010600040101010101" charset="-122"/>
                <a:sym typeface="+mn-ea"/>
              </a:rPr>
              <a:t>n after regular script and became popular in Jin Dynasty. This </a:t>
            </a:r>
            <a:r>
              <a:rPr lang="en-US" sz="2400">
                <a:latin typeface="华文中宋" panose="02010600040101010101" charset="-122"/>
                <a:ea typeface="华文中宋" panose="02010600040101010101" charset="-122"/>
                <a:cs typeface="华文中宋" panose="02010600040101010101" charset="-122"/>
                <a:sym typeface="+mn-ea"/>
              </a:rPr>
              <a:t>typeface </a:t>
            </a:r>
            <a:r>
              <a:rPr sz="2400">
                <a:latin typeface="华文中宋" panose="02010600040101010101" charset="-122"/>
                <a:ea typeface="华文中宋" panose="02010600040101010101" charset="-122"/>
                <a:cs typeface="华文中宋" panose="02010600040101010101" charset="-122"/>
                <a:sym typeface="+mn-ea"/>
              </a:rPr>
              <a:t>simplify the strokes of regular script, and use cursive strokes</a:t>
            </a:r>
            <a:endParaRPr sz="2400">
              <a:latin typeface="华文中宋" panose="02010600040101010101" charset="-122"/>
              <a:ea typeface="华文中宋" panose="02010600040101010101" charset="-122"/>
              <a:cs typeface="华文中宋" panose="02010600040101010101" charset="-122"/>
              <a:sym typeface="+mn-ea"/>
            </a:endParaRPr>
          </a:p>
          <a:p>
            <a:pPr fontAlgn="auto">
              <a:lnSpc>
                <a:spcPct val="100000"/>
              </a:lnSpc>
            </a:pPr>
            <a:endParaRPr lang="en-US" sz="2400">
              <a:latin typeface="华文中宋" panose="02010600040101010101" charset="-122"/>
              <a:ea typeface="华文中宋" panose="02010600040101010101" charset="-122"/>
              <a:cs typeface="华文中宋" panose="02010600040101010101" charset="-122"/>
              <a:sym typeface="+mn-ea"/>
            </a:endParaRPr>
          </a:p>
          <a:p>
            <a:pPr fontAlgn="auto">
              <a:lnSpc>
                <a:spcPct val="100000"/>
              </a:lnSpc>
            </a:pPr>
            <a:r>
              <a:rPr lang="en-US" sz="2400">
                <a:latin typeface="华文中宋" panose="02010600040101010101" charset="-122"/>
                <a:ea typeface="华文中宋" panose="02010600040101010101" charset="-122"/>
                <a:cs typeface="华文中宋" panose="02010600040101010101" charset="-122"/>
                <a:sym typeface="+mn-ea"/>
              </a:rPr>
              <a:t>Semi-cursive</a:t>
            </a:r>
            <a:r>
              <a:rPr sz="2400">
                <a:latin typeface="华文中宋" panose="02010600040101010101" charset="-122"/>
                <a:ea typeface="华文中宋" panose="02010600040101010101" charset="-122"/>
                <a:cs typeface="华文中宋" panose="02010600040101010101" charset="-122"/>
                <a:sym typeface="+mn-ea"/>
              </a:rPr>
              <a:t> script </a:t>
            </a:r>
            <a:r>
              <a:rPr lang="en-US" sz="2400">
                <a:latin typeface="华文中宋" panose="02010600040101010101" charset="-122"/>
                <a:ea typeface="华文中宋" panose="02010600040101010101" charset="-122"/>
                <a:cs typeface="华文中宋" panose="02010600040101010101" charset="-122"/>
                <a:sym typeface="+mn-ea"/>
              </a:rPr>
              <a:t>can be</a:t>
            </a:r>
            <a:r>
              <a:rPr sz="2400">
                <a:latin typeface="华文中宋" panose="02010600040101010101" charset="-122"/>
                <a:ea typeface="华文中宋" panose="02010600040101010101" charset="-122"/>
                <a:cs typeface="华文中宋" panose="02010600040101010101" charset="-122"/>
                <a:sym typeface="+mn-ea"/>
              </a:rPr>
              <a:t> divided into</a:t>
            </a:r>
            <a:r>
              <a:rPr lang="en-US" sz="2400">
                <a:latin typeface="华文中宋" panose="02010600040101010101" charset="-122"/>
                <a:ea typeface="华文中宋" panose="02010600040101010101" charset="-122"/>
                <a:cs typeface="华文中宋" panose="02010600040101010101" charset="-122"/>
                <a:sym typeface="+mn-ea"/>
              </a:rPr>
              <a:t> ‘Xing Kai’</a:t>
            </a:r>
            <a:r>
              <a:rPr sz="2400">
                <a:latin typeface="华文中宋" panose="02010600040101010101" charset="-122"/>
                <a:ea typeface="华文中宋" panose="02010600040101010101" charset="-122"/>
                <a:cs typeface="华文中宋" panose="02010600040101010101" charset="-122"/>
                <a:sym typeface="+mn-ea"/>
              </a:rPr>
              <a:t> and </a:t>
            </a:r>
            <a:r>
              <a:rPr lang="en-US" sz="2400">
                <a:latin typeface="华文中宋" panose="02010600040101010101" charset="-122"/>
                <a:ea typeface="华文中宋" panose="02010600040101010101" charset="-122"/>
                <a:cs typeface="华文中宋" panose="02010600040101010101" charset="-122"/>
                <a:sym typeface="+mn-ea"/>
              </a:rPr>
              <a:t>‘Xing Cao’</a:t>
            </a:r>
            <a:r>
              <a:rPr sz="2400">
                <a:latin typeface="华文中宋" panose="02010600040101010101" charset="-122"/>
                <a:ea typeface="华文中宋" panose="02010600040101010101" charset="-122"/>
                <a:cs typeface="华文中宋" panose="02010600040101010101" charset="-122"/>
                <a:sym typeface="+mn-ea"/>
              </a:rPr>
              <a:t>.</a:t>
            </a:r>
            <a:endParaRPr sz="2400">
              <a:latin typeface="华文中宋" panose="02010600040101010101" charset="-122"/>
              <a:ea typeface="华文中宋" panose="02010600040101010101" charset="-122"/>
              <a:cs typeface="华文中宋" panose="02010600040101010101" charset="-122"/>
              <a:sym typeface="+mn-ea"/>
            </a:endParaRPr>
          </a:p>
          <a:p>
            <a:pPr fontAlgn="auto">
              <a:lnSpc>
                <a:spcPct val="100000"/>
              </a:lnSpc>
            </a:pPr>
            <a:endParaRPr sz="2400">
              <a:latin typeface="华文中宋" panose="02010600040101010101" charset="-122"/>
              <a:ea typeface="华文中宋" panose="02010600040101010101" charset="-122"/>
              <a:cs typeface="华文中宋" panose="02010600040101010101" charset="-122"/>
              <a:sym typeface="+mn-ea"/>
            </a:endParaRPr>
          </a:p>
          <a:p>
            <a:pPr fontAlgn="auto">
              <a:lnSpc>
                <a:spcPct val="100000"/>
              </a:lnSpc>
            </a:pPr>
            <a:r>
              <a:rPr sz="2400">
                <a:latin typeface="华文中宋" panose="02010600040101010101" charset="-122"/>
                <a:ea typeface="华文中宋" panose="02010600040101010101" charset="-122"/>
                <a:cs typeface="华文中宋" panose="02010600040101010101" charset="-122"/>
                <a:sym typeface="+mn-ea"/>
              </a:rPr>
              <a:t>Semi</a:t>
            </a:r>
            <a:r>
              <a:rPr lang="en-US" sz="2400">
                <a:latin typeface="华文中宋" panose="02010600040101010101" charset="-122"/>
                <a:ea typeface="华文中宋" panose="02010600040101010101" charset="-122"/>
                <a:cs typeface="华文中宋" panose="02010600040101010101" charset="-122"/>
                <a:sym typeface="+mn-ea"/>
              </a:rPr>
              <a:t>-</a:t>
            </a:r>
            <a:r>
              <a:rPr sz="2400">
                <a:latin typeface="华文中宋" panose="02010600040101010101" charset="-122"/>
                <a:ea typeface="华文中宋" panose="02010600040101010101" charset="-122"/>
                <a:cs typeface="华文中宋" panose="02010600040101010101" charset="-122"/>
                <a:sym typeface="+mn-ea"/>
              </a:rPr>
              <a:t>cursive script is easier to write than regular script, and easier to recognize than cursive script. It is extremely practical and</a:t>
            </a:r>
            <a:r>
              <a:rPr lang="en-US" sz="2400">
                <a:latin typeface="华文中宋" panose="02010600040101010101" charset="-122"/>
                <a:ea typeface="华文中宋" panose="02010600040101010101" charset="-122"/>
                <a:cs typeface="华文中宋" panose="02010600040101010101" charset="-122"/>
                <a:sym typeface="+mn-ea"/>
              </a:rPr>
              <a:t> t</a:t>
            </a:r>
            <a:r>
              <a:rPr sz="2400">
                <a:latin typeface="华文中宋" panose="02010600040101010101" charset="-122"/>
                <a:ea typeface="华文中宋" panose="02010600040101010101" charset="-122"/>
                <a:cs typeface="华文中宋" panose="02010600040101010101" charset="-122"/>
                <a:sym typeface="+mn-ea"/>
              </a:rPr>
              <a:t>he most widely used </a:t>
            </a:r>
            <a:r>
              <a:rPr lang="en-US" sz="2400">
                <a:latin typeface="华文中宋" panose="02010600040101010101" charset="-122"/>
                <a:ea typeface="华文中宋" panose="02010600040101010101" charset="-122"/>
                <a:cs typeface="华文中宋" panose="02010600040101010101" charset="-122"/>
                <a:sym typeface="+mn-ea"/>
              </a:rPr>
              <a:t>script form</a:t>
            </a:r>
            <a:r>
              <a:rPr sz="2400">
                <a:latin typeface="华文中宋" panose="02010600040101010101" charset="-122"/>
                <a:ea typeface="华文中宋" panose="02010600040101010101" charset="-122"/>
                <a:cs typeface="华文中宋" panose="02010600040101010101" charset="-122"/>
                <a:sym typeface="+mn-ea"/>
              </a:rPr>
              <a:t>.</a:t>
            </a:r>
            <a:endParaRPr sz="2400">
              <a:latin typeface="华文中宋" panose="02010600040101010101" charset="-122"/>
              <a:ea typeface="华文中宋" panose="02010600040101010101" charset="-122"/>
              <a:cs typeface="华文中宋" panose="02010600040101010101" charset="-122"/>
              <a:sym typeface="+mn-ea"/>
            </a:endParaRPr>
          </a:p>
        </p:txBody>
      </p:sp>
      <p:pic>
        <p:nvPicPr>
          <p:cNvPr id="3" name="图片 2" descr="5e6dc1f7c3d030f9652521f4fa54356"/>
          <p:cNvPicPr>
            <a:picLocks noChangeAspect="1"/>
          </p:cNvPicPr>
          <p:nvPr/>
        </p:nvPicPr>
        <p:blipFill>
          <a:blip r:embed="rId1"/>
          <a:stretch>
            <a:fillRect/>
          </a:stretch>
        </p:blipFill>
        <p:spPr>
          <a:xfrm>
            <a:off x="9022080" y="391795"/>
            <a:ext cx="1637030" cy="60737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DBBAB"/>
        </a:solidFill>
        <a:effectLst/>
      </p:bgPr>
    </p:bg>
    <p:spTree>
      <p:nvGrpSpPr>
        <p:cNvPr id="1" name=""/>
        <p:cNvGrpSpPr/>
        <p:nvPr/>
      </p:nvGrpSpPr>
      <p:grpSpPr>
        <a:xfrm>
          <a:off x="0" y="0"/>
          <a:ext cx="0" cy="0"/>
          <a:chOff x="0" y="0"/>
          <a:chExt cx="0" cy="0"/>
        </a:xfrm>
      </p:grpSpPr>
      <p:sp>
        <p:nvSpPr>
          <p:cNvPr id="4" name="Rectangle 3"/>
          <p:cNvSpPr/>
          <p:nvPr/>
        </p:nvSpPr>
        <p:spPr>
          <a:xfrm>
            <a:off x="6574971" y="0"/>
            <a:ext cx="287382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374509" y="1428096"/>
            <a:ext cx="2200462" cy="822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574971" y="1428096"/>
            <a:ext cx="1524000" cy="8227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876300" y="415290"/>
            <a:ext cx="9197340" cy="2009140"/>
          </a:xfrm>
          <a:prstGeom prst="rect">
            <a:avLst/>
          </a:prstGeom>
          <a:noFill/>
        </p:spPr>
        <p:txBody>
          <a:bodyPr wrap="square" rtlCol="0">
            <a:noAutofit/>
          </a:bodyPr>
          <a:p>
            <a:pPr algn="ctr">
              <a:lnSpc>
                <a:spcPct val="150000"/>
              </a:lnSpc>
            </a:pPr>
            <a:r>
              <a:rPr lang="en-US" sz="4000" dirty="0">
                <a:solidFill>
                  <a:schemeClr val="tx2"/>
                </a:solidFill>
                <a:latin typeface="华文中宋" panose="02010600040101010101" charset="-122"/>
                <a:ea typeface="华文中宋" panose="02010600040101010101" charset="-122"/>
                <a:cs typeface="Lato" panose="020F0502020204030203" pitchFamily="34" charset="0"/>
              </a:rPr>
              <a:t>Question</a:t>
            </a:r>
            <a:endParaRPr lang="en-US" sz="4000" dirty="0">
              <a:solidFill>
                <a:schemeClr val="tx2"/>
              </a:solidFill>
              <a:latin typeface="华文中宋" panose="02010600040101010101" charset="-122"/>
              <a:ea typeface="华文中宋" panose="02010600040101010101" charset="-122"/>
              <a:cs typeface="Lato" panose="020F0502020204030203" pitchFamily="34" charset="0"/>
            </a:endParaRPr>
          </a:p>
          <a:p>
            <a:pPr>
              <a:lnSpc>
                <a:spcPct val="150000"/>
              </a:lnSpc>
            </a:pPr>
            <a:r>
              <a:rPr lang="en-US" sz="4000" dirty="0">
                <a:solidFill>
                  <a:schemeClr val="tx2"/>
                </a:solidFill>
                <a:latin typeface="华文中宋" panose="02010600040101010101" charset="-122"/>
                <a:ea typeface="华文中宋" panose="02010600040101010101" charset="-122"/>
                <a:cs typeface="Lato" panose="020F0502020204030203" pitchFamily="34" charset="0"/>
              </a:rPr>
              <a:t> </a:t>
            </a:r>
            <a:endParaRPr lang="en-US" sz="4000" dirty="0">
              <a:solidFill>
                <a:schemeClr val="tx2"/>
              </a:solidFill>
              <a:latin typeface="华文中宋" panose="02010600040101010101" charset="-122"/>
              <a:ea typeface="华文中宋" panose="02010600040101010101" charset="-122"/>
              <a:cs typeface="Lato" panose="020F0502020204030203" pitchFamily="34" charset="0"/>
            </a:endParaRPr>
          </a:p>
        </p:txBody>
      </p:sp>
      <p:sp>
        <p:nvSpPr>
          <p:cNvPr id="8" name="文本框 7"/>
          <p:cNvSpPr txBox="1"/>
          <p:nvPr/>
        </p:nvSpPr>
        <p:spPr>
          <a:xfrm>
            <a:off x="661670" y="3168015"/>
            <a:ext cx="11012805" cy="521970"/>
          </a:xfrm>
          <a:prstGeom prst="rect">
            <a:avLst/>
          </a:prstGeom>
          <a:noFill/>
        </p:spPr>
        <p:txBody>
          <a:bodyPr wrap="square" rtlCol="0" anchor="t">
            <a:spAutoFit/>
          </a:bodyPr>
          <a:p>
            <a:r>
              <a:rPr lang="en-US" altLang="zh-CN" sz="2800">
                <a:latin typeface="华文中宋" panose="02010600040101010101" charset="-122"/>
                <a:ea typeface="华文中宋" panose="02010600040101010101" charset="-122"/>
              </a:rPr>
              <a:t>Do you have any ideas of the formation of Chinese characters?</a:t>
            </a:r>
            <a:endParaRPr lang="en-US" altLang="zh-CN" sz="2800">
              <a:latin typeface="华文中宋" panose="02010600040101010101" charset="-122"/>
              <a:ea typeface="华文中宋"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79721" y="0"/>
            <a:ext cx="287382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7" name="Rectangle 36"/>
          <p:cNvSpPr/>
          <p:nvPr/>
        </p:nvSpPr>
        <p:spPr>
          <a:xfrm flipV="1">
            <a:off x="0" y="3679570"/>
            <a:ext cx="2880309" cy="527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8" name="TextBox 37"/>
          <p:cNvSpPr txBox="1"/>
          <p:nvPr/>
        </p:nvSpPr>
        <p:spPr>
          <a:xfrm>
            <a:off x="295910" y="189865"/>
            <a:ext cx="9449435" cy="983615"/>
          </a:xfrm>
          <a:prstGeom prst="rect">
            <a:avLst/>
          </a:prstGeom>
          <a:noFill/>
        </p:spPr>
        <p:txBody>
          <a:bodyPr wrap="square" rtlCol="0">
            <a:spAutoFit/>
          </a:bodyPr>
          <a:lstStyle/>
          <a:p>
            <a:r>
              <a:rPr lang="en-US" sz="4000" b="1" dirty="0">
                <a:solidFill>
                  <a:schemeClr val="tx2"/>
                </a:solidFill>
                <a:latin typeface="华文中宋" panose="02010600040101010101" charset="-122"/>
                <a:ea typeface="华文中宋" panose="02010600040101010101" charset="-122"/>
                <a:cs typeface="Lato" panose="020F0502020204030203" pitchFamily="34" charset="0"/>
              </a:rPr>
              <a:t>3. </a:t>
            </a:r>
            <a:r>
              <a:rPr lang="en-US" sz="4000" dirty="0">
                <a:solidFill>
                  <a:schemeClr val="tx2"/>
                </a:solidFill>
                <a:latin typeface="华文中宋" panose="02010600040101010101" charset="-122"/>
                <a:ea typeface="华文中宋" panose="02010600040101010101" charset="-122"/>
                <a:cs typeface="Lato" panose="020F0502020204030203" pitchFamily="34" charset="0"/>
              </a:rPr>
              <a:t>Formation of Chinese characters</a:t>
            </a:r>
            <a:endParaRPr lang="en-US" sz="4000" dirty="0">
              <a:solidFill>
                <a:schemeClr val="tx2"/>
              </a:solidFill>
              <a:latin typeface="华文中宋" panose="02010600040101010101" charset="-122"/>
              <a:ea typeface="华文中宋" panose="02010600040101010101" charset="-122"/>
              <a:cs typeface="Lato" panose="020F0502020204030203" pitchFamily="34" charset="0"/>
            </a:endParaRPr>
          </a:p>
          <a:p>
            <a:r>
              <a:rPr lang="zh-CN" altLang="en-US" sz="1800">
                <a:latin typeface="华文中宋" panose="02010600040101010101" charset="-122"/>
                <a:ea typeface="华文中宋" panose="02010600040101010101" charset="-122"/>
                <a:cs typeface="华文中宋" panose="02010600040101010101" charset="-122"/>
              </a:rPr>
              <a:t>六书（the six categories of Chinese characters）</a:t>
            </a:r>
            <a:endParaRPr lang="en-US" sz="4000" dirty="0">
              <a:solidFill>
                <a:schemeClr val="tx2"/>
              </a:solidFill>
              <a:latin typeface="华文中宋" panose="02010600040101010101" charset="-122"/>
              <a:ea typeface="华文中宋" panose="02010600040101010101" charset="-122"/>
              <a:cs typeface="Lato" panose="020F0502020204030203" pitchFamily="34" charset="0"/>
            </a:endParaRPr>
          </a:p>
        </p:txBody>
      </p:sp>
      <p:sp>
        <p:nvSpPr>
          <p:cNvPr id="39" name="TextBox 38"/>
          <p:cNvSpPr txBox="1"/>
          <p:nvPr/>
        </p:nvSpPr>
        <p:spPr>
          <a:xfrm>
            <a:off x="295910" y="2566035"/>
            <a:ext cx="2876550" cy="1014730"/>
          </a:xfrm>
          <a:prstGeom prst="rect">
            <a:avLst/>
          </a:prstGeom>
          <a:noFill/>
        </p:spPr>
        <p:txBody>
          <a:bodyPr wrap="square" rtlCol="0">
            <a:spAutoFit/>
          </a:bodyPr>
          <a:lstStyle/>
          <a:p>
            <a:pPr>
              <a:lnSpc>
                <a:spcPct val="150000"/>
              </a:lnSpc>
            </a:pPr>
            <a:r>
              <a:rPr lang="nl-NL" sz="2000" dirty="0">
                <a:solidFill>
                  <a:schemeClr val="tx2"/>
                </a:solidFill>
                <a:latin typeface="华文中宋" panose="02010600040101010101" charset="-122"/>
                <a:ea typeface="华文中宋" panose="02010600040101010101" charset="-122"/>
                <a:cs typeface="Lato" panose="020F0502020204030203" pitchFamily="34" charset="0"/>
              </a:rPr>
              <a:t>象形、指事、会意</a:t>
            </a:r>
            <a:endParaRPr lang="nl-NL" sz="2000" dirty="0">
              <a:solidFill>
                <a:schemeClr val="tx2"/>
              </a:solidFill>
              <a:latin typeface="华文中宋" panose="02010600040101010101" charset="-122"/>
              <a:ea typeface="华文中宋" panose="02010600040101010101" charset="-122"/>
              <a:cs typeface="Lato" panose="020F0502020204030203" pitchFamily="34" charset="0"/>
            </a:endParaRPr>
          </a:p>
          <a:p>
            <a:pPr>
              <a:lnSpc>
                <a:spcPct val="150000"/>
              </a:lnSpc>
            </a:pPr>
            <a:r>
              <a:rPr lang="nl-NL" sz="2000" dirty="0">
                <a:solidFill>
                  <a:schemeClr val="tx2"/>
                </a:solidFill>
                <a:latin typeface="华文中宋" panose="02010600040101010101" charset="-122"/>
                <a:ea typeface="华文中宋" panose="02010600040101010101" charset="-122"/>
                <a:cs typeface="Lato" panose="020F0502020204030203" pitchFamily="34" charset="0"/>
              </a:rPr>
              <a:t>形声、假借、转注</a:t>
            </a:r>
            <a:endParaRPr lang="nl-NL" sz="2000" dirty="0">
              <a:solidFill>
                <a:schemeClr val="tx2"/>
              </a:solidFill>
              <a:latin typeface="华文中宋" panose="02010600040101010101" charset="-122"/>
              <a:ea typeface="华文中宋" panose="02010600040101010101" charset="-122"/>
              <a:cs typeface="Lato" panose="020F0502020204030203" pitchFamily="34" charset="0"/>
            </a:endParaRPr>
          </a:p>
        </p:txBody>
      </p:sp>
      <p:sp>
        <p:nvSpPr>
          <p:cNvPr id="40" name="TextBox 39"/>
          <p:cNvSpPr txBox="1"/>
          <p:nvPr/>
        </p:nvSpPr>
        <p:spPr>
          <a:xfrm>
            <a:off x="3560445" y="1511300"/>
            <a:ext cx="3875405" cy="922020"/>
          </a:xfrm>
          <a:prstGeom prst="rect">
            <a:avLst/>
          </a:prstGeom>
          <a:noFill/>
        </p:spPr>
        <p:txBody>
          <a:bodyPr wrap="square" rtlCol="0">
            <a:spAutoFit/>
          </a:bodyPr>
          <a:lstStyle/>
          <a:p>
            <a:pPr>
              <a:lnSpc>
                <a:spcPct val="150000"/>
              </a:lnSpc>
            </a:pPr>
            <a:r>
              <a:rPr sz="3600">
                <a:latin typeface="华文中宋" panose="02010600040101010101" charset="-122"/>
                <a:ea typeface="华文中宋" panose="02010600040101010101" charset="-122"/>
                <a:cs typeface="华文中宋" panose="02010600040101010101" charset="-122"/>
              </a:rPr>
              <a:t>1.</a:t>
            </a:r>
            <a:r>
              <a:rPr lang="en-US" sz="3600">
                <a:latin typeface="华文中宋" panose="02010600040101010101" charset="-122"/>
                <a:ea typeface="华文中宋" panose="02010600040101010101" charset="-122"/>
                <a:cs typeface="华文中宋" panose="02010600040101010101" charset="-122"/>
              </a:rPr>
              <a:t> </a:t>
            </a:r>
            <a:r>
              <a:rPr sz="2400">
                <a:latin typeface="华文中宋" panose="02010600040101010101" charset="-122"/>
                <a:ea typeface="华文中宋" panose="02010600040101010101" charset="-122"/>
                <a:cs typeface="华文中宋" panose="02010600040101010101" charset="-122"/>
              </a:rPr>
              <a:t>Pictograms （象形）</a:t>
            </a:r>
            <a:endParaRPr lang="zh-CN" altLang="id-ID" sz="2000" dirty="0">
              <a:solidFill>
                <a:schemeClr val="tx2"/>
              </a:solidFill>
              <a:latin typeface="Lato" panose="020F0502020204030203" pitchFamily="34" charset="0"/>
              <a:ea typeface="Lato" panose="020F0502020204030203" pitchFamily="34" charset="0"/>
              <a:cs typeface="Lato" panose="020F0502020204030203" pitchFamily="34" charset="0"/>
            </a:endParaRPr>
          </a:p>
        </p:txBody>
      </p:sp>
      <p:sp>
        <p:nvSpPr>
          <p:cNvPr id="42" name="TextBox 41"/>
          <p:cNvSpPr txBox="1"/>
          <p:nvPr/>
        </p:nvSpPr>
        <p:spPr>
          <a:xfrm>
            <a:off x="3562350" y="2436495"/>
            <a:ext cx="6088380" cy="922020"/>
          </a:xfrm>
          <a:prstGeom prst="rect">
            <a:avLst/>
          </a:prstGeom>
          <a:noFill/>
        </p:spPr>
        <p:txBody>
          <a:bodyPr wrap="square" rtlCol="0">
            <a:spAutoFit/>
          </a:bodyPr>
          <a:lstStyle/>
          <a:p>
            <a:pPr>
              <a:lnSpc>
                <a:spcPct val="150000"/>
              </a:lnSpc>
            </a:pPr>
            <a:r>
              <a:rPr lang="en-US" sz="3600">
                <a:latin typeface="华文中宋" panose="02010600040101010101" charset="-122"/>
                <a:ea typeface="华文中宋" panose="02010600040101010101" charset="-122"/>
                <a:cs typeface="华文中宋" panose="02010600040101010101" charset="-122"/>
              </a:rPr>
              <a:t>2. </a:t>
            </a:r>
            <a:r>
              <a:rPr sz="2400">
                <a:latin typeface="华文中宋" panose="02010600040101010101" charset="-122"/>
                <a:ea typeface="华文中宋" panose="02010600040101010101" charset="-122"/>
                <a:cs typeface="华文中宋" panose="02010600040101010101" charset="-122"/>
              </a:rPr>
              <a:t>Pictophonetic compounds （形声）</a:t>
            </a:r>
            <a:endParaRPr sz="2400">
              <a:latin typeface="华文中宋" panose="02010600040101010101" charset="-122"/>
              <a:ea typeface="华文中宋" panose="02010600040101010101" charset="-122"/>
              <a:cs typeface="华文中宋" panose="02010600040101010101" charset="-122"/>
            </a:endParaRPr>
          </a:p>
        </p:txBody>
      </p:sp>
      <p:sp>
        <p:nvSpPr>
          <p:cNvPr id="72" name="TextBox 39"/>
          <p:cNvSpPr txBox="1"/>
          <p:nvPr/>
        </p:nvSpPr>
        <p:spPr>
          <a:xfrm>
            <a:off x="3571240" y="3329940"/>
            <a:ext cx="3875405" cy="922020"/>
          </a:xfrm>
          <a:prstGeom prst="rect">
            <a:avLst/>
          </a:prstGeom>
          <a:noFill/>
        </p:spPr>
        <p:txBody>
          <a:bodyPr wrap="square" rtlCol="0">
            <a:spAutoFit/>
          </a:bodyPr>
          <a:p>
            <a:pPr>
              <a:lnSpc>
                <a:spcPct val="150000"/>
              </a:lnSpc>
            </a:pPr>
            <a:r>
              <a:rPr lang="en-US" sz="3600">
                <a:latin typeface="华文中宋" panose="02010600040101010101" charset="-122"/>
                <a:ea typeface="华文中宋" panose="02010600040101010101" charset="-122"/>
                <a:cs typeface="华文中宋" panose="02010600040101010101" charset="-122"/>
              </a:rPr>
              <a:t>3.</a:t>
            </a:r>
            <a:r>
              <a:rPr lang="en-US" sz="2400">
                <a:latin typeface="华文中宋" panose="02010600040101010101" charset="-122"/>
                <a:ea typeface="华文中宋" panose="02010600040101010101" charset="-122"/>
                <a:cs typeface="华文中宋" panose="02010600040101010101" charset="-122"/>
              </a:rPr>
              <a:t> </a:t>
            </a:r>
            <a:r>
              <a:rPr sz="2400">
                <a:latin typeface="华文中宋" panose="02010600040101010101" charset="-122"/>
                <a:ea typeface="华文中宋" panose="02010600040101010101" charset="-122"/>
                <a:cs typeface="华文中宋" panose="02010600040101010101" charset="-122"/>
              </a:rPr>
              <a:t>Ideograph （指事）</a:t>
            </a:r>
            <a:r>
              <a:rPr sz="2000" dirty="0">
                <a:solidFill>
                  <a:schemeClr val="tx2"/>
                </a:solidFill>
                <a:latin typeface="Lato" panose="020F0502020204030203" pitchFamily="34" charset="0"/>
                <a:ea typeface="Lato" panose="020F0502020204030203" pitchFamily="34" charset="0"/>
                <a:cs typeface="Lato" panose="020F0502020204030203" pitchFamily="34" charset="0"/>
              </a:rPr>
              <a:t> </a:t>
            </a:r>
            <a:endParaRPr lang="zh-CN" sz="2000" dirty="0">
              <a:solidFill>
                <a:schemeClr val="tx2"/>
              </a:solidFill>
              <a:latin typeface="Lato" panose="020F0502020204030203" pitchFamily="34" charset="0"/>
              <a:ea typeface="Lato" panose="020F0502020204030203" pitchFamily="34" charset="0"/>
              <a:cs typeface="Lato" panose="020F0502020204030203" pitchFamily="34" charset="0"/>
            </a:endParaRPr>
          </a:p>
        </p:txBody>
      </p:sp>
      <p:sp>
        <p:nvSpPr>
          <p:cNvPr id="74" name="TextBox 41"/>
          <p:cNvSpPr txBox="1"/>
          <p:nvPr/>
        </p:nvSpPr>
        <p:spPr>
          <a:xfrm>
            <a:off x="3571240" y="4188460"/>
            <a:ext cx="5019675" cy="922020"/>
          </a:xfrm>
          <a:prstGeom prst="rect">
            <a:avLst/>
          </a:prstGeom>
          <a:noFill/>
        </p:spPr>
        <p:txBody>
          <a:bodyPr wrap="square" rtlCol="0">
            <a:spAutoFit/>
          </a:bodyPr>
          <a:p>
            <a:pPr>
              <a:lnSpc>
                <a:spcPct val="150000"/>
              </a:lnSpc>
            </a:pPr>
            <a:r>
              <a:rPr lang="en-US" sz="3600">
                <a:latin typeface="华文中宋" panose="02010600040101010101" charset="-122"/>
                <a:ea typeface="华文中宋" panose="02010600040101010101" charset="-122"/>
                <a:cs typeface="华文中宋" panose="02010600040101010101" charset="-122"/>
              </a:rPr>
              <a:t>4. </a:t>
            </a:r>
            <a:r>
              <a:rPr sz="2400">
                <a:latin typeface="华文中宋" panose="02010600040101010101" charset="-122"/>
                <a:ea typeface="华文中宋" panose="02010600040101010101" charset="-122"/>
                <a:cs typeface="华文中宋" panose="02010600040101010101" charset="-122"/>
              </a:rPr>
              <a:t>Logical aggregates </a:t>
            </a:r>
            <a:r>
              <a:rPr sz="2400">
                <a:latin typeface="华文中宋" panose="02010600040101010101" charset="-122"/>
                <a:ea typeface="华文中宋" panose="02010600040101010101" charset="-122"/>
                <a:cs typeface="华文中宋" panose="02010600040101010101" charset="-122"/>
              </a:rPr>
              <a:t>（会意）</a:t>
            </a:r>
            <a:endParaRPr sz="2400">
              <a:latin typeface="华文中宋" panose="02010600040101010101" charset="-122"/>
              <a:ea typeface="华文中宋" panose="02010600040101010101" charset="-122"/>
              <a:cs typeface="华文中宋" panose="02010600040101010101" charset="-122"/>
            </a:endParaRPr>
          </a:p>
        </p:txBody>
      </p:sp>
      <p:sp>
        <p:nvSpPr>
          <p:cNvPr id="76" name="TextBox 39"/>
          <p:cNvSpPr txBox="1"/>
          <p:nvPr/>
        </p:nvSpPr>
        <p:spPr>
          <a:xfrm>
            <a:off x="3560445" y="5013960"/>
            <a:ext cx="5792470" cy="922020"/>
          </a:xfrm>
          <a:prstGeom prst="rect">
            <a:avLst/>
          </a:prstGeom>
          <a:noFill/>
        </p:spPr>
        <p:txBody>
          <a:bodyPr wrap="square" rtlCol="0">
            <a:spAutoFit/>
          </a:bodyPr>
          <a:lstStyle/>
          <a:p>
            <a:pPr>
              <a:lnSpc>
                <a:spcPct val="150000"/>
              </a:lnSpc>
            </a:pPr>
            <a:r>
              <a:rPr lang="en-US" sz="3600">
                <a:latin typeface="华文中宋" panose="02010600040101010101" charset="-122"/>
                <a:ea typeface="华文中宋" panose="02010600040101010101" charset="-122"/>
                <a:cs typeface="华文中宋" panose="02010600040101010101" charset="-122"/>
              </a:rPr>
              <a:t>5.</a:t>
            </a:r>
            <a:r>
              <a:rPr lang="en-US" sz="2400">
                <a:latin typeface="华文中宋" panose="02010600040101010101" charset="-122"/>
                <a:ea typeface="华文中宋" panose="02010600040101010101" charset="-122"/>
                <a:cs typeface="华文中宋" panose="02010600040101010101" charset="-122"/>
              </a:rPr>
              <a:t> </a:t>
            </a:r>
            <a:r>
              <a:rPr sz="2400">
                <a:latin typeface="华文中宋" panose="02010600040101010101" charset="-122"/>
                <a:ea typeface="华文中宋" panose="02010600040101010101" charset="-122"/>
                <a:cs typeface="华文中宋" panose="02010600040101010101" charset="-122"/>
              </a:rPr>
              <a:t>Associate transformation （转注）</a:t>
            </a:r>
            <a:endParaRPr sz="2400">
              <a:latin typeface="华文中宋" panose="02010600040101010101" charset="-122"/>
              <a:ea typeface="华文中宋" panose="02010600040101010101" charset="-122"/>
              <a:cs typeface="华文中宋" panose="02010600040101010101" charset="-122"/>
            </a:endParaRPr>
          </a:p>
        </p:txBody>
      </p:sp>
      <p:sp>
        <p:nvSpPr>
          <p:cNvPr id="78" name="TextBox 41"/>
          <p:cNvSpPr txBox="1"/>
          <p:nvPr/>
        </p:nvSpPr>
        <p:spPr>
          <a:xfrm>
            <a:off x="3571240" y="5810250"/>
            <a:ext cx="3875405" cy="922020"/>
          </a:xfrm>
          <a:prstGeom prst="rect">
            <a:avLst/>
          </a:prstGeom>
          <a:noFill/>
        </p:spPr>
        <p:txBody>
          <a:bodyPr wrap="square" rtlCol="0">
            <a:spAutoFit/>
          </a:bodyPr>
          <a:lstStyle/>
          <a:p>
            <a:pPr>
              <a:lnSpc>
                <a:spcPct val="150000"/>
              </a:lnSpc>
            </a:pPr>
            <a:r>
              <a:rPr lang="en-US" sz="3600">
                <a:latin typeface="华文中宋" panose="02010600040101010101" charset="-122"/>
                <a:ea typeface="华文中宋" panose="02010600040101010101" charset="-122"/>
                <a:cs typeface="华文中宋" panose="02010600040101010101" charset="-122"/>
              </a:rPr>
              <a:t>6.</a:t>
            </a:r>
            <a:r>
              <a:rPr lang="en-US" sz="2400">
                <a:latin typeface="华文中宋" panose="02010600040101010101" charset="-122"/>
                <a:ea typeface="华文中宋" panose="02010600040101010101" charset="-122"/>
                <a:cs typeface="华文中宋" panose="02010600040101010101" charset="-122"/>
              </a:rPr>
              <a:t> </a:t>
            </a:r>
            <a:r>
              <a:rPr sz="2400">
                <a:latin typeface="华文中宋" panose="02010600040101010101" charset="-122"/>
                <a:ea typeface="华文中宋" panose="02010600040101010101" charset="-122"/>
                <a:cs typeface="华文中宋" panose="02010600040101010101" charset="-122"/>
              </a:rPr>
              <a:t>B</a:t>
            </a:r>
            <a:r>
              <a:rPr sz="2400">
                <a:latin typeface="华文中宋" panose="02010600040101010101" charset="-122"/>
                <a:ea typeface="华文中宋" panose="02010600040101010101" charset="-122"/>
                <a:cs typeface="华文中宋" panose="02010600040101010101" charset="-122"/>
              </a:rPr>
              <a:t>orrowing (假借)</a:t>
            </a:r>
            <a:endParaRPr sz="2400">
              <a:latin typeface="华文中宋" panose="02010600040101010101" charset="-122"/>
              <a:ea typeface="华文中宋" panose="02010600040101010101" charset="-122"/>
              <a:cs typeface="华文中宋" panose="02010600040101010101" charset="-122"/>
            </a:endParaRPr>
          </a:p>
        </p:txBody>
      </p:sp>
      <p:sp>
        <p:nvSpPr>
          <p:cNvPr id="3" name="文本框 2"/>
          <p:cNvSpPr txBox="1"/>
          <p:nvPr/>
        </p:nvSpPr>
        <p:spPr>
          <a:xfrm>
            <a:off x="7446645" y="1925320"/>
            <a:ext cx="4154805" cy="368300"/>
          </a:xfrm>
          <a:prstGeom prst="rect">
            <a:avLst/>
          </a:prstGeom>
          <a:noFill/>
        </p:spPr>
        <p:txBody>
          <a:bodyPr wrap="square" rtlCol="0">
            <a:spAutoFit/>
          </a:bodyPr>
          <a:p>
            <a:r>
              <a:rPr lang="zh-CN" altLang="en-US"/>
              <a:t> </a:t>
            </a:r>
            <a:r>
              <a:rPr lang="zh-CN" altLang="en-US">
                <a:latin typeface="华文中宋" panose="02010600040101010101" charset="-122"/>
                <a:ea typeface="华文中宋" panose="02010600040101010101" charset="-122"/>
                <a:cs typeface="华文中宋" panose="02010600040101010101" charset="-122"/>
              </a:rPr>
              <a:t>日 (rì) for "sun, " 月 (yuè) for "moon</a:t>
            </a:r>
            <a:endParaRPr lang="zh-CN" altLang="en-US">
              <a:latin typeface="华文中宋" panose="02010600040101010101" charset="-122"/>
              <a:ea typeface="华文中宋" panose="02010600040101010101" charset="-122"/>
              <a:cs typeface="华文中宋" panose="02010600040101010101" charset="-122"/>
            </a:endParaRPr>
          </a:p>
        </p:txBody>
      </p:sp>
      <p:sp>
        <p:nvSpPr>
          <p:cNvPr id="5" name="文本框 4"/>
          <p:cNvSpPr txBox="1"/>
          <p:nvPr/>
        </p:nvSpPr>
        <p:spPr>
          <a:xfrm>
            <a:off x="9444990" y="2713355"/>
            <a:ext cx="2604135" cy="645160"/>
          </a:xfrm>
          <a:prstGeom prst="rect">
            <a:avLst/>
          </a:prstGeom>
          <a:noFill/>
        </p:spPr>
        <p:txBody>
          <a:bodyPr wrap="square" rtlCol="0">
            <a:spAutoFit/>
          </a:bodyPr>
          <a:p>
            <a:r>
              <a:rPr lang="zh-CN" altLang="en-US">
                <a:latin typeface="华文中宋" panose="02010600040101010101" charset="-122"/>
                <a:ea typeface="华文中宋" panose="02010600040101010101" charset="-122"/>
                <a:cs typeface="华文中宋" panose="02010600040101010101" charset="-122"/>
              </a:rPr>
              <a:t>河 (hé) river, 湖 (hú) lake, 流 (liú) stream</a:t>
            </a:r>
            <a:endParaRPr lang="zh-CN" altLang="en-US">
              <a:latin typeface="华文中宋" panose="02010600040101010101" charset="-122"/>
              <a:ea typeface="华文中宋" panose="02010600040101010101" charset="-122"/>
              <a:cs typeface="华文中宋" panose="02010600040101010101" charset="-122"/>
            </a:endParaRPr>
          </a:p>
        </p:txBody>
      </p:sp>
      <p:sp>
        <p:nvSpPr>
          <p:cNvPr id="6" name="文本框 5"/>
          <p:cNvSpPr txBox="1"/>
          <p:nvPr/>
        </p:nvSpPr>
        <p:spPr>
          <a:xfrm>
            <a:off x="8403590" y="4410075"/>
            <a:ext cx="3947160" cy="645160"/>
          </a:xfrm>
          <a:prstGeom prst="rect">
            <a:avLst/>
          </a:prstGeom>
          <a:noFill/>
        </p:spPr>
        <p:txBody>
          <a:bodyPr wrap="square" rtlCol="0">
            <a:spAutoFit/>
          </a:bodyPr>
          <a:p>
            <a:r>
              <a:rPr lang="zh-CN" altLang="en-US">
                <a:latin typeface="华文中宋" panose="02010600040101010101" charset="-122"/>
                <a:ea typeface="华文中宋" panose="02010600040101010101" charset="-122"/>
                <a:cs typeface="华文中宋" panose="02010600040101010101" charset="-122"/>
              </a:rPr>
              <a:t>Combining 日 (rì) sun and 月(yuè) moon makes 明</a:t>
            </a:r>
            <a:r>
              <a:rPr lang="en-US" altLang="zh-CN">
                <a:latin typeface="华文中宋" panose="02010600040101010101" charset="-122"/>
                <a:ea typeface="华文中宋" panose="02010600040101010101" charset="-122"/>
                <a:cs typeface="华文中宋" panose="02010600040101010101" charset="-122"/>
              </a:rPr>
              <a:t> </a:t>
            </a:r>
            <a:r>
              <a:rPr lang="zh-CN" altLang="en-US">
                <a:latin typeface="华文中宋" panose="02010600040101010101" charset="-122"/>
                <a:ea typeface="华文中宋" panose="02010600040101010101" charset="-122"/>
                <a:cs typeface="华文中宋" panose="02010600040101010101" charset="-122"/>
              </a:rPr>
              <a:t>(míng) bright</a:t>
            </a:r>
            <a:endParaRPr lang="zh-CN" altLang="en-US">
              <a:latin typeface="华文中宋" panose="02010600040101010101" charset="-122"/>
              <a:ea typeface="华文中宋" panose="02010600040101010101" charset="-122"/>
              <a:cs typeface="华文中宋" panose="02010600040101010101" charset="-122"/>
            </a:endParaRPr>
          </a:p>
        </p:txBody>
      </p:sp>
      <p:sp>
        <p:nvSpPr>
          <p:cNvPr id="7" name="文本框 6"/>
          <p:cNvSpPr txBox="1"/>
          <p:nvPr/>
        </p:nvSpPr>
        <p:spPr>
          <a:xfrm>
            <a:off x="9144635" y="5238115"/>
            <a:ext cx="3047365" cy="922020"/>
          </a:xfrm>
          <a:prstGeom prst="rect">
            <a:avLst/>
          </a:prstGeom>
          <a:noFill/>
        </p:spPr>
        <p:txBody>
          <a:bodyPr wrap="square" rtlCol="0">
            <a:spAutoFit/>
          </a:bodyPr>
          <a:p>
            <a:r>
              <a:rPr lang="zh-CN" altLang="en-US">
                <a:latin typeface="华文中宋" panose="02010600040101010101" charset="-122"/>
                <a:ea typeface="华文中宋" panose="02010600040101010101" charset="-122"/>
                <a:cs typeface="华文中宋" panose="02010600040101010101" charset="-122"/>
              </a:rPr>
              <a:t>考 (kǎo) to verify and 老 (lǎo) old meaning "elderly person</a:t>
            </a:r>
            <a:endParaRPr lang="zh-CN" altLang="en-US">
              <a:latin typeface="华文中宋" panose="02010600040101010101" charset="-122"/>
              <a:ea typeface="华文中宋" panose="02010600040101010101" charset="-122"/>
              <a:cs typeface="华文中宋" panose="02010600040101010101" charset="-122"/>
            </a:endParaRPr>
          </a:p>
        </p:txBody>
      </p:sp>
      <p:sp>
        <p:nvSpPr>
          <p:cNvPr id="9" name="文本框 8"/>
          <p:cNvSpPr txBox="1"/>
          <p:nvPr/>
        </p:nvSpPr>
        <p:spPr>
          <a:xfrm>
            <a:off x="7107555" y="3599180"/>
            <a:ext cx="4942205" cy="645160"/>
          </a:xfrm>
          <a:prstGeom prst="rect">
            <a:avLst/>
          </a:prstGeom>
          <a:noFill/>
        </p:spPr>
        <p:txBody>
          <a:bodyPr wrap="square" rtlCol="0">
            <a:spAutoFit/>
          </a:bodyPr>
          <a:p>
            <a:r>
              <a:rPr lang="zh-CN" altLang="en-US">
                <a:latin typeface="华文中宋" panose="02010600040101010101" charset="-122"/>
                <a:ea typeface="华文中宋" panose="02010600040101010101" charset="-122"/>
                <a:cs typeface="华文中宋" panose="02010600040101010101" charset="-122"/>
              </a:rPr>
              <a:t>刀 (dāo) is a pictogram for "knife, " placing an indicator in knife makes 刃 (rèn)</a:t>
            </a:r>
            <a:endParaRPr lang="zh-CN" altLang="en-US">
              <a:latin typeface="华文中宋" panose="02010600040101010101" charset="-122"/>
              <a:ea typeface="华文中宋" panose="02010600040101010101" charset="-122"/>
              <a:cs typeface="华文中宋"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comb/>
      </p:transition>
    </mc:Choice>
    <mc:Fallback>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linds(horizont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blinds(horizontal)">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2"/>
                                        </p:tgtEl>
                                        <p:attrNameLst>
                                          <p:attrName>style.visibility</p:attrName>
                                        </p:attrNameLst>
                                      </p:cBhvr>
                                      <p:to>
                                        <p:strVal val="visible"/>
                                      </p:to>
                                    </p:set>
                                    <p:anim calcmode="lin" valueType="num">
                                      <p:cBhvr additive="base">
                                        <p:cTn id="28" dur="500" fill="hold"/>
                                        <p:tgtEl>
                                          <p:spTgt spid="72"/>
                                        </p:tgtEl>
                                        <p:attrNameLst>
                                          <p:attrName>ppt_x</p:attrName>
                                        </p:attrNameLst>
                                      </p:cBhvr>
                                      <p:tavLst>
                                        <p:tav tm="0">
                                          <p:val>
                                            <p:strVal val="#ppt_x"/>
                                          </p:val>
                                        </p:tav>
                                        <p:tav tm="100000">
                                          <p:val>
                                            <p:strVal val="#ppt_x"/>
                                          </p:val>
                                        </p:tav>
                                      </p:tavLst>
                                    </p:anim>
                                    <p:anim calcmode="lin" valueType="num">
                                      <p:cBhvr additive="base">
                                        <p:cTn id="29"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linds(horizont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blinds(horizontal)">
                                      <p:cBhvr>
                                        <p:cTn id="39" dur="500"/>
                                        <p:tgtEl>
                                          <p:spTgt spid="74"/>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ox(in)">
                                      <p:cBhvr>
                                        <p:cTn id="44" dur="20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grpId="0" nodeType="clickEffect">
                                  <p:stCondLst>
                                    <p:cond delay="0"/>
                                  </p:stCondLst>
                                  <p:childTnLst>
                                    <p:set>
                                      <p:cBhvr>
                                        <p:cTn id="48" dur="1" fill="hold">
                                          <p:stCondLst>
                                            <p:cond delay="0"/>
                                          </p:stCondLst>
                                        </p:cTn>
                                        <p:tgtEl>
                                          <p:spTgt spid="76"/>
                                        </p:tgtEl>
                                        <p:attrNameLst>
                                          <p:attrName>style.visibility</p:attrName>
                                        </p:attrNameLst>
                                      </p:cBhvr>
                                      <p:to>
                                        <p:strVal val="visible"/>
                                      </p:to>
                                    </p:set>
                                    <p:animEffect transition="in" filter="box(in)">
                                      <p:cBhvr>
                                        <p:cTn id="49" dur="2000"/>
                                        <p:tgtEl>
                                          <p:spTgt spid="76"/>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blinds(horizontal)">
                                      <p:cBhvr>
                                        <p:cTn id="54" dur="5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4" presetClass="entr" presetSubtype="16" fill="hold" grpId="0" nodeType="clickEffect">
                                  <p:stCondLst>
                                    <p:cond delay="0"/>
                                  </p:stCondLst>
                                  <p:childTnLst>
                                    <p:set>
                                      <p:cBhvr>
                                        <p:cTn id="58" dur="1" fill="hold">
                                          <p:stCondLst>
                                            <p:cond delay="0"/>
                                          </p:stCondLst>
                                        </p:cTn>
                                        <p:tgtEl>
                                          <p:spTgt spid="78"/>
                                        </p:tgtEl>
                                        <p:attrNameLst>
                                          <p:attrName>style.visibility</p:attrName>
                                        </p:attrNameLst>
                                      </p:cBhvr>
                                      <p:to>
                                        <p:strVal val="visible"/>
                                      </p:to>
                                    </p:set>
                                    <p:animEffect transition="in" filter="box(in)">
                                      <p:cBhvr>
                                        <p:cTn id="59" dur="2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3" grpId="0"/>
      <p:bldP spid="42" grpId="0"/>
      <p:bldP spid="5" grpId="0"/>
      <p:bldP spid="72" grpId="0"/>
      <p:bldP spid="9" grpId="0"/>
      <p:bldP spid="74" grpId="0"/>
      <p:bldP spid="6" grpId="0"/>
      <p:bldP spid="76" grpId="0"/>
      <p:bldP spid="7" grpId="0"/>
      <p:bldP spid="7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79721" y="0"/>
            <a:ext cx="287382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7" name="Rectangle 36"/>
          <p:cNvSpPr/>
          <p:nvPr/>
        </p:nvSpPr>
        <p:spPr>
          <a:xfrm flipV="1">
            <a:off x="4655820" y="1331975"/>
            <a:ext cx="2880309" cy="527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8" name="TextBox 37"/>
          <p:cNvSpPr txBox="1"/>
          <p:nvPr/>
        </p:nvSpPr>
        <p:spPr>
          <a:xfrm>
            <a:off x="1371600" y="678180"/>
            <a:ext cx="9449435" cy="706755"/>
          </a:xfrm>
          <a:prstGeom prst="rect">
            <a:avLst/>
          </a:prstGeom>
          <a:noFill/>
        </p:spPr>
        <p:txBody>
          <a:bodyPr wrap="square" rtlCol="0">
            <a:spAutoFit/>
          </a:bodyPr>
          <a:lstStyle/>
          <a:p>
            <a:pPr algn="ctr"/>
            <a:r>
              <a:rPr lang="en-US" sz="4000" dirty="0">
                <a:solidFill>
                  <a:schemeClr val="tx2"/>
                </a:solidFill>
                <a:latin typeface="华文中宋" panose="02010600040101010101" charset="-122"/>
                <a:ea typeface="华文中宋" panose="02010600040101010101" charset="-122"/>
                <a:cs typeface="Lato" panose="020F0502020204030203" pitchFamily="34" charset="0"/>
              </a:rPr>
              <a:t>References</a:t>
            </a:r>
            <a:endParaRPr lang="en-US" sz="4000" dirty="0">
              <a:solidFill>
                <a:schemeClr val="tx2"/>
              </a:solidFill>
              <a:latin typeface="华文中宋" panose="02010600040101010101" charset="-122"/>
              <a:ea typeface="华文中宋" panose="02010600040101010101" charset="-122"/>
              <a:cs typeface="Lato" panose="020F0502020204030203" pitchFamily="34" charset="0"/>
            </a:endParaRPr>
          </a:p>
        </p:txBody>
      </p:sp>
      <p:sp>
        <p:nvSpPr>
          <p:cNvPr id="40" name="TextBox 39"/>
          <p:cNvSpPr txBox="1"/>
          <p:nvPr/>
        </p:nvSpPr>
        <p:spPr>
          <a:xfrm>
            <a:off x="390525" y="1896110"/>
            <a:ext cx="9785350" cy="1060450"/>
          </a:xfrm>
          <a:prstGeom prst="rect">
            <a:avLst/>
          </a:prstGeom>
          <a:noFill/>
        </p:spPr>
        <p:txBody>
          <a:bodyPr wrap="square" rtlCol="0">
            <a:spAutoFit/>
          </a:bodyPr>
          <a:lstStyle/>
          <a:p>
            <a:pPr>
              <a:lnSpc>
                <a:spcPct val="150000"/>
              </a:lnSpc>
            </a:pPr>
            <a:r>
              <a:rPr sz="2400">
                <a:latin typeface="华文中宋" panose="02010600040101010101" charset="-122"/>
                <a:ea typeface="华文中宋" panose="02010600040101010101" charset="-122"/>
                <a:cs typeface="华文中宋" panose="02010600040101010101" charset="-122"/>
              </a:rPr>
              <a:t>1.</a:t>
            </a:r>
            <a:r>
              <a:rPr lang="en-US" sz="2400">
                <a:latin typeface="华文中宋" panose="02010600040101010101" charset="-122"/>
                <a:ea typeface="华文中宋" panose="02010600040101010101" charset="-122"/>
                <a:cs typeface="华文中宋" panose="02010600040101010101" charset="-122"/>
              </a:rPr>
              <a:t> </a:t>
            </a:r>
            <a:r>
              <a:rPr sz="2400">
                <a:latin typeface="华文中宋" panose="02010600040101010101" charset="-122"/>
                <a:ea typeface="华文中宋" panose="02010600040101010101" charset="-122"/>
                <a:cs typeface="华文中宋" panose="02010600040101010101" charset="-122"/>
              </a:rPr>
              <a:t>Liao Caigao 廖才高. 汉字的过去未来[M]. 湖南大学出版社, 2005. </a:t>
            </a:r>
            <a:endParaRPr sz="2400">
              <a:latin typeface="华文中宋" panose="02010600040101010101" charset="-122"/>
              <a:ea typeface="华文中宋" panose="02010600040101010101" charset="-122"/>
              <a:cs typeface="华文中宋" panose="02010600040101010101" charset="-122"/>
            </a:endParaRPr>
          </a:p>
          <a:p>
            <a:pPr>
              <a:lnSpc>
                <a:spcPct val="150000"/>
              </a:lnSpc>
            </a:pPr>
            <a:endParaRPr>
              <a:latin typeface="华文中宋" panose="02010600040101010101" charset="-122"/>
              <a:ea typeface="华文中宋" panose="02010600040101010101" charset="-122"/>
              <a:cs typeface="华文中宋" panose="02010600040101010101" charset="-122"/>
            </a:endParaRPr>
          </a:p>
        </p:txBody>
      </p:sp>
      <p:sp>
        <p:nvSpPr>
          <p:cNvPr id="42" name="TextBox 41"/>
          <p:cNvSpPr txBox="1"/>
          <p:nvPr/>
        </p:nvSpPr>
        <p:spPr>
          <a:xfrm>
            <a:off x="433705" y="2639060"/>
            <a:ext cx="8710930" cy="1060450"/>
          </a:xfrm>
          <a:prstGeom prst="rect">
            <a:avLst/>
          </a:prstGeom>
          <a:noFill/>
        </p:spPr>
        <p:txBody>
          <a:bodyPr wrap="square" rtlCol="0">
            <a:spAutoFit/>
          </a:bodyPr>
          <a:lstStyle/>
          <a:p>
            <a:pPr>
              <a:lnSpc>
                <a:spcPct val="150000"/>
              </a:lnSpc>
            </a:pPr>
            <a:r>
              <a:rPr lang="en-US" sz="2400">
                <a:latin typeface="华文中宋" panose="02010600040101010101" charset="-122"/>
                <a:ea typeface="华文中宋" panose="02010600040101010101" charset="-122"/>
                <a:cs typeface="华文中宋" panose="02010600040101010101" charset="-122"/>
              </a:rPr>
              <a:t>2. </a:t>
            </a:r>
            <a:r>
              <a:rPr sz="2400">
                <a:latin typeface="华文中宋" panose="02010600040101010101" charset="-122"/>
                <a:ea typeface="华文中宋" panose="02010600040101010101" charset="-122"/>
                <a:cs typeface="华文中宋" panose="02010600040101010101" charset="-122"/>
              </a:rPr>
              <a:t>Tang Lan 唐兰. 中国文字学[M]. 上海世纪出版集团</a:t>
            </a:r>
            <a:r>
              <a:rPr sz="2400">
                <a:latin typeface="华文中宋" panose="02010600040101010101" charset="-122"/>
                <a:ea typeface="华文中宋" panose="02010600040101010101" charset="-122"/>
                <a:cs typeface="华文中宋" panose="02010600040101010101" charset="-122"/>
              </a:rPr>
              <a:t>, 2005. </a:t>
            </a:r>
            <a:endParaRPr sz="2400">
              <a:latin typeface="华文中宋" panose="02010600040101010101" charset="-122"/>
              <a:ea typeface="华文中宋" panose="02010600040101010101" charset="-122"/>
              <a:cs typeface="华文中宋" panose="02010600040101010101" charset="-122"/>
            </a:endParaRPr>
          </a:p>
          <a:p>
            <a:pPr>
              <a:lnSpc>
                <a:spcPct val="150000"/>
              </a:lnSpc>
            </a:pPr>
            <a:endParaRPr>
              <a:latin typeface="华文中宋" panose="02010600040101010101" charset="-122"/>
              <a:ea typeface="华文中宋" panose="02010600040101010101" charset="-122"/>
              <a:cs typeface="华文中宋" panose="02010600040101010101" charset="-122"/>
            </a:endParaRPr>
          </a:p>
        </p:txBody>
      </p:sp>
      <p:sp>
        <p:nvSpPr>
          <p:cNvPr id="72" name="TextBox 39"/>
          <p:cNvSpPr txBox="1"/>
          <p:nvPr/>
        </p:nvSpPr>
        <p:spPr>
          <a:xfrm>
            <a:off x="433705" y="3320415"/>
            <a:ext cx="10253345" cy="1753235"/>
          </a:xfrm>
          <a:prstGeom prst="rect">
            <a:avLst/>
          </a:prstGeom>
          <a:noFill/>
        </p:spPr>
        <p:txBody>
          <a:bodyPr wrap="square" rtlCol="0">
            <a:spAutoFit/>
          </a:bodyPr>
          <a:p>
            <a:pPr>
              <a:lnSpc>
                <a:spcPct val="150000"/>
              </a:lnSpc>
            </a:pPr>
            <a:r>
              <a:rPr sz="2400">
                <a:latin typeface="华文中宋" panose="02010600040101010101" charset="-122"/>
                <a:ea typeface="华文中宋" panose="02010600040101010101" charset="-122"/>
                <a:cs typeface="华文中宋" panose="02010600040101010101" charset="-122"/>
              </a:rPr>
              <a:t>3.</a:t>
            </a:r>
            <a:r>
              <a:rPr lang="en-US" sz="2400">
                <a:latin typeface="华文中宋" panose="02010600040101010101" charset="-122"/>
                <a:ea typeface="华文中宋" panose="02010600040101010101" charset="-122"/>
                <a:cs typeface="华文中宋" panose="02010600040101010101" charset="-122"/>
              </a:rPr>
              <a:t> </a:t>
            </a:r>
            <a:r>
              <a:rPr sz="2400">
                <a:latin typeface="华文中宋" panose="02010600040101010101" charset="-122"/>
                <a:ea typeface="华文中宋" panose="02010600040101010101" charset="-122"/>
                <a:cs typeface="华文中宋" panose="02010600040101010101" charset="-122"/>
              </a:rPr>
              <a:t>Chinese Characters, Chinese Culture and Chinese Mind . Yu Xinjia and Xue Ruijia, https://web. uri. edu/iaics/files/12</a:t>
            </a:r>
            <a:r>
              <a:rPr lang="en-US" sz="2400">
                <a:latin typeface="华文中宋" panose="02010600040101010101" charset="-122"/>
                <a:ea typeface="华文中宋" panose="02010600040101010101" charset="-122"/>
                <a:cs typeface="华文中宋" panose="02010600040101010101" charset="-122"/>
              </a:rPr>
              <a:t> </a:t>
            </a:r>
            <a:r>
              <a:rPr sz="2400">
                <a:latin typeface="华文中宋" panose="02010600040101010101" charset="-122"/>
                <a:ea typeface="华文中宋" panose="02010600040101010101" charset="-122"/>
                <a:cs typeface="华文中宋" panose="02010600040101010101" charset="-122"/>
              </a:rPr>
              <a:t>Yuxin-Jia-Xuerui-Jia. pdf, 2005. </a:t>
            </a:r>
            <a:endParaRPr sz="2400">
              <a:latin typeface="华文中宋" panose="02010600040101010101" charset="-122"/>
              <a:ea typeface="华文中宋" panose="02010600040101010101" charset="-122"/>
              <a:cs typeface="华文中宋"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comb/>
      </p:transition>
    </mc:Choice>
    <mc:Fallback>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linds(horizont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linds(horizont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2"/>
                                        </p:tgtEl>
                                        <p:attrNameLst>
                                          <p:attrName>style.visibility</p:attrName>
                                        </p:attrNameLst>
                                      </p:cBhvr>
                                      <p:to>
                                        <p:strVal val="visible"/>
                                      </p:to>
                                    </p:set>
                                    <p:anim calcmode="lin" valueType="num">
                                      <p:cBhvr additive="base">
                                        <p:cTn id="17" dur="500" fill="hold"/>
                                        <p:tgtEl>
                                          <p:spTgt spid="72"/>
                                        </p:tgtEl>
                                        <p:attrNameLst>
                                          <p:attrName>ppt_x</p:attrName>
                                        </p:attrNameLst>
                                      </p:cBhvr>
                                      <p:tavLst>
                                        <p:tav tm="0">
                                          <p:val>
                                            <p:strVal val="#ppt_x"/>
                                          </p:val>
                                        </p:tav>
                                        <p:tav tm="100000">
                                          <p:val>
                                            <p:strVal val="#ppt_x"/>
                                          </p:val>
                                        </p:tav>
                                      </p:tavLst>
                                    </p:anim>
                                    <p:anim calcmode="lin" valueType="num">
                                      <p:cBhvr additive="base">
                                        <p:cTn id="18"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7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DBBAB"/>
        </a:solidFill>
        <a:effectLst/>
      </p:bgPr>
    </p:bg>
    <p:spTree>
      <p:nvGrpSpPr>
        <p:cNvPr id="1" name=""/>
        <p:cNvGrpSpPr/>
        <p:nvPr/>
      </p:nvGrpSpPr>
      <p:grpSpPr>
        <a:xfrm>
          <a:off x="0" y="0"/>
          <a:ext cx="0" cy="0"/>
          <a:chOff x="0" y="0"/>
          <a:chExt cx="0" cy="0"/>
        </a:xfrm>
      </p:grpSpPr>
      <p:sp>
        <p:nvSpPr>
          <p:cNvPr id="9" name="TextBox 8"/>
          <p:cNvSpPr txBox="1"/>
          <p:nvPr/>
        </p:nvSpPr>
        <p:spPr>
          <a:xfrm>
            <a:off x="2495550" y="2459990"/>
            <a:ext cx="7200265" cy="1938020"/>
          </a:xfrm>
          <a:prstGeom prst="rect">
            <a:avLst/>
          </a:prstGeom>
          <a:noFill/>
        </p:spPr>
        <p:txBody>
          <a:bodyPr wrap="square" rtlCol="0">
            <a:spAutoFit/>
          </a:bodyPr>
          <a:lstStyle/>
          <a:p>
            <a:pPr algn="ctr"/>
            <a:r>
              <a:rPr lang="en-US" altLang="zh-CN" sz="12000" dirty="0">
                <a:solidFill>
                  <a:schemeClr val="bg1"/>
                </a:solidFill>
                <a:latin typeface="Garamond" panose="02020404030301010803" pitchFamily="18" charset="0"/>
                <a:ea typeface="Roboto" panose="02000000000000000000" pitchFamily="2" charset="0"/>
                <a:cs typeface="Lato" panose="020F0502020204030203" pitchFamily="34" charset="0"/>
              </a:rPr>
              <a:t>Thank you</a:t>
            </a:r>
            <a:endParaRPr lang="en-US" altLang="zh-CN" sz="12000" dirty="0">
              <a:solidFill>
                <a:schemeClr val="bg1"/>
              </a:solidFill>
              <a:latin typeface="Garamond" panose="02020404030301010803" pitchFamily="18" charset="0"/>
              <a:ea typeface="Roboto" panose="02000000000000000000" pitchFamily="2" charset="0"/>
              <a:cs typeface="Lato" panose="020F050202020403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DBBAB"/>
        </a:solidFill>
        <a:effectLst/>
      </p:bgPr>
    </p:bg>
    <p:spTree>
      <p:nvGrpSpPr>
        <p:cNvPr id="1" name=""/>
        <p:cNvGrpSpPr/>
        <p:nvPr/>
      </p:nvGrpSpPr>
      <p:grpSpPr>
        <a:xfrm>
          <a:off x="0" y="0"/>
          <a:ext cx="0" cy="0"/>
          <a:chOff x="0" y="0"/>
          <a:chExt cx="0" cy="0"/>
        </a:xfrm>
      </p:grpSpPr>
      <p:sp>
        <p:nvSpPr>
          <p:cNvPr id="54" name="Rectangle 53"/>
          <p:cNvSpPr/>
          <p:nvPr/>
        </p:nvSpPr>
        <p:spPr>
          <a:xfrm>
            <a:off x="0" y="406401"/>
            <a:ext cx="10160000" cy="88631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2" descr="新建文件夹 (2)20-10-20-00-49-23-232_deco"/>
          <p:cNvPicPr>
            <a:picLocks noChangeAspect="1"/>
          </p:cNvPicPr>
          <p:nvPr/>
        </p:nvPicPr>
        <p:blipFill>
          <a:blip r:embed="rId1"/>
          <a:srcRect l="6256" t="17743" b="52629"/>
          <a:stretch>
            <a:fillRect/>
          </a:stretch>
        </p:blipFill>
        <p:spPr>
          <a:xfrm>
            <a:off x="3192780" y="266700"/>
            <a:ext cx="9429115" cy="2032635"/>
          </a:xfrm>
          <a:prstGeom prst="rect">
            <a:avLst/>
          </a:prstGeom>
        </p:spPr>
      </p:pic>
      <p:sp>
        <p:nvSpPr>
          <p:cNvPr id="37" name="Rectangle 36"/>
          <p:cNvSpPr/>
          <p:nvPr/>
        </p:nvSpPr>
        <p:spPr>
          <a:xfrm flipV="1">
            <a:off x="0" y="2122550"/>
            <a:ext cx="2880309" cy="527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8" name="TextBox 37"/>
          <p:cNvSpPr txBox="1"/>
          <p:nvPr/>
        </p:nvSpPr>
        <p:spPr>
          <a:xfrm>
            <a:off x="492341" y="1292626"/>
            <a:ext cx="3524437" cy="829945"/>
          </a:xfrm>
          <a:prstGeom prst="rect">
            <a:avLst/>
          </a:prstGeom>
          <a:noFill/>
        </p:spPr>
        <p:txBody>
          <a:bodyPr wrap="square" rtlCol="0">
            <a:spAutoFit/>
          </a:bodyPr>
          <a:lstStyle/>
          <a:p>
            <a:r>
              <a:rPr lang="en-US" altLang="zh-CN" sz="4800" dirty="0">
                <a:latin typeface="Garamond" panose="02020404030301010803" pitchFamily="18" charset="0"/>
                <a:ea typeface="Roboto" panose="02000000000000000000" pitchFamily="2" charset="0"/>
                <a:cs typeface="Lato" panose="020F0502020204030203" pitchFamily="34" charset="0"/>
              </a:rPr>
              <a:t>Content</a:t>
            </a:r>
            <a:endParaRPr lang="en-US" altLang="zh-CN" sz="4800" dirty="0">
              <a:latin typeface="Garamond" panose="02020404030301010803" pitchFamily="18" charset="0"/>
              <a:ea typeface="Roboto" panose="02000000000000000000" pitchFamily="2" charset="0"/>
              <a:cs typeface="Lato" panose="020F0502020204030203" pitchFamily="34" charset="0"/>
            </a:endParaRPr>
          </a:p>
        </p:txBody>
      </p:sp>
      <p:sp>
        <p:nvSpPr>
          <p:cNvPr id="40" name="TextBox 39"/>
          <p:cNvSpPr txBox="1"/>
          <p:nvPr/>
        </p:nvSpPr>
        <p:spPr>
          <a:xfrm>
            <a:off x="1416050" y="2884805"/>
            <a:ext cx="6137275" cy="829945"/>
          </a:xfrm>
          <a:prstGeom prst="rect">
            <a:avLst/>
          </a:prstGeom>
          <a:noFill/>
        </p:spPr>
        <p:txBody>
          <a:bodyPr wrap="square" rtlCol="0">
            <a:spAutoFit/>
          </a:bodyPr>
          <a:lstStyle/>
          <a:p>
            <a:pPr>
              <a:lnSpc>
                <a:spcPct val="150000"/>
              </a:lnSpc>
            </a:pPr>
            <a:r>
              <a:rPr lang="en-US" sz="3200" dirty="0">
                <a:solidFill>
                  <a:schemeClr val="tx2"/>
                </a:solidFill>
                <a:latin typeface="华文中宋" panose="02010600040101010101" charset="-122"/>
                <a:ea typeface="华文中宋" panose="02010600040101010101" charset="-122"/>
                <a:cs typeface="Lato" panose="020F0502020204030203" pitchFamily="34" charset="0"/>
              </a:rPr>
              <a:t>Origin of Chinese Characters</a:t>
            </a:r>
            <a:endParaRPr lang="en-US" altLang="en-US" sz="3200" dirty="0">
              <a:solidFill>
                <a:schemeClr val="tx2"/>
              </a:solidFill>
              <a:latin typeface="华文中宋" panose="02010600040101010101" charset="-122"/>
              <a:ea typeface="华文中宋" panose="02010600040101010101" charset="-122"/>
              <a:cs typeface="Lato" panose="020F0502020204030203" pitchFamily="34" charset="0"/>
            </a:endParaRPr>
          </a:p>
        </p:txBody>
      </p:sp>
      <p:sp>
        <p:nvSpPr>
          <p:cNvPr id="41" name="TextBox 40"/>
          <p:cNvSpPr txBox="1"/>
          <p:nvPr/>
        </p:nvSpPr>
        <p:spPr>
          <a:xfrm>
            <a:off x="577431" y="2965663"/>
            <a:ext cx="1833384" cy="829945"/>
          </a:xfrm>
          <a:prstGeom prst="rect">
            <a:avLst/>
          </a:prstGeom>
          <a:noFill/>
        </p:spPr>
        <p:txBody>
          <a:bodyPr wrap="square" rtlCol="0">
            <a:spAutoFit/>
          </a:bodyPr>
          <a:lstStyle/>
          <a:p>
            <a:r>
              <a:rPr lang="en-US" sz="4800" b="1" dirty="0">
                <a:latin typeface="Garamond" panose="02020404030301010803" pitchFamily="18" charset="0"/>
                <a:ea typeface="Roboto" panose="02000000000000000000" pitchFamily="2" charset="0"/>
                <a:cs typeface="Lato" panose="020F0502020204030203" pitchFamily="34" charset="0"/>
              </a:rPr>
              <a:t>1</a:t>
            </a:r>
            <a:r>
              <a:rPr lang="en-US" sz="4800" dirty="0">
                <a:latin typeface="Garamond" panose="02020404030301010803" pitchFamily="18" charset="0"/>
                <a:ea typeface="Roboto" panose="02000000000000000000" pitchFamily="2" charset="0"/>
                <a:cs typeface="Lato" panose="020F0502020204030203" pitchFamily="34" charset="0"/>
              </a:rPr>
              <a:t>.</a:t>
            </a:r>
            <a:endParaRPr lang="en-US" sz="4800" dirty="0">
              <a:latin typeface="Garamond" panose="02020404030301010803" pitchFamily="18" charset="0"/>
              <a:ea typeface="Roboto" panose="02000000000000000000" pitchFamily="2" charset="0"/>
              <a:cs typeface="Lato" panose="020F0502020204030203" pitchFamily="34" charset="0"/>
            </a:endParaRPr>
          </a:p>
        </p:txBody>
      </p:sp>
      <p:sp>
        <p:nvSpPr>
          <p:cNvPr id="42" name="TextBox 41"/>
          <p:cNvSpPr txBox="1"/>
          <p:nvPr/>
        </p:nvSpPr>
        <p:spPr>
          <a:xfrm>
            <a:off x="1732280" y="3944620"/>
            <a:ext cx="7343775" cy="829945"/>
          </a:xfrm>
          <a:prstGeom prst="rect">
            <a:avLst/>
          </a:prstGeom>
          <a:noFill/>
        </p:spPr>
        <p:txBody>
          <a:bodyPr wrap="square" rtlCol="0">
            <a:spAutoFit/>
          </a:bodyPr>
          <a:lstStyle/>
          <a:p>
            <a:pPr>
              <a:lnSpc>
                <a:spcPct val="150000"/>
              </a:lnSpc>
            </a:pPr>
            <a:r>
              <a:rPr lang="en-US" sz="3200" dirty="0">
                <a:solidFill>
                  <a:schemeClr val="tx2"/>
                </a:solidFill>
                <a:latin typeface="华文中宋" panose="02010600040101010101" charset="-122"/>
                <a:ea typeface="华文中宋" panose="02010600040101010101" charset="-122"/>
                <a:cs typeface="Lato" panose="020F0502020204030203" pitchFamily="34" charset="0"/>
              </a:rPr>
              <a:t>Evolution of Chinese Characters</a:t>
            </a:r>
            <a:r>
              <a:rPr lang="en-US" sz="3200" dirty="0">
                <a:solidFill>
                  <a:schemeClr val="tx2"/>
                </a:solidFill>
                <a:latin typeface="Lato" panose="020F0502020204030203" pitchFamily="34" charset="0"/>
                <a:ea typeface="Lato" panose="020F0502020204030203" pitchFamily="34" charset="0"/>
                <a:cs typeface="Lato" panose="020F0502020204030203" pitchFamily="34" charset="0"/>
              </a:rPr>
              <a:t> </a:t>
            </a:r>
            <a:endParaRPr lang="en-US" sz="3200" dirty="0">
              <a:solidFill>
                <a:schemeClr val="tx2"/>
              </a:solidFill>
              <a:latin typeface="Lato" panose="020F0502020204030203" pitchFamily="34" charset="0"/>
              <a:ea typeface="Lato" panose="020F0502020204030203" pitchFamily="34" charset="0"/>
              <a:cs typeface="Lato" panose="020F0502020204030203" pitchFamily="34" charset="0"/>
            </a:endParaRPr>
          </a:p>
        </p:txBody>
      </p:sp>
      <p:sp>
        <p:nvSpPr>
          <p:cNvPr id="43" name="TextBox 42"/>
          <p:cNvSpPr txBox="1"/>
          <p:nvPr/>
        </p:nvSpPr>
        <p:spPr>
          <a:xfrm>
            <a:off x="917791" y="4024949"/>
            <a:ext cx="1833384" cy="829945"/>
          </a:xfrm>
          <a:prstGeom prst="rect">
            <a:avLst/>
          </a:prstGeom>
          <a:noFill/>
        </p:spPr>
        <p:txBody>
          <a:bodyPr wrap="square" rtlCol="0">
            <a:spAutoFit/>
          </a:bodyPr>
          <a:lstStyle/>
          <a:p>
            <a:r>
              <a:rPr lang="en-US" sz="4800" b="1" dirty="0">
                <a:latin typeface="Garamond" panose="02020404030301010803" pitchFamily="18" charset="0"/>
                <a:ea typeface="Roboto" panose="02000000000000000000" pitchFamily="2" charset="0"/>
                <a:cs typeface="Lato" panose="020F0502020204030203" pitchFamily="34" charset="0"/>
              </a:rPr>
              <a:t>2</a:t>
            </a:r>
            <a:r>
              <a:rPr lang="en-US" sz="4800" dirty="0">
                <a:latin typeface="Garamond" panose="02020404030301010803" pitchFamily="18" charset="0"/>
                <a:ea typeface="Roboto" panose="02000000000000000000" pitchFamily="2" charset="0"/>
                <a:cs typeface="Lato" panose="020F0502020204030203" pitchFamily="34" charset="0"/>
              </a:rPr>
              <a:t>.</a:t>
            </a:r>
            <a:endParaRPr lang="en-US" sz="4800" dirty="0">
              <a:latin typeface="Garamond" panose="02020404030301010803" pitchFamily="18" charset="0"/>
              <a:ea typeface="Roboto" panose="02000000000000000000" pitchFamily="2" charset="0"/>
              <a:cs typeface="Lato" panose="020F0502020204030203" pitchFamily="34" charset="0"/>
            </a:endParaRPr>
          </a:p>
        </p:txBody>
      </p:sp>
      <p:sp>
        <p:nvSpPr>
          <p:cNvPr id="4" name="TextBox 42"/>
          <p:cNvSpPr txBox="1"/>
          <p:nvPr/>
        </p:nvSpPr>
        <p:spPr>
          <a:xfrm>
            <a:off x="1416266" y="5165409"/>
            <a:ext cx="1833384" cy="829945"/>
          </a:xfrm>
          <a:prstGeom prst="rect">
            <a:avLst/>
          </a:prstGeom>
          <a:noFill/>
        </p:spPr>
        <p:txBody>
          <a:bodyPr wrap="square" rtlCol="0">
            <a:spAutoFit/>
          </a:bodyPr>
          <a:lstStyle/>
          <a:p>
            <a:r>
              <a:rPr lang="en-US" sz="4800" b="1" dirty="0">
                <a:latin typeface="Garamond" panose="02020404030301010803" pitchFamily="18" charset="0"/>
                <a:ea typeface="Roboto" panose="02000000000000000000" pitchFamily="2" charset="0"/>
                <a:cs typeface="Lato" panose="020F0502020204030203" pitchFamily="34" charset="0"/>
              </a:rPr>
              <a:t>3</a:t>
            </a:r>
            <a:r>
              <a:rPr lang="en-US" sz="4800" dirty="0">
                <a:latin typeface="Garamond" panose="02020404030301010803" pitchFamily="18" charset="0"/>
                <a:ea typeface="Roboto" panose="02000000000000000000" pitchFamily="2" charset="0"/>
                <a:cs typeface="Lato" panose="020F0502020204030203" pitchFamily="34" charset="0"/>
              </a:rPr>
              <a:t>.</a:t>
            </a:r>
            <a:endParaRPr lang="en-US" sz="4800" dirty="0">
              <a:latin typeface="Garamond" panose="02020404030301010803" pitchFamily="18" charset="0"/>
              <a:ea typeface="Roboto" panose="02000000000000000000" pitchFamily="2" charset="0"/>
              <a:cs typeface="Lato" panose="020F0502020204030203" pitchFamily="34" charset="0"/>
            </a:endParaRPr>
          </a:p>
        </p:txBody>
      </p:sp>
      <p:sp>
        <p:nvSpPr>
          <p:cNvPr id="35" name="TextBox 41"/>
          <p:cNvSpPr txBox="1"/>
          <p:nvPr/>
        </p:nvSpPr>
        <p:spPr>
          <a:xfrm>
            <a:off x="2326005" y="5085080"/>
            <a:ext cx="7049135" cy="829945"/>
          </a:xfrm>
          <a:prstGeom prst="rect">
            <a:avLst/>
          </a:prstGeom>
          <a:noFill/>
        </p:spPr>
        <p:txBody>
          <a:bodyPr wrap="square" rtlCol="0">
            <a:spAutoFit/>
          </a:bodyPr>
          <a:p>
            <a:pPr>
              <a:lnSpc>
                <a:spcPct val="150000"/>
              </a:lnSpc>
            </a:pPr>
            <a:r>
              <a:rPr lang="en-US" sz="3200" dirty="0">
                <a:solidFill>
                  <a:schemeClr val="tx2"/>
                </a:solidFill>
                <a:latin typeface="华文中宋" panose="02010600040101010101" charset="-122"/>
                <a:ea typeface="华文中宋" panose="02010600040101010101" charset="-122"/>
                <a:cs typeface="Lato" panose="020F0502020204030203" pitchFamily="34" charset="0"/>
              </a:rPr>
              <a:t>Formation of Chinese Characters</a:t>
            </a:r>
            <a:endParaRPr lang="en-US" sz="3200" dirty="0">
              <a:solidFill>
                <a:schemeClr val="tx2"/>
              </a:solidFill>
              <a:latin typeface="华文中宋" panose="02010600040101010101" charset="-122"/>
              <a:ea typeface="华文中宋" panose="02010600040101010101" charset="-122"/>
              <a:cs typeface="Lato" panose="020F050202020403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4822825" y="1899920"/>
            <a:ext cx="7149465" cy="460375"/>
          </a:xfrm>
          <a:prstGeom prst="rect">
            <a:avLst/>
          </a:prstGeom>
          <a:noFill/>
        </p:spPr>
        <p:txBody>
          <a:bodyPr wrap="square" rtlCol="0">
            <a:spAutoFit/>
          </a:bodyPr>
          <a:lstStyle/>
          <a:p>
            <a:r>
              <a:rPr sz="2400">
                <a:latin typeface="华文中宋" panose="02010600040101010101" charset="-122"/>
                <a:ea typeface="华文中宋" panose="02010600040101010101" charset="-122"/>
                <a:cs typeface="华文中宋" panose="02010600040101010101" charset="-122"/>
              </a:rPr>
              <a:t>What is the source of</a:t>
            </a:r>
            <a:r>
              <a:rPr lang="en-US" sz="2400">
                <a:latin typeface="华文中宋" panose="02010600040101010101" charset="-122"/>
                <a:ea typeface="华文中宋" panose="02010600040101010101" charset="-122"/>
                <a:cs typeface="华文中宋" panose="02010600040101010101" charset="-122"/>
              </a:rPr>
              <a:t> </a:t>
            </a:r>
            <a:r>
              <a:rPr sz="2400">
                <a:latin typeface="华文中宋" panose="02010600040101010101" charset="-122"/>
                <a:ea typeface="华文中宋" panose="02010600040101010101" charset="-122"/>
                <a:cs typeface="华文中宋" panose="02010600040101010101" charset="-122"/>
              </a:rPr>
              <a:t>Chinese Character?</a:t>
            </a:r>
            <a:endParaRPr sz="2400">
              <a:latin typeface="华文中宋" panose="02010600040101010101" charset="-122"/>
              <a:ea typeface="华文中宋" panose="02010600040101010101" charset="-122"/>
              <a:cs typeface="华文中宋" panose="02010600040101010101" charset="-122"/>
            </a:endParaRPr>
          </a:p>
        </p:txBody>
      </p:sp>
      <p:sp>
        <p:nvSpPr>
          <p:cNvPr id="2" name="TextBox 6"/>
          <p:cNvSpPr txBox="1"/>
          <p:nvPr/>
        </p:nvSpPr>
        <p:spPr>
          <a:xfrm>
            <a:off x="407035" y="264160"/>
            <a:ext cx="8522335" cy="922020"/>
          </a:xfrm>
          <a:prstGeom prst="rect">
            <a:avLst/>
          </a:prstGeom>
          <a:noFill/>
        </p:spPr>
        <p:txBody>
          <a:bodyPr wrap="square" rtlCol="0">
            <a:spAutoFit/>
          </a:bodyPr>
          <a:p>
            <a:r>
              <a:rPr lang="en-US" altLang="zh-CN" sz="4000" b="1" dirty="0">
                <a:solidFill>
                  <a:schemeClr val="tx2"/>
                </a:solidFill>
                <a:latin typeface="华文仿宋" panose="02010600040101010101" charset="-122"/>
                <a:ea typeface="华文仿宋" panose="02010600040101010101" charset="-122"/>
                <a:cs typeface="Lato" panose="020F0502020204030203" pitchFamily="34" charset="0"/>
              </a:rPr>
              <a:t> </a:t>
            </a:r>
            <a:r>
              <a:rPr lang="en-US" sz="5400" b="1" dirty="0">
                <a:solidFill>
                  <a:schemeClr val="tx2"/>
                </a:solidFill>
                <a:latin typeface="Garamond" panose="02020404030301010803" pitchFamily="18" charset="0"/>
                <a:ea typeface="Roboto" panose="02000000000000000000" pitchFamily="2" charset="0"/>
                <a:cs typeface="Lato" panose="020F0502020204030203" pitchFamily="34" charset="0"/>
              </a:rPr>
              <a:t>1. </a:t>
            </a:r>
            <a:r>
              <a:rPr lang="en-US" sz="4000" dirty="0">
                <a:solidFill>
                  <a:schemeClr val="tx2"/>
                </a:solidFill>
                <a:latin typeface="华文中宋" panose="02010600040101010101" charset="-122"/>
                <a:ea typeface="华文中宋" panose="02010600040101010101" charset="-122"/>
                <a:cs typeface="Lato" panose="020F0502020204030203" pitchFamily="34" charset="0"/>
              </a:rPr>
              <a:t>Origin of Chinese Characters</a:t>
            </a:r>
            <a:endParaRPr lang="en-US" altLang="zh-CN" sz="4000" b="1" dirty="0">
              <a:solidFill>
                <a:schemeClr val="tx2"/>
              </a:solidFill>
              <a:latin typeface="华文仿宋" panose="02010600040101010101" charset="-122"/>
              <a:ea typeface="华文仿宋" panose="02010600040101010101" charset="-122"/>
              <a:cs typeface="Lato" panose="020F0502020204030203" pitchFamily="34" charset="0"/>
            </a:endParaRPr>
          </a:p>
        </p:txBody>
      </p:sp>
      <p:sp>
        <p:nvSpPr>
          <p:cNvPr id="16" name="TextBox 15"/>
          <p:cNvSpPr txBox="1"/>
          <p:nvPr/>
        </p:nvSpPr>
        <p:spPr>
          <a:xfrm>
            <a:off x="4728845" y="2566035"/>
            <a:ext cx="5841365" cy="3969385"/>
          </a:xfrm>
          <a:prstGeom prst="rect">
            <a:avLst/>
          </a:prstGeom>
          <a:noFill/>
        </p:spPr>
        <p:txBody>
          <a:bodyPr wrap="square" rtlCol="0">
            <a:spAutoFit/>
          </a:bodyPr>
          <a:p>
            <a:pPr>
              <a:lnSpc>
                <a:spcPct val="150000"/>
              </a:lnSpc>
            </a:pPr>
            <a:r>
              <a:rPr sz="2400" b="1">
                <a:latin typeface="华文中宋" panose="02010600040101010101" charset="-122"/>
                <a:ea typeface="华文中宋" panose="02010600040101010101" charset="-122"/>
                <a:cs typeface="华文中宋" panose="02010600040101010101" charset="-122"/>
              </a:rPr>
              <a:t>1.1</a:t>
            </a:r>
            <a:r>
              <a:rPr sz="2400">
                <a:latin typeface="华文中宋" panose="02010600040101010101" charset="-122"/>
                <a:ea typeface="华文中宋" panose="02010600040101010101" charset="-122"/>
                <a:cs typeface="华文中宋" panose="02010600040101010101" charset="-122"/>
              </a:rPr>
              <a:t> Myth-Cang Jie created</a:t>
            </a:r>
            <a:r>
              <a:rPr lang="en-US" sz="2400">
                <a:latin typeface="华文中宋" panose="02010600040101010101" charset="-122"/>
                <a:ea typeface="华文中宋" panose="02010600040101010101" charset="-122"/>
                <a:cs typeface="华文中宋" panose="02010600040101010101" charset="-122"/>
              </a:rPr>
              <a:t> </a:t>
            </a:r>
            <a:r>
              <a:rPr sz="2400">
                <a:latin typeface="华文中宋" panose="02010600040101010101" charset="-122"/>
                <a:ea typeface="华文中宋" panose="02010600040101010101" charset="-122"/>
                <a:cs typeface="华文中宋" panose="02010600040101010101" charset="-122"/>
              </a:rPr>
              <a:t>characters(神话——仓颉造字)</a:t>
            </a:r>
            <a:endParaRPr sz="2400">
              <a:latin typeface="华文中宋" panose="02010600040101010101" charset="-122"/>
              <a:ea typeface="华文中宋" panose="02010600040101010101" charset="-122"/>
              <a:cs typeface="华文中宋" panose="02010600040101010101" charset="-122"/>
            </a:endParaRPr>
          </a:p>
          <a:p>
            <a:pPr>
              <a:lnSpc>
                <a:spcPct val="150000"/>
              </a:lnSpc>
            </a:pPr>
            <a:r>
              <a:rPr sz="2400">
                <a:latin typeface="华文中宋" panose="02010600040101010101" charset="-122"/>
                <a:ea typeface="华文中宋" panose="02010600040101010101" charset="-122"/>
                <a:cs typeface="华文中宋" panose="02010600040101010101" charset="-122"/>
              </a:rPr>
              <a:t>Cangjie, during the Yellow Emperor period, was a historical official （史官）who observed the footprints of birds and beasts and was inspired by it to create Chinese Character（汉字）.</a:t>
            </a:r>
            <a:endParaRPr sz="2400">
              <a:latin typeface="华文中宋" panose="02010600040101010101" charset="-122"/>
              <a:ea typeface="华文中宋" panose="02010600040101010101" charset="-122"/>
              <a:cs typeface="华文中宋" panose="02010600040101010101" charset="-122"/>
            </a:endParaRPr>
          </a:p>
        </p:txBody>
      </p:sp>
      <p:pic>
        <p:nvPicPr>
          <p:cNvPr id="8" name="图片 7"/>
          <p:cNvPicPr>
            <a:picLocks noChangeAspect="1"/>
          </p:cNvPicPr>
          <p:nvPr/>
        </p:nvPicPr>
        <p:blipFill>
          <a:blip r:embed="rId1"/>
          <a:stretch>
            <a:fillRect/>
          </a:stretch>
        </p:blipFill>
        <p:spPr>
          <a:xfrm>
            <a:off x="407035" y="1621790"/>
            <a:ext cx="3891915" cy="4810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ox(in)">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amond(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a:off x="557530" y="2336800"/>
            <a:ext cx="3829685" cy="3221990"/>
          </a:xfrm>
          <a:prstGeom prst="rect">
            <a:avLst/>
          </a:prstGeom>
        </p:spPr>
      </p:pic>
      <p:sp>
        <p:nvSpPr>
          <p:cNvPr id="11" name="文本框 10"/>
          <p:cNvSpPr txBox="1"/>
          <p:nvPr/>
        </p:nvSpPr>
        <p:spPr>
          <a:xfrm>
            <a:off x="4464050" y="613410"/>
            <a:ext cx="7795260" cy="5631180"/>
          </a:xfrm>
          <a:prstGeom prst="rect">
            <a:avLst/>
          </a:prstGeom>
          <a:noFill/>
        </p:spPr>
        <p:txBody>
          <a:bodyPr wrap="square" rtlCol="0" anchor="t">
            <a:spAutoFit/>
          </a:bodyPr>
          <a:p>
            <a:pPr algn="l">
              <a:lnSpc>
                <a:spcPct val="150000"/>
              </a:lnSpc>
            </a:pPr>
            <a:r>
              <a:rPr sz="2400" b="1">
                <a:latin typeface="华文中宋" panose="02010600040101010101" charset="-122"/>
                <a:ea typeface="华文中宋" panose="02010600040101010101" charset="-122"/>
                <a:cs typeface="华文中宋" panose="02010600040101010101" charset="-122"/>
                <a:sym typeface="+mn-ea"/>
              </a:rPr>
              <a:t>1.2</a:t>
            </a:r>
            <a:r>
              <a:rPr lang="en-US" sz="2400" b="1">
                <a:latin typeface="华文中宋" panose="02010600040101010101" charset="-122"/>
                <a:ea typeface="华文中宋" panose="02010600040101010101" charset="-122"/>
                <a:cs typeface="华文中宋" panose="02010600040101010101" charset="-122"/>
                <a:sym typeface="+mn-ea"/>
              </a:rPr>
              <a:t> </a:t>
            </a:r>
            <a:r>
              <a:rPr sz="2400">
                <a:latin typeface="华文中宋" panose="02010600040101010101" charset="-122"/>
                <a:ea typeface="华文中宋" panose="02010600040101010101" charset="-122"/>
                <a:cs typeface="华文中宋" panose="02010600040101010101" charset="-122"/>
                <a:sym typeface="+mn-ea"/>
              </a:rPr>
              <a:t>Archaeological materials-Chinese Character orginated from drawings</a:t>
            </a:r>
            <a:endParaRPr sz="2400">
              <a:latin typeface="华文中宋" panose="02010600040101010101" charset="-122"/>
              <a:ea typeface="华文中宋" panose="02010600040101010101" charset="-122"/>
              <a:cs typeface="华文中宋" panose="02010600040101010101" charset="-122"/>
              <a:sym typeface="+mn-ea"/>
            </a:endParaRPr>
          </a:p>
          <a:p>
            <a:pPr algn="l">
              <a:lnSpc>
                <a:spcPct val="150000"/>
              </a:lnSpc>
            </a:pPr>
            <a:r>
              <a:rPr sz="2400">
                <a:latin typeface="华文中宋" panose="02010600040101010101" charset="-122"/>
                <a:ea typeface="华文中宋" panose="02010600040101010101" charset="-122"/>
                <a:cs typeface="华文中宋" panose="02010600040101010101" charset="-122"/>
                <a:sym typeface="+mn-ea"/>
              </a:rPr>
              <a:t>(考古史料——图画说)</a:t>
            </a:r>
            <a:endParaRPr sz="2400">
              <a:latin typeface="华文中宋" panose="02010600040101010101" charset="-122"/>
              <a:ea typeface="华文中宋" panose="02010600040101010101" charset="-122"/>
              <a:cs typeface="华文中宋" panose="02010600040101010101" charset="-122"/>
            </a:endParaRPr>
          </a:p>
          <a:p>
            <a:pPr algn="l">
              <a:lnSpc>
                <a:spcPct val="150000"/>
              </a:lnSpc>
            </a:pPr>
            <a:r>
              <a:rPr sz="2400">
                <a:latin typeface="华文中宋" panose="02010600040101010101" charset="-122"/>
                <a:ea typeface="华文中宋" panose="02010600040101010101" charset="-122"/>
                <a:cs typeface="华文中宋" panose="02010600040101010101" charset="-122"/>
              </a:rPr>
              <a:t>According to archaeology, Chinese characters are drawings that originated in the early period.</a:t>
            </a:r>
            <a:endParaRPr sz="2400">
              <a:latin typeface="华文中宋" panose="02010600040101010101" charset="-122"/>
              <a:ea typeface="华文中宋" panose="02010600040101010101" charset="-122"/>
              <a:cs typeface="华文中宋" panose="02010600040101010101" charset="-122"/>
            </a:endParaRPr>
          </a:p>
          <a:p>
            <a:pPr algn="l">
              <a:lnSpc>
                <a:spcPct val="150000"/>
              </a:lnSpc>
            </a:pPr>
            <a:r>
              <a:rPr sz="2400">
                <a:latin typeface="华文中宋" panose="02010600040101010101" charset="-122"/>
                <a:ea typeface="华文中宋" panose="02010600040101010101" charset="-122"/>
                <a:cs typeface="华文中宋" panose="02010600040101010101" charset="-122"/>
              </a:rPr>
              <a:t>From the early archaeological materials, it can be seen that whether it is the picture-type pottery symbols of the Dawenkou culture or the colorful pictures of the Banpo culture, these early graphics are very similar to our early Chinese characters.</a:t>
            </a:r>
            <a:endParaRPr sz="2400">
              <a:latin typeface="华文中宋" panose="02010600040101010101" charset="-122"/>
              <a:ea typeface="华文中宋" panose="02010600040101010101" charset="-122"/>
              <a:cs typeface="华文中宋" panose="02010600040101010101" charset="-122"/>
            </a:endParaRPr>
          </a:p>
        </p:txBody>
      </p:sp>
      <p:pic>
        <p:nvPicPr>
          <p:cNvPr id="13" name="图片 12"/>
          <p:cNvPicPr>
            <a:picLocks noChangeAspect="1"/>
          </p:cNvPicPr>
          <p:nvPr/>
        </p:nvPicPr>
        <p:blipFill>
          <a:blip r:embed="rId2"/>
          <a:stretch>
            <a:fillRect/>
          </a:stretch>
        </p:blipFill>
        <p:spPr>
          <a:xfrm>
            <a:off x="557530" y="1188720"/>
            <a:ext cx="2171700" cy="1148080"/>
          </a:xfrm>
          <a:prstGeom prst="rect">
            <a:avLst/>
          </a:prstGeom>
        </p:spPr>
      </p:pic>
      <p:pic>
        <p:nvPicPr>
          <p:cNvPr id="14" name="图片 13"/>
          <p:cNvPicPr>
            <a:picLocks noChangeAspect="1"/>
          </p:cNvPicPr>
          <p:nvPr/>
        </p:nvPicPr>
        <p:blipFill>
          <a:blip r:embed="rId3"/>
          <a:stretch>
            <a:fillRect/>
          </a:stretch>
        </p:blipFill>
        <p:spPr>
          <a:xfrm>
            <a:off x="2718435" y="1153795"/>
            <a:ext cx="1668780" cy="11830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DBBAB"/>
        </a:solidFill>
        <a:effectLst/>
      </p:bgPr>
    </p:bg>
    <p:spTree>
      <p:nvGrpSpPr>
        <p:cNvPr id="1" name=""/>
        <p:cNvGrpSpPr/>
        <p:nvPr/>
      </p:nvGrpSpPr>
      <p:grpSpPr>
        <a:xfrm>
          <a:off x="0" y="0"/>
          <a:ext cx="0" cy="0"/>
          <a:chOff x="0" y="0"/>
          <a:chExt cx="0" cy="0"/>
        </a:xfrm>
      </p:grpSpPr>
      <p:sp>
        <p:nvSpPr>
          <p:cNvPr id="4" name="Rectangle 3"/>
          <p:cNvSpPr/>
          <p:nvPr/>
        </p:nvSpPr>
        <p:spPr>
          <a:xfrm>
            <a:off x="6574971" y="0"/>
            <a:ext cx="287382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374509" y="1428096"/>
            <a:ext cx="2200462" cy="822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574971" y="1428096"/>
            <a:ext cx="1524000" cy="8227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251460" y="182245"/>
            <a:ext cx="9197340" cy="2009140"/>
          </a:xfrm>
          <a:prstGeom prst="rect">
            <a:avLst/>
          </a:prstGeom>
          <a:noFill/>
        </p:spPr>
        <p:txBody>
          <a:bodyPr wrap="square" rtlCol="0">
            <a:noAutofit/>
          </a:bodyPr>
          <a:p>
            <a:pPr>
              <a:lnSpc>
                <a:spcPct val="150000"/>
              </a:lnSpc>
            </a:pPr>
            <a:r>
              <a:rPr lang="en-US" sz="5400" b="1" dirty="0">
                <a:solidFill>
                  <a:schemeClr val="tx2"/>
                </a:solidFill>
                <a:latin typeface="Garamond" panose="02020404030301010803" pitchFamily="18" charset="0"/>
                <a:ea typeface="Roboto" panose="02000000000000000000" pitchFamily="2" charset="0"/>
                <a:cs typeface="Lato" panose="020F0502020204030203" pitchFamily="34" charset="0"/>
                <a:sym typeface="+mn-ea"/>
              </a:rPr>
              <a:t>2. </a:t>
            </a:r>
            <a:r>
              <a:rPr lang="en-US" sz="4000" dirty="0">
                <a:solidFill>
                  <a:schemeClr val="tx2"/>
                </a:solidFill>
                <a:latin typeface="华文中宋" panose="02010600040101010101" charset="-122"/>
                <a:ea typeface="华文中宋" panose="02010600040101010101" charset="-122"/>
                <a:cs typeface="Lato" panose="020F0502020204030203" pitchFamily="34" charset="0"/>
              </a:rPr>
              <a:t>Evolution</a:t>
            </a:r>
            <a:r>
              <a:rPr lang="en-US" sz="5400" b="1" dirty="0">
                <a:solidFill>
                  <a:schemeClr val="tx2"/>
                </a:solidFill>
                <a:latin typeface="Garamond" panose="02020404030301010803" pitchFamily="18" charset="0"/>
                <a:ea typeface="Roboto" panose="02000000000000000000" pitchFamily="2" charset="0"/>
                <a:cs typeface="Lato" panose="020F0502020204030203" pitchFamily="34" charset="0"/>
              </a:rPr>
              <a:t> </a:t>
            </a:r>
            <a:r>
              <a:rPr lang="en-US" sz="4000" dirty="0">
                <a:solidFill>
                  <a:schemeClr val="tx2"/>
                </a:solidFill>
                <a:latin typeface="华文中宋" panose="02010600040101010101" charset="-122"/>
                <a:ea typeface="华文中宋" panose="02010600040101010101" charset="-122"/>
                <a:cs typeface="Lato" panose="020F0502020204030203" pitchFamily="34" charset="0"/>
              </a:rPr>
              <a:t>of Chinese Characters</a:t>
            </a:r>
            <a:r>
              <a:rPr lang="en-US" sz="3200" dirty="0">
                <a:solidFill>
                  <a:schemeClr val="tx2"/>
                </a:solidFill>
                <a:latin typeface="华文中宋" panose="02010600040101010101" charset="-122"/>
                <a:ea typeface="华文中宋" panose="02010600040101010101" charset="-122"/>
                <a:cs typeface="Lato" panose="020F0502020204030203" pitchFamily="34" charset="0"/>
              </a:rPr>
              <a:t> </a:t>
            </a:r>
            <a:endParaRPr lang="en-US" sz="3200" dirty="0">
              <a:solidFill>
                <a:schemeClr val="tx2"/>
              </a:solidFill>
              <a:latin typeface="华文中宋" panose="02010600040101010101" charset="-122"/>
              <a:ea typeface="华文中宋" panose="02010600040101010101" charset="-122"/>
              <a:cs typeface="Lato" panose="020F0502020204030203" pitchFamily="34" charset="0"/>
            </a:endParaRPr>
          </a:p>
        </p:txBody>
      </p:sp>
      <p:sp>
        <p:nvSpPr>
          <p:cNvPr id="8" name="文本框 7"/>
          <p:cNvSpPr txBox="1"/>
          <p:nvPr/>
        </p:nvSpPr>
        <p:spPr>
          <a:xfrm>
            <a:off x="589915" y="2424430"/>
            <a:ext cx="11012805" cy="2676525"/>
          </a:xfrm>
          <a:prstGeom prst="rect">
            <a:avLst/>
          </a:prstGeom>
          <a:noFill/>
        </p:spPr>
        <p:txBody>
          <a:bodyPr wrap="square" rtlCol="0" anchor="t">
            <a:spAutoFit/>
          </a:bodyPr>
          <a:p>
            <a:r>
              <a:rPr lang="zh-CN" altLang="en-US" sz="2800">
                <a:latin typeface="华文中宋" panose="02010600040101010101" charset="-122"/>
                <a:ea typeface="华文中宋" panose="02010600040101010101" charset="-122"/>
              </a:rPr>
              <a:t>Chinese characters from the earliest Chinese hieroglyphs to today</a:t>
            </a:r>
            <a:r>
              <a:rPr lang="en-US" altLang="zh-CN" sz="2800">
                <a:latin typeface="Calibri Light" panose="020F0302020204030204" charset="0"/>
                <a:ea typeface="华文中宋" panose="02010600040101010101" charset="-122"/>
                <a:cs typeface="Calibri Light" panose="020F0302020204030204" charset="0"/>
              </a:rPr>
              <a:t>’</a:t>
            </a:r>
            <a:r>
              <a:rPr lang="zh-CN" altLang="en-US" sz="2800">
                <a:latin typeface="华文中宋" panose="02010600040101010101" charset="-122"/>
                <a:ea typeface="华文中宋" panose="02010600040101010101" charset="-122"/>
              </a:rPr>
              <a:t>s</a:t>
            </a:r>
            <a:r>
              <a:rPr lang="zh-CN" altLang="en-US" sz="2800">
                <a:latin typeface="华文中宋" panose="02010600040101010101" charset="-122"/>
                <a:ea typeface="华文中宋" panose="02010600040101010101" charset="-122"/>
              </a:rPr>
              <a:t> simple characters have undergone through a very long process of development</a:t>
            </a:r>
            <a:r>
              <a:rPr lang="en-US" altLang="zh-CN" sz="2800">
                <a:latin typeface="华文中宋" panose="02010600040101010101" charset="-122"/>
                <a:ea typeface="华文中宋" panose="02010600040101010101" charset="-122"/>
              </a:rPr>
              <a:t>. </a:t>
            </a:r>
            <a:endParaRPr lang="en-US" altLang="zh-CN" sz="2800">
              <a:latin typeface="华文中宋" panose="02010600040101010101" charset="-122"/>
              <a:ea typeface="华文中宋" panose="02010600040101010101" charset="-122"/>
            </a:endParaRPr>
          </a:p>
          <a:p>
            <a:r>
              <a:rPr lang="zh-CN" altLang="en-US" sz="2800">
                <a:latin typeface="华文中宋" panose="02010600040101010101" charset="-122"/>
                <a:ea typeface="华文中宋" panose="02010600040101010101" charset="-122"/>
              </a:rPr>
              <a:t>Associated with these periods, Chinese characters had experienced several times of evolution into many different script forms.</a:t>
            </a:r>
            <a:endParaRPr lang="zh-CN" altLang="en-US" sz="2800">
              <a:latin typeface="华文中宋" panose="02010600040101010101" charset="-122"/>
              <a:ea typeface="华文中宋"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DBBAB"/>
        </a:solidFill>
        <a:effectLst/>
      </p:bgPr>
    </p:bg>
    <p:spTree>
      <p:nvGrpSpPr>
        <p:cNvPr id="1" name=""/>
        <p:cNvGrpSpPr/>
        <p:nvPr/>
      </p:nvGrpSpPr>
      <p:grpSpPr>
        <a:xfrm>
          <a:off x="0" y="0"/>
          <a:ext cx="0" cy="0"/>
          <a:chOff x="0" y="0"/>
          <a:chExt cx="0" cy="0"/>
        </a:xfrm>
      </p:grpSpPr>
      <p:sp>
        <p:nvSpPr>
          <p:cNvPr id="4" name="Rectangle 3"/>
          <p:cNvSpPr/>
          <p:nvPr/>
        </p:nvSpPr>
        <p:spPr>
          <a:xfrm>
            <a:off x="6574971" y="0"/>
            <a:ext cx="287382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374509" y="1428096"/>
            <a:ext cx="2200462" cy="822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574971" y="1428096"/>
            <a:ext cx="1524000" cy="8227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876300" y="415290"/>
            <a:ext cx="9197340" cy="2009140"/>
          </a:xfrm>
          <a:prstGeom prst="rect">
            <a:avLst/>
          </a:prstGeom>
          <a:noFill/>
        </p:spPr>
        <p:txBody>
          <a:bodyPr wrap="square" rtlCol="0">
            <a:noAutofit/>
          </a:bodyPr>
          <a:p>
            <a:pPr algn="ctr">
              <a:lnSpc>
                <a:spcPct val="150000"/>
              </a:lnSpc>
            </a:pPr>
            <a:r>
              <a:rPr lang="en-US" sz="4000" dirty="0">
                <a:solidFill>
                  <a:schemeClr val="tx2"/>
                </a:solidFill>
                <a:latin typeface="华文中宋" panose="02010600040101010101" charset="-122"/>
                <a:ea typeface="华文中宋" panose="02010600040101010101" charset="-122"/>
                <a:cs typeface="Lato" panose="020F0502020204030203" pitchFamily="34" charset="0"/>
              </a:rPr>
              <a:t>Question</a:t>
            </a:r>
            <a:endParaRPr lang="en-US" sz="4000" dirty="0">
              <a:solidFill>
                <a:schemeClr val="tx2"/>
              </a:solidFill>
              <a:latin typeface="华文中宋" panose="02010600040101010101" charset="-122"/>
              <a:ea typeface="华文中宋" panose="02010600040101010101" charset="-122"/>
              <a:cs typeface="Lato" panose="020F0502020204030203" pitchFamily="34" charset="0"/>
            </a:endParaRPr>
          </a:p>
          <a:p>
            <a:pPr>
              <a:lnSpc>
                <a:spcPct val="150000"/>
              </a:lnSpc>
            </a:pPr>
            <a:r>
              <a:rPr lang="en-US" sz="4000" dirty="0">
                <a:solidFill>
                  <a:schemeClr val="tx2"/>
                </a:solidFill>
                <a:latin typeface="华文中宋" panose="02010600040101010101" charset="-122"/>
                <a:ea typeface="华文中宋" panose="02010600040101010101" charset="-122"/>
                <a:cs typeface="Lato" panose="020F0502020204030203" pitchFamily="34" charset="0"/>
              </a:rPr>
              <a:t> </a:t>
            </a:r>
            <a:endParaRPr lang="en-US" sz="4000" dirty="0">
              <a:solidFill>
                <a:schemeClr val="tx2"/>
              </a:solidFill>
              <a:latin typeface="华文中宋" panose="02010600040101010101" charset="-122"/>
              <a:ea typeface="华文中宋" panose="02010600040101010101" charset="-122"/>
              <a:cs typeface="Lato" panose="020F0502020204030203" pitchFamily="34" charset="0"/>
            </a:endParaRPr>
          </a:p>
        </p:txBody>
      </p:sp>
      <p:sp>
        <p:nvSpPr>
          <p:cNvPr id="8" name="文本框 7"/>
          <p:cNvSpPr txBox="1"/>
          <p:nvPr/>
        </p:nvSpPr>
        <p:spPr>
          <a:xfrm>
            <a:off x="661670" y="3168015"/>
            <a:ext cx="11012805" cy="521970"/>
          </a:xfrm>
          <a:prstGeom prst="rect">
            <a:avLst/>
          </a:prstGeom>
          <a:noFill/>
        </p:spPr>
        <p:txBody>
          <a:bodyPr wrap="square" rtlCol="0" anchor="t">
            <a:spAutoFit/>
          </a:bodyPr>
          <a:p>
            <a:r>
              <a:rPr lang="en-US" altLang="zh-CN" sz="2800">
                <a:latin typeface="华文中宋" panose="02010600040101010101" charset="-122"/>
                <a:ea typeface="华文中宋" panose="02010600040101010101" charset="-122"/>
              </a:rPr>
              <a:t>How many different script forms Chinese characters have?</a:t>
            </a:r>
            <a:endParaRPr lang="en-US" altLang="zh-CN" sz="2800">
              <a:latin typeface="华文中宋" panose="02010600040101010101" charset="-122"/>
              <a:ea typeface="华文中宋"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DBBAB"/>
        </a:solidFill>
        <a:effectLst/>
      </p:bgPr>
    </p:bg>
    <p:spTree>
      <p:nvGrpSpPr>
        <p:cNvPr id="1" name=""/>
        <p:cNvGrpSpPr/>
        <p:nvPr/>
      </p:nvGrpSpPr>
      <p:grpSpPr>
        <a:xfrm>
          <a:off x="0" y="0"/>
          <a:ext cx="0" cy="0"/>
          <a:chOff x="0" y="0"/>
          <a:chExt cx="0" cy="0"/>
        </a:xfrm>
      </p:grpSpPr>
      <p:sp>
        <p:nvSpPr>
          <p:cNvPr id="4" name="Rectangle 3"/>
          <p:cNvSpPr/>
          <p:nvPr/>
        </p:nvSpPr>
        <p:spPr>
          <a:xfrm>
            <a:off x="6574971" y="0"/>
            <a:ext cx="287382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374509" y="1428096"/>
            <a:ext cx="2200462" cy="822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574971" y="1428096"/>
            <a:ext cx="1524000" cy="8227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251460" y="182245"/>
            <a:ext cx="9197340" cy="2009140"/>
          </a:xfrm>
          <a:prstGeom prst="rect">
            <a:avLst/>
          </a:prstGeom>
          <a:noFill/>
        </p:spPr>
        <p:txBody>
          <a:bodyPr wrap="square" rtlCol="0">
            <a:noAutofit/>
          </a:bodyPr>
          <a:p>
            <a:pPr>
              <a:lnSpc>
                <a:spcPct val="150000"/>
              </a:lnSpc>
            </a:pPr>
            <a:r>
              <a:rPr lang="en-US" sz="4000" dirty="0">
                <a:solidFill>
                  <a:schemeClr val="tx2"/>
                </a:solidFill>
                <a:latin typeface="华文中宋" panose="02010600040101010101" charset="-122"/>
                <a:ea typeface="华文中宋" panose="02010600040101010101" charset="-122"/>
                <a:cs typeface="Lato" panose="020F0502020204030203" pitchFamily="34" charset="0"/>
              </a:rPr>
              <a:t>Oracle Bone Script</a:t>
            </a:r>
            <a:r>
              <a:rPr lang="en-US" sz="3200" dirty="0">
                <a:solidFill>
                  <a:schemeClr val="tx2"/>
                </a:solidFill>
                <a:latin typeface="华文中宋" panose="02010600040101010101" charset="-122"/>
                <a:ea typeface="华文中宋" panose="02010600040101010101" charset="-122"/>
                <a:cs typeface="Lato" panose="020F0502020204030203" pitchFamily="34" charset="0"/>
              </a:rPr>
              <a:t> </a:t>
            </a:r>
            <a:endParaRPr lang="en-US" sz="3200" dirty="0">
              <a:solidFill>
                <a:schemeClr val="tx2"/>
              </a:solidFill>
              <a:latin typeface="华文中宋" panose="02010600040101010101" charset="-122"/>
              <a:ea typeface="华文中宋" panose="02010600040101010101" charset="-122"/>
              <a:cs typeface="Lato" panose="020F0502020204030203" pitchFamily="34" charset="0"/>
            </a:endParaRPr>
          </a:p>
        </p:txBody>
      </p:sp>
      <p:pic>
        <p:nvPicPr>
          <p:cNvPr id="2" name="图片 1" descr="602d887aa36e37fb6b7978026e51be4"/>
          <p:cNvPicPr>
            <a:picLocks noChangeAspect="1"/>
          </p:cNvPicPr>
          <p:nvPr/>
        </p:nvPicPr>
        <p:blipFill>
          <a:blip r:embed="rId1"/>
          <a:srcRect r="-1894" b="1141"/>
          <a:stretch>
            <a:fillRect/>
          </a:stretch>
        </p:blipFill>
        <p:spPr>
          <a:xfrm>
            <a:off x="9100820" y="960755"/>
            <a:ext cx="2927985" cy="4716145"/>
          </a:xfrm>
          <a:prstGeom prst="rect">
            <a:avLst/>
          </a:prstGeom>
        </p:spPr>
      </p:pic>
      <p:pic>
        <p:nvPicPr>
          <p:cNvPr id="3" name="图片 2" descr="2cd1c478de53aaf2f45f614b88b587d"/>
          <p:cNvPicPr>
            <a:picLocks noChangeAspect="1"/>
          </p:cNvPicPr>
          <p:nvPr/>
        </p:nvPicPr>
        <p:blipFill>
          <a:blip r:embed="rId2"/>
          <a:stretch>
            <a:fillRect/>
          </a:stretch>
        </p:blipFill>
        <p:spPr>
          <a:xfrm>
            <a:off x="6030595" y="936625"/>
            <a:ext cx="2824480" cy="4740275"/>
          </a:xfrm>
          <a:prstGeom prst="rect">
            <a:avLst/>
          </a:prstGeom>
        </p:spPr>
      </p:pic>
      <p:sp>
        <p:nvSpPr>
          <p:cNvPr id="5" name="文本框 4"/>
          <p:cNvSpPr txBox="1"/>
          <p:nvPr/>
        </p:nvSpPr>
        <p:spPr>
          <a:xfrm>
            <a:off x="251460" y="1142365"/>
            <a:ext cx="6096000" cy="368300"/>
          </a:xfrm>
          <a:prstGeom prst="rect">
            <a:avLst/>
          </a:prstGeom>
          <a:noFill/>
        </p:spPr>
        <p:txBody>
          <a:bodyPr wrap="square" rtlCol="0" anchor="t">
            <a:spAutoFit/>
          </a:bodyPr>
          <a:p>
            <a:r>
              <a:rPr lang="zh-CN" altLang="en-US">
                <a:latin typeface="华文中宋" panose="02010600040101010101" charset="-122"/>
                <a:ea typeface="华文中宋" panose="02010600040101010101" charset="-122"/>
                <a:cs typeface="华文中宋" panose="02010600040101010101" charset="-122"/>
              </a:rPr>
              <a:t>(Chinese: 甲 骨 文 , Pinyin: </a:t>
            </a:r>
            <a:r>
              <a:rPr lang="en-US" altLang="zh-CN">
                <a:latin typeface="华文中宋" panose="02010600040101010101" charset="-122"/>
                <a:ea typeface="华文中宋" panose="02010600040101010101" charset="-122"/>
                <a:cs typeface="华文中宋" panose="02010600040101010101" charset="-122"/>
              </a:rPr>
              <a:t>jia gu wen</a:t>
            </a:r>
            <a:r>
              <a:rPr lang="zh-CN" altLang="en-US">
                <a:latin typeface="华文中宋" panose="02010600040101010101" charset="-122"/>
                <a:ea typeface="华文中宋" panose="02010600040101010101" charset="-122"/>
                <a:cs typeface="华文中宋" panose="02010600040101010101" charset="-122"/>
              </a:rPr>
              <a:t>)</a:t>
            </a:r>
            <a:endParaRPr lang="zh-CN" altLang="en-US">
              <a:latin typeface="华文中宋" panose="02010600040101010101" charset="-122"/>
              <a:ea typeface="华文中宋" panose="02010600040101010101" charset="-122"/>
              <a:cs typeface="华文中宋" panose="02010600040101010101" charset="-122"/>
            </a:endParaRPr>
          </a:p>
        </p:txBody>
      </p:sp>
      <p:sp>
        <p:nvSpPr>
          <p:cNvPr id="6" name="文本框 5"/>
          <p:cNvSpPr txBox="1"/>
          <p:nvPr/>
        </p:nvSpPr>
        <p:spPr>
          <a:xfrm>
            <a:off x="251460" y="1938655"/>
            <a:ext cx="5715635" cy="4082415"/>
          </a:xfrm>
          <a:prstGeom prst="rect">
            <a:avLst/>
          </a:prstGeom>
          <a:noFill/>
        </p:spPr>
        <p:txBody>
          <a:bodyPr wrap="square" rtlCol="0" anchor="t">
            <a:noAutofit/>
          </a:bodyPr>
          <a:p>
            <a:pPr fontAlgn="auto">
              <a:lnSpc>
                <a:spcPct val="100000"/>
              </a:lnSpc>
            </a:pPr>
            <a:r>
              <a:rPr lang="zh-CN" altLang="en-US" sz="2400">
                <a:latin typeface="华文中宋" panose="02010600040101010101" charset="-122"/>
                <a:ea typeface="华文中宋" panose="02010600040101010101" charset="-122"/>
                <a:cs typeface="华文中宋" panose="02010600040101010101" charset="-122"/>
              </a:rPr>
              <a:t>Oracle bone script is the </a:t>
            </a:r>
            <a:endParaRPr lang="zh-CN" altLang="en-US" sz="2400">
              <a:latin typeface="华文中宋" panose="02010600040101010101" charset="-122"/>
              <a:ea typeface="华文中宋" panose="02010600040101010101" charset="-122"/>
              <a:cs typeface="华文中宋" panose="02010600040101010101" charset="-122"/>
            </a:endParaRPr>
          </a:p>
          <a:p>
            <a:pPr fontAlgn="auto">
              <a:lnSpc>
                <a:spcPct val="100000"/>
              </a:lnSpc>
            </a:pPr>
            <a:r>
              <a:rPr lang="zh-CN" altLang="en-US" sz="2400">
                <a:latin typeface="华文中宋" panose="02010600040101010101" charset="-122"/>
                <a:ea typeface="华文中宋" panose="02010600040101010101" charset="-122"/>
                <a:cs typeface="华文中宋" panose="02010600040101010101" charset="-122"/>
              </a:rPr>
              <a:t>inscription on animal bones and tortoise shells of the Shang Dynasty (1711–1066 BC).</a:t>
            </a:r>
            <a:endParaRPr lang="zh-CN" altLang="en-US" sz="2400">
              <a:latin typeface="华文中宋" panose="02010600040101010101" charset="-122"/>
              <a:ea typeface="华文中宋" panose="02010600040101010101" charset="-122"/>
              <a:cs typeface="华文中宋" panose="02010600040101010101" charset="-122"/>
            </a:endParaRPr>
          </a:p>
          <a:p>
            <a:pPr fontAlgn="auto">
              <a:lnSpc>
                <a:spcPct val="100000"/>
              </a:lnSpc>
            </a:pPr>
            <a:r>
              <a:rPr lang="zh-CN" altLang="en-US" sz="2400">
                <a:latin typeface="华文中宋" panose="02010600040101010101" charset="-122"/>
                <a:ea typeface="华文中宋" panose="02010600040101010101" charset="-122"/>
                <a:cs typeface="华文中宋" panose="02010600040101010101" charset="-122"/>
              </a:rPr>
              <a:t> It was first excavated by the local farmers in Xiaotun Village, Anyang, Henan Province and was sold as a kind of traditional Chinese medicine called “</a:t>
            </a:r>
            <a:r>
              <a:rPr lang="en-US" altLang="zh-CN" sz="2400">
                <a:latin typeface="华文中宋" panose="02010600040101010101" charset="-122"/>
                <a:ea typeface="华文中宋" panose="02010600040101010101" charset="-122"/>
                <a:cs typeface="华文中宋" panose="02010600040101010101" charset="-122"/>
              </a:rPr>
              <a:t>L</a:t>
            </a:r>
            <a:r>
              <a:rPr lang="zh-CN" altLang="en-US" sz="2400">
                <a:latin typeface="华文中宋" panose="02010600040101010101" charset="-122"/>
                <a:ea typeface="华文中宋" panose="02010600040101010101" charset="-122"/>
                <a:cs typeface="华文中宋" panose="02010600040101010101" charset="-122"/>
              </a:rPr>
              <a:t>ong</a:t>
            </a:r>
            <a:r>
              <a:rPr lang="en-US" altLang="zh-CN" sz="2400">
                <a:latin typeface="华文中宋" panose="02010600040101010101" charset="-122"/>
                <a:ea typeface="华文中宋" panose="02010600040101010101" charset="-122"/>
                <a:cs typeface="华文中宋" panose="02010600040101010101" charset="-122"/>
              </a:rPr>
              <a:t> Gu</a:t>
            </a:r>
            <a:r>
              <a:rPr lang="zh-CN" altLang="en-US" sz="2400">
                <a:latin typeface="华文中宋" panose="02010600040101010101" charset="-122"/>
                <a:ea typeface="华文中宋" panose="02010600040101010101" charset="-122"/>
                <a:cs typeface="华文中宋" panose="02010600040101010101" charset="-122"/>
              </a:rPr>
              <a:t>” (dragon bones).</a:t>
            </a:r>
            <a:endParaRPr lang="zh-CN" altLang="en-US" sz="2400">
              <a:latin typeface="华文中宋" panose="02010600040101010101" charset="-122"/>
              <a:ea typeface="华文中宋" panose="02010600040101010101" charset="-122"/>
              <a:cs typeface="华文中宋"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DBBAB"/>
        </a:solidFill>
        <a:effectLst/>
      </p:bgPr>
    </p:bg>
    <p:spTree>
      <p:nvGrpSpPr>
        <p:cNvPr id="1" name=""/>
        <p:cNvGrpSpPr/>
        <p:nvPr/>
      </p:nvGrpSpPr>
      <p:grpSpPr>
        <a:xfrm>
          <a:off x="0" y="0"/>
          <a:ext cx="0" cy="0"/>
          <a:chOff x="0" y="0"/>
          <a:chExt cx="0" cy="0"/>
        </a:xfrm>
      </p:grpSpPr>
      <p:sp>
        <p:nvSpPr>
          <p:cNvPr id="4" name="Rectangle 3"/>
          <p:cNvSpPr/>
          <p:nvPr/>
        </p:nvSpPr>
        <p:spPr>
          <a:xfrm>
            <a:off x="6574971" y="0"/>
            <a:ext cx="287382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374509" y="1428096"/>
            <a:ext cx="2200462" cy="822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574971" y="1428096"/>
            <a:ext cx="1524000" cy="8227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251460" y="182245"/>
            <a:ext cx="9197340" cy="2009140"/>
          </a:xfrm>
          <a:prstGeom prst="rect">
            <a:avLst/>
          </a:prstGeom>
          <a:noFill/>
        </p:spPr>
        <p:txBody>
          <a:bodyPr wrap="square" rtlCol="0">
            <a:noAutofit/>
          </a:bodyPr>
          <a:p>
            <a:pPr>
              <a:lnSpc>
                <a:spcPct val="150000"/>
              </a:lnSpc>
            </a:pPr>
            <a:r>
              <a:rPr lang="en-US" sz="4000" dirty="0">
                <a:solidFill>
                  <a:schemeClr val="tx2"/>
                </a:solidFill>
                <a:latin typeface="华文中宋" panose="02010600040101010101" charset="-122"/>
                <a:ea typeface="华文中宋" panose="02010600040101010101" charset="-122"/>
                <a:cs typeface="Lato" panose="020F0502020204030203" pitchFamily="34" charset="0"/>
              </a:rPr>
              <a:t>Bronze Script</a:t>
            </a:r>
            <a:endParaRPr lang="en-US" sz="4000" dirty="0">
              <a:solidFill>
                <a:schemeClr val="tx2"/>
              </a:solidFill>
              <a:latin typeface="华文中宋" panose="02010600040101010101" charset="-122"/>
              <a:ea typeface="华文中宋" panose="02010600040101010101" charset="-122"/>
              <a:cs typeface="Lato" panose="020F0502020204030203" pitchFamily="34" charset="0"/>
            </a:endParaRPr>
          </a:p>
        </p:txBody>
      </p:sp>
      <p:sp>
        <p:nvSpPr>
          <p:cNvPr id="5" name="文本框 4"/>
          <p:cNvSpPr txBox="1"/>
          <p:nvPr/>
        </p:nvSpPr>
        <p:spPr>
          <a:xfrm>
            <a:off x="251460" y="1142365"/>
            <a:ext cx="6096000" cy="368300"/>
          </a:xfrm>
          <a:prstGeom prst="rect">
            <a:avLst/>
          </a:prstGeom>
          <a:noFill/>
        </p:spPr>
        <p:txBody>
          <a:bodyPr wrap="square" rtlCol="0" anchor="t">
            <a:spAutoFit/>
          </a:bodyPr>
          <a:p>
            <a:r>
              <a:rPr lang="zh-CN" altLang="en-US">
                <a:latin typeface="华文中宋" panose="02010600040101010101" charset="-122"/>
                <a:ea typeface="华文中宋" panose="02010600040101010101" charset="-122"/>
                <a:cs typeface="华文中宋" panose="02010600040101010101" charset="-122"/>
              </a:rPr>
              <a:t>(Chinese: 金</a:t>
            </a:r>
            <a:r>
              <a:rPr lang="en-US" altLang="zh-CN">
                <a:latin typeface="华文中宋" panose="02010600040101010101" charset="-122"/>
                <a:ea typeface="华文中宋" panose="02010600040101010101" charset="-122"/>
                <a:cs typeface="华文中宋" panose="02010600040101010101" charset="-122"/>
              </a:rPr>
              <a:t> </a:t>
            </a:r>
            <a:r>
              <a:rPr lang="zh-CN" altLang="en-US">
                <a:latin typeface="华文中宋" panose="02010600040101010101" charset="-122"/>
                <a:ea typeface="华文中宋" panose="02010600040101010101" charset="-122"/>
                <a:cs typeface="华文中宋" panose="02010600040101010101" charset="-122"/>
              </a:rPr>
              <a:t>文 , Pinyin: </a:t>
            </a:r>
            <a:r>
              <a:rPr lang="en-US" altLang="zh-CN">
                <a:latin typeface="华文中宋" panose="02010600040101010101" charset="-122"/>
                <a:ea typeface="华文中宋" panose="02010600040101010101" charset="-122"/>
                <a:cs typeface="华文中宋" panose="02010600040101010101" charset="-122"/>
              </a:rPr>
              <a:t>jin wen</a:t>
            </a:r>
            <a:r>
              <a:rPr lang="zh-CN" altLang="en-US">
                <a:latin typeface="华文中宋" panose="02010600040101010101" charset="-122"/>
                <a:ea typeface="华文中宋" panose="02010600040101010101" charset="-122"/>
                <a:cs typeface="华文中宋" panose="02010600040101010101" charset="-122"/>
              </a:rPr>
              <a:t>)</a:t>
            </a:r>
            <a:endParaRPr lang="zh-CN" altLang="en-US">
              <a:latin typeface="华文中宋" panose="02010600040101010101" charset="-122"/>
              <a:ea typeface="华文中宋" panose="02010600040101010101" charset="-122"/>
              <a:cs typeface="华文中宋" panose="02010600040101010101" charset="-122"/>
            </a:endParaRPr>
          </a:p>
        </p:txBody>
      </p:sp>
      <p:sp>
        <p:nvSpPr>
          <p:cNvPr id="6" name="文本框 5"/>
          <p:cNvSpPr txBox="1"/>
          <p:nvPr/>
        </p:nvSpPr>
        <p:spPr>
          <a:xfrm>
            <a:off x="251460" y="1748790"/>
            <a:ext cx="5715635" cy="4082415"/>
          </a:xfrm>
          <a:prstGeom prst="rect">
            <a:avLst/>
          </a:prstGeom>
          <a:noFill/>
        </p:spPr>
        <p:txBody>
          <a:bodyPr wrap="square" rtlCol="0" anchor="t">
            <a:noAutofit/>
          </a:bodyPr>
          <a:p>
            <a:pPr fontAlgn="auto">
              <a:lnSpc>
                <a:spcPct val="100000"/>
              </a:lnSpc>
            </a:pPr>
            <a:r>
              <a:rPr lang="zh-CN" altLang="en-US" sz="2400">
                <a:latin typeface="华文中宋" panose="02010600040101010101" charset="-122"/>
                <a:ea typeface="华文中宋" panose="02010600040101010101" charset="-122"/>
                <a:cs typeface="华文中宋" panose="02010600040101010101" charset="-122"/>
              </a:rPr>
              <a:t>In the “Age of Bronze Ware” of China during the period of Shang and Zhou Dynasties, bronze ware was cast as a container, and most often as the sacrificial vessels to inscribe great events</a:t>
            </a:r>
            <a:endParaRPr lang="zh-CN" altLang="en-US" sz="2400">
              <a:latin typeface="华文中宋" panose="02010600040101010101" charset="-122"/>
              <a:ea typeface="华文中宋" panose="02010600040101010101" charset="-122"/>
              <a:cs typeface="华文中宋" panose="02010600040101010101" charset="-122"/>
            </a:endParaRPr>
          </a:p>
        </p:txBody>
      </p:sp>
      <p:pic>
        <p:nvPicPr>
          <p:cNvPr id="7" name="图片 6" descr="a78853b5eaa6c6c9577cce9868ba471"/>
          <p:cNvPicPr>
            <a:picLocks noChangeAspect="1"/>
          </p:cNvPicPr>
          <p:nvPr/>
        </p:nvPicPr>
        <p:blipFill>
          <a:blip r:embed="rId1"/>
          <a:stretch>
            <a:fillRect/>
          </a:stretch>
        </p:blipFill>
        <p:spPr>
          <a:xfrm>
            <a:off x="6049010" y="1024890"/>
            <a:ext cx="3133090" cy="4566920"/>
          </a:xfrm>
          <a:prstGeom prst="rect">
            <a:avLst/>
          </a:prstGeom>
        </p:spPr>
      </p:pic>
      <p:pic>
        <p:nvPicPr>
          <p:cNvPr id="8" name="图片 7" descr="9f9e349f28a40e52ebd5273bcd4501f"/>
          <p:cNvPicPr>
            <a:picLocks noChangeAspect="1"/>
          </p:cNvPicPr>
          <p:nvPr/>
        </p:nvPicPr>
        <p:blipFill>
          <a:blip r:embed="rId2"/>
          <a:stretch>
            <a:fillRect/>
          </a:stretch>
        </p:blipFill>
        <p:spPr>
          <a:xfrm>
            <a:off x="9337040" y="1024890"/>
            <a:ext cx="2734310" cy="4566285"/>
          </a:xfrm>
          <a:prstGeom prst="rect">
            <a:avLst/>
          </a:prstGeom>
        </p:spPr>
      </p:pic>
      <p:sp>
        <p:nvSpPr>
          <p:cNvPr id="9" name="文本框 8"/>
          <p:cNvSpPr txBox="1"/>
          <p:nvPr/>
        </p:nvSpPr>
        <p:spPr>
          <a:xfrm>
            <a:off x="6049010" y="5831205"/>
            <a:ext cx="6096000" cy="368300"/>
          </a:xfrm>
          <a:prstGeom prst="rect">
            <a:avLst/>
          </a:prstGeom>
          <a:noFill/>
        </p:spPr>
        <p:txBody>
          <a:bodyPr wrap="square" rtlCol="0" anchor="t">
            <a:spAutoFit/>
          </a:bodyPr>
          <a:p>
            <a:r>
              <a:rPr lang="zh-CN" altLang="en-US">
                <a:latin typeface="华文中宋" panose="02010600040101010101" charset="-122"/>
                <a:ea typeface="华文中宋" panose="02010600040101010101" charset="-122"/>
              </a:rPr>
              <a:t>西周金文《毛公鼎铭》</a:t>
            </a:r>
            <a:endParaRPr lang="zh-CN" altLang="en-US">
              <a:latin typeface="华文中宋" panose="02010600040101010101" charset="-122"/>
              <a:ea typeface="华文中宋" panose="02010600040101010101" charset="-122"/>
            </a:endParaRPr>
          </a:p>
        </p:txBody>
      </p:sp>
      <p:sp>
        <p:nvSpPr>
          <p:cNvPr id="10" name="文本框 9"/>
          <p:cNvSpPr txBox="1"/>
          <p:nvPr/>
        </p:nvSpPr>
        <p:spPr>
          <a:xfrm>
            <a:off x="251460" y="4224655"/>
            <a:ext cx="6096000" cy="1901825"/>
          </a:xfrm>
          <a:prstGeom prst="rect">
            <a:avLst/>
          </a:prstGeom>
          <a:noFill/>
        </p:spPr>
        <p:txBody>
          <a:bodyPr wrap="square" rtlCol="0" anchor="t">
            <a:noAutofit/>
          </a:bodyPr>
          <a:p>
            <a:r>
              <a:rPr lang="zh-CN" altLang="en-US" sz="2400">
                <a:latin typeface="华文中宋" panose="02010600040101010101" charset="-122"/>
                <a:ea typeface="华文中宋" panose="02010600040101010101" charset="-122"/>
                <a:cs typeface="华文中宋" panose="02010600040101010101" charset="-122"/>
              </a:rPr>
              <a:t>The bronze inscriptions looked like </a:t>
            </a:r>
            <a:endParaRPr lang="zh-CN" altLang="en-US" sz="2400">
              <a:latin typeface="华文中宋" panose="02010600040101010101" charset="-122"/>
              <a:ea typeface="华文中宋" panose="02010600040101010101" charset="-122"/>
              <a:cs typeface="华文中宋" panose="02010600040101010101" charset="-122"/>
            </a:endParaRPr>
          </a:p>
          <a:p>
            <a:r>
              <a:rPr lang="zh-CN" altLang="en-US" sz="2400">
                <a:latin typeface="华文中宋" panose="02010600040101010101" charset="-122"/>
                <a:ea typeface="华文中宋" panose="02010600040101010101" charset="-122"/>
                <a:cs typeface="华文中宋" panose="02010600040101010101" charset="-122"/>
              </a:rPr>
              <a:t>drawings but had made significant progress from pictographic forms to </a:t>
            </a:r>
            <a:endParaRPr lang="zh-CN" altLang="en-US" sz="2400">
              <a:latin typeface="华文中宋" panose="02010600040101010101" charset="-122"/>
              <a:ea typeface="华文中宋" panose="02010600040101010101" charset="-122"/>
              <a:cs typeface="华文中宋" panose="02010600040101010101" charset="-122"/>
            </a:endParaRPr>
          </a:p>
          <a:p>
            <a:r>
              <a:rPr lang="zh-CN" altLang="en-US" sz="2400">
                <a:latin typeface="华文中宋" panose="02010600040101010101" charset="-122"/>
                <a:ea typeface="华文中宋" panose="02010600040101010101" charset="-122"/>
                <a:cs typeface="华文中宋" panose="02010600040101010101" charset="-122"/>
              </a:rPr>
              <a:t>block-shaped linear words we use today. ( Yu Xinjia and Xue Ruijia, </a:t>
            </a:r>
            <a:endParaRPr lang="zh-CN" altLang="en-US" sz="2400">
              <a:latin typeface="华文中宋" panose="02010600040101010101" charset="-122"/>
              <a:ea typeface="华文中宋" panose="02010600040101010101" charset="-122"/>
              <a:cs typeface="华文中宋" panose="02010600040101010101" charset="-122"/>
            </a:endParaRPr>
          </a:p>
          <a:p>
            <a:r>
              <a:rPr lang="zh-CN" altLang="en-US" sz="2400">
                <a:latin typeface="华文中宋" panose="02010600040101010101" charset="-122"/>
                <a:ea typeface="华文中宋" panose="02010600040101010101" charset="-122"/>
                <a:cs typeface="华文中宋" panose="02010600040101010101" charset="-122"/>
              </a:rPr>
              <a:t>2005）</a:t>
            </a:r>
            <a:endParaRPr lang="zh-CN" altLang="en-US" sz="2400">
              <a:latin typeface="华文中宋" panose="02010600040101010101" charset="-122"/>
              <a:ea typeface="华文中宋" panose="02010600040101010101" charset="-122"/>
              <a:cs typeface="华文中宋"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DBBAB"/>
        </a:solidFill>
        <a:effectLst/>
      </p:bgPr>
    </p:bg>
    <p:spTree>
      <p:nvGrpSpPr>
        <p:cNvPr id="1" name=""/>
        <p:cNvGrpSpPr/>
        <p:nvPr/>
      </p:nvGrpSpPr>
      <p:grpSpPr>
        <a:xfrm>
          <a:off x="0" y="0"/>
          <a:ext cx="0" cy="0"/>
          <a:chOff x="0" y="0"/>
          <a:chExt cx="0" cy="0"/>
        </a:xfrm>
      </p:grpSpPr>
      <p:sp>
        <p:nvSpPr>
          <p:cNvPr id="4" name="Rectangle 3"/>
          <p:cNvSpPr/>
          <p:nvPr/>
        </p:nvSpPr>
        <p:spPr>
          <a:xfrm>
            <a:off x="6574971" y="0"/>
            <a:ext cx="287382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374509" y="1428096"/>
            <a:ext cx="2200462" cy="822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574971" y="1428096"/>
            <a:ext cx="1524000" cy="8227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251460" y="182245"/>
            <a:ext cx="9197340" cy="2009140"/>
          </a:xfrm>
          <a:prstGeom prst="rect">
            <a:avLst/>
          </a:prstGeom>
          <a:noFill/>
        </p:spPr>
        <p:txBody>
          <a:bodyPr wrap="square" rtlCol="0">
            <a:noAutofit/>
          </a:bodyPr>
          <a:p>
            <a:pPr>
              <a:lnSpc>
                <a:spcPct val="150000"/>
              </a:lnSpc>
            </a:pPr>
            <a:r>
              <a:rPr lang="en-US" sz="4000" dirty="0">
                <a:solidFill>
                  <a:schemeClr val="tx2"/>
                </a:solidFill>
                <a:latin typeface="华文中宋" panose="02010600040101010101" charset="-122"/>
                <a:ea typeface="华文中宋" panose="02010600040101010101" charset="-122"/>
                <a:cs typeface="Lato" panose="020F0502020204030203" pitchFamily="34" charset="0"/>
              </a:rPr>
              <a:t>Seal Script</a:t>
            </a:r>
            <a:endParaRPr lang="en-US" sz="4000" dirty="0">
              <a:solidFill>
                <a:schemeClr val="tx2"/>
              </a:solidFill>
              <a:latin typeface="华文中宋" panose="02010600040101010101" charset="-122"/>
              <a:ea typeface="华文中宋" panose="02010600040101010101" charset="-122"/>
              <a:cs typeface="Lato" panose="020F0502020204030203" pitchFamily="34" charset="0"/>
            </a:endParaRPr>
          </a:p>
        </p:txBody>
      </p:sp>
      <p:sp>
        <p:nvSpPr>
          <p:cNvPr id="5" name="文本框 4"/>
          <p:cNvSpPr txBox="1"/>
          <p:nvPr/>
        </p:nvSpPr>
        <p:spPr>
          <a:xfrm>
            <a:off x="251460" y="1142365"/>
            <a:ext cx="6096000" cy="368300"/>
          </a:xfrm>
          <a:prstGeom prst="rect">
            <a:avLst/>
          </a:prstGeom>
          <a:noFill/>
        </p:spPr>
        <p:txBody>
          <a:bodyPr wrap="square" rtlCol="0" anchor="t">
            <a:spAutoFit/>
          </a:bodyPr>
          <a:p>
            <a:r>
              <a:rPr lang="zh-CN" altLang="en-US">
                <a:latin typeface="华文中宋" panose="02010600040101010101" charset="-122"/>
                <a:ea typeface="华文中宋" panose="02010600040101010101" charset="-122"/>
                <a:cs typeface="华文中宋" panose="02010600040101010101" charset="-122"/>
              </a:rPr>
              <a:t>(Chinese: 篆</a:t>
            </a:r>
            <a:r>
              <a:rPr lang="en-US" altLang="zh-CN">
                <a:latin typeface="华文中宋" panose="02010600040101010101" charset="-122"/>
                <a:ea typeface="华文中宋" panose="02010600040101010101" charset="-122"/>
                <a:cs typeface="华文中宋" panose="02010600040101010101" charset="-122"/>
              </a:rPr>
              <a:t> </a:t>
            </a:r>
            <a:r>
              <a:rPr lang="zh-CN" altLang="en-US">
                <a:latin typeface="华文中宋" panose="02010600040101010101" charset="-122"/>
                <a:ea typeface="华文中宋" panose="02010600040101010101" charset="-122"/>
                <a:cs typeface="华文中宋" panose="02010600040101010101" charset="-122"/>
              </a:rPr>
              <a:t>书 , Pinyin: </a:t>
            </a:r>
            <a:r>
              <a:rPr lang="en-US" altLang="zh-CN">
                <a:latin typeface="华文中宋" panose="02010600040101010101" charset="-122"/>
                <a:ea typeface="华文中宋" panose="02010600040101010101" charset="-122"/>
                <a:cs typeface="华文中宋" panose="02010600040101010101" charset="-122"/>
              </a:rPr>
              <a:t>zhuan shu</a:t>
            </a:r>
            <a:r>
              <a:rPr lang="zh-CN" altLang="en-US">
                <a:latin typeface="华文中宋" panose="02010600040101010101" charset="-122"/>
                <a:ea typeface="华文中宋" panose="02010600040101010101" charset="-122"/>
                <a:cs typeface="华文中宋" panose="02010600040101010101" charset="-122"/>
              </a:rPr>
              <a:t>)</a:t>
            </a:r>
            <a:endParaRPr lang="zh-CN" altLang="en-US">
              <a:latin typeface="华文中宋" panose="02010600040101010101" charset="-122"/>
              <a:ea typeface="华文中宋" panose="02010600040101010101" charset="-122"/>
              <a:cs typeface="华文中宋" panose="02010600040101010101" charset="-122"/>
            </a:endParaRPr>
          </a:p>
        </p:txBody>
      </p:sp>
      <p:sp>
        <p:nvSpPr>
          <p:cNvPr id="6" name="文本框 5"/>
          <p:cNvSpPr txBox="1"/>
          <p:nvPr/>
        </p:nvSpPr>
        <p:spPr>
          <a:xfrm>
            <a:off x="702310" y="2083435"/>
            <a:ext cx="10788015" cy="4082415"/>
          </a:xfrm>
          <a:prstGeom prst="rect">
            <a:avLst/>
          </a:prstGeom>
          <a:noFill/>
        </p:spPr>
        <p:txBody>
          <a:bodyPr wrap="square" rtlCol="0" anchor="t">
            <a:noAutofit/>
          </a:bodyPr>
          <a:p>
            <a:pPr fontAlgn="auto">
              <a:lnSpc>
                <a:spcPct val="100000"/>
              </a:lnSpc>
            </a:pPr>
            <a:r>
              <a:rPr lang="en-US" altLang="zh-CN" sz="2400" b="1">
                <a:latin typeface="华文中宋" panose="02010600040101010101" charset="-122"/>
                <a:ea typeface="华文中宋" panose="02010600040101010101" charset="-122"/>
                <a:cs typeface="华文中宋" panose="02010600040101010101" charset="-122"/>
              </a:rPr>
              <a:t>1. </a:t>
            </a:r>
            <a:r>
              <a:rPr lang="en-US" altLang="zh-CN" sz="2400">
                <a:latin typeface="华文中宋" panose="02010600040101010101" charset="-122"/>
                <a:ea typeface="华文中宋" panose="02010600040101010101" charset="-122"/>
                <a:cs typeface="华文中宋" panose="02010600040101010101" charset="-122"/>
              </a:rPr>
              <a:t>The Large Seal Script (Chinese: 大篆</a:t>
            </a:r>
            <a:r>
              <a:rPr lang="zh-CN" altLang="en-US" sz="2400">
                <a:latin typeface="华文中宋" panose="02010600040101010101" charset="-122"/>
                <a:ea typeface="华文中宋" panose="02010600040101010101" charset="-122"/>
                <a:cs typeface="华文中宋" panose="02010600040101010101" charset="-122"/>
              </a:rPr>
              <a:t>）</a:t>
            </a:r>
            <a:endParaRPr lang="zh-CN" altLang="en-US" sz="2400">
              <a:latin typeface="华文中宋" panose="02010600040101010101" charset="-122"/>
              <a:ea typeface="华文中宋" panose="02010600040101010101" charset="-122"/>
              <a:cs typeface="华文中宋" panose="02010600040101010101" charset="-122"/>
            </a:endParaRPr>
          </a:p>
          <a:p>
            <a:pPr fontAlgn="auto">
              <a:lnSpc>
                <a:spcPct val="100000"/>
              </a:lnSpc>
            </a:pPr>
            <a:endParaRPr lang="zh-CN" altLang="en-US" sz="2400">
              <a:latin typeface="华文中宋" panose="02010600040101010101" charset="-122"/>
              <a:ea typeface="华文中宋" panose="02010600040101010101" charset="-122"/>
              <a:cs typeface="华文中宋" panose="02010600040101010101" charset="-122"/>
            </a:endParaRPr>
          </a:p>
          <a:p>
            <a:pPr fontAlgn="auto">
              <a:lnSpc>
                <a:spcPct val="100000"/>
              </a:lnSpc>
            </a:pPr>
            <a:r>
              <a:rPr lang="zh-CN" altLang="en-US" sz="2400">
                <a:latin typeface="华文中宋" panose="02010600040101010101" charset="-122"/>
                <a:ea typeface="华文中宋" panose="02010600040101010101" charset="-122"/>
                <a:cs typeface="华文中宋" panose="02010600040101010101" charset="-122"/>
              </a:rPr>
              <a:t>The large seal script is a traditional reference to all types of Chinese writing systems used before the Qin Dynasty. However, due to the lack </a:t>
            </a:r>
            <a:endParaRPr lang="zh-CN" altLang="en-US" sz="2400">
              <a:latin typeface="华文中宋" panose="02010600040101010101" charset="-122"/>
              <a:ea typeface="华文中宋" panose="02010600040101010101" charset="-122"/>
              <a:cs typeface="华文中宋" panose="02010600040101010101" charset="-122"/>
            </a:endParaRPr>
          </a:p>
          <a:p>
            <a:pPr fontAlgn="auto">
              <a:lnSpc>
                <a:spcPct val="100000"/>
              </a:lnSpc>
            </a:pPr>
            <a:r>
              <a:rPr lang="zh-CN" altLang="en-US" sz="2400">
                <a:latin typeface="华文中宋" panose="02010600040101010101" charset="-122"/>
                <a:ea typeface="华文中宋" panose="02010600040101010101" charset="-122"/>
                <a:cs typeface="华文中宋" panose="02010600040101010101" charset="-122"/>
              </a:rPr>
              <a:t>of research achievements and precision, scholars often avoid the large </a:t>
            </a:r>
            <a:endParaRPr lang="zh-CN" altLang="en-US" sz="2400">
              <a:latin typeface="华文中宋" panose="02010600040101010101" charset="-122"/>
              <a:ea typeface="华文中宋" panose="02010600040101010101" charset="-122"/>
              <a:cs typeface="华文中宋" panose="02010600040101010101" charset="-122"/>
            </a:endParaRPr>
          </a:p>
          <a:p>
            <a:pPr fontAlgn="auto">
              <a:lnSpc>
                <a:spcPct val="100000"/>
              </a:lnSpc>
            </a:pPr>
            <a:r>
              <a:rPr lang="zh-CN" altLang="en-US" sz="2400">
                <a:latin typeface="华文中宋" panose="02010600040101010101" charset="-122"/>
                <a:ea typeface="华文中宋" panose="02010600040101010101" charset="-122"/>
                <a:cs typeface="华文中宋" panose="02010600040101010101" charset="-122"/>
              </a:rPr>
              <a:t>seal script, instead of using more specified terms to the examples of </a:t>
            </a:r>
            <a:endParaRPr lang="zh-CN" altLang="en-US" sz="2400">
              <a:latin typeface="华文中宋" panose="02010600040101010101" charset="-122"/>
              <a:ea typeface="华文中宋" panose="02010600040101010101" charset="-122"/>
              <a:cs typeface="华文中宋" panose="02010600040101010101" charset="-122"/>
            </a:endParaRPr>
          </a:p>
          <a:p>
            <a:pPr fontAlgn="auto">
              <a:lnSpc>
                <a:spcPct val="100000"/>
              </a:lnSpc>
            </a:pPr>
            <a:r>
              <a:rPr lang="zh-CN" altLang="en-US" sz="2400">
                <a:latin typeface="华文中宋" panose="02010600040101010101" charset="-122"/>
                <a:ea typeface="华文中宋" panose="02010600040101010101" charset="-122"/>
                <a:cs typeface="华文中宋" panose="02010600040101010101" charset="-122"/>
              </a:rPr>
              <a:t>writing. The large seal script was widely used in many vassal states in </a:t>
            </a:r>
            <a:endParaRPr lang="zh-CN" altLang="en-US" sz="2400">
              <a:latin typeface="华文中宋" panose="02010600040101010101" charset="-122"/>
              <a:ea typeface="华文中宋" panose="02010600040101010101" charset="-122"/>
              <a:cs typeface="华文中宋" panose="02010600040101010101" charset="-122"/>
            </a:endParaRPr>
          </a:p>
          <a:p>
            <a:pPr fontAlgn="auto">
              <a:lnSpc>
                <a:spcPct val="100000"/>
              </a:lnSpc>
            </a:pPr>
            <a:r>
              <a:rPr lang="zh-CN" altLang="en-US" sz="2400">
                <a:latin typeface="华文中宋" panose="02010600040101010101" charset="-122"/>
                <a:ea typeface="华文中宋" panose="02010600040101010101" charset="-122"/>
                <a:cs typeface="华文中宋" panose="02010600040101010101" charset="-122"/>
              </a:rPr>
              <a:t>the Spring and Autumn Period (770–476 BC).</a:t>
            </a:r>
            <a:endParaRPr lang="zh-CN" altLang="en-US" sz="2400">
              <a:latin typeface="华文中宋" panose="02010600040101010101" charset="-122"/>
              <a:ea typeface="华文中宋" panose="02010600040101010101" charset="-122"/>
              <a:cs typeface="华文中宋" panose="02010600040101010101" charset="-122"/>
            </a:endParaRPr>
          </a:p>
          <a:p>
            <a:pPr fontAlgn="auto">
              <a:lnSpc>
                <a:spcPct val="100000"/>
              </a:lnSpc>
            </a:pPr>
            <a:endParaRPr lang="zh-CN" altLang="en-US" sz="2400">
              <a:latin typeface="华文中宋" panose="02010600040101010101" charset="-122"/>
              <a:ea typeface="华文中宋" panose="02010600040101010101" charset="-122"/>
              <a:cs typeface="华文中宋"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tags/tag1.xml><?xml version="1.0" encoding="utf-8"?>
<p:tagLst xmlns:p="http://schemas.openxmlformats.org/presentationml/2006/main">
  <p:tag name="KSO_WPP_MARK_KEY" val="d4ed1cef-68a6-4e0b-9c01-b3a14aa56bda"/>
  <p:tag name="COMMONDATA" val="eyJoZGlkIjoiOTE2M2I2YWY2MGZmYjFlNDk0Y2U3NWUxMWU4OTA2MjgifQ=="/>
</p:tagLst>
</file>

<file path=ppt/theme/theme1.xml><?xml version="1.0" encoding="utf-8"?>
<a:theme xmlns:a="http://schemas.openxmlformats.org/drawingml/2006/main" name="Office Theme">
  <a:themeElements>
    <a:clrScheme name="Custom 185">
      <a:dk1>
        <a:srgbClr val="141414"/>
      </a:dk1>
      <a:lt1>
        <a:srgbClr val="FFFFFF"/>
      </a:lt1>
      <a:dk2>
        <a:srgbClr val="222426"/>
      </a:dk2>
      <a:lt2>
        <a:srgbClr val="969696"/>
      </a:lt2>
      <a:accent1>
        <a:srgbClr val="A66403"/>
      </a:accent1>
      <a:accent2>
        <a:srgbClr val="AB8D73"/>
      </a:accent2>
      <a:accent3>
        <a:srgbClr val="827771"/>
      </a:accent3>
      <a:accent4>
        <a:srgbClr val="393D2F"/>
      </a:accent4>
      <a:accent5>
        <a:srgbClr val="421613"/>
      </a:accent5>
      <a:accent6>
        <a:srgbClr val="969696"/>
      </a:accent6>
      <a:hlink>
        <a:srgbClr val="646464"/>
      </a:hlink>
      <a:folHlink>
        <a:srgbClr val="96969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5619</Words>
  <Application>WPS 演示</Application>
  <PresentationFormat>宽屏</PresentationFormat>
  <Paragraphs>172</Paragraphs>
  <Slides>18</Slides>
  <Notes>6</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18</vt:i4>
      </vt:variant>
    </vt:vector>
  </HeadingPairs>
  <TitlesOfParts>
    <vt:vector size="35" baseType="lpstr">
      <vt:lpstr>Arial</vt:lpstr>
      <vt:lpstr>宋体</vt:lpstr>
      <vt:lpstr>Wingdings</vt:lpstr>
      <vt:lpstr>仿宋</vt:lpstr>
      <vt:lpstr>金山云技术体</vt:lpstr>
      <vt:lpstr>Garamond</vt:lpstr>
      <vt:lpstr>Roboto</vt:lpstr>
      <vt:lpstr>Times New Roman</vt:lpstr>
      <vt:lpstr>Lato</vt:lpstr>
      <vt:lpstr>华文中宋</vt:lpstr>
      <vt:lpstr>华文仿宋</vt:lpstr>
      <vt:lpstr>Calibri</vt:lpstr>
      <vt:lpstr>Calibri Light</vt:lpstr>
      <vt:lpstr>微软雅黑</vt:lpstr>
      <vt:lpstr>Arial Unicode MS</vt:lpstr>
      <vt:lpstr>等线</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ritsboys</dc:creator>
  <cp:lastModifiedBy>不吃兔子</cp:lastModifiedBy>
  <cp:revision>110</cp:revision>
  <dcterms:created xsi:type="dcterms:W3CDTF">2019-02-23T13:31:00Z</dcterms:created>
  <dcterms:modified xsi:type="dcterms:W3CDTF">2022-10-21T07:23:24Z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2052-11.1.0.12598</vt:lpwstr>
  </property>
  <property fmtid="{D5CDD505-2E9C-101B-9397-08002B2CF9AE}" pid="3" name="ICV">
    <vt:lpwstr>36BCC52F2E1043E3A65F703EE6417B4C</vt:lpwstr>
  </property>
</Properties>
</file>