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19"/>
  </p:handoutMasterIdLst>
  <p:sldIdLst>
    <p:sldId id="256" r:id="rId3"/>
    <p:sldId id="257" r:id="rId4"/>
    <p:sldId id="259" r:id="rId5"/>
    <p:sldId id="258" r:id="rId6"/>
    <p:sldId id="261" r:id="rId7"/>
    <p:sldId id="263" r:id="rId8"/>
    <p:sldId id="262" r:id="rId9"/>
    <p:sldId id="264" r:id="rId10"/>
    <p:sldId id="273" r:id="rId11"/>
    <p:sldId id="274" r:id="rId12"/>
    <p:sldId id="267" r:id="rId13"/>
    <p:sldId id="268" r:id="rId14"/>
    <p:sldId id="269" r:id="rId15"/>
    <p:sldId id="276" r:id="rId16"/>
    <p:sldId id="271" r:id="rId17"/>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5757"/>
    <a:srgbClr val="23709A"/>
    <a:srgbClr val="0A4A6E"/>
    <a:srgbClr val="D9F1FC"/>
    <a:srgbClr val="CEECFB"/>
    <a:srgbClr val="DBF0FC"/>
    <a:srgbClr val="0B4D73"/>
    <a:srgbClr val="3B5189"/>
    <a:srgbClr val="427194"/>
    <a:srgbClr val="C9E8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106" d="100"/>
          <a:sy n="106" d="100"/>
        </p:scale>
        <p:origin x="132" y="276"/>
      </p:cViewPr>
      <p:guideLst>
        <p:guide orient="horz" pos="2160"/>
        <p:guide pos="394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gs" Target="tags/tag80.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png"/><Relationship Id="rId7" Type="http://schemas.openxmlformats.org/officeDocument/2006/relationships/tags" Target="../tags/tag6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slideLayout" Target="../slideLayouts/slideLayout1.xml"/><Relationship Id="rId10" Type="http://schemas.openxmlformats.org/officeDocument/2006/relationships/tags" Target="../tags/tag64.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image" Target="../media/image11.png"/><Relationship Id="rId7" Type="http://schemas.openxmlformats.org/officeDocument/2006/relationships/image" Target="../media/image8.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slideLayout" Target="../slideLayouts/slideLayout1.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74.xml"/><Relationship Id="rId7" Type="http://schemas.openxmlformats.org/officeDocument/2006/relationships/image" Target="../media/image8.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image" Target="../media/image12.jpeg"/><Relationship Id="rId7" Type="http://schemas.openxmlformats.org/officeDocument/2006/relationships/image" Target="../media/image8.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slideLayout" Target="../slideLayouts/slideLayout1.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76.xml"/><Relationship Id="rId7" Type="http://schemas.openxmlformats.org/officeDocument/2006/relationships/image" Target="../media/image8.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77.xml"/><Relationship Id="rId7" Type="http://schemas.openxmlformats.org/officeDocument/2006/relationships/image" Target="../media/image8.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png"/><Relationship Id="rId7" Type="http://schemas.openxmlformats.org/officeDocument/2006/relationships/tags" Target="../tags/tag7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1.xml"/><Relationship Id="rId11" Type="http://schemas.openxmlformats.org/officeDocument/2006/relationships/slideLayout" Target="../slideLayouts/slideLayout1.xml"/><Relationship Id="rId10" Type="http://schemas.openxmlformats.org/officeDocument/2006/relationships/tags" Target="../tags/tag79.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65.xml"/><Relationship Id="rId7" Type="http://schemas.openxmlformats.org/officeDocument/2006/relationships/image" Target="../media/image8.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66.xml"/><Relationship Id="rId7" Type="http://schemas.openxmlformats.org/officeDocument/2006/relationships/image" Target="../media/image8.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9" Type="http://schemas.openxmlformats.org/officeDocument/2006/relationships/image" Target="../media/image9.jpeg"/><Relationship Id="rId8" Type="http://schemas.openxmlformats.org/officeDocument/2006/relationships/hyperlink" Target="https://wiki.ruhr-uni-bochum.de/uvu/index.php/File:Hhhh.jpg" TargetMode="External"/><Relationship Id="rId7" Type="http://schemas.openxmlformats.org/officeDocument/2006/relationships/image" Target="../media/image8.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slideLayout" Target="../slideLayouts/slideLayout1.xml"/><Relationship Id="rId10" Type="http://schemas.openxmlformats.org/officeDocument/2006/relationships/tags" Target="../tags/tag67.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68.xml"/><Relationship Id="rId7" Type="http://schemas.openxmlformats.org/officeDocument/2006/relationships/image" Target="../media/image8.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image" Target="../media/image8.png"/><Relationship Id="rId7" Type="http://schemas.openxmlformats.org/officeDocument/2006/relationships/image" Target="../media/image6.png"/><Relationship Id="rId6" Type="http://schemas.openxmlformats.org/officeDocument/2006/relationships/image" Target="../media/image10.jpe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slideLayout" Target="../slideLayouts/slideLayout1.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70.xml"/><Relationship Id="rId7" Type="http://schemas.openxmlformats.org/officeDocument/2006/relationships/image" Target="../media/image8.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71.xml"/><Relationship Id="rId7" Type="http://schemas.openxmlformats.org/officeDocument/2006/relationships/image" Target="../media/image8.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72.xml"/><Relationship Id="rId7" Type="http://schemas.openxmlformats.org/officeDocument/2006/relationships/image" Target="../media/image8.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EECFB"/>
        </a:solidFill>
        <a:effectLst/>
      </p:bgPr>
    </p:bg>
    <p:spTree>
      <p:nvGrpSpPr>
        <p:cNvPr id="1" name=""/>
        <p:cNvGrpSpPr/>
        <p:nvPr/>
      </p:nvGrpSpPr>
      <p:grpSpPr>
        <a:xfrm>
          <a:off x="0" y="0"/>
          <a:ext cx="0" cy="0"/>
          <a:chOff x="0" y="0"/>
          <a:chExt cx="0" cy="0"/>
        </a:xfrm>
      </p:grpSpPr>
      <p:grpSp>
        <p:nvGrpSpPr>
          <p:cNvPr id="18" name="组合 17"/>
          <p:cNvGrpSpPr/>
          <p:nvPr/>
        </p:nvGrpSpPr>
        <p:grpSpPr>
          <a:xfrm>
            <a:off x="0" y="16510"/>
            <a:ext cx="12192635" cy="6889750"/>
            <a:chOff x="0" y="-3"/>
            <a:chExt cx="19201" cy="10850"/>
          </a:xfrm>
        </p:grpSpPr>
        <p:pic>
          <p:nvPicPr>
            <p:cNvPr id="16" name="图片 15" descr="65"/>
            <p:cNvPicPr>
              <a:picLocks noChangeAspect="1"/>
            </p:cNvPicPr>
            <p:nvPr/>
          </p:nvPicPr>
          <p:blipFill>
            <a:blip r:embed="rId1"/>
            <a:srcRect t="12995" b="22178"/>
            <a:stretch>
              <a:fillRect/>
            </a:stretch>
          </p:blipFill>
          <p:spPr>
            <a:xfrm>
              <a:off x="0" y="-3"/>
              <a:ext cx="12381" cy="10850"/>
            </a:xfrm>
            <a:prstGeom prst="rect">
              <a:avLst/>
            </a:prstGeom>
          </p:spPr>
        </p:pic>
        <p:pic>
          <p:nvPicPr>
            <p:cNvPr id="17" name="图片 16" descr="65"/>
            <p:cNvPicPr>
              <a:picLocks noChangeAspect="1"/>
            </p:cNvPicPr>
            <p:nvPr/>
          </p:nvPicPr>
          <p:blipFill>
            <a:blip r:embed="rId1"/>
            <a:srcRect t="12995" r="47096" b="22178"/>
            <a:stretch>
              <a:fillRect/>
            </a:stretch>
          </p:blipFill>
          <p:spPr>
            <a:xfrm>
              <a:off x="12651" y="-3"/>
              <a:ext cx="6550" cy="10850"/>
            </a:xfrm>
            <a:prstGeom prst="rect">
              <a:avLst/>
            </a:prstGeom>
          </p:spPr>
        </p:pic>
      </p:grpSp>
      <p:pic>
        <p:nvPicPr>
          <p:cNvPr id="5" name="图片 4" descr="58"/>
          <p:cNvPicPr>
            <a:picLocks noChangeAspect="1"/>
          </p:cNvPicPr>
          <p:nvPr/>
        </p:nvPicPr>
        <p:blipFill>
          <a:blip r:embed="rId2">
            <a:lum contrast="6000"/>
          </a:blip>
          <a:srcRect r="44016" b="4500"/>
          <a:stretch>
            <a:fillRect/>
          </a:stretch>
        </p:blipFill>
        <p:spPr>
          <a:xfrm>
            <a:off x="0" y="737235"/>
            <a:ext cx="4702810" cy="6063615"/>
          </a:xfrm>
          <a:prstGeom prst="rect">
            <a:avLst/>
          </a:prstGeom>
        </p:spPr>
      </p:pic>
      <p:pic>
        <p:nvPicPr>
          <p:cNvPr id="6" name="图片 5" descr="58"/>
          <p:cNvPicPr>
            <a:picLocks noChangeAspect="1"/>
          </p:cNvPicPr>
          <p:nvPr/>
        </p:nvPicPr>
        <p:blipFill>
          <a:blip r:embed="rId2">
            <a:lum contrast="6000"/>
          </a:blip>
          <a:srcRect l="52813" r="168" b="8058"/>
          <a:stretch>
            <a:fillRect/>
          </a:stretch>
        </p:blipFill>
        <p:spPr>
          <a:xfrm>
            <a:off x="8032115" y="759460"/>
            <a:ext cx="4157980" cy="6146165"/>
          </a:xfrm>
          <a:prstGeom prst="rect">
            <a:avLst/>
          </a:prstGeom>
        </p:spPr>
      </p:pic>
      <p:pic>
        <p:nvPicPr>
          <p:cNvPr id="12" name="图片 11" descr="62"/>
          <p:cNvPicPr>
            <a:picLocks noChangeAspect="1"/>
          </p:cNvPicPr>
          <p:nvPr/>
        </p:nvPicPr>
        <p:blipFill>
          <a:blip r:embed="rId3"/>
          <a:srcRect r="40253"/>
          <a:stretch>
            <a:fillRect/>
          </a:stretch>
        </p:blipFill>
        <p:spPr>
          <a:xfrm>
            <a:off x="0" y="3108325"/>
            <a:ext cx="4843145" cy="3738245"/>
          </a:xfrm>
          <a:prstGeom prst="rect">
            <a:avLst/>
          </a:prstGeom>
        </p:spPr>
      </p:pic>
      <p:pic>
        <p:nvPicPr>
          <p:cNvPr id="13" name="图片 12" descr="62"/>
          <p:cNvPicPr>
            <a:picLocks noChangeAspect="1"/>
          </p:cNvPicPr>
          <p:nvPr/>
        </p:nvPicPr>
        <p:blipFill>
          <a:blip r:embed="rId3"/>
          <a:srcRect l="73788"/>
          <a:stretch>
            <a:fillRect/>
          </a:stretch>
        </p:blipFill>
        <p:spPr>
          <a:xfrm>
            <a:off x="10268585" y="3287395"/>
            <a:ext cx="1922780" cy="3382645"/>
          </a:xfrm>
          <a:prstGeom prst="rect">
            <a:avLst/>
          </a:prstGeom>
        </p:spPr>
      </p:pic>
      <p:pic>
        <p:nvPicPr>
          <p:cNvPr id="7" name="图片 6" descr="59"/>
          <p:cNvPicPr>
            <a:picLocks noChangeAspect="1"/>
          </p:cNvPicPr>
          <p:nvPr/>
        </p:nvPicPr>
        <p:blipFill>
          <a:blip r:embed="rId4"/>
          <a:srcRect b="16644"/>
          <a:stretch>
            <a:fillRect/>
          </a:stretch>
        </p:blipFill>
        <p:spPr>
          <a:xfrm>
            <a:off x="0" y="2179320"/>
            <a:ext cx="12191365" cy="4693920"/>
          </a:xfrm>
          <a:prstGeom prst="rect">
            <a:avLst/>
          </a:prstGeom>
        </p:spPr>
      </p:pic>
      <p:pic>
        <p:nvPicPr>
          <p:cNvPr id="9" name="图片 8" descr="60"/>
          <p:cNvPicPr>
            <a:picLocks noChangeAspect="1"/>
          </p:cNvPicPr>
          <p:nvPr/>
        </p:nvPicPr>
        <p:blipFill>
          <a:blip r:embed="rId5"/>
          <a:srcRect r="82131"/>
          <a:stretch>
            <a:fillRect/>
          </a:stretch>
        </p:blipFill>
        <p:spPr>
          <a:xfrm>
            <a:off x="0" y="4004310"/>
            <a:ext cx="1635125" cy="2435225"/>
          </a:xfrm>
          <a:prstGeom prst="rect">
            <a:avLst/>
          </a:prstGeom>
        </p:spPr>
      </p:pic>
      <p:pic>
        <p:nvPicPr>
          <p:cNvPr id="10" name="图片 9" descr="60"/>
          <p:cNvPicPr>
            <a:picLocks noChangeAspect="1"/>
          </p:cNvPicPr>
          <p:nvPr/>
        </p:nvPicPr>
        <p:blipFill>
          <a:blip r:embed="rId5"/>
          <a:srcRect l="67042" r="527"/>
          <a:stretch>
            <a:fillRect/>
          </a:stretch>
        </p:blipFill>
        <p:spPr>
          <a:xfrm>
            <a:off x="9105900" y="4138295"/>
            <a:ext cx="3086100" cy="2531745"/>
          </a:xfrm>
          <a:prstGeom prst="rect">
            <a:avLst/>
          </a:prstGeom>
        </p:spPr>
      </p:pic>
      <p:pic>
        <p:nvPicPr>
          <p:cNvPr id="11" name="图片 10" descr="61"/>
          <p:cNvPicPr>
            <a:picLocks noChangeAspect="1"/>
          </p:cNvPicPr>
          <p:nvPr/>
        </p:nvPicPr>
        <p:blipFill>
          <a:blip r:embed="rId6"/>
          <a:stretch>
            <a:fillRect/>
          </a:stretch>
        </p:blipFill>
        <p:spPr>
          <a:xfrm>
            <a:off x="10408920" y="0"/>
            <a:ext cx="1782445" cy="1406525"/>
          </a:xfrm>
          <a:prstGeom prst="rect">
            <a:avLst/>
          </a:prstGeom>
        </p:spPr>
      </p:pic>
      <p:pic>
        <p:nvPicPr>
          <p:cNvPr id="14" name="图片 13" descr="63"/>
          <p:cNvPicPr>
            <a:picLocks noChangeAspect="1"/>
          </p:cNvPicPr>
          <p:nvPr>
            <p:custDataLst>
              <p:tags r:id="rId7"/>
            </p:custDataLst>
          </p:nvPr>
        </p:nvPicPr>
        <p:blipFill>
          <a:blip r:embed="rId8"/>
          <a:stretch>
            <a:fillRect/>
          </a:stretch>
        </p:blipFill>
        <p:spPr>
          <a:xfrm flipH="1">
            <a:off x="7671435" y="2986405"/>
            <a:ext cx="2118360" cy="1942465"/>
          </a:xfrm>
          <a:prstGeom prst="rect">
            <a:avLst/>
          </a:prstGeom>
        </p:spPr>
      </p:pic>
      <p:pic>
        <p:nvPicPr>
          <p:cNvPr id="15" name="图片 14" descr="64"/>
          <p:cNvPicPr>
            <a:picLocks noChangeAspect="1"/>
          </p:cNvPicPr>
          <p:nvPr/>
        </p:nvPicPr>
        <p:blipFill>
          <a:blip r:embed="rId9"/>
          <a:stretch>
            <a:fillRect/>
          </a:stretch>
        </p:blipFill>
        <p:spPr>
          <a:xfrm>
            <a:off x="2235200" y="1529080"/>
            <a:ext cx="2047875" cy="1457325"/>
          </a:xfrm>
          <a:prstGeom prst="rect">
            <a:avLst/>
          </a:prstGeom>
        </p:spPr>
      </p:pic>
      <p:sp>
        <p:nvSpPr>
          <p:cNvPr id="55" name="文本框 7"/>
          <p:cNvSpPr txBox="1"/>
          <p:nvPr/>
        </p:nvSpPr>
        <p:spPr>
          <a:xfrm>
            <a:off x="2419350" y="2376805"/>
            <a:ext cx="7989570" cy="278320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just"/>
            <a:r>
              <a:rPr lang="en-US" altLang="zh-CN" sz="6000" kern="100">
                <a:gradFill>
                  <a:gsLst>
                    <a:gs pos="0">
                      <a:srgbClr val="033652"/>
                    </a:gs>
                    <a:gs pos="87000">
                      <a:srgbClr val="136595"/>
                    </a:gs>
                  </a:gsLst>
                  <a:lin ang="2700000" scaled="0"/>
                </a:gradFill>
                <a:effectLst>
                  <a:outerShdw blurRad="50800" dist="50800" dir="2700000" algn="tl">
                    <a:srgbClr val="FFFFFF">
                      <a:alpha val="100000"/>
                    </a:srgbClr>
                  </a:outerShdw>
                </a:effectLst>
                <a:latin typeface="汉仪尚巍手书简" panose="00020600040101010101" charset="-122"/>
                <a:ea typeface="汉仪尚巍手书简" panose="00020600040101010101" charset="-122"/>
                <a:cs typeface="汉仪迪升英雄体W" panose="00020600040101010101" charset="-122"/>
                <a:sym typeface="Times New Roman" panose="02020603050405020304"/>
              </a:rPr>
              <a:t>Tea-picking Opera</a:t>
            </a:r>
            <a:endParaRPr lang="en-US" altLang="zh-CN" sz="6000" kern="100">
              <a:gradFill>
                <a:gsLst>
                  <a:gs pos="0">
                    <a:srgbClr val="033652"/>
                  </a:gs>
                  <a:gs pos="87000">
                    <a:srgbClr val="136595"/>
                  </a:gs>
                </a:gsLst>
                <a:lin ang="2700000" scaled="0"/>
              </a:gradFill>
              <a:effectLst>
                <a:outerShdw blurRad="50800" dist="50800" dir="2700000" algn="tl">
                  <a:srgbClr val="FFFFFF">
                    <a:alpha val="100000"/>
                  </a:srgbClr>
                </a:outerShdw>
              </a:effectLst>
              <a:latin typeface="汉仪尚巍手书简" panose="00020600040101010101" charset="-122"/>
              <a:ea typeface="汉仪尚巍手书简" panose="00020600040101010101" charset="-122"/>
              <a:cs typeface="汉仪迪升英雄体W" panose="00020600040101010101" charset="-122"/>
              <a:sym typeface="Times New Roman" panose="02020603050405020304"/>
            </a:endParaRPr>
          </a:p>
        </p:txBody>
      </p:sp>
      <p:sp>
        <p:nvSpPr>
          <p:cNvPr id="56" name="文本框 8"/>
          <p:cNvSpPr txBox="1"/>
          <p:nvPr/>
        </p:nvSpPr>
        <p:spPr>
          <a:xfrm>
            <a:off x="5346065" y="2251075"/>
            <a:ext cx="2687320" cy="303530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just"/>
            <a:endParaRPr lang="en-US" altLang="zh-CN" sz="19000" kern="100">
              <a:gradFill>
                <a:gsLst>
                  <a:gs pos="0">
                    <a:srgbClr val="033652"/>
                  </a:gs>
                  <a:gs pos="87000">
                    <a:srgbClr val="136595"/>
                  </a:gs>
                </a:gsLst>
                <a:lin ang="2700000" scaled="0"/>
              </a:gradFill>
              <a:effectLst>
                <a:outerShdw blurRad="50800" dist="50800" dir="2700000" algn="tl">
                  <a:srgbClr val="FFFFFF">
                    <a:alpha val="100000"/>
                  </a:srgbClr>
                </a:outerShdw>
              </a:effectLst>
              <a:latin typeface="汉仪尚巍手书简" panose="00020600040101010101" charset="-122"/>
              <a:ea typeface="汉仪尚巍手书简" panose="00020600040101010101" charset="-122"/>
              <a:cs typeface="汉仪迪升英雄体W" panose="00020600040101010101" charset="-122"/>
              <a:sym typeface="Times New Roman" panose="02020603050405020304"/>
            </a:endParaRPr>
          </a:p>
        </p:txBody>
      </p:sp>
      <p:sp>
        <p:nvSpPr>
          <p:cNvPr id="67" name="文本框 23"/>
          <p:cNvSpPr txBox="1"/>
          <p:nvPr/>
        </p:nvSpPr>
        <p:spPr>
          <a:xfrm>
            <a:off x="3810635" y="4919663"/>
            <a:ext cx="4909820" cy="48958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US" altLang="zh-CN" sz="2000" kern="100">
              <a:solidFill>
                <a:srgbClr val="0B4D73"/>
              </a:solidFill>
              <a:latin typeface="汉仪旗黑-55简" panose="00020600040101010101" charset="-128"/>
              <a:ea typeface="汉仪旗黑-55简" panose="00020600040101010101" charset="-128"/>
              <a:cs typeface="汉仪旗黑-55简" panose="00020600040101010101" charset="-128"/>
              <a:sym typeface="Times New Roman" panose="02020603050405020304"/>
            </a:endParaRPr>
          </a:p>
        </p:txBody>
      </p:sp>
      <p:sp>
        <p:nvSpPr>
          <p:cNvPr id="68" name="文本框 17"/>
          <p:cNvSpPr txBox="1"/>
          <p:nvPr/>
        </p:nvSpPr>
        <p:spPr>
          <a:xfrm>
            <a:off x="4931410" y="3175000"/>
            <a:ext cx="584835" cy="148336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eaVert" wrap="square" lIns="91440" tIns="45720" rIns="91440" bIns="45720" numCol="1" spcCol="0" rtlCol="0" fromWordArt="0" anchor="t" anchorCtr="0" forceAA="0" compatLnSpc="1">
            <a:noAutofit/>
          </a:bodyPr>
          <a:lstStyle/>
          <a:p>
            <a:pPr algn="dist"/>
            <a:endParaRPr lang="en-US" altLang="zh-CN" sz="1400" kern="100">
              <a:solidFill>
                <a:srgbClr val="0B4D73"/>
              </a:solidFill>
              <a:latin typeface="汉仪旗黑-55简" panose="00020600040101010101" charset="-128"/>
              <a:ea typeface="汉仪旗黑-55简" panose="00020600040101010101" charset="-128"/>
              <a:cs typeface="汉仪旗黑-55简" panose="00020600040101010101" charset="-128"/>
              <a:sym typeface="Times New Roman" panose="02020603050405020304"/>
            </a:endParaRPr>
          </a:p>
        </p:txBody>
      </p:sp>
      <p:sp>
        <p:nvSpPr>
          <p:cNvPr id="2" name="文本框 1"/>
          <p:cNvSpPr txBox="1"/>
          <p:nvPr/>
        </p:nvSpPr>
        <p:spPr>
          <a:xfrm>
            <a:off x="8616315" y="4670425"/>
            <a:ext cx="2108835" cy="368300"/>
          </a:xfrm>
          <a:prstGeom prst="rect">
            <a:avLst/>
          </a:prstGeom>
          <a:noFill/>
        </p:spPr>
        <p:txBody>
          <a:bodyPr wrap="square" rtlCol="0">
            <a:spAutoFit/>
          </a:bodyPr>
          <a:p>
            <a:r>
              <a:rPr lang="zh-CN" altLang="en-US"/>
              <a:t>陈思思</a:t>
            </a:r>
            <a:endParaRPr lang="zh-CN" altLang="en-US"/>
          </a:p>
        </p:txBody>
      </p:sp>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2"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0-#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1+#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3" presetClass="entr" presetSubtype="16" fill="hold" grpId="0" nodeType="after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 calcmode="lin" valueType="num">
                                      <p:cBhvr additive="base">
                                        <p:cTn id="45" dur="500" fill="hold"/>
                                        <p:tgtEl>
                                          <p:spTgt spid="68"/>
                                        </p:tgtEl>
                                        <p:attrNameLst>
                                          <p:attrName>ppt_x</p:attrName>
                                        </p:attrNameLst>
                                      </p:cBhvr>
                                      <p:tavLst>
                                        <p:tav tm="0">
                                          <p:val>
                                            <p:strVal val="#ppt_x"/>
                                          </p:val>
                                        </p:tav>
                                        <p:tav tm="100000">
                                          <p:val>
                                            <p:strVal val="#ppt_x"/>
                                          </p:val>
                                        </p:tav>
                                      </p:tavLst>
                                    </p:anim>
                                    <p:anim calcmode="lin" valueType="num">
                                      <p:cBhvr additive="base">
                                        <p:cTn id="46" dur="500" fill="hold"/>
                                        <p:tgtEl>
                                          <p:spTgt spid="68"/>
                                        </p:tgtEl>
                                        <p:attrNameLst>
                                          <p:attrName>ppt_y</p:attrName>
                                        </p:attrNameLst>
                                      </p:cBhvr>
                                      <p:tavLst>
                                        <p:tav tm="0">
                                          <p:val>
                                            <p:strVal val="1+#ppt_h/2"/>
                                          </p:val>
                                        </p:tav>
                                        <p:tav tm="100000">
                                          <p:val>
                                            <p:strVal val="#ppt_y"/>
                                          </p:val>
                                        </p:tav>
                                      </p:tavLst>
                                    </p:anim>
                                  </p:childTnLst>
                                </p:cTn>
                              </p:par>
                            </p:childTnLst>
                          </p:cTn>
                        </p:par>
                        <p:par>
                          <p:cTn id="47" fill="hold">
                            <p:stCondLst>
                              <p:cond delay="1500"/>
                            </p:stCondLst>
                            <p:childTnLst>
                              <p:par>
                                <p:cTn id="48" presetID="23" presetClass="entr" presetSubtype="16"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 calcmode="lin" valueType="num">
                                      <p:cBhvr>
                                        <p:cTn id="50" dur="500" fill="hold"/>
                                        <p:tgtEl>
                                          <p:spTgt spid="67"/>
                                        </p:tgtEl>
                                        <p:attrNameLst>
                                          <p:attrName>ppt_w</p:attrName>
                                        </p:attrNameLst>
                                      </p:cBhvr>
                                      <p:tavLst>
                                        <p:tav tm="0">
                                          <p:val>
                                            <p:fltVal val="0"/>
                                          </p:val>
                                        </p:tav>
                                        <p:tav tm="100000">
                                          <p:val>
                                            <p:strVal val="#ppt_w"/>
                                          </p:val>
                                        </p:tav>
                                      </p:tavLst>
                                    </p:anim>
                                    <p:anim calcmode="lin" valueType="num">
                                      <p:cBhvr>
                                        <p:cTn id="51" dur="500" fill="hold"/>
                                        <p:tgtEl>
                                          <p:spTgt spid="67"/>
                                        </p:tgtEl>
                                        <p:attrNameLst>
                                          <p:attrName>ppt_h</p:attrName>
                                        </p:attrNameLst>
                                      </p:cBhvr>
                                      <p:tavLst>
                                        <p:tav tm="0">
                                          <p:val>
                                            <p:fltVal val="0"/>
                                          </p:val>
                                        </p:tav>
                                        <p:tav tm="100000">
                                          <p:val>
                                            <p:strVal val="#ppt_h"/>
                                          </p:val>
                                        </p:tav>
                                      </p:tavLst>
                                    </p:anim>
                                  </p:childTnLst>
                                </p:cTn>
                              </p:par>
                            </p:childTnLst>
                          </p:cTn>
                        </p:par>
                        <p:par>
                          <p:cTn id="52" fill="hold">
                            <p:stCondLst>
                              <p:cond delay="2000"/>
                            </p:stCondLst>
                            <p:childTnLst>
                              <p:par>
                                <p:cTn id="53" presetID="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0-#ppt_w/2"/>
                                          </p:val>
                                        </p:tav>
                                        <p:tav tm="100000">
                                          <p:val>
                                            <p:strVal val="#ppt_x"/>
                                          </p:val>
                                        </p:tav>
                                      </p:tavLst>
                                    </p:anim>
                                    <p:anim calcmode="lin" valueType="num">
                                      <p:cBhvr additive="base">
                                        <p:cTn id="56" dur="500" fill="hold"/>
                                        <p:tgtEl>
                                          <p:spTgt spid="15"/>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1+#ppt_w/2"/>
                                          </p:val>
                                        </p:tav>
                                        <p:tav tm="100000">
                                          <p:val>
                                            <p:strVal val="#ppt_x"/>
                                          </p:val>
                                        </p:tav>
                                      </p:tavLst>
                                    </p:anim>
                                    <p:anim calcmode="lin" valueType="num">
                                      <p:cBhvr additive="base">
                                        <p:cTn id="6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2" presetClass="entr" presetSubtype="4" fill="hold" grpId="0" nodeType="click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additive="base">
                                        <p:cTn id="65" dur="500"/>
                                        <p:tgtEl>
                                          <p:spTgt spid="2"/>
                                        </p:tgtEl>
                                        <p:attrNameLst>
                                          <p:attrName>ppt_y</p:attrName>
                                        </p:attrNameLst>
                                      </p:cBhvr>
                                      <p:tavLst>
                                        <p:tav tm="0">
                                          <p:val>
                                            <p:strVal val="#ppt_y+#ppt_h*1.125000"/>
                                          </p:val>
                                        </p:tav>
                                        <p:tav tm="100000">
                                          <p:val>
                                            <p:strVal val="#ppt_y"/>
                                          </p:val>
                                        </p:tav>
                                      </p:tavLst>
                                    </p:anim>
                                    <p:animEffect transition="in" filter="wipe(up)">
                                      <p:cBhvr>
                                        <p:cTn id="6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56" grpId="0" bldLvl="0" animBg="1"/>
      <p:bldP spid="67" grpId="0" bldLvl="0" animBg="1"/>
      <p:bldP spid="68" grpId="0" bldLvl="0" animBg="1"/>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EECFB"/>
        </a:solidFill>
        <a:effectLst/>
      </p:bgPr>
    </p:bg>
    <p:spTree>
      <p:nvGrpSpPr>
        <p:cNvPr id="1" name=""/>
        <p:cNvGrpSpPr/>
        <p:nvPr/>
      </p:nvGrpSpPr>
      <p:grpSpPr>
        <a:xfrm>
          <a:off x="0" y="0"/>
          <a:ext cx="0" cy="0"/>
          <a:chOff x="0" y="0"/>
          <a:chExt cx="0" cy="0"/>
        </a:xfrm>
      </p:grpSpPr>
      <p:grpSp>
        <p:nvGrpSpPr>
          <p:cNvPr id="18" name="组合 17"/>
          <p:cNvGrpSpPr/>
          <p:nvPr/>
        </p:nvGrpSpPr>
        <p:grpSpPr>
          <a:xfrm>
            <a:off x="0" y="16510"/>
            <a:ext cx="12192635" cy="6889750"/>
            <a:chOff x="0" y="-3"/>
            <a:chExt cx="19201" cy="10850"/>
          </a:xfrm>
        </p:grpSpPr>
        <p:pic>
          <p:nvPicPr>
            <p:cNvPr id="16" name="图片 15" descr="65"/>
            <p:cNvPicPr>
              <a:picLocks noChangeAspect="1"/>
            </p:cNvPicPr>
            <p:nvPr/>
          </p:nvPicPr>
          <p:blipFill>
            <a:blip r:embed="rId1"/>
            <a:srcRect t="12995" b="22178"/>
            <a:stretch>
              <a:fillRect/>
            </a:stretch>
          </p:blipFill>
          <p:spPr>
            <a:xfrm>
              <a:off x="0" y="-3"/>
              <a:ext cx="12381" cy="10850"/>
            </a:xfrm>
            <a:prstGeom prst="rect">
              <a:avLst/>
            </a:prstGeom>
          </p:spPr>
        </p:pic>
        <p:pic>
          <p:nvPicPr>
            <p:cNvPr id="17" name="图片 16" descr="65"/>
            <p:cNvPicPr>
              <a:picLocks noChangeAspect="1"/>
            </p:cNvPicPr>
            <p:nvPr/>
          </p:nvPicPr>
          <p:blipFill>
            <a:blip r:embed="rId1"/>
            <a:srcRect t="12995" r="47096" b="22178"/>
            <a:stretch>
              <a:fillRect/>
            </a:stretch>
          </p:blipFill>
          <p:spPr>
            <a:xfrm>
              <a:off x="12651" y="-3"/>
              <a:ext cx="6550" cy="10850"/>
            </a:xfrm>
            <a:prstGeom prst="rect">
              <a:avLst/>
            </a:prstGeom>
          </p:spPr>
        </p:pic>
      </p:grpSp>
      <p:pic>
        <p:nvPicPr>
          <p:cNvPr id="5" name="图片 4" descr="58"/>
          <p:cNvPicPr>
            <a:picLocks noChangeAspect="1"/>
          </p:cNvPicPr>
          <p:nvPr/>
        </p:nvPicPr>
        <p:blipFill>
          <a:blip r:embed="rId2">
            <a:lum contrast="6000"/>
          </a:blip>
          <a:srcRect r="44016" b="4500"/>
          <a:stretch>
            <a:fillRect/>
          </a:stretch>
        </p:blipFill>
        <p:spPr>
          <a:xfrm>
            <a:off x="0" y="737235"/>
            <a:ext cx="4702810" cy="6063615"/>
          </a:xfrm>
          <a:prstGeom prst="rect">
            <a:avLst/>
          </a:prstGeom>
        </p:spPr>
      </p:pic>
      <p:pic>
        <p:nvPicPr>
          <p:cNvPr id="6" name="图片 5" descr="58"/>
          <p:cNvPicPr>
            <a:picLocks noChangeAspect="1"/>
          </p:cNvPicPr>
          <p:nvPr/>
        </p:nvPicPr>
        <p:blipFill>
          <a:blip r:embed="rId2">
            <a:lum contrast="6000"/>
          </a:blip>
          <a:srcRect l="52813" r="168" b="8058"/>
          <a:stretch>
            <a:fillRect/>
          </a:stretch>
        </p:blipFill>
        <p:spPr>
          <a:xfrm>
            <a:off x="8032115" y="759460"/>
            <a:ext cx="4157980" cy="6146165"/>
          </a:xfrm>
          <a:prstGeom prst="rect">
            <a:avLst/>
          </a:prstGeom>
        </p:spPr>
      </p:pic>
      <p:pic>
        <p:nvPicPr>
          <p:cNvPr id="12" name="图片 11" descr="62"/>
          <p:cNvPicPr>
            <a:picLocks noChangeAspect="1"/>
          </p:cNvPicPr>
          <p:nvPr/>
        </p:nvPicPr>
        <p:blipFill>
          <a:blip r:embed="rId3"/>
          <a:srcRect r="40253"/>
          <a:stretch>
            <a:fillRect/>
          </a:stretch>
        </p:blipFill>
        <p:spPr>
          <a:xfrm>
            <a:off x="0" y="3108325"/>
            <a:ext cx="4843145" cy="3738245"/>
          </a:xfrm>
          <a:prstGeom prst="rect">
            <a:avLst/>
          </a:prstGeom>
        </p:spPr>
      </p:pic>
      <p:pic>
        <p:nvPicPr>
          <p:cNvPr id="13" name="图片 12" descr="62"/>
          <p:cNvPicPr>
            <a:picLocks noChangeAspect="1"/>
          </p:cNvPicPr>
          <p:nvPr/>
        </p:nvPicPr>
        <p:blipFill>
          <a:blip r:embed="rId3"/>
          <a:srcRect l="73788"/>
          <a:stretch>
            <a:fillRect/>
          </a:stretch>
        </p:blipFill>
        <p:spPr>
          <a:xfrm>
            <a:off x="10268585" y="3287395"/>
            <a:ext cx="1922780" cy="3382645"/>
          </a:xfrm>
          <a:prstGeom prst="rect">
            <a:avLst/>
          </a:prstGeom>
        </p:spPr>
      </p:pic>
      <p:pic>
        <p:nvPicPr>
          <p:cNvPr id="7" name="图片 6" descr="59"/>
          <p:cNvPicPr>
            <a:picLocks noChangeAspect="1"/>
          </p:cNvPicPr>
          <p:nvPr/>
        </p:nvPicPr>
        <p:blipFill>
          <a:blip r:embed="rId4"/>
          <a:srcRect b="16644"/>
          <a:stretch>
            <a:fillRect/>
          </a:stretch>
        </p:blipFill>
        <p:spPr>
          <a:xfrm>
            <a:off x="0" y="2179320"/>
            <a:ext cx="12191365" cy="4693920"/>
          </a:xfrm>
          <a:prstGeom prst="rect">
            <a:avLst/>
          </a:prstGeom>
        </p:spPr>
      </p:pic>
      <p:pic>
        <p:nvPicPr>
          <p:cNvPr id="9" name="图片 8" descr="60"/>
          <p:cNvPicPr>
            <a:picLocks noChangeAspect="1"/>
          </p:cNvPicPr>
          <p:nvPr/>
        </p:nvPicPr>
        <p:blipFill>
          <a:blip r:embed="rId5"/>
          <a:srcRect r="82131"/>
          <a:stretch>
            <a:fillRect/>
          </a:stretch>
        </p:blipFill>
        <p:spPr>
          <a:xfrm>
            <a:off x="0" y="4004310"/>
            <a:ext cx="1635125" cy="2435225"/>
          </a:xfrm>
          <a:prstGeom prst="rect">
            <a:avLst/>
          </a:prstGeom>
        </p:spPr>
      </p:pic>
      <p:pic>
        <p:nvPicPr>
          <p:cNvPr id="10" name="图片 9" descr="60"/>
          <p:cNvPicPr>
            <a:picLocks noChangeAspect="1"/>
          </p:cNvPicPr>
          <p:nvPr/>
        </p:nvPicPr>
        <p:blipFill>
          <a:blip r:embed="rId5"/>
          <a:srcRect l="67042" r="527"/>
          <a:stretch>
            <a:fillRect/>
          </a:stretch>
        </p:blipFill>
        <p:spPr>
          <a:xfrm>
            <a:off x="9105900" y="4138295"/>
            <a:ext cx="3086100" cy="2531745"/>
          </a:xfrm>
          <a:prstGeom prst="rect">
            <a:avLst/>
          </a:prstGeom>
        </p:spPr>
      </p:pic>
      <p:grpSp>
        <p:nvGrpSpPr>
          <p:cNvPr id="174" name="组合 31"/>
          <p:cNvGrpSpPr/>
          <p:nvPr/>
        </p:nvGrpSpPr>
        <p:grpSpPr>
          <a:xfrm>
            <a:off x="1256665" y="826770"/>
            <a:ext cx="9678670" cy="5204460"/>
            <a:chOff x="2706" y="1241"/>
            <a:chExt cx="14400" cy="7924"/>
          </a:xfrm>
        </p:grpSpPr>
        <p:sp>
          <p:nvSpPr>
            <p:cNvPr id="175" name="矩形 174"/>
            <p:cNvSpPr/>
            <p:nvPr/>
          </p:nvSpPr>
          <p:spPr>
            <a:xfrm>
              <a:off x="2706" y="1241"/>
              <a:ext cx="14400" cy="7924"/>
            </a:xfrm>
            <a:prstGeom prst="rect">
              <a:avLst/>
            </a:prstGeom>
            <a:solidFill>
              <a:srgbClr val="FFFFFF">
                <a:alpha val="94000"/>
              </a:srgbClr>
            </a:solidFill>
            <a:ln>
              <a:noFill/>
            </a:ln>
            <a:effectLst>
              <a:outerShdw blurRad="63500" sx="102000" sy="102000" algn="ctr" rotWithShape="0">
                <a:srgbClr val="7CB2C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矩形 175"/>
            <p:cNvSpPr/>
            <p:nvPr/>
          </p:nvSpPr>
          <p:spPr>
            <a:xfrm>
              <a:off x="2865" y="1378"/>
              <a:ext cx="14081" cy="7650"/>
            </a:xfrm>
            <a:prstGeom prst="rect">
              <a:avLst/>
            </a:prstGeom>
            <a:noFill/>
            <a:ln w="12700">
              <a:solidFill>
                <a:srgbClr val="7CB2CA">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descr="61"/>
          <p:cNvPicPr>
            <a:picLocks noChangeAspect="1"/>
          </p:cNvPicPr>
          <p:nvPr/>
        </p:nvPicPr>
        <p:blipFill>
          <a:blip r:embed="rId6"/>
          <a:stretch>
            <a:fillRect/>
          </a:stretch>
        </p:blipFill>
        <p:spPr>
          <a:xfrm>
            <a:off x="10408920" y="0"/>
            <a:ext cx="1782445" cy="1406525"/>
          </a:xfrm>
          <a:prstGeom prst="rect">
            <a:avLst/>
          </a:prstGeom>
        </p:spPr>
      </p:pic>
      <p:pic>
        <p:nvPicPr>
          <p:cNvPr id="15" name="图片 14" descr="64"/>
          <p:cNvPicPr>
            <a:picLocks noChangeAspect="1"/>
          </p:cNvPicPr>
          <p:nvPr/>
        </p:nvPicPr>
        <p:blipFill>
          <a:blip r:embed="rId7"/>
          <a:stretch>
            <a:fillRect/>
          </a:stretch>
        </p:blipFill>
        <p:spPr>
          <a:xfrm>
            <a:off x="384810" y="826135"/>
            <a:ext cx="1703705" cy="1212850"/>
          </a:xfrm>
          <a:prstGeom prst="rect">
            <a:avLst/>
          </a:prstGeom>
        </p:spPr>
      </p:pic>
      <p:sp>
        <p:nvSpPr>
          <p:cNvPr id="20" name="文本框 19"/>
          <p:cNvSpPr txBox="1"/>
          <p:nvPr/>
        </p:nvSpPr>
        <p:spPr>
          <a:xfrm>
            <a:off x="2805430" y="1116965"/>
            <a:ext cx="6459220" cy="368300"/>
          </a:xfrm>
          <a:prstGeom prst="rect">
            <a:avLst/>
          </a:prstGeom>
          <a:noFill/>
        </p:spPr>
        <p:txBody>
          <a:bodyPr wrap="square" rtlCol="0">
            <a:spAutoFit/>
          </a:bodyPr>
          <a:lstStyle/>
          <a:p>
            <a:pPr algn="ctr"/>
            <a:r>
              <a:rPr lang="zh-CN" altLang="en-US">
                <a:gradFill>
                  <a:gsLst>
                    <a:gs pos="25000">
                      <a:srgbClr val="3B79BD"/>
                    </a:gs>
                    <a:gs pos="63000">
                      <a:srgbClr val="25749E"/>
                    </a:gs>
                    <a:gs pos="100000">
                      <a:srgbClr val="0A4A6E"/>
                    </a:gs>
                  </a:gsLst>
                  <a:lin ang="5400000" scaled="0"/>
                </a:gradFill>
                <a:latin typeface="汉仪尚巍手书简" panose="00020600040101010101" charset="-122"/>
                <a:ea typeface="汉仪尚巍手书简" panose="00020600040101010101" charset="-122"/>
                <a:cs typeface="汉仪尚巍手书简" panose="00020600040101010101" charset="-122"/>
              </a:rPr>
              <a:t>After the foundation of the People's Republic of China</a:t>
            </a:r>
            <a:endParaRPr lang="zh-CN" altLang="en-US">
              <a:gradFill>
                <a:gsLst>
                  <a:gs pos="25000">
                    <a:srgbClr val="3B79BD"/>
                  </a:gs>
                  <a:gs pos="63000">
                    <a:srgbClr val="25749E"/>
                  </a:gs>
                  <a:gs pos="100000">
                    <a:srgbClr val="0A4A6E"/>
                  </a:gs>
                </a:gsLst>
                <a:lin ang="5400000" scaled="0"/>
              </a:gradFill>
              <a:latin typeface="汉仪尚巍手书简" panose="00020600040101010101" charset="-122"/>
              <a:ea typeface="汉仪尚巍手书简" panose="00020600040101010101" charset="-122"/>
              <a:cs typeface="汉仪尚巍手书简" panose="00020600040101010101" charset="-122"/>
            </a:endParaRPr>
          </a:p>
        </p:txBody>
      </p:sp>
      <p:grpSp>
        <p:nvGrpSpPr>
          <p:cNvPr id="68" name="组合 67"/>
          <p:cNvGrpSpPr/>
          <p:nvPr/>
        </p:nvGrpSpPr>
        <p:grpSpPr>
          <a:xfrm>
            <a:off x="1710690" y="3837940"/>
            <a:ext cx="5746115" cy="905093"/>
            <a:chOff x="1873" y="6329"/>
            <a:chExt cx="9049" cy="1416"/>
          </a:xfrm>
        </p:grpSpPr>
        <p:sp>
          <p:nvSpPr>
            <p:cNvPr id="69" name="文本框 68"/>
            <p:cNvSpPr txBox="1"/>
            <p:nvPr/>
          </p:nvSpPr>
          <p:spPr>
            <a:xfrm>
              <a:off x="1873" y="7169"/>
              <a:ext cx="9049" cy="576"/>
            </a:xfrm>
            <a:prstGeom prst="rect">
              <a:avLst/>
            </a:prstGeom>
            <a:noFill/>
          </p:spPr>
          <p:txBody>
            <a:bodyPr wrap="square" rtlCol="0">
              <a:spAutoFit/>
            </a:bodyPr>
            <a:lstStyle/>
            <a:p>
              <a:pPr algn="l">
                <a:lnSpc>
                  <a:spcPct val="150000"/>
                </a:lnSpc>
              </a:pPr>
              <a:endParaRPr lang="zh-CN" altLang="en-US" sz="1200">
                <a:solidFill>
                  <a:schemeClr val="tx1">
                    <a:lumMod val="75000"/>
                    <a:lumOff val="25000"/>
                  </a:schemeClr>
                </a:solidFill>
                <a:latin typeface="汉仪旗黑-55简" panose="00020600040101010101" charset="-128"/>
                <a:ea typeface="汉仪旗黑-55简" panose="00020600040101010101" charset="-128"/>
                <a:cs typeface="汉仪旗黑-55简" panose="00020600040101010101" charset="-128"/>
                <a:sym typeface="+mn-ea"/>
              </a:endParaRPr>
            </a:p>
          </p:txBody>
        </p:sp>
        <p:sp>
          <p:nvSpPr>
            <p:cNvPr id="70" name="文本框 69"/>
            <p:cNvSpPr txBox="1"/>
            <p:nvPr/>
          </p:nvSpPr>
          <p:spPr>
            <a:xfrm>
              <a:off x="1873" y="6329"/>
              <a:ext cx="3047" cy="1143"/>
            </a:xfrm>
            <a:prstGeom prst="rect">
              <a:avLst/>
            </a:prstGeom>
            <a:noFill/>
          </p:spPr>
          <p:txBody>
            <a:bodyPr wrap="square" rtlCol="0">
              <a:spAutoFit/>
            </a:bodyPr>
            <a:lstStyle/>
            <a:p>
              <a:pPr marL="0" marR="0" lvl="0" algn="l" defTabSz="914400" rtl="0" eaLnBrk="1" fontAlgn="auto" latinLnBrk="0" hangingPunct="1">
                <a:lnSpc>
                  <a:spcPct val="160000"/>
                </a:lnSpc>
                <a:spcBef>
                  <a:spcPts val="0"/>
                </a:spcBef>
                <a:buClrTx/>
                <a:buSzTx/>
                <a:buFontTx/>
                <a:buNone/>
              </a:pPr>
              <a:endParaRPr lang="zh-CN" altLang="en-US" sz="2600" dirty="0">
                <a:gradFill>
                  <a:gsLst>
                    <a:gs pos="25000">
                      <a:srgbClr val="4F9AD9"/>
                    </a:gs>
                    <a:gs pos="63000">
                      <a:srgbClr val="25749E"/>
                    </a:gs>
                    <a:gs pos="100000">
                      <a:srgbClr val="3386B1"/>
                    </a:gs>
                  </a:gsLst>
                  <a:lin ang="5400000" scaled="0"/>
                </a:gradFill>
                <a:latin typeface="汉仪许静行楷W" panose="00020600040101010101" charset="-122"/>
                <a:ea typeface="汉仪许静行楷W" panose="00020600040101010101" charset="-122"/>
              </a:endParaRPr>
            </a:p>
          </p:txBody>
        </p:sp>
      </p:grpSp>
      <p:pic>
        <p:nvPicPr>
          <p:cNvPr id="21" name="图片 20" descr="74"/>
          <p:cNvPicPr>
            <a:picLocks noChangeAspect="1"/>
          </p:cNvPicPr>
          <p:nvPr/>
        </p:nvPicPr>
        <p:blipFill>
          <a:blip r:embed="rId8"/>
          <a:stretch>
            <a:fillRect/>
          </a:stretch>
        </p:blipFill>
        <p:spPr>
          <a:xfrm>
            <a:off x="7455535" y="2242185"/>
            <a:ext cx="3183890" cy="3216275"/>
          </a:xfrm>
          <a:prstGeom prst="rect">
            <a:avLst/>
          </a:prstGeom>
        </p:spPr>
      </p:pic>
      <p:sp>
        <p:nvSpPr>
          <p:cNvPr id="3" name="文本框 2"/>
          <p:cNvSpPr txBox="1"/>
          <p:nvPr/>
        </p:nvSpPr>
        <p:spPr>
          <a:xfrm>
            <a:off x="1971675" y="1804035"/>
            <a:ext cx="4981575" cy="3415030"/>
          </a:xfrm>
          <a:prstGeom prst="rect">
            <a:avLst/>
          </a:prstGeom>
          <a:noFill/>
        </p:spPr>
        <p:txBody>
          <a:bodyPr wrap="square" rtlCol="0">
            <a:spAutoFit/>
          </a:bodyPr>
          <a:p>
            <a:r>
              <a:rPr lang="zh-CN" altLang="en-US">
                <a:latin typeface="Times New Roman" panose="02020603050405020304" charset="0"/>
                <a:cs typeface="Times New Roman" panose="02020603050405020304" charset="0"/>
              </a:rPr>
              <a:t>professional opera troupes were established. They not only excavated, arranged and made excellent traditional repertoire, but also created a number of new repertoires, such as One Heart, Send Straw Shoes, New Neighbors and the adaptation of Legend of Luang Knife. Ningdu Hakka Tea Picking Opera not only has a complete range of skills, beautiful tunes, but also has a variety of performance procedures. It has become a regular drama class capable of singing and dancing, modern and ancient, large and small, and martial arts, and has become a unique style of drama in China.</a:t>
            </a:r>
            <a:endParaRPr lang="zh-CN" altLang="en-US">
              <a:latin typeface="Times New Roman" panose="02020603050405020304" charset="0"/>
              <a:cs typeface="Times New Roman" panose="02020603050405020304" charset="0"/>
            </a:endParaRPr>
          </a:p>
        </p:txBody>
      </p:sp>
    </p:spTree>
    <p:custDataLst>
      <p:tags r:id="rId9"/>
    </p:custDataLst>
  </p:cSld>
  <p:clrMapOvr>
    <a:masterClrMapping/>
  </p:clrMapOvr>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2"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0-#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1+#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 presetClass="entr" presetSubtype="8"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par>
                                <p:cTn id="39" presetID="53" presetClass="entr" presetSubtype="16" fill="hold" nodeType="withEffect">
                                  <p:stCondLst>
                                    <p:cond delay="0"/>
                                  </p:stCondLst>
                                  <p:childTnLst>
                                    <p:set>
                                      <p:cBhvr>
                                        <p:cTn id="40" dur="1" fill="hold">
                                          <p:stCondLst>
                                            <p:cond delay="0"/>
                                          </p:stCondLst>
                                        </p:cTn>
                                        <p:tgtEl>
                                          <p:spTgt spid="174"/>
                                        </p:tgtEl>
                                        <p:attrNameLst>
                                          <p:attrName>style.visibility</p:attrName>
                                        </p:attrNameLst>
                                      </p:cBhvr>
                                      <p:to>
                                        <p:strVal val="visible"/>
                                      </p:to>
                                    </p:set>
                                    <p:anim calcmode="lin" valueType="num">
                                      <p:cBhvr>
                                        <p:cTn id="41" dur="500" fill="hold"/>
                                        <p:tgtEl>
                                          <p:spTgt spid="174"/>
                                        </p:tgtEl>
                                        <p:attrNameLst>
                                          <p:attrName>ppt_w</p:attrName>
                                        </p:attrNameLst>
                                      </p:cBhvr>
                                      <p:tavLst>
                                        <p:tav tm="0">
                                          <p:val>
                                            <p:fltVal val="0"/>
                                          </p:val>
                                        </p:tav>
                                        <p:tav tm="100000">
                                          <p:val>
                                            <p:strVal val="#ppt_w"/>
                                          </p:val>
                                        </p:tav>
                                      </p:tavLst>
                                    </p:anim>
                                    <p:anim calcmode="lin" valueType="num">
                                      <p:cBhvr>
                                        <p:cTn id="42" dur="500" fill="hold"/>
                                        <p:tgtEl>
                                          <p:spTgt spid="174"/>
                                        </p:tgtEl>
                                        <p:attrNameLst>
                                          <p:attrName>ppt_h</p:attrName>
                                        </p:attrNameLst>
                                      </p:cBhvr>
                                      <p:tavLst>
                                        <p:tav tm="0">
                                          <p:val>
                                            <p:fltVal val="0"/>
                                          </p:val>
                                        </p:tav>
                                        <p:tav tm="100000">
                                          <p:val>
                                            <p:strVal val="#ppt_h"/>
                                          </p:val>
                                        </p:tav>
                                      </p:tavLst>
                                    </p:anim>
                                    <p:animEffect transition="in" filter="fade">
                                      <p:cBhvr>
                                        <p:cTn id="43" dur="500"/>
                                        <p:tgtEl>
                                          <p:spTgt spid="174"/>
                                        </p:tgtEl>
                                      </p:cBhvr>
                                    </p:animEffect>
                                  </p:childTnLst>
                                </p:cTn>
                              </p:par>
                            </p:childTnLst>
                          </p:cTn>
                        </p:par>
                        <p:par>
                          <p:cTn id="44" fill="hold">
                            <p:stCondLst>
                              <p:cond delay="1500"/>
                            </p:stCondLst>
                            <p:childTnLst>
                              <p:par>
                                <p:cTn id="45" presetID="2" presetClass="entr" presetSubtype="4"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2" presetClass="entr" presetSubtype="8" fill="hold" nodeType="afterEffect">
                                  <p:stCondLst>
                                    <p:cond delay="0"/>
                                  </p:stCondLst>
                                  <p:childTnLst>
                                    <p:set>
                                      <p:cBhvr>
                                        <p:cTn id="51" dur="1" fill="hold">
                                          <p:stCondLst>
                                            <p:cond delay="0"/>
                                          </p:stCondLst>
                                        </p:cTn>
                                        <p:tgtEl>
                                          <p:spTgt spid="68"/>
                                        </p:tgtEl>
                                        <p:attrNameLst>
                                          <p:attrName>style.visibility</p:attrName>
                                        </p:attrNameLst>
                                      </p:cBhvr>
                                      <p:to>
                                        <p:strVal val="visible"/>
                                      </p:to>
                                    </p:set>
                                    <p:anim calcmode="lin" valueType="num">
                                      <p:cBhvr additive="base">
                                        <p:cTn id="52" dur="500" fill="hold"/>
                                        <p:tgtEl>
                                          <p:spTgt spid="68"/>
                                        </p:tgtEl>
                                        <p:attrNameLst>
                                          <p:attrName>ppt_x</p:attrName>
                                        </p:attrNameLst>
                                      </p:cBhvr>
                                      <p:tavLst>
                                        <p:tav tm="0">
                                          <p:val>
                                            <p:strVal val="0-#ppt_w/2"/>
                                          </p:val>
                                        </p:tav>
                                        <p:tav tm="100000">
                                          <p:val>
                                            <p:strVal val="#ppt_x"/>
                                          </p:val>
                                        </p:tav>
                                      </p:tavLst>
                                    </p:anim>
                                    <p:anim calcmode="lin" valueType="num">
                                      <p:cBhvr additive="base">
                                        <p:cTn id="53" dur="500" fill="hold"/>
                                        <p:tgtEl>
                                          <p:spTgt spid="68"/>
                                        </p:tgtEl>
                                        <p:attrNameLst>
                                          <p:attrName>ppt_y</p:attrName>
                                        </p:attrNameLst>
                                      </p:cBhvr>
                                      <p:tavLst>
                                        <p:tav tm="0">
                                          <p:val>
                                            <p:strVal val="#ppt_y"/>
                                          </p:val>
                                        </p:tav>
                                        <p:tav tm="100000">
                                          <p:val>
                                            <p:strVal val="#ppt_y"/>
                                          </p:val>
                                        </p:tav>
                                      </p:tavLst>
                                    </p:anim>
                                  </p:childTnLst>
                                </p:cTn>
                              </p:par>
                            </p:childTnLst>
                          </p:cTn>
                        </p:par>
                        <p:par>
                          <p:cTn id="54" fill="hold">
                            <p:stCondLst>
                              <p:cond delay="2500"/>
                            </p:stCondLst>
                            <p:childTnLst>
                              <p:par>
                                <p:cTn id="55" presetID="23" presetClass="entr" presetSubtype="16"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ppt_w</p:attrName>
                                        </p:attrNameLst>
                                      </p:cBhvr>
                                      <p:tavLst>
                                        <p:tav tm="0">
                                          <p:val>
                                            <p:fltVal val="0"/>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EECFB"/>
        </a:solidFill>
        <a:effectLst/>
      </p:bgPr>
    </p:bg>
    <p:spTree>
      <p:nvGrpSpPr>
        <p:cNvPr id="1" name=""/>
        <p:cNvGrpSpPr/>
        <p:nvPr/>
      </p:nvGrpSpPr>
      <p:grpSpPr>
        <a:xfrm>
          <a:off x="0" y="0"/>
          <a:ext cx="0" cy="0"/>
          <a:chOff x="0" y="0"/>
          <a:chExt cx="0" cy="0"/>
        </a:xfrm>
      </p:grpSpPr>
      <p:grpSp>
        <p:nvGrpSpPr>
          <p:cNvPr id="18" name="组合 17"/>
          <p:cNvGrpSpPr/>
          <p:nvPr/>
        </p:nvGrpSpPr>
        <p:grpSpPr>
          <a:xfrm>
            <a:off x="0" y="16510"/>
            <a:ext cx="12192635" cy="6889750"/>
            <a:chOff x="0" y="-3"/>
            <a:chExt cx="19201" cy="10850"/>
          </a:xfrm>
        </p:grpSpPr>
        <p:pic>
          <p:nvPicPr>
            <p:cNvPr id="16" name="图片 15" descr="65"/>
            <p:cNvPicPr>
              <a:picLocks noChangeAspect="1"/>
            </p:cNvPicPr>
            <p:nvPr/>
          </p:nvPicPr>
          <p:blipFill>
            <a:blip r:embed="rId1"/>
            <a:srcRect t="12995" b="22178"/>
            <a:stretch>
              <a:fillRect/>
            </a:stretch>
          </p:blipFill>
          <p:spPr>
            <a:xfrm>
              <a:off x="0" y="-3"/>
              <a:ext cx="12381" cy="10850"/>
            </a:xfrm>
            <a:prstGeom prst="rect">
              <a:avLst/>
            </a:prstGeom>
          </p:spPr>
        </p:pic>
        <p:pic>
          <p:nvPicPr>
            <p:cNvPr id="17" name="图片 16" descr="65"/>
            <p:cNvPicPr>
              <a:picLocks noChangeAspect="1"/>
            </p:cNvPicPr>
            <p:nvPr/>
          </p:nvPicPr>
          <p:blipFill>
            <a:blip r:embed="rId1"/>
            <a:srcRect t="12995" r="47096" b="22178"/>
            <a:stretch>
              <a:fillRect/>
            </a:stretch>
          </p:blipFill>
          <p:spPr>
            <a:xfrm>
              <a:off x="12651" y="-3"/>
              <a:ext cx="6550" cy="10850"/>
            </a:xfrm>
            <a:prstGeom prst="rect">
              <a:avLst/>
            </a:prstGeom>
          </p:spPr>
        </p:pic>
      </p:grpSp>
      <p:pic>
        <p:nvPicPr>
          <p:cNvPr id="5" name="图片 4" descr="58"/>
          <p:cNvPicPr>
            <a:picLocks noChangeAspect="1"/>
          </p:cNvPicPr>
          <p:nvPr/>
        </p:nvPicPr>
        <p:blipFill>
          <a:blip r:embed="rId2">
            <a:lum contrast="6000"/>
          </a:blip>
          <a:srcRect r="44016" b="4500"/>
          <a:stretch>
            <a:fillRect/>
          </a:stretch>
        </p:blipFill>
        <p:spPr>
          <a:xfrm>
            <a:off x="0" y="737235"/>
            <a:ext cx="4702810" cy="6063615"/>
          </a:xfrm>
          <a:prstGeom prst="rect">
            <a:avLst/>
          </a:prstGeom>
        </p:spPr>
      </p:pic>
      <p:pic>
        <p:nvPicPr>
          <p:cNvPr id="6" name="图片 5" descr="58"/>
          <p:cNvPicPr>
            <a:picLocks noChangeAspect="1"/>
          </p:cNvPicPr>
          <p:nvPr/>
        </p:nvPicPr>
        <p:blipFill>
          <a:blip r:embed="rId2">
            <a:lum contrast="6000"/>
          </a:blip>
          <a:srcRect l="52813" r="168" b="8058"/>
          <a:stretch>
            <a:fillRect/>
          </a:stretch>
        </p:blipFill>
        <p:spPr>
          <a:xfrm>
            <a:off x="8032115" y="759460"/>
            <a:ext cx="4157980" cy="6146165"/>
          </a:xfrm>
          <a:prstGeom prst="rect">
            <a:avLst/>
          </a:prstGeom>
        </p:spPr>
      </p:pic>
      <p:pic>
        <p:nvPicPr>
          <p:cNvPr id="12" name="图片 11" descr="62"/>
          <p:cNvPicPr>
            <a:picLocks noChangeAspect="1"/>
          </p:cNvPicPr>
          <p:nvPr/>
        </p:nvPicPr>
        <p:blipFill>
          <a:blip r:embed="rId3"/>
          <a:srcRect r="40253"/>
          <a:stretch>
            <a:fillRect/>
          </a:stretch>
        </p:blipFill>
        <p:spPr>
          <a:xfrm>
            <a:off x="0" y="3108325"/>
            <a:ext cx="4843145" cy="3738245"/>
          </a:xfrm>
          <a:prstGeom prst="rect">
            <a:avLst/>
          </a:prstGeom>
        </p:spPr>
      </p:pic>
      <p:pic>
        <p:nvPicPr>
          <p:cNvPr id="13" name="图片 12" descr="62"/>
          <p:cNvPicPr>
            <a:picLocks noChangeAspect="1"/>
          </p:cNvPicPr>
          <p:nvPr/>
        </p:nvPicPr>
        <p:blipFill>
          <a:blip r:embed="rId3"/>
          <a:srcRect l="73788"/>
          <a:stretch>
            <a:fillRect/>
          </a:stretch>
        </p:blipFill>
        <p:spPr>
          <a:xfrm>
            <a:off x="10268585" y="3287395"/>
            <a:ext cx="1922780" cy="3382645"/>
          </a:xfrm>
          <a:prstGeom prst="rect">
            <a:avLst/>
          </a:prstGeom>
        </p:spPr>
      </p:pic>
      <p:pic>
        <p:nvPicPr>
          <p:cNvPr id="7" name="图片 6" descr="59"/>
          <p:cNvPicPr>
            <a:picLocks noChangeAspect="1"/>
          </p:cNvPicPr>
          <p:nvPr/>
        </p:nvPicPr>
        <p:blipFill>
          <a:blip r:embed="rId4"/>
          <a:srcRect b="16644"/>
          <a:stretch>
            <a:fillRect/>
          </a:stretch>
        </p:blipFill>
        <p:spPr>
          <a:xfrm>
            <a:off x="0" y="2179320"/>
            <a:ext cx="12191365" cy="4693920"/>
          </a:xfrm>
          <a:prstGeom prst="rect">
            <a:avLst/>
          </a:prstGeom>
        </p:spPr>
      </p:pic>
      <p:pic>
        <p:nvPicPr>
          <p:cNvPr id="9" name="图片 8" descr="60"/>
          <p:cNvPicPr>
            <a:picLocks noChangeAspect="1"/>
          </p:cNvPicPr>
          <p:nvPr/>
        </p:nvPicPr>
        <p:blipFill>
          <a:blip r:embed="rId5"/>
          <a:srcRect r="82131"/>
          <a:stretch>
            <a:fillRect/>
          </a:stretch>
        </p:blipFill>
        <p:spPr>
          <a:xfrm>
            <a:off x="0" y="4004310"/>
            <a:ext cx="1635125" cy="2435225"/>
          </a:xfrm>
          <a:prstGeom prst="rect">
            <a:avLst/>
          </a:prstGeom>
        </p:spPr>
      </p:pic>
      <p:pic>
        <p:nvPicPr>
          <p:cNvPr id="10" name="图片 9" descr="60"/>
          <p:cNvPicPr>
            <a:picLocks noChangeAspect="1"/>
          </p:cNvPicPr>
          <p:nvPr/>
        </p:nvPicPr>
        <p:blipFill>
          <a:blip r:embed="rId5"/>
          <a:srcRect l="67042" r="527"/>
          <a:stretch>
            <a:fillRect/>
          </a:stretch>
        </p:blipFill>
        <p:spPr>
          <a:xfrm>
            <a:off x="9105900" y="4138295"/>
            <a:ext cx="3086100" cy="2531745"/>
          </a:xfrm>
          <a:prstGeom prst="rect">
            <a:avLst/>
          </a:prstGeom>
        </p:spPr>
      </p:pic>
      <p:grpSp>
        <p:nvGrpSpPr>
          <p:cNvPr id="174" name="组合 31"/>
          <p:cNvGrpSpPr/>
          <p:nvPr/>
        </p:nvGrpSpPr>
        <p:grpSpPr>
          <a:xfrm>
            <a:off x="1416685" y="913130"/>
            <a:ext cx="9357995" cy="5031740"/>
            <a:chOff x="2706" y="1241"/>
            <a:chExt cx="14400" cy="7924"/>
          </a:xfrm>
        </p:grpSpPr>
        <p:sp>
          <p:nvSpPr>
            <p:cNvPr id="175" name="矩形 174"/>
            <p:cNvSpPr/>
            <p:nvPr/>
          </p:nvSpPr>
          <p:spPr>
            <a:xfrm>
              <a:off x="2706" y="1241"/>
              <a:ext cx="14400" cy="7924"/>
            </a:xfrm>
            <a:prstGeom prst="rect">
              <a:avLst/>
            </a:prstGeom>
            <a:solidFill>
              <a:srgbClr val="FFFFFF">
                <a:alpha val="94000"/>
              </a:srgbClr>
            </a:solidFill>
            <a:ln>
              <a:noFill/>
            </a:ln>
            <a:effectLst>
              <a:outerShdw blurRad="63500" sx="102000" sy="102000" algn="ctr" rotWithShape="0">
                <a:srgbClr val="7CB2C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矩形 175"/>
            <p:cNvSpPr/>
            <p:nvPr/>
          </p:nvSpPr>
          <p:spPr>
            <a:xfrm>
              <a:off x="2865" y="1378"/>
              <a:ext cx="14081" cy="7650"/>
            </a:xfrm>
            <a:prstGeom prst="rect">
              <a:avLst/>
            </a:prstGeom>
            <a:noFill/>
            <a:ln w="12700">
              <a:solidFill>
                <a:srgbClr val="7CB2CA">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descr="61"/>
          <p:cNvPicPr>
            <a:picLocks noChangeAspect="1"/>
          </p:cNvPicPr>
          <p:nvPr/>
        </p:nvPicPr>
        <p:blipFill>
          <a:blip r:embed="rId6"/>
          <a:stretch>
            <a:fillRect/>
          </a:stretch>
        </p:blipFill>
        <p:spPr>
          <a:xfrm>
            <a:off x="10408920" y="0"/>
            <a:ext cx="1782445" cy="1406525"/>
          </a:xfrm>
          <a:prstGeom prst="rect">
            <a:avLst/>
          </a:prstGeom>
        </p:spPr>
      </p:pic>
      <p:pic>
        <p:nvPicPr>
          <p:cNvPr id="15" name="图片 14" descr="64"/>
          <p:cNvPicPr>
            <a:picLocks noChangeAspect="1"/>
          </p:cNvPicPr>
          <p:nvPr/>
        </p:nvPicPr>
        <p:blipFill>
          <a:blip r:embed="rId7"/>
          <a:stretch>
            <a:fillRect/>
          </a:stretch>
        </p:blipFill>
        <p:spPr>
          <a:xfrm>
            <a:off x="659130" y="721995"/>
            <a:ext cx="2047875" cy="1457325"/>
          </a:xfrm>
          <a:prstGeom prst="rect">
            <a:avLst/>
          </a:prstGeom>
        </p:spPr>
      </p:pic>
      <p:grpSp>
        <p:nvGrpSpPr>
          <p:cNvPr id="2" name="组合 1"/>
          <p:cNvGrpSpPr/>
          <p:nvPr/>
        </p:nvGrpSpPr>
        <p:grpSpPr>
          <a:xfrm>
            <a:off x="5624513" y="1745615"/>
            <a:ext cx="941705" cy="941705"/>
            <a:chOff x="8858" y="2551"/>
            <a:chExt cx="1483" cy="1483"/>
          </a:xfrm>
        </p:grpSpPr>
        <p:sp>
          <p:nvSpPr>
            <p:cNvPr id="3" name="椭圆 2"/>
            <p:cNvSpPr/>
            <p:nvPr/>
          </p:nvSpPr>
          <p:spPr>
            <a:xfrm>
              <a:off x="8858" y="2551"/>
              <a:ext cx="1483" cy="1483"/>
            </a:xfrm>
            <a:prstGeom prst="ellipse">
              <a:avLst/>
            </a:prstGeom>
            <a:gradFill>
              <a:gsLst>
                <a:gs pos="0">
                  <a:srgbClr val="378FC1"/>
                </a:gs>
                <a:gs pos="100000">
                  <a:srgbClr val="25749E"/>
                </a:gs>
              </a:gsLst>
              <a:lin ang="64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976" y="2766"/>
              <a:ext cx="1246" cy="1113"/>
            </a:xfrm>
            <a:prstGeom prst="rect">
              <a:avLst/>
            </a:prstGeom>
            <a:noFill/>
          </p:spPr>
          <p:txBody>
            <a:bodyPr wrap="square" rtlCol="0">
              <a:spAutoFit/>
            </a:bodyPr>
            <a:lstStyle/>
            <a:p>
              <a:pPr algn="ctr">
                <a:buClrTx/>
                <a:buSzTx/>
                <a:buFontTx/>
              </a:pPr>
              <a:r>
                <a:rPr lang="en-US" altLang="zh-CN" sz="4000" b="1">
                  <a:solidFill>
                    <a:srgbClr val="FFFFFF"/>
                  </a:solidFill>
                  <a:latin typeface="汉仪尚巍手书简" panose="00020600040101010101" charset="-122"/>
                  <a:ea typeface="汉仪尚巍手书简" panose="00020600040101010101" charset="-122"/>
                </a:rPr>
                <a:t>04</a:t>
              </a:r>
              <a:endParaRPr lang="en-US" altLang="zh-CN" sz="4000" b="1">
                <a:solidFill>
                  <a:srgbClr val="FFFFFF"/>
                </a:solidFill>
                <a:latin typeface="汉仪尚巍手书简" panose="00020600040101010101" charset="-122"/>
                <a:ea typeface="汉仪尚巍手书简" panose="00020600040101010101" charset="-122"/>
              </a:endParaRPr>
            </a:p>
          </p:txBody>
        </p:sp>
      </p:grpSp>
      <p:sp>
        <p:nvSpPr>
          <p:cNvPr id="8" name="文本框 7"/>
          <p:cNvSpPr txBox="1"/>
          <p:nvPr/>
        </p:nvSpPr>
        <p:spPr>
          <a:xfrm>
            <a:off x="1868805" y="2757170"/>
            <a:ext cx="8453120" cy="460375"/>
          </a:xfrm>
          <a:prstGeom prst="rect">
            <a:avLst/>
          </a:prstGeom>
          <a:noFill/>
        </p:spPr>
        <p:txBody>
          <a:bodyPr wrap="square" rtlCol="0">
            <a:spAutoFit/>
          </a:bodyPr>
          <a:lstStyle/>
          <a:p>
            <a:pPr algn="ctr">
              <a:buClrTx/>
              <a:buSzTx/>
              <a:buFontTx/>
            </a:pPr>
            <a:r>
              <a:rPr lang="en-US" altLang="zh-CN" sz="2400">
                <a:gradFill>
                  <a:gsLst>
                    <a:gs pos="25000">
                      <a:srgbClr val="3B79BD"/>
                    </a:gs>
                    <a:gs pos="63000">
                      <a:srgbClr val="25749E"/>
                    </a:gs>
                    <a:gs pos="100000">
                      <a:srgbClr val="0A4A6E"/>
                    </a:gs>
                  </a:gsLst>
                  <a:lin ang="5400000" scaled="0"/>
                </a:gradFill>
                <a:latin typeface="汉仪尚巍手书简" panose="00020600040101010101" charset="-122"/>
                <a:ea typeface="汉仪尚巍手书简" panose="00020600040101010101" charset="-122"/>
                <a:cs typeface="汉仪尚巍手书简" panose="00020600040101010101" charset="-122"/>
                <a:sym typeface="+mn-ea"/>
              </a:rPr>
              <a:t> example-Gannan Tea-picking Opera</a:t>
            </a:r>
            <a:endParaRPr lang="en-US" altLang="zh-CN" sz="2400">
              <a:gradFill>
                <a:gsLst>
                  <a:gs pos="25000">
                    <a:srgbClr val="3B79BD"/>
                  </a:gs>
                  <a:gs pos="63000">
                    <a:srgbClr val="25749E"/>
                  </a:gs>
                  <a:gs pos="100000">
                    <a:srgbClr val="0A4A6E"/>
                  </a:gs>
                </a:gsLst>
                <a:lin ang="5400000" scaled="0"/>
              </a:gradFill>
              <a:latin typeface="汉仪尚巍手书简" panose="00020600040101010101" charset="-122"/>
              <a:ea typeface="汉仪尚巍手书简" panose="00020600040101010101" charset="-122"/>
              <a:cs typeface="汉仪尚巍手书简" panose="00020600040101010101" charset="-122"/>
              <a:sym typeface="+mn-ea"/>
            </a:endParaRPr>
          </a:p>
        </p:txBody>
      </p:sp>
      <p:sp>
        <p:nvSpPr>
          <p:cNvPr id="14" name="文本框 13"/>
          <p:cNvSpPr txBox="1"/>
          <p:nvPr/>
        </p:nvSpPr>
        <p:spPr>
          <a:xfrm>
            <a:off x="2767330" y="4044315"/>
            <a:ext cx="6656070" cy="1271270"/>
          </a:xfrm>
          <a:prstGeom prst="rect">
            <a:avLst/>
          </a:prstGeom>
          <a:noFill/>
        </p:spPr>
        <p:txBody>
          <a:bodyPr wrap="square" rtlCol="0">
            <a:spAutoFit/>
          </a:bodyPr>
          <a:lstStyle/>
          <a:p>
            <a:pPr algn="ctr">
              <a:lnSpc>
                <a:spcPct val="160000"/>
              </a:lnSpc>
            </a:pPr>
            <a:r>
              <a:rPr lang="en-US" altLang="zh-CN" sz="1200">
                <a:solidFill>
                  <a:srgbClr val="23709A"/>
                </a:solidFill>
                <a:latin typeface="汉仪旗黑-55简" panose="00020600040101010101" charset="-128"/>
                <a:ea typeface="汉仪旗黑-55简" panose="00020600040101010101" charset="-128"/>
                <a:sym typeface="+mn-ea"/>
              </a:rPr>
              <a:t>Gannan Tea- Picking Opera is an important school of Tea picking Oper, mainly popular in southern Jiangxi, that is, Ganzhou. In the tea-picking opera groups, the characteristics of tea picking in southern Jiangxi are reflected in the following aspects.</a:t>
            </a:r>
            <a:endParaRPr lang="en-US" altLang="zh-CN" sz="1200">
              <a:solidFill>
                <a:srgbClr val="23709A"/>
              </a:solidFill>
              <a:latin typeface="汉仪旗黑-55简" panose="00020600040101010101" charset="-128"/>
              <a:ea typeface="汉仪旗黑-55简" panose="00020600040101010101" charset="-128"/>
              <a:sym typeface="+mn-ea"/>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2"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0-#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1+#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 presetClass="entr" presetSubtype="8"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par>
                                <p:cTn id="39" presetID="53" presetClass="entr" presetSubtype="16" fill="hold" nodeType="withEffect">
                                  <p:stCondLst>
                                    <p:cond delay="0"/>
                                  </p:stCondLst>
                                  <p:childTnLst>
                                    <p:set>
                                      <p:cBhvr>
                                        <p:cTn id="40" dur="1" fill="hold">
                                          <p:stCondLst>
                                            <p:cond delay="0"/>
                                          </p:stCondLst>
                                        </p:cTn>
                                        <p:tgtEl>
                                          <p:spTgt spid="174"/>
                                        </p:tgtEl>
                                        <p:attrNameLst>
                                          <p:attrName>style.visibility</p:attrName>
                                        </p:attrNameLst>
                                      </p:cBhvr>
                                      <p:to>
                                        <p:strVal val="visible"/>
                                      </p:to>
                                    </p:set>
                                    <p:anim calcmode="lin" valueType="num">
                                      <p:cBhvr>
                                        <p:cTn id="41" dur="500" fill="hold"/>
                                        <p:tgtEl>
                                          <p:spTgt spid="174"/>
                                        </p:tgtEl>
                                        <p:attrNameLst>
                                          <p:attrName>ppt_w</p:attrName>
                                        </p:attrNameLst>
                                      </p:cBhvr>
                                      <p:tavLst>
                                        <p:tav tm="0">
                                          <p:val>
                                            <p:fltVal val="0"/>
                                          </p:val>
                                        </p:tav>
                                        <p:tav tm="100000">
                                          <p:val>
                                            <p:strVal val="#ppt_w"/>
                                          </p:val>
                                        </p:tav>
                                      </p:tavLst>
                                    </p:anim>
                                    <p:anim calcmode="lin" valueType="num">
                                      <p:cBhvr>
                                        <p:cTn id="42" dur="500" fill="hold"/>
                                        <p:tgtEl>
                                          <p:spTgt spid="174"/>
                                        </p:tgtEl>
                                        <p:attrNameLst>
                                          <p:attrName>ppt_h</p:attrName>
                                        </p:attrNameLst>
                                      </p:cBhvr>
                                      <p:tavLst>
                                        <p:tav tm="0">
                                          <p:val>
                                            <p:fltVal val="0"/>
                                          </p:val>
                                        </p:tav>
                                        <p:tav tm="100000">
                                          <p:val>
                                            <p:strVal val="#ppt_h"/>
                                          </p:val>
                                        </p:tav>
                                      </p:tavLst>
                                    </p:anim>
                                    <p:animEffect transition="in" filter="fade">
                                      <p:cBhvr>
                                        <p:cTn id="43" dur="500"/>
                                        <p:tgtEl>
                                          <p:spTgt spid="174"/>
                                        </p:tgtEl>
                                      </p:cBhvr>
                                    </p:animEffect>
                                  </p:childTnLst>
                                </p:cTn>
                              </p:par>
                            </p:childTnLst>
                          </p:cTn>
                        </p:par>
                        <p:par>
                          <p:cTn id="44" fill="hold">
                            <p:stCondLst>
                              <p:cond delay="1500"/>
                            </p:stCondLst>
                            <p:childTnLst>
                              <p:par>
                                <p:cTn id="45" presetID="53" presetClass="entr" presetSubtype="16"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500" fill="hold"/>
                                        <p:tgtEl>
                                          <p:spTgt spid="2"/>
                                        </p:tgtEl>
                                        <p:attrNameLst>
                                          <p:attrName>ppt_w</p:attrName>
                                        </p:attrNameLst>
                                      </p:cBhvr>
                                      <p:tavLst>
                                        <p:tav tm="0">
                                          <p:val>
                                            <p:fltVal val="0"/>
                                          </p:val>
                                        </p:tav>
                                        <p:tav tm="100000">
                                          <p:val>
                                            <p:strVal val="#ppt_w"/>
                                          </p:val>
                                        </p:tav>
                                      </p:tavLst>
                                    </p:anim>
                                    <p:anim calcmode="lin" valueType="num">
                                      <p:cBhvr>
                                        <p:cTn id="48" dur="500" fill="hold"/>
                                        <p:tgtEl>
                                          <p:spTgt spid="2"/>
                                        </p:tgtEl>
                                        <p:attrNameLst>
                                          <p:attrName>ppt_h</p:attrName>
                                        </p:attrNameLst>
                                      </p:cBhvr>
                                      <p:tavLst>
                                        <p:tav tm="0">
                                          <p:val>
                                            <p:fltVal val="0"/>
                                          </p:val>
                                        </p:tav>
                                        <p:tav tm="100000">
                                          <p:val>
                                            <p:strVal val="#ppt_h"/>
                                          </p:val>
                                        </p:tav>
                                      </p:tavLst>
                                    </p:anim>
                                    <p:animEffect transition="in" filter="fade">
                                      <p:cBhvr>
                                        <p:cTn id="49" dur="500"/>
                                        <p:tgtEl>
                                          <p:spTgt spid="2"/>
                                        </p:tgtEl>
                                      </p:cBhvr>
                                    </p:animEffect>
                                  </p:childTnLst>
                                </p:cTn>
                              </p:par>
                            </p:childTnLst>
                          </p:cTn>
                        </p:par>
                        <p:par>
                          <p:cTn id="50" fill="hold">
                            <p:stCondLst>
                              <p:cond delay="2000"/>
                            </p:stCondLst>
                            <p:childTnLst>
                              <p:par>
                                <p:cTn id="51" presetID="53" presetClass="entr" presetSubtype="16"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fltVal val="0"/>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animEffect transition="in" filter="fade">
                                      <p:cBhvr>
                                        <p:cTn id="55" dur="500"/>
                                        <p:tgtEl>
                                          <p:spTgt spid="8"/>
                                        </p:tgtEl>
                                      </p:cBhvr>
                                    </p:animEffect>
                                  </p:childTnLst>
                                </p:cTn>
                              </p:par>
                            </p:childTnLst>
                          </p:cTn>
                        </p:par>
                        <p:par>
                          <p:cTn id="56" fill="hold">
                            <p:stCondLst>
                              <p:cond delay="250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EECFB"/>
        </a:solidFill>
        <a:effectLst/>
      </p:bgPr>
    </p:bg>
    <p:spTree>
      <p:nvGrpSpPr>
        <p:cNvPr id="1" name=""/>
        <p:cNvGrpSpPr/>
        <p:nvPr/>
      </p:nvGrpSpPr>
      <p:grpSpPr>
        <a:xfrm>
          <a:off x="0" y="0"/>
          <a:ext cx="0" cy="0"/>
          <a:chOff x="0" y="0"/>
          <a:chExt cx="0" cy="0"/>
        </a:xfrm>
      </p:grpSpPr>
      <p:grpSp>
        <p:nvGrpSpPr>
          <p:cNvPr id="18" name="组合 17"/>
          <p:cNvGrpSpPr/>
          <p:nvPr/>
        </p:nvGrpSpPr>
        <p:grpSpPr>
          <a:xfrm>
            <a:off x="0" y="16510"/>
            <a:ext cx="12192635" cy="6889750"/>
            <a:chOff x="0" y="-3"/>
            <a:chExt cx="19201" cy="10850"/>
          </a:xfrm>
        </p:grpSpPr>
        <p:pic>
          <p:nvPicPr>
            <p:cNvPr id="16" name="图片 15" descr="65"/>
            <p:cNvPicPr>
              <a:picLocks noChangeAspect="1"/>
            </p:cNvPicPr>
            <p:nvPr/>
          </p:nvPicPr>
          <p:blipFill>
            <a:blip r:embed="rId1"/>
            <a:srcRect t="12995" b="22178"/>
            <a:stretch>
              <a:fillRect/>
            </a:stretch>
          </p:blipFill>
          <p:spPr>
            <a:xfrm>
              <a:off x="0" y="-3"/>
              <a:ext cx="12381" cy="10850"/>
            </a:xfrm>
            <a:prstGeom prst="rect">
              <a:avLst/>
            </a:prstGeom>
          </p:spPr>
        </p:pic>
        <p:pic>
          <p:nvPicPr>
            <p:cNvPr id="17" name="图片 16" descr="65"/>
            <p:cNvPicPr>
              <a:picLocks noChangeAspect="1"/>
            </p:cNvPicPr>
            <p:nvPr/>
          </p:nvPicPr>
          <p:blipFill>
            <a:blip r:embed="rId1"/>
            <a:srcRect t="12995" r="47096" b="22178"/>
            <a:stretch>
              <a:fillRect/>
            </a:stretch>
          </p:blipFill>
          <p:spPr>
            <a:xfrm>
              <a:off x="12651" y="-3"/>
              <a:ext cx="6550" cy="10850"/>
            </a:xfrm>
            <a:prstGeom prst="rect">
              <a:avLst/>
            </a:prstGeom>
          </p:spPr>
        </p:pic>
      </p:grpSp>
      <p:pic>
        <p:nvPicPr>
          <p:cNvPr id="5" name="图片 4" descr="58"/>
          <p:cNvPicPr>
            <a:picLocks noChangeAspect="1"/>
          </p:cNvPicPr>
          <p:nvPr/>
        </p:nvPicPr>
        <p:blipFill>
          <a:blip r:embed="rId2">
            <a:lum contrast="6000"/>
          </a:blip>
          <a:srcRect r="44016" b="4500"/>
          <a:stretch>
            <a:fillRect/>
          </a:stretch>
        </p:blipFill>
        <p:spPr>
          <a:xfrm>
            <a:off x="0" y="737235"/>
            <a:ext cx="4702810" cy="6063615"/>
          </a:xfrm>
          <a:prstGeom prst="rect">
            <a:avLst/>
          </a:prstGeom>
        </p:spPr>
      </p:pic>
      <p:pic>
        <p:nvPicPr>
          <p:cNvPr id="6" name="图片 5" descr="58"/>
          <p:cNvPicPr>
            <a:picLocks noChangeAspect="1"/>
          </p:cNvPicPr>
          <p:nvPr/>
        </p:nvPicPr>
        <p:blipFill>
          <a:blip r:embed="rId2">
            <a:lum contrast="6000"/>
          </a:blip>
          <a:srcRect l="52813" r="168" b="8058"/>
          <a:stretch>
            <a:fillRect/>
          </a:stretch>
        </p:blipFill>
        <p:spPr>
          <a:xfrm>
            <a:off x="8032115" y="759460"/>
            <a:ext cx="4157980" cy="6146165"/>
          </a:xfrm>
          <a:prstGeom prst="rect">
            <a:avLst/>
          </a:prstGeom>
        </p:spPr>
      </p:pic>
      <p:pic>
        <p:nvPicPr>
          <p:cNvPr id="12" name="图片 11" descr="62"/>
          <p:cNvPicPr>
            <a:picLocks noChangeAspect="1"/>
          </p:cNvPicPr>
          <p:nvPr/>
        </p:nvPicPr>
        <p:blipFill>
          <a:blip r:embed="rId3"/>
          <a:srcRect r="40253"/>
          <a:stretch>
            <a:fillRect/>
          </a:stretch>
        </p:blipFill>
        <p:spPr>
          <a:xfrm>
            <a:off x="0" y="3108325"/>
            <a:ext cx="4843145" cy="3738245"/>
          </a:xfrm>
          <a:prstGeom prst="rect">
            <a:avLst/>
          </a:prstGeom>
        </p:spPr>
      </p:pic>
      <p:pic>
        <p:nvPicPr>
          <p:cNvPr id="13" name="图片 12" descr="62"/>
          <p:cNvPicPr>
            <a:picLocks noChangeAspect="1"/>
          </p:cNvPicPr>
          <p:nvPr/>
        </p:nvPicPr>
        <p:blipFill>
          <a:blip r:embed="rId3"/>
          <a:srcRect l="73788"/>
          <a:stretch>
            <a:fillRect/>
          </a:stretch>
        </p:blipFill>
        <p:spPr>
          <a:xfrm>
            <a:off x="10268585" y="3287395"/>
            <a:ext cx="1922780" cy="3382645"/>
          </a:xfrm>
          <a:prstGeom prst="rect">
            <a:avLst/>
          </a:prstGeom>
        </p:spPr>
      </p:pic>
      <p:pic>
        <p:nvPicPr>
          <p:cNvPr id="7" name="图片 6" descr="59"/>
          <p:cNvPicPr>
            <a:picLocks noChangeAspect="1"/>
          </p:cNvPicPr>
          <p:nvPr/>
        </p:nvPicPr>
        <p:blipFill>
          <a:blip r:embed="rId4"/>
          <a:srcRect b="16644"/>
          <a:stretch>
            <a:fillRect/>
          </a:stretch>
        </p:blipFill>
        <p:spPr>
          <a:xfrm>
            <a:off x="0" y="2179320"/>
            <a:ext cx="12191365" cy="4693920"/>
          </a:xfrm>
          <a:prstGeom prst="rect">
            <a:avLst/>
          </a:prstGeom>
        </p:spPr>
      </p:pic>
      <p:pic>
        <p:nvPicPr>
          <p:cNvPr id="9" name="图片 8" descr="60"/>
          <p:cNvPicPr>
            <a:picLocks noChangeAspect="1"/>
          </p:cNvPicPr>
          <p:nvPr/>
        </p:nvPicPr>
        <p:blipFill>
          <a:blip r:embed="rId5"/>
          <a:srcRect r="82131"/>
          <a:stretch>
            <a:fillRect/>
          </a:stretch>
        </p:blipFill>
        <p:spPr>
          <a:xfrm>
            <a:off x="0" y="4004310"/>
            <a:ext cx="1635125" cy="2435225"/>
          </a:xfrm>
          <a:prstGeom prst="rect">
            <a:avLst/>
          </a:prstGeom>
        </p:spPr>
      </p:pic>
      <p:pic>
        <p:nvPicPr>
          <p:cNvPr id="10" name="图片 9" descr="60"/>
          <p:cNvPicPr>
            <a:picLocks noChangeAspect="1"/>
          </p:cNvPicPr>
          <p:nvPr/>
        </p:nvPicPr>
        <p:blipFill>
          <a:blip r:embed="rId5"/>
          <a:srcRect l="67042" r="527"/>
          <a:stretch>
            <a:fillRect/>
          </a:stretch>
        </p:blipFill>
        <p:spPr>
          <a:xfrm>
            <a:off x="9105900" y="4138295"/>
            <a:ext cx="3086100" cy="2531745"/>
          </a:xfrm>
          <a:prstGeom prst="rect">
            <a:avLst/>
          </a:prstGeom>
        </p:spPr>
      </p:pic>
      <p:grpSp>
        <p:nvGrpSpPr>
          <p:cNvPr id="174" name="组合 31"/>
          <p:cNvGrpSpPr/>
          <p:nvPr/>
        </p:nvGrpSpPr>
        <p:grpSpPr>
          <a:xfrm>
            <a:off x="1256665" y="236220"/>
            <a:ext cx="9678670" cy="5204460"/>
            <a:chOff x="2706" y="1241"/>
            <a:chExt cx="14400" cy="7924"/>
          </a:xfrm>
        </p:grpSpPr>
        <p:sp>
          <p:nvSpPr>
            <p:cNvPr id="175" name="矩形 174"/>
            <p:cNvSpPr/>
            <p:nvPr/>
          </p:nvSpPr>
          <p:spPr>
            <a:xfrm>
              <a:off x="2706" y="1241"/>
              <a:ext cx="14400" cy="7924"/>
            </a:xfrm>
            <a:prstGeom prst="rect">
              <a:avLst/>
            </a:prstGeom>
            <a:solidFill>
              <a:srgbClr val="FFFFFF">
                <a:alpha val="94000"/>
              </a:srgbClr>
            </a:solidFill>
            <a:ln>
              <a:noFill/>
            </a:ln>
            <a:effectLst>
              <a:outerShdw blurRad="63500" sx="102000" sy="102000" algn="ctr" rotWithShape="0">
                <a:srgbClr val="7CB2C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矩形 175"/>
            <p:cNvSpPr/>
            <p:nvPr/>
          </p:nvSpPr>
          <p:spPr>
            <a:xfrm>
              <a:off x="2865" y="1378"/>
              <a:ext cx="14081" cy="7650"/>
            </a:xfrm>
            <a:prstGeom prst="rect">
              <a:avLst/>
            </a:prstGeom>
            <a:noFill/>
            <a:ln w="12700">
              <a:solidFill>
                <a:srgbClr val="7CB2CA">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descr="61"/>
          <p:cNvPicPr>
            <a:picLocks noChangeAspect="1"/>
          </p:cNvPicPr>
          <p:nvPr/>
        </p:nvPicPr>
        <p:blipFill>
          <a:blip r:embed="rId6"/>
          <a:stretch>
            <a:fillRect/>
          </a:stretch>
        </p:blipFill>
        <p:spPr>
          <a:xfrm>
            <a:off x="10408920" y="0"/>
            <a:ext cx="1782445" cy="1406525"/>
          </a:xfrm>
          <a:prstGeom prst="rect">
            <a:avLst/>
          </a:prstGeom>
        </p:spPr>
      </p:pic>
      <p:pic>
        <p:nvPicPr>
          <p:cNvPr id="15" name="图片 14" descr="64"/>
          <p:cNvPicPr>
            <a:picLocks noChangeAspect="1"/>
          </p:cNvPicPr>
          <p:nvPr/>
        </p:nvPicPr>
        <p:blipFill>
          <a:blip r:embed="rId7"/>
          <a:stretch>
            <a:fillRect/>
          </a:stretch>
        </p:blipFill>
        <p:spPr>
          <a:xfrm>
            <a:off x="384810" y="826135"/>
            <a:ext cx="1703705" cy="1212850"/>
          </a:xfrm>
          <a:prstGeom prst="rect">
            <a:avLst/>
          </a:prstGeom>
        </p:spPr>
      </p:pic>
      <p:sp>
        <p:nvSpPr>
          <p:cNvPr id="3" name="文本框 2"/>
          <p:cNvSpPr txBox="1"/>
          <p:nvPr/>
        </p:nvSpPr>
        <p:spPr>
          <a:xfrm>
            <a:off x="1771650" y="923290"/>
            <a:ext cx="3175000" cy="755650"/>
          </a:xfrm>
          <a:prstGeom prst="rect">
            <a:avLst/>
          </a:prstGeom>
          <a:noFill/>
        </p:spPr>
        <p:txBody>
          <a:bodyPr wrap="square" rtlCol="0">
            <a:spAutoFit/>
          </a:bodyPr>
          <a:lstStyle/>
          <a:p>
            <a:pPr algn="ctr">
              <a:lnSpc>
                <a:spcPct val="90000"/>
              </a:lnSpc>
            </a:pPr>
            <a:r>
              <a:rPr lang="zh-CN" altLang="en-US" sz="1200">
                <a:solidFill>
                  <a:schemeClr val="tx1">
                    <a:lumMod val="75000"/>
                    <a:lumOff val="25000"/>
                  </a:schemeClr>
                </a:solidFill>
                <a:uFillTx/>
                <a:latin typeface="Times New Roman" panose="02020603050405020304" charset="0"/>
                <a:ea typeface="汉仪旗黑-55简" panose="00020600040101010101" charset="-128"/>
                <a:cs typeface="Times New Roman" panose="02020603050405020304" charset="0"/>
              </a:rPr>
              <a:t>First, it belongs to the Hakka ethnic group. The dialect of the South Jiangxi is Hakka, so the traditional repertoire of Gannan Tea-peaking Opera is basically performed in Hakka. </a:t>
            </a:r>
            <a:endParaRPr lang="zh-CN" altLang="en-US" sz="1200">
              <a:solidFill>
                <a:schemeClr val="tx1">
                  <a:lumMod val="75000"/>
                  <a:lumOff val="25000"/>
                </a:schemeClr>
              </a:solidFill>
              <a:uFillTx/>
              <a:latin typeface="Times New Roman" panose="02020603050405020304" charset="0"/>
              <a:ea typeface="汉仪旗黑-55简" panose="00020600040101010101" charset="-128"/>
              <a:cs typeface="Times New Roman" panose="02020603050405020304" charset="0"/>
            </a:endParaRPr>
          </a:p>
        </p:txBody>
      </p:sp>
      <p:sp>
        <p:nvSpPr>
          <p:cNvPr id="26" name="文本框 25"/>
          <p:cNvSpPr txBox="1"/>
          <p:nvPr/>
        </p:nvSpPr>
        <p:spPr>
          <a:xfrm>
            <a:off x="1703070" y="2753995"/>
            <a:ext cx="3204210" cy="2030095"/>
          </a:xfrm>
          <a:prstGeom prst="rect">
            <a:avLst/>
          </a:prstGeom>
          <a:noFill/>
        </p:spPr>
        <p:txBody>
          <a:bodyPr wrap="square" rtlCol="0">
            <a:spAutoFit/>
          </a:bodyPr>
          <a:lstStyle/>
          <a:p>
            <a:pPr algn="ctr">
              <a:lnSpc>
                <a:spcPct val="90000"/>
              </a:lnSpc>
            </a:pPr>
            <a:r>
              <a:rPr lang="zh-CN" altLang="en-US" sz="1000">
                <a:latin typeface="Times New Roman" panose="02020603050405020304" charset="0"/>
                <a:cs typeface="Times New Roman" panose="02020603050405020304" charset="0"/>
              </a:rPr>
              <a:t>Thirdly, in terms of artistic form, the traditional repertory of tea-picking opera in southern Jiangxi still retains the form of “three small operas”. And many other types of tea-picking opera have a trend of development to the big drama. For example, tea-picking opera in northern Jiangxi (Jiujiang tea-picking opera, Nanchang tea-picking opera, etc. ), influenced by Huangmei Opera in Hubei, has developed into a “half-troupe”, which can be used to perform ancient costume drama. In addition, a symbolic difference between different types of operas is music. The music of the tea-picking opera in southern Jiangxi belongs to the combination of Qupai（曲牌）. There are as many as two or three hundred Qupai, with beautiful melodies, which are well known to the local people</a:t>
            </a:r>
            <a:r>
              <a:rPr lang="en-US" altLang="zh-CN" sz="1000">
                <a:latin typeface="Times New Roman" panose="02020603050405020304" charset="0"/>
                <a:cs typeface="Times New Roman" panose="02020603050405020304" charset="0"/>
              </a:rPr>
              <a:t>.</a:t>
            </a:r>
            <a:endParaRPr lang="en-US" altLang="zh-CN" sz="1000">
              <a:solidFill>
                <a:schemeClr val="tx1">
                  <a:lumMod val="75000"/>
                  <a:lumOff val="25000"/>
                </a:schemeClr>
              </a:solidFill>
              <a:uFillTx/>
              <a:latin typeface="Times New Roman" panose="02020603050405020304" charset="0"/>
              <a:ea typeface="汉仪旗黑-55简" panose="00020600040101010101" charset="-128"/>
              <a:cs typeface="Times New Roman" panose="02020603050405020304" charset="0"/>
            </a:endParaRPr>
          </a:p>
        </p:txBody>
      </p:sp>
      <p:pic>
        <p:nvPicPr>
          <p:cNvPr id="29" name="图片 28" descr="2019110115235583270.jpg!860"/>
          <p:cNvPicPr>
            <a:picLocks noChangeAspect="1"/>
          </p:cNvPicPr>
          <p:nvPr/>
        </p:nvPicPr>
        <p:blipFill>
          <a:blip r:embed="rId8">
            <a:grayscl/>
            <a:lum contrast="12000"/>
          </a:blip>
          <a:srcRect l="12436" r="12436"/>
          <a:stretch>
            <a:fillRect/>
          </a:stretch>
        </p:blipFill>
        <p:spPr>
          <a:xfrm>
            <a:off x="4906963" y="1166495"/>
            <a:ext cx="2510790" cy="2510790"/>
          </a:xfrm>
          <a:prstGeom prst="ellipse">
            <a:avLst/>
          </a:prstGeom>
        </p:spPr>
      </p:pic>
      <p:sp>
        <p:nvSpPr>
          <p:cNvPr id="4" name="文本框 3"/>
          <p:cNvSpPr txBox="1"/>
          <p:nvPr/>
        </p:nvSpPr>
        <p:spPr>
          <a:xfrm>
            <a:off x="7418070" y="1489710"/>
            <a:ext cx="3364865" cy="2306955"/>
          </a:xfrm>
          <a:prstGeom prst="rect">
            <a:avLst/>
          </a:prstGeom>
          <a:noFill/>
        </p:spPr>
        <p:txBody>
          <a:bodyPr wrap="square" rtlCol="0">
            <a:spAutoFit/>
          </a:bodyPr>
          <a:lstStyle/>
          <a:p>
            <a:pPr algn="ctr">
              <a:lnSpc>
                <a:spcPct val="100000"/>
              </a:lnSpc>
            </a:pPr>
            <a:r>
              <a:rPr lang="zh-CN" altLang="en-US" sz="1200" dirty="0">
                <a:solidFill>
                  <a:schemeClr val="tx1"/>
                </a:solidFill>
                <a:latin typeface="Times New Roman" panose="02020603050405020304" charset="0"/>
                <a:ea typeface="汉仪许静行楷W" panose="00020600040101010101" charset="-122"/>
                <a:cs typeface="Times New Roman" panose="02020603050405020304" charset="0"/>
              </a:rPr>
              <a:t>Second, tea picking in southern Jiangxi originated early and had an impact on the early development of various tea picking operas. </a:t>
            </a:r>
            <a:endParaRPr lang="zh-CN" altLang="en-US" sz="1200" dirty="0">
              <a:solidFill>
                <a:schemeClr val="tx1"/>
              </a:solidFill>
              <a:latin typeface="Times New Roman" panose="02020603050405020304" charset="0"/>
              <a:ea typeface="汉仪许静行楷W" panose="00020600040101010101" charset="-122"/>
              <a:cs typeface="Times New Roman" panose="02020603050405020304" charset="0"/>
            </a:endParaRPr>
          </a:p>
          <a:p>
            <a:pPr algn="ctr">
              <a:lnSpc>
                <a:spcPct val="100000"/>
              </a:lnSpc>
            </a:pPr>
            <a:r>
              <a:rPr lang="zh-CN" altLang="en-US" sz="1200" dirty="0">
                <a:solidFill>
                  <a:schemeClr val="tx1"/>
                </a:solidFill>
                <a:latin typeface="Times New Roman" panose="02020603050405020304" charset="0"/>
                <a:ea typeface="汉仪许静行楷W" panose="00020600040101010101" charset="-122"/>
                <a:cs typeface="Times New Roman" panose="02020603050405020304" charset="0"/>
              </a:rPr>
              <a:t>Its origin can be traced back to the late Ming and early Qing dynasties. In the first year of Qianlong's reign, Yu Zhaoyue, governor of Jiangxi Province, mentioned in a note that “the custom of pretending to be a sex play is forbidden”. Drama experts believe that the “sex play” here is the tea-picking opera in southern Jiangxi Province, so it is speculated that its birth date should be earlier than this. </a:t>
            </a:r>
            <a:endParaRPr lang="zh-CN" altLang="en-US" sz="1200" dirty="0">
              <a:solidFill>
                <a:schemeClr val="tx1"/>
              </a:solidFill>
              <a:uFillTx/>
              <a:latin typeface="Times New Roman" panose="02020603050405020304" charset="0"/>
              <a:ea typeface="汉仪许静行楷W" panose="00020600040101010101" charset="-122"/>
              <a:cs typeface="Times New Roman" panose="02020603050405020304" charset="0"/>
            </a:endParaRPr>
          </a:p>
        </p:txBody>
      </p:sp>
    </p:spTree>
    <p:custDataLst>
      <p:tags r:id="rId9"/>
    </p:custDataLst>
  </p:cSld>
  <p:clrMapOvr>
    <a:masterClrMapping/>
  </p:clrMapOvr>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2"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0-#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1+#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 presetClass="entr" presetSubtype="8"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par>
                                <p:cTn id="39" presetID="53" presetClass="entr" presetSubtype="16" fill="hold" nodeType="withEffect">
                                  <p:stCondLst>
                                    <p:cond delay="0"/>
                                  </p:stCondLst>
                                  <p:childTnLst>
                                    <p:set>
                                      <p:cBhvr>
                                        <p:cTn id="40" dur="1" fill="hold">
                                          <p:stCondLst>
                                            <p:cond delay="0"/>
                                          </p:stCondLst>
                                        </p:cTn>
                                        <p:tgtEl>
                                          <p:spTgt spid="174"/>
                                        </p:tgtEl>
                                        <p:attrNameLst>
                                          <p:attrName>style.visibility</p:attrName>
                                        </p:attrNameLst>
                                      </p:cBhvr>
                                      <p:to>
                                        <p:strVal val="visible"/>
                                      </p:to>
                                    </p:set>
                                    <p:anim calcmode="lin" valueType="num">
                                      <p:cBhvr>
                                        <p:cTn id="41" dur="500" fill="hold"/>
                                        <p:tgtEl>
                                          <p:spTgt spid="174"/>
                                        </p:tgtEl>
                                        <p:attrNameLst>
                                          <p:attrName>ppt_w</p:attrName>
                                        </p:attrNameLst>
                                      </p:cBhvr>
                                      <p:tavLst>
                                        <p:tav tm="0">
                                          <p:val>
                                            <p:fltVal val="0"/>
                                          </p:val>
                                        </p:tav>
                                        <p:tav tm="100000">
                                          <p:val>
                                            <p:strVal val="#ppt_w"/>
                                          </p:val>
                                        </p:tav>
                                      </p:tavLst>
                                    </p:anim>
                                    <p:anim calcmode="lin" valueType="num">
                                      <p:cBhvr>
                                        <p:cTn id="42" dur="500" fill="hold"/>
                                        <p:tgtEl>
                                          <p:spTgt spid="174"/>
                                        </p:tgtEl>
                                        <p:attrNameLst>
                                          <p:attrName>ppt_h</p:attrName>
                                        </p:attrNameLst>
                                      </p:cBhvr>
                                      <p:tavLst>
                                        <p:tav tm="0">
                                          <p:val>
                                            <p:fltVal val="0"/>
                                          </p:val>
                                        </p:tav>
                                        <p:tav tm="100000">
                                          <p:val>
                                            <p:strVal val="#ppt_h"/>
                                          </p:val>
                                        </p:tav>
                                      </p:tavLst>
                                    </p:anim>
                                    <p:animEffect transition="in" filter="fade">
                                      <p:cBhvr>
                                        <p:cTn id="43" dur="500"/>
                                        <p:tgtEl>
                                          <p:spTgt spid="174"/>
                                        </p:tgtEl>
                                      </p:cBhvr>
                                    </p:animEffect>
                                  </p:childTnLst>
                                </p:cTn>
                              </p:par>
                            </p:childTnLst>
                          </p:cTn>
                        </p:par>
                        <p:par>
                          <p:cTn id="44" fill="hold">
                            <p:stCondLst>
                              <p:cond delay="1500"/>
                            </p:stCondLst>
                            <p:childTnLst>
                              <p:par>
                                <p:cTn id="45" presetID="49" presetClass="entr" presetSubtype="0" decel="100000"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anim calcmode="lin" valueType="num">
                                      <p:cBhvr>
                                        <p:cTn id="49" dur="500" fill="hold"/>
                                        <p:tgtEl>
                                          <p:spTgt spid="29"/>
                                        </p:tgtEl>
                                        <p:attrNameLst>
                                          <p:attrName>style.rotation</p:attrName>
                                        </p:attrNameLst>
                                      </p:cBhvr>
                                      <p:tavLst>
                                        <p:tav tm="0">
                                          <p:val>
                                            <p:fltVal val="360"/>
                                          </p:val>
                                        </p:tav>
                                        <p:tav tm="100000">
                                          <p:val>
                                            <p:fltVal val="0"/>
                                          </p:val>
                                        </p:tav>
                                      </p:tavLst>
                                    </p:anim>
                                    <p:animEffect transition="in" filter="fade">
                                      <p:cBhvr>
                                        <p:cTn id="50" dur="500"/>
                                        <p:tgtEl>
                                          <p:spTgt spid="29"/>
                                        </p:tgtEl>
                                      </p:cBhvr>
                                    </p:animEffect>
                                  </p:childTnLst>
                                </p:cTn>
                              </p:par>
                            </p:childTnLst>
                          </p:cTn>
                        </p:par>
                        <p:par>
                          <p:cTn id="51" fill="hold">
                            <p:stCondLst>
                              <p:cond delay="2000"/>
                            </p:stCondLst>
                            <p:childTnLst>
                              <p:par>
                                <p:cTn id="52" presetID="2" presetClass="entr" presetSubtype="8" fill="hold" grpId="0" nodeType="after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500" fill="hold"/>
                                        <p:tgtEl>
                                          <p:spTgt spid="3"/>
                                        </p:tgtEl>
                                        <p:attrNameLst>
                                          <p:attrName>ppt_x</p:attrName>
                                        </p:attrNameLst>
                                      </p:cBhvr>
                                      <p:tavLst>
                                        <p:tav tm="0">
                                          <p:val>
                                            <p:strVal val="0-#ppt_w/2"/>
                                          </p:val>
                                        </p:tav>
                                        <p:tav tm="100000">
                                          <p:val>
                                            <p:strVal val="#ppt_x"/>
                                          </p:val>
                                        </p:tav>
                                      </p:tavLst>
                                    </p:anim>
                                    <p:anim calcmode="lin" valueType="num">
                                      <p:cBhvr additive="base">
                                        <p:cTn id="55" dur="500" fill="hold"/>
                                        <p:tgtEl>
                                          <p:spTgt spid="3"/>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additive="base">
                                        <p:cTn id="58" dur="500" fill="hold"/>
                                        <p:tgtEl>
                                          <p:spTgt spid="26"/>
                                        </p:tgtEl>
                                        <p:attrNameLst>
                                          <p:attrName>ppt_x</p:attrName>
                                        </p:attrNameLst>
                                      </p:cBhvr>
                                      <p:tavLst>
                                        <p:tav tm="0">
                                          <p:val>
                                            <p:strVal val="0-#ppt_w/2"/>
                                          </p:val>
                                        </p:tav>
                                        <p:tav tm="100000">
                                          <p:val>
                                            <p:strVal val="#ppt_x"/>
                                          </p:val>
                                        </p:tav>
                                      </p:tavLst>
                                    </p:anim>
                                    <p:anim calcmode="lin" valueType="num">
                                      <p:cBhvr additive="base">
                                        <p:cTn id="59" dur="500" fill="hold"/>
                                        <p:tgtEl>
                                          <p:spTgt spid="26"/>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1+#ppt_w/2"/>
                                          </p:val>
                                        </p:tav>
                                        <p:tav tm="100000">
                                          <p:val>
                                            <p:strVal val="#ppt_x"/>
                                          </p:val>
                                        </p:tav>
                                      </p:tavLst>
                                    </p:anim>
                                    <p:anim calcmode="lin" valueType="num">
                                      <p:cBhvr additive="base">
                                        <p:cTn id="6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6"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EECFB"/>
        </a:solidFill>
        <a:effectLst/>
      </p:bgPr>
    </p:bg>
    <p:spTree>
      <p:nvGrpSpPr>
        <p:cNvPr id="1" name=""/>
        <p:cNvGrpSpPr/>
        <p:nvPr/>
      </p:nvGrpSpPr>
      <p:grpSpPr>
        <a:xfrm>
          <a:off x="0" y="0"/>
          <a:ext cx="0" cy="0"/>
          <a:chOff x="0" y="0"/>
          <a:chExt cx="0" cy="0"/>
        </a:xfrm>
      </p:grpSpPr>
      <p:grpSp>
        <p:nvGrpSpPr>
          <p:cNvPr id="18" name="组合 17"/>
          <p:cNvGrpSpPr/>
          <p:nvPr/>
        </p:nvGrpSpPr>
        <p:grpSpPr>
          <a:xfrm>
            <a:off x="0" y="16510"/>
            <a:ext cx="12192635" cy="6889750"/>
            <a:chOff x="0" y="-3"/>
            <a:chExt cx="19201" cy="10850"/>
          </a:xfrm>
        </p:grpSpPr>
        <p:pic>
          <p:nvPicPr>
            <p:cNvPr id="16" name="图片 15" descr="65"/>
            <p:cNvPicPr>
              <a:picLocks noChangeAspect="1"/>
            </p:cNvPicPr>
            <p:nvPr/>
          </p:nvPicPr>
          <p:blipFill>
            <a:blip r:embed="rId1"/>
            <a:srcRect t="12995" b="22178"/>
            <a:stretch>
              <a:fillRect/>
            </a:stretch>
          </p:blipFill>
          <p:spPr>
            <a:xfrm>
              <a:off x="0" y="-3"/>
              <a:ext cx="12381" cy="10850"/>
            </a:xfrm>
            <a:prstGeom prst="rect">
              <a:avLst/>
            </a:prstGeom>
          </p:spPr>
        </p:pic>
        <p:pic>
          <p:nvPicPr>
            <p:cNvPr id="17" name="图片 16" descr="65"/>
            <p:cNvPicPr>
              <a:picLocks noChangeAspect="1"/>
            </p:cNvPicPr>
            <p:nvPr/>
          </p:nvPicPr>
          <p:blipFill>
            <a:blip r:embed="rId1"/>
            <a:srcRect t="12995" r="47096" b="22178"/>
            <a:stretch>
              <a:fillRect/>
            </a:stretch>
          </p:blipFill>
          <p:spPr>
            <a:xfrm>
              <a:off x="12651" y="-3"/>
              <a:ext cx="6550" cy="10850"/>
            </a:xfrm>
            <a:prstGeom prst="rect">
              <a:avLst/>
            </a:prstGeom>
          </p:spPr>
        </p:pic>
      </p:grpSp>
      <p:pic>
        <p:nvPicPr>
          <p:cNvPr id="5" name="图片 4" descr="58"/>
          <p:cNvPicPr>
            <a:picLocks noChangeAspect="1"/>
          </p:cNvPicPr>
          <p:nvPr/>
        </p:nvPicPr>
        <p:blipFill>
          <a:blip r:embed="rId2">
            <a:lum contrast="6000"/>
          </a:blip>
          <a:srcRect r="44016" b="4500"/>
          <a:stretch>
            <a:fillRect/>
          </a:stretch>
        </p:blipFill>
        <p:spPr>
          <a:xfrm>
            <a:off x="0" y="737235"/>
            <a:ext cx="4702810" cy="6063615"/>
          </a:xfrm>
          <a:prstGeom prst="rect">
            <a:avLst/>
          </a:prstGeom>
        </p:spPr>
      </p:pic>
      <p:pic>
        <p:nvPicPr>
          <p:cNvPr id="6" name="图片 5" descr="58"/>
          <p:cNvPicPr>
            <a:picLocks noChangeAspect="1"/>
          </p:cNvPicPr>
          <p:nvPr/>
        </p:nvPicPr>
        <p:blipFill>
          <a:blip r:embed="rId2">
            <a:lum contrast="6000"/>
          </a:blip>
          <a:srcRect l="52813" r="168" b="8058"/>
          <a:stretch>
            <a:fillRect/>
          </a:stretch>
        </p:blipFill>
        <p:spPr>
          <a:xfrm>
            <a:off x="8032115" y="759460"/>
            <a:ext cx="4157980" cy="6146165"/>
          </a:xfrm>
          <a:prstGeom prst="rect">
            <a:avLst/>
          </a:prstGeom>
        </p:spPr>
      </p:pic>
      <p:pic>
        <p:nvPicPr>
          <p:cNvPr id="12" name="图片 11" descr="62"/>
          <p:cNvPicPr>
            <a:picLocks noChangeAspect="1"/>
          </p:cNvPicPr>
          <p:nvPr/>
        </p:nvPicPr>
        <p:blipFill>
          <a:blip r:embed="rId3"/>
          <a:srcRect r="40253"/>
          <a:stretch>
            <a:fillRect/>
          </a:stretch>
        </p:blipFill>
        <p:spPr>
          <a:xfrm>
            <a:off x="0" y="3108325"/>
            <a:ext cx="4843145" cy="3738245"/>
          </a:xfrm>
          <a:prstGeom prst="rect">
            <a:avLst/>
          </a:prstGeom>
        </p:spPr>
      </p:pic>
      <p:pic>
        <p:nvPicPr>
          <p:cNvPr id="13" name="图片 12" descr="62"/>
          <p:cNvPicPr>
            <a:picLocks noChangeAspect="1"/>
          </p:cNvPicPr>
          <p:nvPr/>
        </p:nvPicPr>
        <p:blipFill>
          <a:blip r:embed="rId3"/>
          <a:srcRect l="73788"/>
          <a:stretch>
            <a:fillRect/>
          </a:stretch>
        </p:blipFill>
        <p:spPr>
          <a:xfrm>
            <a:off x="10268585" y="3287395"/>
            <a:ext cx="1922780" cy="3382645"/>
          </a:xfrm>
          <a:prstGeom prst="rect">
            <a:avLst/>
          </a:prstGeom>
        </p:spPr>
      </p:pic>
      <p:pic>
        <p:nvPicPr>
          <p:cNvPr id="7" name="图片 6" descr="59"/>
          <p:cNvPicPr>
            <a:picLocks noChangeAspect="1"/>
          </p:cNvPicPr>
          <p:nvPr/>
        </p:nvPicPr>
        <p:blipFill>
          <a:blip r:embed="rId4"/>
          <a:srcRect b="16644"/>
          <a:stretch>
            <a:fillRect/>
          </a:stretch>
        </p:blipFill>
        <p:spPr>
          <a:xfrm>
            <a:off x="0" y="2179320"/>
            <a:ext cx="12191365" cy="4693920"/>
          </a:xfrm>
          <a:prstGeom prst="rect">
            <a:avLst/>
          </a:prstGeom>
        </p:spPr>
      </p:pic>
      <p:pic>
        <p:nvPicPr>
          <p:cNvPr id="9" name="图片 8" descr="60"/>
          <p:cNvPicPr>
            <a:picLocks noChangeAspect="1"/>
          </p:cNvPicPr>
          <p:nvPr/>
        </p:nvPicPr>
        <p:blipFill>
          <a:blip r:embed="rId5"/>
          <a:srcRect r="82131"/>
          <a:stretch>
            <a:fillRect/>
          </a:stretch>
        </p:blipFill>
        <p:spPr>
          <a:xfrm>
            <a:off x="0" y="4004310"/>
            <a:ext cx="1635125" cy="2435225"/>
          </a:xfrm>
          <a:prstGeom prst="rect">
            <a:avLst/>
          </a:prstGeom>
        </p:spPr>
      </p:pic>
      <p:pic>
        <p:nvPicPr>
          <p:cNvPr id="10" name="图片 9" descr="60"/>
          <p:cNvPicPr>
            <a:picLocks noChangeAspect="1"/>
          </p:cNvPicPr>
          <p:nvPr/>
        </p:nvPicPr>
        <p:blipFill>
          <a:blip r:embed="rId5"/>
          <a:srcRect l="67042" r="527"/>
          <a:stretch>
            <a:fillRect/>
          </a:stretch>
        </p:blipFill>
        <p:spPr>
          <a:xfrm>
            <a:off x="9105900" y="4138295"/>
            <a:ext cx="3086100" cy="2531745"/>
          </a:xfrm>
          <a:prstGeom prst="rect">
            <a:avLst/>
          </a:prstGeom>
        </p:spPr>
      </p:pic>
      <p:grpSp>
        <p:nvGrpSpPr>
          <p:cNvPr id="174" name="组合 31"/>
          <p:cNvGrpSpPr/>
          <p:nvPr/>
        </p:nvGrpSpPr>
        <p:grpSpPr>
          <a:xfrm>
            <a:off x="1256665" y="826770"/>
            <a:ext cx="9678670" cy="5204460"/>
            <a:chOff x="2706" y="1241"/>
            <a:chExt cx="14400" cy="7924"/>
          </a:xfrm>
        </p:grpSpPr>
        <p:sp>
          <p:nvSpPr>
            <p:cNvPr id="175" name="矩形 174"/>
            <p:cNvSpPr/>
            <p:nvPr/>
          </p:nvSpPr>
          <p:spPr>
            <a:xfrm>
              <a:off x="2706" y="1241"/>
              <a:ext cx="14400" cy="7924"/>
            </a:xfrm>
            <a:prstGeom prst="rect">
              <a:avLst/>
            </a:prstGeom>
            <a:solidFill>
              <a:srgbClr val="FFFFFF">
                <a:alpha val="94000"/>
              </a:srgbClr>
            </a:solidFill>
            <a:ln>
              <a:noFill/>
            </a:ln>
            <a:effectLst>
              <a:outerShdw blurRad="63500" sx="102000" sy="102000" algn="ctr" rotWithShape="0">
                <a:srgbClr val="7CB2C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矩形 175"/>
            <p:cNvSpPr/>
            <p:nvPr/>
          </p:nvSpPr>
          <p:spPr>
            <a:xfrm>
              <a:off x="2865" y="1378"/>
              <a:ext cx="14081" cy="7650"/>
            </a:xfrm>
            <a:prstGeom prst="rect">
              <a:avLst/>
            </a:prstGeom>
            <a:noFill/>
            <a:ln w="12700">
              <a:solidFill>
                <a:srgbClr val="7CB2CA">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descr="61"/>
          <p:cNvPicPr>
            <a:picLocks noChangeAspect="1"/>
          </p:cNvPicPr>
          <p:nvPr/>
        </p:nvPicPr>
        <p:blipFill>
          <a:blip r:embed="rId6"/>
          <a:stretch>
            <a:fillRect/>
          </a:stretch>
        </p:blipFill>
        <p:spPr>
          <a:xfrm>
            <a:off x="10408920" y="0"/>
            <a:ext cx="1782445" cy="1406525"/>
          </a:xfrm>
          <a:prstGeom prst="rect">
            <a:avLst/>
          </a:prstGeom>
        </p:spPr>
      </p:pic>
      <p:pic>
        <p:nvPicPr>
          <p:cNvPr id="15" name="图片 14" descr="64"/>
          <p:cNvPicPr>
            <a:picLocks noChangeAspect="1"/>
          </p:cNvPicPr>
          <p:nvPr/>
        </p:nvPicPr>
        <p:blipFill>
          <a:blip r:embed="rId7"/>
          <a:stretch>
            <a:fillRect/>
          </a:stretch>
        </p:blipFill>
        <p:spPr>
          <a:xfrm>
            <a:off x="384810" y="826135"/>
            <a:ext cx="1703705" cy="1212850"/>
          </a:xfrm>
          <a:prstGeom prst="rect">
            <a:avLst/>
          </a:prstGeom>
        </p:spPr>
      </p:pic>
      <p:sp>
        <p:nvSpPr>
          <p:cNvPr id="2" name="文本框 1"/>
          <p:cNvSpPr txBox="1"/>
          <p:nvPr/>
        </p:nvSpPr>
        <p:spPr>
          <a:xfrm>
            <a:off x="1988185" y="2427605"/>
            <a:ext cx="3773805" cy="2221230"/>
          </a:xfrm>
          <a:prstGeom prst="rect">
            <a:avLst/>
          </a:prstGeom>
          <a:noFill/>
        </p:spPr>
        <p:txBody>
          <a:bodyPr wrap="square" rtlCol="0">
            <a:spAutoFit/>
          </a:bodyPr>
          <a:lstStyle/>
          <a:p>
            <a:pPr algn="ctr">
              <a:lnSpc>
                <a:spcPct val="90000"/>
              </a:lnSpc>
            </a:pPr>
            <a:r>
              <a:rPr lang="zh-CN" altLang="en-US" sz="1400">
                <a:solidFill>
                  <a:schemeClr val="tx1">
                    <a:lumMod val="75000"/>
                    <a:lumOff val="25000"/>
                  </a:schemeClr>
                </a:solidFill>
                <a:uFillTx/>
                <a:latin typeface="汉仪旗黑-55简" panose="00020600040101010101" charset="-128"/>
                <a:ea typeface="汉仪旗黑-55简" panose="00020600040101010101" charset="-128"/>
                <a:cs typeface="汉仪旗黑-55简" panose="00020600040101010101" charset="-128"/>
              </a:rPr>
              <a:t>The main performance forms of Gannan Tea-peaking Opera include dwarf step, single sleeve and fan, which deeply depict the character image and perform the story plot incisively and vividly. The main Musical Instruments used in the accompaniment of Gannan Tea-peaking Opera are hooks, Suona horn, bamboo flute, gong, drum, cymbals and other folk instruments, which is full of local atmosphere. </a:t>
            </a:r>
            <a:endParaRPr lang="zh-CN" altLang="en-US" sz="1400">
              <a:solidFill>
                <a:schemeClr val="tx1">
                  <a:lumMod val="75000"/>
                  <a:lumOff val="25000"/>
                </a:schemeClr>
              </a:solidFill>
              <a:uFillTx/>
              <a:latin typeface="汉仪旗黑-55简" panose="00020600040101010101" charset="-128"/>
              <a:ea typeface="汉仪旗黑-55简" panose="00020600040101010101" charset="-128"/>
              <a:cs typeface="汉仪旗黑-55简" panose="00020600040101010101" charset="-128"/>
            </a:endParaRPr>
          </a:p>
        </p:txBody>
      </p:sp>
      <p:sp>
        <p:nvSpPr>
          <p:cNvPr id="8" name="文本框 7"/>
          <p:cNvSpPr txBox="1"/>
          <p:nvPr/>
        </p:nvSpPr>
        <p:spPr>
          <a:xfrm>
            <a:off x="6424930" y="2427605"/>
            <a:ext cx="3773805" cy="2995930"/>
          </a:xfrm>
          <a:prstGeom prst="rect">
            <a:avLst/>
          </a:prstGeom>
          <a:noFill/>
        </p:spPr>
        <p:txBody>
          <a:bodyPr wrap="square" rtlCol="0">
            <a:spAutoFit/>
          </a:bodyPr>
          <a:lstStyle/>
          <a:p>
            <a:pPr algn="ctr">
              <a:lnSpc>
                <a:spcPct val="90000"/>
              </a:lnSpc>
            </a:pPr>
            <a:r>
              <a:rPr lang="en-US" altLang="zh-CN" sz="1400">
                <a:solidFill>
                  <a:schemeClr val="tx1">
                    <a:lumMod val="75000"/>
                    <a:lumOff val="25000"/>
                  </a:schemeClr>
                </a:solidFill>
                <a:uFillTx/>
                <a:latin typeface="汉仪旗黑-55简" panose="00020600040101010101" charset="-128"/>
                <a:ea typeface="汉仪旗黑-55简" panose="00020600040101010101" charset="-128"/>
                <a:cs typeface="汉仪旗黑-55简" panose="00020600040101010101" charset="-128"/>
              </a:rPr>
              <a:t>As a native Gannan culture, tea picking is a portrayal of Hakka people's life in the mountains. It expresses the joys and sorrows of Gannan people's life through comedy and farce. It is also a folk activity created in the tea-picking work and the main leisure and entertainment activity of the people after dinner. Tea-picking opera is a local opera developed from folk songs and dances and lanterns, and its repertoire mostly reflects the life of working people. Its music and singing styles are also folk songs, so it is deeply loved by the people. </a:t>
            </a:r>
            <a:endParaRPr lang="en-US" altLang="zh-CN" sz="1400">
              <a:solidFill>
                <a:schemeClr val="tx1">
                  <a:lumMod val="75000"/>
                  <a:lumOff val="25000"/>
                </a:schemeClr>
              </a:solidFill>
              <a:uFillTx/>
              <a:latin typeface="汉仪旗黑-55简" panose="00020600040101010101" charset="-128"/>
              <a:ea typeface="汉仪旗黑-55简" panose="00020600040101010101" charset="-128"/>
              <a:cs typeface="汉仪旗黑-55简" panose="00020600040101010101" charset="-128"/>
            </a:endParaRPr>
          </a:p>
        </p:txBody>
      </p:sp>
    </p:spTree>
    <p:custDataLst>
      <p:tags r:id="rId8"/>
    </p:custDataLst>
  </p:cSld>
  <p:clrMapOvr>
    <a:masterClrMapping/>
  </p:clrMapOvr>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2"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0-#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1+#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 presetClass="entr" presetSubtype="8"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par>
                                <p:cTn id="39" presetID="53" presetClass="entr" presetSubtype="16" fill="hold" nodeType="withEffect">
                                  <p:stCondLst>
                                    <p:cond delay="0"/>
                                  </p:stCondLst>
                                  <p:childTnLst>
                                    <p:set>
                                      <p:cBhvr>
                                        <p:cTn id="40" dur="1" fill="hold">
                                          <p:stCondLst>
                                            <p:cond delay="0"/>
                                          </p:stCondLst>
                                        </p:cTn>
                                        <p:tgtEl>
                                          <p:spTgt spid="174"/>
                                        </p:tgtEl>
                                        <p:attrNameLst>
                                          <p:attrName>style.visibility</p:attrName>
                                        </p:attrNameLst>
                                      </p:cBhvr>
                                      <p:to>
                                        <p:strVal val="visible"/>
                                      </p:to>
                                    </p:set>
                                    <p:anim calcmode="lin" valueType="num">
                                      <p:cBhvr>
                                        <p:cTn id="41" dur="500" fill="hold"/>
                                        <p:tgtEl>
                                          <p:spTgt spid="174"/>
                                        </p:tgtEl>
                                        <p:attrNameLst>
                                          <p:attrName>ppt_w</p:attrName>
                                        </p:attrNameLst>
                                      </p:cBhvr>
                                      <p:tavLst>
                                        <p:tav tm="0">
                                          <p:val>
                                            <p:fltVal val="0"/>
                                          </p:val>
                                        </p:tav>
                                        <p:tav tm="100000">
                                          <p:val>
                                            <p:strVal val="#ppt_w"/>
                                          </p:val>
                                        </p:tav>
                                      </p:tavLst>
                                    </p:anim>
                                    <p:anim calcmode="lin" valueType="num">
                                      <p:cBhvr>
                                        <p:cTn id="42" dur="500" fill="hold"/>
                                        <p:tgtEl>
                                          <p:spTgt spid="174"/>
                                        </p:tgtEl>
                                        <p:attrNameLst>
                                          <p:attrName>ppt_h</p:attrName>
                                        </p:attrNameLst>
                                      </p:cBhvr>
                                      <p:tavLst>
                                        <p:tav tm="0">
                                          <p:val>
                                            <p:fltVal val="0"/>
                                          </p:val>
                                        </p:tav>
                                        <p:tav tm="100000">
                                          <p:val>
                                            <p:strVal val="#ppt_h"/>
                                          </p:val>
                                        </p:tav>
                                      </p:tavLst>
                                    </p:anim>
                                    <p:animEffect transition="in" filter="fade">
                                      <p:cBhvr>
                                        <p:cTn id="43" dur="500"/>
                                        <p:tgtEl>
                                          <p:spTgt spid="174"/>
                                        </p:tgtEl>
                                      </p:cBhvr>
                                    </p:animEffect>
                                  </p:childTnLst>
                                </p:cTn>
                              </p:par>
                            </p:childTnLst>
                          </p:cTn>
                        </p:par>
                        <p:par>
                          <p:cTn id="44" fill="hold">
                            <p:stCondLst>
                              <p:cond delay="1500"/>
                            </p:stCondLst>
                            <p:childTnLst>
                              <p:par>
                                <p:cTn id="45" presetID="2" presetClass="entr" presetSubtype="8"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0-#ppt_w/2"/>
                                          </p:val>
                                        </p:tav>
                                        <p:tav tm="100000">
                                          <p:val>
                                            <p:strVal val="#ppt_x"/>
                                          </p:val>
                                        </p:tav>
                                      </p:tavLst>
                                    </p:anim>
                                    <p:anim calcmode="lin" valueType="num">
                                      <p:cBhvr additive="base">
                                        <p:cTn id="48" dur="50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2" presetClass="entr" presetSubtype="8"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0-#ppt_w/2"/>
                                          </p:val>
                                        </p:tav>
                                        <p:tav tm="100000">
                                          <p:val>
                                            <p:strVal val="#ppt_x"/>
                                          </p:val>
                                        </p:tav>
                                      </p:tavLst>
                                    </p:anim>
                                    <p:anim calcmode="lin" valueType="num">
                                      <p:cBhvr additive="base">
                                        <p:cTn id="5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EECFB"/>
        </a:solidFill>
        <a:effectLst/>
      </p:bgPr>
    </p:bg>
    <p:spTree>
      <p:nvGrpSpPr>
        <p:cNvPr id="1" name=""/>
        <p:cNvGrpSpPr/>
        <p:nvPr/>
      </p:nvGrpSpPr>
      <p:grpSpPr>
        <a:xfrm>
          <a:off x="0" y="0"/>
          <a:ext cx="0" cy="0"/>
          <a:chOff x="0" y="0"/>
          <a:chExt cx="0" cy="0"/>
        </a:xfrm>
      </p:grpSpPr>
      <p:grpSp>
        <p:nvGrpSpPr>
          <p:cNvPr id="18" name="组合 17"/>
          <p:cNvGrpSpPr/>
          <p:nvPr/>
        </p:nvGrpSpPr>
        <p:grpSpPr>
          <a:xfrm>
            <a:off x="0" y="16510"/>
            <a:ext cx="12192635" cy="6889750"/>
            <a:chOff x="0" y="-3"/>
            <a:chExt cx="19201" cy="10850"/>
          </a:xfrm>
        </p:grpSpPr>
        <p:pic>
          <p:nvPicPr>
            <p:cNvPr id="16" name="图片 15" descr="65"/>
            <p:cNvPicPr>
              <a:picLocks noChangeAspect="1"/>
            </p:cNvPicPr>
            <p:nvPr/>
          </p:nvPicPr>
          <p:blipFill>
            <a:blip r:embed="rId1"/>
            <a:srcRect t="12995" b="22178"/>
            <a:stretch>
              <a:fillRect/>
            </a:stretch>
          </p:blipFill>
          <p:spPr>
            <a:xfrm>
              <a:off x="0" y="-3"/>
              <a:ext cx="12381" cy="10850"/>
            </a:xfrm>
            <a:prstGeom prst="rect">
              <a:avLst/>
            </a:prstGeom>
          </p:spPr>
        </p:pic>
        <p:pic>
          <p:nvPicPr>
            <p:cNvPr id="17" name="图片 16" descr="65"/>
            <p:cNvPicPr>
              <a:picLocks noChangeAspect="1"/>
            </p:cNvPicPr>
            <p:nvPr/>
          </p:nvPicPr>
          <p:blipFill>
            <a:blip r:embed="rId1"/>
            <a:srcRect t="12995" r="47096" b="22178"/>
            <a:stretch>
              <a:fillRect/>
            </a:stretch>
          </p:blipFill>
          <p:spPr>
            <a:xfrm>
              <a:off x="12651" y="-3"/>
              <a:ext cx="6550" cy="10850"/>
            </a:xfrm>
            <a:prstGeom prst="rect">
              <a:avLst/>
            </a:prstGeom>
          </p:spPr>
        </p:pic>
      </p:grpSp>
      <p:pic>
        <p:nvPicPr>
          <p:cNvPr id="5" name="图片 4" descr="58"/>
          <p:cNvPicPr>
            <a:picLocks noChangeAspect="1"/>
          </p:cNvPicPr>
          <p:nvPr/>
        </p:nvPicPr>
        <p:blipFill>
          <a:blip r:embed="rId2">
            <a:lum contrast="6000"/>
          </a:blip>
          <a:srcRect r="44016" b="4500"/>
          <a:stretch>
            <a:fillRect/>
          </a:stretch>
        </p:blipFill>
        <p:spPr>
          <a:xfrm>
            <a:off x="0" y="737235"/>
            <a:ext cx="4702810" cy="6063615"/>
          </a:xfrm>
          <a:prstGeom prst="rect">
            <a:avLst/>
          </a:prstGeom>
        </p:spPr>
      </p:pic>
      <p:pic>
        <p:nvPicPr>
          <p:cNvPr id="6" name="图片 5" descr="58"/>
          <p:cNvPicPr>
            <a:picLocks noChangeAspect="1"/>
          </p:cNvPicPr>
          <p:nvPr/>
        </p:nvPicPr>
        <p:blipFill>
          <a:blip r:embed="rId2">
            <a:lum contrast="6000"/>
          </a:blip>
          <a:srcRect l="52813" r="168" b="8058"/>
          <a:stretch>
            <a:fillRect/>
          </a:stretch>
        </p:blipFill>
        <p:spPr>
          <a:xfrm>
            <a:off x="8032115" y="759460"/>
            <a:ext cx="4157980" cy="6146165"/>
          </a:xfrm>
          <a:prstGeom prst="rect">
            <a:avLst/>
          </a:prstGeom>
        </p:spPr>
      </p:pic>
      <p:pic>
        <p:nvPicPr>
          <p:cNvPr id="12" name="图片 11" descr="62"/>
          <p:cNvPicPr>
            <a:picLocks noChangeAspect="1"/>
          </p:cNvPicPr>
          <p:nvPr/>
        </p:nvPicPr>
        <p:blipFill>
          <a:blip r:embed="rId3"/>
          <a:srcRect r="40253"/>
          <a:stretch>
            <a:fillRect/>
          </a:stretch>
        </p:blipFill>
        <p:spPr>
          <a:xfrm>
            <a:off x="0" y="3108325"/>
            <a:ext cx="4843145" cy="3738245"/>
          </a:xfrm>
          <a:prstGeom prst="rect">
            <a:avLst/>
          </a:prstGeom>
        </p:spPr>
      </p:pic>
      <p:pic>
        <p:nvPicPr>
          <p:cNvPr id="13" name="图片 12" descr="62"/>
          <p:cNvPicPr>
            <a:picLocks noChangeAspect="1"/>
          </p:cNvPicPr>
          <p:nvPr/>
        </p:nvPicPr>
        <p:blipFill>
          <a:blip r:embed="rId3"/>
          <a:srcRect l="73788"/>
          <a:stretch>
            <a:fillRect/>
          </a:stretch>
        </p:blipFill>
        <p:spPr>
          <a:xfrm>
            <a:off x="10268585" y="3287395"/>
            <a:ext cx="1922780" cy="3382645"/>
          </a:xfrm>
          <a:prstGeom prst="rect">
            <a:avLst/>
          </a:prstGeom>
        </p:spPr>
      </p:pic>
      <p:pic>
        <p:nvPicPr>
          <p:cNvPr id="7" name="图片 6" descr="59"/>
          <p:cNvPicPr>
            <a:picLocks noChangeAspect="1"/>
          </p:cNvPicPr>
          <p:nvPr/>
        </p:nvPicPr>
        <p:blipFill>
          <a:blip r:embed="rId4"/>
          <a:srcRect b="16644"/>
          <a:stretch>
            <a:fillRect/>
          </a:stretch>
        </p:blipFill>
        <p:spPr>
          <a:xfrm>
            <a:off x="0" y="2179320"/>
            <a:ext cx="12191365" cy="4693920"/>
          </a:xfrm>
          <a:prstGeom prst="rect">
            <a:avLst/>
          </a:prstGeom>
        </p:spPr>
      </p:pic>
      <p:pic>
        <p:nvPicPr>
          <p:cNvPr id="9" name="图片 8" descr="60"/>
          <p:cNvPicPr>
            <a:picLocks noChangeAspect="1"/>
          </p:cNvPicPr>
          <p:nvPr/>
        </p:nvPicPr>
        <p:blipFill>
          <a:blip r:embed="rId5"/>
          <a:srcRect r="82131"/>
          <a:stretch>
            <a:fillRect/>
          </a:stretch>
        </p:blipFill>
        <p:spPr>
          <a:xfrm>
            <a:off x="0" y="4004310"/>
            <a:ext cx="1635125" cy="2435225"/>
          </a:xfrm>
          <a:prstGeom prst="rect">
            <a:avLst/>
          </a:prstGeom>
        </p:spPr>
      </p:pic>
      <p:pic>
        <p:nvPicPr>
          <p:cNvPr id="10" name="图片 9" descr="60"/>
          <p:cNvPicPr>
            <a:picLocks noChangeAspect="1"/>
          </p:cNvPicPr>
          <p:nvPr/>
        </p:nvPicPr>
        <p:blipFill>
          <a:blip r:embed="rId5"/>
          <a:srcRect l="67042" r="527"/>
          <a:stretch>
            <a:fillRect/>
          </a:stretch>
        </p:blipFill>
        <p:spPr>
          <a:xfrm>
            <a:off x="9105900" y="4138295"/>
            <a:ext cx="3086100" cy="2531745"/>
          </a:xfrm>
          <a:prstGeom prst="rect">
            <a:avLst/>
          </a:prstGeom>
        </p:spPr>
      </p:pic>
      <p:grpSp>
        <p:nvGrpSpPr>
          <p:cNvPr id="174" name="组合 31"/>
          <p:cNvGrpSpPr/>
          <p:nvPr/>
        </p:nvGrpSpPr>
        <p:grpSpPr>
          <a:xfrm>
            <a:off x="1321435" y="913130"/>
            <a:ext cx="9357995" cy="5031740"/>
            <a:chOff x="2706" y="1241"/>
            <a:chExt cx="14400" cy="7924"/>
          </a:xfrm>
        </p:grpSpPr>
        <p:sp>
          <p:nvSpPr>
            <p:cNvPr id="175" name="矩形 174"/>
            <p:cNvSpPr/>
            <p:nvPr/>
          </p:nvSpPr>
          <p:spPr>
            <a:xfrm>
              <a:off x="2706" y="1241"/>
              <a:ext cx="14400" cy="7924"/>
            </a:xfrm>
            <a:prstGeom prst="rect">
              <a:avLst/>
            </a:prstGeom>
            <a:solidFill>
              <a:srgbClr val="FFFFFF">
                <a:alpha val="94000"/>
              </a:srgbClr>
            </a:solidFill>
            <a:ln>
              <a:noFill/>
            </a:ln>
            <a:effectLst>
              <a:outerShdw blurRad="63500" sx="102000" sy="102000" algn="ctr" rotWithShape="0">
                <a:srgbClr val="7CB2C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矩形 175"/>
            <p:cNvSpPr/>
            <p:nvPr/>
          </p:nvSpPr>
          <p:spPr>
            <a:xfrm>
              <a:off x="2865" y="1378"/>
              <a:ext cx="14081" cy="7650"/>
            </a:xfrm>
            <a:prstGeom prst="rect">
              <a:avLst/>
            </a:prstGeom>
            <a:noFill/>
            <a:ln w="12700">
              <a:solidFill>
                <a:srgbClr val="7CB2CA">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descr="61"/>
          <p:cNvPicPr>
            <a:picLocks noChangeAspect="1"/>
          </p:cNvPicPr>
          <p:nvPr/>
        </p:nvPicPr>
        <p:blipFill>
          <a:blip r:embed="rId6"/>
          <a:stretch>
            <a:fillRect/>
          </a:stretch>
        </p:blipFill>
        <p:spPr>
          <a:xfrm>
            <a:off x="10408920" y="0"/>
            <a:ext cx="1782445" cy="1406525"/>
          </a:xfrm>
          <a:prstGeom prst="rect">
            <a:avLst/>
          </a:prstGeom>
        </p:spPr>
      </p:pic>
      <p:pic>
        <p:nvPicPr>
          <p:cNvPr id="15" name="图片 14" descr="64"/>
          <p:cNvPicPr>
            <a:picLocks noChangeAspect="1"/>
          </p:cNvPicPr>
          <p:nvPr/>
        </p:nvPicPr>
        <p:blipFill>
          <a:blip r:embed="rId7"/>
          <a:stretch>
            <a:fillRect/>
          </a:stretch>
        </p:blipFill>
        <p:spPr>
          <a:xfrm>
            <a:off x="659130" y="721995"/>
            <a:ext cx="2047875" cy="1457325"/>
          </a:xfrm>
          <a:prstGeom prst="rect">
            <a:avLst/>
          </a:prstGeom>
        </p:spPr>
      </p:pic>
      <p:sp>
        <p:nvSpPr>
          <p:cNvPr id="8" name="文本框 7"/>
          <p:cNvSpPr txBox="1"/>
          <p:nvPr/>
        </p:nvSpPr>
        <p:spPr>
          <a:xfrm>
            <a:off x="1868805" y="2757170"/>
            <a:ext cx="8453120" cy="460375"/>
          </a:xfrm>
          <a:prstGeom prst="rect">
            <a:avLst/>
          </a:prstGeom>
          <a:noFill/>
        </p:spPr>
        <p:txBody>
          <a:bodyPr wrap="square" rtlCol="0">
            <a:spAutoFit/>
          </a:bodyPr>
          <a:lstStyle/>
          <a:p>
            <a:pPr algn="ctr">
              <a:buClrTx/>
              <a:buSzTx/>
              <a:buFontTx/>
            </a:pPr>
            <a:r>
              <a:rPr lang="en-US" altLang="zh-CN" sz="2400">
                <a:gradFill>
                  <a:gsLst>
                    <a:gs pos="25000">
                      <a:srgbClr val="3B79BD"/>
                    </a:gs>
                    <a:gs pos="63000">
                      <a:srgbClr val="25749E"/>
                    </a:gs>
                    <a:gs pos="100000">
                      <a:srgbClr val="0A4A6E"/>
                    </a:gs>
                  </a:gsLst>
                  <a:lin ang="5400000" scaled="0"/>
                </a:gradFill>
                <a:latin typeface="汉仪尚巍手书简" panose="00020600040101010101" charset="-122"/>
                <a:ea typeface="汉仪尚巍手书简" panose="00020600040101010101" charset="-122"/>
                <a:cs typeface="汉仪尚巍手书简" panose="00020600040101010101" charset="-122"/>
                <a:sym typeface="+mn-ea"/>
              </a:rPr>
              <a:t> </a:t>
            </a:r>
            <a:endParaRPr lang="en-US" altLang="zh-CN" sz="2400">
              <a:gradFill>
                <a:gsLst>
                  <a:gs pos="25000">
                    <a:srgbClr val="3B79BD"/>
                  </a:gs>
                  <a:gs pos="63000">
                    <a:srgbClr val="25749E"/>
                  </a:gs>
                  <a:gs pos="100000">
                    <a:srgbClr val="0A4A6E"/>
                  </a:gs>
                </a:gsLst>
                <a:lin ang="5400000" scaled="0"/>
              </a:gradFill>
              <a:latin typeface="汉仪尚巍手书简" panose="00020600040101010101" charset="-122"/>
              <a:ea typeface="汉仪尚巍手书简" panose="00020600040101010101" charset="-122"/>
              <a:cs typeface="汉仪尚巍手书简" panose="00020600040101010101" charset="-122"/>
              <a:sym typeface="+mn-ea"/>
            </a:endParaRPr>
          </a:p>
        </p:txBody>
      </p:sp>
      <p:sp>
        <p:nvSpPr>
          <p:cNvPr id="19" name="文本框 18"/>
          <p:cNvSpPr txBox="1"/>
          <p:nvPr/>
        </p:nvSpPr>
        <p:spPr>
          <a:xfrm>
            <a:off x="2833370" y="3935730"/>
            <a:ext cx="4894580" cy="368300"/>
          </a:xfrm>
          <a:prstGeom prst="rect">
            <a:avLst/>
          </a:prstGeom>
          <a:noFill/>
        </p:spPr>
        <p:txBody>
          <a:bodyPr wrap="none" rtlCol="0">
            <a:spAutoFit/>
          </a:bodyPr>
          <a:p>
            <a:r>
              <a:rPr lang="en-US" altLang="zh-CN"/>
              <a:t>Is it necessary to inherit opera culture and why</a:t>
            </a:r>
            <a:endParaRPr lang="en-US" altLang="zh-CN"/>
          </a:p>
        </p:txBody>
      </p:sp>
      <p:sp>
        <p:nvSpPr>
          <p:cNvPr id="14" name="文本框 13"/>
          <p:cNvSpPr txBox="1"/>
          <p:nvPr/>
        </p:nvSpPr>
        <p:spPr>
          <a:xfrm>
            <a:off x="2631440" y="1289050"/>
            <a:ext cx="6656070" cy="1565910"/>
          </a:xfrm>
          <a:prstGeom prst="rect">
            <a:avLst/>
          </a:prstGeom>
          <a:noFill/>
        </p:spPr>
        <p:txBody>
          <a:bodyPr wrap="square" rtlCol="0">
            <a:spAutoFit/>
          </a:bodyPr>
          <a:lstStyle/>
          <a:p>
            <a:pPr algn="ctr">
              <a:lnSpc>
                <a:spcPct val="120000"/>
              </a:lnSpc>
            </a:pPr>
            <a:r>
              <a:rPr lang="en-US" altLang="zh-CN" sz="1600">
                <a:solidFill>
                  <a:srgbClr val="23709A"/>
                </a:solidFill>
                <a:latin typeface="汉仪旗黑-55简" panose="00020600040101010101" charset="-128"/>
                <a:ea typeface="汉仪旗黑-55简" panose="00020600040101010101" charset="-128"/>
                <a:sym typeface="+mn-ea"/>
              </a:rPr>
              <a:t>The general characteristics of Gannan tea-picking opera are: cheerful performance, humorous, singing and dancing, strong comedy, rich local flavor, quite popular with the masses. The representative works include Pairs of Flowers, Picking Tea in Jiulong Mountain, Digging Bamboo Shoots and so on. </a:t>
            </a:r>
            <a:endParaRPr lang="en-US" altLang="zh-CN" sz="1600">
              <a:solidFill>
                <a:srgbClr val="23709A"/>
              </a:solidFill>
              <a:latin typeface="汉仪旗黑-55简" panose="00020600040101010101" charset="-128"/>
              <a:ea typeface="汉仪旗黑-55简" panose="00020600040101010101" charset="-128"/>
              <a:sym typeface="+mn-ea"/>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2"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0-#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1+#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 presetClass="entr" presetSubtype="8"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par>
                                <p:cTn id="39" presetID="53" presetClass="entr" presetSubtype="16" fill="hold" nodeType="withEffect">
                                  <p:stCondLst>
                                    <p:cond delay="0"/>
                                  </p:stCondLst>
                                  <p:childTnLst>
                                    <p:set>
                                      <p:cBhvr>
                                        <p:cTn id="40" dur="1" fill="hold">
                                          <p:stCondLst>
                                            <p:cond delay="0"/>
                                          </p:stCondLst>
                                        </p:cTn>
                                        <p:tgtEl>
                                          <p:spTgt spid="174"/>
                                        </p:tgtEl>
                                        <p:attrNameLst>
                                          <p:attrName>style.visibility</p:attrName>
                                        </p:attrNameLst>
                                      </p:cBhvr>
                                      <p:to>
                                        <p:strVal val="visible"/>
                                      </p:to>
                                    </p:set>
                                    <p:anim calcmode="lin" valueType="num">
                                      <p:cBhvr>
                                        <p:cTn id="41" dur="500" fill="hold"/>
                                        <p:tgtEl>
                                          <p:spTgt spid="174"/>
                                        </p:tgtEl>
                                        <p:attrNameLst>
                                          <p:attrName>ppt_w</p:attrName>
                                        </p:attrNameLst>
                                      </p:cBhvr>
                                      <p:tavLst>
                                        <p:tav tm="0">
                                          <p:val>
                                            <p:fltVal val="0"/>
                                          </p:val>
                                        </p:tav>
                                        <p:tav tm="100000">
                                          <p:val>
                                            <p:strVal val="#ppt_w"/>
                                          </p:val>
                                        </p:tav>
                                      </p:tavLst>
                                    </p:anim>
                                    <p:anim calcmode="lin" valueType="num">
                                      <p:cBhvr>
                                        <p:cTn id="42" dur="500" fill="hold"/>
                                        <p:tgtEl>
                                          <p:spTgt spid="174"/>
                                        </p:tgtEl>
                                        <p:attrNameLst>
                                          <p:attrName>ppt_h</p:attrName>
                                        </p:attrNameLst>
                                      </p:cBhvr>
                                      <p:tavLst>
                                        <p:tav tm="0">
                                          <p:val>
                                            <p:fltVal val="0"/>
                                          </p:val>
                                        </p:tav>
                                        <p:tav tm="100000">
                                          <p:val>
                                            <p:strVal val="#ppt_h"/>
                                          </p:val>
                                        </p:tav>
                                      </p:tavLst>
                                    </p:anim>
                                    <p:animEffect transition="in" filter="fade">
                                      <p:cBhvr>
                                        <p:cTn id="43" dur="500"/>
                                        <p:tgtEl>
                                          <p:spTgt spid="174"/>
                                        </p:tgtEl>
                                      </p:cBhvr>
                                    </p:animEffect>
                                  </p:childTnLst>
                                </p:cTn>
                              </p:par>
                            </p:childTnLst>
                          </p:cTn>
                        </p:par>
                        <p:par>
                          <p:cTn id="44" fill="hold">
                            <p:stCondLst>
                              <p:cond delay="1500"/>
                            </p:stCondLst>
                            <p:childTnLst>
                              <p:par>
                                <p:cTn id="45" presetID="53" presetClass="entr" presetSubtype="16"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par>
                          <p:cTn id="50" fill="hold">
                            <p:stCondLst>
                              <p:cond delay="20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4"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p:tgtEl>
                                          <p:spTgt spid="19"/>
                                        </p:tgtEl>
                                        <p:attrNameLst>
                                          <p:attrName>ppt_y</p:attrName>
                                        </p:attrNameLst>
                                      </p:cBhvr>
                                      <p:tavLst>
                                        <p:tav tm="0">
                                          <p:val>
                                            <p:strVal val="#ppt_y+#ppt_h*1.125000"/>
                                          </p:val>
                                        </p:tav>
                                        <p:tav tm="100000">
                                          <p:val>
                                            <p:strVal val="#ppt_y"/>
                                          </p:val>
                                        </p:tav>
                                      </p:tavLst>
                                    </p:anim>
                                    <p:animEffect transition="in" filter="wipe(up)">
                                      <p:cBhvr>
                                        <p:cTn id="6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9" grpId="0"/>
      <p:bldP spid="19"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EECFB"/>
        </a:solidFill>
        <a:effectLst/>
      </p:bgPr>
    </p:bg>
    <p:spTree>
      <p:nvGrpSpPr>
        <p:cNvPr id="1" name=""/>
        <p:cNvGrpSpPr/>
        <p:nvPr/>
      </p:nvGrpSpPr>
      <p:grpSpPr>
        <a:xfrm>
          <a:off x="0" y="0"/>
          <a:ext cx="0" cy="0"/>
          <a:chOff x="0" y="0"/>
          <a:chExt cx="0" cy="0"/>
        </a:xfrm>
      </p:grpSpPr>
      <p:grpSp>
        <p:nvGrpSpPr>
          <p:cNvPr id="18" name="组合 17"/>
          <p:cNvGrpSpPr/>
          <p:nvPr/>
        </p:nvGrpSpPr>
        <p:grpSpPr>
          <a:xfrm>
            <a:off x="0" y="16510"/>
            <a:ext cx="12192635" cy="6889750"/>
            <a:chOff x="0" y="-3"/>
            <a:chExt cx="19201" cy="10850"/>
          </a:xfrm>
        </p:grpSpPr>
        <p:pic>
          <p:nvPicPr>
            <p:cNvPr id="16" name="图片 15" descr="65"/>
            <p:cNvPicPr>
              <a:picLocks noChangeAspect="1"/>
            </p:cNvPicPr>
            <p:nvPr/>
          </p:nvPicPr>
          <p:blipFill>
            <a:blip r:embed="rId1"/>
            <a:srcRect t="12995" b="22178"/>
            <a:stretch>
              <a:fillRect/>
            </a:stretch>
          </p:blipFill>
          <p:spPr>
            <a:xfrm>
              <a:off x="0" y="-3"/>
              <a:ext cx="12381" cy="10850"/>
            </a:xfrm>
            <a:prstGeom prst="rect">
              <a:avLst/>
            </a:prstGeom>
          </p:spPr>
        </p:pic>
        <p:pic>
          <p:nvPicPr>
            <p:cNvPr id="17" name="图片 16" descr="65"/>
            <p:cNvPicPr>
              <a:picLocks noChangeAspect="1"/>
            </p:cNvPicPr>
            <p:nvPr/>
          </p:nvPicPr>
          <p:blipFill>
            <a:blip r:embed="rId1"/>
            <a:srcRect t="12995" r="47096" b="22178"/>
            <a:stretch>
              <a:fillRect/>
            </a:stretch>
          </p:blipFill>
          <p:spPr>
            <a:xfrm>
              <a:off x="12651" y="-3"/>
              <a:ext cx="6550" cy="10850"/>
            </a:xfrm>
            <a:prstGeom prst="rect">
              <a:avLst/>
            </a:prstGeom>
          </p:spPr>
        </p:pic>
      </p:grpSp>
      <p:pic>
        <p:nvPicPr>
          <p:cNvPr id="5" name="图片 4" descr="58"/>
          <p:cNvPicPr>
            <a:picLocks noChangeAspect="1"/>
          </p:cNvPicPr>
          <p:nvPr/>
        </p:nvPicPr>
        <p:blipFill>
          <a:blip r:embed="rId2">
            <a:lum contrast="6000"/>
          </a:blip>
          <a:srcRect r="44016" b="4500"/>
          <a:stretch>
            <a:fillRect/>
          </a:stretch>
        </p:blipFill>
        <p:spPr>
          <a:xfrm>
            <a:off x="0" y="737235"/>
            <a:ext cx="4702810" cy="6063615"/>
          </a:xfrm>
          <a:prstGeom prst="rect">
            <a:avLst/>
          </a:prstGeom>
        </p:spPr>
      </p:pic>
      <p:pic>
        <p:nvPicPr>
          <p:cNvPr id="6" name="图片 5" descr="58"/>
          <p:cNvPicPr>
            <a:picLocks noChangeAspect="1"/>
          </p:cNvPicPr>
          <p:nvPr/>
        </p:nvPicPr>
        <p:blipFill>
          <a:blip r:embed="rId2">
            <a:lum contrast="6000"/>
          </a:blip>
          <a:srcRect l="52813" r="168" b="8058"/>
          <a:stretch>
            <a:fillRect/>
          </a:stretch>
        </p:blipFill>
        <p:spPr>
          <a:xfrm>
            <a:off x="8032115" y="759460"/>
            <a:ext cx="4157980" cy="6146165"/>
          </a:xfrm>
          <a:prstGeom prst="rect">
            <a:avLst/>
          </a:prstGeom>
        </p:spPr>
      </p:pic>
      <p:pic>
        <p:nvPicPr>
          <p:cNvPr id="12" name="图片 11" descr="62"/>
          <p:cNvPicPr>
            <a:picLocks noChangeAspect="1"/>
          </p:cNvPicPr>
          <p:nvPr/>
        </p:nvPicPr>
        <p:blipFill>
          <a:blip r:embed="rId3"/>
          <a:srcRect r="40253"/>
          <a:stretch>
            <a:fillRect/>
          </a:stretch>
        </p:blipFill>
        <p:spPr>
          <a:xfrm>
            <a:off x="0" y="3108325"/>
            <a:ext cx="4843145" cy="3738245"/>
          </a:xfrm>
          <a:prstGeom prst="rect">
            <a:avLst/>
          </a:prstGeom>
        </p:spPr>
      </p:pic>
      <p:pic>
        <p:nvPicPr>
          <p:cNvPr id="13" name="图片 12" descr="62"/>
          <p:cNvPicPr>
            <a:picLocks noChangeAspect="1"/>
          </p:cNvPicPr>
          <p:nvPr/>
        </p:nvPicPr>
        <p:blipFill>
          <a:blip r:embed="rId3"/>
          <a:srcRect l="73788"/>
          <a:stretch>
            <a:fillRect/>
          </a:stretch>
        </p:blipFill>
        <p:spPr>
          <a:xfrm>
            <a:off x="10268585" y="3287395"/>
            <a:ext cx="1922780" cy="3382645"/>
          </a:xfrm>
          <a:prstGeom prst="rect">
            <a:avLst/>
          </a:prstGeom>
        </p:spPr>
      </p:pic>
      <p:pic>
        <p:nvPicPr>
          <p:cNvPr id="7" name="图片 6" descr="59"/>
          <p:cNvPicPr>
            <a:picLocks noChangeAspect="1"/>
          </p:cNvPicPr>
          <p:nvPr/>
        </p:nvPicPr>
        <p:blipFill>
          <a:blip r:embed="rId4"/>
          <a:srcRect b="16644"/>
          <a:stretch>
            <a:fillRect/>
          </a:stretch>
        </p:blipFill>
        <p:spPr>
          <a:xfrm>
            <a:off x="-1270" y="2164080"/>
            <a:ext cx="12191365" cy="4693920"/>
          </a:xfrm>
          <a:prstGeom prst="rect">
            <a:avLst/>
          </a:prstGeom>
        </p:spPr>
      </p:pic>
      <p:pic>
        <p:nvPicPr>
          <p:cNvPr id="9" name="图片 8" descr="60"/>
          <p:cNvPicPr>
            <a:picLocks noChangeAspect="1"/>
          </p:cNvPicPr>
          <p:nvPr/>
        </p:nvPicPr>
        <p:blipFill>
          <a:blip r:embed="rId5"/>
          <a:srcRect r="82131"/>
          <a:stretch>
            <a:fillRect/>
          </a:stretch>
        </p:blipFill>
        <p:spPr>
          <a:xfrm>
            <a:off x="0" y="4004310"/>
            <a:ext cx="1635125" cy="2435225"/>
          </a:xfrm>
          <a:prstGeom prst="rect">
            <a:avLst/>
          </a:prstGeom>
        </p:spPr>
      </p:pic>
      <p:pic>
        <p:nvPicPr>
          <p:cNvPr id="10" name="图片 9" descr="60"/>
          <p:cNvPicPr>
            <a:picLocks noChangeAspect="1"/>
          </p:cNvPicPr>
          <p:nvPr/>
        </p:nvPicPr>
        <p:blipFill>
          <a:blip r:embed="rId5"/>
          <a:srcRect l="67042" r="527"/>
          <a:stretch>
            <a:fillRect/>
          </a:stretch>
        </p:blipFill>
        <p:spPr>
          <a:xfrm>
            <a:off x="9105900" y="4138295"/>
            <a:ext cx="3086100" cy="2531745"/>
          </a:xfrm>
          <a:prstGeom prst="rect">
            <a:avLst/>
          </a:prstGeom>
        </p:spPr>
      </p:pic>
      <p:pic>
        <p:nvPicPr>
          <p:cNvPr id="11" name="图片 10" descr="61"/>
          <p:cNvPicPr>
            <a:picLocks noChangeAspect="1"/>
          </p:cNvPicPr>
          <p:nvPr/>
        </p:nvPicPr>
        <p:blipFill>
          <a:blip r:embed="rId6"/>
          <a:stretch>
            <a:fillRect/>
          </a:stretch>
        </p:blipFill>
        <p:spPr>
          <a:xfrm>
            <a:off x="10408920" y="0"/>
            <a:ext cx="1782445" cy="1406525"/>
          </a:xfrm>
          <a:prstGeom prst="rect">
            <a:avLst/>
          </a:prstGeom>
        </p:spPr>
      </p:pic>
      <p:pic>
        <p:nvPicPr>
          <p:cNvPr id="14" name="图片 13" descr="63"/>
          <p:cNvPicPr>
            <a:picLocks noChangeAspect="1"/>
          </p:cNvPicPr>
          <p:nvPr>
            <p:custDataLst>
              <p:tags r:id="rId7"/>
            </p:custDataLst>
          </p:nvPr>
        </p:nvPicPr>
        <p:blipFill>
          <a:blip r:embed="rId8"/>
          <a:stretch>
            <a:fillRect/>
          </a:stretch>
        </p:blipFill>
        <p:spPr>
          <a:xfrm flipH="1">
            <a:off x="8150225" y="3441065"/>
            <a:ext cx="2118360" cy="1942465"/>
          </a:xfrm>
          <a:prstGeom prst="rect">
            <a:avLst/>
          </a:prstGeom>
        </p:spPr>
      </p:pic>
      <p:pic>
        <p:nvPicPr>
          <p:cNvPr id="15" name="图片 14" descr="64"/>
          <p:cNvPicPr>
            <a:picLocks noChangeAspect="1"/>
          </p:cNvPicPr>
          <p:nvPr/>
        </p:nvPicPr>
        <p:blipFill>
          <a:blip r:embed="rId9"/>
          <a:stretch>
            <a:fillRect/>
          </a:stretch>
        </p:blipFill>
        <p:spPr>
          <a:xfrm>
            <a:off x="1516380" y="1498600"/>
            <a:ext cx="2047875" cy="1457325"/>
          </a:xfrm>
          <a:prstGeom prst="rect">
            <a:avLst/>
          </a:prstGeom>
        </p:spPr>
      </p:pic>
      <p:sp>
        <p:nvSpPr>
          <p:cNvPr id="55" name="文本框 7"/>
          <p:cNvSpPr txBox="1"/>
          <p:nvPr/>
        </p:nvSpPr>
        <p:spPr>
          <a:xfrm>
            <a:off x="2901315" y="1737995"/>
            <a:ext cx="2244725" cy="206883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just"/>
            <a:endParaRPr lang="zh-CN" altLang="en-US" sz="15000" kern="100">
              <a:gradFill>
                <a:gsLst>
                  <a:gs pos="0">
                    <a:srgbClr val="033652"/>
                  </a:gs>
                  <a:gs pos="87000">
                    <a:srgbClr val="136595"/>
                  </a:gs>
                </a:gsLst>
                <a:lin ang="2700000" scaled="0"/>
              </a:gradFill>
              <a:effectLst>
                <a:outerShdw blurRad="50800" dist="50800" dir="2700000" algn="tl">
                  <a:srgbClr val="FFFFFF">
                    <a:alpha val="100000"/>
                  </a:srgbClr>
                </a:outerShdw>
              </a:effectLst>
              <a:latin typeface="汉仪尚巍手书简" panose="00020600040101010101" charset="-122"/>
              <a:ea typeface="汉仪尚巍手书简" panose="00020600040101010101" charset="-122"/>
              <a:cs typeface="汉仪迪升英雄体W" panose="00020600040101010101" charset="-122"/>
              <a:sym typeface="Times New Roman" panose="02020603050405020304"/>
            </a:endParaRPr>
          </a:p>
        </p:txBody>
      </p:sp>
      <p:sp>
        <p:nvSpPr>
          <p:cNvPr id="56" name="文本框 8"/>
          <p:cNvSpPr txBox="1"/>
          <p:nvPr/>
        </p:nvSpPr>
        <p:spPr>
          <a:xfrm>
            <a:off x="2245995" y="2376170"/>
            <a:ext cx="8162925" cy="217106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en-US" altLang="zh-CN" sz="6000" kern="100">
                <a:gradFill>
                  <a:gsLst>
                    <a:gs pos="0">
                      <a:srgbClr val="033652"/>
                    </a:gs>
                    <a:gs pos="87000">
                      <a:srgbClr val="136595"/>
                    </a:gs>
                  </a:gsLst>
                  <a:lin ang="2700000" scaled="0"/>
                </a:gradFill>
                <a:effectLst>
                  <a:outerShdw blurRad="50800" dist="50800" dir="2700000" algn="tl">
                    <a:srgbClr val="FFFFFF">
                      <a:alpha val="100000"/>
                    </a:srgbClr>
                  </a:outerShdw>
                </a:effectLst>
                <a:latin typeface="汉仪尚巍手书简" panose="00020600040101010101" charset="-122"/>
                <a:ea typeface="汉仪尚巍手书简" panose="00020600040101010101" charset="-122"/>
                <a:cs typeface="汉仪迪升英雄体W" panose="00020600040101010101" charset="-122"/>
                <a:sym typeface="Times New Roman" panose="02020603050405020304"/>
              </a:rPr>
              <a:t>Thanks for listening</a:t>
            </a:r>
            <a:endParaRPr lang="en-US" altLang="zh-CN" sz="6000" kern="100">
              <a:gradFill>
                <a:gsLst>
                  <a:gs pos="0">
                    <a:srgbClr val="033652"/>
                  </a:gs>
                  <a:gs pos="87000">
                    <a:srgbClr val="136595"/>
                  </a:gs>
                </a:gsLst>
                <a:lin ang="2700000" scaled="0"/>
              </a:gradFill>
              <a:effectLst>
                <a:outerShdw blurRad="50800" dist="50800" dir="2700000" algn="tl">
                  <a:srgbClr val="FFFFFF">
                    <a:alpha val="100000"/>
                  </a:srgbClr>
                </a:outerShdw>
              </a:effectLst>
              <a:latin typeface="汉仪尚巍手书简" panose="00020600040101010101" charset="-122"/>
              <a:ea typeface="汉仪尚巍手书简" panose="00020600040101010101" charset="-122"/>
              <a:cs typeface="汉仪迪升英雄体W" panose="00020600040101010101" charset="-122"/>
              <a:sym typeface="Times New Roman" panose="02020603050405020304"/>
            </a:endParaRPr>
          </a:p>
        </p:txBody>
      </p:sp>
      <p:sp>
        <p:nvSpPr>
          <p:cNvPr id="63" name="椭圆 14"/>
          <p:cNvSpPr/>
          <p:nvPr/>
        </p:nvSpPr>
        <p:spPr>
          <a:xfrm>
            <a:off x="5835650" y="3749675"/>
            <a:ext cx="354330" cy="354330"/>
          </a:xfrm>
          <a:prstGeom prst="ellipse">
            <a:avLst/>
          </a:prstGeom>
          <a:solidFill>
            <a:srgbClr val="13659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 name="文本框 23"/>
          <p:cNvSpPr txBox="1"/>
          <p:nvPr/>
        </p:nvSpPr>
        <p:spPr>
          <a:xfrm>
            <a:off x="3810635" y="4428173"/>
            <a:ext cx="4909820" cy="48958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US" altLang="zh-CN" sz="2000" kern="100">
              <a:solidFill>
                <a:srgbClr val="0B4D73"/>
              </a:solidFill>
              <a:latin typeface="汉仪旗黑-55简" panose="00020600040101010101" charset="-128"/>
              <a:ea typeface="汉仪旗黑-55简" panose="00020600040101010101" charset="-128"/>
              <a:cs typeface="汉仪旗黑-55简" panose="00020600040101010101" charset="-128"/>
              <a:sym typeface="Times New Roman" panose="02020603050405020304"/>
            </a:endParaRPr>
          </a:p>
        </p:txBody>
      </p:sp>
      <p:sp>
        <p:nvSpPr>
          <p:cNvPr id="2" name="文本框 1"/>
          <p:cNvSpPr txBox="1"/>
          <p:nvPr/>
        </p:nvSpPr>
        <p:spPr>
          <a:xfrm>
            <a:off x="7334885" y="1668145"/>
            <a:ext cx="2594610" cy="2399665"/>
          </a:xfrm>
          <a:prstGeom prst="rect">
            <a:avLst/>
          </a:prstGeom>
          <a:noFill/>
        </p:spPr>
        <p:txBody>
          <a:bodyPr wrap="square" rtlCol="0">
            <a:spAutoFit/>
          </a:bodyPr>
          <a:lstStyle/>
          <a:p>
            <a:pPr algn="l">
              <a:buClrTx/>
              <a:buSzTx/>
              <a:buFontTx/>
            </a:pPr>
            <a:endParaRPr lang="zh-CN" altLang="en-US" sz="15000" kern="100">
              <a:gradFill>
                <a:gsLst>
                  <a:gs pos="0">
                    <a:srgbClr val="033652"/>
                  </a:gs>
                  <a:gs pos="87000">
                    <a:srgbClr val="136595"/>
                  </a:gs>
                </a:gsLst>
                <a:lin ang="2700000" scaled="0"/>
              </a:gradFill>
              <a:effectLst>
                <a:outerShdw blurRad="50800" dist="50800" dir="2700000" algn="tl">
                  <a:srgbClr val="FFFFFF">
                    <a:alpha val="100000"/>
                  </a:srgbClr>
                </a:outerShdw>
              </a:effectLst>
              <a:latin typeface="汉仪尚巍手书简" panose="00020600040101010101" charset="-122"/>
              <a:ea typeface="汉仪尚巍手书简" panose="00020600040101010101" charset="-122"/>
              <a:cs typeface="汉仪迪升英雄体W" panose="00020600040101010101" charset="-122"/>
            </a:endParaRPr>
          </a:p>
        </p:txBody>
      </p:sp>
      <p:sp>
        <p:nvSpPr>
          <p:cNvPr id="3" name="文本框 2"/>
          <p:cNvSpPr txBox="1"/>
          <p:nvPr/>
        </p:nvSpPr>
        <p:spPr>
          <a:xfrm>
            <a:off x="5901055" y="2076450"/>
            <a:ext cx="2201545" cy="1890395"/>
          </a:xfrm>
          <a:prstGeom prst="rect">
            <a:avLst/>
          </a:prstGeom>
          <a:noFill/>
        </p:spPr>
        <p:txBody>
          <a:bodyPr wrap="square" rtlCol="0">
            <a:noAutofit/>
          </a:bodyPr>
          <a:lstStyle/>
          <a:p>
            <a:endParaRPr lang="zh-CN" altLang="en-US" sz="15000" kern="100">
              <a:gradFill>
                <a:gsLst>
                  <a:gs pos="0">
                    <a:srgbClr val="033652"/>
                  </a:gs>
                  <a:gs pos="87000">
                    <a:srgbClr val="136595"/>
                  </a:gs>
                </a:gsLst>
                <a:lin ang="2700000" scaled="0"/>
              </a:gradFill>
              <a:effectLst>
                <a:outerShdw blurRad="50800" dist="50800" dir="2700000" algn="tl">
                  <a:srgbClr val="FFFFFF">
                    <a:alpha val="100000"/>
                  </a:srgbClr>
                </a:outerShdw>
              </a:effectLst>
              <a:latin typeface="汉仪尚巍手书简" panose="00020600040101010101" charset="-122"/>
              <a:ea typeface="汉仪尚巍手书简" panose="00020600040101010101" charset="-122"/>
              <a:cs typeface="汉仪迪升英雄体W" panose="00020600040101010101" charset="-122"/>
            </a:endParaRPr>
          </a:p>
        </p:txBody>
      </p:sp>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2"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0-#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1+#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3" presetClass="entr" presetSubtype="16" fill="hold" grpId="0" nodeType="after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childTnLst>
                                </p:cTn>
                              </p:par>
                            </p:childTnLst>
                          </p:cTn>
                        </p:par>
                        <p:par>
                          <p:cTn id="43" fill="hold">
                            <p:stCondLst>
                              <p:cond delay="1500"/>
                            </p:stCondLst>
                            <p:childTnLst>
                              <p:par>
                                <p:cTn id="44" presetID="23" presetClass="entr" presetSubtype="16" fill="hold" grpId="0" nodeType="afterEffect">
                                  <p:stCondLst>
                                    <p:cond delay="0"/>
                                  </p:stCondLst>
                                  <p:childTnLst>
                                    <p:set>
                                      <p:cBhvr>
                                        <p:cTn id="45" dur="1" fill="hold">
                                          <p:stCondLst>
                                            <p:cond delay="0"/>
                                          </p:stCondLst>
                                        </p:cTn>
                                        <p:tgtEl>
                                          <p:spTgt spid="67"/>
                                        </p:tgtEl>
                                        <p:attrNameLst>
                                          <p:attrName>style.visibility</p:attrName>
                                        </p:attrNameLst>
                                      </p:cBhvr>
                                      <p:to>
                                        <p:strVal val="visible"/>
                                      </p:to>
                                    </p:set>
                                    <p:anim calcmode="lin" valueType="num">
                                      <p:cBhvr>
                                        <p:cTn id="46" dur="500" fill="hold"/>
                                        <p:tgtEl>
                                          <p:spTgt spid="67"/>
                                        </p:tgtEl>
                                        <p:attrNameLst>
                                          <p:attrName>ppt_w</p:attrName>
                                        </p:attrNameLst>
                                      </p:cBhvr>
                                      <p:tavLst>
                                        <p:tav tm="0">
                                          <p:val>
                                            <p:fltVal val="0"/>
                                          </p:val>
                                        </p:tav>
                                        <p:tav tm="100000">
                                          <p:val>
                                            <p:strVal val="#ppt_w"/>
                                          </p:val>
                                        </p:tav>
                                      </p:tavLst>
                                    </p:anim>
                                    <p:anim calcmode="lin" valueType="num">
                                      <p:cBhvr>
                                        <p:cTn id="47" dur="500" fill="hold"/>
                                        <p:tgtEl>
                                          <p:spTgt spid="67"/>
                                        </p:tgtEl>
                                        <p:attrNameLst>
                                          <p:attrName>ppt_h</p:attrName>
                                        </p:attrNameLst>
                                      </p:cBhvr>
                                      <p:tavLst>
                                        <p:tav tm="0">
                                          <p:val>
                                            <p:fltVal val="0"/>
                                          </p:val>
                                        </p:tav>
                                        <p:tav tm="100000">
                                          <p:val>
                                            <p:strVal val="#ppt_h"/>
                                          </p:val>
                                        </p:tav>
                                      </p:tavLst>
                                    </p:anim>
                                  </p:childTnLst>
                                </p:cTn>
                              </p:par>
                            </p:childTnLst>
                          </p:cTn>
                        </p:par>
                        <p:par>
                          <p:cTn id="48" fill="hold">
                            <p:stCondLst>
                              <p:cond delay="2000"/>
                            </p:stCondLst>
                            <p:childTnLst>
                              <p:par>
                                <p:cTn id="49" presetID="2" presetClass="entr" presetSubtype="8"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0-#ppt_w/2"/>
                                          </p:val>
                                        </p:tav>
                                        <p:tav tm="100000">
                                          <p:val>
                                            <p:strVal val="#ppt_x"/>
                                          </p:val>
                                        </p:tav>
                                      </p:tavLst>
                                    </p:anim>
                                    <p:anim calcmode="lin" valueType="num">
                                      <p:cBhvr additive="base">
                                        <p:cTn id="52" dur="500" fill="hold"/>
                                        <p:tgtEl>
                                          <p:spTgt spid="15"/>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1+#ppt_w/2"/>
                                          </p:val>
                                        </p:tav>
                                        <p:tav tm="100000">
                                          <p:val>
                                            <p:strVal val="#ppt_x"/>
                                          </p:val>
                                        </p:tav>
                                      </p:tavLst>
                                    </p:anim>
                                    <p:anim calcmode="lin" valueType="num">
                                      <p:cBhvr additive="base">
                                        <p:cTn id="5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56" grpId="0" bldLvl="0" animBg="1"/>
      <p:bldP spid="67"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EECFB"/>
        </a:solidFill>
        <a:effectLst/>
      </p:bgPr>
    </p:bg>
    <p:spTree>
      <p:nvGrpSpPr>
        <p:cNvPr id="1" name=""/>
        <p:cNvGrpSpPr/>
        <p:nvPr/>
      </p:nvGrpSpPr>
      <p:grpSpPr>
        <a:xfrm>
          <a:off x="0" y="0"/>
          <a:ext cx="0" cy="0"/>
          <a:chOff x="0" y="0"/>
          <a:chExt cx="0" cy="0"/>
        </a:xfrm>
      </p:grpSpPr>
      <p:grpSp>
        <p:nvGrpSpPr>
          <p:cNvPr id="18" name="组合 17"/>
          <p:cNvGrpSpPr/>
          <p:nvPr/>
        </p:nvGrpSpPr>
        <p:grpSpPr>
          <a:xfrm>
            <a:off x="0" y="16510"/>
            <a:ext cx="12192635" cy="6889750"/>
            <a:chOff x="0" y="-3"/>
            <a:chExt cx="19201" cy="10850"/>
          </a:xfrm>
        </p:grpSpPr>
        <p:pic>
          <p:nvPicPr>
            <p:cNvPr id="16" name="图片 15" descr="65"/>
            <p:cNvPicPr>
              <a:picLocks noChangeAspect="1"/>
            </p:cNvPicPr>
            <p:nvPr/>
          </p:nvPicPr>
          <p:blipFill>
            <a:blip r:embed="rId1"/>
            <a:srcRect t="12995" b="22178"/>
            <a:stretch>
              <a:fillRect/>
            </a:stretch>
          </p:blipFill>
          <p:spPr>
            <a:xfrm>
              <a:off x="0" y="-3"/>
              <a:ext cx="12381" cy="10850"/>
            </a:xfrm>
            <a:prstGeom prst="rect">
              <a:avLst/>
            </a:prstGeom>
          </p:spPr>
        </p:pic>
        <p:pic>
          <p:nvPicPr>
            <p:cNvPr id="17" name="图片 16" descr="65"/>
            <p:cNvPicPr>
              <a:picLocks noChangeAspect="1"/>
            </p:cNvPicPr>
            <p:nvPr/>
          </p:nvPicPr>
          <p:blipFill>
            <a:blip r:embed="rId1"/>
            <a:srcRect t="12995" r="47096" b="22178"/>
            <a:stretch>
              <a:fillRect/>
            </a:stretch>
          </p:blipFill>
          <p:spPr>
            <a:xfrm>
              <a:off x="12651" y="-3"/>
              <a:ext cx="6550" cy="10850"/>
            </a:xfrm>
            <a:prstGeom prst="rect">
              <a:avLst/>
            </a:prstGeom>
          </p:spPr>
        </p:pic>
      </p:grpSp>
      <p:pic>
        <p:nvPicPr>
          <p:cNvPr id="5" name="图片 4" descr="58"/>
          <p:cNvPicPr>
            <a:picLocks noChangeAspect="1"/>
          </p:cNvPicPr>
          <p:nvPr/>
        </p:nvPicPr>
        <p:blipFill>
          <a:blip r:embed="rId2">
            <a:lum contrast="6000"/>
          </a:blip>
          <a:srcRect r="44016" b="4500"/>
          <a:stretch>
            <a:fillRect/>
          </a:stretch>
        </p:blipFill>
        <p:spPr>
          <a:xfrm>
            <a:off x="0" y="737235"/>
            <a:ext cx="4702810" cy="6063615"/>
          </a:xfrm>
          <a:prstGeom prst="rect">
            <a:avLst/>
          </a:prstGeom>
        </p:spPr>
      </p:pic>
      <p:pic>
        <p:nvPicPr>
          <p:cNvPr id="6" name="图片 5" descr="58"/>
          <p:cNvPicPr>
            <a:picLocks noChangeAspect="1"/>
          </p:cNvPicPr>
          <p:nvPr/>
        </p:nvPicPr>
        <p:blipFill>
          <a:blip r:embed="rId2">
            <a:lum contrast="6000"/>
          </a:blip>
          <a:srcRect l="52813" r="168" b="8058"/>
          <a:stretch>
            <a:fillRect/>
          </a:stretch>
        </p:blipFill>
        <p:spPr>
          <a:xfrm>
            <a:off x="8032115" y="759460"/>
            <a:ext cx="4157980" cy="6146165"/>
          </a:xfrm>
          <a:prstGeom prst="rect">
            <a:avLst/>
          </a:prstGeom>
        </p:spPr>
      </p:pic>
      <p:pic>
        <p:nvPicPr>
          <p:cNvPr id="12" name="图片 11" descr="62"/>
          <p:cNvPicPr>
            <a:picLocks noChangeAspect="1"/>
          </p:cNvPicPr>
          <p:nvPr/>
        </p:nvPicPr>
        <p:blipFill>
          <a:blip r:embed="rId3"/>
          <a:srcRect r="40253"/>
          <a:stretch>
            <a:fillRect/>
          </a:stretch>
        </p:blipFill>
        <p:spPr>
          <a:xfrm>
            <a:off x="0" y="3108325"/>
            <a:ext cx="4843145" cy="3738245"/>
          </a:xfrm>
          <a:prstGeom prst="rect">
            <a:avLst/>
          </a:prstGeom>
        </p:spPr>
      </p:pic>
      <p:pic>
        <p:nvPicPr>
          <p:cNvPr id="13" name="图片 12" descr="62"/>
          <p:cNvPicPr>
            <a:picLocks noChangeAspect="1"/>
          </p:cNvPicPr>
          <p:nvPr/>
        </p:nvPicPr>
        <p:blipFill>
          <a:blip r:embed="rId3"/>
          <a:srcRect l="73788"/>
          <a:stretch>
            <a:fillRect/>
          </a:stretch>
        </p:blipFill>
        <p:spPr>
          <a:xfrm>
            <a:off x="10268585" y="3287395"/>
            <a:ext cx="1922780" cy="3382645"/>
          </a:xfrm>
          <a:prstGeom prst="rect">
            <a:avLst/>
          </a:prstGeom>
        </p:spPr>
      </p:pic>
      <p:pic>
        <p:nvPicPr>
          <p:cNvPr id="7" name="图片 6" descr="59"/>
          <p:cNvPicPr>
            <a:picLocks noChangeAspect="1"/>
          </p:cNvPicPr>
          <p:nvPr/>
        </p:nvPicPr>
        <p:blipFill>
          <a:blip r:embed="rId4"/>
          <a:srcRect b="16644"/>
          <a:stretch>
            <a:fillRect/>
          </a:stretch>
        </p:blipFill>
        <p:spPr>
          <a:xfrm>
            <a:off x="0" y="2179320"/>
            <a:ext cx="12191365" cy="4693920"/>
          </a:xfrm>
          <a:prstGeom prst="rect">
            <a:avLst/>
          </a:prstGeom>
        </p:spPr>
      </p:pic>
      <p:pic>
        <p:nvPicPr>
          <p:cNvPr id="9" name="图片 8" descr="60"/>
          <p:cNvPicPr>
            <a:picLocks noChangeAspect="1"/>
          </p:cNvPicPr>
          <p:nvPr/>
        </p:nvPicPr>
        <p:blipFill>
          <a:blip r:embed="rId5"/>
          <a:srcRect r="82131"/>
          <a:stretch>
            <a:fillRect/>
          </a:stretch>
        </p:blipFill>
        <p:spPr>
          <a:xfrm>
            <a:off x="0" y="4004310"/>
            <a:ext cx="1635125" cy="2435225"/>
          </a:xfrm>
          <a:prstGeom prst="rect">
            <a:avLst/>
          </a:prstGeom>
        </p:spPr>
      </p:pic>
      <p:pic>
        <p:nvPicPr>
          <p:cNvPr id="10" name="图片 9" descr="60"/>
          <p:cNvPicPr>
            <a:picLocks noChangeAspect="1"/>
          </p:cNvPicPr>
          <p:nvPr/>
        </p:nvPicPr>
        <p:blipFill>
          <a:blip r:embed="rId5"/>
          <a:srcRect l="67042" r="527"/>
          <a:stretch>
            <a:fillRect/>
          </a:stretch>
        </p:blipFill>
        <p:spPr>
          <a:xfrm>
            <a:off x="9105900" y="4138295"/>
            <a:ext cx="3086100" cy="2531745"/>
          </a:xfrm>
          <a:prstGeom prst="rect">
            <a:avLst/>
          </a:prstGeom>
        </p:spPr>
      </p:pic>
      <p:grpSp>
        <p:nvGrpSpPr>
          <p:cNvPr id="174" name="组合 31"/>
          <p:cNvGrpSpPr/>
          <p:nvPr/>
        </p:nvGrpSpPr>
        <p:grpSpPr>
          <a:xfrm>
            <a:off x="1635125" y="945515"/>
            <a:ext cx="9357995" cy="5031740"/>
            <a:chOff x="2706" y="1241"/>
            <a:chExt cx="14400" cy="7924"/>
          </a:xfrm>
        </p:grpSpPr>
        <p:sp>
          <p:nvSpPr>
            <p:cNvPr id="175" name="矩形 174"/>
            <p:cNvSpPr/>
            <p:nvPr/>
          </p:nvSpPr>
          <p:spPr>
            <a:xfrm>
              <a:off x="2706" y="1241"/>
              <a:ext cx="14400" cy="7924"/>
            </a:xfrm>
            <a:prstGeom prst="rect">
              <a:avLst/>
            </a:prstGeom>
            <a:solidFill>
              <a:srgbClr val="FFFFFF">
                <a:alpha val="94000"/>
              </a:srgbClr>
            </a:solidFill>
            <a:ln>
              <a:noFill/>
            </a:ln>
            <a:effectLst>
              <a:outerShdw blurRad="63500" sx="102000" sy="102000" algn="ctr" rotWithShape="0">
                <a:srgbClr val="7CB2C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矩形 175"/>
            <p:cNvSpPr/>
            <p:nvPr/>
          </p:nvSpPr>
          <p:spPr>
            <a:xfrm>
              <a:off x="2865" y="1378"/>
              <a:ext cx="14081" cy="7650"/>
            </a:xfrm>
            <a:prstGeom prst="rect">
              <a:avLst/>
            </a:prstGeom>
            <a:noFill/>
            <a:ln w="12700">
              <a:solidFill>
                <a:srgbClr val="7CB2CA">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3" name="文本框 122"/>
          <p:cNvSpPr txBox="1"/>
          <p:nvPr/>
        </p:nvSpPr>
        <p:spPr>
          <a:xfrm>
            <a:off x="3295650" y="2757170"/>
            <a:ext cx="2470150" cy="583565"/>
          </a:xfrm>
          <a:prstGeom prst="rect">
            <a:avLst/>
          </a:prstGeom>
          <a:noFill/>
        </p:spPr>
        <p:txBody>
          <a:bodyPr wrap="square" rtlCol="0">
            <a:spAutoFit/>
          </a:bodyPr>
          <a:lstStyle/>
          <a:p>
            <a:pPr algn="l"/>
            <a:r>
              <a:rPr lang="en-US" altLang="zh-CN" sz="3200" spc="400" dirty="0">
                <a:gradFill>
                  <a:gsLst>
                    <a:gs pos="25000">
                      <a:srgbClr val="3B79BD"/>
                    </a:gs>
                    <a:gs pos="63000">
                      <a:srgbClr val="25749E"/>
                    </a:gs>
                    <a:gs pos="100000">
                      <a:srgbClr val="0A4A6E"/>
                    </a:gs>
                  </a:gsLst>
                  <a:lin ang="5400000" scaled="0"/>
                </a:gradFill>
                <a:uFillTx/>
                <a:latin typeface="汉仪尚巍手书简" panose="00020600040101010101" charset="-122"/>
                <a:ea typeface="汉仪尚巍手书简" panose="00020600040101010101" charset="-122"/>
                <a:sym typeface="+mn-ea"/>
              </a:rPr>
              <a:t>overview</a:t>
            </a:r>
            <a:endParaRPr lang="en-US" altLang="zh-CN" sz="3200" spc="400" dirty="0">
              <a:gradFill>
                <a:gsLst>
                  <a:gs pos="25000">
                    <a:srgbClr val="3B79BD"/>
                  </a:gs>
                  <a:gs pos="63000">
                    <a:srgbClr val="25749E"/>
                  </a:gs>
                  <a:gs pos="100000">
                    <a:srgbClr val="0A4A6E"/>
                  </a:gs>
                </a:gsLst>
                <a:lin ang="5400000" scaled="0"/>
              </a:gradFill>
              <a:uFillTx/>
              <a:latin typeface="汉仪尚巍手书简" panose="00020600040101010101" charset="-122"/>
              <a:ea typeface="汉仪尚巍手书简" panose="00020600040101010101" charset="-122"/>
              <a:sym typeface="+mn-ea"/>
            </a:endParaRPr>
          </a:p>
        </p:txBody>
      </p:sp>
      <p:grpSp>
        <p:nvGrpSpPr>
          <p:cNvPr id="125" name="组合 4"/>
          <p:cNvGrpSpPr/>
          <p:nvPr/>
        </p:nvGrpSpPr>
        <p:grpSpPr>
          <a:xfrm>
            <a:off x="2512060" y="2757170"/>
            <a:ext cx="777240" cy="777240"/>
            <a:chOff x="3670" y="3959"/>
            <a:chExt cx="1224" cy="1224"/>
          </a:xfrm>
        </p:grpSpPr>
        <p:sp>
          <p:nvSpPr>
            <p:cNvPr id="126" name="椭圆 125"/>
            <p:cNvSpPr/>
            <p:nvPr/>
          </p:nvSpPr>
          <p:spPr>
            <a:xfrm>
              <a:off x="3670" y="3959"/>
              <a:ext cx="1224" cy="1224"/>
            </a:xfrm>
            <a:prstGeom prst="ellipse">
              <a:avLst/>
            </a:prstGeom>
            <a:gradFill>
              <a:gsLst>
                <a:gs pos="0">
                  <a:srgbClr val="378FC1"/>
                </a:gs>
                <a:gs pos="100000">
                  <a:srgbClr val="25749E"/>
                </a:gs>
              </a:gsLst>
              <a:lin ang="64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文本框 126"/>
            <p:cNvSpPr txBox="1"/>
            <p:nvPr/>
          </p:nvSpPr>
          <p:spPr>
            <a:xfrm>
              <a:off x="3710" y="4052"/>
              <a:ext cx="1144" cy="1016"/>
            </a:xfrm>
            <a:prstGeom prst="rect">
              <a:avLst/>
            </a:prstGeom>
            <a:noFill/>
          </p:spPr>
          <p:txBody>
            <a:bodyPr wrap="square" rtlCol="0">
              <a:spAutoFit/>
            </a:bodyPr>
            <a:lstStyle/>
            <a:p>
              <a:pPr algn="ctr"/>
              <a:r>
                <a:rPr lang="en-US" altLang="zh-CN" sz="3600">
                  <a:solidFill>
                    <a:schemeClr val="bg1"/>
                  </a:solidFill>
                  <a:latin typeface="汉仪尚巍手书简" panose="00020600040101010101" charset="-122"/>
                  <a:ea typeface="汉仪尚巍手书简" panose="00020600040101010101" charset="-122"/>
                </a:rPr>
                <a:t>1</a:t>
              </a:r>
              <a:endParaRPr lang="en-US" altLang="zh-CN" sz="3600">
                <a:solidFill>
                  <a:schemeClr val="bg1"/>
                </a:solidFill>
                <a:latin typeface="汉仪尚巍手书简" panose="00020600040101010101" charset="-122"/>
                <a:ea typeface="汉仪尚巍手书简" panose="00020600040101010101" charset="-122"/>
              </a:endParaRPr>
            </a:p>
          </p:txBody>
        </p:sp>
      </p:grpSp>
      <p:sp>
        <p:nvSpPr>
          <p:cNvPr id="129" name="文本框 128"/>
          <p:cNvSpPr txBox="1"/>
          <p:nvPr/>
        </p:nvSpPr>
        <p:spPr>
          <a:xfrm>
            <a:off x="3295650" y="4246880"/>
            <a:ext cx="3075940" cy="583565"/>
          </a:xfrm>
          <a:prstGeom prst="rect">
            <a:avLst/>
          </a:prstGeom>
          <a:noFill/>
        </p:spPr>
        <p:txBody>
          <a:bodyPr wrap="square" rtlCol="0">
            <a:spAutoFit/>
          </a:bodyPr>
          <a:lstStyle/>
          <a:p>
            <a:pPr algn="l">
              <a:buClrTx/>
              <a:buSzTx/>
              <a:buFontTx/>
            </a:pPr>
            <a:r>
              <a:rPr lang="en-US" altLang="zh-CN" sz="3200" spc="400" dirty="0">
                <a:gradFill>
                  <a:gsLst>
                    <a:gs pos="25000">
                      <a:srgbClr val="3B79BD"/>
                    </a:gs>
                    <a:gs pos="63000">
                      <a:srgbClr val="25749E"/>
                    </a:gs>
                    <a:gs pos="100000">
                      <a:srgbClr val="0A4A6E"/>
                    </a:gs>
                  </a:gsLst>
                  <a:lin ang="5400000" scaled="0"/>
                </a:gradFill>
                <a:latin typeface="汉仪尚巍手书简" panose="00020600040101010101" charset="-122"/>
                <a:ea typeface="汉仪尚巍手书简" panose="00020600040101010101" charset="-122"/>
                <a:sym typeface="+mn-ea"/>
              </a:rPr>
              <a:t>development</a:t>
            </a:r>
            <a:endParaRPr lang="en-US" altLang="zh-CN" sz="3200" spc="400" dirty="0">
              <a:gradFill>
                <a:gsLst>
                  <a:gs pos="25000">
                    <a:srgbClr val="4F9AD9"/>
                  </a:gs>
                  <a:gs pos="63000">
                    <a:srgbClr val="25749E"/>
                  </a:gs>
                  <a:gs pos="100000">
                    <a:srgbClr val="3386B1"/>
                  </a:gs>
                </a:gsLst>
                <a:lin ang="5400000" scaled="0"/>
              </a:gradFill>
              <a:latin typeface="汉仪许静行楷W" panose="00020600040101010101" charset="-122"/>
              <a:ea typeface="汉仪许静行楷W" panose="00020600040101010101" charset="-122"/>
              <a:sym typeface="+mn-ea"/>
            </a:endParaRPr>
          </a:p>
        </p:txBody>
      </p:sp>
      <p:grpSp>
        <p:nvGrpSpPr>
          <p:cNvPr id="131" name="组合 26"/>
          <p:cNvGrpSpPr/>
          <p:nvPr/>
        </p:nvGrpSpPr>
        <p:grpSpPr>
          <a:xfrm>
            <a:off x="2512060" y="4224020"/>
            <a:ext cx="777240" cy="777240"/>
            <a:chOff x="3670" y="3959"/>
            <a:chExt cx="1224" cy="1224"/>
          </a:xfrm>
        </p:grpSpPr>
        <p:sp>
          <p:nvSpPr>
            <p:cNvPr id="132" name="椭圆 131"/>
            <p:cNvSpPr/>
            <p:nvPr/>
          </p:nvSpPr>
          <p:spPr>
            <a:xfrm>
              <a:off x="3670" y="3959"/>
              <a:ext cx="1224" cy="1224"/>
            </a:xfrm>
            <a:prstGeom prst="ellipse">
              <a:avLst/>
            </a:prstGeom>
            <a:gradFill>
              <a:gsLst>
                <a:gs pos="0">
                  <a:srgbClr val="378FC1"/>
                </a:gs>
                <a:gs pos="100000">
                  <a:srgbClr val="25749E"/>
                </a:gs>
              </a:gsLst>
              <a:lin ang="64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文本框 132"/>
            <p:cNvSpPr txBox="1"/>
            <p:nvPr/>
          </p:nvSpPr>
          <p:spPr>
            <a:xfrm>
              <a:off x="3728" y="4052"/>
              <a:ext cx="1144" cy="1016"/>
            </a:xfrm>
            <a:prstGeom prst="rect">
              <a:avLst/>
            </a:prstGeom>
            <a:noFill/>
          </p:spPr>
          <p:txBody>
            <a:bodyPr wrap="square" rtlCol="0">
              <a:spAutoFit/>
            </a:bodyPr>
            <a:lstStyle/>
            <a:p>
              <a:pPr algn="ctr">
                <a:buClrTx/>
                <a:buSzTx/>
                <a:buFontTx/>
              </a:pPr>
              <a:r>
                <a:rPr lang="en-US" altLang="zh-CN" sz="3600">
                  <a:solidFill>
                    <a:schemeClr val="bg1"/>
                  </a:solidFill>
                  <a:latin typeface="汉仪尚巍手书简" panose="00020600040101010101" charset="-122"/>
                  <a:ea typeface="汉仪尚巍手书简" panose="00020600040101010101" charset="-122"/>
                </a:rPr>
                <a:t>3</a:t>
              </a:r>
              <a:endParaRPr lang="en-US" altLang="zh-CN" sz="3600">
                <a:solidFill>
                  <a:schemeClr val="bg1"/>
                </a:solidFill>
                <a:latin typeface="汉仪尚巍手书简" panose="00020600040101010101" charset="-122"/>
                <a:ea typeface="汉仪尚巍手书简" panose="00020600040101010101" charset="-122"/>
              </a:endParaRPr>
            </a:p>
          </p:txBody>
        </p:sp>
      </p:grpSp>
      <p:sp>
        <p:nvSpPr>
          <p:cNvPr id="135" name="文本框 134"/>
          <p:cNvSpPr txBox="1"/>
          <p:nvPr/>
        </p:nvSpPr>
        <p:spPr>
          <a:xfrm>
            <a:off x="7463790" y="2757170"/>
            <a:ext cx="2423795" cy="583565"/>
          </a:xfrm>
          <a:prstGeom prst="rect">
            <a:avLst/>
          </a:prstGeom>
          <a:noFill/>
        </p:spPr>
        <p:txBody>
          <a:bodyPr wrap="square" rtlCol="0">
            <a:spAutoFit/>
          </a:bodyPr>
          <a:lstStyle/>
          <a:p>
            <a:pPr algn="l">
              <a:buClrTx/>
              <a:buSzTx/>
              <a:buFontTx/>
            </a:pPr>
            <a:r>
              <a:rPr lang="en-US" altLang="zh-CN" sz="3200" spc="400" dirty="0">
                <a:gradFill>
                  <a:gsLst>
                    <a:gs pos="25000">
                      <a:srgbClr val="4F9AD9"/>
                    </a:gs>
                    <a:gs pos="63000">
                      <a:srgbClr val="25749E"/>
                    </a:gs>
                    <a:gs pos="100000">
                      <a:srgbClr val="3386B1"/>
                    </a:gs>
                  </a:gsLst>
                  <a:lin ang="5400000" scaled="0"/>
                </a:gradFill>
                <a:latin typeface="汉仪许静行楷W" panose="00020600040101010101" charset="-122"/>
                <a:ea typeface="汉仪许静行楷W" panose="00020600040101010101" charset="-122"/>
                <a:sym typeface="+mn-ea"/>
              </a:rPr>
              <a:t>origin</a:t>
            </a:r>
            <a:endParaRPr lang="en-US" altLang="zh-CN" sz="3200" spc="400" dirty="0">
              <a:gradFill>
                <a:gsLst>
                  <a:gs pos="25000">
                    <a:srgbClr val="4F9AD9"/>
                  </a:gs>
                  <a:gs pos="63000">
                    <a:srgbClr val="25749E"/>
                  </a:gs>
                  <a:gs pos="100000">
                    <a:srgbClr val="3386B1"/>
                  </a:gs>
                </a:gsLst>
                <a:lin ang="5400000" scaled="0"/>
              </a:gradFill>
              <a:latin typeface="汉仪许静行楷W" panose="00020600040101010101" charset="-122"/>
              <a:ea typeface="汉仪许静行楷W" panose="00020600040101010101" charset="-122"/>
              <a:sym typeface="+mn-ea"/>
            </a:endParaRPr>
          </a:p>
        </p:txBody>
      </p:sp>
      <p:grpSp>
        <p:nvGrpSpPr>
          <p:cNvPr id="137" name="组合 36"/>
          <p:cNvGrpSpPr/>
          <p:nvPr/>
        </p:nvGrpSpPr>
        <p:grpSpPr>
          <a:xfrm>
            <a:off x="6672580" y="2757170"/>
            <a:ext cx="777240" cy="777240"/>
            <a:chOff x="3670" y="3959"/>
            <a:chExt cx="1224" cy="1224"/>
          </a:xfrm>
        </p:grpSpPr>
        <p:sp>
          <p:nvSpPr>
            <p:cNvPr id="138" name="椭圆 137"/>
            <p:cNvSpPr/>
            <p:nvPr/>
          </p:nvSpPr>
          <p:spPr>
            <a:xfrm>
              <a:off x="3670" y="3959"/>
              <a:ext cx="1224" cy="1224"/>
            </a:xfrm>
            <a:prstGeom prst="ellipse">
              <a:avLst/>
            </a:prstGeom>
            <a:gradFill>
              <a:gsLst>
                <a:gs pos="0">
                  <a:srgbClr val="378FC1"/>
                </a:gs>
                <a:gs pos="100000">
                  <a:srgbClr val="25749E"/>
                </a:gs>
              </a:gsLst>
              <a:lin ang="64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文本框 138"/>
            <p:cNvSpPr txBox="1"/>
            <p:nvPr/>
          </p:nvSpPr>
          <p:spPr>
            <a:xfrm>
              <a:off x="3710" y="4070"/>
              <a:ext cx="1144" cy="1016"/>
            </a:xfrm>
            <a:prstGeom prst="rect">
              <a:avLst/>
            </a:prstGeom>
            <a:noFill/>
          </p:spPr>
          <p:txBody>
            <a:bodyPr wrap="square" rtlCol="0">
              <a:spAutoFit/>
            </a:bodyPr>
            <a:lstStyle/>
            <a:p>
              <a:pPr algn="ctr">
                <a:buClrTx/>
                <a:buSzTx/>
                <a:buFontTx/>
              </a:pPr>
              <a:r>
                <a:rPr lang="en-US" altLang="zh-CN" sz="3600">
                  <a:solidFill>
                    <a:schemeClr val="bg1"/>
                  </a:solidFill>
                  <a:latin typeface="汉仪尚巍手书简" panose="00020600040101010101" charset="-122"/>
                  <a:ea typeface="汉仪尚巍手书简" panose="00020600040101010101" charset="-122"/>
                </a:rPr>
                <a:t>2</a:t>
              </a:r>
              <a:endParaRPr lang="en-US" altLang="zh-CN" sz="3600">
                <a:solidFill>
                  <a:schemeClr val="bg1"/>
                </a:solidFill>
                <a:latin typeface="汉仪尚巍手书简" panose="00020600040101010101" charset="-122"/>
                <a:ea typeface="汉仪尚巍手书简" panose="00020600040101010101" charset="-122"/>
              </a:endParaRPr>
            </a:p>
          </p:txBody>
        </p:sp>
      </p:grpSp>
      <p:sp>
        <p:nvSpPr>
          <p:cNvPr id="141" name="文本框 140"/>
          <p:cNvSpPr txBox="1"/>
          <p:nvPr/>
        </p:nvSpPr>
        <p:spPr>
          <a:xfrm>
            <a:off x="7509510" y="4246880"/>
            <a:ext cx="2593340" cy="583565"/>
          </a:xfrm>
          <a:prstGeom prst="rect">
            <a:avLst/>
          </a:prstGeom>
          <a:noFill/>
        </p:spPr>
        <p:txBody>
          <a:bodyPr wrap="square" rtlCol="0">
            <a:spAutoFit/>
          </a:bodyPr>
          <a:lstStyle/>
          <a:p>
            <a:pPr algn="l">
              <a:buClrTx/>
              <a:buSzTx/>
              <a:buFontTx/>
            </a:pPr>
            <a:r>
              <a:rPr lang="en-US" altLang="zh-CN" sz="3200" spc="400" dirty="0">
                <a:gradFill>
                  <a:gsLst>
                    <a:gs pos="25000">
                      <a:srgbClr val="3B79BD"/>
                    </a:gs>
                    <a:gs pos="63000">
                      <a:srgbClr val="25749E"/>
                    </a:gs>
                    <a:gs pos="100000">
                      <a:srgbClr val="0A4A6E"/>
                    </a:gs>
                  </a:gsLst>
                  <a:lin ang="5400000" scaled="0"/>
                </a:gradFill>
                <a:latin typeface="汉仪尚巍手书简" panose="00020600040101010101" charset="-122"/>
                <a:ea typeface="汉仪尚巍手书简" panose="00020600040101010101" charset="-122"/>
                <a:sym typeface="+mn-ea"/>
              </a:rPr>
              <a:t>example</a:t>
            </a:r>
            <a:endParaRPr lang="en-US" altLang="zh-CN" sz="3200" spc="400" dirty="0">
              <a:solidFill>
                <a:srgbClr val="378FC1"/>
              </a:solidFill>
              <a:latin typeface="汉仪许静行楷W" panose="00020600040101010101" charset="-122"/>
              <a:ea typeface="汉仪许静行楷W" panose="00020600040101010101" charset="-122"/>
              <a:sym typeface="+mn-ea"/>
            </a:endParaRPr>
          </a:p>
        </p:txBody>
      </p:sp>
      <p:grpSp>
        <p:nvGrpSpPr>
          <p:cNvPr id="143" name="组合 47"/>
          <p:cNvGrpSpPr/>
          <p:nvPr/>
        </p:nvGrpSpPr>
        <p:grpSpPr>
          <a:xfrm>
            <a:off x="6672580" y="4224020"/>
            <a:ext cx="777240" cy="777240"/>
            <a:chOff x="3670" y="3959"/>
            <a:chExt cx="1224" cy="1224"/>
          </a:xfrm>
        </p:grpSpPr>
        <p:sp>
          <p:nvSpPr>
            <p:cNvPr id="144" name="椭圆 143"/>
            <p:cNvSpPr/>
            <p:nvPr/>
          </p:nvSpPr>
          <p:spPr>
            <a:xfrm>
              <a:off x="3670" y="3959"/>
              <a:ext cx="1224" cy="1224"/>
            </a:xfrm>
            <a:prstGeom prst="ellipse">
              <a:avLst/>
            </a:prstGeom>
            <a:gradFill>
              <a:gsLst>
                <a:gs pos="0">
                  <a:srgbClr val="378FC1"/>
                </a:gs>
                <a:gs pos="100000">
                  <a:srgbClr val="25749E"/>
                </a:gs>
              </a:gsLst>
              <a:lin ang="64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文本框 144"/>
            <p:cNvSpPr txBox="1"/>
            <p:nvPr/>
          </p:nvSpPr>
          <p:spPr>
            <a:xfrm>
              <a:off x="3710" y="4106"/>
              <a:ext cx="1144" cy="1016"/>
            </a:xfrm>
            <a:prstGeom prst="rect">
              <a:avLst/>
            </a:prstGeom>
            <a:noFill/>
          </p:spPr>
          <p:txBody>
            <a:bodyPr wrap="square" rtlCol="0">
              <a:spAutoFit/>
            </a:bodyPr>
            <a:lstStyle/>
            <a:p>
              <a:pPr algn="ctr">
                <a:buClrTx/>
                <a:buSzTx/>
                <a:buFontTx/>
              </a:pPr>
              <a:r>
                <a:rPr lang="en-US" altLang="zh-CN" sz="3600">
                  <a:solidFill>
                    <a:schemeClr val="bg1"/>
                  </a:solidFill>
                  <a:latin typeface="汉仪尚巍手书简" panose="00020600040101010101" charset="-122"/>
                  <a:ea typeface="汉仪尚巍手书简" panose="00020600040101010101" charset="-122"/>
                </a:rPr>
                <a:t>4</a:t>
              </a:r>
              <a:endParaRPr lang="en-US" altLang="zh-CN" sz="3600">
                <a:solidFill>
                  <a:schemeClr val="bg1"/>
                </a:solidFill>
                <a:latin typeface="汉仪尚巍手书简" panose="00020600040101010101" charset="-122"/>
                <a:ea typeface="汉仪尚巍手书简" panose="00020600040101010101" charset="-122"/>
              </a:endParaRPr>
            </a:p>
          </p:txBody>
        </p:sp>
      </p:grpSp>
      <p:sp>
        <p:nvSpPr>
          <p:cNvPr id="151" name="文本框 150"/>
          <p:cNvSpPr txBox="1"/>
          <p:nvPr/>
        </p:nvSpPr>
        <p:spPr>
          <a:xfrm>
            <a:off x="3352800" y="1054735"/>
            <a:ext cx="5216525" cy="1198880"/>
          </a:xfrm>
          <a:prstGeom prst="rect">
            <a:avLst/>
          </a:prstGeom>
          <a:noFill/>
        </p:spPr>
        <p:txBody>
          <a:bodyPr wrap="square" rtlCol="0">
            <a:spAutoFit/>
          </a:bodyPr>
          <a:lstStyle/>
          <a:p>
            <a:pPr algn="ctr"/>
            <a:r>
              <a:rPr lang="en-US" altLang="zh-CN" sz="7200">
                <a:gradFill>
                  <a:gsLst>
                    <a:gs pos="25000">
                      <a:srgbClr val="4F9AD9"/>
                    </a:gs>
                    <a:gs pos="63000">
                      <a:srgbClr val="25749E"/>
                    </a:gs>
                    <a:gs pos="100000">
                      <a:srgbClr val="3386B1"/>
                    </a:gs>
                  </a:gsLst>
                  <a:lin ang="5400000" scaled="0"/>
                </a:gradFill>
                <a:latin typeface="汉仪尚巍手书简" panose="00020600040101010101" charset="-122"/>
                <a:ea typeface="汉仪尚巍手书简" panose="00020600040101010101" charset="-122"/>
                <a:cs typeface="汉仪尚巍手书简" panose="00020600040101010101" charset="-122"/>
                <a:sym typeface="汉仪傲娇体简" panose="02010509060101010101" charset="-122"/>
              </a:rPr>
              <a:t>&lt;</a:t>
            </a:r>
            <a:r>
              <a:rPr lang="en-US" altLang="zh-CN" sz="7200">
                <a:gradFill>
                  <a:gsLst>
                    <a:gs pos="25000">
                      <a:srgbClr val="3B79BD"/>
                    </a:gs>
                    <a:gs pos="63000">
                      <a:srgbClr val="25749E"/>
                    </a:gs>
                    <a:gs pos="100000">
                      <a:srgbClr val="0A4A6E"/>
                    </a:gs>
                  </a:gsLst>
                  <a:lin ang="5400000" scaled="0"/>
                </a:gradFill>
                <a:latin typeface="汉仪尚巍手书简" panose="00020600040101010101" charset="-122"/>
                <a:ea typeface="汉仪尚巍手书简" panose="00020600040101010101" charset="-122"/>
                <a:cs typeface="汉仪尚巍手书简" panose="00020600040101010101" charset="-122"/>
                <a:sym typeface="汉仪傲娇体简" panose="02010509060101010101" charset="-122"/>
              </a:rPr>
              <a:t>catalogue</a:t>
            </a:r>
            <a:r>
              <a:rPr lang="en-US" altLang="zh-CN" sz="7200">
                <a:gradFill>
                  <a:gsLst>
                    <a:gs pos="25000">
                      <a:srgbClr val="4F9AD9"/>
                    </a:gs>
                    <a:gs pos="63000">
                      <a:srgbClr val="25749E"/>
                    </a:gs>
                    <a:gs pos="100000">
                      <a:srgbClr val="3386B1"/>
                    </a:gs>
                  </a:gsLst>
                  <a:lin ang="5400000" scaled="0"/>
                </a:gradFill>
                <a:latin typeface="汉仪尚巍手书简" panose="00020600040101010101" charset="-122"/>
                <a:ea typeface="汉仪尚巍手书简" panose="00020600040101010101" charset="-122"/>
                <a:cs typeface="汉仪尚巍手书简" panose="00020600040101010101" charset="-122"/>
                <a:sym typeface="汉仪傲娇体简" panose="02010509060101010101" charset="-122"/>
              </a:rPr>
              <a:t>&gt;</a:t>
            </a:r>
            <a:endParaRPr lang="en-US" altLang="zh-CN" sz="7200">
              <a:gradFill>
                <a:gsLst>
                  <a:gs pos="25000">
                    <a:srgbClr val="4F9AD9"/>
                  </a:gs>
                  <a:gs pos="63000">
                    <a:srgbClr val="25749E"/>
                  </a:gs>
                  <a:gs pos="100000">
                    <a:srgbClr val="3386B1"/>
                  </a:gs>
                </a:gsLst>
                <a:lin ang="5400000" scaled="0"/>
              </a:gradFill>
              <a:latin typeface="汉仪尚巍手书简" panose="00020600040101010101" charset="-122"/>
              <a:ea typeface="汉仪尚巍手书简" panose="00020600040101010101" charset="-122"/>
              <a:cs typeface="汉仪尚巍手书简" panose="00020600040101010101" charset="-122"/>
              <a:sym typeface="汉仪傲娇体简" panose="02010509060101010101" charset="-122"/>
            </a:endParaRPr>
          </a:p>
        </p:txBody>
      </p:sp>
      <p:pic>
        <p:nvPicPr>
          <p:cNvPr id="11" name="图片 10" descr="61"/>
          <p:cNvPicPr>
            <a:picLocks noChangeAspect="1"/>
          </p:cNvPicPr>
          <p:nvPr/>
        </p:nvPicPr>
        <p:blipFill>
          <a:blip r:embed="rId6"/>
          <a:stretch>
            <a:fillRect/>
          </a:stretch>
        </p:blipFill>
        <p:spPr>
          <a:xfrm>
            <a:off x="10408920" y="0"/>
            <a:ext cx="1782445" cy="1406525"/>
          </a:xfrm>
          <a:prstGeom prst="rect">
            <a:avLst/>
          </a:prstGeom>
        </p:spPr>
      </p:pic>
      <p:pic>
        <p:nvPicPr>
          <p:cNvPr id="15" name="图片 14" descr="64"/>
          <p:cNvPicPr>
            <a:picLocks noChangeAspect="1"/>
          </p:cNvPicPr>
          <p:nvPr/>
        </p:nvPicPr>
        <p:blipFill>
          <a:blip r:embed="rId7"/>
          <a:stretch>
            <a:fillRect/>
          </a:stretch>
        </p:blipFill>
        <p:spPr>
          <a:xfrm>
            <a:off x="659130" y="721995"/>
            <a:ext cx="2047875" cy="1457325"/>
          </a:xfrm>
          <a:prstGeom prst="rect">
            <a:avLst/>
          </a:prstGeom>
        </p:spPr>
      </p:pic>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2"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0-#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1+#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 presetClass="entr" presetSubtype="8"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par>
                                <p:cTn id="39" presetID="53" presetClass="entr" presetSubtype="16" fill="hold" nodeType="withEffect">
                                  <p:stCondLst>
                                    <p:cond delay="0"/>
                                  </p:stCondLst>
                                  <p:childTnLst>
                                    <p:set>
                                      <p:cBhvr>
                                        <p:cTn id="40" dur="1" fill="hold">
                                          <p:stCondLst>
                                            <p:cond delay="0"/>
                                          </p:stCondLst>
                                        </p:cTn>
                                        <p:tgtEl>
                                          <p:spTgt spid="174"/>
                                        </p:tgtEl>
                                        <p:attrNameLst>
                                          <p:attrName>style.visibility</p:attrName>
                                        </p:attrNameLst>
                                      </p:cBhvr>
                                      <p:to>
                                        <p:strVal val="visible"/>
                                      </p:to>
                                    </p:set>
                                    <p:anim calcmode="lin" valueType="num">
                                      <p:cBhvr>
                                        <p:cTn id="41" dur="500" fill="hold"/>
                                        <p:tgtEl>
                                          <p:spTgt spid="174"/>
                                        </p:tgtEl>
                                        <p:attrNameLst>
                                          <p:attrName>ppt_w</p:attrName>
                                        </p:attrNameLst>
                                      </p:cBhvr>
                                      <p:tavLst>
                                        <p:tav tm="0">
                                          <p:val>
                                            <p:fltVal val="0"/>
                                          </p:val>
                                        </p:tav>
                                        <p:tav tm="100000">
                                          <p:val>
                                            <p:strVal val="#ppt_w"/>
                                          </p:val>
                                        </p:tav>
                                      </p:tavLst>
                                    </p:anim>
                                    <p:anim calcmode="lin" valueType="num">
                                      <p:cBhvr>
                                        <p:cTn id="42" dur="500" fill="hold"/>
                                        <p:tgtEl>
                                          <p:spTgt spid="174"/>
                                        </p:tgtEl>
                                        <p:attrNameLst>
                                          <p:attrName>ppt_h</p:attrName>
                                        </p:attrNameLst>
                                      </p:cBhvr>
                                      <p:tavLst>
                                        <p:tav tm="0">
                                          <p:val>
                                            <p:fltVal val="0"/>
                                          </p:val>
                                        </p:tav>
                                        <p:tav tm="100000">
                                          <p:val>
                                            <p:strVal val="#ppt_h"/>
                                          </p:val>
                                        </p:tav>
                                      </p:tavLst>
                                    </p:anim>
                                    <p:animEffect transition="in" filter="fade">
                                      <p:cBhvr>
                                        <p:cTn id="43" dur="500"/>
                                        <p:tgtEl>
                                          <p:spTgt spid="174"/>
                                        </p:tgtEl>
                                      </p:cBhvr>
                                    </p:animEffect>
                                  </p:childTnLst>
                                </p:cTn>
                              </p:par>
                            </p:childTnLst>
                          </p:cTn>
                        </p:par>
                        <p:par>
                          <p:cTn id="44" fill="hold">
                            <p:stCondLst>
                              <p:cond delay="1500"/>
                            </p:stCondLst>
                            <p:childTnLst>
                              <p:par>
                                <p:cTn id="45" presetID="23" presetClass="entr" presetSubtype="16" fill="hold" grpId="0" nodeType="afterEffect">
                                  <p:stCondLst>
                                    <p:cond delay="0"/>
                                  </p:stCondLst>
                                  <p:childTnLst>
                                    <p:set>
                                      <p:cBhvr>
                                        <p:cTn id="46" dur="1" fill="hold">
                                          <p:stCondLst>
                                            <p:cond delay="0"/>
                                          </p:stCondLst>
                                        </p:cTn>
                                        <p:tgtEl>
                                          <p:spTgt spid="151"/>
                                        </p:tgtEl>
                                        <p:attrNameLst>
                                          <p:attrName>style.visibility</p:attrName>
                                        </p:attrNameLst>
                                      </p:cBhvr>
                                      <p:to>
                                        <p:strVal val="visible"/>
                                      </p:to>
                                    </p:set>
                                    <p:anim calcmode="lin" valueType="num">
                                      <p:cBhvr>
                                        <p:cTn id="47" dur="500" fill="hold"/>
                                        <p:tgtEl>
                                          <p:spTgt spid="151"/>
                                        </p:tgtEl>
                                        <p:attrNameLst>
                                          <p:attrName>ppt_w</p:attrName>
                                        </p:attrNameLst>
                                      </p:cBhvr>
                                      <p:tavLst>
                                        <p:tav tm="0">
                                          <p:val>
                                            <p:fltVal val="0"/>
                                          </p:val>
                                        </p:tav>
                                        <p:tav tm="100000">
                                          <p:val>
                                            <p:strVal val="#ppt_w"/>
                                          </p:val>
                                        </p:tav>
                                      </p:tavLst>
                                    </p:anim>
                                    <p:anim calcmode="lin" valueType="num">
                                      <p:cBhvr>
                                        <p:cTn id="48" dur="500" fill="hold"/>
                                        <p:tgtEl>
                                          <p:spTgt spid="151"/>
                                        </p:tgtEl>
                                        <p:attrNameLst>
                                          <p:attrName>ppt_h</p:attrName>
                                        </p:attrNameLst>
                                      </p:cBhvr>
                                      <p:tavLst>
                                        <p:tav tm="0">
                                          <p:val>
                                            <p:fltVal val="0"/>
                                          </p:val>
                                        </p:tav>
                                        <p:tav tm="100000">
                                          <p:val>
                                            <p:strVal val="#ppt_h"/>
                                          </p:val>
                                        </p:tav>
                                      </p:tavLst>
                                    </p:anim>
                                  </p:childTnLst>
                                </p:cTn>
                              </p:par>
                            </p:childTnLst>
                          </p:cTn>
                        </p:par>
                        <p:par>
                          <p:cTn id="49" fill="hold">
                            <p:stCondLst>
                              <p:cond delay="2000"/>
                            </p:stCondLst>
                            <p:childTnLst>
                              <p:par>
                                <p:cTn id="50" presetID="49" presetClass="entr" presetSubtype="0" decel="100000" fill="hold" nodeType="afterEffect">
                                  <p:stCondLst>
                                    <p:cond delay="0"/>
                                  </p:stCondLst>
                                  <p:childTnLst>
                                    <p:set>
                                      <p:cBhvr>
                                        <p:cTn id="51" dur="1" fill="hold">
                                          <p:stCondLst>
                                            <p:cond delay="0"/>
                                          </p:stCondLst>
                                        </p:cTn>
                                        <p:tgtEl>
                                          <p:spTgt spid="125"/>
                                        </p:tgtEl>
                                        <p:attrNameLst>
                                          <p:attrName>style.visibility</p:attrName>
                                        </p:attrNameLst>
                                      </p:cBhvr>
                                      <p:to>
                                        <p:strVal val="visible"/>
                                      </p:to>
                                    </p:set>
                                    <p:anim calcmode="lin" valueType="num">
                                      <p:cBhvr>
                                        <p:cTn id="52" dur="500" fill="hold"/>
                                        <p:tgtEl>
                                          <p:spTgt spid="125"/>
                                        </p:tgtEl>
                                        <p:attrNameLst>
                                          <p:attrName>ppt_w</p:attrName>
                                        </p:attrNameLst>
                                      </p:cBhvr>
                                      <p:tavLst>
                                        <p:tav tm="0">
                                          <p:val>
                                            <p:fltVal val="0"/>
                                          </p:val>
                                        </p:tav>
                                        <p:tav tm="100000">
                                          <p:val>
                                            <p:strVal val="#ppt_w"/>
                                          </p:val>
                                        </p:tav>
                                      </p:tavLst>
                                    </p:anim>
                                    <p:anim calcmode="lin" valueType="num">
                                      <p:cBhvr>
                                        <p:cTn id="53" dur="500" fill="hold"/>
                                        <p:tgtEl>
                                          <p:spTgt spid="125"/>
                                        </p:tgtEl>
                                        <p:attrNameLst>
                                          <p:attrName>ppt_h</p:attrName>
                                        </p:attrNameLst>
                                      </p:cBhvr>
                                      <p:tavLst>
                                        <p:tav tm="0">
                                          <p:val>
                                            <p:fltVal val="0"/>
                                          </p:val>
                                        </p:tav>
                                        <p:tav tm="100000">
                                          <p:val>
                                            <p:strVal val="#ppt_h"/>
                                          </p:val>
                                        </p:tav>
                                      </p:tavLst>
                                    </p:anim>
                                    <p:anim calcmode="lin" valueType="num">
                                      <p:cBhvr>
                                        <p:cTn id="54" dur="500" fill="hold"/>
                                        <p:tgtEl>
                                          <p:spTgt spid="125"/>
                                        </p:tgtEl>
                                        <p:attrNameLst>
                                          <p:attrName>style.rotation</p:attrName>
                                        </p:attrNameLst>
                                      </p:cBhvr>
                                      <p:tavLst>
                                        <p:tav tm="0">
                                          <p:val>
                                            <p:fltVal val="360"/>
                                          </p:val>
                                        </p:tav>
                                        <p:tav tm="100000">
                                          <p:val>
                                            <p:fltVal val="0"/>
                                          </p:val>
                                        </p:tav>
                                      </p:tavLst>
                                    </p:anim>
                                    <p:animEffect transition="in" filter="fade">
                                      <p:cBhvr>
                                        <p:cTn id="55" dur="500"/>
                                        <p:tgtEl>
                                          <p:spTgt spid="125"/>
                                        </p:tgtEl>
                                      </p:cBhvr>
                                    </p:animEffect>
                                  </p:childTnLst>
                                </p:cTn>
                              </p:par>
                              <p:par>
                                <p:cTn id="56" presetID="49" presetClass="entr" presetSubtype="0" decel="100000" fill="hold" nodeType="withEffect">
                                  <p:stCondLst>
                                    <p:cond delay="0"/>
                                  </p:stCondLst>
                                  <p:childTnLst>
                                    <p:set>
                                      <p:cBhvr>
                                        <p:cTn id="57" dur="1" fill="hold">
                                          <p:stCondLst>
                                            <p:cond delay="0"/>
                                          </p:stCondLst>
                                        </p:cTn>
                                        <p:tgtEl>
                                          <p:spTgt spid="137"/>
                                        </p:tgtEl>
                                        <p:attrNameLst>
                                          <p:attrName>style.visibility</p:attrName>
                                        </p:attrNameLst>
                                      </p:cBhvr>
                                      <p:to>
                                        <p:strVal val="visible"/>
                                      </p:to>
                                    </p:set>
                                    <p:anim calcmode="lin" valueType="num">
                                      <p:cBhvr>
                                        <p:cTn id="58" dur="500" fill="hold"/>
                                        <p:tgtEl>
                                          <p:spTgt spid="137"/>
                                        </p:tgtEl>
                                        <p:attrNameLst>
                                          <p:attrName>ppt_w</p:attrName>
                                        </p:attrNameLst>
                                      </p:cBhvr>
                                      <p:tavLst>
                                        <p:tav tm="0">
                                          <p:val>
                                            <p:fltVal val="0"/>
                                          </p:val>
                                        </p:tav>
                                        <p:tav tm="100000">
                                          <p:val>
                                            <p:strVal val="#ppt_w"/>
                                          </p:val>
                                        </p:tav>
                                      </p:tavLst>
                                    </p:anim>
                                    <p:anim calcmode="lin" valueType="num">
                                      <p:cBhvr>
                                        <p:cTn id="59" dur="500" fill="hold"/>
                                        <p:tgtEl>
                                          <p:spTgt spid="137"/>
                                        </p:tgtEl>
                                        <p:attrNameLst>
                                          <p:attrName>ppt_h</p:attrName>
                                        </p:attrNameLst>
                                      </p:cBhvr>
                                      <p:tavLst>
                                        <p:tav tm="0">
                                          <p:val>
                                            <p:fltVal val="0"/>
                                          </p:val>
                                        </p:tav>
                                        <p:tav tm="100000">
                                          <p:val>
                                            <p:strVal val="#ppt_h"/>
                                          </p:val>
                                        </p:tav>
                                      </p:tavLst>
                                    </p:anim>
                                    <p:anim calcmode="lin" valueType="num">
                                      <p:cBhvr>
                                        <p:cTn id="60" dur="500" fill="hold"/>
                                        <p:tgtEl>
                                          <p:spTgt spid="137"/>
                                        </p:tgtEl>
                                        <p:attrNameLst>
                                          <p:attrName>style.rotation</p:attrName>
                                        </p:attrNameLst>
                                      </p:cBhvr>
                                      <p:tavLst>
                                        <p:tav tm="0">
                                          <p:val>
                                            <p:fltVal val="360"/>
                                          </p:val>
                                        </p:tav>
                                        <p:tav tm="100000">
                                          <p:val>
                                            <p:fltVal val="0"/>
                                          </p:val>
                                        </p:tav>
                                      </p:tavLst>
                                    </p:anim>
                                    <p:animEffect transition="in" filter="fade">
                                      <p:cBhvr>
                                        <p:cTn id="61" dur="500"/>
                                        <p:tgtEl>
                                          <p:spTgt spid="137"/>
                                        </p:tgtEl>
                                      </p:cBhvr>
                                    </p:animEffect>
                                  </p:childTnLst>
                                </p:cTn>
                              </p:par>
                              <p:par>
                                <p:cTn id="62" presetID="49" presetClass="entr" presetSubtype="0" decel="100000" fill="hold" nodeType="withEffect">
                                  <p:stCondLst>
                                    <p:cond delay="0"/>
                                  </p:stCondLst>
                                  <p:childTnLst>
                                    <p:set>
                                      <p:cBhvr>
                                        <p:cTn id="63" dur="1" fill="hold">
                                          <p:stCondLst>
                                            <p:cond delay="0"/>
                                          </p:stCondLst>
                                        </p:cTn>
                                        <p:tgtEl>
                                          <p:spTgt spid="131"/>
                                        </p:tgtEl>
                                        <p:attrNameLst>
                                          <p:attrName>style.visibility</p:attrName>
                                        </p:attrNameLst>
                                      </p:cBhvr>
                                      <p:to>
                                        <p:strVal val="visible"/>
                                      </p:to>
                                    </p:set>
                                    <p:anim calcmode="lin" valueType="num">
                                      <p:cBhvr>
                                        <p:cTn id="64" dur="500" fill="hold"/>
                                        <p:tgtEl>
                                          <p:spTgt spid="131"/>
                                        </p:tgtEl>
                                        <p:attrNameLst>
                                          <p:attrName>ppt_w</p:attrName>
                                        </p:attrNameLst>
                                      </p:cBhvr>
                                      <p:tavLst>
                                        <p:tav tm="0">
                                          <p:val>
                                            <p:fltVal val="0"/>
                                          </p:val>
                                        </p:tav>
                                        <p:tav tm="100000">
                                          <p:val>
                                            <p:strVal val="#ppt_w"/>
                                          </p:val>
                                        </p:tav>
                                      </p:tavLst>
                                    </p:anim>
                                    <p:anim calcmode="lin" valueType="num">
                                      <p:cBhvr>
                                        <p:cTn id="65" dur="500" fill="hold"/>
                                        <p:tgtEl>
                                          <p:spTgt spid="131"/>
                                        </p:tgtEl>
                                        <p:attrNameLst>
                                          <p:attrName>ppt_h</p:attrName>
                                        </p:attrNameLst>
                                      </p:cBhvr>
                                      <p:tavLst>
                                        <p:tav tm="0">
                                          <p:val>
                                            <p:fltVal val="0"/>
                                          </p:val>
                                        </p:tav>
                                        <p:tav tm="100000">
                                          <p:val>
                                            <p:strVal val="#ppt_h"/>
                                          </p:val>
                                        </p:tav>
                                      </p:tavLst>
                                    </p:anim>
                                    <p:anim calcmode="lin" valueType="num">
                                      <p:cBhvr>
                                        <p:cTn id="66" dur="500" fill="hold"/>
                                        <p:tgtEl>
                                          <p:spTgt spid="131"/>
                                        </p:tgtEl>
                                        <p:attrNameLst>
                                          <p:attrName>style.rotation</p:attrName>
                                        </p:attrNameLst>
                                      </p:cBhvr>
                                      <p:tavLst>
                                        <p:tav tm="0">
                                          <p:val>
                                            <p:fltVal val="360"/>
                                          </p:val>
                                        </p:tav>
                                        <p:tav tm="100000">
                                          <p:val>
                                            <p:fltVal val="0"/>
                                          </p:val>
                                        </p:tav>
                                      </p:tavLst>
                                    </p:anim>
                                    <p:animEffect transition="in" filter="fade">
                                      <p:cBhvr>
                                        <p:cTn id="67" dur="500"/>
                                        <p:tgtEl>
                                          <p:spTgt spid="131"/>
                                        </p:tgtEl>
                                      </p:cBhvr>
                                    </p:animEffect>
                                  </p:childTnLst>
                                </p:cTn>
                              </p:par>
                              <p:par>
                                <p:cTn id="68" presetID="49" presetClass="entr" presetSubtype="0" decel="100000" fill="hold" nodeType="withEffect">
                                  <p:stCondLst>
                                    <p:cond delay="0"/>
                                  </p:stCondLst>
                                  <p:childTnLst>
                                    <p:set>
                                      <p:cBhvr>
                                        <p:cTn id="69" dur="1" fill="hold">
                                          <p:stCondLst>
                                            <p:cond delay="0"/>
                                          </p:stCondLst>
                                        </p:cTn>
                                        <p:tgtEl>
                                          <p:spTgt spid="143"/>
                                        </p:tgtEl>
                                        <p:attrNameLst>
                                          <p:attrName>style.visibility</p:attrName>
                                        </p:attrNameLst>
                                      </p:cBhvr>
                                      <p:to>
                                        <p:strVal val="visible"/>
                                      </p:to>
                                    </p:set>
                                    <p:anim calcmode="lin" valueType="num">
                                      <p:cBhvr>
                                        <p:cTn id="70" dur="500" fill="hold"/>
                                        <p:tgtEl>
                                          <p:spTgt spid="143"/>
                                        </p:tgtEl>
                                        <p:attrNameLst>
                                          <p:attrName>ppt_w</p:attrName>
                                        </p:attrNameLst>
                                      </p:cBhvr>
                                      <p:tavLst>
                                        <p:tav tm="0">
                                          <p:val>
                                            <p:fltVal val="0"/>
                                          </p:val>
                                        </p:tav>
                                        <p:tav tm="100000">
                                          <p:val>
                                            <p:strVal val="#ppt_w"/>
                                          </p:val>
                                        </p:tav>
                                      </p:tavLst>
                                    </p:anim>
                                    <p:anim calcmode="lin" valueType="num">
                                      <p:cBhvr>
                                        <p:cTn id="71" dur="500" fill="hold"/>
                                        <p:tgtEl>
                                          <p:spTgt spid="143"/>
                                        </p:tgtEl>
                                        <p:attrNameLst>
                                          <p:attrName>ppt_h</p:attrName>
                                        </p:attrNameLst>
                                      </p:cBhvr>
                                      <p:tavLst>
                                        <p:tav tm="0">
                                          <p:val>
                                            <p:fltVal val="0"/>
                                          </p:val>
                                        </p:tav>
                                        <p:tav tm="100000">
                                          <p:val>
                                            <p:strVal val="#ppt_h"/>
                                          </p:val>
                                        </p:tav>
                                      </p:tavLst>
                                    </p:anim>
                                    <p:anim calcmode="lin" valueType="num">
                                      <p:cBhvr>
                                        <p:cTn id="72" dur="500" fill="hold"/>
                                        <p:tgtEl>
                                          <p:spTgt spid="143"/>
                                        </p:tgtEl>
                                        <p:attrNameLst>
                                          <p:attrName>style.rotation</p:attrName>
                                        </p:attrNameLst>
                                      </p:cBhvr>
                                      <p:tavLst>
                                        <p:tav tm="0">
                                          <p:val>
                                            <p:fltVal val="360"/>
                                          </p:val>
                                        </p:tav>
                                        <p:tav tm="100000">
                                          <p:val>
                                            <p:fltVal val="0"/>
                                          </p:val>
                                        </p:tav>
                                      </p:tavLst>
                                    </p:anim>
                                    <p:animEffect transition="in" filter="fade">
                                      <p:cBhvr>
                                        <p:cTn id="73" dur="500"/>
                                        <p:tgtEl>
                                          <p:spTgt spid="143"/>
                                        </p:tgtEl>
                                      </p:cBhvr>
                                    </p:animEffect>
                                  </p:childTnLst>
                                </p:cTn>
                              </p:par>
                            </p:childTnLst>
                          </p:cTn>
                        </p:par>
                        <p:par>
                          <p:cTn id="74" fill="hold">
                            <p:stCondLst>
                              <p:cond delay="2500"/>
                            </p:stCondLst>
                            <p:childTnLst>
                              <p:par>
                                <p:cTn id="75" presetID="2" presetClass="entr" presetSubtype="2"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 calcmode="lin" valueType="num">
                                      <p:cBhvr additive="base">
                                        <p:cTn id="77" dur="500" fill="hold"/>
                                        <p:tgtEl>
                                          <p:spTgt spid="123"/>
                                        </p:tgtEl>
                                        <p:attrNameLst>
                                          <p:attrName>ppt_x</p:attrName>
                                        </p:attrNameLst>
                                      </p:cBhvr>
                                      <p:tavLst>
                                        <p:tav tm="0">
                                          <p:val>
                                            <p:strVal val="1+#ppt_w/2"/>
                                          </p:val>
                                        </p:tav>
                                        <p:tav tm="100000">
                                          <p:val>
                                            <p:strVal val="#ppt_x"/>
                                          </p:val>
                                        </p:tav>
                                      </p:tavLst>
                                    </p:anim>
                                    <p:anim calcmode="lin" valueType="num">
                                      <p:cBhvr additive="base">
                                        <p:cTn id="78" dur="500" fill="hold"/>
                                        <p:tgtEl>
                                          <p:spTgt spid="123"/>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129"/>
                                        </p:tgtEl>
                                        <p:attrNameLst>
                                          <p:attrName>style.visibility</p:attrName>
                                        </p:attrNameLst>
                                      </p:cBhvr>
                                      <p:to>
                                        <p:strVal val="visible"/>
                                      </p:to>
                                    </p:set>
                                    <p:anim calcmode="lin" valueType="num">
                                      <p:cBhvr additive="base">
                                        <p:cTn id="81" dur="500" fill="hold"/>
                                        <p:tgtEl>
                                          <p:spTgt spid="129"/>
                                        </p:tgtEl>
                                        <p:attrNameLst>
                                          <p:attrName>ppt_x</p:attrName>
                                        </p:attrNameLst>
                                      </p:cBhvr>
                                      <p:tavLst>
                                        <p:tav tm="0">
                                          <p:val>
                                            <p:strVal val="1+#ppt_w/2"/>
                                          </p:val>
                                        </p:tav>
                                        <p:tav tm="100000">
                                          <p:val>
                                            <p:strVal val="#ppt_x"/>
                                          </p:val>
                                        </p:tav>
                                      </p:tavLst>
                                    </p:anim>
                                    <p:anim calcmode="lin" valueType="num">
                                      <p:cBhvr additive="base">
                                        <p:cTn id="82" dur="500" fill="hold"/>
                                        <p:tgtEl>
                                          <p:spTgt spid="129"/>
                                        </p:tgtEl>
                                        <p:attrNameLst>
                                          <p:attrName>ppt_y</p:attrName>
                                        </p:attrNameLst>
                                      </p:cBhvr>
                                      <p:tavLst>
                                        <p:tav tm="0">
                                          <p:val>
                                            <p:strVal val="#ppt_y"/>
                                          </p:val>
                                        </p:tav>
                                        <p:tav tm="100000">
                                          <p:val>
                                            <p:strVal val="#ppt_y"/>
                                          </p:val>
                                        </p:tav>
                                      </p:tavLst>
                                    </p:anim>
                                  </p:childTnLst>
                                </p:cTn>
                              </p:par>
                            </p:childTnLst>
                          </p:cTn>
                        </p:par>
                        <p:par>
                          <p:cTn id="83" fill="hold">
                            <p:stCondLst>
                              <p:cond delay="3000"/>
                            </p:stCondLst>
                            <p:childTnLst>
                              <p:par>
                                <p:cTn id="84" presetID="2" presetClass="entr" presetSubtype="2" fill="hold" grpId="0"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500" fill="hold"/>
                                        <p:tgtEl>
                                          <p:spTgt spid="135"/>
                                        </p:tgtEl>
                                        <p:attrNameLst>
                                          <p:attrName>ppt_x</p:attrName>
                                        </p:attrNameLst>
                                      </p:cBhvr>
                                      <p:tavLst>
                                        <p:tav tm="0">
                                          <p:val>
                                            <p:strVal val="1+#ppt_w/2"/>
                                          </p:val>
                                        </p:tav>
                                        <p:tav tm="100000">
                                          <p:val>
                                            <p:strVal val="#ppt_x"/>
                                          </p:val>
                                        </p:tav>
                                      </p:tavLst>
                                    </p:anim>
                                    <p:anim calcmode="lin" valueType="num">
                                      <p:cBhvr additive="base">
                                        <p:cTn id="87" dur="500" fill="hold"/>
                                        <p:tgtEl>
                                          <p:spTgt spid="135"/>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141"/>
                                        </p:tgtEl>
                                        <p:attrNameLst>
                                          <p:attrName>style.visibility</p:attrName>
                                        </p:attrNameLst>
                                      </p:cBhvr>
                                      <p:to>
                                        <p:strVal val="visible"/>
                                      </p:to>
                                    </p:set>
                                    <p:anim calcmode="lin" valueType="num">
                                      <p:cBhvr additive="base">
                                        <p:cTn id="90" dur="500" fill="hold"/>
                                        <p:tgtEl>
                                          <p:spTgt spid="141"/>
                                        </p:tgtEl>
                                        <p:attrNameLst>
                                          <p:attrName>ppt_x</p:attrName>
                                        </p:attrNameLst>
                                      </p:cBhvr>
                                      <p:tavLst>
                                        <p:tav tm="0">
                                          <p:val>
                                            <p:strVal val="1+#ppt_w/2"/>
                                          </p:val>
                                        </p:tav>
                                        <p:tav tm="100000">
                                          <p:val>
                                            <p:strVal val="#ppt_x"/>
                                          </p:val>
                                        </p:tav>
                                      </p:tavLst>
                                    </p:anim>
                                    <p:anim calcmode="lin" valueType="num">
                                      <p:cBhvr additive="base">
                                        <p:cTn id="91" dur="500" fill="hold"/>
                                        <p:tgtEl>
                                          <p:spTgt spid="1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9" grpId="0"/>
      <p:bldP spid="135" grpId="0"/>
      <p:bldP spid="141" grpId="0"/>
      <p:bldP spid="15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EECFB"/>
        </a:solidFill>
        <a:effectLst/>
      </p:bgPr>
    </p:bg>
    <p:spTree>
      <p:nvGrpSpPr>
        <p:cNvPr id="1" name=""/>
        <p:cNvGrpSpPr/>
        <p:nvPr/>
      </p:nvGrpSpPr>
      <p:grpSpPr>
        <a:xfrm>
          <a:off x="0" y="0"/>
          <a:ext cx="0" cy="0"/>
          <a:chOff x="0" y="0"/>
          <a:chExt cx="0" cy="0"/>
        </a:xfrm>
      </p:grpSpPr>
      <p:grpSp>
        <p:nvGrpSpPr>
          <p:cNvPr id="18" name="组合 17"/>
          <p:cNvGrpSpPr/>
          <p:nvPr/>
        </p:nvGrpSpPr>
        <p:grpSpPr>
          <a:xfrm>
            <a:off x="0" y="16510"/>
            <a:ext cx="12192635" cy="6889750"/>
            <a:chOff x="0" y="-3"/>
            <a:chExt cx="19201" cy="10850"/>
          </a:xfrm>
        </p:grpSpPr>
        <p:pic>
          <p:nvPicPr>
            <p:cNvPr id="16" name="图片 15" descr="65"/>
            <p:cNvPicPr>
              <a:picLocks noChangeAspect="1"/>
            </p:cNvPicPr>
            <p:nvPr/>
          </p:nvPicPr>
          <p:blipFill>
            <a:blip r:embed="rId1"/>
            <a:srcRect t="12995" b="22178"/>
            <a:stretch>
              <a:fillRect/>
            </a:stretch>
          </p:blipFill>
          <p:spPr>
            <a:xfrm>
              <a:off x="0" y="-3"/>
              <a:ext cx="12381" cy="10850"/>
            </a:xfrm>
            <a:prstGeom prst="rect">
              <a:avLst/>
            </a:prstGeom>
          </p:spPr>
        </p:pic>
        <p:pic>
          <p:nvPicPr>
            <p:cNvPr id="17" name="图片 16" descr="65"/>
            <p:cNvPicPr>
              <a:picLocks noChangeAspect="1"/>
            </p:cNvPicPr>
            <p:nvPr/>
          </p:nvPicPr>
          <p:blipFill>
            <a:blip r:embed="rId1"/>
            <a:srcRect t="12995" r="47096" b="22178"/>
            <a:stretch>
              <a:fillRect/>
            </a:stretch>
          </p:blipFill>
          <p:spPr>
            <a:xfrm>
              <a:off x="12651" y="-3"/>
              <a:ext cx="6550" cy="10850"/>
            </a:xfrm>
            <a:prstGeom prst="rect">
              <a:avLst/>
            </a:prstGeom>
          </p:spPr>
        </p:pic>
      </p:grpSp>
      <p:pic>
        <p:nvPicPr>
          <p:cNvPr id="5" name="图片 4" descr="58"/>
          <p:cNvPicPr>
            <a:picLocks noChangeAspect="1"/>
          </p:cNvPicPr>
          <p:nvPr/>
        </p:nvPicPr>
        <p:blipFill>
          <a:blip r:embed="rId2">
            <a:lum contrast="6000"/>
          </a:blip>
          <a:srcRect r="44016" b="4500"/>
          <a:stretch>
            <a:fillRect/>
          </a:stretch>
        </p:blipFill>
        <p:spPr>
          <a:xfrm>
            <a:off x="0" y="737235"/>
            <a:ext cx="4702810" cy="6063615"/>
          </a:xfrm>
          <a:prstGeom prst="rect">
            <a:avLst/>
          </a:prstGeom>
        </p:spPr>
      </p:pic>
      <p:pic>
        <p:nvPicPr>
          <p:cNvPr id="6" name="图片 5" descr="58"/>
          <p:cNvPicPr>
            <a:picLocks noChangeAspect="1"/>
          </p:cNvPicPr>
          <p:nvPr/>
        </p:nvPicPr>
        <p:blipFill>
          <a:blip r:embed="rId2">
            <a:lum contrast="6000"/>
          </a:blip>
          <a:srcRect l="52813" r="168" b="8058"/>
          <a:stretch>
            <a:fillRect/>
          </a:stretch>
        </p:blipFill>
        <p:spPr>
          <a:xfrm>
            <a:off x="8032115" y="759460"/>
            <a:ext cx="4157980" cy="6146165"/>
          </a:xfrm>
          <a:prstGeom prst="rect">
            <a:avLst/>
          </a:prstGeom>
        </p:spPr>
      </p:pic>
      <p:pic>
        <p:nvPicPr>
          <p:cNvPr id="12" name="图片 11" descr="62"/>
          <p:cNvPicPr>
            <a:picLocks noChangeAspect="1"/>
          </p:cNvPicPr>
          <p:nvPr/>
        </p:nvPicPr>
        <p:blipFill>
          <a:blip r:embed="rId3"/>
          <a:srcRect r="40253"/>
          <a:stretch>
            <a:fillRect/>
          </a:stretch>
        </p:blipFill>
        <p:spPr>
          <a:xfrm>
            <a:off x="0" y="3108325"/>
            <a:ext cx="4843145" cy="3738245"/>
          </a:xfrm>
          <a:prstGeom prst="rect">
            <a:avLst/>
          </a:prstGeom>
        </p:spPr>
      </p:pic>
      <p:pic>
        <p:nvPicPr>
          <p:cNvPr id="13" name="图片 12" descr="62"/>
          <p:cNvPicPr>
            <a:picLocks noChangeAspect="1"/>
          </p:cNvPicPr>
          <p:nvPr/>
        </p:nvPicPr>
        <p:blipFill>
          <a:blip r:embed="rId3"/>
          <a:srcRect l="73788"/>
          <a:stretch>
            <a:fillRect/>
          </a:stretch>
        </p:blipFill>
        <p:spPr>
          <a:xfrm>
            <a:off x="10268585" y="3287395"/>
            <a:ext cx="1922780" cy="3382645"/>
          </a:xfrm>
          <a:prstGeom prst="rect">
            <a:avLst/>
          </a:prstGeom>
        </p:spPr>
      </p:pic>
      <p:pic>
        <p:nvPicPr>
          <p:cNvPr id="7" name="图片 6" descr="59"/>
          <p:cNvPicPr>
            <a:picLocks noChangeAspect="1"/>
          </p:cNvPicPr>
          <p:nvPr/>
        </p:nvPicPr>
        <p:blipFill>
          <a:blip r:embed="rId4"/>
          <a:srcRect b="16644"/>
          <a:stretch>
            <a:fillRect/>
          </a:stretch>
        </p:blipFill>
        <p:spPr>
          <a:xfrm>
            <a:off x="0" y="2179320"/>
            <a:ext cx="12191365" cy="4693920"/>
          </a:xfrm>
          <a:prstGeom prst="rect">
            <a:avLst/>
          </a:prstGeom>
        </p:spPr>
      </p:pic>
      <p:pic>
        <p:nvPicPr>
          <p:cNvPr id="9" name="图片 8" descr="60"/>
          <p:cNvPicPr>
            <a:picLocks noChangeAspect="1"/>
          </p:cNvPicPr>
          <p:nvPr/>
        </p:nvPicPr>
        <p:blipFill>
          <a:blip r:embed="rId5"/>
          <a:srcRect r="82131"/>
          <a:stretch>
            <a:fillRect/>
          </a:stretch>
        </p:blipFill>
        <p:spPr>
          <a:xfrm>
            <a:off x="0" y="4004310"/>
            <a:ext cx="1635125" cy="2435225"/>
          </a:xfrm>
          <a:prstGeom prst="rect">
            <a:avLst/>
          </a:prstGeom>
        </p:spPr>
      </p:pic>
      <p:pic>
        <p:nvPicPr>
          <p:cNvPr id="10" name="图片 9" descr="60"/>
          <p:cNvPicPr>
            <a:picLocks noChangeAspect="1"/>
          </p:cNvPicPr>
          <p:nvPr/>
        </p:nvPicPr>
        <p:blipFill>
          <a:blip r:embed="rId5"/>
          <a:srcRect l="67042" r="527"/>
          <a:stretch>
            <a:fillRect/>
          </a:stretch>
        </p:blipFill>
        <p:spPr>
          <a:xfrm>
            <a:off x="9105900" y="4138295"/>
            <a:ext cx="3086100" cy="2531745"/>
          </a:xfrm>
          <a:prstGeom prst="rect">
            <a:avLst/>
          </a:prstGeom>
        </p:spPr>
      </p:pic>
      <p:grpSp>
        <p:nvGrpSpPr>
          <p:cNvPr id="174" name="组合 31"/>
          <p:cNvGrpSpPr/>
          <p:nvPr/>
        </p:nvGrpSpPr>
        <p:grpSpPr>
          <a:xfrm>
            <a:off x="1416685" y="913130"/>
            <a:ext cx="9357995" cy="5031740"/>
            <a:chOff x="2706" y="1241"/>
            <a:chExt cx="14400" cy="7924"/>
          </a:xfrm>
        </p:grpSpPr>
        <p:sp>
          <p:nvSpPr>
            <p:cNvPr id="175" name="矩形 174"/>
            <p:cNvSpPr/>
            <p:nvPr/>
          </p:nvSpPr>
          <p:spPr>
            <a:xfrm>
              <a:off x="2706" y="1241"/>
              <a:ext cx="14400" cy="7924"/>
            </a:xfrm>
            <a:prstGeom prst="rect">
              <a:avLst/>
            </a:prstGeom>
            <a:solidFill>
              <a:srgbClr val="FFFFFF">
                <a:alpha val="94000"/>
              </a:srgbClr>
            </a:solidFill>
            <a:ln>
              <a:noFill/>
            </a:ln>
            <a:effectLst>
              <a:outerShdw blurRad="63500" sx="102000" sy="102000" algn="ctr" rotWithShape="0">
                <a:srgbClr val="7CB2C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矩形 175"/>
            <p:cNvSpPr/>
            <p:nvPr/>
          </p:nvSpPr>
          <p:spPr>
            <a:xfrm>
              <a:off x="2865" y="1378"/>
              <a:ext cx="14081" cy="7650"/>
            </a:xfrm>
            <a:prstGeom prst="rect">
              <a:avLst/>
            </a:prstGeom>
            <a:noFill/>
            <a:ln w="12700">
              <a:solidFill>
                <a:srgbClr val="7CB2CA">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descr="61"/>
          <p:cNvPicPr>
            <a:picLocks noChangeAspect="1"/>
          </p:cNvPicPr>
          <p:nvPr/>
        </p:nvPicPr>
        <p:blipFill>
          <a:blip r:embed="rId6"/>
          <a:stretch>
            <a:fillRect/>
          </a:stretch>
        </p:blipFill>
        <p:spPr>
          <a:xfrm>
            <a:off x="10408920" y="0"/>
            <a:ext cx="1782445" cy="1406525"/>
          </a:xfrm>
          <a:prstGeom prst="rect">
            <a:avLst/>
          </a:prstGeom>
        </p:spPr>
      </p:pic>
      <p:pic>
        <p:nvPicPr>
          <p:cNvPr id="15" name="图片 14" descr="64"/>
          <p:cNvPicPr>
            <a:picLocks noChangeAspect="1"/>
          </p:cNvPicPr>
          <p:nvPr/>
        </p:nvPicPr>
        <p:blipFill>
          <a:blip r:embed="rId7"/>
          <a:stretch>
            <a:fillRect/>
          </a:stretch>
        </p:blipFill>
        <p:spPr>
          <a:xfrm>
            <a:off x="659130" y="721995"/>
            <a:ext cx="2047875" cy="1457325"/>
          </a:xfrm>
          <a:prstGeom prst="rect">
            <a:avLst/>
          </a:prstGeom>
        </p:spPr>
      </p:pic>
      <p:grpSp>
        <p:nvGrpSpPr>
          <p:cNvPr id="2" name="组合 1"/>
          <p:cNvGrpSpPr/>
          <p:nvPr/>
        </p:nvGrpSpPr>
        <p:grpSpPr>
          <a:xfrm>
            <a:off x="5624513" y="1745615"/>
            <a:ext cx="941705" cy="941705"/>
            <a:chOff x="8858" y="2551"/>
            <a:chExt cx="1483" cy="1483"/>
          </a:xfrm>
        </p:grpSpPr>
        <p:sp>
          <p:nvSpPr>
            <p:cNvPr id="3" name="椭圆 2"/>
            <p:cNvSpPr/>
            <p:nvPr/>
          </p:nvSpPr>
          <p:spPr>
            <a:xfrm>
              <a:off x="8858" y="2551"/>
              <a:ext cx="1483" cy="1483"/>
            </a:xfrm>
            <a:prstGeom prst="ellipse">
              <a:avLst/>
            </a:prstGeom>
            <a:gradFill>
              <a:gsLst>
                <a:gs pos="0">
                  <a:srgbClr val="378FC1"/>
                </a:gs>
                <a:gs pos="100000">
                  <a:srgbClr val="25749E"/>
                </a:gs>
              </a:gsLst>
              <a:lin ang="64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958" y="2784"/>
              <a:ext cx="1246" cy="1113"/>
            </a:xfrm>
            <a:prstGeom prst="rect">
              <a:avLst/>
            </a:prstGeom>
            <a:noFill/>
          </p:spPr>
          <p:txBody>
            <a:bodyPr wrap="square" rtlCol="0">
              <a:spAutoFit/>
            </a:bodyPr>
            <a:lstStyle/>
            <a:p>
              <a:pPr algn="ctr"/>
              <a:r>
                <a:rPr lang="en-US" altLang="zh-CN" sz="4000" b="1">
                  <a:solidFill>
                    <a:srgbClr val="FFFFFF"/>
                  </a:solidFill>
                  <a:latin typeface="汉仪尚巍手书简" panose="00020600040101010101" charset="-122"/>
                  <a:ea typeface="汉仪尚巍手书简" panose="00020600040101010101" charset="-122"/>
                </a:rPr>
                <a:t>01</a:t>
              </a:r>
              <a:endParaRPr lang="en-US" altLang="zh-CN" sz="4000" b="1">
                <a:solidFill>
                  <a:srgbClr val="FFFFFF"/>
                </a:solidFill>
                <a:latin typeface="汉仪尚巍手书简" panose="00020600040101010101" charset="-122"/>
                <a:ea typeface="汉仪尚巍手书简" panose="00020600040101010101" charset="-122"/>
              </a:endParaRPr>
            </a:p>
          </p:txBody>
        </p:sp>
      </p:grpSp>
      <p:sp>
        <p:nvSpPr>
          <p:cNvPr id="8" name="文本框 7"/>
          <p:cNvSpPr txBox="1"/>
          <p:nvPr/>
        </p:nvSpPr>
        <p:spPr>
          <a:xfrm>
            <a:off x="1868805" y="2773680"/>
            <a:ext cx="8453120" cy="1198880"/>
          </a:xfrm>
          <a:prstGeom prst="rect">
            <a:avLst/>
          </a:prstGeom>
          <a:noFill/>
        </p:spPr>
        <p:txBody>
          <a:bodyPr wrap="square" rtlCol="0">
            <a:spAutoFit/>
          </a:bodyPr>
          <a:lstStyle/>
          <a:p>
            <a:pPr algn="ctr">
              <a:buClrTx/>
              <a:buSzTx/>
              <a:buFontTx/>
            </a:pPr>
            <a:r>
              <a:rPr lang="en-US" altLang="zh-CN" sz="7200">
                <a:gradFill>
                  <a:gsLst>
                    <a:gs pos="25000">
                      <a:srgbClr val="3B79BD"/>
                    </a:gs>
                    <a:gs pos="63000">
                      <a:srgbClr val="25749E"/>
                    </a:gs>
                    <a:gs pos="100000">
                      <a:srgbClr val="0A4A6E"/>
                    </a:gs>
                  </a:gsLst>
                  <a:lin ang="5400000" scaled="0"/>
                </a:gradFill>
                <a:latin typeface="汉仪尚巍手书简" panose="00020600040101010101" charset="-122"/>
                <a:ea typeface="汉仪尚巍手书简" panose="00020600040101010101" charset="-122"/>
                <a:cs typeface="汉仪尚巍手书简" panose="00020600040101010101" charset="-122"/>
                <a:sym typeface="+mn-ea"/>
              </a:rPr>
              <a:t>overview</a:t>
            </a:r>
            <a:endParaRPr lang="en-US" altLang="zh-CN" sz="7200">
              <a:gradFill>
                <a:gsLst>
                  <a:gs pos="25000">
                    <a:srgbClr val="3B79BD"/>
                  </a:gs>
                  <a:gs pos="63000">
                    <a:srgbClr val="25749E"/>
                  </a:gs>
                  <a:gs pos="100000">
                    <a:srgbClr val="0A4A6E"/>
                  </a:gs>
                </a:gsLst>
                <a:lin ang="5400000" scaled="0"/>
              </a:gradFill>
              <a:latin typeface="汉仪尚巍手书简" panose="00020600040101010101" charset="-122"/>
              <a:ea typeface="汉仪尚巍手书简" panose="00020600040101010101" charset="-122"/>
              <a:cs typeface="汉仪尚巍手书简" panose="00020600040101010101" charset="-122"/>
              <a:sym typeface="+mn-ea"/>
            </a:endParaRPr>
          </a:p>
        </p:txBody>
      </p:sp>
      <p:sp>
        <p:nvSpPr>
          <p:cNvPr id="14" name="文本框 13"/>
          <p:cNvSpPr txBox="1"/>
          <p:nvPr/>
        </p:nvSpPr>
        <p:spPr>
          <a:xfrm>
            <a:off x="2767330" y="4044315"/>
            <a:ext cx="7414895" cy="1322070"/>
          </a:xfrm>
          <a:prstGeom prst="rect">
            <a:avLst/>
          </a:prstGeom>
          <a:noFill/>
        </p:spPr>
        <p:txBody>
          <a:bodyPr wrap="square" rtlCol="0">
            <a:spAutoFit/>
          </a:bodyPr>
          <a:lstStyle/>
          <a:p>
            <a:pPr algn="ctr" fontAlgn="auto">
              <a:lnSpc>
                <a:spcPct val="100000"/>
              </a:lnSpc>
            </a:pPr>
            <a:r>
              <a:rPr lang="en-US" altLang="zh-CN" sz="2000">
                <a:solidFill>
                  <a:srgbClr val="23709A"/>
                </a:solidFill>
                <a:latin typeface="汉仪旗黑-55简" panose="00020600040101010101" charset="-128"/>
                <a:ea typeface="汉仪旗黑-55简" panose="00020600040101010101" charset="-128"/>
                <a:sym typeface="+mn-ea"/>
              </a:rPr>
              <a:t>Tea-picking opera is a kind of opera category popular in Jiangxi, Hubei, Anhui, Fujian, Guangdong and other provinces, and it is one of the regional cultures with strong local characteristics in China.</a:t>
            </a:r>
            <a:endParaRPr lang="en-US" altLang="zh-CN" sz="2000">
              <a:solidFill>
                <a:srgbClr val="23709A"/>
              </a:solidFill>
              <a:latin typeface="汉仪旗黑-55简" panose="00020600040101010101" charset="-128"/>
              <a:ea typeface="汉仪旗黑-55简" panose="00020600040101010101" charset="-128"/>
              <a:sym typeface="+mn-ea"/>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2"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0-#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1+#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 presetClass="entr" presetSubtype="8"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par>
                                <p:cTn id="39" presetID="53" presetClass="entr" presetSubtype="16" fill="hold" nodeType="withEffect">
                                  <p:stCondLst>
                                    <p:cond delay="0"/>
                                  </p:stCondLst>
                                  <p:childTnLst>
                                    <p:set>
                                      <p:cBhvr>
                                        <p:cTn id="40" dur="1" fill="hold">
                                          <p:stCondLst>
                                            <p:cond delay="0"/>
                                          </p:stCondLst>
                                        </p:cTn>
                                        <p:tgtEl>
                                          <p:spTgt spid="174"/>
                                        </p:tgtEl>
                                        <p:attrNameLst>
                                          <p:attrName>style.visibility</p:attrName>
                                        </p:attrNameLst>
                                      </p:cBhvr>
                                      <p:to>
                                        <p:strVal val="visible"/>
                                      </p:to>
                                    </p:set>
                                    <p:anim calcmode="lin" valueType="num">
                                      <p:cBhvr>
                                        <p:cTn id="41" dur="500" fill="hold"/>
                                        <p:tgtEl>
                                          <p:spTgt spid="174"/>
                                        </p:tgtEl>
                                        <p:attrNameLst>
                                          <p:attrName>ppt_w</p:attrName>
                                        </p:attrNameLst>
                                      </p:cBhvr>
                                      <p:tavLst>
                                        <p:tav tm="0">
                                          <p:val>
                                            <p:fltVal val="0"/>
                                          </p:val>
                                        </p:tav>
                                        <p:tav tm="100000">
                                          <p:val>
                                            <p:strVal val="#ppt_w"/>
                                          </p:val>
                                        </p:tav>
                                      </p:tavLst>
                                    </p:anim>
                                    <p:anim calcmode="lin" valueType="num">
                                      <p:cBhvr>
                                        <p:cTn id="42" dur="500" fill="hold"/>
                                        <p:tgtEl>
                                          <p:spTgt spid="174"/>
                                        </p:tgtEl>
                                        <p:attrNameLst>
                                          <p:attrName>ppt_h</p:attrName>
                                        </p:attrNameLst>
                                      </p:cBhvr>
                                      <p:tavLst>
                                        <p:tav tm="0">
                                          <p:val>
                                            <p:fltVal val="0"/>
                                          </p:val>
                                        </p:tav>
                                        <p:tav tm="100000">
                                          <p:val>
                                            <p:strVal val="#ppt_h"/>
                                          </p:val>
                                        </p:tav>
                                      </p:tavLst>
                                    </p:anim>
                                    <p:animEffect transition="in" filter="fade">
                                      <p:cBhvr>
                                        <p:cTn id="43" dur="500"/>
                                        <p:tgtEl>
                                          <p:spTgt spid="174"/>
                                        </p:tgtEl>
                                      </p:cBhvr>
                                    </p:animEffect>
                                  </p:childTnLst>
                                </p:cTn>
                              </p:par>
                            </p:childTnLst>
                          </p:cTn>
                        </p:par>
                        <p:par>
                          <p:cTn id="44" fill="hold">
                            <p:stCondLst>
                              <p:cond delay="1500"/>
                            </p:stCondLst>
                            <p:childTnLst>
                              <p:par>
                                <p:cTn id="45" presetID="53" presetClass="entr" presetSubtype="16"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500" fill="hold"/>
                                        <p:tgtEl>
                                          <p:spTgt spid="2"/>
                                        </p:tgtEl>
                                        <p:attrNameLst>
                                          <p:attrName>ppt_w</p:attrName>
                                        </p:attrNameLst>
                                      </p:cBhvr>
                                      <p:tavLst>
                                        <p:tav tm="0">
                                          <p:val>
                                            <p:fltVal val="0"/>
                                          </p:val>
                                        </p:tav>
                                        <p:tav tm="100000">
                                          <p:val>
                                            <p:strVal val="#ppt_w"/>
                                          </p:val>
                                        </p:tav>
                                      </p:tavLst>
                                    </p:anim>
                                    <p:anim calcmode="lin" valueType="num">
                                      <p:cBhvr>
                                        <p:cTn id="48" dur="500" fill="hold"/>
                                        <p:tgtEl>
                                          <p:spTgt spid="2"/>
                                        </p:tgtEl>
                                        <p:attrNameLst>
                                          <p:attrName>ppt_h</p:attrName>
                                        </p:attrNameLst>
                                      </p:cBhvr>
                                      <p:tavLst>
                                        <p:tav tm="0">
                                          <p:val>
                                            <p:fltVal val="0"/>
                                          </p:val>
                                        </p:tav>
                                        <p:tav tm="100000">
                                          <p:val>
                                            <p:strVal val="#ppt_h"/>
                                          </p:val>
                                        </p:tav>
                                      </p:tavLst>
                                    </p:anim>
                                    <p:animEffect transition="in" filter="fade">
                                      <p:cBhvr>
                                        <p:cTn id="49" dur="500"/>
                                        <p:tgtEl>
                                          <p:spTgt spid="2"/>
                                        </p:tgtEl>
                                      </p:cBhvr>
                                    </p:animEffect>
                                  </p:childTnLst>
                                </p:cTn>
                              </p:par>
                            </p:childTnLst>
                          </p:cTn>
                        </p:par>
                        <p:par>
                          <p:cTn id="50" fill="hold">
                            <p:stCondLst>
                              <p:cond delay="2000"/>
                            </p:stCondLst>
                            <p:childTnLst>
                              <p:par>
                                <p:cTn id="51" presetID="53" presetClass="entr" presetSubtype="16"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fltVal val="0"/>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animEffect transition="in" filter="fade">
                                      <p:cBhvr>
                                        <p:cTn id="55" dur="500"/>
                                        <p:tgtEl>
                                          <p:spTgt spid="8"/>
                                        </p:tgtEl>
                                      </p:cBhvr>
                                    </p:animEffect>
                                  </p:childTnLst>
                                </p:cTn>
                              </p:par>
                            </p:childTnLst>
                          </p:cTn>
                        </p:par>
                        <p:par>
                          <p:cTn id="56" fill="hold">
                            <p:stCondLst>
                              <p:cond delay="250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EECFB"/>
        </a:solidFill>
        <a:effectLst/>
      </p:bgPr>
    </p:bg>
    <p:spTree>
      <p:nvGrpSpPr>
        <p:cNvPr id="1" name=""/>
        <p:cNvGrpSpPr/>
        <p:nvPr/>
      </p:nvGrpSpPr>
      <p:grpSpPr>
        <a:xfrm>
          <a:off x="0" y="0"/>
          <a:ext cx="0" cy="0"/>
          <a:chOff x="0" y="0"/>
          <a:chExt cx="0" cy="0"/>
        </a:xfrm>
      </p:grpSpPr>
      <p:grpSp>
        <p:nvGrpSpPr>
          <p:cNvPr id="18" name="组合 17"/>
          <p:cNvGrpSpPr/>
          <p:nvPr/>
        </p:nvGrpSpPr>
        <p:grpSpPr>
          <a:xfrm>
            <a:off x="0" y="16510"/>
            <a:ext cx="12192635" cy="6889750"/>
            <a:chOff x="0" y="-3"/>
            <a:chExt cx="19201" cy="10850"/>
          </a:xfrm>
        </p:grpSpPr>
        <p:pic>
          <p:nvPicPr>
            <p:cNvPr id="16" name="图片 15" descr="65"/>
            <p:cNvPicPr>
              <a:picLocks noChangeAspect="1"/>
            </p:cNvPicPr>
            <p:nvPr/>
          </p:nvPicPr>
          <p:blipFill>
            <a:blip r:embed="rId1"/>
            <a:srcRect t="12995" b="22178"/>
            <a:stretch>
              <a:fillRect/>
            </a:stretch>
          </p:blipFill>
          <p:spPr>
            <a:xfrm>
              <a:off x="0" y="-3"/>
              <a:ext cx="12381" cy="10850"/>
            </a:xfrm>
            <a:prstGeom prst="rect">
              <a:avLst/>
            </a:prstGeom>
          </p:spPr>
        </p:pic>
        <p:pic>
          <p:nvPicPr>
            <p:cNvPr id="17" name="图片 16" descr="65"/>
            <p:cNvPicPr>
              <a:picLocks noChangeAspect="1"/>
            </p:cNvPicPr>
            <p:nvPr/>
          </p:nvPicPr>
          <p:blipFill>
            <a:blip r:embed="rId1"/>
            <a:srcRect t="12995" r="47096" b="22178"/>
            <a:stretch>
              <a:fillRect/>
            </a:stretch>
          </p:blipFill>
          <p:spPr>
            <a:xfrm>
              <a:off x="12651" y="-3"/>
              <a:ext cx="6550" cy="10850"/>
            </a:xfrm>
            <a:prstGeom prst="rect">
              <a:avLst/>
            </a:prstGeom>
          </p:spPr>
        </p:pic>
      </p:grpSp>
      <p:pic>
        <p:nvPicPr>
          <p:cNvPr id="5" name="图片 4" descr="58"/>
          <p:cNvPicPr>
            <a:picLocks noChangeAspect="1"/>
          </p:cNvPicPr>
          <p:nvPr/>
        </p:nvPicPr>
        <p:blipFill>
          <a:blip r:embed="rId2">
            <a:lum contrast="6000"/>
          </a:blip>
          <a:srcRect r="44016" b="4500"/>
          <a:stretch>
            <a:fillRect/>
          </a:stretch>
        </p:blipFill>
        <p:spPr>
          <a:xfrm>
            <a:off x="0" y="737235"/>
            <a:ext cx="4702810" cy="6063615"/>
          </a:xfrm>
          <a:prstGeom prst="rect">
            <a:avLst/>
          </a:prstGeom>
        </p:spPr>
      </p:pic>
      <p:pic>
        <p:nvPicPr>
          <p:cNvPr id="6" name="图片 5" descr="58"/>
          <p:cNvPicPr>
            <a:picLocks noChangeAspect="1"/>
          </p:cNvPicPr>
          <p:nvPr/>
        </p:nvPicPr>
        <p:blipFill>
          <a:blip r:embed="rId2">
            <a:lum contrast="6000"/>
          </a:blip>
          <a:srcRect l="52813" r="168" b="8058"/>
          <a:stretch>
            <a:fillRect/>
          </a:stretch>
        </p:blipFill>
        <p:spPr>
          <a:xfrm>
            <a:off x="8032115" y="759460"/>
            <a:ext cx="4157980" cy="6146165"/>
          </a:xfrm>
          <a:prstGeom prst="rect">
            <a:avLst/>
          </a:prstGeom>
        </p:spPr>
      </p:pic>
      <p:pic>
        <p:nvPicPr>
          <p:cNvPr id="12" name="图片 11" descr="62"/>
          <p:cNvPicPr>
            <a:picLocks noChangeAspect="1"/>
          </p:cNvPicPr>
          <p:nvPr/>
        </p:nvPicPr>
        <p:blipFill>
          <a:blip r:embed="rId3"/>
          <a:srcRect r="40253"/>
          <a:stretch>
            <a:fillRect/>
          </a:stretch>
        </p:blipFill>
        <p:spPr>
          <a:xfrm>
            <a:off x="0" y="3108325"/>
            <a:ext cx="4843145" cy="3738245"/>
          </a:xfrm>
          <a:prstGeom prst="rect">
            <a:avLst/>
          </a:prstGeom>
        </p:spPr>
      </p:pic>
      <p:pic>
        <p:nvPicPr>
          <p:cNvPr id="13" name="图片 12" descr="62"/>
          <p:cNvPicPr>
            <a:picLocks noChangeAspect="1"/>
          </p:cNvPicPr>
          <p:nvPr/>
        </p:nvPicPr>
        <p:blipFill>
          <a:blip r:embed="rId3"/>
          <a:srcRect l="73788"/>
          <a:stretch>
            <a:fillRect/>
          </a:stretch>
        </p:blipFill>
        <p:spPr>
          <a:xfrm>
            <a:off x="10268585" y="3287395"/>
            <a:ext cx="1922780" cy="3382645"/>
          </a:xfrm>
          <a:prstGeom prst="rect">
            <a:avLst/>
          </a:prstGeom>
        </p:spPr>
      </p:pic>
      <p:pic>
        <p:nvPicPr>
          <p:cNvPr id="7" name="图片 6" descr="59"/>
          <p:cNvPicPr>
            <a:picLocks noChangeAspect="1"/>
          </p:cNvPicPr>
          <p:nvPr/>
        </p:nvPicPr>
        <p:blipFill>
          <a:blip r:embed="rId4"/>
          <a:srcRect b="16644"/>
          <a:stretch>
            <a:fillRect/>
          </a:stretch>
        </p:blipFill>
        <p:spPr>
          <a:xfrm>
            <a:off x="0" y="2179320"/>
            <a:ext cx="12191365" cy="4693920"/>
          </a:xfrm>
          <a:prstGeom prst="rect">
            <a:avLst/>
          </a:prstGeom>
        </p:spPr>
      </p:pic>
      <p:pic>
        <p:nvPicPr>
          <p:cNvPr id="9" name="图片 8" descr="60"/>
          <p:cNvPicPr>
            <a:picLocks noChangeAspect="1"/>
          </p:cNvPicPr>
          <p:nvPr/>
        </p:nvPicPr>
        <p:blipFill>
          <a:blip r:embed="rId5"/>
          <a:srcRect r="82131"/>
          <a:stretch>
            <a:fillRect/>
          </a:stretch>
        </p:blipFill>
        <p:spPr>
          <a:xfrm>
            <a:off x="0" y="4004310"/>
            <a:ext cx="1635125" cy="2435225"/>
          </a:xfrm>
          <a:prstGeom prst="rect">
            <a:avLst/>
          </a:prstGeom>
        </p:spPr>
      </p:pic>
      <p:pic>
        <p:nvPicPr>
          <p:cNvPr id="10" name="图片 9" descr="60"/>
          <p:cNvPicPr>
            <a:picLocks noChangeAspect="1"/>
          </p:cNvPicPr>
          <p:nvPr/>
        </p:nvPicPr>
        <p:blipFill>
          <a:blip r:embed="rId5"/>
          <a:srcRect l="67042" r="527"/>
          <a:stretch>
            <a:fillRect/>
          </a:stretch>
        </p:blipFill>
        <p:spPr>
          <a:xfrm>
            <a:off x="9105900" y="4138295"/>
            <a:ext cx="3086100" cy="2531745"/>
          </a:xfrm>
          <a:prstGeom prst="rect">
            <a:avLst/>
          </a:prstGeom>
        </p:spPr>
      </p:pic>
      <p:grpSp>
        <p:nvGrpSpPr>
          <p:cNvPr id="174" name="组合 31"/>
          <p:cNvGrpSpPr/>
          <p:nvPr/>
        </p:nvGrpSpPr>
        <p:grpSpPr>
          <a:xfrm>
            <a:off x="1256665" y="826770"/>
            <a:ext cx="9678670" cy="5204460"/>
            <a:chOff x="2706" y="1241"/>
            <a:chExt cx="14400" cy="7924"/>
          </a:xfrm>
        </p:grpSpPr>
        <p:sp>
          <p:nvSpPr>
            <p:cNvPr id="175" name="矩形 174"/>
            <p:cNvSpPr/>
            <p:nvPr/>
          </p:nvSpPr>
          <p:spPr>
            <a:xfrm>
              <a:off x="2706" y="1241"/>
              <a:ext cx="14400" cy="7924"/>
            </a:xfrm>
            <a:prstGeom prst="rect">
              <a:avLst/>
            </a:prstGeom>
            <a:solidFill>
              <a:srgbClr val="FFFFFF">
                <a:alpha val="94000"/>
              </a:srgbClr>
            </a:solidFill>
            <a:ln>
              <a:noFill/>
            </a:ln>
            <a:effectLst>
              <a:outerShdw blurRad="63500" sx="102000" sy="102000" algn="ctr" rotWithShape="0">
                <a:srgbClr val="7CB2C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矩形 175"/>
            <p:cNvSpPr/>
            <p:nvPr/>
          </p:nvSpPr>
          <p:spPr>
            <a:xfrm>
              <a:off x="2865" y="1378"/>
              <a:ext cx="14081" cy="7650"/>
            </a:xfrm>
            <a:prstGeom prst="rect">
              <a:avLst/>
            </a:prstGeom>
            <a:noFill/>
            <a:ln w="12700">
              <a:solidFill>
                <a:srgbClr val="7CB2CA">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descr="61"/>
          <p:cNvPicPr>
            <a:picLocks noChangeAspect="1"/>
          </p:cNvPicPr>
          <p:nvPr/>
        </p:nvPicPr>
        <p:blipFill>
          <a:blip r:embed="rId6"/>
          <a:stretch>
            <a:fillRect/>
          </a:stretch>
        </p:blipFill>
        <p:spPr>
          <a:xfrm>
            <a:off x="10408920" y="0"/>
            <a:ext cx="1782445" cy="1406525"/>
          </a:xfrm>
          <a:prstGeom prst="rect">
            <a:avLst/>
          </a:prstGeom>
        </p:spPr>
      </p:pic>
      <p:pic>
        <p:nvPicPr>
          <p:cNvPr id="15" name="图片 14" descr="64"/>
          <p:cNvPicPr>
            <a:picLocks noChangeAspect="1"/>
          </p:cNvPicPr>
          <p:nvPr/>
        </p:nvPicPr>
        <p:blipFill>
          <a:blip r:embed="rId7"/>
          <a:stretch>
            <a:fillRect/>
          </a:stretch>
        </p:blipFill>
        <p:spPr>
          <a:xfrm>
            <a:off x="384810" y="826135"/>
            <a:ext cx="1703705" cy="1212850"/>
          </a:xfrm>
          <a:prstGeom prst="rect">
            <a:avLst/>
          </a:prstGeom>
        </p:spPr>
      </p:pic>
      <p:sp>
        <p:nvSpPr>
          <p:cNvPr id="19" name="文本框 18"/>
          <p:cNvSpPr txBox="1"/>
          <p:nvPr/>
        </p:nvSpPr>
        <p:spPr>
          <a:xfrm>
            <a:off x="5479415" y="2156460"/>
            <a:ext cx="4971415" cy="3752215"/>
          </a:xfrm>
          <a:prstGeom prst="rect">
            <a:avLst/>
          </a:prstGeom>
          <a:noFill/>
        </p:spPr>
        <p:txBody>
          <a:bodyPr wrap="square" rtlCol="0">
            <a:spAutoFit/>
          </a:bodyPr>
          <a:lstStyle/>
          <a:p>
            <a:pPr>
              <a:lnSpc>
                <a:spcPct val="170000"/>
              </a:lnSpc>
            </a:pPr>
            <a:r>
              <a:rPr lang="zh-CN" altLang="en-US" sz="1400" b="1">
                <a:solidFill>
                  <a:schemeClr val="tx1">
                    <a:lumMod val="75000"/>
                    <a:lumOff val="25000"/>
                  </a:schemeClr>
                </a:solidFill>
                <a:latin typeface="Times New Roman" panose="02020603050405020304" charset="0"/>
                <a:ea typeface="汉仪旗黑-55简" panose="00020600040101010101" charset="-128"/>
                <a:cs typeface="Times New Roman" panose="02020603050405020304" charset="0"/>
                <a:sym typeface="+mn-ea"/>
              </a:rPr>
              <a:t> It is produced in the Ming and Qing Dynasties, and has more than 400 years of history of a wide variety of distinctive features. On May 20, 2006, tea-picking opera was approved by the State Council and included in the first batch of the National Intangible Cultural Heritage Lists.</a:t>
            </a:r>
            <a:endParaRPr lang="zh-CN" altLang="en-US" sz="1400" b="1">
              <a:solidFill>
                <a:schemeClr val="tx1">
                  <a:lumMod val="75000"/>
                  <a:lumOff val="25000"/>
                </a:schemeClr>
              </a:solidFill>
              <a:latin typeface="Times New Roman" panose="02020603050405020304" charset="0"/>
              <a:ea typeface="汉仪旗黑-55简" panose="00020600040101010101" charset="-128"/>
              <a:cs typeface="Times New Roman" panose="02020603050405020304" charset="0"/>
              <a:sym typeface="+mn-ea"/>
            </a:endParaRPr>
          </a:p>
          <a:p>
            <a:pPr>
              <a:lnSpc>
                <a:spcPct val="170000"/>
              </a:lnSpc>
            </a:pPr>
            <a:r>
              <a:rPr lang="zh-CN" altLang="en-US" sz="1400" b="1">
                <a:solidFill>
                  <a:schemeClr val="tx1">
                    <a:lumMod val="75000"/>
                    <a:lumOff val="25000"/>
                  </a:schemeClr>
                </a:solidFill>
                <a:latin typeface="Times New Roman" panose="02020603050405020304" charset="0"/>
                <a:ea typeface="汉仪旗黑-55简" panose="00020600040101010101" charset="-128"/>
                <a:cs typeface="Times New Roman" panose="02020603050405020304" charset="0"/>
                <a:sym typeface="+mn-ea"/>
              </a:rPr>
              <a:t>Tea-picking opera in the provinces take local names to distinguish according to the regions, such as Guangdong's "Guangdong North Tea-picking Drama", Hubei's "Yangxin Tea-picking Drama, " "Yellow Mei-Tea Opera, " "YuChun Tea-picking Opera" and so on.</a:t>
            </a:r>
            <a:endParaRPr lang="zh-CN" altLang="en-US" sz="1400" b="1">
              <a:solidFill>
                <a:schemeClr val="tx1">
                  <a:lumMod val="75000"/>
                  <a:lumOff val="25000"/>
                </a:schemeClr>
              </a:solidFill>
              <a:latin typeface="Times New Roman" panose="02020603050405020304" charset="0"/>
              <a:ea typeface="汉仪旗黑-55简" panose="00020600040101010101" charset="-128"/>
              <a:cs typeface="Times New Roman" panose="02020603050405020304" charset="0"/>
              <a:sym typeface="+mn-ea"/>
            </a:endParaRPr>
          </a:p>
        </p:txBody>
      </p:sp>
      <p:sp>
        <p:nvSpPr>
          <p:cNvPr id="20" name="文本框 19"/>
          <p:cNvSpPr txBox="1"/>
          <p:nvPr/>
        </p:nvSpPr>
        <p:spPr>
          <a:xfrm>
            <a:off x="2805430" y="1116965"/>
            <a:ext cx="6459220" cy="922020"/>
          </a:xfrm>
          <a:prstGeom prst="rect">
            <a:avLst/>
          </a:prstGeom>
          <a:noFill/>
        </p:spPr>
        <p:txBody>
          <a:bodyPr wrap="square" rtlCol="0">
            <a:spAutoFit/>
          </a:bodyPr>
          <a:lstStyle/>
          <a:p>
            <a:pPr algn="ctr"/>
            <a:r>
              <a:rPr lang="en-US" altLang="zh-CN" sz="5400">
                <a:gradFill>
                  <a:gsLst>
                    <a:gs pos="25000">
                      <a:srgbClr val="3B79BD"/>
                    </a:gs>
                    <a:gs pos="63000">
                      <a:srgbClr val="25749E"/>
                    </a:gs>
                    <a:gs pos="100000">
                      <a:srgbClr val="0A4A6E"/>
                    </a:gs>
                  </a:gsLst>
                  <a:lin ang="5400000" scaled="0"/>
                </a:gradFill>
                <a:latin typeface="汉仪尚巍手书简" panose="00020600040101010101" charset="-122"/>
                <a:ea typeface="汉仪尚巍手书简" panose="00020600040101010101" charset="-122"/>
                <a:cs typeface="汉仪尚巍手书简" panose="00020600040101010101" charset="-122"/>
              </a:rPr>
              <a:t>overview</a:t>
            </a:r>
            <a:endParaRPr lang="en-US" altLang="zh-CN" sz="5400">
              <a:gradFill>
                <a:gsLst>
                  <a:gs pos="25000">
                    <a:srgbClr val="3B79BD"/>
                  </a:gs>
                  <a:gs pos="63000">
                    <a:srgbClr val="25749E"/>
                  </a:gs>
                  <a:gs pos="100000">
                    <a:srgbClr val="0A4A6E"/>
                  </a:gs>
                </a:gsLst>
                <a:lin ang="5400000" scaled="0"/>
              </a:gradFill>
              <a:latin typeface="汉仪尚巍手书简" panose="00020600040101010101" charset="-122"/>
              <a:ea typeface="汉仪尚巍手书简" panose="00020600040101010101" charset="-122"/>
              <a:cs typeface="汉仪尚巍手书简" panose="00020600040101010101" charset="-122"/>
            </a:endParaRPr>
          </a:p>
        </p:txBody>
      </p:sp>
      <p:pic>
        <p:nvPicPr>
          <p:cNvPr id="202" name="Bild 202">
            <a:hlinkClick r:id="rId8" tooltip="&quot;(https://image.baidu.com/search/detail?ct=503316480&amp;z=0&amp;tn=baiduimagedetail&amp;ipn=d&amp;word=%E9%87%87%E8%8C%B6%E6%88%8F%E5%9B%BE%E7%89%87&amp;step_word=&amp;ie=utf-8&amp;in=&amp;cl=2&amp;lm=-1&amp;st=-1&amp;hd=undefined&amp;latest=undefined&amp;copyright=undefined&amp;cs=1814759717,2156596348&amp;os=700373864,326755818&amp;simid=0,0&amp;pn=13&amp;rn=1&amp;di=69850&amp;ln=1350&amp;fr=&amp;fmq=1623772133561_R&amp;ic=undefined&amp;s=undefined&amp;se=&amp;sme=&amp;tab=0&amp;width=undefined&amp;height=undefined&amp;face=undefined&amp;is=0,0&amp;istype=2&amp;ist=&amp;jit=&amp;bdtype=0&amp;spn=0&amp;pi=0&amp;gsm=0&amp;objurl=https%3A%2F%2Fgimg2.baidu.com%2Fimage_search%2Fsrc%3Dhttp%253A%252F%252Fjxgz.wenming.cn%252Fwmbb%252F201610%252FW020161017794595530147.jpg%26refer%3Dhttp%253A%252F%252Fjxgz.wenming.cn%26app%3D2002%26size%3Df9999%2C10000%26q%3Da80%26n%3D0%26g%3D0n%26fmt%3Djpeg%3Fsec%3D1626364131%26t%3D777868773daa5d17c1db0c142150970a&amp;rpstart=0&amp;rpnum=0&amp;adpicid=0&amp;nojc=undefined)&quo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a:xfrm>
            <a:off x="1590675" y="2360295"/>
            <a:ext cx="3617595" cy="3203575"/>
          </a:xfrm>
          <a:prstGeom prst="rect">
            <a:avLst/>
          </a:prstGeom>
          <a:noFill/>
          <a:ln>
            <a:noFill/>
          </a:ln>
        </p:spPr>
      </p:pic>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2"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0-#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1+#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 presetClass="entr" presetSubtype="8"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par>
                                <p:cTn id="39" presetID="53" presetClass="entr" presetSubtype="16" fill="hold" nodeType="withEffect">
                                  <p:stCondLst>
                                    <p:cond delay="0"/>
                                  </p:stCondLst>
                                  <p:childTnLst>
                                    <p:set>
                                      <p:cBhvr>
                                        <p:cTn id="40" dur="1" fill="hold">
                                          <p:stCondLst>
                                            <p:cond delay="0"/>
                                          </p:stCondLst>
                                        </p:cTn>
                                        <p:tgtEl>
                                          <p:spTgt spid="174"/>
                                        </p:tgtEl>
                                        <p:attrNameLst>
                                          <p:attrName>style.visibility</p:attrName>
                                        </p:attrNameLst>
                                      </p:cBhvr>
                                      <p:to>
                                        <p:strVal val="visible"/>
                                      </p:to>
                                    </p:set>
                                    <p:anim calcmode="lin" valueType="num">
                                      <p:cBhvr>
                                        <p:cTn id="41" dur="500" fill="hold"/>
                                        <p:tgtEl>
                                          <p:spTgt spid="174"/>
                                        </p:tgtEl>
                                        <p:attrNameLst>
                                          <p:attrName>ppt_w</p:attrName>
                                        </p:attrNameLst>
                                      </p:cBhvr>
                                      <p:tavLst>
                                        <p:tav tm="0">
                                          <p:val>
                                            <p:fltVal val="0"/>
                                          </p:val>
                                        </p:tav>
                                        <p:tav tm="100000">
                                          <p:val>
                                            <p:strVal val="#ppt_w"/>
                                          </p:val>
                                        </p:tav>
                                      </p:tavLst>
                                    </p:anim>
                                    <p:anim calcmode="lin" valueType="num">
                                      <p:cBhvr>
                                        <p:cTn id="42" dur="500" fill="hold"/>
                                        <p:tgtEl>
                                          <p:spTgt spid="174"/>
                                        </p:tgtEl>
                                        <p:attrNameLst>
                                          <p:attrName>ppt_h</p:attrName>
                                        </p:attrNameLst>
                                      </p:cBhvr>
                                      <p:tavLst>
                                        <p:tav tm="0">
                                          <p:val>
                                            <p:fltVal val="0"/>
                                          </p:val>
                                        </p:tav>
                                        <p:tav tm="100000">
                                          <p:val>
                                            <p:strVal val="#ppt_h"/>
                                          </p:val>
                                        </p:tav>
                                      </p:tavLst>
                                    </p:anim>
                                    <p:animEffect transition="in" filter="fade">
                                      <p:cBhvr>
                                        <p:cTn id="43" dur="500"/>
                                        <p:tgtEl>
                                          <p:spTgt spid="174"/>
                                        </p:tgtEl>
                                      </p:cBhvr>
                                    </p:animEffect>
                                  </p:childTnLst>
                                </p:cTn>
                              </p:par>
                            </p:childTnLst>
                          </p:cTn>
                        </p:par>
                        <p:par>
                          <p:cTn id="44" fill="hold">
                            <p:stCondLst>
                              <p:cond delay="1500"/>
                            </p:stCondLst>
                            <p:childTnLst>
                              <p:par>
                                <p:cTn id="45" presetID="2" presetClass="entr" presetSubtype="4"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EECFB"/>
        </a:solidFill>
        <a:effectLst/>
      </p:bgPr>
    </p:bg>
    <p:spTree>
      <p:nvGrpSpPr>
        <p:cNvPr id="1" name=""/>
        <p:cNvGrpSpPr/>
        <p:nvPr/>
      </p:nvGrpSpPr>
      <p:grpSpPr>
        <a:xfrm>
          <a:off x="0" y="0"/>
          <a:ext cx="0" cy="0"/>
          <a:chOff x="0" y="0"/>
          <a:chExt cx="0" cy="0"/>
        </a:xfrm>
      </p:grpSpPr>
      <p:grpSp>
        <p:nvGrpSpPr>
          <p:cNvPr id="18" name="组合 17"/>
          <p:cNvGrpSpPr/>
          <p:nvPr/>
        </p:nvGrpSpPr>
        <p:grpSpPr>
          <a:xfrm>
            <a:off x="0" y="16510"/>
            <a:ext cx="12192635" cy="6889750"/>
            <a:chOff x="0" y="-3"/>
            <a:chExt cx="19201" cy="10850"/>
          </a:xfrm>
        </p:grpSpPr>
        <p:pic>
          <p:nvPicPr>
            <p:cNvPr id="16" name="图片 15" descr="65"/>
            <p:cNvPicPr>
              <a:picLocks noChangeAspect="1"/>
            </p:cNvPicPr>
            <p:nvPr/>
          </p:nvPicPr>
          <p:blipFill>
            <a:blip r:embed="rId1"/>
            <a:srcRect t="12995" b="22178"/>
            <a:stretch>
              <a:fillRect/>
            </a:stretch>
          </p:blipFill>
          <p:spPr>
            <a:xfrm>
              <a:off x="0" y="-3"/>
              <a:ext cx="12381" cy="10850"/>
            </a:xfrm>
            <a:prstGeom prst="rect">
              <a:avLst/>
            </a:prstGeom>
          </p:spPr>
        </p:pic>
        <p:pic>
          <p:nvPicPr>
            <p:cNvPr id="17" name="图片 16" descr="65"/>
            <p:cNvPicPr>
              <a:picLocks noChangeAspect="1"/>
            </p:cNvPicPr>
            <p:nvPr/>
          </p:nvPicPr>
          <p:blipFill>
            <a:blip r:embed="rId1"/>
            <a:srcRect t="12995" r="47096" b="22178"/>
            <a:stretch>
              <a:fillRect/>
            </a:stretch>
          </p:blipFill>
          <p:spPr>
            <a:xfrm>
              <a:off x="12651" y="-3"/>
              <a:ext cx="6550" cy="10850"/>
            </a:xfrm>
            <a:prstGeom prst="rect">
              <a:avLst/>
            </a:prstGeom>
          </p:spPr>
        </p:pic>
      </p:grpSp>
      <p:pic>
        <p:nvPicPr>
          <p:cNvPr id="5" name="图片 4" descr="58"/>
          <p:cNvPicPr>
            <a:picLocks noChangeAspect="1"/>
          </p:cNvPicPr>
          <p:nvPr/>
        </p:nvPicPr>
        <p:blipFill>
          <a:blip r:embed="rId2">
            <a:lum contrast="6000"/>
          </a:blip>
          <a:srcRect r="44016" b="4500"/>
          <a:stretch>
            <a:fillRect/>
          </a:stretch>
        </p:blipFill>
        <p:spPr>
          <a:xfrm>
            <a:off x="0" y="737235"/>
            <a:ext cx="4702810" cy="6063615"/>
          </a:xfrm>
          <a:prstGeom prst="rect">
            <a:avLst/>
          </a:prstGeom>
        </p:spPr>
      </p:pic>
      <p:pic>
        <p:nvPicPr>
          <p:cNvPr id="6" name="图片 5" descr="58"/>
          <p:cNvPicPr>
            <a:picLocks noChangeAspect="1"/>
          </p:cNvPicPr>
          <p:nvPr/>
        </p:nvPicPr>
        <p:blipFill>
          <a:blip r:embed="rId2">
            <a:lum contrast="6000"/>
          </a:blip>
          <a:srcRect l="52813" r="168" b="8058"/>
          <a:stretch>
            <a:fillRect/>
          </a:stretch>
        </p:blipFill>
        <p:spPr>
          <a:xfrm>
            <a:off x="8032115" y="759460"/>
            <a:ext cx="4157980" cy="6146165"/>
          </a:xfrm>
          <a:prstGeom prst="rect">
            <a:avLst/>
          </a:prstGeom>
        </p:spPr>
      </p:pic>
      <p:pic>
        <p:nvPicPr>
          <p:cNvPr id="12" name="图片 11" descr="62"/>
          <p:cNvPicPr>
            <a:picLocks noChangeAspect="1"/>
          </p:cNvPicPr>
          <p:nvPr/>
        </p:nvPicPr>
        <p:blipFill>
          <a:blip r:embed="rId3"/>
          <a:srcRect r="40253"/>
          <a:stretch>
            <a:fillRect/>
          </a:stretch>
        </p:blipFill>
        <p:spPr>
          <a:xfrm>
            <a:off x="0" y="3108325"/>
            <a:ext cx="4843145" cy="3738245"/>
          </a:xfrm>
          <a:prstGeom prst="rect">
            <a:avLst/>
          </a:prstGeom>
        </p:spPr>
      </p:pic>
      <p:pic>
        <p:nvPicPr>
          <p:cNvPr id="13" name="图片 12" descr="62"/>
          <p:cNvPicPr>
            <a:picLocks noChangeAspect="1"/>
          </p:cNvPicPr>
          <p:nvPr/>
        </p:nvPicPr>
        <p:blipFill>
          <a:blip r:embed="rId3"/>
          <a:srcRect l="73788"/>
          <a:stretch>
            <a:fillRect/>
          </a:stretch>
        </p:blipFill>
        <p:spPr>
          <a:xfrm>
            <a:off x="10268585" y="3287395"/>
            <a:ext cx="1922780" cy="3382645"/>
          </a:xfrm>
          <a:prstGeom prst="rect">
            <a:avLst/>
          </a:prstGeom>
        </p:spPr>
      </p:pic>
      <p:pic>
        <p:nvPicPr>
          <p:cNvPr id="7" name="图片 6" descr="59"/>
          <p:cNvPicPr>
            <a:picLocks noChangeAspect="1"/>
          </p:cNvPicPr>
          <p:nvPr/>
        </p:nvPicPr>
        <p:blipFill>
          <a:blip r:embed="rId4"/>
          <a:srcRect b="16644"/>
          <a:stretch>
            <a:fillRect/>
          </a:stretch>
        </p:blipFill>
        <p:spPr>
          <a:xfrm>
            <a:off x="0" y="2179320"/>
            <a:ext cx="12191365" cy="4693920"/>
          </a:xfrm>
          <a:prstGeom prst="rect">
            <a:avLst/>
          </a:prstGeom>
        </p:spPr>
      </p:pic>
      <p:pic>
        <p:nvPicPr>
          <p:cNvPr id="9" name="图片 8" descr="60"/>
          <p:cNvPicPr>
            <a:picLocks noChangeAspect="1"/>
          </p:cNvPicPr>
          <p:nvPr/>
        </p:nvPicPr>
        <p:blipFill>
          <a:blip r:embed="rId5"/>
          <a:srcRect r="82131"/>
          <a:stretch>
            <a:fillRect/>
          </a:stretch>
        </p:blipFill>
        <p:spPr>
          <a:xfrm>
            <a:off x="0" y="4004310"/>
            <a:ext cx="1635125" cy="2435225"/>
          </a:xfrm>
          <a:prstGeom prst="rect">
            <a:avLst/>
          </a:prstGeom>
        </p:spPr>
      </p:pic>
      <p:pic>
        <p:nvPicPr>
          <p:cNvPr id="10" name="图片 9" descr="60"/>
          <p:cNvPicPr>
            <a:picLocks noChangeAspect="1"/>
          </p:cNvPicPr>
          <p:nvPr/>
        </p:nvPicPr>
        <p:blipFill>
          <a:blip r:embed="rId5"/>
          <a:srcRect l="67042" r="527"/>
          <a:stretch>
            <a:fillRect/>
          </a:stretch>
        </p:blipFill>
        <p:spPr>
          <a:xfrm>
            <a:off x="9105900" y="4138295"/>
            <a:ext cx="3086100" cy="2531745"/>
          </a:xfrm>
          <a:prstGeom prst="rect">
            <a:avLst/>
          </a:prstGeom>
        </p:spPr>
      </p:pic>
      <p:grpSp>
        <p:nvGrpSpPr>
          <p:cNvPr id="174" name="组合 31"/>
          <p:cNvGrpSpPr/>
          <p:nvPr/>
        </p:nvGrpSpPr>
        <p:grpSpPr>
          <a:xfrm>
            <a:off x="1416685" y="913130"/>
            <a:ext cx="9357995" cy="5031740"/>
            <a:chOff x="2706" y="1241"/>
            <a:chExt cx="14400" cy="7924"/>
          </a:xfrm>
        </p:grpSpPr>
        <p:sp>
          <p:nvSpPr>
            <p:cNvPr id="175" name="矩形 174"/>
            <p:cNvSpPr/>
            <p:nvPr/>
          </p:nvSpPr>
          <p:spPr>
            <a:xfrm>
              <a:off x="2706" y="1241"/>
              <a:ext cx="14400" cy="7924"/>
            </a:xfrm>
            <a:prstGeom prst="rect">
              <a:avLst/>
            </a:prstGeom>
            <a:solidFill>
              <a:srgbClr val="FFFFFF">
                <a:alpha val="94000"/>
              </a:srgbClr>
            </a:solidFill>
            <a:ln>
              <a:noFill/>
            </a:ln>
            <a:effectLst>
              <a:outerShdw blurRad="63500" sx="102000" sy="102000" algn="ctr" rotWithShape="0">
                <a:srgbClr val="7CB2C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矩形 175"/>
            <p:cNvSpPr/>
            <p:nvPr/>
          </p:nvSpPr>
          <p:spPr>
            <a:xfrm>
              <a:off x="2865" y="1378"/>
              <a:ext cx="14081" cy="7650"/>
            </a:xfrm>
            <a:prstGeom prst="rect">
              <a:avLst/>
            </a:prstGeom>
            <a:noFill/>
            <a:ln w="12700">
              <a:solidFill>
                <a:srgbClr val="7CB2CA">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descr="61"/>
          <p:cNvPicPr>
            <a:picLocks noChangeAspect="1"/>
          </p:cNvPicPr>
          <p:nvPr/>
        </p:nvPicPr>
        <p:blipFill>
          <a:blip r:embed="rId6"/>
          <a:stretch>
            <a:fillRect/>
          </a:stretch>
        </p:blipFill>
        <p:spPr>
          <a:xfrm>
            <a:off x="10408920" y="0"/>
            <a:ext cx="1782445" cy="1406525"/>
          </a:xfrm>
          <a:prstGeom prst="rect">
            <a:avLst/>
          </a:prstGeom>
        </p:spPr>
      </p:pic>
      <p:pic>
        <p:nvPicPr>
          <p:cNvPr id="15" name="图片 14" descr="64"/>
          <p:cNvPicPr>
            <a:picLocks noChangeAspect="1"/>
          </p:cNvPicPr>
          <p:nvPr/>
        </p:nvPicPr>
        <p:blipFill>
          <a:blip r:embed="rId7"/>
          <a:stretch>
            <a:fillRect/>
          </a:stretch>
        </p:blipFill>
        <p:spPr>
          <a:xfrm>
            <a:off x="659130" y="721995"/>
            <a:ext cx="2047875" cy="1457325"/>
          </a:xfrm>
          <a:prstGeom prst="rect">
            <a:avLst/>
          </a:prstGeom>
        </p:spPr>
      </p:pic>
      <p:grpSp>
        <p:nvGrpSpPr>
          <p:cNvPr id="2" name="组合 1"/>
          <p:cNvGrpSpPr/>
          <p:nvPr/>
        </p:nvGrpSpPr>
        <p:grpSpPr>
          <a:xfrm>
            <a:off x="5624513" y="1745615"/>
            <a:ext cx="941705" cy="941705"/>
            <a:chOff x="8858" y="2551"/>
            <a:chExt cx="1483" cy="1483"/>
          </a:xfrm>
        </p:grpSpPr>
        <p:sp>
          <p:nvSpPr>
            <p:cNvPr id="3" name="椭圆 2"/>
            <p:cNvSpPr/>
            <p:nvPr/>
          </p:nvSpPr>
          <p:spPr>
            <a:xfrm>
              <a:off x="8858" y="2551"/>
              <a:ext cx="1483" cy="1483"/>
            </a:xfrm>
            <a:prstGeom prst="ellipse">
              <a:avLst/>
            </a:prstGeom>
            <a:gradFill>
              <a:gsLst>
                <a:gs pos="0">
                  <a:srgbClr val="378FC1"/>
                </a:gs>
                <a:gs pos="100000">
                  <a:srgbClr val="25749E"/>
                </a:gs>
              </a:gsLst>
              <a:lin ang="64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976" y="2766"/>
              <a:ext cx="1246" cy="1113"/>
            </a:xfrm>
            <a:prstGeom prst="rect">
              <a:avLst/>
            </a:prstGeom>
            <a:noFill/>
          </p:spPr>
          <p:txBody>
            <a:bodyPr wrap="square" rtlCol="0">
              <a:spAutoFit/>
            </a:bodyPr>
            <a:lstStyle/>
            <a:p>
              <a:pPr algn="ctr">
                <a:buClrTx/>
                <a:buSzTx/>
                <a:buFontTx/>
              </a:pPr>
              <a:r>
                <a:rPr lang="en-US" altLang="zh-CN" sz="4000" b="1">
                  <a:solidFill>
                    <a:srgbClr val="FFFFFF"/>
                  </a:solidFill>
                  <a:latin typeface="汉仪尚巍手书简" panose="00020600040101010101" charset="-122"/>
                  <a:ea typeface="汉仪尚巍手书简" panose="00020600040101010101" charset="-122"/>
                </a:rPr>
                <a:t>02</a:t>
              </a:r>
              <a:endParaRPr lang="en-US" altLang="zh-CN" sz="4000" b="1">
                <a:solidFill>
                  <a:srgbClr val="FFFFFF"/>
                </a:solidFill>
                <a:latin typeface="汉仪尚巍手书简" panose="00020600040101010101" charset="-122"/>
                <a:ea typeface="汉仪尚巍手书简" panose="00020600040101010101" charset="-122"/>
              </a:endParaRPr>
            </a:p>
          </p:txBody>
        </p:sp>
      </p:grpSp>
      <p:sp>
        <p:nvSpPr>
          <p:cNvPr id="8" name="文本框 7"/>
          <p:cNvSpPr txBox="1"/>
          <p:nvPr/>
        </p:nvSpPr>
        <p:spPr>
          <a:xfrm>
            <a:off x="1868805" y="2773680"/>
            <a:ext cx="8453120" cy="1198880"/>
          </a:xfrm>
          <a:prstGeom prst="rect">
            <a:avLst/>
          </a:prstGeom>
          <a:noFill/>
        </p:spPr>
        <p:txBody>
          <a:bodyPr wrap="square" rtlCol="0">
            <a:spAutoFit/>
          </a:bodyPr>
          <a:lstStyle/>
          <a:p>
            <a:pPr algn="ctr">
              <a:buClrTx/>
              <a:buSzTx/>
              <a:buFontTx/>
            </a:pPr>
            <a:r>
              <a:rPr lang="en-US" altLang="zh-CN" sz="7200">
                <a:gradFill>
                  <a:gsLst>
                    <a:gs pos="25000">
                      <a:srgbClr val="3B79BD"/>
                    </a:gs>
                    <a:gs pos="63000">
                      <a:srgbClr val="25749E"/>
                    </a:gs>
                    <a:gs pos="100000">
                      <a:srgbClr val="0A4A6E"/>
                    </a:gs>
                  </a:gsLst>
                  <a:lin ang="5400000" scaled="0"/>
                </a:gradFill>
                <a:latin typeface="汉仪尚巍手书简" panose="00020600040101010101" charset="-122"/>
                <a:ea typeface="汉仪尚巍手书简" panose="00020600040101010101" charset="-122"/>
                <a:cs typeface="汉仪尚巍手书简" panose="00020600040101010101" charset="-122"/>
                <a:sym typeface="+mn-ea"/>
              </a:rPr>
              <a:t>origin</a:t>
            </a:r>
            <a:endParaRPr lang="en-US" altLang="zh-CN" sz="7200">
              <a:gradFill>
                <a:gsLst>
                  <a:gs pos="25000">
                    <a:srgbClr val="3B79BD"/>
                  </a:gs>
                  <a:gs pos="63000">
                    <a:srgbClr val="25749E"/>
                  </a:gs>
                  <a:gs pos="100000">
                    <a:srgbClr val="0A4A6E"/>
                  </a:gs>
                </a:gsLst>
                <a:lin ang="5400000" scaled="0"/>
              </a:gradFill>
              <a:latin typeface="汉仪尚巍手书简" panose="00020600040101010101" charset="-122"/>
              <a:ea typeface="汉仪尚巍手书简" panose="00020600040101010101" charset="-122"/>
              <a:cs typeface="汉仪尚巍手书简" panose="00020600040101010101" charset="-122"/>
              <a:sym typeface="+mn-ea"/>
            </a:endParaRPr>
          </a:p>
        </p:txBody>
      </p:sp>
      <p:sp>
        <p:nvSpPr>
          <p:cNvPr id="14" name="文本框 13"/>
          <p:cNvSpPr txBox="1"/>
          <p:nvPr/>
        </p:nvSpPr>
        <p:spPr>
          <a:xfrm>
            <a:off x="2767330" y="4044315"/>
            <a:ext cx="6656070" cy="1271270"/>
          </a:xfrm>
          <a:prstGeom prst="rect">
            <a:avLst/>
          </a:prstGeom>
          <a:noFill/>
        </p:spPr>
        <p:txBody>
          <a:bodyPr wrap="square" rtlCol="0">
            <a:spAutoFit/>
          </a:bodyPr>
          <a:lstStyle/>
          <a:p>
            <a:pPr algn="ctr">
              <a:lnSpc>
                <a:spcPct val="160000"/>
              </a:lnSpc>
            </a:pPr>
            <a:r>
              <a:rPr lang="en-US" altLang="zh-CN" sz="1200">
                <a:solidFill>
                  <a:srgbClr val="23709A"/>
                </a:solidFill>
                <a:latin typeface="汉仪旗黑-55简" panose="00020600040101010101" charset="-128"/>
                <a:ea typeface="汉仪旗黑-55简" panose="00020600040101010101" charset="-128"/>
                <a:sym typeface="+mn-ea"/>
              </a:rPr>
              <a:t>The production of tea-picking opera is related to the abundance of tea. According to historical records in the </a:t>
            </a:r>
            <a:r>
              <a:rPr lang="en-US" altLang="zh-CN" sz="1200">
                <a:solidFill>
                  <a:srgbClr val="FF0000"/>
                </a:solidFill>
                <a:latin typeface="汉仪旗黑-55简" panose="00020600040101010101" charset="-128"/>
                <a:ea typeface="汉仪旗黑-55简" panose="00020600040101010101" charset="-128"/>
                <a:sym typeface="+mn-ea"/>
              </a:rPr>
              <a:t>Ming Dynasty</a:t>
            </a:r>
            <a:r>
              <a:rPr lang="en-US" altLang="zh-CN" sz="1200">
                <a:solidFill>
                  <a:srgbClr val="23709A"/>
                </a:solidFill>
                <a:latin typeface="汉仪旗黑-55简" panose="00020600040101010101" charset="-128"/>
                <a:ea typeface="汉仪旗黑-55简" panose="00020600040101010101" charset="-128"/>
                <a:sym typeface="+mn-ea"/>
              </a:rPr>
              <a:t>, in the tea area in the South of Fujian Province, east, south and north of Jiangxi Province, working women went up the mountain, picked tea while singing mountain songs to encourage labor enthusiasm. </a:t>
            </a:r>
            <a:endParaRPr lang="en-US" altLang="zh-CN" sz="1200">
              <a:solidFill>
                <a:srgbClr val="23709A"/>
              </a:solidFill>
              <a:latin typeface="汉仪旗黑-55简" panose="00020600040101010101" charset="-128"/>
              <a:ea typeface="汉仪旗黑-55简" panose="00020600040101010101" charset="-128"/>
              <a:sym typeface="+mn-ea"/>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2"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0-#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1+#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 presetClass="entr" presetSubtype="8"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par>
                                <p:cTn id="39" presetID="53" presetClass="entr" presetSubtype="16" fill="hold" nodeType="withEffect">
                                  <p:stCondLst>
                                    <p:cond delay="0"/>
                                  </p:stCondLst>
                                  <p:childTnLst>
                                    <p:set>
                                      <p:cBhvr>
                                        <p:cTn id="40" dur="1" fill="hold">
                                          <p:stCondLst>
                                            <p:cond delay="0"/>
                                          </p:stCondLst>
                                        </p:cTn>
                                        <p:tgtEl>
                                          <p:spTgt spid="174"/>
                                        </p:tgtEl>
                                        <p:attrNameLst>
                                          <p:attrName>style.visibility</p:attrName>
                                        </p:attrNameLst>
                                      </p:cBhvr>
                                      <p:to>
                                        <p:strVal val="visible"/>
                                      </p:to>
                                    </p:set>
                                    <p:anim calcmode="lin" valueType="num">
                                      <p:cBhvr>
                                        <p:cTn id="41" dur="500" fill="hold"/>
                                        <p:tgtEl>
                                          <p:spTgt spid="174"/>
                                        </p:tgtEl>
                                        <p:attrNameLst>
                                          <p:attrName>ppt_w</p:attrName>
                                        </p:attrNameLst>
                                      </p:cBhvr>
                                      <p:tavLst>
                                        <p:tav tm="0">
                                          <p:val>
                                            <p:fltVal val="0"/>
                                          </p:val>
                                        </p:tav>
                                        <p:tav tm="100000">
                                          <p:val>
                                            <p:strVal val="#ppt_w"/>
                                          </p:val>
                                        </p:tav>
                                      </p:tavLst>
                                    </p:anim>
                                    <p:anim calcmode="lin" valueType="num">
                                      <p:cBhvr>
                                        <p:cTn id="42" dur="500" fill="hold"/>
                                        <p:tgtEl>
                                          <p:spTgt spid="174"/>
                                        </p:tgtEl>
                                        <p:attrNameLst>
                                          <p:attrName>ppt_h</p:attrName>
                                        </p:attrNameLst>
                                      </p:cBhvr>
                                      <p:tavLst>
                                        <p:tav tm="0">
                                          <p:val>
                                            <p:fltVal val="0"/>
                                          </p:val>
                                        </p:tav>
                                        <p:tav tm="100000">
                                          <p:val>
                                            <p:strVal val="#ppt_h"/>
                                          </p:val>
                                        </p:tav>
                                      </p:tavLst>
                                    </p:anim>
                                    <p:animEffect transition="in" filter="fade">
                                      <p:cBhvr>
                                        <p:cTn id="43" dur="500"/>
                                        <p:tgtEl>
                                          <p:spTgt spid="174"/>
                                        </p:tgtEl>
                                      </p:cBhvr>
                                    </p:animEffect>
                                  </p:childTnLst>
                                </p:cTn>
                              </p:par>
                            </p:childTnLst>
                          </p:cTn>
                        </p:par>
                        <p:par>
                          <p:cTn id="44" fill="hold">
                            <p:stCondLst>
                              <p:cond delay="1500"/>
                            </p:stCondLst>
                            <p:childTnLst>
                              <p:par>
                                <p:cTn id="45" presetID="53" presetClass="entr" presetSubtype="16"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500" fill="hold"/>
                                        <p:tgtEl>
                                          <p:spTgt spid="2"/>
                                        </p:tgtEl>
                                        <p:attrNameLst>
                                          <p:attrName>ppt_w</p:attrName>
                                        </p:attrNameLst>
                                      </p:cBhvr>
                                      <p:tavLst>
                                        <p:tav tm="0">
                                          <p:val>
                                            <p:fltVal val="0"/>
                                          </p:val>
                                        </p:tav>
                                        <p:tav tm="100000">
                                          <p:val>
                                            <p:strVal val="#ppt_w"/>
                                          </p:val>
                                        </p:tav>
                                      </p:tavLst>
                                    </p:anim>
                                    <p:anim calcmode="lin" valueType="num">
                                      <p:cBhvr>
                                        <p:cTn id="48" dur="500" fill="hold"/>
                                        <p:tgtEl>
                                          <p:spTgt spid="2"/>
                                        </p:tgtEl>
                                        <p:attrNameLst>
                                          <p:attrName>ppt_h</p:attrName>
                                        </p:attrNameLst>
                                      </p:cBhvr>
                                      <p:tavLst>
                                        <p:tav tm="0">
                                          <p:val>
                                            <p:fltVal val="0"/>
                                          </p:val>
                                        </p:tav>
                                        <p:tav tm="100000">
                                          <p:val>
                                            <p:strVal val="#ppt_h"/>
                                          </p:val>
                                        </p:tav>
                                      </p:tavLst>
                                    </p:anim>
                                    <p:animEffect transition="in" filter="fade">
                                      <p:cBhvr>
                                        <p:cTn id="49" dur="500"/>
                                        <p:tgtEl>
                                          <p:spTgt spid="2"/>
                                        </p:tgtEl>
                                      </p:cBhvr>
                                    </p:animEffect>
                                  </p:childTnLst>
                                </p:cTn>
                              </p:par>
                            </p:childTnLst>
                          </p:cTn>
                        </p:par>
                        <p:par>
                          <p:cTn id="50" fill="hold">
                            <p:stCondLst>
                              <p:cond delay="2000"/>
                            </p:stCondLst>
                            <p:childTnLst>
                              <p:par>
                                <p:cTn id="51" presetID="53" presetClass="entr" presetSubtype="16"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fltVal val="0"/>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animEffect transition="in" filter="fade">
                                      <p:cBhvr>
                                        <p:cTn id="55" dur="500"/>
                                        <p:tgtEl>
                                          <p:spTgt spid="8"/>
                                        </p:tgtEl>
                                      </p:cBhvr>
                                    </p:animEffect>
                                  </p:childTnLst>
                                </p:cTn>
                              </p:par>
                            </p:childTnLst>
                          </p:cTn>
                        </p:par>
                        <p:par>
                          <p:cTn id="56" fill="hold">
                            <p:stCondLst>
                              <p:cond delay="250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EECFB"/>
        </a:solidFill>
        <a:effectLst/>
      </p:bgPr>
    </p:bg>
    <p:spTree>
      <p:nvGrpSpPr>
        <p:cNvPr id="1" name=""/>
        <p:cNvGrpSpPr/>
        <p:nvPr/>
      </p:nvGrpSpPr>
      <p:grpSpPr>
        <a:xfrm>
          <a:off x="0" y="0"/>
          <a:ext cx="0" cy="0"/>
          <a:chOff x="0" y="0"/>
          <a:chExt cx="0" cy="0"/>
        </a:xfrm>
      </p:grpSpPr>
      <p:grpSp>
        <p:nvGrpSpPr>
          <p:cNvPr id="18" name="组合 17"/>
          <p:cNvGrpSpPr/>
          <p:nvPr/>
        </p:nvGrpSpPr>
        <p:grpSpPr>
          <a:xfrm>
            <a:off x="0" y="16510"/>
            <a:ext cx="12192635" cy="6889750"/>
            <a:chOff x="0" y="-3"/>
            <a:chExt cx="19201" cy="10850"/>
          </a:xfrm>
        </p:grpSpPr>
        <p:pic>
          <p:nvPicPr>
            <p:cNvPr id="16" name="图片 15" descr="65"/>
            <p:cNvPicPr>
              <a:picLocks noChangeAspect="1"/>
            </p:cNvPicPr>
            <p:nvPr/>
          </p:nvPicPr>
          <p:blipFill>
            <a:blip r:embed="rId1"/>
            <a:srcRect t="12995" b="22178"/>
            <a:stretch>
              <a:fillRect/>
            </a:stretch>
          </p:blipFill>
          <p:spPr>
            <a:xfrm>
              <a:off x="0" y="-3"/>
              <a:ext cx="12381" cy="10850"/>
            </a:xfrm>
            <a:prstGeom prst="rect">
              <a:avLst/>
            </a:prstGeom>
          </p:spPr>
        </p:pic>
        <p:pic>
          <p:nvPicPr>
            <p:cNvPr id="17" name="图片 16" descr="65"/>
            <p:cNvPicPr>
              <a:picLocks noChangeAspect="1"/>
            </p:cNvPicPr>
            <p:nvPr/>
          </p:nvPicPr>
          <p:blipFill>
            <a:blip r:embed="rId1"/>
            <a:srcRect t="12995" r="47096" b="22178"/>
            <a:stretch>
              <a:fillRect/>
            </a:stretch>
          </p:blipFill>
          <p:spPr>
            <a:xfrm>
              <a:off x="12651" y="-3"/>
              <a:ext cx="6550" cy="10850"/>
            </a:xfrm>
            <a:prstGeom prst="rect">
              <a:avLst/>
            </a:prstGeom>
          </p:spPr>
        </p:pic>
      </p:grpSp>
      <p:pic>
        <p:nvPicPr>
          <p:cNvPr id="5" name="图片 4" descr="58"/>
          <p:cNvPicPr>
            <a:picLocks noChangeAspect="1"/>
          </p:cNvPicPr>
          <p:nvPr/>
        </p:nvPicPr>
        <p:blipFill>
          <a:blip r:embed="rId2">
            <a:lum contrast="6000"/>
          </a:blip>
          <a:srcRect r="44016" b="4500"/>
          <a:stretch>
            <a:fillRect/>
          </a:stretch>
        </p:blipFill>
        <p:spPr>
          <a:xfrm>
            <a:off x="0" y="737235"/>
            <a:ext cx="4702810" cy="6063615"/>
          </a:xfrm>
          <a:prstGeom prst="rect">
            <a:avLst/>
          </a:prstGeom>
        </p:spPr>
      </p:pic>
      <p:pic>
        <p:nvPicPr>
          <p:cNvPr id="6" name="图片 5" descr="58"/>
          <p:cNvPicPr>
            <a:picLocks noChangeAspect="1"/>
          </p:cNvPicPr>
          <p:nvPr/>
        </p:nvPicPr>
        <p:blipFill>
          <a:blip r:embed="rId2">
            <a:lum contrast="6000"/>
          </a:blip>
          <a:srcRect l="52813" r="168" b="8058"/>
          <a:stretch>
            <a:fillRect/>
          </a:stretch>
        </p:blipFill>
        <p:spPr>
          <a:xfrm>
            <a:off x="8032115" y="759460"/>
            <a:ext cx="4157980" cy="6146165"/>
          </a:xfrm>
          <a:prstGeom prst="rect">
            <a:avLst/>
          </a:prstGeom>
        </p:spPr>
      </p:pic>
      <p:pic>
        <p:nvPicPr>
          <p:cNvPr id="12" name="图片 11" descr="62"/>
          <p:cNvPicPr>
            <a:picLocks noChangeAspect="1"/>
          </p:cNvPicPr>
          <p:nvPr/>
        </p:nvPicPr>
        <p:blipFill>
          <a:blip r:embed="rId3"/>
          <a:srcRect r="40253"/>
          <a:stretch>
            <a:fillRect/>
          </a:stretch>
        </p:blipFill>
        <p:spPr>
          <a:xfrm>
            <a:off x="0" y="3108325"/>
            <a:ext cx="4843145" cy="3738245"/>
          </a:xfrm>
          <a:prstGeom prst="rect">
            <a:avLst/>
          </a:prstGeom>
        </p:spPr>
      </p:pic>
      <p:pic>
        <p:nvPicPr>
          <p:cNvPr id="13" name="图片 12" descr="62"/>
          <p:cNvPicPr>
            <a:picLocks noChangeAspect="1"/>
          </p:cNvPicPr>
          <p:nvPr/>
        </p:nvPicPr>
        <p:blipFill>
          <a:blip r:embed="rId3"/>
          <a:srcRect l="73788"/>
          <a:stretch>
            <a:fillRect/>
          </a:stretch>
        </p:blipFill>
        <p:spPr>
          <a:xfrm>
            <a:off x="10268585" y="3287395"/>
            <a:ext cx="1922780" cy="3382645"/>
          </a:xfrm>
          <a:prstGeom prst="rect">
            <a:avLst/>
          </a:prstGeom>
        </p:spPr>
      </p:pic>
      <p:pic>
        <p:nvPicPr>
          <p:cNvPr id="7" name="图片 6" descr="59"/>
          <p:cNvPicPr>
            <a:picLocks noChangeAspect="1"/>
          </p:cNvPicPr>
          <p:nvPr/>
        </p:nvPicPr>
        <p:blipFill>
          <a:blip r:embed="rId4"/>
          <a:srcRect b="16644"/>
          <a:stretch>
            <a:fillRect/>
          </a:stretch>
        </p:blipFill>
        <p:spPr>
          <a:xfrm>
            <a:off x="0" y="2179320"/>
            <a:ext cx="12191365" cy="4693920"/>
          </a:xfrm>
          <a:prstGeom prst="rect">
            <a:avLst/>
          </a:prstGeom>
        </p:spPr>
      </p:pic>
      <p:pic>
        <p:nvPicPr>
          <p:cNvPr id="9" name="图片 8" descr="60"/>
          <p:cNvPicPr>
            <a:picLocks noChangeAspect="1"/>
          </p:cNvPicPr>
          <p:nvPr/>
        </p:nvPicPr>
        <p:blipFill>
          <a:blip r:embed="rId5"/>
          <a:srcRect r="82131"/>
          <a:stretch>
            <a:fillRect/>
          </a:stretch>
        </p:blipFill>
        <p:spPr>
          <a:xfrm>
            <a:off x="0" y="4004310"/>
            <a:ext cx="1635125" cy="2435225"/>
          </a:xfrm>
          <a:prstGeom prst="rect">
            <a:avLst/>
          </a:prstGeom>
        </p:spPr>
      </p:pic>
      <p:pic>
        <p:nvPicPr>
          <p:cNvPr id="10" name="图片 9" descr="60"/>
          <p:cNvPicPr>
            <a:picLocks noChangeAspect="1"/>
          </p:cNvPicPr>
          <p:nvPr/>
        </p:nvPicPr>
        <p:blipFill>
          <a:blip r:embed="rId5"/>
          <a:srcRect l="67042" r="527"/>
          <a:stretch>
            <a:fillRect/>
          </a:stretch>
        </p:blipFill>
        <p:spPr>
          <a:xfrm>
            <a:off x="9105900" y="4138295"/>
            <a:ext cx="3086100" cy="2531745"/>
          </a:xfrm>
          <a:prstGeom prst="rect">
            <a:avLst/>
          </a:prstGeom>
        </p:spPr>
      </p:pic>
      <p:grpSp>
        <p:nvGrpSpPr>
          <p:cNvPr id="174" name="组合 31"/>
          <p:cNvGrpSpPr/>
          <p:nvPr/>
        </p:nvGrpSpPr>
        <p:grpSpPr>
          <a:xfrm>
            <a:off x="1256665" y="826770"/>
            <a:ext cx="9678670" cy="5204460"/>
            <a:chOff x="2706" y="1241"/>
            <a:chExt cx="14400" cy="7924"/>
          </a:xfrm>
        </p:grpSpPr>
        <p:sp>
          <p:nvSpPr>
            <p:cNvPr id="175" name="矩形 174"/>
            <p:cNvSpPr/>
            <p:nvPr/>
          </p:nvSpPr>
          <p:spPr>
            <a:xfrm>
              <a:off x="2706" y="1241"/>
              <a:ext cx="14400" cy="7924"/>
            </a:xfrm>
            <a:prstGeom prst="rect">
              <a:avLst/>
            </a:prstGeom>
            <a:solidFill>
              <a:srgbClr val="FFFFFF">
                <a:alpha val="94000"/>
              </a:srgbClr>
            </a:solidFill>
            <a:ln>
              <a:noFill/>
            </a:ln>
            <a:effectLst>
              <a:outerShdw blurRad="63500" sx="102000" sy="102000" algn="ctr" rotWithShape="0">
                <a:srgbClr val="7CB2C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矩形 175"/>
            <p:cNvSpPr/>
            <p:nvPr/>
          </p:nvSpPr>
          <p:spPr>
            <a:xfrm>
              <a:off x="2865" y="1378"/>
              <a:ext cx="14081" cy="7650"/>
            </a:xfrm>
            <a:prstGeom prst="rect">
              <a:avLst/>
            </a:prstGeom>
            <a:noFill/>
            <a:ln w="12700">
              <a:solidFill>
                <a:srgbClr val="7CB2CA">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图片 2" descr="QQ图片20240314211925"/>
          <p:cNvPicPr>
            <a:picLocks noChangeAspect="1"/>
          </p:cNvPicPr>
          <p:nvPr/>
        </p:nvPicPr>
        <p:blipFill>
          <a:blip r:embed="rId6"/>
          <a:stretch>
            <a:fillRect/>
          </a:stretch>
        </p:blipFill>
        <p:spPr>
          <a:xfrm>
            <a:off x="1521460" y="1174115"/>
            <a:ext cx="2376170" cy="4159885"/>
          </a:xfrm>
          <a:prstGeom prst="rect">
            <a:avLst/>
          </a:prstGeom>
        </p:spPr>
      </p:pic>
      <p:pic>
        <p:nvPicPr>
          <p:cNvPr id="11" name="图片 10" descr="61"/>
          <p:cNvPicPr>
            <a:picLocks noChangeAspect="1"/>
          </p:cNvPicPr>
          <p:nvPr/>
        </p:nvPicPr>
        <p:blipFill>
          <a:blip r:embed="rId7"/>
          <a:stretch>
            <a:fillRect/>
          </a:stretch>
        </p:blipFill>
        <p:spPr>
          <a:xfrm>
            <a:off x="10408920" y="0"/>
            <a:ext cx="1782445" cy="1406525"/>
          </a:xfrm>
          <a:prstGeom prst="rect">
            <a:avLst/>
          </a:prstGeom>
        </p:spPr>
      </p:pic>
      <p:pic>
        <p:nvPicPr>
          <p:cNvPr id="15" name="图片 14" descr="64"/>
          <p:cNvPicPr>
            <a:picLocks noChangeAspect="1"/>
          </p:cNvPicPr>
          <p:nvPr/>
        </p:nvPicPr>
        <p:blipFill>
          <a:blip r:embed="rId8"/>
          <a:stretch>
            <a:fillRect/>
          </a:stretch>
        </p:blipFill>
        <p:spPr>
          <a:xfrm>
            <a:off x="384810" y="826135"/>
            <a:ext cx="1703705" cy="1212850"/>
          </a:xfrm>
          <a:prstGeom prst="rect">
            <a:avLst/>
          </a:prstGeom>
        </p:spPr>
      </p:pic>
      <p:sp>
        <p:nvSpPr>
          <p:cNvPr id="47" name="文本框 46"/>
          <p:cNvSpPr txBox="1"/>
          <p:nvPr/>
        </p:nvSpPr>
        <p:spPr>
          <a:xfrm>
            <a:off x="3971925" y="1113155"/>
            <a:ext cx="6682105" cy="4220845"/>
          </a:xfrm>
          <a:prstGeom prst="rect">
            <a:avLst/>
          </a:prstGeom>
          <a:noFill/>
        </p:spPr>
        <p:txBody>
          <a:bodyPr wrap="square" rtlCol="0">
            <a:spAutoFit/>
          </a:bodyPr>
          <a:lstStyle/>
          <a:p>
            <a:pPr algn="l">
              <a:lnSpc>
                <a:spcPct val="160000"/>
              </a:lnSpc>
            </a:pPr>
            <a:r>
              <a:rPr lang="zh-CN" altLang="en-US" sz="1200" b="1">
                <a:solidFill>
                  <a:schemeClr val="tx1">
                    <a:lumMod val="75000"/>
                    <a:lumOff val="25000"/>
                  </a:schemeClr>
                </a:solidFill>
                <a:latin typeface="汉仪旗黑-55简" panose="00020600040101010101" charset="-128"/>
                <a:ea typeface="汉仪旗黑-55简" panose="00020600040101010101" charset="-128"/>
                <a:cs typeface="汉仪旗黑-55简" panose="00020600040101010101" charset="-128"/>
              </a:rPr>
              <a:t>In special festival or time in rural areas such as at the time of widespread tea tress in March and harvesting, people sing in the tea forest with the joy of harvesting. Mountain songs and ditties sang by them are in vivid form and rich contents expressing the joy of labor and love between men and women. This kind of mountain songs circulating in the tea area are known as "tea-picking songs. " Tea-picking opera developed from the folk tea-picking songs and tea-picking lamp singing, and then become a kind of folk drama with characters and storyline. Because it is generally only two female roles and one clown, or a painted role, a female role, and a clown three persons’ performance, it is also known as “Three characters’ troupe. ” The drama has many sorts, such as Jiangxi tea-picking opera, that is, Gannan Tea-picking Opera, Fuzhou tea-picking opera, Nanchang tea-picking opera, Gaoan tea-picking opera, Wuning tea-picking opera, Gandong tea-picking opera, Ji'an tea-picking opera, Jingdezhen tea-picking opera and Ningdu tea-picking opera and so on. </a:t>
            </a:r>
            <a:endParaRPr lang="zh-CN" altLang="en-US" sz="1200" b="1">
              <a:solidFill>
                <a:schemeClr val="tx1">
                  <a:lumMod val="75000"/>
                  <a:lumOff val="25000"/>
                </a:schemeClr>
              </a:solidFill>
              <a:latin typeface="汉仪旗黑-55简" panose="00020600040101010101" charset="-128"/>
              <a:ea typeface="汉仪旗黑-55简" panose="00020600040101010101" charset="-128"/>
              <a:cs typeface="汉仪旗黑-55简" panose="00020600040101010101" charset="-128"/>
            </a:endParaRPr>
          </a:p>
        </p:txBody>
      </p:sp>
      <p:grpSp>
        <p:nvGrpSpPr>
          <p:cNvPr id="68" name="组合 67"/>
          <p:cNvGrpSpPr/>
          <p:nvPr/>
        </p:nvGrpSpPr>
        <p:grpSpPr>
          <a:xfrm>
            <a:off x="1710690" y="3837940"/>
            <a:ext cx="5746115" cy="905093"/>
            <a:chOff x="1873" y="6329"/>
            <a:chExt cx="9049" cy="1416"/>
          </a:xfrm>
        </p:grpSpPr>
        <p:sp>
          <p:nvSpPr>
            <p:cNvPr id="69" name="文本框 68"/>
            <p:cNvSpPr txBox="1"/>
            <p:nvPr/>
          </p:nvSpPr>
          <p:spPr>
            <a:xfrm>
              <a:off x="1873" y="7169"/>
              <a:ext cx="9049" cy="576"/>
            </a:xfrm>
            <a:prstGeom prst="rect">
              <a:avLst/>
            </a:prstGeom>
            <a:noFill/>
          </p:spPr>
          <p:txBody>
            <a:bodyPr wrap="square" rtlCol="0">
              <a:spAutoFit/>
            </a:bodyPr>
            <a:lstStyle/>
            <a:p>
              <a:pPr algn="l">
                <a:lnSpc>
                  <a:spcPct val="150000"/>
                </a:lnSpc>
              </a:pPr>
              <a:endParaRPr lang="zh-CN" altLang="en-US" sz="1200">
                <a:solidFill>
                  <a:schemeClr val="tx1">
                    <a:lumMod val="75000"/>
                    <a:lumOff val="25000"/>
                  </a:schemeClr>
                </a:solidFill>
                <a:latin typeface="汉仪旗黑-55简" panose="00020600040101010101" charset="-128"/>
                <a:ea typeface="汉仪旗黑-55简" panose="00020600040101010101" charset="-128"/>
                <a:cs typeface="汉仪旗黑-55简" panose="00020600040101010101" charset="-128"/>
                <a:sym typeface="+mn-ea"/>
              </a:endParaRPr>
            </a:p>
          </p:txBody>
        </p:sp>
        <p:sp>
          <p:nvSpPr>
            <p:cNvPr id="70" name="文本框 69"/>
            <p:cNvSpPr txBox="1"/>
            <p:nvPr/>
          </p:nvSpPr>
          <p:spPr>
            <a:xfrm>
              <a:off x="1873" y="6329"/>
              <a:ext cx="3047" cy="1143"/>
            </a:xfrm>
            <a:prstGeom prst="rect">
              <a:avLst/>
            </a:prstGeom>
            <a:noFill/>
          </p:spPr>
          <p:txBody>
            <a:bodyPr wrap="square" rtlCol="0">
              <a:spAutoFit/>
            </a:bodyPr>
            <a:lstStyle/>
            <a:p>
              <a:pPr marL="0" marR="0" lvl="0" algn="l" defTabSz="914400" rtl="0" eaLnBrk="1" fontAlgn="auto" latinLnBrk="0" hangingPunct="1">
                <a:lnSpc>
                  <a:spcPct val="160000"/>
                </a:lnSpc>
                <a:spcBef>
                  <a:spcPts val="0"/>
                </a:spcBef>
                <a:buClrTx/>
                <a:buSzTx/>
                <a:buFontTx/>
                <a:buNone/>
              </a:pPr>
              <a:endParaRPr lang="zh-CN" altLang="en-US" sz="2600" dirty="0">
                <a:gradFill>
                  <a:gsLst>
                    <a:gs pos="25000">
                      <a:srgbClr val="4F9AD9"/>
                    </a:gs>
                    <a:gs pos="63000">
                      <a:srgbClr val="25749E"/>
                    </a:gs>
                    <a:gs pos="100000">
                      <a:srgbClr val="3386B1"/>
                    </a:gs>
                  </a:gsLst>
                  <a:lin ang="5400000" scaled="0"/>
                </a:gradFill>
                <a:latin typeface="汉仪许静行楷W" panose="00020600040101010101" charset="-122"/>
                <a:ea typeface="汉仪许静行楷W" panose="00020600040101010101" charset="-122"/>
              </a:endParaRPr>
            </a:p>
          </p:txBody>
        </p:sp>
      </p:grpSp>
    </p:spTree>
    <p:custDataLst>
      <p:tags r:id="rId9"/>
    </p:custDataLst>
  </p:cSld>
  <p:clrMapOvr>
    <a:masterClrMapping/>
  </p:clrMapOvr>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2"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0-#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1+#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 presetClass="entr" presetSubtype="8"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par>
                                <p:cTn id="39" presetID="53" presetClass="entr" presetSubtype="16" fill="hold" nodeType="withEffect">
                                  <p:stCondLst>
                                    <p:cond delay="0"/>
                                  </p:stCondLst>
                                  <p:childTnLst>
                                    <p:set>
                                      <p:cBhvr>
                                        <p:cTn id="40" dur="1" fill="hold">
                                          <p:stCondLst>
                                            <p:cond delay="0"/>
                                          </p:stCondLst>
                                        </p:cTn>
                                        <p:tgtEl>
                                          <p:spTgt spid="174"/>
                                        </p:tgtEl>
                                        <p:attrNameLst>
                                          <p:attrName>style.visibility</p:attrName>
                                        </p:attrNameLst>
                                      </p:cBhvr>
                                      <p:to>
                                        <p:strVal val="visible"/>
                                      </p:to>
                                    </p:set>
                                    <p:anim calcmode="lin" valueType="num">
                                      <p:cBhvr>
                                        <p:cTn id="41" dur="500" fill="hold"/>
                                        <p:tgtEl>
                                          <p:spTgt spid="174"/>
                                        </p:tgtEl>
                                        <p:attrNameLst>
                                          <p:attrName>ppt_w</p:attrName>
                                        </p:attrNameLst>
                                      </p:cBhvr>
                                      <p:tavLst>
                                        <p:tav tm="0">
                                          <p:val>
                                            <p:fltVal val="0"/>
                                          </p:val>
                                        </p:tav>
                                        <p:tav tm="100000">
                                          <p:val>
                                            <p:strVal val="#ppt_w"/>
                                          </p:val>
                                        </p:tav>
                                      </p:tavLst>
                                    </p:anim>
                                    <p:anim calcmode="lin" valueType="num">
                                      <p:cBhvr>
                                        <p:cTn id="42" dur="500" fill="hold"/>
                                        <p:tgtEl>
                                          <p:spTgt spid="174"/>
                                        </p:tgtEl>
                                        <p:attrNameLst>
                                          <p:attrName>ppt_h</p:attrName>
                                        </p:attrNameLst>
                                      </p:cBhvr>
                                      <p:tavLst>
                                        <p:tav tm="0">
                                          <p:val>
                                            <p:fltVal val="0"/>
                                          </p:val>
                                        </p:tav>
                                        <p:tav tm="100000">
                                          <p:val>
                                            <p:strVal val="#ppt_h"/>
                                          </p:val>
                                        </p:tav>
                                      </p:tavLst>
                                    </p:anim>
                                    <p:animEffect transition="in" filter="fade">
                                      <p:cBhvr>
                                        <p:cTn id="43" dur="500"/>
                                        <p:tgtEl>
                                          <p:spTgt spid="174"/>
                                        </p:tgtEl>
                                      </p:cBhvr>
                                    </p:animEffect>
                                  </p:childTnLst>
                                </p:cTn>
                              </p:par>
                            </p:childTnLst>
                          </p:cTn>
                        </p:par>
                        <p:par>
                          <p:cTn id="44" fill="hold">
                            <p:stCondLst>
                              <p:cond delay="1500"/>
                            </p:stCondLst>
                            <p:childTnLst>
                              <p:par>
                                <p:cTn id="45" presetID="2" presetClass="entr" presetSubtype="8" fill="hold" nodeType="afterEffect">
                                  <p:stCondLst>
                                    <p:cond delay="0"/>
                                  </p:stCondLst>
                                  <p:childTnLst>
                                    <p:set>
                                      <p:cBhvr>
                                        <p:cTn id="46" dur="1" fill="hold">
                                          <p:stCondLst>
                                            <p:cond delay="0"/>
                                          </p:stCondLst>
                                        </p:cTn>
                                        <p:tgtEl>
                                          <p:spTgt spid="68"/>
                                        </p:tgtEl>
                                        <p:attrNameLst>
                                          <p:attrName>style.visibility</p:attrName>
                                        </p:attrNameLst>
                                      </p:cBhvr>
                                      <p:to>
                                        <p:strVal val="visible"/>
                                      </p:to>
                                    </p:set>
                                    <p:anim calcmode="lin" valueType="num">
                                      <p:cBhvr additive="base">
                                        <p:cTn id="47" dur="500" fill="hold"/>
                                        <p:tgtEl>
                                          <p:spTgt spid="68"/>
                                        </p:tgtEl>
                                        <p:attrNameLst>
                                          <p:attrName>ppt_x</p:attrName>
                                        </p:attrNameLst>
                                      </p:cBhvr>
                                      <p:tavLst>
                                        <p:tav tm="0">
                                          <p:val>
                                            <p:strVal val="0-#ppt_w/2"/>
                                          </p:val>
                                        </p:tav>
                                        <p:tav tm="100000">
                                          <p:val>
                                            <p:strVal val="#ppt_x"/>
                                          </p:val>
                                        </p:tav>
                                      </p:tavLst>
                                    </p:anim>
                                    <p:anim calcmode="lin" valueType="num">
                                      <p:cBhvr additive="base">
                                        <p:cTn id="48"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additive="base">
                                        <p:cTn id="53" dur="500"/>
                                        <p:tgtEl>
                                          <p:spTgt spid="3"/>
                                        </p:tgtEl>
                                        <p:attrNameLst>
                                          <p:attrName>ppt_y</p:attrName>
                                        </p:attrNameLst>
                                      </p:cBhvr>
                                      <p:tavLst>
                                        <p:tav tm="0">
                                          <p:val>
                                            <p:strVal val="#ppt_y+#ppt_h*1.125000"/>
                                          </p:val>
                                        </p:tav>
                                        <p:tav tm="100000">
                                          <p:val>
                                            <p:strVal val="#ppt_y"/>
                                          </p:val>
                                        </p:tav>
                                      </p:tavLst>
                                    </p:anim>
                                    <p:animEffect transition="in" filter="wipe(up)">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EECFB"/>
        </a:solidFill>
        <a:effectLst/>
      </p:bgPr>
    </p:bg>
    <p:spTree>
      <p:nvGrpSpPr>
        <p:cNvPr id="1" name=""/>
        <p:cNvGrpSpPr/>
        <p:nvPr/>
      </p:nvGrpSpPr>
      <p:grpSpPr>
        <a:xfrm>
          <a:off x="0" y="0"/>
          <a:ext cx="0" cy="0"/>
          <a:chOff x="0" y="0"/>
          <a:chExt cx="0" cy="0"/>
        </a:xfrm>
      </p:grpSpPr>
      <p:grpSp>
        <p:nvGrpSpPr>
          <p:cNvPr id="18" name="组合 17"/>
          <p:cNvGrpSpPr/>
          <p:nvPr/>
        </p:nvGrpSpPr>
        <p:grpSpPr>
          <a:xfrm>
            <a:off x="0" y="16510"/>
            <a:ext cx="12192635" cy="6889750"/>
            <a:chOff x="0" y="-3"/>
            <a:chExt cx="19201" cy="10850"/>
          </a:xfrm>
        </p:grpSpPr>
        <p:pic>
          <p:nvPicPr>
            <p:cNvPr id="16" name="图片 15" descr="65"/>
            <p:cNvPicPr>
              <a:picLocks noChangeAspect="1"/>
            </p:cNvPicPr>
            <p:nvPr/>
          </p:nvPicPr>
          <p:blipFill>
            <a:blip r:embed="rId1"/>
            <a:srcRect t="12995" b="22178"/>
            <a:stretch>
              <a:fillRect/>
            </a:stretch>
          </p:blipFill>
          <p:spPr>
            <a:xfrm>
              <a:off x="0" y="-3"/>
              <a:ext cx="12381" cy="10850"/>
            </a:xfrm>
            <a:prstGeom prst="rect">
              <a:avLst/>
            </a:prstGeom>
          </p:spPr>
        </p:pic>
        <p:pic>
          <p:nvPicPr>
            <p:cNvPr id="17" name="图片 16" descr="65"/>
            <p:cNvPicPr>
              <a:picLocks noChangeAspect="1"/>
            </p:cNvPicPr>
            <p:nvPr/>
          </p:nvPicPr>
          <p:blipFill>
            <a:blip r:embed="rId1"/>
            <a:srcRect t="12995" r="47096" b="22178"/>
            <a:stretch>
              <a:fillRect/>
            </a:stretch>
          </p:blipFill>
          <p:spPr>
            <a:xfrm>
              <a:off x="12651" y="-3"/>
              <a:ext cx="6550" cy="10850"/>
            </a:xfrm>
            <a:prstGeom prst="rect">
              <a:avLst/>
            </a:prstGeom>
          </p:spPr>
        </p:pic>
      </p:grpSp>
      <p:pic>
        <p:nvPicPr>
          <p:cNvPr id="5" name="图片 4" descr="58"/>
          <p:cNvPicPr>
            <a:picLocks noChangeAspect="1"/>
          </p:cNvPicPr>
          <p:nvPr/>
        </p:nvPicPr>
        <p:blipFill>
          <a:blip r:embed="rId2">
            <a:lum contrast="6000"/>
          </a:blip>
          <a:srcRect r="44016" b="4500"/>
          <a:stretch>
            <a:fillRect/>
          </a:stretch>
        </p:blipFill>
        <p:spPr>
          <a:xfrm>
            <a:off x="0" y="737235"/>
            <a:ext cx="4702810" cy="6063615"/>
          </a:xfrm>
          <a:prstGeom prst="rect">
            <a:avLst/>
          </a:prstGeom>
        </p:spPr>
      </p:pic>
      <p:pic>
        <p:nvPicPr>
          <p:cNvPr id="6" name="图片 5" descr="58"/>
          <p:cNvPicPr>
            <a:picLocks noChangeAspect="1"/>
          </p:cNvPicPr>
          <p:nvPr/>
        </p:nvPicPr>
        <p:blipFill>
          <a:blip r:embed="rId2">
            <a:lum contrast="6000"/>
          </a:blip>
          <a:srcRect l="52813" r="168" b="8058"/>
          <a:stretch>
            <a:fillRect/>
          </a:stretch>
        </p:blipFill>
        <p:spPr>
          <a:xfrm>
            <a:off x="8032115" y="759460"/>
            <a:ext cx="4157980" cy="6146165"/>
          </a:xfrm>
          <a:prstGeom prst="rect">
            <a:avLst/>
          </a:prstGeom>
        </p:spPr>
      </p:pic>
      <p:pic>
        <p:nvPicPr>
          <p:cNvPr id="12" name="图片 11" descr="62"/>
          <p:cNvPicPr>
            <a:picLocks noChangeAspect="1"/>
          </p:cNvPicPr>
          <p:nvPr/>
        </p:nvPicPr>
        <p:blipFill>
          <a:blip r:embed="rId3"/>
          <a:srcRect r="40253"/>
          <a:stretch>
            <a:fillRect/>
          </a:stretch>
        </p:blipFill>
        <p:spPr>
          <a:xfrm>
            <a:off x="0" y="3108325"/>
            <a:ext cx="4843145" cy="3738245"/>
          </a:xfrm>
          <a:prstGeom prst="rect">
            <a:avLst/>
          </a:prstGeom>
        </p:spPr>
      </p:pic>
      <p:pic>
        <p:nvPicPr>
          <p:cNvPr id="13" name="图片 12" descr="62"/>
          <p:cNvPicPr>
            <a:picLocks noChangeAspect="1"/>
          </p:cNvPicPr>
          <p:nvPr/>
        </p:nvPicPr>
        <p:blipFill>
          <a:blip r:embed="rId3"/>
          <a:srcRect l="73788"/>
          <a:stretch>
            <a:fillRect/>
          </a:stretch>
        </p:blipFill>
        <p:spPr>
          <a:xfrm>
            <a:off x="10268585" y="3287395"/>
            <a:ext cx="1922780" cy="3382645"/>
          </a:xfrm>
          <a:prstGeom prst="rect">
            <a:avLst/>
          </a:prstGeom>
        </p:spPr>
      </p:pic>
      <p:pic>
        <p:nvPicPr>
          <p:cNvPr id="7" name="图片 6" descr="59"/>
          <p:cNvPicPr>
            <a:picLocks noChangeAspect="1"/>
          </p:cNvPicPr>
          <p:nvPr/>
        </p:nvPicPr>
        <p:blipFill>
          <a:blip r:embed="rId4"/>
          <a:srcRect b="16644"/>
          <a:stretch>
            <a:fillRect/>
          </a:stretch>
        </p:blipFill>
        <p:spPr>
          <a:xfrm>
            <a:off x="0" y="2179320"/>
            <a:ext cx="12191365" cy="4693920"/>
          </a:xfrm>
          <a:prstGeom prst="rect">
            <a:avLst/>
          </a:prstGeom>
        </p:spPr>
      </p:pic>
      <p:pic>
        <p:nvPicPr>
          <p:cNvPr id="9" name="图片 8" descr="60"/>
          <p:cNvPicPr>
            <a:picLocks noChangeAspect="1"/>
          </p:cNvPicPr>
          <p:nvPr/>
        </p:nvPicPr>
        <p:blipFill>
          <a:blip r:embed="rId5"/>
          <a:srcRect r="82131"/>
          <a:stretch>
            <a:fillRect/>
          </a:stretch>
        </p:blipFill>
        <p:spPr>
          <a:xfrm>
            <a:off x="0" y="4004310"/>
            <a:ext cx="1635125" cy="2435225"/>
          </a:xfrm>
          <a:prstGeom prst="rect">
            <a:avLst/>
          </a:prstGeom>
        </p:spPr>
      </p:pic>
      <p:pic>
        <p:nvPicPr>
          <p:cNvPr id="10" name="图片 9" descr="60"/>
          <p:cNvPicPr>
            <a:picLocks noChangeAspect="1"/>
          </p:cNvPicPr>
          <p:nvPr/>
        </p:nvPicPr>
        <p:blipFill>
          <a:blip r:embed="rId5"/>
          <a:srcRect l="67042" r="527"/>
          <a:stretch>
            <a:fillRect/>
          </a:stretch>
        </p:blipFill>
        <p:spPr>
          <a:xfrm>
            <a:off x="9105900" y="4138295"/>
            <a:ext cx="3086100" cy="2531745"/>
          </a:xfrm>
          <a:prstGeom prst="rect">
            <a:avLst/>
          </a:prstGeom>
        </p:spPr>
      </p:pic>
      <p:grpSp>
        <p:nvGrpSpPr>
          <p:cNvPr id="174" name="组合 31"/>
          <p:cNvGrpSpPr/>
          <p:nvPr/>
        </p:nvGrpSpPr>
        <p:grpSpPr>
          <a:xfrm>
            <a:off x="1256665" y="859155"/>
            <a:ext cx="9678670" cy="5204460"/>
            <a:chOff x="2706" y="1241"/>
            <a:chExt cx="14400" cy="7924"/>
          </a:xfrm>
        </p:grpSpPr>
        <p:sp>
          <p:nvSpPr>
            <p:cNvPr id="175" name="矩形 174"/>
            <p:cNvSpPr/>
            <p:nvPr/>
          </p:nvSpPr>
          <p:spPr>
            <a:xfrm>
              <a:off x="2706" y="1241"/>
              <a:ext cx="14400" cy="7924"/>
            </a:xfrm>
            <a:prstGeom prst="rect">
              <a:avLst/>
            </a:prstGeom>
            <a:solidFill>
              <a:srgbClr val="FFFFFF">
                <a:alpha val="94000"/>
              </a:srgbClr>
            </a:solidFill>
            <a:ln>
              <a:noFill/>
            </a:ln>
            <a:effectLst>
              <a:outerShdw blurRad="63500" sx="102000" sy="102000" algn="ctr" rotWithShape="0">
                <a:srgbClr val="7CB2C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矩形 175"/>
            <p:cNvSpPr/>
            <p:nvPr/>
          </p:nvSpPr>
          <p:spPr>
            <a:xfrm>
              <a:off x="2865" y="1378"/>
              <a:ext cx="14081" cy="7650"/>
            </a:xfrm>
            <a:prstGeom prst="rect">
              <a:avLst/>
            </a:prstGeom>
            <a:noFill/>
            <a:ln w="12700">
              <a:solidFill>
                <a:srgbClr val="7CB2CA">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descr="61"/>
          <p:cNvPicPr>
            <a:picLocks noChangeAspect="1"/>
          </p:cNvPicPr>
          <p:nvPr/>
        </p:nvPicPr>
        <p:blipFill>
          <a:blip r:embed="rId6"/>
          <a:stretch>
            <a:fillRect/>
          </a:stretch>
        </p:blipFill>
        <p:spPr>
          <a:xfrm>
            <a:off x="10408920" y="0"/>
            <a:ext cx="1782445" cy="1406525"/>
          </a:xfrm>
          <a:prstGeom prst="rect">
            <a:avLst/>
          </a:prstGeom>
        </p:spPr>
      </p:pic>
      <p:pic>
        <p:nvPicPr>
          <p:cNvPr id="15" name="图片 14" descr="64"/>
          <p:cNvPicPr>
            <a:picLocks noChangeAspect="1"/>
          </p:cNvPicPr>
          <p:nvPr/>
        </p:nvPicPr>
        <p:blipFill>
          <a:blip r:embed="rId7"/>
          <a:stretch>
            <a:fillRect/>
          </a:stretch>
        </p:blipFill>
        <p:spPr>
          <a:xfrm>
            <a:off x="384810" y="826135"/>
            <a:ext cx="1703705" cy="1212850"/>
          </a:xfrm>
          <a:prstGeom prst="rect">
            <a:avLst/>
          </a:prstGeom>
        </p:spPr>
      </p:pic>
      <p:grpSp>
        <p:nvGrpSpPr>
          <p:cNvPr id="40" name="组合 39"/>
          <p:cNvGrpSpPr/>
          <p:nvPr/>
        </p:nvGrpSpPr>
        <p:grpSpPr>
          <a:xfrm>
            <a:off x="2098040" y="2179320"/>
            <a:ext cx="2387600" cy="1878965"/>
            <a:chOff x="3342" y="3847"/>
            <a:chExt cx="3760" cy="2959"/>
          </a:xfrm>
        </p:grpSpPr>
        <p:sp>
          <p:nvSpPr>
            <p:cNvPr id="58" name="文本框 57"/>
            <p:cNvSpPr txBox="1"/>
            <p:nvPr/>
          </p:nvSpPr>
          <p:spPr>
            <a:xfrm>
              <a:off x="3342" y="3847"/>
              <a:ext cx="3760" cy="2585"/>
            </a:xfrm>
            <a:prstGeom prst="rect">
              <a:avLst/>
            </a:prstGeom>
            <a:noFill/>
          </p:spPr>
          <p:txBody>
            <a:bodyPr wrap="square" rtlCol="0">
              <a:spAutoFit/>
            </a:bodyPr>
            <a:lstStyle/>
            <a:p>
              <a:pPr algn="ctr">
                <a:lnSpc>
                  <a:spcPct val="140000"/>
                </a:lnSpc>
                <a:buClrTx/>
                <a:buSzTx/>
                <a:buFontTx/>
                <a:buNone/>
              </a:pPr>
              <a:r>
                <a:rPr lang="zh-CN" altLang="en-US" sz="1200">
                  <a:solidFill>
                    <a:schemeClr val="tx1">
                      <a:lumMod val="75000"/>
                      <a:lumOff val="25000"/>
                    </a:schemeClr>
                  </a:solidFill>
                  <a:latin typeface="Times New Roman" panose="02020603050405020304" charset="0"/>
                  <a:ea typeface="汉仪旗黑-55简" panose="00020600040101010101" charset="-128"/>
                  <a:cs typeface="Times New Roman" panose="02020603050405020304" charset="0"/>
                  <a:sym typeface="+mn-ea"/>
                </a:rPr>
                <a:t>There are several stages from tea-picking song to tea-picking opera. Tea-picking songs were first sung in minor tunes, with only four lyrics per line, which were lively and euphemistic. </a:t>
              </a:r>
              <a:endParaRPr lang="zh-CN" altLang="en-US" sz="1200">
                <a:solidFill>
                  <a:schemeClr val="tx1">
                    <a:lumMod val="75000"/>
                    <a:lumOff val="25000"/>
                  </a:schemeClr>
                </a:solidFill>
                <a:latin typeface="Times New Roman" panose="02020603050405020304" charset="0"/>
                <a:ea typeface="汉仪旗黑-55简" panose="00020600040101010101" charset="-128"/>
                <a:cs typeface="Times New Roman" panose="02020603050405020304" charset="0"/>
                <a:sym typeface="+mn-ea"/>
              </a:endParaRPr>
            </a:p>
          </p:txBody>
        </p:sp>
        <p:cxnSp>
          <p:nvCxnSpPr>
            <p:cNvPr id="59" name="直接连接符 58"/>
            <p:cNvCxnSpPr/>
            <p:nvPr/>
          </p:nvCxnSpPr>
          <p:spPr>
            <a:xfrm>
              <a:off x="4787" y="6755"/>
              <a:ext cx="870" cy="51"/>
            </a:xfrm>
            <a:prstGeom prst="line">
              <a:avLst/>
            </a:prstGeom>
            <a:ln w="12700">
              <a:solidFill>
                <a:srgbClr val="23709A"/>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5017770" y="2437765"/>
            <a:ext cx="2446655" cy="1610360"/>
            <a:chOff x="3277" y="4236"/>
            <a:chExt cx="3853" cy="2536"/>
          </a:xfrm>
        </p:grpSpPr>
        <p:sp>
          <p:nvSpPr>
            <p:cNvPr id="22" name="文本框 21"/>
            <p:cNvSpPr txBox="1"/>
            <p:nvPr/>
          </p:nvSpPr>
          <p:spPr>
            <a:xfrm>
              <a:off x="3562" y="5716"/>
              <a:ext cx="3284" cy="986"/>
            </a:xfrm>
            <a:prstGeom prst="rect">
              <a:avLst/>
            </a:prstGeom>
            <a:noFill/>
          </p:spPr>
          <p:txBody>
            <a:bodyPr wrap="square" rtlCol="0">
              <a:noAutofit/>
            </a:bodyPr>
            <a:lstStyle/>
            <a:p>
              <a:pPr algn="ctr">
                <a:lnSpc>
                  <a:spcPct val="160000"/>
                </a:lnSpc>
                <a:buClrTx/>
                <a:buSzTx/>
                <a:buFontTx/>
              </a:pPr>
              <a:endParaRPr lang="zh-CN" altLang="en-US" sz="2400" spc="400" dirty="0">
                <a:gradFill>
                  <a:gsLst>
                    <a:gs pos="25000">
                      <a:srgbClr val="3B79BD"/>
                    </a:gs>
                    <a:gs pos="63000">
                      <a:srgbClr val="25749E"/>
                    </a:gs>
                    <a:gs pos="100000">
                      <a:srgbClr val="0A4A6E"/>
                    </a:gs>
                  </a:gsLst>
                  <a:lin ang="5400000" scaled="0"/>
                </a:gradFill>
                <a:latin typeface="汉仪尚巍手书简" panose="00020600040101010101" charset="-122"/>
                <a:ea typeface="汉仪尚巍手书简" panose="00020600040101010101" charset="-122"/>
                <a:sym typeface="+mn-ea"/>
              </a:endParaRPr>
            </a:p>
          </p:txBody>
        </p:sp>
        <p:sp>
          <p:nvSpPr>
            <p:cNvPr id="23" name="文本框 22"/>
            <p:cNvSpPr txBox="1"/>
            <p:nvPr/>
          </p:nvSpPr>
          <p:spPr>
            <a:xfrm>
              <a:off x="3277" y="4236"/>
              <a:ext cx="3853" cy="1771"/>
            </a:xfrm>
            <a:prstGeom prst="rect">
              <a:avLst/>
            </a:prstGeom>
            <a:noFill/>
          </p:spPr>
          <p:txBody>
            <a:bodyPr wrap="square" rtlCol="0">
              <a:spAutoFit/>
            </a:bodyPr>
            <a:lstStyle/>
            <a:p>
              <a:pPr algn="ctr">
                <a:lnSpc>
                  <a:spcPct val="140000"/>
                </a:lnSpc>
                <a:buClrTx/>
                <a:buSzTx/>
                <a:buFontTx/>
                <a:buNone/>
              </a:pPr>
              <a:r>
                <a:rPr lang="zh-CN" altLang="en-US" sz="1200">
                  <a:solidFill>
                    <a:schemeClr val="tx1">
                      <a:lumMod val="75000"/>
                      <a:lumOff val="25000"/>
                    </a:schemeClr>
                  </a:solidFill>
                  <a:latin typeface="Times New Roman" panose="02020603050405020304" charset="0"/>
                  <a:ea typeface="汉仪旗黑-55简" panose="00020600040101010101" charset="-128"/>
                  <a:cs typeface="Times New Roman" panose="02020603050405020304" charset="0"/>
                  <a:sym typeface="+mn-ea"/>
                </a:rPr>
                <a:t>After the development of the tea-picking song, it was composed of tea-picking ditty, which was called twelve-month tea-picking songs.</a:t>
              </a:r>
              <a:endParaRPr lang="zh-CN" altLang="en-US" sz="1200">
                <a:solidFill>
                  <a:schemeClr val="tx1">
                    <a:lumMod val="75000"/>
                    <a:lumOff val="25000"/>
                  </a:schemeClr>
                </a:solidFill>
                <a:latin typeface="Times New Roman" panose="02020603050405020304" charset="0"/>
                <a:ea typeface="汉仪旗黑-55简" panose="00020600040101010101" charset="-128"/>
                <a:cs typeface="Times New Roman" panose="02020603050405020304" charset="0"/>
                <a:sym typeface="+mn-ea"/>
              </a:endParaRPr>
            </a:p>
          </p:txBody>
        </p:sp>
        <p:cxnSp>
          <p:nvCxnSpPr>
            <p:cNvPr id="24" name="直接连接符 23"/>
            <p:cNvCxnSpPr/>
            <p:nvPr/>
          </p:nvCxnSpPr>
          <p:spPr>
            <a:xfrm>
              <a:off x="4787" y="6755"/>
              <a:ext cx="864" cy="17"/>
            </a:xfrm>
            <a:prstGeom prst="line">
              <a:avLst/>
            </a:prstGeom>
            <a:ln w="12700">
              <a:solidFill>
                <a:srgbClr val="23709A"/>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8033385" y="2352675"/>
            <a:ext cx="2202180" cy="1695450"/>
            <a:chOff x="3406" y="4102"/>
            <a:chExt cx="3468" cy="2670"/>
          </a:xfrm>
        </p:grpSpPr>
        <p:sp>
          <p:nvSpPr>
            <p:cNvPr id="28" name="文本框 27"/>
            <p:cNvSpPr txBox="1"/>
            <p:nvPr/>
          </p:nvSpPr>
          <p:spPr>
            <a:xfrm>
              <a:off x="3577" y="5698"/>
              <a:ext cx="3284" cy="1074"/>
            </a:xfrm>
            <a:prstGeom prst="rect">
              <a:avLst/>
            </a:prstGeom>
            <a:noFill/>
          </p:spPr>
          <p:txBody>
            <a:bodyPr wrap="square" rtlCol="0">
              <a:spAutoFit/>
            </a:bodyPr>
            <a:lstStyle/>
            <a:p>
              <a:pPr indent="0" algn="ctr">
                <a:lnSpc>
                  <a:spcPct val="160000"/>
                </a:lnSpc>
                <a:buClrTx/>
                <a:buSzTx/>
                <a:buNone/>
              </a:pPr>
              <a:endParaRPr lang="zh-CN" altLang="en-US" sz="2400" spc="400" dirty="0">
                <a:gradFill>
                  <a:gsLst>
                    <a:gs pos="25000">
                      <a:srgbClr val="3B79BD"/>
                    </a:gs>
                    <a:gs pos="63000">
                      <a:srgbClr val="25749E"/>
                    </a:gs>
                    <a:gs pos="100000">
                      <a:srgbClr val="0A4A6E"/>
                    </a:gs>
                  </a:gsLst>
                  <a:lin ang="5400000" scaled="0"/>
                </a:gradFill>
                <a:latin typeface="汉仪尚巍手书简" panose="00020600040101010101" charset="-122"/>
                <a:ea typeface="汉仪尚巍手书简" panose="00020600040101010101" charset="-122"/>
                <a:sym typeface="+mn-ea"/>
              </a:endParaRPr>
            </a:p>
          </p:txBody>
        </p:sp>
        <p:sp>
          <p:nvSpPr>
            <p:cNvPr id="29" name="文本框 28"/>
            <p:cNvSpPr txBox="1"/>
            <p:nvPr/>
          </p:nvSpPr>
          <p:spPr>
            <a:xfrm>
              <a:off x="3406" y="4102"/>
              <a:ext cx="3468" cy="1771"/>
            </a:xfrm>
            <a:prstGeom prst="rect">
              <a:avLst/>
            </a:prstGeom>
            <a:noFill/>
          </p:spPr>
          <p:txBody>
            <a:bodyPr wrap="square" rtlCol="0">
              <a:spAutoFit/>
            </a:bodyPr>
            <a:lstStyle/>
            <a:p>
              <a:pPr algn="ctr">
                <a:lnSpc>
                  <a:spcPct val="140000"/>
                </a:lnSpc>
                <a:buClrTx/>
                <a:buSzTx/>
                <a:buFontTx/>
              </a:pPr>
              <a:r>
                <a:rPr lang="zh-CN" altLang="en-US" sz="1200">
                  <a:solidFill>
                    <a:schemeClr val="tx1">
                      <a:lumMod val="75000"/>
                      <a:lumOff val="25000"/>
                    </a:schemeClr>
                  </a:solidFill>
                  <a:latin typeface="Times New Roman" panose="02020603050405020304" charset="0"/>
                  <a:ea typeface="汉仪旗黑-55简" panose="00020600040101010101" charset="-128"/>
                  <a:cs typeface="Times New Roman" panose="02020603050405020304" charset="0"/>
                  <a:sym typeface="+mn-ea"/>
                </a:rPr>
                <a:t>Later, the twelve-month tea-picking songs combined with folk dances became tea-picking lantern opera. </a:t>
              </a:r>
              <a:endParaRPr lang="zh-CN" altLang="en-US" sz="1200">
                <a:solidFill>
                  <a:schemeClr val="tx1">
                    <a:lumMod val="75000"/>
                    <a:lumOff val="25000"/>
                  </a:schemeClr>
                </a:solidFill>
                <a:latin typeface="Times New Roman" panose="02020603050405020304" charset="0"/>
                <a:ea typeface="汉仪旗黑-55简" panose="00020600040101010101" charset="-128"/>
                <a:cs typeface="Times New Roman" panose="02020603050405020304" charset="0"/>
                <a:sym typeface="+mn-ea"/>
              </a:endParaRPr>
            </a:p>
          </p:txBody>
        </p:sp>
        <p:cxnSp>
          <p:nvCxnSpPr>
            <p:cNvPr id="31" name="直接连接符 30"/>
            <p:cNvCxnSpPr/>
            <p:nvPr/>
          </p:nvCxnSpPr>
          <p:spPr>
            <a:xfrm>
              <a:off x="4787" y="6755"/>
              <a:ext cx="864" cy="17"/>
            </a:xfrm>
            <a:prstGeom prst="line">
              <a:avLst/>
            </a:prstGeom>
            <a:ln w="12700">
              <a:solidFill>
                <a:srgbClr val="23709A"/>
              </a:solidFill>
            </a:ln>
          </p:spPr>
          <p:style>
            <a:lnRef idx="1">
              <a:schemeClr val="accent1"/>
            </a:lnRef>
            <a:fillRef idx="0">
              <a:schemeClr val="accent1"/>
            </a:fillRef>
            <a:effectRef idx="0">
              <a:schemeClr val="accent1"/>
            </a:effectRef>
            <a:fontRef idx="minor">
              <a:schemeClr val="tx1"/>
            </a:fontRef>
          </p:style>
        </p:cxnSp>
      </p:grpSp>
    </p:spTree>
    <p:custDataLst>
      <p:tags r:id="rId8"/>
    </p:custDataLst>
  </p:cSld>
  <p:clrMapOvr>
    <a:masterClrMapping/>
  </p:clrMapOvr>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2"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0-#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1+#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 presetClass="entr" presetSubtype="8"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par>
                                <p:cTn id="39" presetID="53" presetClass="entr" presetSubtype="16" fill="hold" nodeType="withEffect">
                                  <p:stCondLst>
                                    <p:cond delay="0"/>
                                  </p:stCondLst>
                                  <p:childTnLst>
                                    <p:set>
                                      <p:cBhvr>
                                        <p:cTn id="40" dur="1" fill="hold">
                                          <p:stCondLst>
                                            <p:cond delay="0"/>
                                          </p:stCondLst>
                                        </p:cTn>
                                        <p:tgtEl>
                                          <p:spTgt spid="174"/>
                                        </p:tgtEl>
                                        <p:attrNameLst>
                                          <p:attrName>style.visibility</p:attrName>
                                        </p:attrNameLst>
                                      </p:cBhvr>
                                      <p:to>
                                        <p:strVal val="visible"/>
                                      </p:to>
                                    </p:set>
                                    <p:anim calcmode="lin" valueType="num">
                                      <p:cBhvr>
                                        <p:cTn id="41" dur="500" fill="hold"/>
                                        <p:tgtEl>
                                          <p:spTgt spid="174"/>
                                        </p:tgtEl>
                                        <p:attrNameLst>
                                          <p:attrName>ppt_w</p:attrName>
                                        </p:attrNameLst>
                                      </p:cBhvr>
                                      <p:tavLst>
                                        <p:tav tm="0">
                                          <p:val>
                                            <p:fltVal val="0"/>
                                          </p:val>
                                        </p:tav>
                                        <p:tav tm="100000">
                                          <p:val>
                                            <p:strVal val="#ppt_w"/>
                                          </p:val>
                                        </p:tav>
                                      </p:tavLst>
                                    </p:anim>
                                    <p:anim calcmode="lin" valueType="num">
                                      <p:cBhvr>
                                        <p:cTn id="42" dur="500" fill="hold"/>
                                        <p:tgtEl>
                                          <p:spTgt spid="174"/>
                                        </p:tgtEl>
                                        <p:attrNameLst>
                                          <p:attrName>ppt_h</p:attrName>
                                        </p:attrNameLst>
                                      </p:cBhvr>
                                      <p:tavLst>
                                        <p:tav tm="0">
                                          <p:val>
                                            <p:fltVal val="0"/>
                                          </p:val>
                                        </p:tav>
                                        <p:tav tm="100000">
                                          <p:val>
                                            <p:strVal val="#ppt_h"/>
                                          </p:val>
                                        </p:tav>
                                      </p:tavLst>
                                    </p:anim>
                                    <p:animEffect transition="in" filter="fade">
                                      <p:cBhvr>
                                        <p:cTn id="43" dur="500"/>
                                        <p:tgtEl>
                                          <p:spTgt spid="174"/>
                                        </p:tgtEl>
                                      </p:cBhvr>
                                    </p:animEffect>
                                  </p:childTnLst>
                                </p:cTn>
                              </p:par>
                              <p:par>
                                <p:cTn id="44" presetID="2" presetClass="entr" presetSubtype="4"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additive="base">
                                        <p:cTn id="46" dur="500" fill="hold"/>
                                        <p:tgtEl>
                                          <p:spTgt spid="3"/>
                                        </p:tgtEl>
                                        <p:attrNameLst>
                                          <p:attrName>ppt_x</p:attrName>
                                        </p:attrNameLst>
                                      </p:cBhvr>
                                      <p:tavLst>
                                        <p:tav tm="0">
                                          <p:val>
                                            <p:strVal val="#ppt_x"/>
                                          </p:val>
                                        </p:tav>
                                        <p:tav tm="100000">
                                          <p:val>
                                            <p:strVal val="#ppt_x"/>
                                          </p:val>
                                        </p:tav>
                                      </p:tavLst>
                                    </p:anim>
                                    <p:anim calcmode="lin" valueType="num">
                                      <p:cBhvr additive="base">
                                        <p:cTn id="4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additive="base">
                                        <p:cTn id="52" dur="500" fill="hold"/>
                                        <p:tgtEl>
                                          <p:spTgt spid="40"/>
                                        </p:tgtEl>
                                        <p:attrNameLst>
                                          <p:attrName>ppt_x</p:attrName>
                                        </p:attrNameLst>
                                      </p:cBhvr>
                                      <p:tavLst>
                                        <p:tav tm="0">
                                          <p:val>
                                            <p:strVal val="#ppt_x"/>
                                          </p:val>
                                        </p:tav>
                                        <p:tav tm="100000">
                                          <p:val>
                                            <p:strVal val="#ppt_x"/>
                                          </p:val>
                                        </p:tav>
                                      </p:tavLst>
                                    </p:anim>
                                    <p:anim calcmode="lin" valueType="num">
                                      <p:cBhvr additive="base">
                                        <p:cTn id="53"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blinds(horizontal)">
                                      <p:cBhvr>
                                        <p:cTn id="58" dur="500"/>
                                        <p:tgtEl>
                                          <p:spTgt spid="3"/>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box(in)">
                                      <p:cBhvr>
                                        <p:cTn id="63"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EECFB"/>
        </a:solidFill>
        <a:effectLst/>
      </p:bgPr>
    </p:bg>
    <p:spTree>
      <p:nvGrpSpPr>
        <p:cNvPr id="1" name=""/>
        <p:cNvGrpSpPr/>
        <p:nvPr/>
      </p:nvGrpSpPr>
      <p:grpSpPr>
        <a:xfrm>
          <a:off x="0" y="0"/>
          <a:ext cx="0" cy="0"/>
          <a:chOff x="0" y="0"/>
          <a:chExt cx="0" cy="0"/>
        </a:xfrm>
      </p:grpSpPr>
      <p:grpSp>
        <p:nvGrpSpPr>
          <p:cNvPr id="18" name="组合 17"/>
          <p:cNvGrpSpPr/>
          <p:nvPr/>
        </p:nvGrpSpPr>
        <p:grpSpPr>
          <a:xfrm>
            <a:off x="0" y="16510"/>
            <a:ext cx="12192635" cy="6889750"/>
            <a:chOff x="0" y="-3"/>
            <a:chExt cx="19201" cy="10850"/>
          </a:xfrm>
        </p:grpSpPr>
        <p:pic>
          <p:nvPicPr>
            <p:cNvPr id="16" name="图片 15" descr="65"/>
            <p:cNvPicPr>
              <a:picLocks noChangeAspect="1"/>
            </p:cNvPicPr>
            <p:nvPr/>
          </p:nvPicPr>
          <p:blipFill>
            <a:blip r:embed="rId1"/>
            <a:srcRect t="12995" b="22178"/>
            <a:stretch>
              <a:fillRect/>
            </a:stretch>
          </p:blipFill>
          <p:spPr>
            <a:xfrm>
              <a:off x="0" y="-3"/>
              <a:ext cx="12381" cy="10850"/>
            </a:xfrm>
            <a:prstGeom prst="rect">
              <a:avLst/>
            </a:prstGeom>
          </p:spPr>
        </p:pic>
        <p:pic>
          <p:nvPicPr>
            <p:cNvPr id="17" name="图片 16" descr="65"/>
            <p:cNvPicPr>
              <a:picLocks noChangeAspect="1"/>
            </p:cNvPicPr>
            <p:nvPr/>
          </p:nvPicPr>
          <p:blipFill>
            <a:blip r:embed="rId1"/>
            <a:srcRect t="12995" r="47096" b="22178"/>
            <a:stretch>
              <a:fillRect/>
            </a:stretch>
          </p:blipFill>
          <p:spPr>
            <a:xfrm>
              <a:off x="12651" y="-3"/>
              <a:ext cx="6550" cy="10850"/>
            </a:xfrm>
            <a:prstGeom prst="rect">
              <a:avLst/>
            </a:prstGeom>
          </p:spPr>
        </p:pic>
      </p:grpSp>
      <p:pic>
        <p:nvPicPr>
          <p:cNvPr id="5" name="图片 4" descr="58"/>
          <p:cNvPicPr>
            <a:picLocks noChangeAspect="1"/>
          </p:cNvPicPr>
          <p:nvPr/>
        </p:nvPicPr>
        <p:blipFill>
          <a:blip r:embed="rId2">
            <a:lum contrast="6000"/>
          </a:blip>
          <a:srcRect r="44016" b="4500"/>
          <a:stretch>
            <a:fillRect/>
          </a:stretch>
        </p:blipFill>
        <p:spPr>
          <a:xfrm>
            <a:off x="0" y="737235"/>
            <a:ext cx="4702810" cy="6063615"/>
          </a:xfrm>
          <a:prstGeom prst="rect">
            <a:avLst/>
          </a:prstGeom>
        </p:spPr>
      </p:pic>
      <p:pic>
        <p:nvPicPr>
          <p:cNvPr id="6" name="图片 5" descr="58"/>
          <p:cNvPicPr>
            <a:picLocks noChangeAspect="1"/>
          </p:cNvPicPr>
          <p:nvPr/>
        </p:nvPicPr>
        <p:blipFill>
          <a:blip r:embed="rId2">
            <a:lum contrast="6000"/>
          </a:blip>
          <a:srcRect l="52813" r="168" b="8058"/>
          <a:stretch>
            <a:fillRect/>
          </a:stretch>
        </p:blipFill>
        <p:spPr>
          <a:xfrm>
            <a:off x="8032115" y="759460"/>
            <a:ext cx="4157980" cy="6146165"/>
          </a:xfrm>
          <a:prstGeom prst="rect">
            <a:avLst/>
          </a:prstGeom>
        </p:spPr>
      </p:pic>
      <p:pic>
        <p:nvPicPr>
          <p:cNvPr id="12" name="图片 11" descr="62"/>
          <p:cNvPicPr>
            <a:picLocks noChangeAspect="1"/>
          </p:cNvPicPr>
          <p:nvPr/>
        </p:nvPicPr>
        <p:blipFill>
          <a:blip r:embed="rId3"/>
          <a:srcRect r="40253"/>
          <a:stretch>
            <a:fillRect/>
          </a:stretch>
        </p:blipFill>
        <p:spPr>
          <a:xfrm>
            <a:off x="0" y="3108325"/>
            <a:ext cx="4843145" cy="3738245"/>
          </a:xfrm>
          <a:prstGeom prst="rect">
            <a:avLst/>
          </a:prstGeom>
        </p:spPr>
      </p:pic>
      <p:pic>
        <p:nvPicPr>
          <p:cNvPr id="13" name="图片 12" descr="62"/>
          <p:cNvPicPr>
            <a:picLocks noChangeAspect="1"/>
          </p:cNvPicPr>
          <p:nvPr/>
        </p:nvPicPr>
        <p:blipFill>
          <a:blip r:embed="rId3"/>
          <a:srcRect l="73788"/>
          <a:stretch>
            <a:fillRect/>
          </a:stretch>
        </p:blipFill>
        <p:spPr>
          <a:xfrm>
            <a:off x="10268585" y="3287395"/>
            <a:ext cx="1922780" cy="3382645"/>
          </a:xfrm>
          <a:prstGeom prst="rect">
            <a:avLst/>
          </a:prstGeom>
        </p:spPr>
      </p:pic>
      <p:pic>
        <p:nvPicPr>
          <p:cNvPr id="7" name="图片 6" descr="59"/>
          <p:cNvPicPr>
            <a:picLocks noChangeAspect="1"/>
          </p:cNvPicPr>
          <p:nvPr/>
        </p:nvPicPr>
        <p:blipFill>
          <a:blip r:embed="rId4"/>
          <a:srcRect b="16644"/>
          <a:stretch>
            <a:fillRect/>
          </a:stretch>
        </p:blipFill>
        <p:spPr>
          <a:xfrm>
            <a:off x="0" y="2179320"/>
            <a:ext cx="12191365" cy="4693920"/>
          </a:xfrm>
          <a:prstGeom prst="rect">
            <a:avLst/>
          </a:prstGeom>
        </p:spPr>
      </p:pic>
      <p:pic>
        <p:nvPicPr>
          <p:cNvPr id="9" name="图片 8" descr="60"/>
          <p:cNvPicPr>
            <a:picLocks noChangeAspect="1"/>
          </p:cNvPicPr>
          <p:nvPr/>
        </p:nvPicPr>
        <p:blipFill>
          <a:blip r:embed="rId5"/>
          <a:srcRect r="82131"/>
          <a:stretch>
            <a:fillRect/>
          </a:stretch>
        </p:blipFill>
        <p:spPr>
          <a:xfrm>
            <a:off x="0" y="4004310"/>
            <a:ext cx="1635125" cy="2435225"/>
          </a:xfrm>
          <a:prstGeom prst="rect">
            <a:avLst/>
          </a:prstGeom>
        </p:spPr>
      </p:pic>
      <p:pic>
        <p:nvPicPr>
          <p:cNvPr id="10" name="图片 9" descr="60"/>
          <p:cNvPicPr>
            <a:picLocks noChangeAspect="1"/>
          </p:cNvPicPr>
          <p:nvPr/>
        </p:nvPicPr>
        <p:blipFill>
          <a:blip r:embed="rId5"/>
          <a:srcRect l="67042" r="527"/>
          <a:stretch>
            <a:fillRect/>
          </a:stretch>
        </p:blipFill>
        <p:spPr>
          <a:xfrm>
            <a:off x="9105900" y="4138295"/>
            <a:ext cx="3086100" cy="2531745"/>
          </a:xfrm>
          <a:prstGeom prst="rect">
            <a:avLst/>
          </a:prstGeom>
        </p:spPr>
      </p:pic>
      <p:grpSp>
        <p:nvGrpSpPr>
          <p:cNvPr id="174" name="组合 31"/>
          <p:cNvGrpSpPr/>
          <p:nvPr/>
        </p:nvGrpSpPr>
        <p:grpSpPr>
          <a:xfrm>
            <a:off x="1416685" y="913130"/>
            <a:ext cx="9357995" cy="5031740"/>
            <a:chOff x="2706" y="1241"/>
            <a:chExt cx="14400" cy="7924"/>
          </a:xfrm>
        </p:grpSpPr>
        <p:sp>
          <p:nvSpPr>
            <p:cNvPr id="175" name="矩形 174"/>
            <p:cNvSpPr/>
            <p:nvPr/>
          </p:nvSpPr>
          <p:spPr>
            <a:xfrm>
              <a:off x="2706" y="1241"/>
              <a:ext cx="14400" cy="7924"/>
            </a:xfrm>
            <a:prstGeom prst="rect">
              <a:avLst/>
            </a:prstGeom>
            <a:solidFill>
              <a:srgbClr val="FFFFFF">
                <a:alpha val="94000"/>
              </a:srgbClr>
            </a:solidFill>
            <a:ln>
              <a:noFill/>
            </a:ln>
            <a:effectLst>
              <a:outerShdw blurRad="63500" sx="102000" sy="102000" algn="ctr" rotWithShape="0">
                <a:srgbClr val="7CB2C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矩形 175"/>
            <p:cNvSpPr/>
            <p:nvPr/>
          </p:nvSpPr>
          <p:spPr>
            <a:xfrm>
              <a:off x="2865" y="1378"/>
              <a:ext cx="14081" cy="7650"/>
            </a:xfrm>
            <a:prstGeom prst="rect">
              <a:avLst/>
            </a:prstGeom>
            <a:noFill/>
            <a:ln w="12700">
              <a:solidFill>
                <a:srgbClr val="7CB2CA">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descr="61"/>
          <p:cNvPicPr>
            <a:picLocks noChangeAspect="1"/>
          </p:cNvPicPr>
          <p:nvPr/>
        </p:nvPicPr>
        <p:blipFill>
          <a:blip r:embed="rId6"/>
          <a:stretch>
            <a:fillRect/>
          </a:stretch>
        </p:blipFill>
        <p:spPr>
          <a:xfrm>
            <a:off x="10408920" y="0"/>
            <a:ext cx="1782445" cy="1406525"/>
          </a:xfrm>
          <a:prstGeom prst="rect">
            <a:avLst/>
          </a:prstGeom>
        </p:spPr>
      </p:pic>
      <p:pic>
        <p:nvPicPr>
          <p:cNvPr id="15" name="图片 14" descr="64"/>
          <p:cNvPicPr>
            <a:picLocks noChangeAspect="1"/>
          </p:cNvPicPr>
          <p:nvPr/>
        </p:nvPicPr>
        <p:blipFill>
          <a:blip r:embed="rId7"/>
          <a:stretch>
            <a:fillRect/>
          </a:stretch>
        </p:blipFill>
        <p:spPr>
          <a:xfrm>
            <a:off x="659130" y="721995"/>
            <a:ext cx="2047875" cy="1457325"/>
          </a:xfrm>
          <a:prstGeom prst="rect">
            <a:avLst/>
          </a:prstGeom>
        </p:spPr>
      </p:pic>
      <p:grpSp>
        <p:nvGrpSpPr>
          <p:cNvPr id="2" name="组合 1"/>
          <p:cNvGrpSpPr/>
          <p:nvPr/>
        </p:nvGrpSpPr>
        <p:grpSpPr>
          <a:xfrm>
            <a:off x="5624513" y="1745615"/>
            <a:ext cx="941705" cy="941705"/>
            <a:chOff x="8858" y="2551"/>
            <a:chExt cx="1483" cy="1483"/>
          </a:xfrm>
        </p:grpSpPr>
        <p:sp>
          <p:nvSpPr>
            <p:cNvPr id="3" name="椭圆 2"/>
            <p:cNvSpPr/>
            <p:nvPr/>
          </p:nvSpPr>
          <p:spPr>
            <a:xfrm>
              <a:off x="8858" y="2551"/>
              <a:ext cx="1483" cy="1483"/>
            </a:xfrm>
            <a:prstGeom prst="ellipse">
              <a:avLst/>
            </a:prstGeom>
            <a:gradFill>
              <a:gsLst>
                <a:gs pos="0">
                  <a:srgbClr val="378FC1"/>
                </a:gs>
                <a:gs pos="100000">
                  <a:srgbClr val="25749E"/>
                </a:gs>
              </a:gsLst>
              <a:lin ang="64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976" y="2766"/>
              <a:ext cx="1246" cy="1113"/>
            </a:xfrm>
            <a:prstGeom prst="rect">
              <a:avLst/>
            </a:prstGeom>
            <a:noFill/>
          </p:spPr>
          <p:txBody>
            <a:bodyPr wrap="square" rtlCol="0">
              <a:spAutoFit/>
            </a:bodyPr>
            <a:lstStyle/>
            <a:p>
              <a:pPr algn="ctr">
                <a:buClrTx/>
                <a:buSzTx/>
                <a:buFontTx/>
              </a:pPr>
              <a:r>
                <a:rPr lang="en-US" altLang="zh-CN" sz="4000" b="1">
                  <a:solidFill>
                    <a:srgbClr val="FFFFFF"/>
                  </a:solidFill>
                  <a:latin typeface="汉仪尚巍手书简" panose="00020600040101010101" charset="-122"/>
                  <a:ea typeface="汉仪尚巍手书简" panose="00020600040101010101" charset="-122"/>
                </a:rPr>
                <a:t>03</a:t>
              </a:r>
              <a:endParaRPr lang="en-US" altLang="zh-CN" sz="4000" b="1">
                <a:solidFill>
                  <a:srgbClr val="FFFFFF"/>
                </a:solidFill>
                <a:latin typeface="汉仪尚巍手书简" panose="00020600040101010101" charset="-122"/>
                <a:ea typeface="汉仪尚巍手书简" panose="00020600040101010101" charset="-122"/>
              </a:endParaRPr>
            </a:p>
          </p:txBody>
        </p:sp>
      </p:grpSp>
      <p:sp>
        <p:nvSpPr>
          <p:cNvPr id="8" name="文本框 7"/>
          <p:cNvSpPr txBox="1"/>
          <p:nvPr/>
        </p:nvSpPr>
        <p:spPr>
          <a:xfrm>
            <a:off x="1868805" y="2773680"/>
            <a:ext cx="8453120" cy="1198880"/>
          </a:xfrm>
          <a:prstGeom prst="rect">
            <a:avLst/>
          </a:prstGeom>
          <a:noFill/>
        </p:spPr>
        <p:txBody>
          <a:bodyPr wrap="square" rtlCol="0">
            <a:spAutoFit/>
          </a:bodyPr>
          <a:lstStyle/>
          <a:p>
            <a:pPr algn="ctr">
              <a:buClrTx/>
              <a:buSzTx/>
              <a:buFontTx/>
            </a:pPr>
            <a:r>
              <a:rPr lang="en-US" altLang="zh-CN" sz="7200">
                <a:gradFill>
                  <a:gsLst>
                    <a:gs pos="25000">
                      <a:srgbClr val="3B79BD"/>
                    </a:gs>
                    <a:gs pos="63000">
                      <a:srgbClr val="25749E"/>
                    </a:gs>
                    <a:gs pos="100000">
                      <a:srgbClr val="0A4A6E"/>
                    </a:gs>
                  </a:gsLst>
                  <a:lin ang="5400000" scaled="0"/>
                </a:gradFill>
                <a:latin typeface="汉仪尚巍手书简" panose="00020600040101010101" charset="-122"/>
                <a:ea typeface="汉仪尚巍手书简" panose="00020600040101010101" charset="-122"/>
                <a:cs typeface="汉仪尚巍手书简" panose="00020600040101010101" charset="-122"/>
                <a:sym typeface="+mn-ea"/>
              </a:rPr>
              <a:t>development</a:t>
            </a:r>
            <a:endParaRPr lang="en-US" altLang="zh-CN" sz="7200">
              <a:gradFill>
                <a:gsLst>
                  <a:gs pos="25000">
                    <a:srgbClr val="3B79BD"/>
                  </a:gs>
                  <a:gs pos="63000">
                    <a:srgbClr val="25749E"/>
                  </a:gs>
                  <a:gs pos="100000">
                    <a:srgbClr val="0A4A6E"/>
                  </a:gs>
                </a:gsLst>
                <a:lin ang="5400000" scaled="0"/>
              </a:gradFill>
              <a:latin typeface="汉仪尚巍手书简" panose="00020600040101010101" charset="-122"/>
              <a:ea typeface="汉仪尚巍手书简" panose="00020600040101010101" charset="-122"/>
              <a:cs typeface="汉仪尚巍手书简" panose="00020600040101010101" charset="-122"/>
              <a:sym typeface="+mn-ea"/>
            </a:endParaRPr>
          </a:p>
        </p:txBody>
      </p:sp>
      <p:sp>
        <p:nvSpPr>
          <p:cNvPr id="14" name="文本框 13"/>
          <p:cNvSpPr txBox="1"/>
          <p:nvPr/>
        </p:nvSpPr>
        <p:spPr>
          <a:xfrm>
            <a:off x="2767330" y="4044315"/>
            <a:ext cx="6656070" cy="1271270"/>
          </a:xfrm>
          <a:prstGeom prst="rect">
            <a:avLst/>
          </a:prstGeom>
          <a:noFill/>
        </p:spPr>
        <p:txBody>
          <a:bodyPr wrap="square" rtlCol="0">
            <a:spAutoFit/>
          </a:bodyPr>
          <a:lstStyle/>
          <a:p>
            <a:pPr algn="ctr">
              <a:lnSpc>
                <a:spcPct val="160000"/>
              </a:lnSpc>
            </a:pPr>
            <a:r>
              <a:rPr lang="en-US" altLang="zh-CN" sz="1200">
                <a:solidFill>
                  <a:srgbClr val="23709A"/>
                </a:solidFill>
                <a:latin typeface="Times New Roman" panose="02020603050405020304" charset="0"/>
                <a:ea typeface="汉仪旗黑-55简" panose="00020600040101010101" charset="-128"/>
                <a:cs typeface="Times New Roman" panose="02020603050405020304" charset="0"/>
                <a:sym typeface="+mn-ea"/>
              </a:rPr>
              <a:t>If there is no tea picking and other tea work, there will be no tea-picking songs and dances, and no tea-picking opera, which is widely popular in many provinces and regions in southern China. Therefore, tea picking is not only related to tea, but also a splendid culture derived from tea culture in the field of opera or absorbed by opera culture. </a:t>
            </a:r>
            <a:endParaRPr lang="en-US" altLang="zh-CN" sz="1200">
              <a:solidFill>
                <a:srgbClr val="23709A"/>
              </a:solidFill>
              <a:latin typeface="Times New Roman" panose="02020603050405020304" charset="0"/>
              <a:ea typeface="汉仪旗黑-55简" panose="00020600040101010101" charset="-128"/>
              <a:cs typeface="Times New Roman" panose="02020603050405020304" charset="0"/>
              <a:sym typeface="+mn-ea"/>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2"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0-#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1+#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 presetClass="entr" presetSubtype="8"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par>
                                <p:cTn id="39" presetID="53" presetClass="entr" presetSubtype="16" fill="hold" nodeType="withEffect">
                                  <p:stCondLst>
                                    <p:cond delay="0"/>
                                  </p:stCondLst>
                                  <p:childTnLst>
                                    <p:set>
                                      <p:cBhvr>
                                        <p:cTn id="40" dur="1" fill="hold">
                                          <p:stCondLst>
                                            <p:cond delay="0"/>
                                          </p:stCondLst>
                                        </p:cTn>
                                        <p:tgtEl>
                                          <p:spTgt spid="174"/>
                                        </p:tgtEl>
                                        <p:attrNameLst>
                                          <p:attrName>style.visibility</p:attrName>
                                        </p:attrNameLst>
                                      </p:cBhvr>
                                      <p:to>
                                        <p:strVal val="visible"/>
                                      </p:to>
                                    </p:set>
                                    <p:anim calcmode="lin" valueType="num">
                                      <p:cBhvr>
                                        <p:cTn id="41" dur="500" fill="hold"/>
                                        <p:tgtEl>
                                          <p:spTgt spid="174"/>
                                        </p:tgtEl>
                                        <p:attrNameLst>
                                          <p:attrName>ppt_w</p:attrName>
                                        </p:attrNameLst>
                                      </p:cBhvr>
                                      <p:tavLst>
                                        <p:tav tm="0">
                                          <p:val>
                                            <p:fltVal val="0"/>
                                          </p:val>
                                        </p:tav>
                                        <p:tav tm="100000">
                                          <p:val>
                                            <p:strVal val="#ppt_w"/>
                                          </p:val>
                                        </p:tav>
                                      </p:tavLst>
                                    </p:anim>
                                    <p:anim calcmode="lin" valueType="num">
                                      <p:cBhvr>
                                        <p:cTn id="42" dur="500" fill="hold"/>
                                        <p:tgtEl>
                                          <p:spTgt spid="174"/>
                                        </p:tgtEl>
                                        <p:attrNameLst>
                                          <p:attrName>ppt_h</p:attrName>
                                        </p:attrNameLst>
                                      </p:cBhvr>
                                      <p:tavLst>
                                        <p:tav tm="0">
                                          <p:val>
                                            <p:fltVal val="0"/>
                                          </p:val>
                                        </p:tav>
                                        <p:tav tm="100000">
                                          <p:val>
                                            <p:strVal val="#ppt_h"/>
                                          </p:val>
                                        </p:tav>
                                      </p:tavLst>
                                    </p:anim>
                                    <p:animEffect transition="in" filter="fade">
                                      <p:cBhvr>
                                        <p:cTn id="43" dur="500"/>
                                        <p:tgtEl>
                                          <p:spTgt spid="174"/>
                                        </p:tgtEl>
                                      </p:cBhvr>
                                    </p:animEffect>
                                  </p:childTnLst>
                                </p:cTn>
                              </p:par>
                            </p:childTnLst>
                          </p:cTn>
                        </p:par>
                        <p:par>
                          <p:cTn id="44" fill="hold">
                            <p:stCondLst>
                              <p:cond delay="1500"/>
                            </p:stCondLst>
                            <p:childTnLst>
                              <p:par>
                                <p:cTn id="45" presetID="53" presetClass="entr" presetSubtype="16"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500" fill="hold"/>
                                        <p:tgtEl>
                                          <p:spTgt spid="2"/>
                                        </p:tgtEl>
                                        <p:attrNameLst>
                                          <p:attrName>ppt_w</p:attrName>
                                        </p:attrNameLst>
                                      </p:cBhvr>
                                      <p:tavLst>
                                        <p:tav tm="0">
                                          <p:val>
                                            <p:fltVal val="0"/>
                                          </p:val>
                                        </p:tav>
                                        <p:tav tm="100000">
                                          <p:val>
                                            <p:strVal val="#ppt_w"/>
                                          </p:val>
                                        </p:tav>
                                      </p:tavLst>
                                    </p:anim>
                                    <p:anim calcmode="lin" valueType="num">
                                      <p:cBhvr>
                                        <p:cTn id="48" dur="500" fill="hold"/>
                                        <p:tgtEl>
                                          <p:spTgt spid="2"/>
                                        </p:tgtEl>
                                        <p:attrNameLst>
                                          <p:attrName>ppt_h</p:attrName>
                                        </p:attrNameLst>
                                      </p:cBhvr>
                                      <p:tavLst>
                                        <p:tav tm="0">
                                          <p:val>
                                            <p:fltVal val="0"/>
                                          </p:val>
                                        </p:tav>
                                        <p:tav tm="100000">
                                          <p:val>
                                            <p:strVal val="#ppt_h"/>
                                          </p:val>
                                        </p:tav>
                                      </p:tavLst>
                                    </p:anim>
                                    <p:animEffect transition="in" filter="fade">
                                      <p:cBhvr>
                                        <p:cTn id="49" dur="500"/>
                                        <p:tgtEl>
                                          <p:spTgt spid="2"/>
                                        </p:tgtEl>
                                      </p:cBhvr>
                                    </p:animEffect>
                                  </p:childTnLst>
                                </p:cTn>
                              </p:par>
                            </p:childTnLst>
                          </p:cTn>
                        </p:par>
                        <p:par>
                          <p:cTn id="50" fill="hold">
                            <p:stCondLst>
                              <p:cond delay="2000"/>
                            </p:stCondLst>
                            <p:childTnLst>
                              <p:par>
                                <p:cTn id="51" presetID="53" presetClass="entr" presetSubtype="16"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fltVal val="0"/>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animEffect transition="in" filter="fade">
                                      <p:cBhvr>
                                        <p:cTn id="55" dur="500"/>
                                        <p:tgtEl>
                                          <p:spTgt spid="8"/>
                                        </p:tgtEl>
                                      </p:cBhvr>
                                    </p:animEffect>
                                  </p:childTnLst>
                                </p:cTn>
                              </p:par>
                            </p:childTnLst>
                          </p:cTn>
                        </p:par>
                        <p:par>
                          <p:cTn id="56" fill="hold">
                            <p:stCondLst>
                              <p:cond delay="250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EECFB"/>
        </a:solidFill>
        <a:effectLst/>
      </p:bgPr>
    </p:bg>
    <p:spTree>
      <p:nvGrpSpPr>
        <p:cNvPr id="1" name=""/>
        <p:cNvGrpSpPr/>
        <p:nvPr/>
      </p:nvGrpSpPr>
      <p:grpSpPr>
        <a:xfrm>
          <a:off x="0" y="0"/>
          <a:ext cx="0" cy="0"/>
          <a:chOff x="0" y="0"/>
          <a:chExt cx="0" cy="0"/>
        </a:xfrm>
      </p:grpSpPr>
      <p:grpSp>
        <p:nvGrpSpPr>
          <p:cNvPr id="18" name="组合 17"/>
          <p:cNvGrpSpPr/>
          <p:nvPr/>
        </p:nvGrpSpPr>
        <p:grpSpPr>
          <a:xfrm>
            <a:off x="0" y="16510"/>
            <a:ext cx="12192635" cy="6889750"/>
            <a:chOff x="0" y="-3"/>
            <a:chExt cx="19201" cy="10850"/>
          </a:xfrm>
        </p:grpSpPr>
        <p:pic>
          <p:nvPicPr>
            <p:cNvPr id="16" name="图片 15" descr="65"/>
            <p:cNvPicPr>
              <a:picLocks noChangeAspect="1"/>
            </p:cNvPicPr>
            <p:nvPr/>
          </p:nvPicPr>
          <p:blipFill>
            <a:blip r:embed="rId1"/>
            <a:srcRect t="12995" b="22178"/>
            <a:stretch>
              <a:fillRect/>
            </a:stretch>
          </p:blipFill>
          <p:spPr>
            <a:xfrm>
              <a:off x="0" y="-3"/>
              <a:ext cx="12381" cy="10850"/>
            </a:xfrm>
            <a:prstGeom prst="rect">
              <a:avLst/>
            </a:prstGeom>
          </p:spPr>
        </p:pic>
        <p:pic>
          <p:nvPicPr>
            <p:cNvPr id="17" name="图片 16" descr="65"/>
            <p:cNvPicPr>
              <a:picLocks noChangeAspect="1"/>
            </p:cNvPicPr>
            <p:nvPr/>
          </p:nvPicPr>
          <p:blipFill>
            <a:blip r:embed="rId1"/>
            <a:srcRect t="12995" r="47096" b="22178"/>
            <a:stretch>
              <a:fillRect/>
            </a:stretch>
          </p:blipFill>
          <p:spPr>
            <a:xfrm>
              <a:off x="12651" y="-3"/>
              <a:ext cx="6550" cy="10850"/>
            </a:xfrm>
            <a:prstGeom prst="rect">
              <a:avLst/>
            </a:prstGeom>
          </p:spPr>
        </p:pic>
      </p:grpSp>
      <p:pic>
        <p:nvPicPr>
          <p:cNvPr id="5" name="图片 4" descr="58"/>
          <p:cNvPicPr>
            <a:picLocks noChangeAspect="1"/>
          </p:cNvPicPr>
          <p:nvPr/>
        </p:nvPicPr>
        <p:blipFill>
          <a:blip r:embed="rId2">
            <a:lum contrast="6000"/>
          </a:blip>
          <a:srcRect r="44016" b="4500"/>
          <a:stretch>
            <a:fillRect/>
          </a:stretch>
        </p:blipFill>
        <p:spPr>
          <a:xfrm>
            <a:off x="0" y="737235"/>
            <a:ext cx="4702810" cy="6063615"/>
          </a:xfrm>
          <a:prstGeom prst="rect">
            <a:avLst/>
          </a:prstGeom>
        </p:spPr>
      </p:pic>
      <p:pic>
        <p:nvPicPr>
          <p:cNvPr id="6" name="图片 5" descr="58"/>
          <p:cNvPicPr>
            <a:picLocks noChangeAspect="1"/>
          </p:cNvPicPr>
          <p:nvPr/>
        </p:nvPicPr>
        <p:blipFill>
          <a:blip r:embed="rId2">
            <a:lum contrast="6000"/>
          </a:blip>
          <a:srcRect l="52813" r="168" b="8058"/>
          <a:stretch>
            <a:fillRect/>
          </a:stretch>
        </p:blipFill>
        <p:spPr>
          <a:xfrm>
            <a:off x="8032115" y="759460"/>
            <a:ext cx="4157980" cy="6146165"/>
          </a:xfrm>
          <a:prstGeom prst="rect">
            <a:avLst/>
          </a:prstGeom>
        </p:spPr>
      </p:pic>
      <p:pic>
        <p:nvPicPr>
          <p:cNvPr id="12" name="图片 11" descr="62"/>
          <p:cNvPicPr>
            <a:picLocks noChangeAspect="1"/>
          </p:cNvPicPr>
          <p:nvPr/>
        </p:nvPicPr>
        <p:blipFill>
          <a:blip r:embed="rId3"/>
          <a:srcRect r="40253"/>
          <a:stretch>
            <a:fillRect/>
          </a:stretch>
        </p:blipFill>
        <p:spPr>
          <a:xfrm>
            <a:off x="0" y="3108325"/>
            <a:ext cx="4843145" cy="3738245"/>
          </a:xfrm>
          <a:prstGeom prst="rect">
            <a:avLst/>
          </a:prstGeom>
        </p:spPr>
      </p:pic>
      <p:pic>
        <p:nvPicPr>
          <p:cNvPr id="13" name="图片 12" descr="62"/>
          <p:cNvPicPr>
            <a:picLocks noChangeAspect="1"/>
          </p:cNvPicPr>
          <p:nvPr/>
        </p:nvPicPr>
        <p:blipFill>
          <a:blip r:embed="rId3"/>
          <a:srcRect l="73788"/>
          <a:stretch>
            <a:fillRect/>
          </a:stretch>
        </p:blipFill>
        <p:spPr>
          <a:xfrm>
            <a:off x="10268585" y="3287395"/>
            <a:ext cx="1922780" cy="3382645"/>
          </a:xfrm>
          <a:prstGeom prst="rect">
            <a:avLst/>
          </a:prstGeom>
        </p:spPr>
      </p:pic>
      <p:pic>
        <p:nvPicPr>
          <p:cNvPr id="7" name="图片 6" descr="59"/>
          <p:cNvPicPr>
            <a:picLocks noChangeAspect="1"/>
          </p:cNvPicPr>
          <p:nvPr/>
        </p:nvPicPr>
        <p:blipFill>
          <a:blip r:embed="rId4"/>
          <a:srcRect b="16644"/>
          <a:stretch>
            <a:fillRect/>
          </a:stretch>
        </p:blipFill>
        <p:spPr>
          <a:xfrm>
            <a:off x="0" y="2179320"/>
            <a:ext cx="12191365" cy="4693920"/>
          </a:xfrm>
          <a:prstGeom prst="rect">
            <a:avLst/>
          </a:prstGeom>
        </p:spPr>
      </p:pic>
      <p:pic>
        <p:nvPicPr>
          <p:cNvPr id="9" name="图片 8" descr="60"/>
          <p:cNvPicPr>
            <a:picLocks noChangeAspect="1"/>
          </p:cNvPicPr>
          <p:nvPr/>
        </p:nvPicPr>
        <p:blipFill>
          <a:blip r:embed="rId5"/>
          <a:srcRect r="82131"/>
          <a:stretch>
            <a:fillRect/>
          </a:stretch>
        </p:blipFill>
        <p:spPr>
          <a:xfrm>
            <a:off x="0" y="4004310"/>
            <a:ext cx="1635125" cy="2435225"/>
          </a:xfrm>
          <a:prstGeom prst="rect">
            <a:avLst/>
          </a:prstGeom>
        </p:spPr>
      </p:pic>
      <p:pic>
        <p:nvPicPr>
          <p:cNvPr id="10" name="图片 9" descr="60"/>
          <p:cNvPicPr>
            <a:picLocks noChangeAspect="1"/>
          </p:cNvPicPr>
          <p:nvPr/>
        </p:nvPicPr>
        <p:blipFill>
          <a:blip r:embed="rId5"/>
          <a:srcRect l="67042" r="527"/>
          <a:stretch>
            <a:fillRect/>
          </a:stretch>
        </p:blipFill>
        <p:spPr>
          <a:xfrm>
            <a:off x="9105900" y="4138295"/>
            <a:ext cx="3086100" cy="2531745"/>
          </a:xfrm>
          <a:prstGeom prst="rect">
            <a:avLst/>
          </a:prstGeom>
        </p:spPr>
      </p:pic>
      <p:grpSp>
        <p:nvGrpSpPr>
          <p:cNvPr id="174" name="组合 31"/>
          <p:cNvGrpSpPr/>
          <p:nvPr/>
        </p:nvGrpSpPr>
        <p:grpSpPr>
          <a:xfrm>
            <a:off x="1256665" y="759460"/>
            <a:ext cx="9678670" cy="5204460"/>
            <a:chOff x="2706" y="1241"/>
            <a:chExt cx="14400" cy="7924"/>
          </a:xfrm>
        </p:grpSpPr>
        <p:sp>
          <p:nvSpPr>
            <p:cNvPr id="175" name="矩形 174"/>
            <p:cNvSpPr/>
            <p:nvPr/>
          </p:nvSpPr>
          <p:spPr>
            <a:xfrm>
              <a:off x="2706" y="1241"/>
              <a:ext cx="14400" cy="7924"/>
            </a:xfrm>
            <a:prstGeom prst="rect">
              <a:avLst/>
            </a:prstGeom>
            <a:solidFill>
              <a:srgbClr val="FFFFFF">
                <a:alpha val="94000"/>
              </a:srgbClr>
            </a:solidFill>
            <a:ln>
              <a:noFill/>
            </a:ln>
            <a:effectLst>
              <a:outerShdw blurRad="63500" sx="102000" sy="102000" algn="ctr" rotWithShape="0">
                <a:srgbClr val="7CB2C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the performance of tea-picking opera was often interfered and banned by the rulers. The first reason was that there were few literati involved in tea picking, and tsome Qi opera artists and half-troupe performers could independently perform high-tone and disordered-tone repertoire. The original plays of Qi opera and half-troupe repertoire coexisted on the half-troupe stage, so they were called Half Mix Opera. Around 10 years in the Republic of China, Half Mix Opera disintegrated, caused the reproduction of “seven tight eight loose nine free ansome Qi opera artists and half-troupe performers could independently perform high-tone and disordered-tone repertoire. The original plays of Qi opera and half-troupe repertoire coexisted on the half-troupe stage, so they were called Half Mix Opera. Around 10 years in the Republic of China, Half Mix Opera disintegrated, caused the reproduction of “seven tight eight loose nine free and unrestrained” half-troupe. They performed in the mountains until the eve of liberation. d unrestrained” half-troupe. They performed in the mountains until the eve of liberation. he cultural level of the artists was not high, so the rulers thought these plays were very vulgar and difficult to be elegant. Secondly, in order to cater to the audience, the actors added some unhealthy contents during the performance. Some plays appear to be very vulgar and indecent, and even disturb social order.</a:t>
              </a:r>
              <a:endParaRPr lang="zh-CN" altLang="en-US"/>
            </a:p>
          </p:txBody>
        </p:sp>
        <p:sp>
          <p:nvSpPr>
            <p:cNvPr id="176" name="矩形 175"/>
            <p:cNvSpPr/>
            <p:nvPr/>
          </p:nvSpPr>
          <p:spPr>
            <a:xfrm>
              <a:off x="2865" y="1378"/>
              <a:ext cx="14081" cy="7650"/>
            </a:xfrm>
            <a:prstGeom prst="rect">
              <a:avLst/>
            </a:prstGeom>
            <a:noFill/>
            <a:ln w="12700">
              <a:solidFill>
                <a:srgbClr val="7CB2CA">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descr="61"/>
          <p:cNvPicPr>
            <a:picLocks noChangeAspect="1"/>
          </p:cNvPicPr>
          <p:nvPr/>
        </p:nvPicPr>
        <p:blipFill>
          <a:blip r:embed="rId6"/>
          <a:stretch>
            <a:fillRect/>
          </a:stretch>
        </p:blipFill>
        <p:spPr>
          <a:xfrm>
            <a:off x="10408920" y="0"/>
            <a:ext cx="1782445" cy="1406525"/>
          </a:xfrm>
          <a:prstGeom prst="rect">
            <a:avLst/>
          </a:prstGeom>
        </p:spPr>
      </p:pic>
      <p:pic>
        <p:nvPicPr>
          <p:cNvPr id="15" name="图片 14" descr="64"/>
          <p:cNvPicPr>
            <a:picLocks noChangeAspect="1"/>
          </p:cNvPicPr>
          <p:nvPr/>
        </p:nvPicPr>
        <p:blipFill>
          <a:blip r:embed="rId7"/>
          <a:stretch>
            <a:fillRect/>
          </a:stretch>
        </p:blipFill>
        <p:spPr>
          <a:xfrm>
            <a:off x="384810" y="826135"/>
            <a:ext cx="1703705" cy="1212850"/>
          </a:xfrm>
          <a:prstGeom prst="rect">
            <a:avLst/>
          </a:prstGeom>
        </p:spPr>
      </p:pic>
      <p:sp>
        <p:nvSpPr>
          <p:cNvPr id="20" name="文本框 19"/>
          <p:cNvSpPr txBox="1"/>
          <p:nvPr/>
        </p:nvSpPr>
        <p:spPr>
          <a:xfrm>
            <a:off x="2805430" y="1116965"/>
            <a:ext cx="6459220" cy="922020"/>
          </a:xfrm>
          <a:prstGeom prst="rect">
            <a:avLst/>
          </a:prstGeom>
          <a:noFill/>
        </p:spPr>
        <p:txBody>
          <a:bodyPr wrap="square" rtlCol="0">
            <a:spAutoFit/>
          </a:bodyPr>
          <a:lstStyle/>
          <a:p>
            <a:pPr algn="ctr"/>
            <a:r>
              <a:rPr lang="en-US" altLang="zh-CN" sz="5400">
                <a:gradFill>
                  <a:gsLst>
                    <a:gs pos="25000">
                      <a:srgbClr val="3B79BD"/>
                    </a:gs>
                    <a:gs pos="63000">
                      <a:srgbClr val="25749E"/>
                    </a:gs>
                    <a:gs pos="100000">
                      <a:srgbClr val="0A4A6E"/>
                    </a:gs>
                  </a:gsLst>
                  <a:lin ang="5400000" scaled="0"/>
                </a:gradFill>
                <a:latin typeface="汉仪尚巍手书简" panose="00020600040101010101" charset="-122"/>
                <a:ea typeface="汉仪尚巍手书简" panose="00020600040101010101" charset="-122"/>
                <a:cs typeface="汉仪尚巍手书简" panose="00020600040101010101" charset="-122"/>
              </a:rPr>
              <a:t>development</a:t>
            </a:r>
            <a:endParaRPr lang="en-US" altLang="zh-CN" sz="5400">
              <a:gradFill>
                <a:gsLst>
                  <a:gs pos="25000">
                    <a:srgbClr val="3B79BD"/>
                  </a:gs>
                  <a:gs pos="63000">
                    <a:srgbClr val="25749E"/>
                  </a:gs>
                  <a:gs pos="100000">
                    <a:srgbClr val="0A4A6E"/>
                  </a:gs>
                </a:gsLst>
                <a:lin ang="5400000" scaled="0"/>
              </a:gradFill>
              <a:latin typeface="汉仪尚巍手书简" panose="00020600040101010101" charset="-122"/>
              <a:ea typeface="汉仪尚巍手书简" panose="00020600040101010101" charset="-122"/>
              <a:cs typeface="汉仪尚巍手书简" panose="00020600040101010101" charset="-122"/>
            </a:endParaRPr>
          </a:p>
        </p:txBody>
      </p:sp>
      <p:grpSp>
        <p:nvGrpSpPr>
          <p:cNvPr id="40" name="组合 39"/>
          <p:cNvGrpSpPr/>
          <p:nvPr/>
        </p:nvGrpSpPr>
        <p:grpSpPr>
          <a:xfrm>
            <a:off x="1983740" y="1882140"/>
            <a:ext cx="2511425" cy="3162935"/>
            <a:chOff x="3226" y="3361"/>
            <a:chExt cx="3955" cy="4981"/>
          </a:xfrm>
        </p:grpSpPr>
        <p:sp>
          <p:nvSpPr>
            <p:cNvPr id="57" name="文本框 56"/>
            <p:cNvSpPr txBox="1"/>
            <p:nvPr/>
          </p:nvSpPr>
          <p:spPr>
            <a:xfrm>
              <a:off x="3391" y="3361"/>
              <a:ext cx="3284" cy="943"/>
            </a:xfrm>
            <a:prstGeom prst="rect">
              <a:avLst/>
            </a:prstGeom>
            <a:noFill/>
          </p:spPr>
          <p:txBody>
            <a:bodyPr wrap="square" rtlCol="0">
              <a:noAutofit/>
            </a:bodyPr>
            <a:lstStyle/>
            <a:p>
              <a:pPr algn="ctr">
                <a:lnSpc>
                  <a:spcPct val="160000"/>
                </a:lnSpc>
                <a:buClrTx/>
                <a:buSzTx/>
                <a:buFontTx/>
              </a:pPr>
              <a:r>
                <a:rPr lang="en-US" altLang="zh-CN" sz="1600" b="1" spc="400" dirty="0">
                  <a:gradFill>
                    <a:gsLst>
                      <a:gs pos="25000">
                        <a:srgbClr val="3B79BD"/>
                      </a:gs>
                      <a:gs pos="63000">
                        <a:srgbClr val="25749E"/>
                      </a:gs>
                      <a:gs pos="100000">
                        <a:srgbClr val="0A4A6E"/>
                      </a:gs>
                    </a:gsLst>
                    <a:lin ang="5400000" scaled="0"/>
                  </a:gradFill>
                  <a:latin typeface="Times New Roman" panose="02020603050405020304" charset="0"/>
                  <a:ea typeface="汉仪尚巍手书简" panose="00020600040101010101" charset="-122"/>
                  <a:cs typeface="Times New Roman" panose="02020603050405020304" charset="0"/>
                  <a:sym typeface="+mn-ea"/>
                </a:rPr>
                <a:t>Ming Dynasty</a:t>
              </a:r>
              <a:endParaRPr lang="en-US" altLang="zh-CN" sz="1600" b="1" spc="400" dirty="0">
                <a:gradFill>
                  <a:gsLst>
                    <a:gs pos="25000">
                      <a:srgbClr val="3B79BD"/>
                    </a:gs>
                    <a:gs pos="63000">
                      <a:srgbClr val="25749E"/>
                    </a:gs>
                    <a:gs pos="100000">
                      <a:srgbClr val="0A4A6E"/>
                    </a:gs>
                  </a:gsLst>
                  <a:lin ang="5400000" scaled="0"/>
                </a:gradFill>
                <a:latin typeface="Times New Roman" panose="02020603050405020304" charset="0"/>
                <a:ea typeface="汉仪尚巍手书简" panose="00020600040101010101" charset="-122"/>
                <a:cs typeface="Times New Roman" panose="02020603050405020304" charset="0"/>
                <a:sym typeface="+mn-ea"/>
              </a:endParaRPr>
            </a:p>
          </p:txBody>
        </p:sp>
        <p:sp>
          <p:nvSpPr>
            <p:cNvPr id="58" name="文本框 57"/>
            <p:cNvSpPr txBox="1"/>
            <p:nvPr/>
          </p:nvSpPr>
          <p:spPr>
            <a:xfrm>
              <a:off x="3226" y="4129"/>
              <a:ext cx="3955" cy="4213"/>
            </a:xfrm>
            <a:prstGeom prst="rect">
              <a:avLst/>
            </a:prstGeom>
            <a:noFill/>
          </p:spPr>
          <p:txBody>
            <a:bodyPr wrap="square" rtlCol="0">
              <a:spAutoFit/>
            </a:bodyPr>
            <a:lstStyle/>
            <a:p>
              <a:pPr algn="ctr">
                <a:lnSpc>
                  <a:spcPct val="140000"/>
                </a:lnSpc>
                <a:buClrTx/>
                <a:buSzTx/>
                <a:buFontTx/>
                <a:buNone/>
              </a:pPr>
              <a:r>
                <a:rPr lang="en-US" altLang="zh-CN" sz="1200">
                  <a:solidFill>
                    <a:schemeClr val="tx1">
                      <a:lumMod val="75000"/>
                      <a:lumOff val="25000"/>
                    </a:schemeClr>
                  </a:solidFill>
                  <a:latin typeface="Times New Roman" panose="02020603050405020304" charset="0"/>
                  <a:ea typeface="汉仪旗黑-55简" panose="00020600040101010101" charset="-128"/>
                  <a:cs typeface="Times New Roman" panose="02020603050405020304" charset="0"/>
                  <a:sym typeface="+mn-ea"/>
                </a:rPr>
                <a:t>T</a:t>
              </a:r>
              <a:r>
                <a:rPr lang="zh-CN" altLang="en-US" sz="1200">
                  <a:solidFill>
                    <a:schemeClr val="tx1">
                      <a:lumMod val="75000"/>
                      <a:lumOff val="25000"/>
                    </a:schemeClr>
                  </a:solidFill>
                  <a:latin typeface="Times New Roman" panose="02020603050405020304" charset="0"/>
                  <a:ea typeface="汉仪旗黑-55简" panose="00020600040101010101" charset="-128"/>
                  <a:cs typeface="Times New Roman" panose="02020603050405020304" charset="0"/>
                  <a:sym typeface="+mn-ea"/>
                </a:rPr>
                <a:t>ea farmers in the Jiulong Mountain Tea District of Anyuan County, Jiangxi Province, which is rich in famous tea, often performed impromptu programs related to tea picking in the form of tea-picking lantern opera in order to receive tea merchants from Guangdong. This kind of performance is already the prototype of tea-picking opera. </a:t>
              </a:r>
              <a:endParaRPr lang="zh-CN" altLang="en-US" sz="1200">
                <a:solidFill>
                  <a:schemeClr val="tx1">
                    <a:lumMod val="75000"/>
                    <a:lumOff val="25000"/>
                  </a:schemeClr>
                </a:solidFill>
                <a:latin typeface="Times New Roman" panose="02020603050405020304" charset="0"/>
                <a:ea typeface="汉仪旗黑-55简" panose="00020600040101010101" charset="-128"/>
                <a:cs typeface="Times New Roman" panose="02020603050405020304" charset="0"/>
                <a:sym typeface="+mn-ea"/>
              </a:endParaRPr>
            </a:p>
          </p:txBody>
        </p:sp>
      </p:grpSp>
      <p:grpSp>
        <p:nvGrpSpPr>
          <p:cNvPr id="3" name="组合 2"/>
          <p:cNvGrpSpPr/>
          <p:nvPr/>
        </p:nvGrpSpPr>
        <p:grpSpPr>
          <a:xfrm>
            <a:off x="4692015" y="1892935"/>
            <a:ext cx="2846705" cy="2548255"/>
            <a:chOff x="2744" y="3361"/>
            <a:chExt cx="4483" cy="4013"/>
          </a:xfrm>
        </p:grpSpPr>
        <p:sp>
          <p:nvSpPr>
            <p:cNvPr id="22" name="文本框 21"/>
            <p:cNvSpPr txBox="1"/>
            <p:nvPr/>
          </p:nvSpPr>
          <p:spPr>
            <a:xfrm>
              <a:off x="2744" y="3361"/>
              <a:ext cx="4483" cy="986"/>
            </a:xfrm>
            <a:prstGeom prst="rect">
              <a:avLst/>
            </a:prstGeom>
            <a:noFill/>
          </p:spPr>
          <p:txBody>
            <a:bodyPr wrap="square" rtlCol="0">
              <a:noAutofit/>
            </a:bodyPr>
            <a:lstStyle/>
            <a:p>
              <a:pPr algn="ctr">
                <a:lnSpc>
                  <a:spcPct val="130000"/>
                </a:lnSpc>
                <a:buClrTx/>
                <a:buSzTx/>
                <a:buFontTx/>
              </a:pPr>
              <a:r>
                <a:rPr lang="zh-CN" altLang="en-US" sz="1000" b="1" spc="400" dirty="0">
                  <a:gradFill>
                    <a:gsLst>
                      <a:gs pos="25000">
                        <a:srgbClr val="3B79BD"/>
                      </a:gs>
                      <a:gs pos="63000">
                        <a:srgbClr val="25749E"/>
                      </a:gs>
                      <a:gs pos="100000">
                        <a:srgbClr val="0A4A6E"/>
                      </a:gs>
                    </a:gsLst>
                    <a:lin ang="5400000" scaled="0"/>
                  </a:gradFill>
                  <a:latin typeface="Times New Roman" panose="02020603050405020304" charset="0"/>
                  <a:ea typeface="汉仪尚巍手书简" panose="00020600040101010101" charset="-122"/>
                  <a:cs typeface="Times New Roman" panose="02020603050405020304" charset="0"/>
                  <a:sym typeface="+mn-ea"/>
                </a:rPr>
                <a:t>Before the founding of the People's Republic of China</a:t>
              </a:r>
              <a:endParaRPr lang="zh-CN" altLang="en-US" sz="1000" b="1" spc="400" dirty="0">
                <a:gradFill>
                  <a:gsLst>
                    <a:gs pos="25000">
                      <a:srgbClr val="3B79BD"/>
                    </a:gs>
                    <a:gs pos="63000">
                      <a:srgbClr val="25749E"/>
                    </a:gs>
                    <a:gs pos="100000">
                      <a:srgbClr val="0A4A6E"/>
                    </a:gs>
                  </a:gsLst>
                  <a:lin ang="5400000" scaled="0"/>
                </a:gradFill>
                <a:latin typeface="Times New Roman" panose="02020603050405020304" charset="0"/>
                <a:ea typeface="汉仪尚巍手书简" panose="00020600040101010101" charset="-122"/>
                <a:cs typeface="Times New Roman" panose="02020603050405020304" charset="0"/>
                <a:sym typeface="+mn-ea"/>
              </a:endParaRPr>
            </a:p>
          </p:txBody>
        </p:sp>
        <p:sp>
          <p:nvSpPr>
            <p:cNvPr id="23" name="文本框 22"/>
            <p:cNvSpPr txBox="1"/>
            <p:nvPr/>
          </p:nvSpPr>
          <p:spPr>
            <a:xfrm>
              <a:off x="3277" y="6824"/>
              <a:ext cx="3853" cy="550"/>
            </a:xfrm>
            <a:prstGeom prst="rect">
              <a:avLst/>
            </a:prstGeom>
            <a:noFill/>
          </p:spPr>
          <p:txBody>
            <a:bodyPr wrap="square" rtlCol="0">
              <a:spAutoFit/>
            </a:bodyPr>
            <a:lstStyle/>
            <a:p>
              <a:pPr algn="ctr">
                <a:lnSpc>
                  <a:spcPct val="140000"/>
                </a:lnSpc>
                <a:buClrTx/>
                <a:buSzTx/>
                <a:buFontTx/>
                <a:buNone/>
              </a:pPr>
              <a:endParaRPr lang="zh-CN" altLang="en-US" sz="1200">
                <a:solidFill>
                  <a:schemeClr val="tx1">
                    <a:lumMod val="75000"/>
                    <a:lumOff val="25000"/>
                  </a:schemeClr>
                </a:solidFill>
                <a:latin typeface="Times New Roman" panose="02020603050405020304" charset="0"/>
                <a:ea typeface="汉仪旗黑-55简" panose="00020600040101010101" charset="-128"/>
                <a:cs typeface="Times New Roman" panose="02020603050405020304" charset="0"/>
                <a:sym typeface="+mn-ea"/>
              </a:endParaRPr>
            </a:p>
          </p:txBody>
        </p:sp>
        <p:cxnSp>
          <p:nvCxnSpPr>
            <p:cNvPr id="24" name="直接连接符 23"/>
            <p:cNvCxnSpPr/>
            <p:nvPr/>
          </p:nvCxnSpPr>
          <p:spPr>
            <a:xfrm>
              <a:off x="4787" y="6755"/>
              <a:ext cx="864" cy="17"/>
            </a:xfrm>
            <a:prstGeom prst="line">
              <a:avLst/>
            </a:prstGeom>
            <a:ln w="12700">
              <a:solidFill>
                <a:srgbClr val="23709A"/>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7964170" y="1713230"/>
            <a:ext cx="2581910" cy="829937"/>
            <a:chOff x="3485" y="5698"/>
            <a:chExt cx="4066" cy="5900"/>
          </a:xfrm>
        </p:grpSpPr>
        <p:sp>
          <p:nvSpPr>
            <p:cNvPr id="28" name="文本框 27"/>
            <p:cNvSpPr txBox="1"/>
            <p:nvPr/>
          </p:nvSpPr>
          <p:spPr>
            <a:xfrm>
              <a:off x="3577" y="5698"/>
              <a:ext cx="3974" cy="5900"/>
            </a:xfrm>
            <a:prstGeom prst="rect">
              <a:avLst/>
            </a:prstGeom>
            <a:noFill/>
          </p:spPr>
          <p:txBody>
            <a:bodyPr wrap="square" rtlCol="0">
              <a:spAutoFit/>
            </a:bodyPr>
            <a:lstStyle/>
            <a:p>
              <a:pPr indent="0" algn="ctr">
                <a:lnSpc>
                  <a:spcPct val="160000"/>
                </a:lnSpc>
                <a:buClrTx/>
                <a:buSzTx/>
                <a:buNone/>
              </a:pPr>
              <a:r>
                <a:rPr lang="zh-CN" altLang="en-US" sz="1000" b="1" spc="400" dirty="0">
                  <a:gradFill>
                    <a:gsLst>
                      <a:gs pos="25000">
                        <a:srgbClr val="3B79BD"/>
                      </a:gs>
                      <a:gs pos="63000">
                        <a:srgbClr val="25749E"/>
                      </a:gs>
                      <a:gs pos="100000">
                        <a:srgbClr val="0A4A6E"/>
                      </a:gs>
                    </a:gsLst>
                    <a:lin ang="5400000" scaled="0"/>
                  </a:gradFill>
                  <a:latin typeface="汉仪尚巍手书简" panose="00020600040101010101" charset="-122"/>
                  <a:ea typeface="汉仪尚巍手书简" panose="00020600040101010101" charset="-122"/>
                  <a:sym typeface="+mn-ea"/>
                </a:rPr>
                <a:t>In the middle Guangxu period of the Qing Dynasty</a:t>
              </a:r>
              <a:endParaRPr lang="zh-CN" altLang="en-US" sz="1000" b="1" spc="400" dirty="0">
                <a:gradFill>
                  <a:gsLst>
                    <a:gs pos="25000">
                      <a:srgbClr val="3B79BD"/>
                    </a:gs>
                    <a:gs pos="63000">
                      <a:srgbClr val="25749E"/>
                    </a:gs>
                    <a:gs pos="100000">
                      <a:srgbClr val="0A4A6E"/>
                    </a:gs>
                  </a:gsLst>
                  <a:lin ang="5400000" scaled="0"/>
                </a:gradFill>
                <a:latin typeface="汉仪尚巍手书简" panose="00020600040101010101" charset="-122"/>
                <a:ea typeface="汉仪尚巍手书简" panose="00020600040101010101" charset="-122"/>
                <a:sym typeface="+mn-ea"/>
              </a:endParaRPr>
            </a:p>
          </p:txBody>
        </p:sp>
        <p:sp>
          <p:nvSpPr>
            <p:cNvPr id="29" name="文本框 28"/>
            <p:cNvSpPr txBox="1"/>
            <p:nvPr/>
          </p:nvSpPr>
          <p:spPr>
            <a:xfrm>
              <a:off x="3485" y="6824"/>
              <a:ext cx="3468" cy="2483"/>
            </a:xfrm>
            <a:prstGeom prst="rect">
              <a:avLst/>
            </a:prstGeom>
            <a:noFill/>
          </p:spPr>
          <p:txBody>
            <a:bodyPr wrap="square" rtlCol="0">
              <a:spAutoFit/>
            </a:bodyPr>
            <a:lstStyle/>
            <a:p>
              <a:pPr algn="ctr">
                <a:lnSpc>
                  <a:spcPct val="140000"/>
                </a:lnSpc>
                <a:buClrTx/>
                <a:buSzTx/>
                <a:buFontTx/>
              </a:pPr>
              <a:endParaRPr lang="zh-CN" altLang="en-US" sz="1200">
                <a:solidFill>
                  <a:schemeClr val="tx1">
                    <a:lumMod val="75000"/>
                    <a:lumOff val="25000"/>
                  </a:schemeClr>
                </a:solidFill>
                <a:latin typeface="Times New Roman" panose="02020603050405020304" charset="0"/>
                <a:ea typeface="汉仪旗黑-55简" panose="00020600040101010101" charset="-128"/>
                <a:cs typeface="Times New Roman" panose="02020603050405020304" charset="0"/>
                <a:sym typeface="+mn-ea"/>
              </a:endParaRPr>
            </a:p>
          </p:txBody>
        </p:sp>
      </p:grpSp>
      <p:sp>
        <p:nvSpPr>
          <p:cNvPr id="2" name="文本框 1"/>
          <p:cNvSpPr txBox="1"/>
          <p:nvPr/>
        </p:nvSpPr>
        <p:spPr>
          <a:xfrm>
            <a:off x="4891405" y="2480945"/>
            <a:ext cx="2447925" cy="2676525"/>
          </a:xfrm>
          <a:prstGeom prst="rect">
            <a:avLst/>
          </a:prstGeom>
          <a:noFill/>
        </p:spPr>
        <p:txBody>
          <a:bodyPr wrap="square" rtlCol="0">
            <a:spAutoFit/>
          </a:bodyPr>
          <a:p>
            <a:r>
              <a:rPr lang="zh-CN" altLang="en-US" sz="1200">
                <a:latin typeface="Times New Roman" panose="02020603050405020304" charset="0"/>
                <a:cs typeface="Times New Roman" panose="02020603050405020304" charset="0"/>
              </a:rPr>
              <a:t>the performance of tea-picking opera was often interfered and banned by the rulers. The first reason was that there were few literati involved in tea picking, and the cultural level of the artists was not high, so the rulers thought these plays were very vulgar and difficult to be elegant. Secondly, in order to cater to the audience, the actors added some unhealthy contents during the performance. Some plays appear to be very vulgar and indecent, and even disturb social order.</a:t>
            </a:r>
            <a:endParaRPr lang="zh-CN" altLang="en-US" sz="1200">
              <a:latin typeface="Times New Roman" panose="02020603050405020304" charset="0"/>
              <a:cs typeface="Times New Roman" panose="02020603050405020304" charset="0"/>
            </a:endParaRPr>
          </a:p>
        </p:txBody>
      </p:sp>
      <p:sp>
        <p:nvSpPr>
          <p:cNvPr id="21" name="文本框 20"/>
          <p:cNvSpPr txBox="1"/>
          <p:nvPr/>
        </p:nvSpPr>
        <p:spPr>
          <a:xfrm>
            <a:off x="8243570" y="2519045"/>
            <a:ext cx="2423795" cy="2676525"/>
          </a:xfrm>
          <a:prstGeom prst="rect">
            <a:avLst/>
          </a:prstGeom>
          <a:noFill/>
        </p:spPr>
        <p:txBody>
          <a:bodyPr wrap="square" rtlCol="0">
            <a:spAutoFit/>
          </a:bodyPr>
          <a:p>
            <a:r>
              <a:rPr lang="zh-CN" altLang="en-US" sz="1200">
                <a:latin typeface="Times New Roman" panose="02020603050405020304" charset="0"/>
                <a:cs typeface="Times New Roman" panose="02020603050405020304" charset="0"/>
              </a:rPr>
              <a:t>some Qi opera artists and half-troupe performers could independently perform high-tone and disordered-tone repertoire. The original plays of Qi opera and half-troupe repertoire coexisted on the half-troupe stage, so they were called Half Mix Opera. Around 10 years in the Republic of China, Half Mix Opera disintegrated, caused the reproduction of “seven tight eight loose nine free and unrestrained” half-troupe. They performed in the mountains until the eve of liberation. </a:t>
            </a:r>
            <a:endParaRPr lang="zh-CN" altLang="en-US" sz="1200">
              <a:latin typeface="Times New Roman" panose="02020603050405020304" charset="0"/>
              <a:cs typeface="Times New Roman" panose="02020603050405020304" charset="0"/>
            </a:endParaRPr>
          </a:p>
        </p:txBody>
      </p:sp>
    </p:spTree>
    <p:custDataLst>
      <p:tags r:id="rId8"/>
    </p:custDataLst>
  </p:cSld>
  <p:clrMapOvr>
    <a:masterClrMapping/>
  </p:clrMapOvr>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2"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0-#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1+#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 presetClass="entr" presetSubtype="8"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par>
                                <p:cTn id="39" presetID="53" presetClass="entr" presetSubtype="16" fill="hold" nodeType="withEffect">
                                  <p:stCondLst>
                                    <p:cond delay="0"/>
                                  </p:stCondLst>
                                  <p:childTnLst>
                                    <p:set>
                                      <p:cBhvr>
                                        <p:cTn id="40" dur="1" fill="hold">
                                          <p:stCondLst>
                                            <p:cond delay="0"/>
                                          </p:stCondLst>
                                        </p:cTn>
                                        <p:tgtEl>
                                          <p:spTgt spid="174"/>
                                        </p:tgtEl>
                                        <p:attrNameLst>
                                          <p:attrName>style.visibility</p:attrName>
                                        </p:attrNameLst>
                                      </p:cBhvr>
                                      <p:to>
                                        <p:strVal val="visible"/>
                                      </p:to>
                                    </p:set>
                                    <p:anim calcmode="lin" valueType="num">
                                      <p:cBhvr>
                                        <p:cTn id="41" dur="500" fill="hold"/>
                                        <p:tgtEl>
                                          <p:spTgt spid="174"/>
                                        </p:tgtEl>
                                        <p:attrNameLst>
                                          <p:attrName>ppt_w</p:attrName>
                                        </p:attrNameLst>
                                      </p:cBhvr>
                                      <p:tavLst>
                                        <p:tav tm="0">
                                          <p:val>
                                            <p:fltVal val="0"/>
                                          </p:val>
                                        </p:tav>
                                        <p:tav tm="100000">
                                          <p:val>
                                            <p:strVal val="#ppt_w"/>
                                          </p:val>
                                        </p:tav>
                                      </p:tavLst>
                                    </p:anim>
                                    <p:anim calcmode="lin" valueType="num">
                                      <p:cBhvr>
                                        <p:cTn id="42" dur="500" fill="hold"/>
                                        <p:tgtEl>
                                          <p:spTgt spid="174"/>
                                        </p:tgtEl>
                                        <p:attrNameLst>
                                          <p:attrName>ppt_h</p:attrName>
                                        </p:attrNameLst>
                                      </p:cBhvr>
                                      <p:tavLst>
                                        <p:tav tm="0">
                                          <p:val>
                                            <p:fltVal val="0"/>
                                          </p:val>
                                        </p:tav>
                                        <p:tav tm="100000">
                                          <p:val>
                                            <p:strVal val="#ppt_h"/>
                                          </p:val>
                                        </p:tav>
                                      </p:tavLst>
                                    </p:anim>
                                    <p:animEffect transition="in" filter="fade">
                                      <p:cBhvr>
                                        <p:cTn id="43" dur="500"/>
                                        <p:tgtEl>
                                          <p:spTgt spid="174"/>
                                        </p:tgtEl>
                                      </p:cBhvr>
                                    </p:animEffect>
                                  </p:childTnLst>
                                </p:cTn>
                              </p:par>
                            </p:childTnLst>
                          </p:cTn>
                        </p:par>
                        <p:par>
                          <p:cTn id="44" fill="hold">
                            <p:stCondLst>
                              <p:cond delay="1500"/>
                            </p:stCondLst>
                            <p:childTnLst>
                              <p:par>
                                <p:cTn id="45" presetID="2" presetClass="entr" presetSubtype="4"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2" presetClass="entr" presetSubtype="4" fill="hold" nodeType="after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additive="base">
                                        <p:cTn id="52" dur="500" fill="hold"/>
                                        <p:tgtEl>
                                          <p:spTgt spid="40"/>
                                        </p:tgtEl>
                                        <p:attrNameLst>
                                          <p:attrName>ppt_x</p:attrName>
                                        </p:attrNameLst>
                                      </p:cBhvr>
                                      <p:tavLst>
                                        <p:tav tm="0">
                                          <p:val>
                                            <p:strVal val="#ppt_x"/>
                                          </p:val>
                                        </p:tav>
                                        <p:tav tm="100000">
                                          <p:val>
                                            <p:strVal val="#ppt_x"/>
                                          </p:val>
                                        </p:tav>
                                      </p:tavLst>
                                    </p:anim>
                                    <p:anim calcmode="lin" valueType="num">
                                      <p:cBhvr additive="base">
                                        <p:cTn id="53" dur="500" fill="hold"/>
                                        <p:tgtEl>
                                          <p:spTgt spid="40"/>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additive="base">
                                        <p:cTn id="56" dur="500" fill="hold"/>
                                        <p:tgtEl>
                                          <p:spTgt spid="3"/>
                                        </p:tgtEl>
                                        <p:attrNameLst>
                                          <p:attrName>ppt_x</p:attrName>
                                        </p:attrNameLst>
                                      </p:cBhvr>
                                      <p:tavLst>
                                        <p:tav tm="0">
                                          <p:val>
                                            <p:strVal val="#ppt_x"/>
                                          </p:val>
                                        </p:tav>
                                        <p:tav tm="100000">
                                          <p:val>
                                            <p:strVal val="#ppt_x"/>
                                          </p:val>
                                        </p:tav>
                                      </p:tavLst>
                                    </p:anim>
                                    <p:anim calcmode="lin" valueType="num">
                                      <p:cBhvr additive="base">
                                        <p:cTn id="57" dur="500" fill="hold"/>
                                        <p:tgtEl>
                                          <p:spTgt spid="3"/>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500" fill="hold"/>
                                        <p:tgtEl>
                                          <p:spTgt spid="27"/>
                                        </p:tgtEl>
                                        <p:attrNameLst>
                                          <p:attrName>ppt_x</p:attrName>
                                        </p:attrNameLst>
                                      </p:cBhvr>
                                      <p:tavLst>
                                        <p:tav tm="0">
                                          <p:val>
                                            <p:strVal val="#ppt_x"/>
                                          </p:val>
                                        </p:tav>
                                        <p:tav tm="100000">
                                          <p:val>
                                            <p:strVal val="#ppt_x"/>
                                          </p:val>
                                        </p:tav>
                                      </p:tavLst>
                                    </p:anim>
                                    <p:anim calcmode="lin" valueType="num">
                                      <p:cBhvr additive="base">
                                        <p:cTn id="6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PLACING_PICTURE_USER_VIEWPORT" val="{&quot;height&quot;:3059,&quot;width&quot;:3336}"/>
</p:tagLst>
</file>

<file path=ppt/tags/tag6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8.xml><?xml version="1.0" encoding="utf-8"?>
<p:tagLst xmlns:p="http://schemas.openxmlformats.org/presentationml/2006/main">
  <p:tag name="KSO_WM_UNIT_PLACING_PICTURE_USER_VIEWPORT" val="{&quot;height&quot;:3059,&quot;width&quot;:3336}"/>
</p:tagLst>
</file>

<file path=ppt/tags/tag7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PP_MARK_KEY" val="00f2f1d5-210c-4c16-a444-316026966a51"/>
  <p:tag name="COMMONDATA" val="eyJjb3VudCI6MSwiaGRpZCI6ImIyYzk0MWM4YzgzMjAwM2ZhNDAyZDFhZDZiZTQ5MGE1IiwidXNlckNvdW50Ijoxf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9552</Words>
  <Application>WPS 演示</Application>
  <PresentationFormat>宽屏</PresentationFormat>
  <Paragraphs>98</Paragraphs>
  <Slides>15</Slides>
  <Notes>1</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15</vt:i4>
      </vt:variant>
    </vt:vector>
  </HeadingPairs>
  <TitlesOfParts>
    <vt:vector size="32" baseType="lpstr">
      <vt:lpstr>Arial</vt:lpstr>
      <vt:lpstr>宋体</vt:lpstr>
      <vt:lpstr>Wingdings</vt:lpstr>
      <vt:lpstr>Wingdings</vt:lpstr>
      <vt:lpstr>汉仪尚巍手书简</vt:lpstr>
      <vt:lpstr>汉仪迪升英雄体W</vt:lpstr>
      <vt:lpstr>Times New Roman</vt:lpstr>
      <vt:lpstr>汉仪旗黑-55简</vt:lpstr>
      <vt:lpstr>汉仪许静行楷W</vt:lpstr>
      <vt:lpstr>汉仪傲娇体简</vt:lpstr>
      <vt:lpstr>Times New Roman</vt:lpstr>
      <vt:lpstr>黑体</vt:lpstr>
      <vt:lpstr>微软雅黑</vt:lpstr>
      <vt:lpstr>Arial Unicode MS</vt:lpstr>
      <vt:lpstr>Calibri</vt:lpstr>
      <vt:lpstr>隶书</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dc:description>公众号：精品PPT模板库</dc:description>
  <cp:lastModifiedBy>CHEN</cp:lastModifiedBy>
  <cp:revision>178</cp:revision>
  <dcterms:created xsi:type="dcterms:W3CDTF">2019-06-19T02:08:00Z</dcterms:created>
  <dcterms:modified xsi:type="dcterms:W3CDTF">2024-03-14T13:36:32Z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2052-11.1.0.10009</vt:lpwstr>
  </property>
  <property fmtid="{D5CDD505-2E9C-101B-9397-08002B2CF9AE}" pid="3" name="ICV">
    <vt:lpwstr>E511854FD1B343038ED6469B834A681C_11</vt:lpwstr>
  </property>
  <property fmtid="{D5CDD505-2E9C-101B-9397-08002B2CF9AE}" pid="4" name="KSOTemplateUUID">
    <vt:lpwstr>v1.0_mb_fU3VMfkQFEsCD2D12F7uGg==</vt:lpwstr>
  </property>
</Properties>
</file>