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60" r:id="rId4"/>
    <p:sldId id="259" r:id="rId5"/>
    <p:sldId id="265" r:id="rId6"/>
    <p:sldId id="258" r:id="rId7"/>
  </p:sldIdLst>
  <p:sldSz cx="12192000" cy="6858000"/>
  <p:notesSz cx="6858000" cy="91440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8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gs" Target="tags/tag170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4" Type="http://schemas.openxmlformats.org/officeDocument/2006/relationships/tags" Target="../tags/tag13.xml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71.xml"/><Relationship Id="rId4" Type="http://schemas.openxmlformats.org/officeDocument/2006/relationships/tags" Target="../tags/tag70.xml"/><Relationship Id="rId3" Type="http://schemas.openxmlformats.org/officeDocument/2006/relationships/tags" Target="../tags/tag69.xml"/><Relationship Id="rId2" Type="http://schemas.openxmlformats.org/officeDocument/2006/relationships/tags" Target="../tags/tag6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79.xml"/><Relationship Id="rId8" Type="http://schemas.openxmlformats.org/officeDocument/2006/relationships/tags" Target="../tags/tag78.xml"/><Relationship Id="rId7" Type="http://schemas.openxmlformats.org/officeDocument/2006/relationships/tags" Target="../tags/tag77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1" Type="http://schemas.openxmlformats.org/officeDocument/2006/relationships/tags" Target="../tags/tag81.xml"/><Relationship Id="rId10" Type="http://schemas.openxmlformats.org/officeDocument/2006/relationships/tags" Target="../tags/tag80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7" Type="http://schemas.openxmlformats.org/officeDocument/2006/relationships/tags" Target="../tags/tag87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3" Type="http://schemas.openxmlformats.org/officeDocument/2006/relationships/tags" Target="../tags/tag83.xml"/><Relationship Id="rId2" Type="http://schemas.openxmlformats.org/officeDocument/2006/relationships/tags" Target="../tags/tag82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96.xml"/><Relationship Id="rId8" Type="http://schemas.openxmlformats.org/officeDocument/2006/relationships/tags" Target="../tags/tag95.xml"/><Relationship Id="rId7" Type="http://schemas.openxmlformats.org/officeDocument/2006/relationships/tags" Target="../tags/tag94.xml"/><Relationship Id="rId6" Type="http://schemas.openxmlformats.org/officeDocument/2006/relationships/tags" Target="../tags/tag93.xml"/><Relationship Id="rId5" Type="http://schemas.openxmlformats.org/officeDocument/2006/relationships/tags" Target="../tags/tag92.xml"/><Relationship Id="rId4" Type="http://schemas.openxmlformats.org/officeDocument/2006/relationships/tags" Target="../tags/tag91.xml"/><Relationship Id="rId3" Type="http://schemas.openxmlformats.org/officeDocument/2006/relationships/tags" Target="../tags/tag90.xml"/><Relationship Id="rId2" Type="http://schemas.openxmlformats.org/officeDocument/2006/relationships/tags" Target="../tags/tag89.xml"/><Relationship Id="rId13" Type="http://schemas.openxmlformats.org/officeDocument/2006/relationships/tags" Target="../tags/tag100.xml"/><Relationship Id="rId12" Type="http://schemas.openxmlformats.org/officeDocument/2006/relationships/tags" Target="../tags/tag99.xml"/><Relationship Id="rId11" Type="http://schemas.openxmlformats.org/officeDocument/2006/relationships/tags" Target="../tags/tag98.xml"/><Relationship Id="rId10" Type="http://schemas.openxmlformats.org/officeDocument/2006/relationships/tags" Target="../tags/tag97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108.xml"/><Relationship Id="rId8" Type="http://schemas.openxmlformats.org/officeDocument/2006/relationships/tags" Target="../tags/tag107.xml"/><Relationship Id="rId7" Type="http://schemas.openxmlformats.org/officeDocument/2006/relationships/tags" Target="../tags/tag106.xml"/><Relationship Id="rId6" Type="http://schemas.openxmlformats.org/officeDocument/2006/relationships/tags" Target="../tags/tag105.xml"/><Relationship Id="rId5" Type="http://schemas.openxmlformats.org/officeDocument/2006/relationships/tags" Target="../tags/tag104.xml"/><Relationship Id="rId4" Type="http://schemas.openxmlformats.org/officeDocument/2006/relationships/tags" Target="../tags/tag103.xml"/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1" Type="http://schemas.openxmlformats.org/officeDocument/2006/relationships/tags" Target="../tags/tag110.xml"/><Relationship Id="rId10" Type="http://schemas.openxmlformats.org/officeDocument/2006/relationships/tags" Target="../tags/tag109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118.xml"/><Relationship Id="rId8" Type="http://schemas.openxmlformats.org/officeDocument/2006/relationships/tags" Target="../tags/tag117.xml"/><Relationship Id="rId7" Type="http://schemas.openxmlformats.org/officeDocument/2006/relationships/tags" Target="../tags/tag116.xml"/><Relationship Id="rId6" Type="http://schemas.openxmlformats.org/officeDocument/2006/relationships/tags" Target="../tags/tag115.xml"/><Relationship Id="rId5" Type="http://schemas.openxmlformats.org/officeDocument/2006/relationships/tags" Target="../tags/tag114.xml"/><Relationship Id="rId4" Type="http://schemas.openxmlformats.org/officeDocument/2006/relationships/tags" Target="../tags/tag113.xml"/><Relationship Id="rId3" Type="http://schemas.openxmlformats.org/officeDocument/2006/relationships/tags" Target="../tags/tag112.xml"/><Relationship Id="rId2" Type="http://schemas.openxmlformats.org/officeDocument/2006/relationships/tags" Target="../tags/tag111.xml"/><Relationship Id="rId11" Type="http://schemas.openxmlformats.org/officeDocument/2006/relationships/tags" Target="../tags/tag120.xml"/><Relationship Id="rId10" Type="http://schemas.openxmlformats.org/officeDocument/2006/relationships/tags" Target="../tags/tag119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128.xml"/><Relationship Id="rId8" Type="http://schemas.openxmlformats.org/officeDocument/2006/relationships/tags" Target="../tags/tag127.xml"/><Relationship Id="rId7" Type="http://schemas.openxmlformats.org/officeDocument/2006/relationships/tags" Target="../tags/tag126.xml"/><Relationship Id="rId6" Type="http://schemas.openxmlformats.org/officeDocument/2006/relationships/tags" Target="../tags/tag125.xml"/><Relationship Id="rId5" Type="http://schemas.openxmlformats.org/officeDocument/2006/relationships/tags" Target="../tags/tag124.xml"/><Relationship Id="rId4" Type="http://schemas.openxmlformats.org/officeDocument/2006/relationships/tags" Target="../tags/tag123.xml"/><Relationship Id="rId3" Type="http://schemas.openxmlformats.org/officeDocument/2006/relationships/tags" Target="../tags/tag122.xml"/><Relationship Id="rId2" Type="http://schemas.openxmlformats.org/officeDocument/2006/relationships/tags" Target="../tags/tag121.xml"/><Relationship Id="rId11" Type="http://schemas.openxmlformats.org/officeDocument/2006/relationships/tags" Target="../tags/tag130.xml"/><Relationship Id="rId10" Type="http://schemas.openxmlformats.org/officeDocument/2006/relationships/tags" Target="../tags/tag129.xm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138.xml"/><Relationship Id="rId8" Type="http://schemas.openxmlformats.org/officeDocument/2006/relationships/tags" Target="../tags/tag137.xml"/><Relationship Id="rId7" Type="http://schemas.openxmlformats.org/officeDocument/2006/relationships/tags" Target="../tags/tag136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tags" Target="../tags/tag133.xml"/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3" Type="http://schemas.openxmlformats.org/officeDocument/2006/relationships/tags" Target="../tags/tag142.xml"/><Relationship Id="rId12" Type="http://schemas.openxmlformats.org/officeDocument/2006/relationships/tags" Target="../tags/tag141.xml"/><Relationship Id="rId11" Type="http://schemas.openxmlformats.org/officeDocument/2006/relationships/tags" Target="../tags/tag140.xml"/><Relationship Id="rId10" Type="http://schemas.openxmlformats.org/officeDocument/2006/relationships/tags" Target="../tags/tag139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150.xml"/><Relationship Id="rId8" Type="http://schemas.openxmlformats.org/officeDocument/2006/relationships/tags" Target="../tags/tag149.xml"/><Relationship Id="rId7" Type="http://schemas.openxmlformats.org/officeDocument/2006/relationships/tags" Target="../tags/tag148.xml"/><Relationship Id="rId6" Type="http://schemas.openxmlformats.org/officeDocument/2006/relationships/tags" Target="../tags/tag147.xml"/><Relationship Id="rId5" Type="http://schemas.openxmlformats.org/officeDocument/2006/relationships/tags" Target="../tags/tag146.xml"/><Relationship Id="rId4" Type="http://schemas.openxmlformats.org/officeDocument/2006/relationships/tags" Target="../tags/tag145.xml"/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3" Type="http://schemas.openxmlformats.org/officeDocument/2006/relationships/tags" Target="../tags/tag154.xml"/><Relationship Id="rId12" Type="http://schemas.openxmlformats.org/officeDocument/2006/relationships/tags" Target="../tags/tag153.xml"/><Relationship Id="rId11" Type="http://schemas.openxmlformats.org/officeDocument/2006/relationships/tags" Target="../tags/tag152.xml"/><Relationship Id="rId10" Type="http://schemas.openxmlformats.org/officeDocument/2006/relationships/tags" Target="../tags/tag15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tags" Target="../tags/tag16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tags" Target="../tags/tag26.xml"/><Relationship Id="rId8" Type="http://schemas.openxmlformats.org/officeDocument/2006/relationships/tags" Target="../tags/tag25.xml"/><Relationship Id="rId7" Type="http://schemas.openxmlformats.org/officeDocument/2006/relationships/tags" Target="../tags/tag24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5" Type="http://schemas.openxmlformats.org/officeDocument/2006/relationships/tags" Target="../tags/tag32.xml"/><Relationship Id="rId14" Type="http://schemas.openxmlformats.org/officeDocument/2006/relationships/tags" Target="../tags/tag31.xml"/><Relationship Id="rId13" Type="http://schemas.openxmlformats.org/officeDocument/2006/relationships/tags" Target="../tags/tag30.xml"/><Relationship Id="rId12" Type="http://schemas.openxmlformats.org/officeDocument/2006/relationships/tags" Target="../tags/tag29.xml"/><Relationship Id="rId11" Type="http://schemas.openxmlformats.org/officeDocument/2006/relationships/tags" Target="../tags/tag28.xml"/><Relationship Id="rId10" Type="http://schemas.openxmlformats.org/officeDocument/2006/relationships/tags" Target="../tags/tag27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38.xml"/><Relationship Id="rId6" Type="http://schemas.openxmlformats.org/officeDocument/2006/relationships/tags" Target="../tags/tag37.xml"/><Relationship Id="rId5" Type="http://schemas.openxmlformats.org/officeDocument/2006/relationships/tags" Target="../tags/tag36.xml"/><Relationship Id="rId4" Type="http://schemas.openxmlformats.org/officeDocument/2006/relationships/tags" Target="../tags/tag35.xml"/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46.xml"/><Relationship Id="rId8" Type="http://schemas.openxmlformats.org/officeDocument/2006/relationships/tags" Target="../tags/tag45.xml"/><Relationship Id="rId7" Type="http://schemas.openxmlformats.org/officeDocument/2006/relationships/tags" Target="../tags/tag44.xml"/><Relationship Id="rId6" Type="http://schemas.openxmlformats.org/officeDocument/2006/relationships/tags" Target="../tags/tag43.xml"/><Relationship Id="rId5" Type="http://schemas.openxmlformats.org/officeDocument/2006/relationships/tags" Target="../tags/tag42.xml"/><Relationship Id="rId4" Type="http://schemas.openxmlformats.org/officeDocument/2006/relationships/tags" Target="../tags/tag41.xml"/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7" Type="http://schemas.openxmlformats.org/officeDocument/2006/relationships/tags" Target="../tags/tag52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56.xml"/><Relationship Id="rId3" Type="http://schemas.openxmlformats.org/officeDocument/2006/relationships/tags" Target="../tags/tag55.xml"/><Relationship Id="rId2" Type="http://schemas.openxmlformats.org/officeDocument/2006/relationships/tags" Target="../tags/tag5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62.xml"/><Relationship Id="rId6" Type="http://schemas.openxmlformats.org/officeDocument/2006/relationships/tags" Target="../tags/tag61.xml"/><Relationship Id="rId5" Type="http://schemas.openxmlformats.org/officeDocument/2006/relationships/tags" Target="../tags/tag60.xml"/><Relationship Id="rId4" Type="http://schemas.openxmlformats.org/officeDocument/2006/relationships/tags" Target="../tags/tag59.xml"/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67.xml"/><Relationship Id="rId5" Type="http://schemas.openxmlformats.org/officeDocument/2006/relationships/tags" Target="../tags/tag66.xml"/><Relationship Id="rId4" Type="http://schemas.openxmlformats.org/officeDocument/2006/relationships/tags" Target="../tags/tag65.xml"/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>
            <p:custDataLst>
              <p:tags r:id="rId2"/>
            </p:custDataLst>
          </p:nvPr>
        </p:nvGrpSpPr>
        <p:grpSpPr>
          <a:xfrm>
            <a:off x="-127311" y="5"/>
            <a:ext cx="12429370" cy="2108195"/>
            <a:chOff x="-127311" y="5"/>
            <a:chExt cx="12429370" cy="2108195"/>
          </a:xfrm>
        </p:grpSpPr>
        <p:sp>
          <p:nvSpPr>
            <p:cNvPr id="8" name="任意多边形: 形状 7"/>
            <p:cNvSpPr/>
            <p:nvPr>
              <p:custDataLst>
                <p:tags r:id="rId3"/>
              </p:custDataLst>
            </p:nvPr>
          </p:nvSpPr>
          <p:spPr>
            <a:xfrm rot="4971377">
              <a:off x="5633770" y="-4560088"/>
              <a:ext cx="907207" cy="12429370"/>
            </a:xfrm>
            <a:custGeom>
              <a:avLst/>
              <a:gdLst>
                <a:gd name="connsiteX0" fmla="*/ 0 w 1132861"/>
                <a:gd name="connsiteY0" fmla="*/ 0 h 12429370"/>
                <a:gd name="connsiteX1" fmla="*/ 421422 w 1132861"/>
                <a:gd name="connsiteY1" fmla="*/ 52817 h 12429370"/>
                <a:gd name="connsiteX2" fmla="*/ 1132861 w 1132861"/>
                <a:gd name="connsiteY2" fmla="*/ 12429370 h 12429370"/>
                <a:gd name="connsiteX3" fmla="*/ 0 w 1132861"/>
                <a:gd name="connsiteY3" fmla="*/ 12287388 h 12429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32861" h="12429370">
                  <a:moveTo>
                    <a:pt x="0" y="0"/>
                  </a:moveTo>
                  <a:lnTo>
                    <a:pt x="421422" y="52817"/>
                  </a:lnTo>
                  <a:lnTo>
                    <a:pt x="1132861" y="12429370"/>
                  </a:lnTo>
                  <a:lnTo>
                    <a:pt x="0" y="12287388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任意多边形: 形状 8"/>
            <p:cNvSpPr/>
            <p:nvPr>
              <p:custDataLst>
                <p:tags r:id="rId4"/>
              </p:custDataLst>
            </p:nvPr>
          </p:nvSpPr>
          <p:spPr>
            <a:xfrm rot="5400000">
              <a:off x="5215200" y="-5215203"/>
              <a:ext cx="1761592" cy="12192007"/>
            </a:xfrm>
            <a:custGeom>
              <a:avLst/>
              <a:gdLst>
                <a:gd name="connsiteX0" fmla="*/ 0 w 1930397"/>
                <a:gd name="connsiteY0" fmla="*/ 12192007 h 12192007"/>
                <a:gd name="connsiteX1" fmla="*/ 0 w 1930397"/>
                <a:gd name="connsiteY1" fmla="*/ 0 h 12192007"/>
                <a:gd name="connsiteX2" fmla="*/ 758239 w 1930397"/>
                <a:gd name="connsiteY2" fmla="*/ 0 h 12192007"/>
                <a:gd name="connsiteX3" fmla="*/ 1930397 w 1930397"/>
                <a:gd name="connsiteY3" fmla="*/ 12192007 h 12192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30397" h="12192007">
                  <a:moveTo>
                    <a:pt x="0" y="12192007"/>
                  </a:moveTo>
                  <a:lnTo>
                    <a:pt x="0" y="0"/>
                  </a:lnTo>
                  <a:lnTo>
                    <a:pt x="758239" y="0"/>
                  </a:lnTo>
                  <a:lnTo>
                    <a:pt x="1930397" y="1219200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任意多边形: 形状 9"/>
            <p:cNvSpPr/>
            <p:nvPr>
              <p:custDataLst>
                <p:tags r:id="rId5"/>
              </p:custDataLst>
            </p:nvPr>
          </p:nvSpPr>
          <p:spPr>
            <a:xfrm rot="5107084">
              <a:off x="4552342" y="-3275210"/>
              <a:ext cx="536239" cy="9742831"/>
            </a:xfrm>
            <a:custGeom>
              <a:avLst/>
              <a:gdLst>
                <a:gd name="connsiteX0" fmla="*/ 0 w 587624"/>
                <a:gd name="connsiteY0" fmla="*/ 0 h 9742831"/>
                <a:gd name="connsiteX1" fmla="*/ 587624 w 587624"/>
                <a:gd name="connsiteY1" fmla="*/ 9742831 h 9742831"/>
                <a:gd name="connsiteX2" fmla="*/ 0 w 587624"/>
                <a:gd name="connsiteY2" fmla="*/ 9685968 h 9742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87624" h="9742831">
                  <a:moveTo>
                    <a:pt x="0" y="0"/>
                  </a:moveTo>
                  <a:lnTo>
                    <a:pt x="587624" y="9742831"/>
                  </a:lnTo>
                  <a:lnTo>
                    <a:pt x="0" y="9685968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任意多边形: 形状 10"/>
            <p:cNvSpPr/>
            <p:nvPr>
              <p:custDataLst>
                <p:tags r:id="rId6"/>
              </p:custDataLst>
            </p:nvPr>
          </p:nvSpPr>
          <p:spPr>
            <a:xfrm rot="15897560">
              <a:off x="9001004" y="-1390393"/>
              <a:ext cx="846410" cy="5663579"/>
            </a:xfrm>
            <a:custGeom>
              <a:avLst/>
              <a:gdLst>
                <a:gd name="connsiteX0" fmla="*/ 927517 w 927517"/>
                <a:gd name="connsiteY0" fmla="*/ 5663579 h 5663579"/>
                <a:gd name="connsiteX1" fmla="*/ 0 w 927517"/>
                <a:gd name="connsiteY1" fmla="*/ 5577535 h 5663579"/>
                <a:gd name="connsiteX2" fmla="*/ 419317 w 927517"/>
                <a:gd name="connsiteY2" fmla="*/ 0 h 56635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27517" h="5663579">
                  <a:moveTo>
                    <a:pt x="927517" y="5663579"/>
                  </a:moveTo>
                  <a:lnTo>
                    <a:pt x="0" y="5577535"/>
                  </a:lnTo>
                  <a:lnTo>
                    <a:pt x="419317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" name="等腰三角形 11"/>
          <p:cNvSpPr/>
          <p:nvPr userDrawn="1">
            <p:custDataLst>
              <p:tags r:id="rId7"/>
            </p:custDataLst>
          </p:nvPr>
        </p:nvSpPr>
        <p:spPr>
          <a:xfrm rot="16200000">
            <a:off x="7826138" y="2492134"/>
            <a:ext cx="997432" cy="7734300"/>
          </a:xfrm>
          <a:prstGeom prst="triangle">
            <a:avLst>
              <a:gd name="adj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8"/>
            </p:custDataLst>
          </p:nvPr>
        </p:nvSpPr>
        <p:spPr>
          <a:xfrm>
            <a:off x="2730319" y="2702794"/>
            <a:ext cx="7117545" cy="1118535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600" spc="600" baseline="0">
                <a:solidFill>
                  <a:schemeClr val="tx1">
                    <a:lumMod val="85000"/>
                    <a:lumOff val="15000"/>
                  </a:schemeClr>
                </a:solidFill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9"/>
            </p:custDataLst>
          </p:nvPr>
        </p:nvSpPr>
        <p:spPr>
          <a:xfrm>
            <a:off x="2730319" y="3886684"/>
            <a:ext cx="7117545" cy="676319"/>
          </a:xfrm>
        </p:spPr>
        <p:txBody>
          <a:bodyPr lIns="90000" tIns="46800" rIns="90000" bIns="46800" anchor="t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80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3" hasCustomPrompt="1"/>
            <p:custDataLst>
              <p:tags r:id="rId13"/>
            </p:custDataLst>
          </p:nvPr>
        </p:nvSpPr>
        <p:spPr>
          <a:xfrm>
            <a:off x="3630542" y="4681986"/>
            <a:ext cx="2523129" cy="412826"/>
          </a:xfrm>
        </p:spPr>
        <p:txBody>
          <a:bodyPr lIns="90000" tIns="46800" rIns="90000" bIns="46800" anchor="ctr" anchorCtr="0">
            <a:normAutofit/>
          </a:bodyPr>
          <a:lstStyle>
            <a:lvl1pPr marL="0" indent="0" algn="r">
              <a:lnSpc>
                <a:spcPct val="100000"/>
              </a:lnSpc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4" hasCustomPrompt="1"/>
            <p:custDataLst>
              <p:tags r:id="rId14"/>
            </p:custDataLst>
          </p:nvPr>
        </p:nvSpPr>
        <p:spPr>
          <a:xfrm>
            <a:off x="6402188" y="4681986"/>
            <a:ext cx="2523127" cy="412826"/>
          </a:xfrm>
        </p:spPr>
        <p:txBody>
          <a:bodyPr lIns="90000" tIns="46800" rIns="90000" bIns="46800" anchor="ctr" anchorCtr="0">
            <a:norm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3588374" y="2588654"/>
            <a:ext cx="5015250" cy="1519707"/>
          </a:xfrm>
        </p:spPr>
        <p:txBody>
          <a:bodyPr vert="horz" lIns="90170" tIns="46990" rIns="90170" bIns="46990" rtlCol="0" anchor="ctr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8000" b="1" i="0" u="none" strike="noStrike" kern="1200" cap="none" spc="6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编辑标题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lIns="90170" tIns="46990" rIns="90170" bIns="46990">
            <a:normAutofit/>
          </a:bodyPr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 lIns="90170" tIns="46990" rIns="90170" bIns="46990">
            <a:normAutofit/>
          </a:bodyPr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lIns="90170" tIns="46990" rIns="90170" bIns="46990">
            <a:normAutofit/>
          </a:bodyPr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grpSp>
        <p:nvGrpSpPr>
          <p:cNvPr id="6" name="组合 5"/>
          <p:cNvGrpSpPr/>
          <p:nvPr userDrawn="1">
            <p:custDataLst>
              <p:tags r:id="rId6"/>
            </p:custDataLst>
          </p:nvPr>
        </p:nvGrpSpPr>
        <p:grpSpPr>
          <a:xfrm flipH="1">
            <a:off x="8603626" y="3112882"/>
            <a:ext cx="436739" cy="542227"/>
            <a:chOff x="10608342" y="5053054"/>
            <a:chExt cx="1583658" cy="1966165"/>
          </a:xfrm>
        </p:grpSpPr>
        <p:sp>
          <p:nvSpPr>
            <p:cNvPr id="7" name="任意多边形: 形状 6"/>
            <p:cNvSpPr/>
            <p:nvPr>
              <p:custDataLst>
                <p:tags r:id="rId7"/>
              </p:custDataLst>
            </p:nvPr>
          </p:nvSpPr>
          <p:spPr>
            <a:xfrm rot="697528">
              <a:off x="10608342" y="5053054"/>
              <a:ext cx="1399913" cy="1966165"/>
            </a:xfrm>
            <a:custGeom>
              <a:avLst/>
              <a:gdLst>
                <a:gd name="connsiteX0" fmla="*/ 1399913 w 1399913"/>
                <a:gd name="connsiteY0" fmla="*/ 0 h 1966165"/>
                <a:gd name="connsiteX1" fmla="*/ 1399913 w 1399913"/>
                <a:gd name="connsiteY1" fmla="*/ 1678156 h 1966165"/>
                <a:gd name="connsiteX2" fmla="*/ 0 w 1399913"/>
                <a:gd name="connsiteY2" fmla="*/ 1966165 h 1966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99913" h="1966165">
                  <a:moveTo>
                    <a:pt x="1399913" y="0"/>
                  </a:moveTo>
                  <a:lnTo>
                    <a:pt x="1399913" y="1678156"/>
                  </a:lnTo>
                  <a:lnTo>
                    <a:pt x="0" y="1966165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0170" tIns="46990" rIns="90170" bIns="46990" rtlCol="0" anchor="ctr">
              <a:normAutofit/>
            </a:bodyPr>
            <a:lstStyle/>
            <a:p>
              <a:pPr algn="ctr"/>
              <a:endParaRPr lang="zh-CN" altLang="en-US" dirty="0"/>
            </a:p>
          </p:txBody>
        </p:sp>
        <p:sp>
          <p:nvSpPr>
            <p:cNvPr id="8" name="等腰三角形 7"/>
            <p:cNvSpPr/>
            <p:nvPr>
              <p:custDataLst>
                <p:tags r:id="rId8"/>
              </p:custDataLst>
            </p:nvPr>
          </p:nvSpPr>
          <p:spPr>
            <a:xfrm>
              <a:off x="10960100" y="5207000"/>
              <a:ext cx="1231900" cy="1651000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0170" tIns="46990" rIns="90170" bIns="46990" rtlCol="0" anchor="ctr">
              <a:normAutofit fontScale="55000" lnSpcReduction="20000"/>
            </a:bodyPr>
            <a:lstStyle/>
            <a:p>
              <a:pPr algn="ctr"/>
              <a:endParaRPr lang="zh-CN" altLang="en-US" dirty="0"/>
            </a:p>
          </p:txBody>
        </p:sp>
      </p:grpSp>
      <p:grpSp>
        <p:nvGrpSpPr>
          <p:cNvPr id="9" name="组合 8"/>
          <p:cNvGrpSpPr/>
          <p:nvPr userDrawn="1">
            <p:custDataLst>
              <p:tags r:id="rId9"/>
            </p:custDataLst>
          </p:nvPr>
        </p:nvGrpSpPr>
        <p:grpSpPr>
          <a:xfrm>
            <a:off x="3151635" y="3119499"/>
            <a:ext cx="436739" cy="542227"/>
            <a:chOff x="10608342" y="5053054"/>
            <a:chExt cx="1583658" cy="1966165"/>
          </a:xfrm>
        </p:grpSpPr>
        <p:sp>
          <p:nvSpPr>
            <p:cNvPr id="10" name="任意多边形: 形状 9"/>
            <p:cNvSpPr/>
            <p:nvPr>
              <p:custDataLst>
                <p:tags r:id="rId10"/>
              </p:custDataLst>
            </p:nvPr>
          </p:nvSpPr>
          <p:spPr>
            <a:xfrm rot="697528">
              <a:off x="10608342" y="5053054"/>
              <a:ext cx="1399913" cy="1966165"/>
            </a:xfrm>
            <a:custGeom>
              <a:avLst/>
              <a:gdLst>
                <a:gd name="connsiteX0" fmla="*/ 1399913 w 1399913"/>
                <a:gd name="connsiteY0" fmla="*/ 0 h 1966165"/>
                <a:gd name="connsiteX1" fmla="*/ 1399913 w 1399913"/>
                <a:gd name="connsiteY1" fmla="*/ 1678156 h 1966165"/>
                <a:gd name="connsiteX2" fmla="*/ 0 w 1399913"/>
                <a:gd name="connsiteY2" fmla="*/ 1966165 h 1966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99913" h="1966165">
                  <a:moveTo>
                    <a:pt x="1399913" y="0"/>
                  </a:moveTo>
                  <a:lnTo>
                    <a:pt x="1399913" y="1678156"/>
                  </a:lnTo>
                  <a:lnTo>
                    <a:pt x="0" y="1966165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0170" tIns="46990" rIns="90170" bIns="46990" rtlCol="0" anchor="ctr">
              <a:normAutofit/>
            </a:bodyPr>
            <a:lstStyle/>
            <a:p>
              <a:pPr algn="ctr"/>
              <a:endParaRPr lang="zh-CN" altLang="en-US">
                <a:solidFill>
                  <a:schemeClr val="bg1"/>
                </a:solidFill>
              </a:endParaRPr>
            </a:p>
          </p:txBody>
        </p:sp>
        <p:sp>
          <p:nvSpPr>
            <p:cNvPr id="11" name="等腰三角形 10"/>
            <p:cNvSpPr/>
            <p:nvPr>
              <p:custDataLst>
                <p:tags r:id="rId11"/>
              </p:custDataLst>
            </p:nvPr>
          </p:nvSpPr>
          <p:spPr>
            <a:xfrm>
              <a:off x="10960100" y="5207000"/>
              <a:ext cx="1231900" cy="1651000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0170" tIns="46990" rIns="90170" bIns="46990" rtlCol="0" anchor="ctr">
              <a:normAutofit fontScale="55000" lnSpcReduction="20000"/>
            </a:bodyPr>
            <a:lstStyle/>
            <a:p>
              <a:pPr algn="ctr"/>
              <a:endParaRPr lang="zh-CN" altLang="en-US" dirty="0"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>
            <p:custDataLst>
              <p:tags r:id="rId2"/>
            </p:custDataLst>
          </p:nvPr>
        </p:nvGrpSpPr>
        <p:grpSpPr>
          <a:xfrm>
            <a:off x="4001597" y="6045200"/>
            <a:ext cx="8190403" cy="812800"/>
            <a:chOff x="4001597" y="5613400"/>
            <a:chExt cx="8190403" cy="1244600"/>
          </a:xfrm>
        </p:grpSpPr>
        <p:sp>
          <p:nvSpPr>
            <p:cNvPr id="9" name="任意多边形: 形状 8"/>
            <p:cNvSpPr/>
            <p:nvPr>
              <p:custDataLst>
                <p:tags r:id="rId3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等腰三角形 9"/>
            <p:cNvSpPr/>
            <p:nvPr>
              <p:custDataLst>
                <p:tags r:id="rId4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5"/>
            </p:custDataLst>
          </p:nvPr>
        </p:nvSpPr>
        <p:spPr>
          <a:xfrm>
            <a:off x="838200" y="794326"/>
            <a:ext cx="10515600" cy="540484"/>
          </a:xfrm>
        </p:spPr>
        <p:txBody>
          <a:bodyPr>
            <a:normAutofit/>
          </a:bodyPr>
          <a:lstStyle>
            <a:lvl1pPr>
              <a:defRPr sz="22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单击此处添加标题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latin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baseline="0">
                <a:latin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292735" y="304165"/>
            <a:ext cx="11606530" cy="62496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grpSp>
        <p:nvGrpSpPr>
          <p:cNvPr id="11" name="组合 10"/>
          <p:cNvGrpSpPr/>
          <p:nvPr userDrawn="1">
            <p:custDataLst>
              <p:tags r:id="rId3"/>
            </p:custDataLst>
          </p:nvPr>
        </p:nvGrpSpPr>
        <p:grpSpPr>
          <a:xfrm rot="16200000">
            <a:off x="11009630" y="351790"/>
            <a:ext cx="737870" cy="916305"/>
            <a:chOff x="10608342" y="5053054"/>
            <a:chExt cx="1583658" cy="1966165"/>
          </a:xfrm>
        </p:grpSpPr>
        <p:sp>
          <p:nvSpPr>
            <p:cNvPr id="12" name="任意多边形: 形状 11"/>
            <p:cNvSpPr/>
            <p:nvPr>
              <p:custDataLst>
                <p:tags r:id="rId4"/>
              </p:custDataLst>
            </p:nvPr>
          </p:nvSpPr>
          <p:spPr>
            <a:xfrm rot="697528">
              <a:off x="10608342" y="5053054"/>
              <a:ext cx="1399913" cy="1966165"/>
            </a:xfrm>
            <a:custGeom>
              <a:avLst/>
              <a:gdLst>
                <a:gd name="connsiteX0" fmla="*/ 1399913 w 1399913"/>
                <a:gd name="connsiteY0" fmla="*/ 0 h 1966165"/>
                <a:gd name="connsiteX1" fmla="*/ 1399913 w 1399913"/>
                <a:gd name="connsiteY1" fmla="*/ 1678156 h 1966165"/>
                <a:gd name="connsiteX2" fmla="*/ 0 w 1399913"/>
                <a:gd name="connsiteY2" fmla="*/ 1966165 h 1966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99913" h="1966165">
                  <a:moveTo>
                    <a:pt x="1399913" y="0"/>
                  </a:moveTo>
                  <a:lnTo>
                    <a:pt x="1399913" y="1678156"/>
                  </a:lnTo>
                  <a:lnTo>
                    <a:pt x="0" y="1966165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charset="-122"/>
              </a:endParaRPr>
            </a:p>
          </p:txBody>
        </p:sp>
        <p:sp>
          <p:nvSpPr>
            <p:cNvPr id="13" name="等腰三角形 12"/>
            <p:cNvSpPr/>
            <p:nvPr>
              <p:custDataLst>
                <p:tags r:id="rId5"/>
              </p:custDataLst>
            </p:nvPr>
          </p:nvSpPr>
          <p:spPr>
            <a:xfrm>
              <a:off x="10960100" y="5207000"/>
              <a:ext cx="1231900" cy="1651000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charset="-122"/>
              </a:endParaRPr>
            </a:p>
          </p:txBody>
        </p:sp>
      </p:grpSp>
      <p:grpSp>
        <p:nvGrpSpPr>
          <p:cNvPr id="14" name="组合 13"/>
          <p:cNvGrpSpPr/>
          <p:nvPr userDrawn="1">
            <p:custDataLst>
              <p:tags r:id="rId6"/>
            </p:custDataLst>
          </p:nvPr>
        </p:nvGrpSpPr>
        <p:grpSpPr>
          <a:xfrm rot="5400000">
            <a:off x="443865" y="5584825"/>
            <a:ext cx="737870" cy="916305"/>
            <a:chOff x="10608342" y="5053054"/>
            <a:chExt cx="1583658" cy="1966165"/>
          </a:xfrm>
        </p:grpSpPr>
        <p:sp>
          <p:nvSpPr>
            <p:cNvPr id="16" name="任意多边形: 形状 15"/>
            <p:cNvSpPr/>
            <p:nvPr>
              <p:custDataLst>
                <p:tags r:id="rId7"/>
              </p:custDataLst>
            </p:nvPr>
          </p:nvSpPr>
          <p:spPr>
            <a:xfrm rot="697528">
              <a:off x="10608342" y="5053054"/>
              <a:ext cx="1399913" cy="1966165"/>
            </a:xfrm>
            <a:custGeom>
              <a:avLst/>
              <a:gdLst>
                <a:gd name="connsiteX0" fmla="*/ 1399913 w 1399913"/>
                <a:gd name="connsiteY0" fmla="*/ 0 h 1966165"/>
                <a:gd name="connsiteX1" fmla="*/ 1399913 w 1399913"/>
                <a:gd name="connsiteY1" fmla="*/ 1678156 h 1966165"/>
                <a:gd name="connsiteX2" fmla="*/ 0 w 1399913"/>
                <a:gd name="connsiteY2" fmla="*/ 1966165 h 1966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99913" h="1966165">
                  <a:moveTo>
                    <a:pt x="1399913" y="0"/>
                  </a:moveTo>
                  <a:lnTo>
                    <a:pt x="1399913" y="1678156"/>
                  </a:lnTo>
                  <a:lnTo>
                    <a:pt x="0" y="1966165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charset="-122"/>
              </a:endParaRPr>
            </a:p>
          </p:txBody>
        </p:sp>
        <p:sp>
          <p:nvSpPr>
            <p:cNvPr id="17" name="等腰三角形 16"/>
            <p:cNvSpPr/>
            <p:nvPr>
              <p:custDataLst>
                <p:tags r:id="rId8"/>
              </p:custDataLst>
            </p:nvPr>
          </p:nvSpPr>
          <p:spPr>
            <a:xfrm>
              <a:off x="10960100" y="5207000"/>
              <a:ext cx="1231900" cy="1651000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9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b="1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 hasCustomPrompt="1"/>
            <p:custDataLst>
              <p:tags r:id="rId10"/>
            </p:custDataLst>
          </p:nvPr>
        </p:nvSpPr>
        <p:spPr>
          <a:xfrm>
            <a:off x="1281113" y="2163600"/>
            <a:ext cx="9626600" cy="3445200"/>
          </a:xfrm>
        </p:spPr>
        <p:txBody>
          <a:bodyPr>
            <a:normAutofit/>
          </a:bodyPr>
          <a:lstStyle>
            <a:lvl1pPr marL="0" indent="0"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单击此处添加文本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4823460" cy="685863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dirty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3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>
            <a:normAutofit/>
          </a:bodyPr>
          <a:lstStyle>
            <a:lvl1pPr>
              <a:defRPr sz="3200" b="1" u="none" strike="noStrike" kern="1200" cap="none" spc="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7"/>
            </p:custDataLst>
          </p:nvPr>
        </p:nvSpPr>
        <p:spPr>
          <a:xfrm>
            <a:off x="586800" y="1764000"/>
            <a:ext cx="3956400" cy="40932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9144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3716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marL="18288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 userDrawn="1">
            <p:ph sz="quarter" idx="14"/>
            <p:custDataLst>
              <p:tags r:id="rId8"/>
            </p:custDataLst>
          </p:nvPr>
        </p:nvSpPr>
        <p:spPr>
          <a:xfrm>
            <a:off x="5101200" y="769938"/>
            <a:ext cx="6480000" cy="5087937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9144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3716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marL="18288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 dirty="0"/>
          </a:p>
        </p:txBody>
      </p:sp>
      <p:grpSp>
        <p:nvGrpSpPr>
          <p:cNvPr id="11" name="组合 10"/>
          <p:cNvGrpSpPr/>
          <p:nvPr userDrawn="1">
            <p:custDataLst>
              <p:tags r:id="rId9"/>
            </p:custDataLst>
          </p:nvPr>
        </p:nvGrpSpPr>
        <p:grpSpPr>
          <a:xfrm>
            <a:off x="-1" y="0"/>
            <a:ext cx="4823460" cy="769938"/>
            <a:chOff x="-1" y="0"/>
            <a:chExt cx="4823460" cy="769938"/>
          </a:xfrm>
        </p:grpSpPr>
        <p:sp>
          <p:nvSpPr>
            <p:cNvPr id="12" name="任意多边形: 形状 11"/>
            <p:cNvSpPr/>
            <p:nvPr>
              <p:custDataLst>
                <p:tags r:id="rId10"/>
              </p:custDataLst>
            </p:nvPr>
          </p:nvSpPr>
          <p:spPr>
            <a:xfrm rot="10800000">
              <a:off x="0" y="0"/>
              <a:ext cx="4823459" cy="769938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  <a:alpha val="4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ea typeface="微软雅黑" panose="020B0503020204020204" charset="-122"/>
              </a:endParaRPr>
            </a:p>
          </p:txBody>
        </p:sp>
        <p:sp>
          <p:nvSpPr>
            <p:cNvPr id="14" name="等腰三角形 13"/>
            <p:cNvSpPr/>
            <p:nvPr>
              <p:custDataLst>
                <p:tags r:id="rId11"/>
              </p:custDataLst>
            </p:nvPr>
          </p:nvSpPr>
          <p:spPr>
            <a:xfrm rot="10800000">
              <a:off x="-1" y="0"/>
              <a:ext cx="3754576" cy="562171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ea typeface="微软雅黑" panose="020B0503020204020204" charset="-122"/>
              </a:endParaRPr>
            </a:p>
          </p:txBody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3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="1" u="none" strike="noStrike" kern="1200" cap="none" spc="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7"/>
            </p:custDataLst>
          </p:nvPr>
        </p:nvSpPr>
        <p:spPr>
          <a:xfrm>
            <a:off x="612000" y="1659600"/>
            <a:ext cx="10975975" cy="828000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 userDrawn="1">
            <p:ph sz="quarter" idx="14"/>
            <p:custDataLst>
              <p:tags r:id="rId8"/>
            </p:custDataLst>
          </p:nvPr>
        </p:nvSpPr>
        <p:spPr>
          <a:xfrm>
            <a:off x="612775" y="2808000"/>
            <a:ext cx="10965600" cy="34308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9144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3716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marL="18288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grpSp>
        <p:nvGrpSpPr>
          <p:cNvPr id="12" name="组合 11"/>
          <p:cNvGrpSpPr/>
          <p:nvPr userDrawn="1">
            <p:custDataLst>
              <p:tags r:id="rId9"/>
            </p:custDataLst>
          </p:nvPr>
        </p:nvGrpSpPr>
        <p:grpSpPr>
          <a:xfrm flipV="1">
            <a:off x="5921829" y="0"/>
            <a:ext cx="6270171" cy="812800"/>
            <a:chOff x="4001597" y="5613400"/>
            <a:chExt cx="8190403" cy="1244600"/>
          </a:xfrm>
        </p:grpSpPr>
        <p:sp>
          <p:nvSpPr>
            <p:cNvPr id="14" name="任意多边形: 形状 13"/>
            <p:cNvSpPr/>
            <p:nvPr>
              <p:custDataLst>
                <p:tags r:id="rId10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charset="-122"/>
              </a:endParaRPr>
            </a:p>
          </p:txBody>
        </p:sp>
        <p:sp>
          <p:nvSpPr>
            <p:cNvPr id="15" name="等腰三角形 14"/>
            <p:cNvSpPr/>
            <p:nvPr>
              <p:custDataLst>
                <p:tags r:id="rId11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charset="-122"/>
              </a:endParaRPr>
            </a:p>
          </p:txBody>
        </p: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 userDrawn="1">
            <p:custDataLst>
              <p:tags r:id="rId2"/>
            </p:custDataLst>
          </p:nvPr>
        </p:nvGrpSpPr>
        <p:grpSpPr>
          <a:xfrm flipV="1">
            <a:off x="5921829" y="0"/>
            <a:ext cx="6270171" cy="812800"/>
            <a:chOff x="4001597" y="5613400"/>
            <a:chExt cx="8190403" cy="1244600"/>
          </a:xfrm>
        </p:grpSpPr>
        <p:sp>
          <p:nvSpPr>
            <p:cNvPr id="14" name="任意多边形: 形状 13"/>
            <p:cNvSpPr/>
            <p:nvPr>
              <p:custDataLst>
                <p:tags r:id="rId3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  <p:sp>
          <p:nvSpPr>
            <p:cNvPr id="15" name="等腰三角形 14"/>
            <p:cNvSpPr/>
            <p:nvPr>
              <p:custDataLst>
                <p:tags r:id="rId4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charset="-122"/>
              </a:endParaRPr>
            </a:p>
          </p:txBody>
        </p:sp>
      </p:grpSp>
      <p:sp>
        <p:nvSpPr>
          <p:cNvPr id="13" name="矩形 12"/>
          <p:cNvSpPr/>
          <p:nvPr userDrawn="1">
            <p:custDataLst>
              <p:tags r:id="rId5"/>
            </p:custDataLst>
          </p:nvPr>
        </p:nvSpPr>
        <p:spPr>
          <a:xfrm>
            <a:off x="0" y="50419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6"/>
            </p:custDataLst>
          </p:nvPr>
        </p:nvSpPr>
        <p:spPr>
          <a:xfrm>
            <a:off x="604520" y="669290"/>
            <a:ext cx="10976610" cy="565150"/>
          </a:xfrm>
        </p:spPr>
        <p:txBody>
          <a:bodyPr anchor="ctr"/>
          <a:lstStyle>
            <a:lvl1pPr algn="ctr">
              <a:lnSpc>
                <a:spcPct val="100000"/>
              </a:lnSpc>
              <a:defRPr sz="3200" b="1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7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8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9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 userDrawn="1">
            <p:ph sz="quarter" idx="13"/>
            <p:custDataLst>
              <p:tags r:id="rId10"/>
            </p:custDataLst>
          </p:nvPr>
        </p:nvSpPr>
        <p:spPr>
          <a:xfrm>
            <a:off x="604837" y="1681200"/>
            <a:ext cx="10990800" cy="32112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9144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3716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marL="18288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 userDrawn="1">
            <p:ph type="body" sz="quarter" idx="14"/>
            <p:custDataLst>
              <p:tags r:id="rId11"/>
            </p:custDataLst>
          </p:nvPr>
        </p:nvSpPr>
        <p:spPr>
          <a:xfrm>
            <a:off x="594000" y="5180400"/>
            <a:ext cx="11001600" cy="10116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 userDrawn="1">
            <p:custDataLst>
              <p:tags r:id="rId2"/>
            </p:custDataLst>
          </p:nvPr>
        </p:nvGrpSpPr>
        <p:grpSpPr>
          <a:xfrm>
            <a:off x="4001597" y="6045200"/>
            <a:ext cx="8190403" cy="812800"/>
            <a:chOff x="4001597" y="5613400"/>
            <a:chExt cx="8190403" cy="1244600"/>
          </a:xfrm>
        </p:grpSpPr>
        <p:sp>
          <p:nvSpPr>
            <p:cNvPr id="17" name="任意多边形: 形状 16"/>
            <p:cNvSpPr/>
            <p:nvPr>
              <p:custDataLst>
                <p:tags r:id="rId3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  <p:sp>
          <p:nvSpPr>
            <p:cNvPr id="18" name="等腰三角形 17"/>
            <p:cNvSpPr/>
            <p:nvPr>
              <p:custDataLst>
                <p:tags r:id="rId4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ea typeface="微软雅黑" panose="020B0503020204020204" charset="-122"/>
              </a:endParaRPr>
            </a:p>
          </p:txBody>
        </p:sp>
      </p:grpSp>
      <p:sp>
        <p:nvSpPr>
          <p:cNvPr id="15" name="矩形 14"/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12192000" cy="91440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altLang="zh-CN">
              <a:solidFill>
                <a:schemeClr val="bg1"/>
              </a:solidFill>
              <a:latin typeface="Viner Hand ITC" panose="03070502030502020203" charset="0"/>
              <a:ea typeface="微软雅黑" panose="020B0503020204020204" charset="-122"/>
              <a:cs typeface="Viner Hand ITC" panose="030705020305020202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579600" y="237600"/>
            <a:ext cx="11037600" cy="44196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 b="1" u="none" strike="noStrike" kern="1200" cap="none" spc="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7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 marL="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2pPr>
            <a:lvl3pPr marL="9144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3pPr>
            <a:lvl4pPr marL="13716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4pPr>
            <a:lvl5pPr marL="18288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1"/>
            </p:custDataLst>
          </p:nvPr>
        </p:nvSpPr>
        <p:spPr>
          <a:xfrm>
            <a:off x="6242400" y="1663200"/>
            <a:ext cx="5367600" cy="28944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2pPr>
            <a:lvl3pPr marL="9144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3pPr>
            <a:lvl4pPr marL="13716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4pPr>
            <a:lvl5pPr marL="18288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2"/>
            </p:custDataLst>
          </p:nvPr>
        </p:nvSpPr>
        <p:spPr>
          <a:xfrm>
            <a:off x="572400" y="4816800"/>
            <a:ext cx="5342400" cy="7812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3"/>
            </p:custDataLst>
          </p:nvPr>
        </p:nvSpPr>
        <p:spPr>
          <a:xfrm>
            <a:off x="6253200" y="4813200"/>
            <a:ext cx="5367600" cy="7812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 userDrawn="1">
            <p:custDataLst>
              <p:tags r:id="rId2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15" name="组合 14"/>
          <p:cNvGrpSpPr/>
          <p:nvPr userDrawn="1">
            <p:custDataLst>
              <p:tags r:id="rId3"/>
            </p:custDataLst>
          </p:nvPr>
        </p:nvGrpSpPr>
        <p:grpSpPr>
          <a:xfrm rot="10800000">
            <a:off x="0" y="0"/>
            <a:ext cx="5457825" cy="1529715"/>
            <a:chOff x="4001597" y="5613400"/>
            <a:chExt cx="8190403" cy="1244600"/>
          </a:xfrm>
        </p:grpSpPr>
        <p:sp>
          <p:nvSpPr>
            <p:cNvPr id="16" name="任意多边形: 形状 15"/>
            <p:cNvSpPr/>
            <p:nvPr>
              <p:custDataLst>
                <p:tags r:id="rId4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charset="-122"/>
              </a:endParaRPr>
            </a:p>
          </p:txBody>
        </p:sp>
        <p:sp>
          <p:nvSpPr>
            <p:cNvPr id="17" name="等腰三角形 16"/>
            <p:cNvSpPr/>
            <p:nvPr>
              <p:custDataLst>
                <p:tags r:id="rId5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ea typeface="微软雅黑" panose="020B0503020204020204" charset="-122"/>
              </a:endParaRPr>
            </a:p>
          </p:txBody>
        </p:sp>
      </p:grpSp>
      <p:grpSp>
        <p:nvGrpSpPr>
          <p:cNvPr id="18" name="组合 17"/>
          <p:cNvGrpSpPr/>
          <p:nvPr userDrawn="1">
            <p:custDataLst>
              <p:tags r:id="rId6"/>
            </p:custDataLst>
          </p:nvPr>
        </p:nvGrpSpPr>
        <p:grpSpPr>
          <a:xfrm>
            <a:off x="6734175" y="5323840"/>
            <a:ext cx="5457825" cy="1529715"/>
            <a:chOff x="4001597" y="5613400"/>
            <a:chExt cx="8190403" cy="1244600"/>
          </a:xfrm>
        </p:grpSpPr>
        <p:sp>
          <p:nvSpPr>
            <p:cNvPr id="19" name="任意多边形: 形状 18"/>
            <p:cNvSpPr/>
            <p:nvPr>
              <p:custDataLst>
                <p:tags r:id="rId7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ea typeface="微软雅黑" panose="020B0503020204020204" charset="-122"/>
              </a:endParaRPr>
            </a:p>
          </p:txBody>
        </p:sp>
        <p:sp>
          <p:nvSpPr>
            <p:cNvPr id="20" name="等腰三角形 19"/>
            <p:cNvSpPr/>
            <p:nvPr>
              <p:custDataLst>
                <p:tags r:id="rId8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9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/>
          <a:lstStyle>
            <a:lvl1pPr algn="ctr">
              <a:defRPr sz="6000" b="1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13"/>
            </p:custDataLst>
          </p:nvPr>
        </p:nvSpPr>
        <p:spPr>
          <a:xfrm>
            <a:off x="1522413" y="3862800"/>
            <a:ext cx="9144000" cy="1656000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>
            <p:custDataLst>
              <p:tags r:id="rId2"/>
            </p:custDataLst>
          </p:nvPr>
        </p:nvGrpSpPr>
        <p:grpSpPr>
          <a:xfrm>
            <a:off x="4001597" y="5613400"/>
            <a:ext cx="8190403" cy="1244600"/>
            <a:chOff x="4001597" y="5613400"/>
            <a:chExt cx="8190403" cy="1244600"/>
          </a:xfrm>
        </p:grpSpPr>
        <p:sp>
          <p:nvSpPr>
            <p:cNvPr id="8" name="任意多边形: 形状 7"/>
            <p:cNvSpPr/>
            <p:nvPr>
              <p:custDataLst>
                <p:tags r:id="rId3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zh-CN" altLang="en-US" dirty="0"/>
            </a:p>
          </p:txBody>
        </p:sp>
        <p:sp>
          <p:nvSpPr>
            <p:cNvPr id="9" name="等腰三角形 8"/>
            <p:cNvSpPr/>
            <p:nvPr>
              <p:custDataLst>
                <p:tags r:id="rId4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zh-CN" altLang="en-US"/>
            </a:p>
          </p:txBody>
        </p:sp>
      </p:grpSp>
      <p:grpSp>
        <p:nvGrpSpPr>
          <p:cNvPr id="10" name="组合 9"/>
          <p:cNvGrpSpPr/>
          <p:nvPr userDrawn="1">
            <p:custDataLst>
              <p:tags r:id="rId5"/>
            </p:custDataLst>
          </p:nvPr>
        </p:nvGrpSpPr>
        <p:grpSpPr>
          <a:xfrm>
            <a:off x="5187002" y="2377388"/>
            <a:ext cx="570170" cy="707886"/>
            <a:chOff x="10608342" y="5053054"/>
            <a:chExt cx="1583658" cy="1966165"/>
          </a:xfrm>
        </p:grpSpPr>
        <p:sp>
          <p:nvSpPr>
            <p:cNvPr id="11" name="任意多边形: 形状 10"/>
            <p:cNvSpPr/>
            <p:nvPr>
              <p:custDataLst>
                <p:tags r:id="rId6"/>
              </p:custDataLst>
            </p:nvPr>
          </p:nvSpPr>
          <p:spPr>
            <a:xfrm rot="697528">
              <a:off x="10608342" y="5053054"/>
              <a:ext cx="1399913" cy="1966165"/>
            </a:xfrm>
            <a:custGeom>
              <a:avLst/>
              <a:gdLst>
                <a:gd name="connsiteX0" fmla="*/ 1399913 w 1399913"/>
                <a:gd name="connsiteY0" fmla="*/ 0 h 1966165"/>
                <a:gd name="connsiteX1" fmla="*/ 1399913 w 1399913"/>
                <a:gd name="connsiteY1" fmla="*/ 1678156 h 1966165"/>
                <a:gd name="connsiteX2" fmla="*/ 0 w 1399913"/>
                <a:gd name="connsiteY2" fmla="*/ 1966165 h 1966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99913" h="1966165">
                  <a:moveTo>
                    <a:pt x="1399913" y="0"/>
                  </a:moveTo>
                  <a:lnTo>
                    <a:pt x="1399913" y="1678156"/>
                  </a:lnTo>
                  <a:lnTo>
                    <a:pt x="0" y="1966165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12" name="等腰三角形 11"/>
            <p:cNvSpPr/>
            <p:nvPr>
              <p:custDataLst>
                <p:tags r:id="rId7"/>
              </p:custDataLst>
            </p:nvPr>
          </p:nvSpPr>
          <p:spPr>
            <a:xfrm>
              <a:off x="10960100" y="5207000"/>
              <a:ext cx="1231900" cy="1651000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fontScale="85000" lnSpcReduction="10000"/>
            </a:bodyPr>
            <a:lstStyle/>
            <a:p>
              <a:pPr algn="ctr"/>
              <a:endParaRPr lang="zh-CN" altLang="en-US"/>
            </a:p>
          </p:txBody>
        </p:sp>
      </p:grpSp>
      <p:grpSp>
        <p:nvGrpSpPr>
          <p:cNvPr id="14" name="组合 13"/>
          <p:cNvGrpSpPr/>
          <p:nvPr userDrawn="1">
            <p:custDataLst>
              <p:tags r:id="rId8"/>
            </p:custDataLst>
          </p:nvPr>
        </p:nvGrpSpPr>
        <p:grpSpPr>
          <a:xfrm rot="10800000">
            <a:off x="-1" y="0"/>
            <a:ext cx="12192000" cy="1244600"/>
            <a:chOff x="4001597" y="5613400"/>
            <a:chExt cx="8190403" cy="1244600"/>
          </a:xfrm>
        </p:grpSpPr>
        <p:sp>
          <p:nvSpPr>
            <p:cNvPr id="15" name="任意多边形: 形状 14"/>
            <p:cNvSpPr/>
            <p:nvPr>
              <p:custDataLst>
                <p:tags r:id="rId9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16" name="等腰三角形 15"/>
            <p:cNvSpPr/>
            <p:nvPr>
              <p:custDataLst>
                <p:tags r:id="rId10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1"/>
            </p:custDataLst>
          </p:nvPr>
        </p:nvSpPr>
        <p:spPr>
          <a:xfrm>
            <a:off x="3500907" y="3090044"/>
            <a:ext cx="5190185" cy="740727"/>
          </a:xfrm>
        </p:spPr>
        <p:txBody>
          <a:bodyPr lIns="90170" tIns="46990" rIns="90170" bIns="0" anchor="b" anchorCtr="0">
            <a:normAutofit/>
          </a:bodyPr>
          <a:lstStyle>
            <a:lvl1pPr algn="ctr">
              <a:defRPr sz="4000" u="none" strike="noStrike" kern="1200" cap="none" spc="300" normalizeH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2"/>
            </p:custDataLst>
          </p:nvPr>
        </p:nvSpPr>
        <p:spPr>
          <a:xfrm>
            <a:off x="3500907" y="3883113"/>
            <a:ext cx="5190185" cy="1477027"/>
          </a:xfrm>
        </p:spPr>
        <p:txBody>
          <a:bodyPr lIns="90170" tIns="0" rIns="90170" bIns="46990">
            <a:normAutofit/>
          </a:bodyPr>
          <a:lstStyle>
            <a:lvl1pPr marL="0" indent="0" algn="ctr" eaLnBrk="1" fontAlgn="auto" latinLnBrk="0" hangingPunct="1">
              <a:buNone/>
              <a:defRPr kumimoji="0" lang="zh-CN" altLang="en-US" sz="20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3"/>
            </p:custDataLst>
          </p:nvPr>
        </p:nvSpPr>
        <p:spPr/>
        <p:txBody>
          <a:bodyPr>
            <a:normAutofit/>
          </a:bodyPr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4"/>
            </p:custDataLst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5"/>
            </p:custDataLst>
          </p:nvPr>
        </p:nvSpPr>
        <p:spPr/>
        <p:txBody>
          <a:bodyPr>
            <a:normAutofit/>
          </a:bodyPr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90170" tIns="46990" rIns="90170" bIns="46990" rtlCol="0" anchor="t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952508"/>
            <a:ext cx="5283242" cy="5388907"/>
          </a:xfrm>
        </p:spPr>
        <p:txBody>
          <a:bodyPr lIns="90170" tIns="46990" rIns="90170" bIns="46990">
            <a:normAutofit/>
          </a:bodyPr>
          <a:lstStyle>
            <a:lvl1pPr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lIns="90170" tIns="46990" rIns="90170" bIns="46990">
            <a:normAutofit/>
          </a:bodyPr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 lIns="90170" tIns="46990" rIns="90170" bIns="46990">
            <a:normAutofit/>
          </a:bodyPr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lIns="90170" tIns="46990" rIns="90170" bIns="46990">
            <a:normAutofit/>
          </a:bodyPr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>
            <p:custDataLst>
              <p:tags r:id="rId2"/>
            </p:custDataLst>
          </p:nvPr>
        </p:nvGrpSpPr>
        <p:grpSpPr>
          <a:xfrm>
            <a:off x="10608342" y="5053054"/>
            <a:ext cx="1583658" cy="1966165"/>
            <a:chOff x="10608342" y="5053054"/>
            <a:chExt cx="1583658" cy="1966165"/>
          </a:xfrm>
        </p:grpSpPr>
        <p:sp>
          <p:nvSpPr>
            <p:cNvPr id="10" name="任意多边形: 形状 9"/>
            <p:cNvSpPr/>
            <p:nvPr>
              <p:custDataLst>
                <p:tags r:id="rId3"/>
              </p:custDataLst>
            </p:nvPr>
          </p:nvSpPr>
          <p:spPr>
            <a:xfrm rot="697528">
              <a:off x="10608342" y="5053054"/>
              <a:ext cx="1399913" cy="1966165"/>
            </a:xfrm>
            <a:custGeom>
              <a:avLst/>
              <a:gdLst>
                <a:gd name="connsiteX0" fmla="*/ 1399913 w 1399913"/>
                <a:gd name="connsiteY0" fmla="*/ 0 h 1966165"/>
                <a:gd name="connsiteX1" fmla="*/ 1399913 w 1399913"/>
                <a:gd name="connsiteY1" fmla="*/ 1678156 h 1966165"/>
                <a:gd name="connsiteX2" fmla="*/ 0 w 1399913"/>
                <a:gd name="connsiteY2" fmla="*/ 1966165 h 1966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99913" h="1966165">
                  <a:moveTo>
                    <a:pt x="1399913" y="0"/>
                  </a:moveTo>
                  <a:lnTo>
                    <a:pt x="1399913" y="1678156"/>
                  </a:lnTo>
                  <a:lnTo>
                    <a:pt x="0" y="1966165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等腰三角形 10"/>
            <p:cNvSpPr/>
            <p:nvPr>
              <p:custDataLst>
                <p:tags r:id="rId4"/>
              </p:custDataLst>
            </p:nvPr>
          </p:nvSpPr>
          <p:spPr>
            <a:xfrm>
              <a:off x="10960100" y="5207000"/>
              <a:ext cx="1231900" cy="1651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3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5" Type="http://schemas.openxmlformats.org/officeDocument/2006/relationships/theme" Target="../theme/theme1.xml"/><Relationship Id="rId24" Type="http://schemas.openxmlformats.org/officeDocument/2006/relationships/tags" Target="../tags/tag160.xml"/><Relationship Id="rId23" Type="http://schemas.openxmlformats.org/officeDocument/2006/relationships/tags" Target="../tags/tag159.xml"/><Relationship Id="rId22" Type="http://schemas.openxmlformats.org/officeDocument/2006/relationships/tags" Target="../tags/tag158.xml"/><Relationship Id="rId21" Type="http://schemas.openxmlformats.org/officeDocument/2006/relationships/tags" Target="../tags/tag157.xml"/><Relationship Id="rId20" Type="http://schemas.openxmlformats.org/officeDocument/2006/relationships/tags" Target="../tags/tag156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155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164.xml"/><Relationship Id="rId3" Type="http://schemas.openxmlformats.org/officeDocument/2006/relationships/tags" Target="../tags/tag163.xml"/><Relationship Id="rId2" Type="http://schemas.openxmlformats.org/officeDocument/2006/relationships/tags" Target="../tags/tag162.xml"/><Relationship Id="rId1" Type="http://schemas.openxmlformats.org/officeDocument/2006/relationships/tags" Target="../tags/tag16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ags" Target="../tags/tag16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167.xml"/><Relationship Id="rId1" Type="http://schemas.openxmlformats.org/officeDocument/2006/relationships/tags" Target="../tags/tag16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tags" Target="../tags/tag16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6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314960" y="2606040"/>
            <a:ext cx="11736705" cy="1214755"/>
          </a:xfrm>
        </p:spPr>
        <p:txBody>
          <a:bodyPr>
            <a:normAutofit fontScale="90000"/>
          </a:bodyPr>
          <a:p>
            <a:r>
              <a:rPr lang="de-DE" altLang="en-US" dirty="0">
                <a:solidFill>
                  <a:schemeClr val="accent1"/>
                </a:solidFill>
                <a:latin typeface="Calibri" panose="020F0502020204030204" charset="0"/>
                <a:sym typeface="+mn-lt"/>
              </a:rPr>
              <a:t>Negation mit kein oder nicht</a:t>
            </a:r>
            <a:endParaRPr lang="de-DE" altLang="en-US" dirty="0">
              <a:solidFill>
                <a:schemeClr val="accent1"/>
              </a:solidFill>
              <a:latin typeface="Calibri" panose="020F0502020204030204" charset="0"/>
              <a:sym typeface="+mn-lt"/>
            </a:endParaRPr>
          </a:p>
        </p:txBody>
      </p:sp>
      <p:sp>
        <p:nvSpPr>
          <p:cNvPr id="12" name="文本占位符 11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2055495" y="4682490"/>
            <a:ext cx="4665345" cy="412115"/>
          </a:xfrm>
        </p:spPr>
        <p:txBody>
          <a:bodyPr>
            <a:noAutofit/>
          </a:bodyPr>
          <a:p>
            <a:pPr algn="r"/>
            <a:r>
              <a:rPr lang="de-DE" altLang="zh-CN" sz="2400">
                <a:solidFill>
                  <a:schemeClr val="dk1">
                    <a:lumMod val="85000"/>
                    <a:lumOff val="15000"/>
                  </a:schemeClr>
                </a:solidFill>
                <a:latin typeface="Calibri" panose="020F0502020204030204" charset="0"/>
                <a:sym typeface="+mn-lt"/>
              </a:rPr>
              <a:t>Wang Zhuochen      Hannah</a:t>
            </a:r>
            <a:endParaRPr lang="de-DE" altLang="zh-CN" sz="2400">
              <a:solidFill>
                <a:schemeClr val="dk1">
                  <a:lumMod val="85000"/>
                  <a:lumOff val="15000"/>
                </a:schemeClr>
              </a:solidFill>
              <a:latin typeface="Calibri" panose="020F0502020204030204" charset="0"/>
              <a:sym typeface="+mn-lt"/>
            </a:endParaRPr>
          </a:p>
        </p:txBody>
      </p:sp>
      <p:sp>
        <p:nvSpPr>
          <p:cNvPr id="13" name="文本占位符 12"/>
          <p:cNvSpPr>
            <a:spLocks noGrp="1"/>
          </p:cNvSpPr>
          <p:nvPr>
            <p:custDataLst>
              <p:tags r:id="rId3"/>
            </p:custDataLst>
          </p:nvPr>
        </p:nvSpPr>
        <p:spPr>
          <a:xfrm>
            <a:off x="6402188" y="4681986"/>
            <a:ext cx="2523127" cy="412826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Autofit/>
          </a:bodyPr>
          <a:lstStyle>
            <a:lvl1pPr mar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altLang="zh-CN" sz="2400">
                <a:solidFill>
                  <a:schemeClr val="dk1">
                    <a:lumMod val="85000"/>
                    <a:lumOff val="15000"/>
                  </a:schemeClr>
                </a:solidFill>
                <a:latin typeface="Calibri" panose="020F0502020204030204" charset="0"/>
                <a:sym typeface="+mn-lt"/>
              </a:rPr>
              <a:t>2024.4.3</a:t>
            </a:r>
            <a:endParaRPr lang="de-DE" altLang="zh-CN" sz="2400">
              <a:solidFill>
                <a:schemeClr val="dk1">
                  <a:lumMod val="85000"/>
                  <a:lumOff val="15000"/>
                </a:schemeClr>
              </a:solidFill>
              <a:latin typeface="Calibri" panose="020F0502020204030204" charset="0"/>
              <a:sym typeface="+mn-lt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8770" y="770400"/>
            <a:ext cx="3960000" cy="882000"/>
          </a:xfrm>
        </p:spPr>
        <p:txBody>
          <a:bodyPr>
            <a:scene3d>
              <a:camera prst="orthographicFront"/>
              <a:lightRig rig="threePt" dir="t"/>
            </a:scene3d>
          </a:bodyPr>
          <a:p>
            <a:r>
              <a:rPr lang="de-DE" altLang="en-US" sz="4000" dirty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charset="0"/>
                <a:sym typeface="+mn-lt"/>
              </a:rPr>
              <a:t>Negation mit kein</a:t>
            </a:r>
            <a:endParaRPr lang="de-DE" altLang="en-US" sz="4000" dirty="0">
              <a:ln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libri" panose="020F0502020204030204" charset="0"/>
              <a:sym typeface="+mn-lt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3"/>
          </p:nvPr>
        </p:nvSpPr>
        <p:spPr>
          <a:xfrm>
            <a:off x="698500" y="1764030"/>
            <a:ext cx="4017645" cy="4093210"/>
          </a:xfrm>
        </p:spPr>
        <p:txBody>
          <a:bodyPr/>
          <a:p>
            <a:r>
              <a:rPr lang="zh-CN" altLang="en-US" sz="3600">
                <a:latin typeface="Times New Roman" panose="02020603050405020304" charset="0"/>
                <a:cs typeface="Times New Roman" panose="02020603050405020304" charset="0"/>
              </a:rPr>
              <a:t>Die Negation </a:t>
            </a:r>
            <a:r>
              <a:rPr lang="de-DE" altLang="zh-CN" sz="3600">
                <a:latin typeface="Times New Roman" panose="02020603050405020304" charset="0"/>
                <a:cs typeface="Times New Roman" panose="02020603050405020304" charset="0"/>
              </a:rPr>
              <a:t>bei </a:t>
            </a:r>
            <a:r>
              <a:rPr lang="zh-CN" altLang="en-US" sz="3600">
                <a:latin typeface="Times New Roman" panose="02020603050405020304" charset="0"/>
                <a:cs typeface="Times New Roman" panose="02020603050405020304" charset="0"/>
              </a:rPr>
              <a:t>unbestimmte</a:t>
            </a:r>
            <a:r>
              <a:rPr lang="de-DE" altLang="zh-CN" sz="3600">
                <a:latin typeface="Times New Roman" panose="02020603050405020304" charset="0"/>
                <a:cs typeface="Times New Roman" panose="02020603050405020304" charset="0"/>
              </a:rPr>
              <a:t>m </a:t>
            </a:r>
            <a:r>
              <a:rPr lang="zh-CN" altLang="en-US" sz="3600">
                <a:latin typeface="Times New Roman" panose="02020603050405020304" charset="0"/>
                <a:cs typeface="Times New Roman" panose="02020603050405020304" charset="0"/>
                <a:sym typeface="+mn-ea"/>
              </a:rPr>
              <a:t>Artikel</a:t>
            </a:r>
            <a:r>
              <a:rPr lang="zh-CN" altLang="en-US" sz="3600">
                <a:latin typeface="Times New Roman" panose="02020603050405020304" charset="0"/>
                <a:cs typeface="Times New Roman" panose="02020603050405020304" charset="0"/>
              </a:rPr>
              <a:t> （</a:t>
            </a:r>
            <a:r>
              <a:rPr lang="en-US" altLang="zh-CN" sz="3600">
                <a:latin typeface="Times New Roman" panose="02020603050405020304" charset="0"/>
                <a:cs typeface="Times New Roman" panose="02020603050405020304" charset="0"/>
              </a:rPr>
              <a:t>a</a:t>
            </a:r>
            <a:r>
              <a:rPr lang="zh-CN" altLang="en-US" sz="3600">
                <a:latin typeface="Times New Roman" panose="02020603050405020304" charset="0"/>
                <a:cs typeface="Times New Roman" panose="02020603050405020304" charset="0"/>
              </a:rPr>
              <a:t>）</a:t>
            </a:r>
            <a:r>
              <a:rPr lang="de-DE" altLang="zh-CN" sz="3600">
                <a:latin typeface="Times New Roman" panose="02020603050405020304" charset="0"/>
                <a:cs typeface="Times New Roman" panose="02020603050405020304" charset="0"/>
              </a:rPr>
              <a:t>oder</a:t>
            </a:r>
            <a:r>
              <a:rPr lang="zh-CN" altLang="en-US" sz="3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de-DE" altLang="zh-CN" sz="3600">
                <a:latin typeface="Times New Roman" panose="02020603050405020304" charset="0"/>
                <a:cs typeface="Times New Roman" panose="02020603050405020304" charset="0"/>
              </a:rPr>
              <a:t>Nulla</a:t>
            </a:r>
            <a:r>
              <a:rPr lang="zh-CN" altLang="en-US" sz="3600">
                <a:latin typeface="Times New Roman" panose="02020603050405020304" charset="0"/>
                <a:cs typeface="Times New Roman" panose="02020603050405020304" charset="0"/>
              </a:rPr>
              <a:t>rtikel</a:t>
            </a:r>
            <a:r>
              <a:rPr lang="de-DE" altLang="zh-CN" sz="3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de-DE" sz="3600">
                <a:latin typeface="Times New Roman" panose="02020603050405020304" charset="0"/>
                <a:cs typeface="Times New Roman" panose="02020603050405020304" charset="0"/>
              </a:rPr>
              <a:t>（</a:t>
            </a:r>
            <a:r>
              <a:rPr lang="en-US" altLang="zh-CN" sz="3600">
                <a:latin typeface="Times New Roman" panose="02020603050405020304" charset="0"/>
                <a:cs typeface="Times New Roman" panose="02020603050405020304" charset="0"/>
              </a:rPr>
              <a:t>b</a:t>
            </a:r>
            <a:r>
              <a:rPr lang="zh-CN" altLang="en-US" sz="3600">
                <a:latin typeface="Times New Roman" panose="02020603050405020304" charset="0"/>
                <a:cs typeface="Times New Roman" panose="02020603050405020304" charset="0"/>
              </a:rPr>
              <a:t>）</a:t>
            </a:r>
            <a:endParaRPr lang="zh-CN" altLang="en-US" sz="36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quarter" idx="14"/>
          </p:nvPr>
        </p:nvSpPr>
        <p:spPr/>
        <p:txBody>
          <a:bodyPr>
            <a:normAutofit lnSpcReduction="20000"/>
          </a:bodyPr>
          <a:p>
            <a:r>
              <a:rPr lang="en-US" altLang="zh-CN" sz="3600">
                <a:latin typeface="华文彩云" panose="02010800040101010101" charset="-122"/>
                <a:ea typeface="华文彩云" panose="02010800040101010101" charset="-122"/>
                <a:cs typeface="+mn-lt"/>
              </a:rPr>
              <a:t>z.B.</a:t>
            </a:r>
            <a:endParaRPr lang="en-US" altLang="zh-CN" sz="3600">
              <a:latin typeface="华文彩云" panose="02010800040101010101" charset="-122"/>
              <a:ea typeface="华文彩云" panose="02010800040101010101" charset="-122"/>
              <a:cs typeface="+mn-lt"/>
            </a:endParaRPr>
          </a:p>
          <a:p>
            <a:r>
              <a:rPr lang="en-US" altLang="zh-CN" sz="3600">
                <a:latin typeface="华文彩云" panose="02010800040101010101" charset="-122"/>
                <a:ea typeface="华文彩云" panose="02010800040101010101" charset="-122"/>
                <a:cs typeface="+mn-lt"/>
              </a:rPr>
              <a:t>a)</a:t>
            </a:r>
            <a:r>
              <a:rPr lang="zh-CN" altLang="en-US" sz="2800">
                <a:solidFill>
                  <a:schemeClr val="tx1"/>
                </a:solidFill>
                <a:latin typeface="+mj-ea"/>
                <a:ea typeface="+mj-ea"/>
              </a:rPr>
              <a:t>Hast du eine Mütze</a:t>
            </a:r>
            <a:r>
              <a:rPr lang="zh-CN" altLang="en-US" sz="2800">
                <a:solidFill>
                  <a:schemeClr val="tx1"/>
                </a:solidFill>
                <a:latin typeface="+mj-ea"/>
                <a:ea typeface="+mj-ea"/>
                <a:sym typeface="+mn-ea"/>
              </a:rPr>
              <a:t>?</a:t>
            </a:r>
            <a:endParaRPr lang="zh-CN" altLang="en-US" sz="2800">
              <a:solidFill>
                <a:schemeClr val="tx1"/>
              </a:solidFill>
              <a:latin typeface="+mj-ea"/>
              <a:ea typeface="+mj-ea"/>
              <a:sym typeface="+mn-ea"/>
            </a:endParaRPr>
          </a:p>
          <a:p>
            <a:r>
              <a:rPr lang="en-US" altLang="zh-CN" sz="2800">
                <a:solidFill>
                  <a:schemeClr val="tx1"/>
                </a:solidFill>
                <a:latin typeface="+mj-ea"/>
                <a:ea typeface="+mj-ea"/>
              </a:rPr>
              <a:t>Nein </a:t>
            </a:r>
            <a:r>
              <a:rPr lang="de-DE" altLang="en-US" sz="2800">
                <a:solidFill>
                  <a:schemeClr val="tx1"/>
                </a:solidFill>
                <a:latin typeface="Calibri" panose="020F0502020204030204" charset="0"/>
                <a:ea typeface="+mj-ea"/>
              </a:rPr>
              <a:t>,</a:t>
            </a:r>
            <a:r>
              <a:rPr lang="en-US" altLang="zh-CN" sz="2800">
                <a:solidFill>
                  <a:schemeClr val="tx1"/>
                </a:solidFill>
                <a:latin typeface="+mj-ea"/>
                <a:ea typeface="+mj-ea"/>
              </a:rPr>
              <a:t> ich habe leider </a:t>
            </a:r>
            <a:r>
              <a:rPr lang="zh-CN" altLang="en-US" sz="2800">
                <a:solidFill>
                  <a:schemeClr val="tx1"/>
                </a:solidFill>
                <a:latin typeface="+mj-ea"/>
                <a:ea typeface="+mj-ea"/>
              </a:rPr>
              <a:t>keine </a:t>
            </a:r>
            <a:r>
              <a:rPr lang="en-US" altLang="zh-CN" sz="2800">
                <a:solidFill>
                  <a:schemeClr val="tx1"/>
                </a:solidFill>
                <a:latin typeface="+mj-ea"/>
                <a:ea typeface="+mj-ea"/>
                <a:sym typeface="+mn-ea"/>
              </a:rPr>
              <a:t>Mütze</a:t>
            </a:r>
            <a:r>
              <a:rPr lang="de-DE" altLang="en-US" sz="2800">
                <a:solidFill>
                  <a:schemeClr val="tx1"/>
                </a:solidFill>
                <a:latin typeface="Calibri" panose="020F0502020204030204" charset="0"/>
                <a:ea typeface="+mj-ea"/>
                <a:sym typeface="+mn-ea"/>
              </a:rPr>
              <a:t>.</a:t>
            </a:r>
            <a:endParaRPr lang="en-US" altLang="zh-CN" sz="2800">
              <a:solidFill>
                <a:schemeClr val="tx1"/>
              </a:solidFill>
              <a:latin typeface="+mj-ea"/>
              <a:ea typeface="+mj-ea"/>
              <a:sym typeface="+mn-ea"/>
            </a:endParaRPr>
          </a:p>
          <a:p>
            <a:r>
              <a:rPr lang="en-US" altLang="zh-CN" sz="3600">
                <a:latin typeface="华文彩云" panose="02010800040101010101" charset="-122"/>
                <a:ea typeface="华文彩云" panose="02010800040101010101" charset="-122"/>
                <a:cs typeface="+mn-lt"/>
              </a:rPr>
              <a:t>b)</a:t>
            </a:r>
            <a:r>
              <a:rPr lang="en-US" altLang="zh-CN" sz="2800">
                <a:solidFill>
                  <a:schemeClr val="tx1"/>
                </a:solidFill>
                <a:latin typeface="+mj-ea"/>
                <a:ea typeface="+mj-ea"/>
              </a:rPr>
              <a:t>Haben Sie heute Unterricht</a:t>
            </a:r>
            <a:r>
              <a:rPr lang="zh-CN" altLang="en-US" sz="2800">
                <a:solidFill>
                  <a:schemeClr val="tx1"/>
                </a:solidFill>
                <a:latin typeface="+mj-ea"/>
                <a:ea typeface="+mj-ea"/>
                <a:sym typeface="+mn-ea"/>
              </a:rPr>
              <a:t>?</a:t>
            </a:r>
            <a:endParaRPr lang="zh-CN" altLang="en-US" sz="2800">
              <a:solidFill>
                <a:schemeClr val="tx1"/>
              </a:solidFill>
              <a:latin typeface="+mj-ea"/>
              <a:ea typeface="+mj-ea"/>
              <a:sym typeface="+mn-ea"/>
            </a:endParaRPr>
          </a:p>
          <a:p>
            <a:r>
              <a:rPr lang="en-US" altLang="zh-CN" sz="2800">
                <a:solidFill>
                  <a:schemeClr val="tx1"/>
                </a:solidFill>
                <a:latin typeface="+mj-ea"/>
                <a:ea typeface="+mj-ea"/>
              </a:rPr>
              <a:t>Nein , heute haben wir keinen Unterricht.</a:t>
            </a:r>
            <a:endParaRPr lang="en-US" altLang="zh-CN" sz="2800">
              <a:solidFill>
                <a:schemeClr val="tx1"/>
              </a:solidFill>
              <a:latin typeface="+mj-ea"/>
              <a:ea typeface="+mj-ea"/>
            </a:endParaRPr>
          </a:p>
          <a:p>
            <a:endParaRPr lang="zh-CN" altLang="en-US" sz="2800">
              <a:solidFill>
                <a:schemeClr val="tx1"/>
              </a:solidFill>
              <a:latin typeface="+mj-ea"/>
              <a:ea typeface="+mj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1118870" y="2404745"/>
          <a:ext cx="9953625" cy="1533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0725"/>
                <a:gridCol w="1990725"/>
                <a:gridCol w="1990725"/>
                <a:gridCol w="1990725"/>
                <a:gridCol w="1990725"/>
              </a:tblGrid>
              <a:tr h="511175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 sz="2400">
                        <a:latin typeface="+mj-lt"/>
                        <a:cs typeface="+mj-lt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400">
                          <a:latin typeface="+mj-lt"/>
                          <a:cs typeface="+mj-lt"/>
                        </a:rPr>
                        <a:t>m</a:t>
                      </a:r>
                      <a:endParaRPr lang="de-DE" altLang="zh-CN" sz="2400">
                        <a:latin typeface="+mj-lt"/>
                        <a:cs typeface="+mj-lt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400">
                          <a:latin typeface="+mj-lt"/>
                          <a:cs typeface="+mj-lt"/>
                        </a:rPr>
                        <a:t>n</a:t>
                      </a:r>
                      <a:endParaRPr lang="de-DE" altLang="zh-CN" sz="2400">
                        <a:latin typeface="+mj-lt"/>
                        <a:cs typeface="+mj-lt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400">
                          <a:latin typeface="+mj-lt"/>
                          <a:cs typeface="+mj-lt"/>
                        </a:rPr>
                        <a:t>f</a:t>
                      </a:r>
                      <a:endParaRPr lang="de-DE" altLang="zh-CN" sz="2400">
                        <a:latin typeface="+mj-lt"/>
                        <a:cs typeface="+mj-lt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400">
                          <a:latin typeface="+mj-lt"/>
                          <a:cs typeface="+mj-lt"/>
                        </a:rPr>
                        <a:t>Pl.</a:t>
                      </a:r>
                      <a:endParaRPr lang="de-DE" altLang="zh-CN" sz="2400">
                        <a:latin typeface="+mj-lt"/>
                        <a:cs typeface="+mj-lt"/>
                      </a:endParaRPr>
                    </a:p>
                  </a:txBody>
                  <a:tcPr anchor="ctr" anchorCtr="0"/>
                </a:tc>
              </a:tr>
              <a:tr h="51117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400">
                          <a:latin typeface="+mj-lt"/>
                          <a:cs typeface="+mj-lt"/>
                        </a:rPr>
                        <a:t>N</a:t>
                      </a:r>
                      <a:endParaRPr lang="de-DE" altLang="zh-CN" sz="2400">
                        <a:latin typeface="+mj-lt"/>
                        <a:cs typeface="+mj-lt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400">
                          <a:latin typeface="+mj-lt"/>
                          <a:cs typeface="+mj-lt"/>
                        </a:rPr>
                        <a:t>kein</a:t>
                      </a:r>
                      <a:endParaRPr lang="de-DE" altLang="zh-CN" sz="2400">
                        <a:latin typeface="+mj-lt"/>
                        <a:cs typeface="+mj-lt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400">
                          <a:latin typeface="+mj-lt"/>
                          <a:cs typeface="+mj-lt"/>
                        </a:rPr>
                        <a:t>kein</a:t>
                      </a:r>
                      <a:endParaRPr lang="de-DE" altLang="zh-CN" sz="2400">
                        <a:latin typeface="+mj-lt"/>
                        <a:cs typeface="+mj-lt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400">
                          <a:latin typeface="+mj-lt"/>
                          <a:cs typeface="+mj-lt"/>
                        </a:rPr>
                        <a:t>keine</a:t>
                      </a:r>
                      <a:endParaRPr lang="de-DE" altLang="zh-CN" sz="2400">
                        <a:latin typeface="+mj-lt"/>
                        <a:cs typeface="+mj-lt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400">
                          <a:latin typeface="+mj-lt"/>
                          <a:cs typeface="+mj-lt"/>
                        </a:rPr>
                        <a:t>keine</a:t>
                      </a:r>
                      <a:endParaRPr lang="de-DE" altLang="zh-CN" sz="2400">
                        <a:latin typeface="+mj-lt"/>
                        <a:cs typeface="+mj-lt"/>
                      </a:endParaRPr>
                    </a:p>
                  </a:txBody>
                  <a:tcPr anchor="ctr" anchorCtr="0"/>
                </a:tc>
              </a:tr>
              <a:tr h="51117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400">
                          <a:latin typeface="+mj-lt"/>
                          <a:cs typeface="+mj-lt"/>
                        </a:rPr>
                        <a:t>A</a:t>
                      </a:r>
                      <a:endParaRPr lang="de-DE" altLang="zh-CN" sz="2400">
                        <a:latin typeface="+mj-lt"/>
                        <a:cs typeface="+mj-lt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400">
                          <a:latin typeface="+mj-lt"/>
                          <a:cs typeface="+mj-lt"/>
                        </a:rPr>
                        <a:t>keinen</a:t>
                      </a:r>
                      <a:endParaRPr lang="de-DE" altLang="zh-CN" sz="2400">
                        <a:latin typeface="+mj-lt"/>
                        <a:cs typeface="+mj-lt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400">
                          <a:latin typeface="+mj-lt"/>
                          <a:cs typeface="+mj-lt"/>
                        </a:rPr>
                        <a:t>kein</a:t>
                      </a:r>
                      <a:endParaRPr lang="de-DE" altLang="zh-CN" sz="2400">
                        <a:latin typeface="+mj-lt"/>
                        <a:cs typeface="+mj-lt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400">
                          <a:latin typeface="+mj-lt"/>
                          <a:cs typeface="+mj-lt"/>
                        </a:rPr>
                        <a:t>keine</a:t>
                      </a:r>
                      <a:endParaRPr lang="de-DE" altLang="zh-CN" sz="2400">
                        <a:latin typeface="+mj-lt"/>
                        <a:cs typeface="+mj-lt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400">
                          <a:latin typeface="+mj-lt"/>
                          <a:cs typeface="+mj-lt"/>
                        </a:rPr>
                        <a:t>keine</a:t>
                      </a:r>
                      <a:endParaRPr lang="de-DE" altLang="zh-CN" sz="2400">
                        <a:latin typeface="+mj-lt"/>
                        <a:cs typeface="+mj-lt"/>
                      </a:endParaRPr>
                    </a:p>
                  </a:txBody>
                  <a:tcPr anchor="ctr" anchorCtr="0"/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1980" y="113140"/>
            <a:ext cx="11037600" cy="441964"/>
          </a:xfrm>
        </p:spPr>
        <p:txBody>
          <a:bodyPr/>
          <a:p>
            <a:r>
              <a:rPr lang="de-DE" altLang="en-US" sz="40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charset="0"/>
                <a:sym typeface="+mn-lt"/>
              </a:rPr>
              <a:t>Negation mit nicht</a:t>
            </a:r>
            <a:endParaRPr lang="zh-CN" altLang="en-US" sz="4000"/>
          </a:p>
        </p:txBody>
      </p:sp>
      <p:sp>
        <p:nvSpPr>
          <p:cNvPr id="3" name="内容占位符 2"/>
          <p:cNvSpPr>
            <a:spLocks noGrp="1"/>
          </p:cNvSpPr>
          <p:nvPr>
            <p:ph sz="quarter" idx="13"/>
          </p:nvPr>
        </p:nvSpPr>
        <p:spPr>
          <a:xfrm>
            <a:off x="572135" y="1415415"/>
            <a:ext cx="5349875" cy="3141980"/>
          </a:xfrm>
        </p:spPr>
        <p:txBody>
          <a:bodyPr>
            <a:normAutofit lnSpcReduction="20000"/>
          </a:bodyPr>
          <a:p>
            <a:pPr algn="l">
              <a:buClrTx/>
              <a:buSzTx/>
            </a:pPr>
            <a:r>
              <a:rPr lang="en-US" altLang="zh-CN" sz="2800">
                <a:latin typeface="华文彩云" panose="02010800040101010101" charset="-122"/>
                <a:ea typeface="华文彩云" panose="02010800040101010101" charset="-122"/>
                <a:cs typeface="+mn-lt"/>
                <a:sym typeface="+mn-ea"/>
              </a:rPr>
              <a:t>z.B.</a:t>
            </a:r>
            <a:endParaRPr lang="en-US" altLang="zh-CN" sz="2800">
              <a:latin typeface="华文彩云" panose="02010800040101010101" charset="-122"/>
              <a:ea typeface="华文彩云" panose="02010800040101010101" charset="-122"/>
              <a:cs typeface="+mn-lt"/>
              <a:sym typeface="+mn-ea"/>
            </a:endParaRPr>
          </a:p>
          <a:p>
            <a:r>
              <a:rPr lang="en-US" altLang="zh-CN" sz="2800">
                <a:sym typeface="+mn-ea"/>
              </a:rPr>
              <a:t>Sie arbeit nicht heute(</a:t>
            </a:r>
            <a:r>
              <a:rPr lang="de-DE" altLang="en-US" sz="2800">
                <a:latin typeface="Calibri" panose="020F0502020204030204" charset="0"/>
                <a:sym typeface="+mn-ea"/>
              </a:rPr>
              <a:t>, </a:t>
            </a:r>
            <a:r>
              <a:rPr lang="en-US" altLang="zh-CN" sz="2800">
                <a:sym typeface="+mn-ea"/>
              </a:rPr>
              <a:t>sondern morgen).</a:t>
            </a:r>
            <a:endParaRPr lang="en-US" altLang="zh-CN" sz="2800"/>
          </a:p>
          <a:p>
            <a:r>
              <a:rPr lang="en-US" altLang="zh-CN" sz="2800">
                <a:sym typeface="+mn-ea"/>
              </a:rPr>
              <a:t>Sie arbeit nicht in der Schule (</a:t>
            </a:r>
            <a:r>
              <a:rPr lang="de-DE" altLang="en-US" sz="2800">
                <a:latin typeface="Calibri" panose="020F0502020204030204" charset="0"/>
                <a:sym typeface="+mn-ea"/>
              </a:rPr>
              <a:t>, </a:t>
            </a:r>
            <a:r>
              <a:rPr lang="en-US" altLang="zh-CN" sz="2800">
                <a:sym typeface="+mn-ea"/>
              </a:rPr>
              <a:t>sondern zu Hause).</a:t>
            </a:r>
            <a:endParaRPr lang="en-US" altLang="zh-CN" sz="2800"/>
          </a:p>
          <a:p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14"/>
          </p:nvPr>
        </p:nvSpPr>
        <p:spPr>
          <a:xfrm>
            <a:off x="6253480" y="1415415"/>
            <a:ext cx="5356860" cy="3141980"/>
          </a:xfrm>
        </p:spPr>
        <p:txBody>
          <a:bodyPr/>
          <a:p>
            <a:pPr algn="l">
              <a:buClrTx/>
              <a:buSzTx/>
            </a:pPr>
            <a:r>
              <a:rPr lang="en-US" altLang="zh-CN" sz="2800">
                <a:latin typeface="华文彩云" panose="02010800040101010101" charset="-122"/>
                <a:ea typeface="华文彩云" panose="02010800040101010101" charset="-122"/>
                <a:cs typeface="+mn-lt"/>
                <a:sym typeface="+mn-ea"/>
              </a:rPr>
              <a:t>z.B.</a:t>
            </a:r>
            <a:endParaRPr lang="en-US" altLang="zh-CN" sz="2800">
              <a:latin typeface="华文彩云" panose="02010800040101010101" charset="-122"/>
              <a:ea typeface="华文彩云" panose="02010800040101010101" charset="-122"/>
              <a:cs typeface="+mn-lt"/>
              <a:sym typeface="+mn-ea"/>
            </a:endParaRPr>
          </a:p>
          <a:p>
            <a:r>
              <a:rPr lang="en-US" altLang="zh-CN" sz="2800">
                <a:sym typeface="+mn-ea"/>
              </a:rPr>
              <a:t>Anna arbeit heute</a:t>
            </a:r>
            <a:r>
              <a:rPr lang="en-US" altLang="zh-CN">
                <a:sym typeface="+mn-ea"/>
              </a:rPr>
              <a:t> </a:t>
            </a:r>
            <a:r>
              <a:rPr lang="en-US" altLang="zh-CN" sz="2800">
                <a:solidFill>
                  <a:srgbClr val="FF0000"/>
                </a:solidFill>
                <a:highlight>
                  <a:srgbClr val="FFFF00"/>
                </a:highlight>
                <a:sym typeface="+mn-ea"/>
              </a:rPr>
              <a:t>nicht</a:t>
            </a:r>
            <a:r>
              <a:rPr lang="en-US" altLang="zh-CN" sz="2800">
                <a:sym typeface="+mn-ea"/>
              </a:rPr>
              <a:t>.</a:t>
            </a:r>
            <a:endParaRPr lang="en-US" altLang="zh-CN" sz="280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n-US" altLang="zh-CN" sz="2800">
                <a:sym typeface="+mn-ea"/>
              </a:rPr>
              <a:t>Anna geht</a:t>
            </a:r>
            <a:r>
              <a:rPr lang="en-US" altLang="zh-CN">
                <a:sym typeface="+mn-ea"/>
              </a:rPr>
              <a:t> </a:t>
            </a:r>
            <a:r>
              <a:rPr lang="en-US" altLang="zh-CN" sz="2800">
                <a:solidFill>
                  <a:srgbClr val="FF0000"/>
                </a:solidFill>
                <a:highlight>
                  <a:srgbClr val="FFFF00"/>
                </a:highlight>
                <a:sym typeface="+mn-ea"/>
              </a:rPr>
              <a:t>nicht</a:t>
            </a:r>
            <a:r>
              <a:rPr lang="en-US" altLang="zh-CN" sz="2800">
                <a:sym typeface="+mn-ea"/>
              </a:rPr>
              <a:t> </a:t>
            </a:r>
            <a:r>
              <a:rPr lang="en-US" altLang="zh-CN" sz="2800">
                <a:solidFill>
                  <a:srgbClr val="0070C0"/>
                </a:solidFill>
                <a:sym typeface="+mn-ea"/>
              </a:rPr>
              <a:t>in die Schule</a:t>
            </a:r>
            <a:r>
              <a:rPr lang="en-US" altLang="zh-CN" sz="2800">
                <a:sym typeface="+mn-ea"/>
              </a:rPr>
              <a:t>.</a:t>
            </a:r>
            <a:endParaRPr lang="en-US" altLang="zh-CN" sz="2800">
              <a:sym typeface="+mn-ea"/>
            </a:endParaRPr>
          </a:p>
          <a:p>
            <a:r>
              <a:rPr lang="en-US" altLang="zh-CN" sz="2800">
                <a:sym typeface="+mn-ea"/>
              </a:rPr>
              <a:t>Anna </a:t>
            </a:r>
            <a:r>
              <a:rPr lang="de-DE" altLang="zh-CN" sz="2800">
                <a:solidFill>
                  <a:srgbClr val="0070C0"/>
                </a:solidFill>
                <a:latin typeface="Calibri" panose="020F0502020204030204" charset="0"/>
                <a:sym typeface="+mn-ea"/>
              </a:rPr>
              <a:t>möchte </a:t>
            </a:r>
            <a:r>
              <a:rPr lang="en-US" altLang="zh-CN" sz="2800">
                <a:highlight>
                  <a:srgbClr val="FFFF00"/>
                </a:highlight>
                <a:sym typeface="+mn-ea"/>
              </a:rPr>
              <a:t> </a:t>
            </a:r>
            <a:r>
              <a:rPr lang="en-US" altLang="zh-CN" sz="2800">
                <a:solidFill>
                  <a:srgbClr val="FF0000"/>
                </a:solidFill>
                <a:highlight>
                  <a:srgbClr val="FFFF00"/>
                </a:highlight>
                <a:sym typeface="+mn-ea"/>
              </a:rPr>
              <a:t>nicht</a:t>
            </a:r>
            <a:r>
              <a:rPr lang="en-US" altLang="zh-CN" sz="2800">
                <a:sym typeface="+mn-ea"/>
              </a:rPr>
              <a:t> </a:t>
            </a:r>
            <a:r>
              <a:rPr lang="en-US" altLang="zh-CN" sz="2800">
                <a:solidFill>
                  <a:srgbClr val="0070C0"/>
                </a:solidFill>
                <a:sym typeface="+mn-ea"/>
              </a:rPr>
              <a:t>arbeiten.</a:t>
            </a:r>
            <a:endParaRPr lang="en-US" altLang="zh-CN" sz="2800">
              <a:solidFill>
                <a:srgbClr val="0070C0"/>
              </a:solidFill>
            </a:endParaRPr>
          </a:p>
          <a:p>
            <a:endParaRPr lang="zh-CN" altLang="en-US" sz="280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5"/>
          </p:nvPr>
        </p:nvSpPr>
        <p:spPr/>
        <p:txBody>
          <a:bodyPr/>
          <a:p>
            <a:pPr algn="l">
              <a:buClrTx/>
              <a:buSzTx/>
            </a:pPr>
            <a:r>
              <a:rPr lang="de-DE" altLang="en-US" sz="3200" b="1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charset="0"/>
                <a:cs typeface="+mj-cs"/>
                <a:sym typeface="+mn-ea"/>
              </a:rPr>
              <a:t>Sonde</a:t>
            </a:r>
            <a:r>
              <a:rPr lang="de-DE" altLang="en-US" sz="3200" b="1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charset="0"/>
                <a:cs typeface="+mj-cs"/>
                <a:sym typeface="+mn-ea"/>
              </a:rPr>
              <a:t>rnegation</a:t>
            </a:r>
            <a:endParaRPr lang="de-DE" altLang="en-US" sz="3200" b="1" dirty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libri" panose="020F0502020204030204" charset="0"/>
              <a:cs typeface="+mj-cs"/>
            </a:endParaRPr>
          </a:p>
          <a:p>
            <a:endParaRPr lang="zh-CN" altLang="en-US"/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6"/>
          </p:nvPr>
        </p:nvSpPr>
        <p:spPr/>
        <p:txBody>
          <a:bodyPr/>
          <a:p>
            <a:pPr algn="l">
              <a:buClrTx/>
              <a:buSzTx/>
            </a:pPr>
            <a:r>
              <a:rPr lang="de-DE" altLang="en-US" sz="3200" b="1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charset="0"/>
                <a:cs typeface="+mj-cs"/>
                <a:sym typeface="+mn-ea"/>
              </a:rPr>
              <a:t>Satznegation</a:t>
            </a:r>
            <a:endParaRPr lang="de-DE" altLang="en-US" sz="3200" b="1" dirty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libri" panose="020F0502020204030204" charset="0"/>
              <a:cs typeface="+mj-cs"/>
            </a:endParaRPr>
          </a:p>
          <a:p>
            <a:endParaRPr lang="zh-CN" altLang="en-US"/>
          </a:p>
        </p:txBody>
      </p:sp>
      <p:sp>
        <p:nvSpPr>
          <p:cNvPr id="9" name="圆角矩形标注 8"/>
          <p:cNvSpPr/>
          <p:nvPr/>
        </p:nvSpPr>
        <p:spPr>
          <a:xfrm>
            <a:off x="6096000" y="1891030"/>
            <a:ext cx="5629910" cy="880110"/>
          </a:xfrm>
          <a:prstGeom prst="wedgeRoundRectCallout">
            <a:avLst>
              <a:gd name="adj1" fmla="val 18181"/>
              <a:gd name="adj2" fmla="val 63935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3200"/>
              <a:t>Es gibt Präpositionalphrasen</a:t>
            </a:r>
            <a:endParaRPr lang="zh-CN" altLang="en-US" sz="3200"/>
          </a:p>
        </p:txBody>
      </p:sp>
      <p:sp>
        <p:nvSpPr>
          <p:cNvPr id="12" name="圆角矩形标注 11"/>
          <p:cNvSpPr/>
          <p:nvPr/>
        </p:nvSpPr>
        <p:spPr>
          <a:xfrm>
            <a:off x="6096000" y="2771140"/>
            <a:ext cx="5629910" cy="666750"/>
          </a:xfrm>
          <a:prstGeom prst="wedgeRoundRectCallout">
            <a:avLst>
              <a:gd name="adj1" fmla="val -16807"/>
              <a:gd name="adj2" fmla="val 82596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3200">
                <a:sym typeface="+mn-ea"/>
              </a:rPr>
              <a:t>Es gibt </a:t>
            </a:r>
            <a:r>
              <a:rPr lang="de-DE" altLang="zh-CN" sz="3200">
                <a:latin typeface="Calibri" panose="020F0502020204030204" charset="0"/>
                <a:sym typeface="+mn-ea"/>
              </a:rPr>
              <a:t>Satzklammer</a:t>
            </a:r>
            <a:endParaRPr lang="de-DE" altLang="zh-CN" sz="3200">
              <a:latin typeface="Calibri" panose="020F05020202040302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2" grpId="0" animBg="1"/>
      <p:bldP spid="1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de-DE" altLang="en-US" dirty="0">
                <a:solidFill>
                  <a:schemeClr val="accent1"/>
                </a:solidFill>
                <a:latin typeface="Calibri" panose="020F0502020204030204" charset="0"/>
              </a:rPr>
              <a:t>Vielen Dank</a:t>
            </a:r>
            <a:endParaRPr lang="de-DE" altLang="en-US" dirty="0">
              <a:solidFill>
                <a:schemeClr val="accent1"/>
              </a:solidFill>
              <a:latin typeface="Calibri" panose="020F050202020403020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4*i*1"/>
  <p:tag name="KSO_WM_UNIT_BK_DARK_LIGHT" val="1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8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9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11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5*i*1"/>
  <p:tag name="KSO_WM_UNIT_BK_DARK_LIGHT" val="1"/>
  <p:tag name="KSO_WM_UNIT_LAYERLEVEL" val="1"/>
  <p:tag name="KSO_WM_TAG_VERSION" val="1.0"/>
  <p:tag name="KSO_WM_BEAUTIFY_FLAG" val="#wm#"/>
</p:tagLst>
</file>

<file path=ppt/tags/tag112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3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4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5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6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8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9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21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6*i*1"/>
  <p:tag name="KSO_WM_UNIT_LAYERLEVEL" val="1"/>
  <p:tag name="KSO_WM_TAG_VERSION" val="1.0"/>
  <p:tag name="KSO_WM_BEAUTIFY_FLAG" val="#wm#"/>
</p:tagLst>
</file>

<file path=ppt/tags/tag122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6*i*2"/>
  <p:tag name="KSO_WM_UNIT_LAYERLEVEL" val="1"/>
  <p:tag name="KSO_WM_TAG_VERSION" val="1.0"/>
  <p:tag name="KSO_WM_BEAUTIFY_FLAG" val="#wm#"/>
</p:tagLst>
</file>

<file path=ppt/tags/tag123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6*i*3"/>
  <p:tag name="KSO_WM_UNIT_LAYERLEVEL" val="1"/>
  <p:tag name="KSO_WM_TAG_VERSION" val="1.0"/>
  <p:tag name="KSO_WM_BEAUTIFY_FLAG" val="#wm#"/>
</p:tagLst>
</file>

<file path=ppt/tags/tag124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6*i*1"/>
  <p:tag name="KSO_WM_UNIT_BK_DARK_LIGHT" val="1"/>
  <p:tag name="KSO_WM_UNIT_LAYERLEVEL" val="1"/>
  <p:tag name="KSO_WM_TAG_VERSION" val="1.0"/>
  <p:tag name="KSO_WM_BEAUTIFY_FLAG" val="#wm#"/>
</p:tagLst>
</file>

<file path=ppt/tags/tag125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6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7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8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9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31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7*i*1"/>
  <p:tag name="KSO_WM_UNIT_LAYERLEVEL" val="1"/>
  <p:tag name="KSO_WM_TAG_VERSION" val="1.0"/>
  <p:tag name="KSO_WM_BEAUTIFY_FLAG" val="#wm#"/>
</p:tagLst>
</file>

<file path=ppt/tags/tag13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7*i*2"/>
  <p:tag name="KSO_WM_UNIT_LAYERLEVEL" val="1"/>
  <p:tag name="KSO_WM_TAG_VERSION" val="1.0"/>
  <p:tag name="KSO_WM_BEAUTIFY_FLAG" val="#wm#"/>
</p:tagLst>
</file>

<file path=ppt/tags/tag133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7*i*3"/>
  <p:tag name="KSO_WM_UNIT_LAYERLEVEL" val="1"/>
  <p:tag name="KSO_WM_TAG_VERSION" val="1.0"/>
  <p:tag name="KSO_WM_BEAUTIFY_FLAG" val="#wm#"/>
</p:tagLst>
</file>

<file path=ppt/tags/tag134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7*i*1"/>
  <p:tag name="KSO_WM_UNIT_BK_DARK_LIGHT" val="1"/>
  <p:tag name="KSO_WM_UNIT_LAYERLEVEL" val="1"/>
  <p:tag name="KSO_WM_TAG_VERSION" val="1.0"/>
  <p:tag name="KSO_WM_BEAUTIFY_FLAG" val="#wm#"/>
</p:tagLst>
</file>

<file path=ppt/tags/tag135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36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3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38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39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41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4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43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8*i*1"/>
  <p:tag name="KSO_WM_UNIT_BK_DARK_LIGHT" val="2"/>
  <p:tag name="KSO_WM_UNIT_LAYERLEVEL" val="1"/>
  <p:tag name="KSO_WM_TAG_VERSION" val="1.0"/>
  <p:tag name="KSO_WM_BEAUTIFY_FLAG" val="#wm#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2"/>
  <p:tag name="KSO_WM_UNIT_LAYERLEVEL" val="1"/>
  <p:tag name="KSO_WM_TAG_VERSION" val="1.0"/>
  <p:tag name="KSO_WM_BEAUTIFY_FLAG" val="#wm#"/>
  <p:tag name="KSO_WM_SLIDE_BACKGROUND_TYPE" val="belt"/>
  <p:tag name="KSO_WM_SLIDE_BK_DARK_LIGHT" val="1"/>
  <p:tag name="KSO_WM_UNIT_TYPE" val="i"/>
  <p:tag name="KSO_WM_UNIT_INDEX" val="2"/>
</p:tagLst>
</file>

<file path=ppt/tags/tag145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8*i*3"/>
  <p:tag name="KSO_WM_UNIT_LAYERLEVEL" val="1"/>
  <p:tag name="KSO_WM_TAG_VERSION" val="1.0"/>
  <p:tag name="KSO_WM_BEAUTIFY_FLAG" val="#wm#"/>
</p:tagLst>
</file>

<file path=ppt/tags/tag146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8*i*4"/>
  <p:tag name="KSO_WM_UNIT_LAYERLEVEL" val="1"/>
  <p:tag name="KSO_WM_TAG_VERSION" val="1.0"/>
  <p:tag name="KSO_WM_BEAUTIFY_FLAG" val="#wm#"/>
</p:tagLst>
</file>

<file path=ppt/tags/tag1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SLIDE_BACKGROUND_TYPE" val="belt"/>
  <p:tag name="KSO_WM_SLIDE_BK_DARK_LIGHT" val="1"/>
  <p:tag name="KSO_WM_UNIT_TYPE" val="i"/>
  <p:tag name="KSO_WM_UNIT_INDEX" val="1"/>
</p:tagLst>
</file>

<file path=ppt/tags/tag148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_18*i*6"/>
  <p:tag name="KSO_WM_UNIT_LAYERLEVEL" val="1"/>
  <p:tag name="KSO_WM_TAG_VERSION" val="1.0"/>
  <p:tag name="KSO_WM_BEAUTIFY_FLAG" val="#wm#"/>
</p:tagLst>
</file>

<file path=ppt/tags/tag149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_18*i*5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51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52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53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54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545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545"/>
</p:tagLst>
</file>

<file path=ppt/tags/tag1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TEMPLATE_SUBCATEGORY" val="0"/>
  <p:tag name="KSO_WM_TEMPLATE_COLOR_TYPE" val="1"/>
  <p:tag name="KSO_WM_TEMPLATE_MASTER_THUMB_INDEX" val="12"/>
  <p:tag name="KSO_WM_UNIT_SHOW_EDIT_AREA_INDICATION" val="0"/>
  <p:tag name="KSO_WM_TEMPLATE_THUMBS_INDEX" val="1、2、3、11、14"/>
  <p:tag name="KSO_WM_TAG_VERSION" val="1.0"/>
  <p:tag name="KSO_WM_BEAUTIFY_FLAG" val="#wm#"/>
  <p:tag name="KSO_WM_TEMPLATE_CATEGORY" val="custom"/>
  <p:tag name="KSO_WM_TEMPLATE_INDEX" val="20202545"/>
  <p:tag name="KSO_WM_TEMPLATE_MASTER_TYPE" val="1"/>
</p:tagLst>
</file>

<file path=ppt/tags/tag161.xml><?xml version="1.0" encoding="utf-8"?>
<p:tagLst xmlns:p="http://schemas.openxmlformats.org/presentationml/2006/main">
  <p:tag name="KSO_WM_UNIT_ISCONTENTSTITLE" val="0"/>
  <p:tag name="KSO_WM_UNIT_ISNUMDGMTITLE" val="0"/>
  <p:tag name="KSO_WM_UNIT_PRESET_TEXT" val="极简大气通用模板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2545_1*a*1"/>
  <p:tag name="KSO_WM_TEMPLATE_CATEGORY" val="custom"/>
  <p:tag name="KSO_WM_TEMPLATE_INDEX" val="20202545"/>
  <p:tag name="KSO_WM_UNIT_LAYERLEVEL" val="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</p:tagLst>
</file>

<file path=ppt/tags/tag162.xml><?xml version="1.0" encoding="utf-8"?>
<p:tagLst xmlns:p="http://schemas.openxmlformats.org/presentationml/2006/main">
  <p:tag name="KSO_WM_UNIT_ISCONTENTSTITLE" val="0"/>
  <p:tag name="KSO_WM_UNIT_ISNUMDGMTITLE" val="0"/>
  <p:tag name="KSO_WM_UNIT_PRESET_TEXT" val="汇报人姓名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2"/>
  <p:tag name="KSO_WM_UNIT_ID" val="custom20202545_1*b*2"/>
  <p:tag name="KSO_WM_TEMPLATE_CATEGORY" val="custom"/>
  <p:tag name="KSO_WM_TEMPLATE_INDEX" val="20202545"/>
  <p:tag name="KSO_WM_UNIT_LAYERLEVEL" val="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</p:tagLst>
</file>

<file path=ppt/tags/tag163.xml><?xml version="1.0" encoding="utf-8"?>
<p:tagLst xmlns:p="http://schemas.openxmlformats.org/presentationml/2006/main">
  <p:tag name="KSO_WM_UNIT_ISCONTENTSTITLE" val="0"/>
  <p:tag name="KSO_WM_UNIT_ISNUMDGMTITLE" val="0"/>
  <p:tag name="KSO_WM_UNIT_PRESET_TEXT" val="汇报日期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3"/>
  <p:tag name="KSO_WM_UNIT_ID" val="custom20202545_1*b*3"/>
  <p:tag name="KSO_WM_TEMPLATE_CATEGORY" val="custom"/>
  <p:tag name="KSO_WM_TEMPLATE_INDEX" val="20202545"/>
  <p:tag name="KSO_WM_UNIT_LAYERLEVEL" val="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</p:tagLst>
</file>

<file path=ppt/tags/tag164.xml><?xml version="1.0" encoding="utf-8"?>
<p:tagLst xmlns:p="http://schemas.openxmlformats.org/presentationml/2006/main">
  <p:tag name="KSO_WM_SLIDE_ID" val="custom20202545_1"/>
  <p:tag name="KSO_WM_TEMPLATE_SUBCATEGORY" val="0"/>
  <p:tag name="KSO_WM_TEMPLATE_MASTER_TYPE" val="1"/>
  <p:tag name="KSO_WM_TEMPLATE_COLOR_TYPE" val="1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2545"/>
  <p:tag name="KSO_WM_SLIDE_LAYOUT" val="a_b"/>
  <p:tag name="KSO_WM_SLIDE_LAYOUT_CNT" val="1_3"/>
  <p:tag name="KSO_WM_UNIT_SHOW_EDIT_AREA_INDICATION" val="1"/>
  <p:tag name="KSO_WM_TEMPLATE_THUMBS_INDEX" val="1、2、6、7、9、11、14、15"/>
  <p:tag name="KSO_WM_TEMPLATE_MASTER_THUMB_INDEX" val="12"/>
</p:tagLst>
</file>

<file path=ppt/tags/tag165.xml><?xml version="1.0" encoding="utf-8"?>
<p:tagLst xmlns:p="http://schemas.openxmlformats.org/presentationml/2006/main">
  <p:tag name="KSO_WM_BEAUTIFY_FLAG" val="#wm#"/>
  <p:tag name="KSO_WM_TEMPLATE_CATEGORY" val="custom"/>
  <p:tag name="KSO_WM_TEMPLATE_INDEX" val="20202545"/>
</p:tagLst>
</file>

<file path=ppt/tags/tag166.xml><?xml version="1.0" encoding="utf-8"?>
<p:tagLst xmlns:p="http://schemas.openxmlformats.org/presentationml/2006/main">
  <p:tag name="TABLE_ENDDRAG_ORIGIN_RECT" val="783*120"/>
  <p:tag name="TABLE_ENDDRAG_RECT" val="32*194*783*120"/>
</p:tagLst>
</file>

<file path=ppt/tags/tag167.xml><?xml version="1.0" encoding="utf-8"?>
<p:tagLst xmlns:p="http://schemas.openxmlformats.org/presentationml/2006/main">
  <p:tag name="KSO_WM_BEAUTIFY_FLAG" val="#wm#"/>
  <p:tag name="KSO_WM_TEMPLATE_CATEGORY" val="custom"/>
  <p:tag name="KSO_WM_TEMPLATE_INDEX" val="20202545"/>
</p:tagLst>
</file>

<file path=ppt/tags/tag168.xml><?xml version="1.0" encoding="utf-8"?>
<p:tagLst xmlns:p="http://schemas.openxmlformats.org/presentationml/2006/main">
  <p:tag name="KSO_WM_BEAUTIFY_FLAG" val="#wm#"/>
  <p:tag name="KSO_WM_TEMPLATE_CATEGORY" val="custom"/>
  <p:tag name="KSO_WM_TEMPLATE_INDEX" val="20202545"/>
</p:tagLst>
</file>

<file path=ppt/tags/tag169.xml><?xml version="1.0" encoding="utf-8"?>
<p:tagLst xmlns:p="http://schemas.openxmlformats.org/presentationml/2006/main">
  <p:tag name="KSO_WM_BEAUTIFY_FLAG" val="#wm#"/>
  <p:tag name="KSO_WM_TEMPLATE_CATEGORY" val="custom"/>
  <p:tag name="KSO_WM_TEMPLATE_INDEX" val="20202545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commondata" val="eyJoZGlkIjoiMzkwOGRjZGMyODliMWUzNTRjZDdhMzI1MmVhZjQyNDIifQ==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_6*i*6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7"/>
  <p:tag name="KSO_WM_UNIT_ID" val="_6*i*7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8"/>
  <p:tag name="KSO_WM_UNIT_ID" val="_6*i*8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91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94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1_Office 主题​​">
  <a:themeElements>
    <a:clrScheme name="">
      <a:dk1>
        <a:srgbClr val="000000"/>
      </a:dk1>
      <a:lt1>
        <a:srgbClr val="FFFFFF"/>
      </a:lt1>
      <a:dk2>
        <a:srgbClr val="333333"/>
      </a:dk2>
      <a:lt2>
        <a:srgbClr val="FFFFFF"/>
      </a:lt2>
      <a:accent1>
        <a:srgbClr val="5C8FC7"/>
      </a:accent1>
      <a:accent2>
        <a:srgbClr val="6E82BA"/>
      </a:accent2>
      <a:accent3>
        <a:srgbClr val="8376B0"/>
      </a:accent3>
      <a:accent4>
        <a:srgbClr val="9868A3"/>
      </a:accent4>
      <a:accent5>
        <a:srgbClr val="AE5B97"/>
      </a:accent5>
      <a:accent6>
        <a:srgbClr val="C44B8A"/>
      </a:accent6>
      <a:hlink>
        <a:srgbClr val="658BD5"/>
      </a:hlink>
      <a:folHlink>
        <a:srgbClr val="9F69A3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600</Words>
  <Application>WPS 演示</Application>
  <PresentationFormat>宽屏</PresentationFormat>
  <Paragraphs>70</Paragraphs>
  <Slides>5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46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52" baseType="lpstr">
      <vt:lpstr>Arial</vt:lpstr>
      <vt:lpstr>宋体</vt:lpstr>
      <vt:lpstr>Wingdings</vt:lpstr>
      <vt:lpstr>微软雅黑</vt:lpstr>
      <vt:lpstr>汉仪旗黑-85S</vt:lpstr>
      <vt:lpstr>黑体</vt:lpstr>
      <vt:lpstr>Viner Hand ITC</vt:lpstr>
      <vt:lpstr>Arial Unicode MS</vt:lpstr>
      <vt:lpstr>Calibri</vt:lpstr>
      <vt:lpstr>Bodoni MT</vt:lpstr>
      <vt:lpstr>Blackadder ITC</vt:lpstr>
      <vt:lpstr>Bell MT</vt:lpstr>
      <vt:lpstr>仿宋</vt:lpstr>
      <vt:lpstr>华文楷体</vt:lpstr>
      <vt:lpstr>等线 Light</vt:lpstr>
      <vt:lpstr>Microsoft JhengHei</vt:lpstr>
      <vt:lpstr>MS UI Gothic</vt:lpstr>
      <vt:lpstr>Yu Gothic Medium</vt:lpstr>
      <vt:lpstr>Arial Black</vt:lpstr>
      <vt:lpstr>Algerian</vt:lpstr>
      <vt:lpstr>Agency FB</vt:lpstr>
      <vt:lpstr>Bahnschrift SemiLight Condensed</vt:lpstr>
      <vt:lpstr>Berlin Sans FB</vt:lpstr>
      <vt:lpstr>Book Antiqua</vt:lpstr>
      <vt:lpstr>Bodoni MT Black</vt:lpstr>
      <vt:lpstr>华文宋体</vt:lpstr>
      <vt:lpstr>华文彩云</vt:lpstr>
      <vt:lpstr>汉仪旗黑-85S</vt:lpstr>
      <vt:lpstr>华文新魏</vt:lpstr>
      <vt:lpstr>Vivaldi</vt:lpstr>
      <vt:lpstr>Tw Cen MT Condensed Extra Bold</vt:lpstr>
      <vt:lpstr>Verdana</vt:lpstr>
      <vt:lpstr>Trebuchet MS</vt:lpstr>
      <vt:lpstr>Tempus Sans ITC</vt:lpstr>
      <vt:lpstr>Times New Roman</vt:lpstr>
      <vt:lpstr>Tahoma</vt:lpstr>
      <vt:lpstr>Segoe UI Variable Text Light</vt:lpstr>
      <vt:lpstr>Segoe UI Variable Text</vt:lpstr>
      <vt:lpstr>Sitka Banner</vt:lpstr>
      <vt:lpstr>Sitka Small</vt:lpstr>
      <vt:lpstr>Snap ITC</vt:lpstr>
      <vt:lpstr>Sitka Text Semibold</vt:lpstr>
      <vt:lpstr>Tw Cen MT</vt:lpstr>
      <vt:lpstr>Tw Cen MT Condensed</vt:lpstr>
      <vt:lpstr>Vladimir Script</vt:lpstr>
      <vt:lpstr>Wingdings</vt:lpstr>
      <vt:lpstr>1_Office 主题​​</vt:lpstr>
      <vt:lpstr>极简大气通用模板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Hana</cp:lastModifiedBy>
  <cp:revision>156</cp:revision>
  <dcterms:created xsi:type="dcterms:W3CDTF">2019-06-19T02:08:00Z</dcterms:created>
  <dcterms:modified xsi:type="dcterms:W3CDTF">2024-04-07T16:46:19Z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2052-12.1.0.16120</vt:lpwstr>
  </property>
  <property fmtid="{D5CDD505-2E9C-101B-9397-08002B2CF9AE}" pid="3" name="ICV">
    <vt:lpwstr>28A5BD745BD14585913D8CB8170B4454_11</vt:lpwstr>
  </property>
</Properties>
</file>