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y="10287000" cx="18288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26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tableStyles" Target="tableStyle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908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9086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908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90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9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9030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1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5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905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5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5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38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/>
              <a:t>Click to edit Master title style</a:t>
            </a:r>
          </a:p>
        </p:txBody>
      </p:sp>
      <p:sp>
        <p:nvSpPr>
          <p:cNvPr id="104903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4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904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1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59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0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6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6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1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906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6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6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6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6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1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907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7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7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3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903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3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1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8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9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8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8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48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49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50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5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905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905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7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7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7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7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7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"/>
          <p:cNvGrpSpPr/>
          <p:nvPr/>
        </p:nvGrpSpPr>
        <p:grpSpPr>
          <a:xfrm>
            <a:off x="573912" y="613374"/>
            <a:ext cx="17140176" cy="10915210"/>
            <a:chOff x="0" y="0"/>
            <a:chExt cx="4514285" cy="2874788"/>
          </a:xfrm>
        </p:grpSpPr>
        <p:sp>
          <p:nvSpPr>
            <p:cNvPr id="1048584" name="Freeform 3"/>
            <p:cNvSpPr/>
            <p:nvPr/>
          </p:nvSpPr>
          <p:spPr>
            <a:xfrm>
              <a:off x="0" y="0"/>
              <a:ext cx="4514285" cy="2874788"/>
            </a:xfrm>
            <a:custGeom>
              <a:avLst/>
              <a:ahLst/>
              <a:rect l="l" t="t" r="r" b="b"/>
              <a:pathLst>
                <a:path w="4514285" h="2874788">
                  <a:moveTo>
                    <a:pt x="23036" y="0"/>
                  </a:moveTo>
                  <a:lnTo>
                    <a:pt x="4491249" y="0"/>
                  </a:lnTo>
                  <a:cubicBezTo>
                    <a:pt x="4497358" y="0"/>
                    <a:pt x="4503218" y="2427"/>
                    <a:pt x="4507538" y="6747"/>
                  </a:cubicBezTo>
                  <a:cubicBezTo>
                    <a:pt x="4511858" y="11067"/>
                    <a:pt x="4514285" y="16926"/>
                    <a:pt x="4514285" y="23036"/>
                  </a:cubicBezTo>
                  <a:lnTo>
                    <a:pt x="4514285" y="2851752"/>
                  </a:lnTo>
                  <a:cubicBezTo>
                    <a:pt x="4514285" y="2857862"/>
                    <a:pt x="4511858" y="2863721"/>
                    <a:pt x="4507538" y="2868041"/>
                  </a:cubicBezTo>
                  <a:cubicBezTo>
                    <a:pt x="4503218" y="2872361"/>
                    <a:pt x="4497358" y="2874788"/>
                    <a:pt x="4491249" y="2874788"/>
                  </a:cubicBezTo>
                  <a:lnTo>
                    <a:pt x="23036" y="2874788"/>
                  </a:lnTo>
                  <a:cubicBezTo>
                    <a:pt x="16926" y="2874788"/>
                    <a:pt x="11067" y="2872361"/>
                    <a:pt x="6747" y="2868041"/>
                  </a:cubicBezTo>
                  <a:cubicBezTo>
                    <a:pt x="2427" y="2863721"/>
                    <a:pt x="0" y="2857862"/>
                    <a:pt x="0" y="2851752"/>
                  </a:cubicBezTo>
                  <a:lnTo>
                    <a:pt x="0" y="23036"/>
                  </a:lnTo>
                  <a:cubicBezTo>
                    <a:pt x="0" y="16926"/>
                    <a:pt x="2427" y="11067"/>
                    <a:pt x="6747" y="6747"/>
                  </a:cubicBezTo>
                  <a:cubicBezTo>
                    <a:pt x="11067" y="2427"/>
                    <a:pt x="16926" y="0"/>
                    <a:pt x="23036" y="0"/>
                  </a:cubicBezTo>
                  <a:close/>
                </a:path>
              </a:pathLst>
            </a:custGeom>
            <a:solidFill>
              <a:srgbClr val="FEDB84">
                <a:alpha val="38824"/>
              </a:srgbClr>
            </a:solidFill>
          </p:spPr>
        </p:sp>
        <p:sp>
          <p:nvSpPr>
            <p:cNvPr id="1048585" name="TextBox 4"/>
            <p:cNvSpPr txBox="1"/>
            <p:nvPr/>
          </p:nvSpPr>
          <p:spPr>
            <a:xfrm>
              <a:off x="0" y="-38100"/>
              <a:ext cx="4514285" cy="2912888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27" name="Group 5"/>
          <p:cNvGrpSpPr/>
          <p:nvPr/>
        </p:nvGrpSpPr>
        <p:grpSpPr>
          <a:xfrm>
            <a:off x="1147824" y="917403"/>
            <a:ext cx="16111476" cy="9936373"/>
            <a:chOff x="0" y="0"/>
            <a:chExt cx="4243352" cy="2616987"/>
          </a:xfrm>
        </p:grpSpPr>
        <p:sp>
          <p:nvSpPr>
            <p:cNvPr id="1048586" name="Freeform 6"/>
            <p:cNvSpPr/>
            <p:nvPr/>
          </p:nvSpPr>
          <p:spPr>
            <a:xfrm>
              <a:off x="0" y="0"/>
              <a:ext cx="4243352" cy="2616987"/>
            </a:xfrm>
            <a:custGeom>
              <a:avLst/>
              <a:ahLst/>
              <a:rect l="l" t="t" r="r" b="b"/>
              <a:pathLst>
                <a:path w="4243352" h="2616987">
                  <a:moveTo>
                    <a:pt x="24507" y="0"/>
                  </a:moveTo>
                  <a:lnTo>
                    <a:pt x="4218845" y="0"/>
                  </a:lnTo>
                  <a:cubicBezTo>
                    <a:pt x="4232380" y="0"/>
                    <a:pt x="4243352" y="10972"/>
                    <a:pt x="4243352" y="24507"/>
                  </a:cubicBezTo>
                  <a:lnTo>
                    <a:pt x="4243352" y="2592481"/>
                  </a:lnTo>
                  <a:cubicBezTo>
                    <a:pt x="4243352" y="2606015"/>
                    <a:pt x="4232380" y="2616987"/>
                    <a:pt x="4218845" y="2616987"/>
                  </a:cubicBezTo>
                  <a:lnTo>
                    <a:pt x="24507" y="2616987"/>
                  </a:lnTo>
                  <a:cubicBezTo>
                    <a:pt x="10972" y="2616987"/>
                    <a:pt x="0" y="2606015"/>
                    <a:pt x="0" y="2592481"/>
                  </a:cubicBezTo>
                  <a:lnTo>
                    <a:pt x="0" y="24507"/>
                  </a:lnTo>
                  <a:cubicBezTo>
                    <a:pt x="0" y="10972"/>
                    <a:pt x="10972" y="0"/>
                    <a:pt x="24507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587" name="TextBox 7"/>
            <p:cNvSpPr txBox="1"/>
            <p:nvPr/>
          </p:nvSpPr>
          <p:spPr>
            <a:xfrm>
              <a:off x="0" y="-38100"/>
              <a:ext cx="4243352" cy="2655087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28" name="Group 8"/>
          <p:cNvGrpSpPr/>
          <p:nvPr/>
        </p:nvGrpSpPr>
        <p:grpSpPr>
          <a:xfrm>
            <a:off x="-352157" y="8043093"/>
            <a:ext cx="18992315" cy="2417607"/>
            <a:chOff x="0" y="0"/>
            <a:chExt cx="25323087" cy="3223476"/>
          </a:xfrm>
        </p:grpSpPr>
        <p:sp>
          <p:nvSpPr>
            <p:cNvPr id="1048588" name="Freeform 9"/>
            <p:cNvSpPr/>
            <p:nvPr/>
          </p:nvSpPr>
          <p:spPr>
            <a:xfrm>
              <a:off x="0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89" name="Freeform 10"/>
            <p:cNvSpPr/>
            <p:nvPr/>
          </p:nvSpPr>
          <p:spPr>
            <a:xfrm>
              <a:off x="3629889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0" name="Freeform 11"/>
            <p:cNvSpPr/>
            <p:nvPr/>
          </p:nvSpPr>
          <p:spPr>
            <a:xfrm>
              <a:off x="7259778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1" name="Freeform 12"/>
            <p:cNvSpPr/>
            <p:nvPr/>
          </p:nvSpPr>
          <p:spPr>
            <a:xfrm>
              <a:off x="10889667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2" name="Freeform 13"/>
            <p:cNvSpPr/>
            <p:nvPr/>
          </p:nvSpPr>
          <p:spPr>
            <a:xfrm>
              <a:off x="14519556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3" name="Freeform 14"/>
            <p:cNvSpPr/>
            <p:nvPr/>
          </p:nvSpPr>
          <p:spPr>
            <a:xfrm>
              <a:off x="18149445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4" name="Freeform 15"/>
            <p:cNvSpPr/>
            <p:nvPr/>
          </p:nvSpPr>
          <p:spPr>
            <a:xfrm>
              <a:off x="21779334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5" name="Freeform 16"/>
            <p:cNvSpPr/>
            <p:nvPr/>
          </p:nvSpPr>
          <p:spPr>
            <a:xfrm>
              <a:off x="2206646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6" name="Freeform 17"/>
            <p:cNvSpPr/>
            <p:nvPr/>
          </p:nvSpPr>
          <p:spPr>
            <a:xfrm>
              <a:off x="5836535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7" name="Freeform 18"/>
            <p:cNvSpPr/>
            <p:nvPr/>
          </p:nvSpPr>
          <p:spPr>
            <a:xfrm>
              <a:off x="9466424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8" name="Freeform 19"/>
            <p:cNvSpPr/>
            <p:nvPr/>
          </p:nvSpPr>
          <p:spPr>
            <a:xfrm>
              <a:off x="13096313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599" name="Freeform 20"/>
            <p:cNvSpPr/>
            <p:nvPr/>
          </p:nvSpPr>
          <p:spPr>
            <a:xfrm>
              <a:off x="16726202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00" name="Freeform 21"/>
            <p:cNvSpPr/>
            <p:nvPr/>
          </p:nvSpPr>
          <p:spPr>
            <a:xfrm>
              <a:off x="20356091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01" name="Freeform 22"/>
            <p:cNvSpPr/>
            <p:nvPr/>
          </p:nvSpPr>
          <p:spPr>
            <a:xfrm>
              <a:off x="23985980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</p:grpSp>
      <p:sp>
        <p:nvSpPr>
          <p:cNvPr id="1048602" name="Freeform 23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03" name="Freeform 24"/>
          <p:cNvSpPr/>
          <p:nvPr/>
        </p:nvSpPr>
        <p:spPr>
          <a:xfrm>
            <a:off x="16346974" y="450862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4" y="0"/>
                </a:lnTo>
                <a:lnTo>
                  <a:pt x="1367114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04" name="Freeform 25"/>
          <p:cNvSpPr/>
          <p:nvPr/>
        </p:nvSpPr>
        <p:spPr>
          <a:xfrm>
            <a:off x="698185" y="450862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5" y="0"/>
                </a:lnTo>
                <a:lnTo>
                  <a:pt x="1367115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05" name="Freeform 26"/>
          <p:cNvSpPr/>
          <p:nvPr/>
        </p:nvSpPr>
        <p:spPr>
          <a:xfrm>
            <a:off x="15275547" y="1359148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06" name="Freeform 27"/>
          <p:cNvSpPr/>
          <p:nvPr/>
        </p:nvSpPr>
        <p:spPr>
          <a:xfrm>
            <a:off x="2217635" y="1359148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29" name="Group 28"/>
          <p:cNvGrpSpPr/>
          <p:nvPr/>
        </p:nvGrpSpPr>
        <p:grpSpPr>
          <a:xfrm>
            <a:off x="-270734" y="9610536"/>
            <a:ext cx="18829467" cy="1395308"/>
            <a:chOff x="0" y="0"/>
            <a:chExt cx="25105956" cy="1860411"/>
          </a:xfrm>
        </p:grpSpPr>
        <p:sp>
          <p:nvSpPr>
            <p:cNvPr id="1048607" name="Freeform 29"/>
            <p:cNvSpPr/>
            <p:nvPr/>
          </p:nvSpPr>
          <p:spPr>
            <a:xfrm>
              <a:off x="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08" name="Freeform 30"/>
            <p:cNvSpPr/>
            <p:nvPr/>
          </p:nvSpPr>
          <p:spPr>
            <a:xfrm flipH="1">
              <a:off x="296221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09" name="Freeform 31"/>
            <p:cNvSpPr/>
            <p:nvPr/>
          </p:nvSpPr>
          <p:spPr>
            <a:xfrm>
              <a:off x="6162919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10" name="Freeform 32"/>
            <p:cNvSpPr/>
            <p:nvPr/>
          </p:nvSpPr>
          <p:spPr>
            <a:xfrm flipH="1">
              <a:off x="9363626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11" name="Freeform 33"/>
            <p:cNvSpPr/>
            <p:nvPr/>
          </p:nvSpPr>
          <p:spPr>
            <a:xfrm>
              <a:off x="1256433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12" name="Freeform 34"/>
            <p:cNvSpPr/>
            <p:nvPr/>
          </p:nvSpPr>
          <p:spPr>
            <a:xfrm flipH="1">
              <a:off x="15532375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13" name="Freeform 35"/>
            <p:cNvSpPr/>
            <p:nvPr/>
          </p:nvSpPr>
          <p:spPr>
            <a:xfrm>
              <a:off x="1870454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14" name="Freeform 36"/>
            <p:cNvSpPr/>
            <p:nvPr/>
          </p:nvSpPr>
          <p:spPr>
            <a:xfrm flipH="1">
              <a:off x="2190525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</p:grpSp>
      <p:grpSp>
        <p:nvGrpSpPr>
          <p:cNvPr id="30" name="Group 37"/>
          <p:cNvGrpSpPr/>
          <p:nvPr/>
        </p:nvGrpSpPr>
        <p:grpSpPr>
          <a:xfrm>
            <a:off x="4692580" y="2446032"/>
            <a:ext cx="9021965" cy="1976236"/>
            <a:chOff x="0" y="0"/>
            <a:chExt cx="2376155" cy="520490"/>
          </a:xfrm>
        </p:grpSpPr>
        <p:sp>
          <p:nvSpPr>
            <p:cNvPr id="1048615" name="Freeform 38"/>
            <p:cNvSpPr/>
            <p:nvPr/>
          </p:nvSpPr>
          <p:spPr>
            <a:xfrm>
              <a:off x="0" y="0"/>
              <a:ext cx="2376155" cy="520490"/>
            </a:xfrm>
            <a:custGeom>
              <a:avLst/>
              <a:ahLst/>
              <a:rect l="l" t="t" r="r" b="b"/>
              <a:pathLst>
                <a:path w="2376155" h="520490">
                  <a:moveTo>
                    <a:pt x="24027" y="0"/>
                  </a:moveTo>
                  <a:lnTo>
                    <a:pt x="2352128" y="0"/>
                  </a:lnTo>
                  <a:cubicBezTo>
                    <a:pt x="2358500" y="0"/>
                    <a:pt x="2364612" y="2531"/>
                    <a:pt x="2369118" y="7037"/>
                  </a:cubicBezTo>
                  <a:cubicBezTo>
                    <a:pt x="2373624" y="11543"/>
                    <a:pt x="2376155" y="17655"/>
                    <a:pt x="2376155" y="24027"/>
                  </a:cubicBezTo>
                  <a:lnTo>
                    <a:pt x="2376155" y="496463"/>
                  </a:lnTo>
                  <a:cubicBezTo>
                    <a:pt x="2376155" y="502835"/>
                    <a:pt x="2373624" y="508947"/>
                    <a:pt x="2369118" y="513453"/>
                  </a:cubicBezTo>
                  <a:cubicBezTo>
                    <a:pt x="2364612" y="517959"/>
                    <a:pt x="2358500" y="520490"/>
                    <a:pt x="2352128" y="520490"/>
                  </a:cubicBezTo>
                  <a:lnTo>
                    <a:pt x="24027" y="520490"/>
                  </a:lnTo>
                  <a:cubicBezTo>
                    <a:pt x="17655" y="520490"/>
                    <a:pt x="11543" y="517959"/>
                    <a:pt x="7037" y="513453"/>
                  </a:cubicBezTo>
                  <a:cubicBezTo>
                    <a:pt x="2531" y="508947"/>
                    <a:pt x="0" y="502835"/>
                    <a:pt x="0" y="496463"/>
                  </a:cubicBezTo>
                  <a:lnTo>
                    <a:pt x="0" y="24027"/>
                  </a:lnTo>
                  <a:cubicBezTo>
                    <a:pt x="0" y="17655"/>
                    <a:pt x="2531" y="11543"/>
                    <a:pt x="7037" y="7037"/>
                  </a:cubicBezTo>
                  <a:cubicBezTo>
                    <a:pt x="11543" y="2531"/>
                    <a:pt x="17655" y="0"/>
                    <a:pt x="24027" y="0"/>
                  </a:cubicBez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</p:spPr>
        </p:sp>
        <p:sp>
          <p:nvSpPr>
            <p:cNvPr id="1048616" name="TextBox 39"/>
            <p:cNvSpPr txBox="1"/>
            <p:nvPr/>
          </p:nvSpPr>
          <p:spPr>
            <a:xfrm>
              <a:off x="0" y="-38100"/>
              <a:ext cx="2376155" cy="558590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id="1048617" name="TextBox 40"/>
          <p:cNvSpPr txBox="1"/>
          <p:nvPr/>
        </p:nvSpPr>
        <p:spPr>
          <a:xfrm>
            <a:off x="4081636" y="2249728"/>
            <a:ext cx="10243852" cy="2327402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18326"/>
              </a:lnSpc>
              <a:spcBef>
                <a:spcPct val="0"/>
              </a:spcBef>
            </a:pPr>
            <a:r>
              <a:rPr sz="13090" lang="en-US" spc="-1675">
                <a:solidFill>
                  <a:srgbClr val="F08645"/>
                </a:solidFill>
                <a:ea typeface="字由点字夏乐体"/>
              </a:rPr>
              <a:t>形容词变级</a:t>
            </a:r>
          </a:p>
        </p:txBody>
      </p:sp>
      <p:sp>
        <p:nvSpPr>
          <p:cNvPr id="1048618" name="TextBox 41"/>
          <p:cNvSpPr txBox="1"/>
          <p:nvPr/>
        </p:nvSpPr>
        <p:spPr>
          <a:xfrm>
            <a:off x="2000588" y="4087967"/>
            <a:ext cx="14405947" cy="5574792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21948"/>
              </a:lnSpc>
              <a:spcBef>
                <a:spcPct val="0"/>
              </a:spcBef>
            </a:pPr>
            <a:r>
              <a:rPr sz="15677" lang="en-US" spc="-2006">
                <a:solidFill>
                  <a:srgbClr val="562E15"/>
                </a:solidFill>
                <a:latin typeface="字由点字夏乐体"/>
              </a:rPr>
              <a:t>Komparation der Adjektive</a:t>
            </a:r>
          </a:p>
        </p:txBody>
      </p:sp>
      <p:grpSp>
        <p:nvGrpSpPr>
          <p:cNvPr id="31" name="Group 42"/>
          <p:cNvGrpSpPr/>
          <p:nvPr/>
        </p:nvGrpSpPr>
        <p:grpSpPr>
          <a:xfrm>
            <a:off x="11056312" y="6766328"/>
            <a:ext cx="3576993" cy="637660"/>
            <a:chOff x="0" y="0"/>
            <a:chExt cx="4769324" cy="850213"/>
          </a:xfrm>
        </p:grpSpPr>
        <p:grpSp>
          <p:nvGrpSpPr>
            <p:cNvPr id="32" name="Group 43"/>
            <p:cNvGrpSpPr/>
            <p:nvPr/>
          </p:nvGrpSpPr>
          <p:grpSpPr>
            <a:xfrm>
              <a:off x="0" y="0"/>
              <a:ext cx="4769324" cy="850213"/>
              <a:chOff x="0" y="0"/>
              <a:chExt cx="930210" cy="165826"/>
            </a:xfrm>
          </p:grpSpPr>
          <p:sp>
            <p:nvSpPr>
              <p:cNvPr id="1048619" name="Freeform 44"/>
              <p:cNvSpPr/>
              <p:nvPr/>
            </p:nvSpPr>
            <p:spPr>
              <a:xfrm>
                <a:off x="0" y="0"/>
                <a:ext cx="930210" cy="165826"/>
              </a:xfrm>
              <a:custGeom>
                <a:avLst/>
                <a:ahLst/>
                <a:rect l="l" t="t" r="r" b="b"/>
                <a:pathLst>
                  <a:path w="930210" h="165826">
                    <a:moveTo>
                      <a:pt x="82913" y="0"/>
                    </a:moveTo>
                    <a:lnTo>
                      <a:pt x="847297" y="0"/>
                    </a:lnTo>
                    <a:cubicBezTo>
                      <a:pt x="893089" y="0"/>
                      <a:pt x="930210" y="37121"/>
                      <a:pt x="930210" y="82913"/>
                    </a:cubicBezTo>
                    <a:lnTo>
                      <a:pt x="930210" y="82913"/>
                    </a:lnTo>
                    <a:cubicBezTo>
                      <a:pt x="930210" y="128704"/>
                      <a:pt x="893089" y="165826"/>
                      <a:pt x="847297" y="165826"/>
                    </a:cubicBezTo>
                    <a:lnTo>
                      <a:pt x="82913" y="165826"/>
                    </a:lnTo>
                    <a:cubicBezTo>
                      <a:pt x="37121" y="165826"/>
                      <a:pt x="0" y="128704"/>
                      <a:pt x="0" y="82913"/>
                    </a:cubicBezTo>
                    <a:lnTo>
                      <a:pt x="0" y="82913"/>
                    </a:lnTo>
                    <a:cubicBezTo>
                      <a:pt x="0" y="37121"/>
                      <a:pt x="37121" y="0"/>
                      <a:pt x="82913" y="0"/>
                    </a:cubicBezTo>
                    <a:close/>
                  </a:path>
                </a:pathLst>
              </a:custGeom>
              <a:solidFill>
                <a:srgbClr val="562E1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8620" name="TextBox 45"/>
              <p:cNvSpPr txBox="1"/>
              <p:nvPr/>
            </p:nvSpPr>
            <p:spPr>
              <a:xfrm>
                <a:off x="0" y="-28575"/>
                <a:ext cx="930210" cy="194401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9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621" name="TextBox 46"/>
            <p:cNvSpPr txBox="1"/>
            <p:nvPr/>
          </p:nvSpPr>
          <p:spPr>
            <a:xfrm>
              <a:off x="264485" y="33171"/>
              <a:ext cx="4240353" cy="704497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4200"/>
                </a:lnSpc>
              </a:pPr>
              <a:r>
                <a:rPr sz="3000" lang="en-US">
                  <a:solidFill>
                    <a:srgbClr val="FFFFFF"/>
                  </a:solidFill>
                  <a:ea typeface="思源黑体 2 Medium"/>
                </a:rPr>
                <a:t>主讲人：李爽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9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2"/>
          <p:cNvGrpSpPr/>
          <p:nvPr/>
        </p:nvGrpSpPr>
        <p:grpSpPr>
          <a:xfrm>
            <a:off x="720699" y="520792"/>
            <a:ext cx="17290421" cy="9085104"/>
            <a:chOff x="0" y="0"/>
            <a:chExt cx="4553856" cy="2392785"/>
          </a:xfrm>
        </p:grpSpPr>
        <p:sp>
          <p:nvSpPr>
            <p:cNvPr id="1048890" name="Freeform 3"/>
            <p:cNvSpPr/>
            <p:nvPr/>
          </p:nvSpPr>
          <p:spPr>
            <a:xfrm>
              <a:off x="0" y="0"/>
              <a:ext cx="4553856" cy="2392785"/>
            </a:xfrm>
            <a:custGeom>
              <a:avLst/>
              <a:ahLst/>
              <a:rect l="l" t="t" r="r" b="b"/>
              <a:pathLst>
                <a:path w="4553856" h="2392785">
                  <a:moveTo>
                    <a:pt x="22836" y="0"/>
                  </a:moveTo>
                  <a:lnTo>
                    <a:pt x="4531020" y="0"/>
                  </a:lnTo>
                  <a:cubicBezTo>
                    <a:pt x="4537077" y="0"/>
                    <a:pt x="4542885" y="2406"/>
                    <a:pt x="4547167" y="6688"/>
                  </a:cubicBezTo>
                  <a:cubicBezTo>
                    <a:pt x="4551450" y="10971"/>
                    <a:pt x="4553856" y="16779"/>
                    <a:pt x="4553856" y="22836"/>
                  </a:cubicBezTo>
                  <a:lnTo>
                    <a:pt x="4553856" y="2369949"/>
                  </a:lnTo>
                  <a:cubicBezTo>
                    <a:pt x="4553856" y="2376005"/>
                    <a:pt x="4551450" y="2381814"/>
                    <a:pt x="4547167" y="2386096"/>
                  </a:cubicBezTo>
                  <a:cubicBezTo>
                    <a:pt x="4542885" y="2390379"/>
                    <a:pt x="4537077" y="2392785"/>
                    <a:pt x="4531020" y="2392785"/>
                  </a:cubicBezTo>
                  <a:lnTo>
                    <a:pt x="22836" y="2392785"/>
                  </a:lnTo>
                  <a:cubicBezTo>
                    <a:pt x="16779" y="2392785"/>
                    <a:pt x="10971" y="2390379"/>
                    <a:pt x="6688" y="2386096"/>
                  </a:cubicBezTo>
                  <a:cubicBezTo>
                    <a:pt x="2406" y="2381814"/>
                    <a:pt x="0" y="2376005"/>
                    <a:pt x="0" y="2369949"/>
                  </a:cubicBezTo>
                  <a:lnTo>
                    <a:pt x="0" y="22836"/>
                  </a:lnTo>
                  <a:cubicBezTo>
                    <a:pt x="0" y="16779"/>
                    <a:pt x="2406" y="10971"/>
                    <a:pt x="6688" y="6688"/>
                  </a:cubicBezTo>
                  <a:cubicBezTo>
                    <a:pt x="10971" y="2406"/>
                    <a:pt x="16779" y="0"/>
                    <a:pt x="22836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891" name="TextBox 4"/>
            <p:cNvSpPr txBox="1"/>
            <p:nvPr/>
          </p:nvSpPr>
          <p:spPr>
            <a:xfrm>
              <a:off x="0" y="-38100"/>
              <a:ext cx="4553856" cy="2430885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892" name="Freeform 5"/>
          <p:cNvSpPr/>
          <p:nvPr/>
        </p:nvSpPr>
        <p:spPr>
          <a:xfrm>
            <a:off x="-352157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893" name="Freeform 6"/>
          <p:cNvSpPr/>
          <p:nvPr/>
        </p:nvSpPr>
        <p:spPr>
          <a:xfrm>
            <a:off x="17053581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894" name="Freeform 7"/>
          <p:cNvSpPr/>
          <p:nvPr/>
        </p:nvSpPr>
        <p:spPr>
          <a:xfrm>
            <a:off x="1302827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895" name="Freeform 8"/>
          <p:cNvSpPr/>
          <p:nvPr/>
        </p:nvSpPr>
        <p:spPr>
          <a:xfrm>
            <a:off x="15986149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896" name="Freeform 9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897" name="Freeform 10"/>
          <p:cNvSpPr/>
          <p:nvPr/>
        </p:nvSpPr>
        <p:spPr>
          <a:xfrm>
            <a:off x="16937474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0" y="0"/>
                </a:moveTo>
                <a:lnTo>
                  <a:pt x="1073646" y="0"/>
                </a:lnTo>
                <a:lnTo>
                  <a:pt x="1073646" y="1094161"/>
                </a:lnTo>
                <a:lnTo>
                  <a:pt x="0" y="109416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98" name="Freeform 11"/>
          <p:cNvSpPr/>
          <p:nvPr/>
        </p:nvSpPr>
        <p:spPr>
          <a:xfrm flipH="1">
            <a:off x="229181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1073646" y="0"/>
                </a:moveTo>
                <a:lnTo>
                  <a:pt x="0" y="0"/>
                </a:lnTo>
                <a:lnTo>
                  <a:pt x="0" y="1094161"/>
                </a:lnTo>
                <a:lnTo>
                  <a:pt x="1073646" y="1094161"/>
                </a:lnTo>
                <a:lnTo>
                  <a:pt x="1073646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99" name="Freeform 12"/>
          <p:cNvSpPr/>
          <p:nvPr/>
        </p:nvSpPr>
        <p:spPr>
          <a:xfrm>
            <a:off x="16096043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0" y="0"/>
                </a:moveTo>
                <a:lnTo>
                  <a:pt x="624177" y="0"/>
                </a:lnTo>
                <a:lnTo>
                  <a:pt x="624177" y="636104"/>
                </a:lnTo>
                <a:lnTo>
                  <a:pt x="0" y="63610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900" name="Freeform 13"/>
          <p:cNvSpPr/>
          <p:nvPr/>
        </p:nvSpPr>
        <p:spPr>
          <a:xfrm flipH="1">
            <a:off x="1568800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624177" y="0"/>
                </a:moveTo>
                <a:lnTo>
                  <a:pt x="0" y="0"/>
                </a:lnTo>
                <a:lnTo>
                  <a:pt x="0" y="636104"/>
                </a:lnTo>
                <a:lnTo>
                  <a:pt x="624177" y="636104"/>
                </a:lnTo>
                <a:lnTo>
                  <a:pt x="624177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101" name="Group 14"/>
          <p:cNvGrpSpPr/>
          <p:nvPr/>
        </p:nvGrpSpPr>
        <p:grpSpPr>
          <a:xfrm>
            <a:off x="7254690" y="1796394"/>
            <a:ext cx="3778620" cy="273472"/>
            <a:chOff x="0" y="0"/>
            <a:chExt cx="995192" cy="72026"/>
          </a:xfrm>
        </p:grpSpPr>
        <p:sp>
          <p:nvSpPr>
            <p:cNvPr id="1048901" name="Freeform 15"/>
            <p:cNvSpPr/>
            <p:nvPr/>
          </p:nvSpPr>
          <p:spPr>
            <a:xfrm>
              <a:off x="0" y="0"/>
              <a:ext cx="995192" cy="72026"/>
            </a:xfrm>
            <a:custGeom>
              <a:avLst/>
              <a:ahLst/>
              <a:rect l="l" t="t" r="r" b="b"/>
              <a:pathLst>
                <a:path w="995192" h="72026">
                  <a:moveTo>
                    <a:pt x="36013" y="0"/>
                  </a:moveTo>
                  <a:lnTo>
                    <a:pt x="959179" y="0"/>
                  </a:lnTo>
                  <a:cubicBezTo>
                    <a:pt x="979069" y="0"/>
                    <a:pt x="995192" y="16123"/>
                    <a:pt x="995192" y="36013"/>
                  </a:cubicBezTo>
                  <a:lnTo>
                    <a:pt x="995192" y="36013"/>
                  </a:lnTo>
                  <a:cubicBezTo>
                    <a:pt x="995192" y="45564"/>
                    <a:pt x="991398" y="54724"/>
                    <a:pt x="984644" y="61478"/>
                  </a:cubicBezTo>
                  <a:cubicBezTo>
                    <a:pt x="977891" y="68231"/>
                    <a:pt x="968731" y="72026"/>
                    <a:pt x="959179" y="72026"/>
                  </a:cubicBezTo>
                  <a:lnTo>
                    <a:pt x="36013" y="72026"/>
                  </a:lnTo>
                  <a:cubicBezTo>
                    <a:pt x="26462" y="72026"/>
                    <a:pt x="17302" y="68231"/>
                    <a:pt x="10548" y="61478"/>
                  </a:cubicBezTo>
                  <a:cubicBezTo>
                    <a:pt x="3794" y="54724"/>
                    <a:pt x="0" y="45564"/>
                    <a:pt x="0" y="36013"/>
                  </a:cubicBezTo>
                  <a:lnTo>
                    <a:pt x="0" y="36013"/>
                  </a:lnTo>
                  <a:cubicBezTo>
                    <a:pt x="0" y="26462"/>
                    <a:pt x="3794" y="17302"/>
                    <a:pt x="10548" y="10548"/>
                  </a:cubicBezTo>
                  <a:cubicBezTo>
                    <a:pt x="17302" y="3794"/>
                    <a:pt x="26462" y="0"/>
                    <a:pt x="36013" y="0"/>
                  </a:cubicBez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</p:spPr>
        </p:sp>
        <p:sp>
          <p:nvSpPr>
            <p:cNvPr id="1048902" name="TextBox 16"/>
            <p:cNvSpPr txBox="1"/>
            <p:nvPr/>
          </p:nvSpPr>
          <p:spPr>
            <a:xfrm>
              <a:off x="0" y="-38100"/>
              <a:ext cx="995192" cy="110126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id="102" name="Group 17"/>
          <p:cNvGrpSpPr/>
          <p:nvPr/>
        </p:nvGrpSpPr>
        <p:grpSpPr>
          <a:xfrm>
            <a:off x="1804242" y="2307076"/>
            <a:ext cx="3034275" cy="512389"/>
            <a:chOff x="0" y="0"/>
            <a:chExt cx="4045700" cy="683186"/>
          </a:xfrm>
        </p:grpSpPr>
        <p:grpSp>
          <p:nvGrpSpPr>
            <p:cNvPr id="103" name="Group 18"/>
            <p:cNvGrpSpPr/>
            <p:nvPr/>
          </p:nvGrpSpPr>
          <p:grpSpPr>
            <a:xfrm>
              <a:off x="0" y="0"/>
              <a:ext cx="4045700" cy="683186"/>
              <a:chOff x="0" y="0"/>
              <a:chExt cx="1039241" cy="175494"/>
            </a:xfrm>
          </p:grpSpPr>
          <p:sp>
            <p:nvSpPr>
              <p:cNvPr id="1048903" name="Freeform 19"/>
              <p:cNvSpPr/>
              <p:nvPr/>
            </p:nvSpPr>
            <p:spPr>
              <a:xfrm>
                <a:off x="0" y="0"/>
                <a:ext cx="1039241" cy="175494"/>
              </a:xfrm>
              <a:custGeom>
                <a:avLst/>
                <a:ahLst/>
                <a:rect l="l" t="t" r="r" b="b"/>
                <a:pathLst>
                  <a:path w="1039241" h="175494">
                    <a:moveTo>
                      <a:pt x="87747" y="0"/>
                    </a:moveTo>
                    <a:lnTo>
                      <a:pt x="951494" y="0"/>
                    </a:lnTo>
                    <a:cubicBezTo>
                      <a:pt x="974766" y="0"/>
                      <a:pt x="997085" y="9245"/>
                      <a:pt x="1013541" y="25700"/>
                    </a:cubicBezTo>
                    <a:cubicBezTo>
                      <a:pt x="1029997" y="42156"/>
                      <a:pt x="1039241" y="64475"/>
                      <a:pt x="1039241" y="87747"/>
                    </a:cubicBezTo>
                    <a:lnTo>
                      <a:pt x="1039241" y="87747"/>
                    </a:lnTo>
                    <a:cubicBezTo>
                      <a:pt x="1039241" y="111019"/>
                      <a:pt x="1029997" y="133338"/>
                      <a:pt x="1013541" y="149793"/>
                    </a:cubicBezTo>
                    <a:cubicBezTo>
                      <a:pt x="997085" y="166249"/>
                      <a:pt x="974766" y="175494"/>
                      <a:pt x="951494" y="175494"/>
                    </a:cubicBezTo>
                    <a:lnTo>
                      <a:pt x="87747" y="175494"/>
                    </a:lnTo>
                    <a:cubicBezTo>
                      <a:pt x="64475" y="175494"/>
                      <a:pt x="42156" y="166249"/>
                      <a:pt x="25700" y="149793"/>
                    </a:cubicBezTo>
                    <a:cubicBezTo>
                      <a:pt x="9245" y="133338"/>
                      <a:pt x="0" y="111019"/>
                      <a:pt x="0" y="87747"/>
                    </a:cubicBezTo>
                    <a:lnTo>
                      <a:pt x="0" y="87747"/>
                    </a:lnTo>
                    <a:cubicBezTo>
                      <a:pt x="0" y="64475"/>
                      <a:pt x="9245" y="42156"/>
                      <a:pt x="25700" y="25700"/>
                    </a:cubicBezTo>
                    <a:cubicBezTo>
                      <a:pt x="42156" y="9245"/>
                      <a:pt x="64475" y="0"/>
                      <a:pt x="87747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9525" cap="rnd">
                <a:solidFill>
                  <a:srgbClr val="502B28"/>
                </a:solidFill>
                <a:prstDash val="solid"/>
                <a:round/>
              </a:ln>
            </p:spPr>
          </p:sp>
          <p:sp>
            <p:nvSpPr>
              <p:cNvPr id="1048904" name="TextBox 20"/>
              <p:cNvSpPr txBox="1"/>
              <p:nvPr/>
            </p:nvSpPr>
            <p:spPr>
              <a:xfrm>
                <a:off x="0" y="-47625"/>
                <a:ext cx="1039241" cy="223119"/>
              </a:xfrm>
              <a:prstGeom prst="rect"/>
            </p:spPr>
            <p:txBody>
              <a:bodyPr anchor="ctr" bIns="34493" lIns="34493" rIns="34493" rtlCol="0" tIns="34493"/>
              <a:p>
                <a:pPr algn="ctr" indent="0" lvl="0" marL="0">
                  <a:lnSpc>
                    <a:spcPts val="2896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905" name="TextBox 21"/>
            <p:cNvSpPr txBox="1"/>
            <p:nvPr/>
          </p:nvSpPr>
          <p:spPr>
            <a:xfrm>
              <a:off x="292086" y="-35210"/>
              <a:ext cx="3461527" cy="64918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3919"/>
                </a:lnSpc>
                <a:spcBef>
                  <a:spcPct val="0"/>
                </a:spcBef>
              </a:pPr>
              <a:r>
                <a:rPr sz="2799" lang="en-US" spc="279">
                  <a:solidFill>
                    <a:srgbClr val="FFFFFF"/>
                  </a:solidFill>
                  <a:ea typeface="思源黑体 2 Bold"/>
                </a:rPr>
                <a:t>例句</a:t>
              </a:r>
            </a:p>
          </p:txBody>
        </p:sp>
      </p:grpSp>
      <p:grpSp>
        <p:nvGrpSpPr>
          <p:cNvPr id="104" name="Group 22"/>
          <p:cNvGrpSpPr/>
          <p:nvPr/>
        </p:nvGrpSpPr>
        <p:grpSpPr>
          <a:xfrm>
            <a:off x="1880889" y="6856161"/>
            <a:ext cx="3034275" cy="499689"/>
            <a:chOff x="0" y="0"/>
            <a:chExt cx="4045700" cy="666253"/>
          </a:xfrm>
        </p:grpSpPr>
        <p:grpSp>
          <p:nvGrpSpPr>
            <p:cNvPr id="105" name="Group 23"/>
            <p:cNvGrpSpPr/>
            <p:nvPr/>
          </p:nvGrpSpPr>
          <p:grpSpPr>
            <a:xfrm>
              <a:off x="0" y="0"/>
              <a:ext cx="4045700" cy="666253"/>
              <a:chOff x="0" y="0"/>
              <a:chExt cx="1039241" cy="171144"/>
            </a:xfrm>
          </p:grpSpPr>
          <p:sp>
            <p:nvSpPr>
              <p:cNvPr id="1048906" name="Freeform 24"/>
              <p:cNvSpPr/>
              <p:nvPr/>
            </p:nvSpPr>
            <p:spPr>
              <a:xfrm>
                <a:off x="0" y="0"/>
                <a:ext cx="1039241" cy="171144"/>
              </a:xfrm>
              <a:custGeom>
                <a:avLst/>
                <a:ahLst/>
                <a:rect l="l" t="t" r="r" b="b"/>
                <a:pathLst>
                  <a:path w="1039241" h="171144">
                    <a:moveTo>
                      <a:pt x="85572" y="0"/>
                    </a:moveTo>
                    <a:lnTo>
                      <a:pt x="953669" y="0"/>
                    </a:lnTo>
                    <a:cubicBezTo>
                      <a:pt x="1000929" y="0"/>
                      <a:pt x="1039241" y="38312"/>
                      <a:pt x="1039241" y="85572"/>
                    </a:cubicBezTo>
                    <a:lnTo>
                      <a:pt x="1039241" y="85572"/>
                    </a:lnTo>
                    <a:cubicBezTo>
                      <a:pt x="1039241" y="132832"/>
                      <a:pt x="1000929" y="171144"/>
                      <a:pt x="953669" y="171144"/>
                    </a:cubicBezTo>
                    <a:lnTo>
                      <a:pt x="85572" y="171144"/>
                    </a:lnTo>
                    <a:cubicBezTo>
                      <a:pt x="38312" y="171144"/>
                      <a:pt x="0" y="132832"/>
                      <a:pt x="0" y="85572"/>
                    </a:cubicBezTo>
                    <a:lnTo>
                      <a:pt x="0" y="85572"/>
                    </a:lnTo>
                    <a:cubicBezTo>
                      <a:pt x="0" y="38312"/>
                      <a:pt x="38312" y="0"/>
                      <a:pt x="85572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9525" cap="rnd">
                <a:solidFill>
                  <a:srgbClr val="502B28"/>
                </a:solidFill>
                <a:prstDash val="solid"/>
                <a:round/>
              </a:ln>
            </p:spPr>
          </p:sp>
          <p:sp>
            <p:nvSpPr>
              <p:cNvPr id="1048907" name="TextBox 25"/>
              <p:cNvSpPr txBox="1"/>
              <p:nvPr/>
            </p:nvSpPr>
            <p:spPr>
              <a:xfrm>
                <a:off x="0" y="-47625"/>
                <a:ext cx="1039241" cy="218769"/>
              </a:xfrm>
              <a:prstGeom prst="rect"/>
            </p:spPr>
            <p:txBody>
              <a:bodyPr anchor="ctr" bIns="34493" lIns="34493" rIns="34493" rtlCol="0" tIns="34493"/>
              <a:p>
                <a:pPr algn="ctr" indent="0" lvl="0" marL="0">
                  <a:lnSpc>
                    <a:spcPts val="2896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908" name="TextBox 26"/>
            <p:cNvSpPr txBox="1"/>
            <p:nvPr/>
          </p:nvSpPr>
          <p:spPr>
            <a:xfrm>
              <a:off x="292086" y="-35210"/>
              <a:ext cx="3461527" cy="632248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3919"/>
                </a:lnSpc>
                <a:spcBef>
                  <a:spcPct val="0"/>
                </a:spcBef>
              </a:pPr>
              <a:r>
                <a:rPr sz="2799" lang="en-US" spc="279">
                  <a:solidFill>
                    <a:srgbClr val="FFFFFF"/>
                  </a:solidFill>
                  <a:ea typeface="思源黑体 2 Bold"/>
                </a:rPr>
                <a:t>说明</a:t>
              </a:r>
            </a:p>
          </p:txBody>
        </p:sp>
      </p:grpSp>
      <p:sp>
        <p:nvSpPr>
          <p:cNvPr id="1048909" name="TextBox 27"/>
          <p:cNvSpPr txBox="1"/>
          <p:nvPr/>
        </p:nvSpPr>
        <p:spPr>
          <a:xfrm>
            <a:off x="6634994" y="1036196"/>
            <a:ext cx="5018011" cy="1229360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9680"/>
              </a:lnSpc>
              <a:spcBef>
                <a:spcPct val="0"/>
              </a:spcBef>
            </a:pPr>
            <a:r>
              <a:rPr sz="6914" lang="en-US" spc="-636">
                <a:solidFill>
                  <a:srgbClr val="562E15"/>
                </a:solidFill>
                <a:ea typeface="字由点字夏乐体"/>
              </a:rPr>
              <a:t>作定语</a:t>
            </a:r>
          </a:p>
        </p:txBody>
      </p:sp>
      <p:sp>
        <p:nvSpPr>
          <p:cNvPr id="1048910" name="TextBox 28"/>
          <p:cNvSpPr txBox="1"/>
          <p:nvPr/>
        </p:nvSpPr>
        <p:spPr>
          <a:xfrm>
            <a:off x="1804242" y="7508250"/>
            <a:ext cx="14527243" cy="1542669"/>
          </a:xfrm>
          <a:prstGeom prst="rect"/>
        </p:spPr>
        <p:txBody>
          <a:bodyPr anchor="t" bIns="0" lIns="0" rIns="0" rtlCol="0" tIns="0">
            <a:spAutoFit/>
          </a:bodyPr>
          <a:p>
            <a:pPr algn="just">
              <a:lnSpc>
                <a:spcPts val="4049"/>
              </a:lnSpc>
            </a:pPr>
            <a:r>
              <a:rPr sz="2699" lang="en-US">
                <a:solidFill>
                  <a:srgbClr val="502B28"/>
                </a:solidFill>
                <a:latin typeface="思源黑体 2"/>
                <a:ea typeface="思源黑体 2"/>
              </a:rPr>
              <a:t>1.形容词的比较级作定语时，只需在此比较级形式后再加相应的形容词词尾。</a:t>
            </a:r>
          </a:p>
          <a:p>
            <a:pPr algn="just" indent="0" lvl="0" marL="0">
              <a:lnSpc>
                <a:spcPts val="4049"/>
              </a:lnSpc>
              <a:spcBef>
                <a:spcPct val="0"/>
              </a:spcBef>
            </a:pPr>
            <a:r>
              <a:rPr sz="2699" lang="en-US">
                <a:solidFill>
                  <a:srgbClr val="502B28"/>
                </a:solidFill>
                <a:latin typeface="思源黑体 2"/>
                <a:ea typeface="思源黑体 2"/>
              </a:rPr>
              <a:t>2.最高级作定语时，最高级前需用定冠词（在一定的上下文中也可用物主代词），最高级形容词后需加上相应的形容词词尾。</a:t>
            </a:r>
          </a:p>
        </p:txBody>
      </p:sp>
      <p:sp>
        <p:nvSpPr>
          <p:cNvPr id="1048911" name="TextBox 29"/>
          <p:cNvSpPr txBox="1"/>
          <p:nvPr/>
        </p:nvSpPr>
        <p:spPr>
          <a:xfrm>
            <a:off x="9249613" y="2971866"/>
            <a:ext cx="6736536" cy="3732911"/>
          </a:xfrm>
          <a:prstGeom prst="rect"/>
        </p:spPr>
        <p:txBody>
          <a:bodyPr anchor="t" bIns="0" lIns="0" rIns="0" rtlCol="0" tIns="0">
            <a:spAutoFit/>
          </a:bodyPr>
          <a:p>
            <a:pPr algn="just"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b)China  hat  eine  große  Fläche.</a:t>
            </a:r>
          </a:p>
          <a:p>
            <a:pPr algn="just"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</a:t>
            </a:r>
            <a:r>
              <a:rPr sz="2799" lang="en-US">
                <a:solidFill>
                  <a:srgbClr val="502B28"/>
                </a:solidFill>
                <a:ea typeface="思源黑体 2"/>
              </a:rPr>
              <a:t>中国面积很大。</a:t>
            </a:r>
          </a:p>
          <a:p>
            <a:pPr algn="just"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Kanada  hat  eine  größere  Flache  als  China.</a:t>
            </a:r>
          </a:p>
          <a:p>
            <a:pPr algn="just"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</a:t>
            </a:r>
            <a:r>
              <a:rPr sz="2799" lang="en-US">
                <a:solidFill>
                  <a:srgbClr val="502B28"/>
                </a:solidFill>
                <a:ea typeface="思源黑体 2"/>
              </a:rPr>
              <a:t>加拿大比中国的面积更大。</a:t>
            </a:r>
          </a:p>
          <a:p>
            <a:pPr algn="just"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Russland  hat 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die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 größte  Flache.</a:t>
            </a:r>
          </a:p>
          <a:p>
            <a:pPr algn="just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</a:t>
            </a:r>
            <a:r>
              <a:rPr sz="2799" lang="en-US">
                <a:solidFill>
                  <a:srgbClr val="502B28"/>
                </a:solidFill>
                <a:ea typeface="思源黑体 2"/>
              </a:rPr>
              <a:t>俄罗斯的面积最大。</a:t>
            </a:r>
          </a:p>
        </p:txBody>
      </p:sp>
      <p:sp>
        <p:nvSpPr>
          <p:cNvPr id="1048912" name="TextBox 30"/>
          <p:cNvSpPr txBox="1"/>
          <p:nvPr/>
        </p:nvSpPr>
        <p:spPr>
          <a:xfrm>
            <a:off x="1804242" y="2971866"/>
            <a:ext cx="6852071" cy="3732911"/>
          </a:xfrm>
          <a:prstGeom prst="rect"/>
        </p:spPr>
        <p:txBody>
          <a:bodyPr anchor="t" bIns="0" lIns="0" rIns="0" rtlCol="0" tIns="0">
            <a:spAutoFit/>
          </a:bodyPr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a)Tianjin  ist  eine  große  Stadt.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</a:t>
            </a:r>
            <a:r>
              <a:rPr sz="2799" lang="en-US">
                <a:solidFill>
                  <a:srgbClr val="502B28"/>
                </a:solidFill>
                <a:ea typeface="思源黑体 2"/>
              </a:rPr>
              <a:t>天津是一个大城市。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Beijing  ist  eine  größere  Stadt  als  Tianjin.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</a:t>
            </a:r>
            <a:r>
              <a:rPr sz="2799" lang="en-US">
                <a:solidFill>
                  <a:srgbClr val="502B28"/>
                </a:solidFill>
                <a:ea typeface="思源黑体 2"/>
              </a:rPr>
              <a:t>北京是比天津更大的城市。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Shanghai  ist 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die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 größte  Stadt.</a:t>
            </a:r>
          </a:p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</a:t>
            </a:r>
            <a:r>
              <a:rPr sz="2799" lang="en-US">
                <a:solidFill>
                  <a:srgbClr val="502B28"/>
                </a:solidFill>
                <a:ea typeface="思源黑体 2"/>
              </a:rPr>
              <a:t>上海是最大的城市。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10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roup 2"/>
          <p:cNvGrpSpPr/>
          <p:nvPr/>
        </p:nvGrpSpPr>
        <p:grpSpPr>
          <a:xfrm>
            <a:off x="573912" y="613374"/>
            <a:ext cx="17140176" cy="10915210"/>
            <a:chOff x="0" y="0"/>
            <a:chExt cx="4514285" cy="2874788"/>
          </a:xfrm>
        </p:grpSpPr>
        <p:sp>
          <p:nvSpPr>
            <p:cNvPr id="1048913" name="Freeform 3"/>
            <p:cNvSpPr/>
            <p:nvPr/>
          </p:nvSpPr>
          <p:spPr>
            <a:xfrm>
              <a:off x="0" y="0"/>
              <a:ext cx="4514285" cy="2874788"/>
            </a:xfrm>
            <a:custGeom>
              <a:avLst/>
              <a:ahLst/>
              <a:rect l="l" t="t" r="r" b="b"/>
              <a:pathLst>
                <a:path w="4514285" h="2874788">
                  <a:moveTo>
                    <a:pt x="23036" y="0"/>
                  </a:moveTo>
                  <a:lnTo>
                    <a:pt x="4491249" y="0"/>
                  </a:lnTo>
                  <a:cubicBezTo>
                    <a:pt x="4497358" y="0"/>
                    <a:pt x="4503218" y="2427"/>
                    <a:pt x="4507538" y="6747"/>
                  </a:cubicBezTo>
                  <a:cubicBezTo>
                    <a:pt x="4511858" y="11067"/>
                    <a:pt x="4514285" y="16926"/>
                    <a:pt x="4514285" y="23036"/>
                  </a:cubicBezTo>
                  <a:lnTo>
                    <a:pt x="4514285" y="2851752"/>
                  </a:lnTo>
                  <a:cubicBezTo>
                    <a:pt x="4514285" y="2857862"/>
                    <a:pt x="4511858" y="2863721"/>
                    <a:pt x="4507538" y="2868041"/>
                  </a:cubicBezTo>
                  <a:cubicBezTo>
                    <a:pt x="4503218" y="2872361"/>
                    <a:pt x="4497358" y="2874788"/>
                    <a:pt x="4491249" y="2874788"/>
                  </a:cubicBezTo>
                  <a:lnTo>
                    <a:pt x="23036" y="2874788"/>
                  </a:lnTo>
                  <a:cubicBezTo>
                    <a:pt x="16926" y="2874788"/>
                    <a:pt x="11067" y="2872361"/>
                    <a:pt x="6747" y="2868041"/>
                  </a:cubicBezTo>
                  <a:cubicBezTo>
                    <a:pt x="2427" y="2863721"/>
                    <a:pt x="0" y="2857862"/>
                    <a:pt x="0" y="2851752"/>
                  </a:cubicBezTo>
                  <a:lnTo>
                    <a:pt x="0" y="23036"/>
                  </a:lnTo>
                  <a:cubicBezTo>
                    <a:pt x="0" y="16926"/>
                    <a:pt x="2427" y="11067"/>
                    <a:pt x="6747" y="6747"/>
                  </a:cubicBezTo>
                  <a:cubicBezTo>
                    <a:pt x="11067" y="2427"/>
                    <a:pt x="16926" y="0"/>
                    <a:pt x="23036" y="0"/>
                  </a:cubicBezTo>
                  <a:close/>
                </a:path>
              </a:pathLst>
            </a:custGeom>
            <a:solidFill>
              <a:srgbClr val="FEDB84">
                <a:alpha val="38824"/>
              </a:srgbClr>
            </a:solidFill>
          </p:spPr>
        </p:sp>
        <p:sp>
          <p:nvSpPr>
            <p:cNvPr id="1048914" name="TextBox 4"/>
            <p:cNvSpPr txBox="1"/>
            <p:nvPr/>
          </p:nvSpPr>
          <p:spPr>
            <a:xfrm>
              <a:off x="0" y="-38100"/>
              <a:ext cx="4514285" cy="2912888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108" name="Group 5"/>
          <p:cNvGrpSpPr/>
          <p:nvPr/>
        </p:nvGrpSpPr>
        <p:grpSpPr>
          <a:xfrm>
            <a:off x="1505481" y="917403"/>
            <a:ext cx="15396162" cy="9936373"/>
            <a:chOff x="0" y="0"/>
            <a:chExt cx="4054956" cy="2616987"/>
          </a:xfrm>
        </p:grpSpPr>
        <p:sp>
          <p:nvSpPr>
            <p:cNvPr id="1048915" name="Freeform 6"/>
            <p:cNvSpPr/>
            <p:nvPr/>
          </p:nvSpPr>
          <p:spPr>
            <a:xfrm>
              <a:off x="0" y="0"/>
              <a:ext cx="4054956" cy="2616987"/>
            </a:xfrm>
            <a:custGeom>
              <a:avLst/>
              <a:ahLst/>
              <a:rect l="l" t="t" r="r" b="b"/>
              <a:pathLst>
                <a:path w="4054956" h="2616987">
                  <a:moveTo>
                    <a:pt x="25645" y="0"/>
                  </a:moveTo>
                  <a:lnTo>
                    <a:pt x="4029311" y="0"/>
                  </a:lnTo>
                  <a:cubicBezTo>
                    <a:pt x="4036113" y="0"/>
                    <a:pt x="4042636" y="2702"/>
                    <a:pt x="4047445" y="7511"/>
                  </a:cubicBezTo>
                  <a:cubicBezTo>
                    <a:pt x="4052255" y="12321"/>
                    <a:pt x="4054956" y="18844"/>
                    <a:pt x="4054956" y="25645"/>
                  </a:cubicBezTo>
                  <a:lnTo>
                    <a:pt x="4054956" y="2591342"/>
                  </a:lnTo>
                  <a:cubicBezTo>
                    <a:pt x="4054956" y="2598144"/>
                    <a:pt x="4052255" y="2604666"/>
                    <a:pt x="4047445" y="2609476"/>
                  </a:cubicBezTo>
                  <a:cubicBezTo>
                    <a:pt x="4042636" y="2614285"/>
                    <a:pt x="4036113" y="2616987"/>
                    <a:pt x="4029311" y="2616987"/>
                  </a:cubicBezTo>
                  <a:lnTo>
                    <a:pt x="25645" y="2616987"/>
                  </a:lnTo>
                  <a:cubicBezTo>
                    <a:pt x="18844" y="2616987"/>
                    <a:pt x="12321" y="2614285"/>
                    <a:pt x="7511" y="2609476"/>
                  </a:cubicBezTo>
                  <a:cubicBezTo>
                    <a:pt x="2702" y="2604666"/>
                    <a:pt x="0" y="2598144"/>
                    <a:pt x="0" y="2591342"/>
                  </a:cubicBezTo>
                  <a:lnTo>
                    <a:pt x="0" y="25645"/>
                  </a:lnTo>
                  <a:cubicBezTo>
                    <a:pt x="0" y="18844"/>
                    <a:pt x="2702" y="12321"/>
                    <a:pt x="7511" y="7511"/>
                  </a:cubicBezTo>
                  <a:cubicBezTo>
                    <a:pt x="12321" y="2702"/>
                    <a:pt x="18844" y="0"/>
                    <a:pt x="25645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916" name="TextBox 7"/>
            <p:cNvSpPr txBox="1"/>
            <p:nvPr/>
          </p:nvSpPr>
          <p:spPr>
            <a:xfrm>
              <a:off x="0" y="-38100"/>
              <a:ext cx="4054956" cy="2655087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109" name="Group 8"/>
          <p:cNvGrpSpPr/>
          <p:nvPr/>
        </p:nvGrpSpPr>
        <p:grpSpPr>
          <a:xfrm>
            <a:off x="-352157" y="8043093"/>
            <a:ext cx="18992315" cy="2417607"/>
            <a:chOff x="0" y="0"/>
            <a:chExt cx="25323087" cy="3223476"/>
          </a:xfrm>
        </p:grpSpPr>
        <p:sp>
          <p:nvSpPr>
            <p:cNvPr id="1048917" name="Freeform 9"/>
            <p:cNvSpPr/>
            <p:nvPr/>
          </p:nvSpPr>
          <p:spPr>
            <a:xfrm>
              <a:off x="0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18" name="Freeform 10"/>
            <p:cNvSpPr/>
            <p:nvPr/>
          </p:nvSpPr>
          <p:spPr>
            <a:xfrm>
              <a:off x="3629889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19" name="Freeform 11"/>
            <p:cNvSpPr/>
            <p:nvPr/>
          </p:nvSpPr>
          <p:spPr>
            <a:xfrm>
              <a:off x="7259778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0" name="Freeform 12"/>
            <p:cNvSpPr/>
            <p:nvPr/>
          </p:nvSpPr>
          <p:spPr>
            <a:xfrm>
              <a:off x="10889667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1" name="Freeform 13"/>
            <p:cNvSpPr/>
            <p:nvPr/>
          </p:nvSpPr>
          <p:spPr>
            <a:xfrm>
              <a:off x="14519556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2" name="Freeform 14"/>
            <p:cNvSpPr/>
            <p:nvPr/>
          </p:nvSpPr>
          <p:spPr>
            <a:xfrm>
              <a:off x="18149445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3" name="Freeform 15"/>
            <p:cNvSpPr/>
            <p:nvPr/>
          </p:nvSpPr>
          <p:spPr>
            <a:xfrm>
              <a:off x="21779334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4" name="Freeform 16"/>
            <p:cNvSpPr/>
            <p:nvPr/>
          </p:nvSpPr>
          <p:spPr>
            <a:xfrm>
              <a:off x="2206646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5" name="Freeform 17"/>
            <p:cNvSpPr/>
            <p:nvPr/>
          </p:nvSpPr>
          <p:spPr>
            <a:xfrm>
              <a:off x="5836535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6" name="Freeform 18"/>
            <p:cNvSpPr/>
            <p:nvPr/>
          </p:nvSpPr>
          <p:spPr>
            <a:xfrm>
              <a:off x="9466424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7" name="Freeform 19"/>
            <p:cNvSpPr/>
            <p:nvPr/>
          </p:nvSpPr>
          <p:spPr>
            <a:xfrm>
              <a:off x="13096313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8" name="Freeform 20"/>
            <p:cNvSpPr/>
            <p:nvPr/>
          </p:nvSpPr>
          <p:spPr>
            <a:xfrm>
              <a:off x="16726202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29" name="Freeform 21"/>
            <p:cNvSpPr/>
            <p:nvPr/>
          </p:nvSpPr>
          <p:spPr>
            <a:xfrm>
              <a:off x="20356091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30" name="Freeform 22"/>
            <p:cNvSpPr/>
            <p:nvPr/>
          </p:nvSpPr>
          <p:spPr>
            <a:xfrm>
              <a:off x="23985980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</p:grpSp>
      <p:sp>
        <p:nvSpPr>
          <p:cNvPr id="1048931" name="Freeform 23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932" name="Freeform 24"/>
          <p:cNvSpPr/>
          <p:nvPr/>
        </p:nvSpPr>
        <p:spPr>
          <a:xfrm>
            <a:off x="16136587" y="500017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5" y="0"/>
                </a:lnTo>
                <a:lnTo>
                  <a:pt x="1367115" y="1393238"/>
                </a:lnTo>
                <a:lnTo>
                  <a:pt x="0" y="139323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933" name="Freeform 25"/>
          <p:cNvSpPr/>
          <p:nvPr/>
        </p:nvSpPr>
        <p:spPr>
          <a:xfrm>
            <a:off x="1028700" y="549173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4" y="0"/>
                </a:lnTo>
                <a:lnTo>
                  <a:pt x="1367114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934" name="Freeform 26"/>
          <p:cNvSpPr/>
          <p:nvPr/>
        </p:nvSpPr>
        <p:spPr>
          <a:xfrm>
            <a:off x="15065161" y="1408303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8" y="0"/>
                </a:lnTo>
                <a:lnTo>
                  <a:pt x="794788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935" name="Freeform 27"/>
          <p:cNvSpPr/>
          <p:nvPr/>
        </p:nvSpPr>
        <p:spPr>
          <a:xfrm>
            <a:off x="2548150" y="1457459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5"/>
                </a:lnTo>
                <a:lnTo>
                  <a:pt x="0" y="809975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110" name="Group 28"/>
          <p:cNvGrpSpPr/>
          <p:nvPr/>
        </p:nvGrpSpPr>
        <p:grpSpPr>
          <a:xfrm>
            <a:off x="-270734" y="9610536"/>
            <a:ext cx="18829467" cy="1395308"/>
            <a:chOff x="0" y="0"/>
            <a:chExt cx="25105956" cy="1860411"/>
          </a:xfrm>
        </p:grpSpPr>
        <p:sp>
          <p:nvSpPr>
            <p:cNvPr id="1048936" name="Freeform 29"/>
            <p:cNvSpPr/>
            <p:nvPr/>
          </p:nvSpPr>
          <p:spPr>
            <a:xfrm>
              <a:off x="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937" name="Freeform 30"/>
            <p:cNvSpPr/>
            <p:nvPr/>
          </p:nvSpPr>
          <p:spPr>
            <a:xfrm flipH="1">
              <a:off x="296221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938" name="Freeform 31"/>
            <p:cNvSpPr/>
            <p:nvPr/>
          </p:nvSpPr>
          <p:spPr>
            <a:xfrm>
              <a:off x="6162919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939" name="Freeform 32"/>
            <p:cNvSpPr/>
            <p:nvPr/>
          </p:nvSpPr>
          <p:spPr>
            <a:xfrm flipH="1">
              <a:off x="9363626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940" name="Freeform 33"/>
            <p:cNvSpPr/>
            <p:nvPr/>
          </p:nvSpPr>
          <p:spPr>
            <a:xfrm>
              <a:off x="1256433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941" name="Freeform 34"/>
            <p:cNvSpPr/>
            <p:nvPr/>
          </p:nvSpPr>
          <p:spPr>
            <a:xfrm flipH="1">
              <a:off x="15532375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942" name="Freeform 35"/>
            <p:cNvSpPr/>
            <p:nvPr/>
          </p:nvSpPr>
          <p:spPr>
            <a:xfrm>
              <a:off x="1870454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943" name="Freeform 36"/>
            <p:cNvSpPr/>
            <p:nvPr/>
          </p:nvSpPr>
          <p:spPr>
            <a:xfrm flipH="1">
              <a:off x="2190525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</p:grpSp>
      <p:grpSp>
        <p:nvGrpSpPr>
          <p:cNvPr id="111" name="Group 37"/>
          <p:cNvGrpSpPr/>
          <p:nvPr/>
        </p:nvGrpSpPr>
        <p:grpSpPr>
          <a:xfrm>
            <a:off x="6237257" y="5015332"/>
            <a:ext cx="5813485" cy="1269746"/>
            <a:chOff x="0" y="-133350"/>
            <a:chExt cx="7751314" cy="1692995"/>
          </a:xfrm>
        </p:grpSpPr>
        <p:grpSp>
          <p:nvGrpSpPr>
            <p:cNvPr id="112" name="Group 38"/>
            <p:cNvGrpSpPr/>
            <p:nvPr/>
          </p:nvGrpSpPr>
          <p:grpSpPr>
            <a:xfrm>
              <a:off x="0" y="37215"/>
              <a:ext cx="7751314" cy="1327641"/>
              <a:chOff x="0" y="0"/>
              <a:chExt cx="1140403" cy="195328"/>
            </a:xfrm>
          </p:grpSpPr>
          <p:sp>
            <p:nvSpPr>
              <p:cNvPr id="1048944" name="Freeform 39"/>
              <p:cNvSpPr/>
              <p:nvPr/>
            </p:nvSpPr>
            <p:spPr>
              <a:xfrm>
                <a:off x="0" y="0"/>
                <a:ext cx="1140403" cy="195328"/>
              </a:xfrm>
              <a:custGeom>
                <a:avLst/>
                <a:ahLst/>
                <a:rect l="l" t="t" r="r" b="b"/>
                <a:pathLst>
                  <a:path w="1140403" h="195328">
                    <a:moveTo>
                      <a:pt x="97664" y="0"/>
                    </a:moveTo>
                    <a:lnTo>
                      <a:pt x="1042740" y="0"/>
                    </a:lnTo>
                    <a:cubicBezTo>
                      <a:pt x="1068642" y="0"/>
                      <a:pt x="1093483" y="10290"/>
                      <a:pt x="1111798" y="28605"/>
                    </a:cubicBezTo>
                    <a:cubicBezTo>
                      <a:pt x="1130114" y="46921"/>
                      <a:pt x="1140403" y="71762"/>
                      <a:pt x="1140403" y="97664"/>
                    </a:cubicBezTo>
                    <a:lnTo>
                      <a:pt x="1140403" y="97664"/>
                    </a:lnTo>
                    <a:cubicBezTo>
                      <a:pt x="1140403" y="123566"/>
                      <a:pt x="1130114" y="148407"/>
                      <a:pt x="1111798" y="166723"/>
                    </a:cubicBezTo>
                    <a:cubicBezTo>
                      <a:pt x="1093483" y="185038"/>
                      <a:pt x="1068642" y="195328"/>
                      <a:pt x="1042740" y="195328"/>
                    </a:cubicBezTo>
                    <a:lnTo>
                      <a:pt x="97664" y="195328"/>
                    </a:lnTo>
                    <a:cubicBezTo>
                      <a:pt x="71762" y="195328"/>
                      <a:pt x="46921" y="185038"/>
                      <a:pt x="28605" y="166723"/>
                    </a:cubicBezTo>
                    <a:cubicBezTo>
                      <a:pt x="10290" y="148407"/>
                      <a:pt x="0" y="123566"/>
                      <a:pt x="0" y="97664"/>
                    </a:cubicBezTo>
                    <a:lnTo>
                      <a:pt x="0" y="97664"/>
                    </a:lnTo>
                    <a:cubicBezTo>
                      <a:pt x="0" y="71762"/>
                      <a:pt x="10290" y="46921"/>
                      <a:pt x="28605" y="28605"/>
                    </a:cubicBezTo>
                    <a:cubicBezTo>
                      <a:pt x="46921" y="10290"/>
                      <a:pt x="71762" y="0"/>
                      <a:pt x="9766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8945" name="TextBox 40"/>
              <p:cNvSpPr txBox="1"/>
              <p:nvPr/>
            </p:nvSpPr>
            <p:spPr>
              <a:xfrm>
                <a:off x="0" y="-28575"/>
                <a:ext cx="1140403" cy="223903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19"/>
                  </a:lnSpc>
                </a:pPr>
              </a:p>
            </p:txBody>
          </p:sp>
        </p:grpSp>
        <p:sp>
          <p:nvSpPr>
            <p:cNvPr id="1048946" name="TextBox 41"/>
            <p:cNvSpPr txBox="1"/>
            <p:nvPr/>
          </p:nvSpPr>
          <p:spPr>
            <a:xfrm>
              <a:off x="699240" y="-133350"/>
              <a:ext cx="6352833" cy="1692995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9998"/>
                </a:lnSpc>
              </a:pPr>
              <a:r>
                <a:rPr sz="7141" lang="en-US" spc="-557">
                  <a:solidFill>
                    <a:srgbClr val="FFFFFF"/>
                  </a:solidFill>
                  <a:ea typeface="字由点字夏乐体"/>
                </a:rPr>
                <a:t>规则变级</a:t>
              </a:r>
            </a:p>
          </p:txBody>
        </p:sp>
      </p:grpSp>
      <p:grpSp>
        <p:nvGrpSpPr>
          <p:cNvPr id="113" name="Group 42"/>
          <p:cNvGrpSpPr/>
          <p:nvPr/>
        </p:nvGrpSpPr>
        <p:grpSpPr>
          <a:xfrm>
            <a:off x="7600950" y="3547830"/>
            <a:ext cx="3086100" cy="1119839"/>
            <a:chOff x="0" y="0"/>
            <a:chExt cx="812800" cy="294937"/>
          </a:xfrm>
        </p:grpSpPr>
        <p:sp>
          <p:nvSpPr>
            <p:cNvPr id="1048947" name="Freeform 43"/>
            <p:cNvSpPr/>
            <p:nvPr/>
          </p:nvSpPr>
          <p:spPr>
            <a:xfrm>
              <a:off x="0" y="0"/>
              <a:ext cx="812800" cy="294937"/>
            </a:xfrm>
            <a:custGeom>
              <a:avLst/>
              <a:ahLst/>
              <a:rect l="l" t="t" r="r" b="b"/>
              <a:pathLst>
                <a:path w="812800" h="294937">
                  <a:moveTo>
                    <a:pt x="406400" y="0"/>
                  </a:moveTo>
                  <a:cubicBezTo>
                    <a:pt x="181951" y="0"/>
                    <a:pt x="0" y="66024"/>
                    <a:pt x="0" y="147468"/>
                  </a:cubicBezTo>
                  <a:cubicBezTo>
                    <a:pt x="0" y="228913"/>
                    <a:pt x="181951" y="294937"/>
                    <a:pt x="406400" y="294937"/>
                  </a:cubicBezTo>
                  <a:cubicBezTo>
                    <a:pt x="630849" y="294937"/>
                    <a:pt x="812800" y="228913"/>
                    <a:pt x="812800" y="147468"/>
                  </a:cubicBezTo>
                  <a:cubicBezTo>
                    <a:pt x="812800" y="66024"/>
                    <a:pt x="630849" y="0"/>
                    <a:pt x="406400" y="0"/>
                  </a:cubicBezTo>
                  <a:lnTo>
                    <a:pt x="406400" y="0"/>
                  </a:ln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  <a:ln cap="rnd">
              <a:noFill/>
              <a:prstDash val="solid"/>
              <a:round/>
            </a:ln>
          </p:spPr>
        </p:sp>
        <p:sp>
          <p:nvSpPr>
            <p:cNvPr id="1048948" name="TextBox 44"/>
            <p:cNvSpPr txBox="1"/>
            <p:nvPr/>
          </p:nvSpPr>
          <p:spPr>
            <a:xfrm>
              <a:off x="76200" y="-10450"/>
              <a:ext cx="660400" cy="277736"/>
            </a:xfrm>
            <a:prstGeom prst="rect"/>
          </p:spPr>
          <p:txBody>
            <a:bodyPr anchor="ctr" bIns="50800" lIns="50800" rIns="50800" rtlCol="0" tIns="50800"/>
            <a:p>
              <a:pPr algn="ctr" indent="0" lvl="0" mar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949" name="TextBox 45"/>
          <p:cNvSpPr txBox="1"/>
          <p:nvPr/>
        </p:nvSpPr>
        <p:spPr>
          <a:xfrm>
            <a:off x="7600950" y="1609035"/>
            <a:ext cx="3086100" cy="3159379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24877"/>
              </a:lnSpc>
              <a:spcBef>
                <a:spcPct val="0"/>
              </a:spcBef>
            </a:pPr>
            <a:r>
              <a:rPr sz="17769" lang="en-US">
                <a:solidFill>
                  <a:srgbClr val="562E15"/>
                </a:solidFill>
                <a:latin typeface="字由点字奇妙体"/>
              </a:rPr>
              <a:t>04</a:t>
            </a:r>
          </a:p>
        </p:txBody>
      </p:sp>
      <p:sp>
        <p:nvSpPr>
          <p:cNvPr id="1048950" name="TextBox 46"/>
          <p:cNvSpPr txBox="1"/>
          <p:nvPr/>
        </p:nvSpPr>
        <p:spPr>
          <a:xfrm>
            <a:off x="4376865" y="6477842"/>
            <a:ext cx="9534270" cy="483361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3806"/>
              </a:lnSpc>
            </a:pPr>
            <a:r>
              <a:rPr sz="2200" lang="en-US">
                <a:solidFill>
                  <a:srgbClr val="562E15"/>
                </a:solidFill>
                <a:latin typeface="思源黑体 2"/>
              </a:rPr>
              <a:t>Regelmäßige Komparation der Adjektive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1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2"/>
          <p:cNvGrpSpPr/>
          <p:nvPr/>
        </p:nvGrpSpPr>
        <p:grpSpPr>
          <a:xfrm>
            <a:off x="573912" y="613374"/>
            <a:ext cx="17140176" cy="10915210"/>
            <a:chOff x="0" y="0"/>
            <a:chExt cx="4514285" cy="2874788"/>
          </a:xfrm>
        </p:grpSpPr>
        <p:sp>
          <p:nvSpPr>
            <p:cNvPr id="1048951" name="Freeform 3"/>
            <p:cNvSpPr/>
            <p:nvPr/>
          </p:nvSpPr>
          <p:spPr>
            <a:xfrm>
              <a:off x="0" y="0"/>
              <a:ext cx="4514285" cy="2874788"/>
            </a:xfrm>
            <a:custGeom>
              <a:avLst/>
              <a:ahLst/>
              <a:rect l="l" t="t" r="r" b="b"/>
              <a:pathLst>
                <a:path w="4514285" h="2874788">
                  <a:moveTo>
                    <a:pt x="23036" y="0"/>
                  </a:moveTo>
                  <a:lnTo>
                    <a:pt x="4491249" y="0"/>
                  </a:lnTo>
                  <a:cubicBezTo>
                    <a:pt x="4497358" y="0"/>
                    <a:pt x="4503218" y="2427"/>
                    <a:pt x="4507538" y="6747"/>
                  </a:cubicBezTo>
                  <a:cubicBezTo>
                    <a:pt x="4511858" y="11067"/>
                    <a:pt x="4514285" y="16926"/>
                    <a:pt x="4514285" y="23036"/>
                  </a:cubicBezTo>
                  <a:lnTo>
                    <a:pt x="4514285" y="2851752"/>
                  </a:lnTo>
                  <a:cubicBezTo>
                    <a:pt x="4514285" y="2857862"/>
                    <a:pt x="4511858" y="2863721"/>
                    <a:pt x="4507538" y="2868041"/>
                  </a:cubicBezTo>
                  <a:cubicBezTo>
                    <a:pt x="4503218" y="2872361"/>
                    <a:pt x="4497358" y="2874788"/>
                    <a:pt x="4491249" y="2874788"/>
                  </a:cubicBezTo>
                  <a:lnTo>
                    <a:pt x="23036" y="2874788"/>
                  </a:lnTo>
                  <a:cubicBezTo>
                    <a:pt x="16926" y="2874788"/>
                    <a:pt x="11067" y="2872361"/>
                    <a:pt x="6747" y="2868041"/>
                  </a:cubicBezTo>
                  <a:cubicBezTo>
                    <a:pt x="2427" y="2863721"/>
                    <a:pt x="0" y="2857862"/>
                    <a:pt x="0" y="2851752"/>
                  </a:cubicBezTo>
                  <a:lnTo>
                    <a:pt x="0" y="23036"/>
                  </a:lnTo>
                  <a:cubicBezTo>
                    <a:pt x="0" y="16926"/>
                    <a:pt x="2427" y="11067"/>
                    <a:pt x="6747" y="6747"/>
                  </a:cubicBezTo>
                  <a:cubicBezTo>
                    <a:pt x="11067" y="2427"/>
                    <a:pt x="16926" y="0"/>
                    <a:pt x="23036" y="0"/>
                  </a:cubicBezTo>
                  <a:close/>
                </a:path>
              </a:pathLst>
            </a:custGeom>
            <a:solidFill>
              <a:srgbClr val="FEDB84">
                <a:alpha val="38824"/>
              </a:srgbClr>
            </a:solidFill>
          </p:spPr>
        </p:sp>
        <p:sp>
          <p:nvSpPr>
            <p:cNvPr id="1048952" name="TextBox 4"/>
            <p:cNvSpPr txBox="1"/>
            <p:nvPr/>
          </p:nvSpPr>
          <p:spPr>
            <a:xfrm>
              <a:off x="0" y="-38100"/>
              <a:ext cx="4514285" cy="2912888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116" name="Group 5"/>
          <p:cNvGrpSpPr/>
          <p:nvPr/>
        </p:nvGrpSpPr>
        <p:grpSpPr>
          <a:xfrm>
            <a:off x="498790" y="600948"/>
            <a:ext cx="17290421" cy="9085104"/>
            <a:chOff x="0" y="0"/>
            <a:chExt cx="4553856" cy="2392785"/>
          </a:xfrm>
        </p:grpSpPr>
        <p:sp>
          <p:nvSpPr>
            <p:cNvPr id="1048953" name="Freeform 6"/>
            <p:cNvSpPr/>
            <p:nvPr/>
          </p:nvSpPr>
          <p:spPr>
            <a:xfrm>
              <a:off x="0" y="0"/>
              <a:ext cx="4553856" cy="2392785"/>
            </a:xfrm>
            <a:custGeom>
              <a:avLst/>
              <a:ahLst/>
              <a:rect l="l" t="t" r="r" b="b"/>
              <a:pathLst>
                <a:path w="4553856" h="2392785">
                  <a:moveTo>
                    <a:pt x="22836" y="0"/>
                  </a:moveTo>
                  <a:lnTo>
                    <a:pt x="4531020" y="0"/>
                  </a:lnTo>
                  <a:cubicBezTo>
                    <a:pt x="4537077" y="0"/>
                    <a:pt x="4542885" y="2406"/>
                    <a:pt x="4547167" y="6688"/>
                  </a:cubicBezTo>
                  <a:cubicBezTo>
                    <a:pt x="4551450" y="10971"/>
                    <a:pt x="4553856" y="16779"/>
                    <a:pt x="4553856" y="22836"/>
                  </a:cubicBezTo>
                  <a:lnTo>
                    <a:pt x="4553856" y="2369949"/>
                  </a:lnTo>
                  <a:cubicBezTo>
                    <a:pt x="4553856" y="2376005"/>
                    <a:pt x="4551450" y="2381814"/>
                    <a:pt x="4547167" y="2386096"/>
                  </a:cubicBezTo>
                  <a:cubicBezTo>
                    <a:pt x="4542885" y="2390379"/>
                    <a:pt x="4537077" y="2392785"/>
                    <a:pt x="4531020" y="2392785"/>
                  </a:cubicBezTo>
                  <a:lnTo>
                    <a:pt x="22836" y="2392785"/>
                  </a:lnTo>
                  <a:cubicBezTo>
                    <a:pt x="16779" y="2392785"/>
                    <a:pt x="10971" y="2390379"/>
                    <a:pt x="6688" y="2386096"/>
                  </a:cubicBezTo>
                  <a:cubicBezTo>
                    <a:pt x="2406" y="2381814"/>
                    <a:pt x="0" y="2376005"/>
                    <a:pt x="0" y="2369949"/>
                  </a:cubicBezTo>
                  <a:lnTo>
                    <a:pt x="0" y="22836"/>
                  </a:lnTo>
                  <a:cubicBezTo>
                    <a:pt x="0" y="16779"/>
                    <a:pt x="2406" y="10971"/>
                    <a:pt x="6688" y="6688"/>
                  </a:cubicBezTo>
                  <a:cubicBezTo>
                    <a:pt x="10971" y="2406"/>
                    <a:pt x="16779" y="0"/>
                    <a:pt x="22836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954" name="TextBox 7"/>
            <p:cNvSpPr txBox="1"/>
            <p:nvPr/>
          </p:nvSpPr>
          <p:spPr>
            <a:xfrm>
              <a:off x="0" y="-38100"/>
              <a:ext cx="4553856" cy="2430885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955" name="Freeform 8"/>
          <p:cNvSpPr/>
          <p:nvPr/>
        </p:nvSpPr>
        <p:spPr>
          <a:xfrm>
            <a:off x="-352157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956" name="Freeform 9"/>
          <p:cNvSpPr/>
          <p:nvPr/>
        </p:nvSpPr>
        <p:spPr>
          <a:xfrm>
            <a:off x="17053581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957" name="Freeform 10"/>
          <p:cNvSpPr/>
          <p:nvPr/>
        </p:nvSpPr>
        <p:spPr>
          <a:xfrm>
            <a:off x="1302827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958" name="Freeform 11"/>
          <p:cNvSpPr/>
          <p:nvPr/>
        </p:nvSpPr>
        <p:spPr>
          <a:xfrm>
            <a:off x="15986149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959" name="Freeform 12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960" name="Freeform 13"/>
          <p:cNvSpPr/>
          <p:nvPr/>
        </p:nvSpPr>
        <p:spPr>
          <a:xfrm>
            <a:off x="16937474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0" y="0"/>
                </a:moveTo>
                <a:lnTo>
                  <a:pt x="1073646" y="0"/>
                </a:lnTo>
                <a:lnTo>
                  <a:pt x="1073646" y="1094161"/>
                </a:lnTo>
                <a:lnTo>
                  <a:pt x="0" y="109416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961" name="Freeform 14"/>
          <p:cNvSpPr/>
          <p:nvPr/>
        </p:nvSpPr>
        <p:spPr>
          <a:xfrm flipH="1">
            <a:off x="229181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1073646" y="0"/>
                </a:moveTo>
                <a:lnTo>
                  <a:pt x="0" y="0"/>
                </a:lnTo>
                <a:lnTo>
                  <a:pt x="0" y="1094161"/>
                </a:lnTo>
                <a:lnTo>
                  <a:pt x="1073646" y="1094161"/>
                </a:lnTo>
                <a:lnTo>
                  <a:pt x="1073646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962" name="Freeform 15"/>
          <p:cNvSpPr/>
          <p:nvPr/>
        </p:nvSpPr>
        <p:spPr>
          <a:xfrm>
            <a:off x="16096043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0" y="0"/>
                </a:moveTo>
                <a:lnTo>
                  <a:pt x="624177" y="0"/>
                </a:lnTo>
                <a:lnTo>
                  <a:pt x="624177" y="636104"/>
                </a:lnTo>
                <a:lnTo>
                  <a:pt x="0" y="63610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963" name="Freeform 16"/>
          <p:cNvSpPr/>
          <p:nvPr/>
        </p:nvSpPr>
        <p:spPr>
          <a:xfrm flipH="1">
            <a:off x="1568800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624177" y="0"/>
                </a:moveTo>
                <a:lnTo>
                  <a:pt x="0" y="0"/>
                </a:lnTo>
                <a:lnTo>
                  <a:pt x="0" y="636104"/>
                </a:lnTo>
                <a:lnTo>
                  <a:pt x="624177" y="636104"/>
                </a:lnTo>
                <a:lnTo>
                  <a:pt x="624177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117" name="Group 17"/>
          <p:cNvGrpSpPr/>
          <p:nvPr/>
        </p:nvGrpSpPr>
        <p:grpSpPr>
          <a:xfrm>
            <a:off x="7254690" y="1796394"/>
            <a:ext cx="3778620" cy="273472"/>
            <a:chOff x="0" y="0"/>
            <a:chExt cx="995192" cy="72026"/>
          </a:xfrm>
        </p:grpSpPr>
        <p:sp>
          <p:nvSpPr>
            <p:cNvPr id="1048964" name="Freeform 18"/>
            <p:cNvSpPr/>
            <p:nvPr/>
          </p:nvSpPr>
          <p:spPr>
            <a:xfrm>
              <a:off x="0" y="0"/>
              <a:ext cx="995192" cy="72026"/>
            </a:xfrm>
            <a:custGeom>
              <a:avLst/>
              <a:ahLst/>
              <a:rect l="l" t="t" r="r" b="b"/>
              <a:pathLst>
                <a:path w="995192" h="72026">
                  <a:moveTo>
                    <a:pt x="36013" y="0"/>
                  </a:moveTo>
                  <a:lnTo>
                    <a:pt x="959179" y="0"/>
                  </a:lnTo>
                  <a:cubicBezTo>
                    <a:pt x="979069" y="0"/>
                    <a:pt x="995192" y="16123"/>
                    <a:pt x="995192" y="36013"/>
                  </a:cubicBezTo>
                  <a:lnTo>
                    <a:pt x="995192" y="36013"/>
                  </a:lnTo>
                  <a:cubicBezTo>
                    <a:pt x="995192" y="45564"/>
                    <a:pt x="991398" y="54724"/>
                    <a:pt x="984644" y="61478"/>
                  </a:cubicBezTo>
                  <a:cubicBezTo>
                    <a:pt x="977891" y="68231"/>
                    <a:pt x="968731" y="72026"/>
                    <a:pt x="959179" y="72026"/>
                  </a:cubicBezTo>
                  <a:lnTo>
                    <a:pt x="36013" y="72026"/>
                  </a:lnTo>
                  <a:cubicBezTo>
                    <a:pt x="26462" y="72026"/>
                    <a:pt x="17302" y="68231"/>
                    <a:pt x="10548" y="61478"/>
                  </a:cubicBezTo>
                  <a:cubicBezTo>
                    <a:pt x="3794" y="54724"/>
                    <a:pt x="0" y="45564"/>
                    <a:pt x="0" y="36013"/>
                  </a:cubicBezTo>
                  <a:lnTo>
                    <a:pt x="0" y="36013"/>
                  </a:lnTo>
                  <a:cubicBezTo>
                    <a:pt x="0" y="26462"/>
                    <a:pt x="3794" y="17302"/>
                    <a:pt x="10548" y="10548"/>
                  </a:cubicBezTo>
                  <a:cubicBezTo>
                    <a:pt x="17302" y="3794"/>
                    <a:pt x="26462" y="0"/>
                    <a:pt x="36013" y="0"/>
                  </a:cubicBez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</p:spPr>
        </p:sp>
        <p:sp>
          <p:nvSpPr>
            <p:cNvPr id="1048965" name="TextBox 19"/>
            <p:cNvSpPr txBox="1"/>
            <p:nvPr/>
          </p:nvSpPr>
          <p:spPr>
            <a:xfrm>
              <a:off x="0" y="-38100"/>
              <a:ext cx="995192" cy="110126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id="1048966" name="TextBox 20"/>
          <p:cNvSpPr txBox="1"/>
          <p:nvPr/>
        </p:nvSpPr>
        <p:spPr>
          <a:xfrm>
            <a:off x="6983780" y="1036196"/>
            <a:ext cx="4320440" cy="1229360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9680"/>
              </a:lnSpc>
              <a:spcBef>
                <a:spcPct val="0"/>
              </a:spcBef>
            </a:pPr>
            <a:r>
              <a:rPr sz="6914" lang="en-US" spc="-636">
                <a:solidFill>
                  <a:srgbClr val="562E15"/>
                </a:solidFill>
                <a:ea typeface="字由点字夏乐体"/>
              </a:rPr>
              <a:t>规则变级</a:t>
            </a:r>
          </a:p>
        </p:txBody>
      </p:sp>
      <p:grpSp>
        <p:nvGrpSpPr>
          <p:cNvPr id="118" name="Group 21"/>
          <p:cNvGrpSpPr/>
          <p:nvPr/>
        </p:nvGrpSpPr>
        <p:grpSpPr>
          <a:xfrm>
            <a:off x="2020409" y="2868368"/>
            <a:ext cx="3056376" cy="5997114"/>
            <a:chOff x="0" y="0"/>
            <a:chExt cx="761623" cy="1494430"/>
          </a:xfrm>
        </p:grpSpPr>
        <p:sp>
          <p:nvSpPr>
            <p:cNvPr id="1048967" name="Freeform 22"/>
            <p:cNvSpPr/>
            <p:nvPr/>
          </p:nvSpPr>
          <p:spPr>
            <a:xfrm>
              <a:off x="0" y="0"/>
              <a:ext cx="761623" cy="1494430"/>
            </a:xfrm>
            <a:custGeom>
              <a:avLst/>
              <a:ahLst/>
              <a:rect l="l" t="t" r="r" b="b"/>
              <a:pathLst>
                <a:path w="761623" h="1494430">
                  <a:moveTo>
                    <a:pt x="50661" y="0"/>
                  </a:moveTo>
                  <a:lnTo>
                    <a:pt x="710962" y="0"/>
                  </a:lnTo>
                  <a:cubicBezTo>
                    <a:pt x="724398" y="0"/>
                    <a:pt x="737284" y="5337"/>
                    <a:pt x="746785" y="14838"/>
                  </a:cubicBezTo>
                  <a:cubicBezTo>
                    <a:pt x="756285" y="24339"/>
                    <a:pt x="761623" y="37225"/>
                    <a:pt x="761623" y="50661"/>
                  </a:cubicBezTo>
                  <a:lnTo>
                    <a:pt x="761623" y="1443769"/>
                  </a:lnTo>
                  <a:cubicBezTo>
                    <a:pt x="761623" y="1457205"/>
                    <a:pt x="756285" y="1470091"/>
                    <a:pt x="746785" y="1479592"/>
                  </a:cubicBezTo>
                  <a:cubicBezTo>
                    <a:pt x="737284" y="1489092"/>
                    <a:pt x="724398" y="1494430"/>
                    <a:pt x="710962" y="1494430"/>
                  </a:cubicBezTo>
                  <a:lnTo>
                    <a:pt x="50661" y="1494430"/>
                  </a:lnTo>
                  <a:cubicBezTo>
                    <a:pt x="37225" y="1494430"/>
                    <a:pt x="24339" y="1489092"/>
                    <a:pt x="14838" y="1479592"/>
                  </a:cubicBezTo>
                  <a:cubicBezTo>
                    <a:pt x="5337" y="1470091"/>
                    <a:pt x="0" y="1457205"/>
                    <a:pt x="0" y="1443769"/>
                  </a:cubicBezTo>
                  <a:lnTo>
                    <a:pt x="0" y="50661"/>
                  </a:lnTo>
                  <a:cubicBezTo>
                    <a:pt x="0" y="37225"/>
                    <a:pt x="5337" y="24339"/>
                    <a:pt x="14838" y="14838"/>
                  </a:cubicBezTo>
                  <a:cubicBezTo>
                    <a:pt x="24339" y="5337"/>
                    <a:pt x="37225" y="0"/>
                    <a:pt x="50661" y="0"/>
                  </a:cubicBezTo>
                  <a:close/>
                </a:path>
              </a:pathLst>
            </a:custGeom>
            <a:solidFill>
              <a:srgbClr val="F08645">
                <a:alpha val="1098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1048968" name="TextBox 23"/>
            <p:cNvSpPr txBox="1"/>
            <p:nvPr/>
          </p:nvSpPr>
          <p:spPr>
            <a:xfrm>
              <a:off x="0" y="-47625"/>
              <a:ext cx="761623" cy="1542055"/>
            </a:xfrm>
            <a:prstGeom prst="rect"/>
          </p:spPr>
          <p:txBody>
            <a:bodyPr anchor="ctr" bIns="50800" lIns="50800" rIns="50800" rtlCol="0" tIns="50800"/>
            <a:p>
              <a:pPr algn="ctr" indent="0" lvl="0" mar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969" name="TextBox 24"/>
          <p:cNvSpPr txBox="1"/>
          <p:nvPr/>
        </p:nvSpPr>
        <p:spPr>
          <a:xfrm>
            <a:off x="2266244" y="4565138"/>
            <a:ext cx="2564706" cy="3800475"/>
          </a:xfrm>
          <a:prstGeom prst="rect"/>
        </p:spPr>
        <p:txBody>
          <a:bodyPr anchor="t" bIns="0" lIns="0" rIns="0" rtlCol="0" tIns="0">
            <a:spAutoFit/>
          </a:bodyPr>
          <a:p>
            <a:pPr algn="just">
              <a:lnSpc>
                <a:spcPts val="3000"/>
              </a:lnSpc>
            </a:pPr>
            <a:r>
              <a:rPr sz="2000" lang="en-US">
                <a:solidFill>
                  <a:srgbClr val="502B28"/>
                </a:solidFill>
                <a:latin typeface="思源黑体 2"/>
                <a:ea typeface="思源黑体 2"/>
              </a:rPr>
              <a:t>1. 形容词比较级的构成是：形容词原级+词尾-er,</a:t>
            </a:r>
          </a:p>
          <a:p>
            <a:pPr algn="just">
              <a:lnSpc>
                <a:spcPts val="3000"/>
              </a:lnSpc>
            </a:pPr>
            <a:r>
              <a:rPr sz="2000" lang="en-US">
                <a:solidFill>
                  <a:srgbClr val="502B28"/>
                </a:solidFill>
                <a:latin typeface="思源黑体 2"/>
                <a:ea typeface="思源黑体 2"/>
              </a:rPr>
              <a:t>2. 形容词最高级的构成是：形容词原级+词尾-st,</a:t>
            </a:r>
          </a:p>
          <a:p>
            <a:pPr algn="just" indent="0" lvl="0" marL="0">
              <a:lnSpc>
                <a:spcPts val="3000"/>
              </a:lnSpc>
              <a:spcBef>
                <a:spcPct val="0"/>
              </a:spcBef>
            </a:pPr>
            <a:r>
              <a:rPr sz="2000" lang="en-US">
                <a:solidFill>
                  <a:srgbClr val="502B28"/>
                </a:solidFill>
                <a:latin typeface="思源黑体 2"/>
                <a:ea typeface="思源黑体 2"/>
              </a:rPr>
              <a:t>3. 最高级作表语或状语时，必须在其前面使用am, 在最高级的词尾添加-en。</a:t>
            </a:r>
          </a:p>
        </p:txBody>
      </p:sp>
      <p:grpSp>
        <p:nvGrpSpPr>
          <p:cNvPr id="119" name="Group 25"/>
          <p:cNvGrpSpPr/>
          <p:nvPr/>
        </p:nvGrpSpPr>
        <p:grpSpPr>
          <a:xfrm>
            <a:off x="2418084" y="3691959"/>
            <a:ext cx="2261025" cy="481864"/>
            <a:chOff x="0" y="0"/>
            <a:chExt cx="3014700" cy="642486"/>
          </a:xfrm>
        </p:grpSpPr>
        <p:grpSp>
          <p:nvGrpSpPr>
            <p:cNvPr id="120" name="Group 26"/>
            <p:cNvGrpSpPr/>
            <p:nvPr/>
          </p:nvGrpSpPr>
          <p:grpSpPr>
            <a:xfrm>
              <a:off x="0" y="0"/>
              <a:ext cx="3014700" cy="642486"/>
              <a:chOff x="0" y="0"/>
              <a:chExt cx="1017405" cy="216827"/>
            </a:xfrm>
          </p:grpSpPr>
          <p:sp>
            <p:nvSpPr>
              <p:cNvPr id="1048970" name="Freeform 27"/>
              <p:cNvSpPr/>
              <p:nvPr/>
            </p:nvSpPr>
            <p:spPr>
              <a:xfrm>
                <a:off x="0" y="0"/>
                <a:ext cx="1017405" cy="216827"/>
              </a:xfrm>
              <a:custGeom>
                <a:avLst/>
                <a:ahLst/>
                <a:rect l="l" t="t" r="r" b="b"/>
                <a:pathLst>
                  <a:path w="1017405" h="216827">
                    <a:moveTo>
                      <a:pt x="108414" y="0"/>
                    </a:moveTo>
                    <a:lnTo>
                      <a:pt x="908992" y="0"/>
                    </a:lnTo>
                    <a:cubicBezTo>
                      <a:pt x="968867" y="0"/>
                      <a:pt x="1017405" y="48538"/>
                      <a:pt x="1017405" y="108414"/>
                    </a:cubicBezTo>
                    <a:lnTo>
                      <a:pt x="1017405" y="108414"/>
                    </a:lnTo>
                    <a:cubicBezTo>
                      <a:pt x="1017405" y="168289"/>
                      <a:pt x="968867" y="216827"/>
                      <a:pt x="908992" y="216827"/>
                    </a:cubicBezTo>
                    <a:lnTo>
                      <a:pt x="108414" y="216827"/>
                    </a:lnTo>
                    <a:cubicBezTo>
                      <a:pt x="48538" y="216827"/>
                      <a:pt x="0" y="168289"/>
                      <a:pt x="0" y="108414"/>
                    </a:cubicBezTo>
                    <a:lnTo>
                      <a:pt x="0" y="108414"/>
                    </a:lnTo>
                    <a:cubicBezTo>
                      <a:pt x="0" y="48538"/>
                      <a:pt x="48538" y="0"/>
                      <a:pt x="10841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9525" cap="rnd">
                <a:solidFill>
                  <a:srgbClr val="502B28"/>
                </a:solidFill>
                <a:prstDash val="solid"/>
                <a:round/>
              </a:ln>
            </p:spPr>
          </p:sp>
          <p:sp>
            <p:nvSpPr>
              <p:cNvPr id="1048971" name="TextBox 28"/>
              <p:cNvSpPr txBox="1"/>
              <p:nvPr/>
            </p:nvSpPr>
            <p:spPr>
              <a:xfrm>
                <a:off x="0" y="-47625"/>
                <a:ext cx="1017405" cy="264452"/>
              </a:xfrm>
              <a:prstGeom prst="rect"/>
            </p:spPr>
            <p:txBody>
              <a:bodyPr anchor="ctr" bIns="29734" lIns="29734" rIns="29734" rtlCol="0" tIns="29734"/>
              <a:p>
                <a:pPr algn="ctr" indent="0" lvl="0" marL="0">
                  <a:lnSpc>
                    <a:spcPts val="2896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972" name="TextBox 29"/>
            <p:cNvSpPr txBox="1"/>
            <p:nvPr/>
          </p:nvSpPr>
          <p:spPr>
            <a:xfrm>
              <a:off x="151637" y="-53619"/>
              <a:ext cx="2711427" cy="632248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3919"/>
                </a:lnSpc>
                <a:spcBef>
                  <a:spcPct val="0"/>
                </a:spcBef>
              </a:pPr>
              <a:r>
                <a:rPr sz="2799" lang="en-US" spc="279">
                  <a:solidFill>
                    <a:srgbClr val="FFFFFF"/>
                  </a:solidFill>
                  <a:ea typeface="思源黑体 2 Bold"/>
                </a:rPr>
                <a:t>一</a:t>
              </a:r>
            </a:p>
          </p:txBody>
        </p:sp>
      </p:grpSp>
      <p:grpSp>
        <p:nvGrpSpPr>
          <p:cNvPr id="121" name="Group 30"/>
          <p:cNvGrpSpPr/>
          <p:nvPr/>
        </p:nvGrpSpPr>
        <p:grpSpPr>
          <a:xfrm>
            <a:off x="5765706" y="2868368"/>
            <a:ext cx="3056376" cy="5997114"/>
            <a:chOff x="0" y="0"/>
            <a:chExt cx="761623" cy="1494430"/>
          </a:xfrm>
        </p:grpSpPr>
        <p:sp>
          <p:nvSpPr>
            <p:cNvPr id="1048973" name="Freeform 31"/>
            <p:cNvSpPr/>
            <p:nvPr/>
          </p:nvSpPr>
          <p:spPr>
            <a:xfrm>
              <a:off x="0" y="0"/>
              <a:ext cx="761623" cy="1494430"/>
            </a:xfrm>
            <a:custGeom>
              <a:avLst/>
              <a:ahLst/>
              <a:rect l="l" t="t" r="r" b="b"/>
              <a:pathLst>
                <a:path w="761623" h="1494430">
                  <a:moveTo>
                    <a:pt x="50661" y="0"/>
                  </a:moveTo>
                  <a:lnTo>
                    <a:pt x="710962" y="0"/>
                  </a:lnTo>
                  <a:cubicBezTo>
                    <a:pt x="724398" y="0"/>
                    <a:pt x="737284" y="5337"/>
                    <a:pt x="746785" y="14838"/>
                  </a:cubicBezTo>
                  <a:cubicBezTo>
                    <a:pt x="756285" y="24339"/>
                    <a:pt x="761623" y="37225"/>
                    <a:pt x="761623" y="50661"/>
                  </a:cubicBezTo>
                  <a:lnTo>
                    <a:pt x="761623" y="1443769"/>
                  </a:lnTo>
                  <a:cubicBezTo>
                    <a:pt x="761623" y="1457205"/>
                    <a:pt x="756285" y="1470091"/>
                    <a:pt x="746785" y="1479592"/>
                  </a:cubicBezTo>
                  <a:cubicBezTo>
                    <a:pt x="737284" y="1489092"/>
                    <a:pt x="724398" y="1494430"/>
                    <a:pt x="710962" y="1494430"/>
                  </a:cubicBezTo>
                  <a:lnTo>
                    <a:pt x="50661" y="1494430"/>
                  </a:lnTo>
                  <a:cubicBezTo>
                    <a:pt x="37225" y="1494430"/>
                    <a:pt x="24339" y="1489092"/>
                    <a:pt x="14838" y="1479592"/>
                  </a:cubicBezTo>
                  <a:cubicBezTo>
                    <a:pt x="5337" y="1470091"/>
                    <a:pt x="0" y="1457205"/>
                    <a:pt x="0" y="1443769"/>
                  </a:cubicBezTo>
                  <a:lnTo>
                    <a:pt x="0" y="50661"/>
                  </a:lnTo>
                  <a:cubicBezTo>
                    <a:pt x="0" y="37225"/>
                    <a:pt x="5337" y="24339"/>
                    <a:pt x="14838" y="14838"/>
                  </a:cubicBezTo>
                  <a:cubicBezTo>
                    <a:pt x="24339" y="5337"/>
                    <a:pt x="37225" y="0"/>
                    <a:pt x="50661" y="0"/>
                  </a:cubicBezTo>
                  <a:close/>
                </a:path>
              </a:pathLst>
            </a:custGeom>
            <a:solidFill>
              <a:srgbClr val="F08645">
                <a:alpha val="1098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1048974" name="TextBox 32"/>
            <p:cNvSpPr txBox="1"/>
            <p:nvPr/>
          </p:nvSpPr>
          <p:spPr>
            <a:xfrm>
              <a:off x="0" y="-47625"/>
              <a:ext cx="761623" cy="1542055"/>
            </a:xfrm>
            <a:prstGeom prst="rect"/>
          </p:spPr>
          <p:txBody>
            <a:bodyPr anchor="ctr" bIns="50800" lIns="50800" rIns="50800" rtlCol="0" tIns="50800"/>
            <a:p>
              <a:pPr algn="ctr" indent="0" lvl="0" mar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975" name="TextBox 33"/>
          <p:cNvSpPr txBox="1"/>
          <p:nvPr/>
        </p:nvSpPr>
        <p:spPr>
          <a:xfrm>
            <a:off x="6011541" y="4565138"/>
            <a:ext cx="2564706" cy="3429001"/>
          </a:xfrm>
          <a:prstGeom prst="rect"/>
        </p:spPr>
        <p:txBody>
          <a:bodyPr anchor="t" bIns="0" lIns="0" rIns="0" rtlCol="0" tIns="0">
            <a:spAutoFit/>
          </a:bodyPr>
          <a:p>
            <a:pPr algn="just">
              <a:lnSpc>
                <a:spcPts val="3000"/>
              </a:lnSpc>
            </a:pPr>
            <a:r>
              <a:rPr sz="2000" lang="en-US">
                <a:solidFill>
                  <a:srgbClr val="502B28"/>
                </a:solidFill>
                <a:latin typeface="思源黑体 2"/>
                <a:ea typeface="思源黑体 2"/>
              </a:rPr>
              <a:t>4. 单音节形容词，若词干元音为a/o/u 时，须先变音即变为ã/õ/ü,然后再加相应的词尾，但是形容词 voll 以及 schlank  的变化是例外，它们在变级时不需要变音：voll→voller→am  vollsten</a:t>
            </a:r>
          </a:p>
        </p:txBody>
      </p:sp>
      <p:grpSp>
        <p:nvGrpSpPr>
          <p:cNvPr id="122" name="Group 34"/>
          <p:cNvGrpSpPr/>
          <p:nvPr/>
        </p:nvGrpSpPr>
        <p:grpSpPr>
          <a:xfrm>
            <a:off x="6163382" y="3691959"/>
            <a:ext cx="2261025" cy="481864"/>
            <a:chOff x="0" y="0"/>
            <a:chExt cx="3014700" cy="642486"/>
          </a:xfrm>
        </p:grpSpPr>
        <p:grpSp>
          <p:nvGrpSpPr>
            <p:cNvPr id="123" name="Group 35"/>
            <p:cNvGrpSpPr/>
            <p:nvPr/>
          </p:nvGrpSpPr>
          <p:grpSpPr>
            <a:xfrm>
              <a:off x="0" y="0"/>
              <a:ext cx="3014700" cy="642486"/>
              <a:chOff x="0" y="0"/>
              <a:chExt cx="1017405" cy="216827"/>
            </a:xfrm>
          </p:grpSpPr>
          <p:sp>
            <p:nvSpPr>
              <p:cNvPr id="1048976" name="Freeform 36"/>
              <p:cNvSpPr/>
              <p:nvPr/>
            </p:nvSpPr>
            <p:spPr>
              <a:xfrm>
                <a:off x="0" y="0"/>
                <a:ext cx="1017405" cy="216827"/>
              </a:xfrm>
              <a:custGeom>
                <a:avLst/>
                <a:ahLst/>
                <a:rect l="l" t="t" r="r" b="b"/>
                <a:pathLst>
                  <a:path w="1017405" h="216827">
                    <a:moveTo>
                      <a:pt x="108414" y="0"/>
                    </a:moveTo>
                    <a:lnTo>
                      <a:pt x="908992" y="0"/>
                    </a:lnTo>
                    <a:cubicBezTo>
                      <a:pt x="968867" y="0"/>
                      <a:pt x="1017405" y="48538"/>
                      <a:pt x="1017405" y="108414"/>
                    </a:cubicBezTo>
                    <a:lnTo>
                      <a:pt x="1017405" y="108414"/>
                    </a:lnTo>
                    <a:cubicBezTo>
                      <a:pt x="1017405" y="168289"/>
                      <a:pt x="968867" y="216827"/>
                      <a:pt x="908992" y="216827"/>
                    </a:cubicBezTo>
                    <a:lnTo>
                      <a:pt x="108414" y="216827"/>
                    </a:lnTo>
                    <a:cubicBezTo>
                      <a:pt x="48538" y="216827"/>
                      <a:pt x="0" y="168289"/>
                      <a:pt x="0" y="108414"/>
                    </a:cubicBezTo>
                    <a:lnTo>
                      <a:pt x="0" y="108414"/>
                    </a:lnTo>
                    <a:cubicBezTo>
                      <a:pt x="0" y="48538"/>
                      <a:pt x="48538" y="0"/>
                      <a:pt x="10841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9525" cap="rnd">
                <a:solidFill>
                  <a:srgbClr val="502B28"/>
                </a:solidFill>
                <a:prstDash val="solid"/>
                <a:round/>
              </a:ln>
            </p:spPr>
          </p:sp>
          <p:sp>
            <p:nvSpPr>
              <p:cNvPr id="1048977" name="TextBox 37"/>
              <p:cNvSpPr txBox="1"/>
              <p:nvPr/>
            </p:nvSpPr>
            <p:spPr>
              <a:xfrm>
                <a:off x="0" y="-47625"/>
                <a:ext cx="1017405" cy="264452"/>
              </a:xfrm>
              <a:prstGeom prst="rect"/>
            </p:spPr>
            <p:txBody>
              <a:bodyPr anchor="ctr" bIns="29734" lIns="29734" rIns="29734" rtlCol="0" tIns="29734"/>
              <a:p>
                <a:pPr algn="ctr" indent="0" lvl="0" marL="0">
                  <a:lnSpc>
                    <a:spcPts val="2896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978" name="TextBox 38"/>
            <p:cNvSpPr txBox="1"/>
            <p:nvPr/>
          </p:nvSpPr>
          <p:spPr>
            <a:xfrm>
              <a:off x="151637" y="-53619"/>
              <a:ext cx="2711427" cy="632248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3919"/>
                </a:lnSpc>
                <a:spcBef>
                  <a:spcPct val="0"/>
                </a:spcBef>
              </a:pPr>
              <a:r>
                <a:rPr sz="2799" lang="en-US" spc="279">
                  <a:solidFill>
                    <a:srgbClr val="FFFFFF"/>
                  </a:solidFill>
                  <a:ea typeface="思源黑体 2 Bold"/>
                </a:rPr>
                <a:t>二</a:t>
              </a:r>
            </a:p>
          </p:txBody>
        </p:sp>
      </p:grpSp>
      <p:grpSp>
        <p:nvGrpSpPr>
          <p:cNvPr id="124" name="Group 39"/>
          <p:cNvGrpSpPr/>
          <p:nvPr/>
        </p:nvGrpSpPr>
        <p:grpSpPr>
          <a:xfrm>
            <a:off x="9511003" y="2868368"/>
            <a:ext cx="3056376" cy="5997114"/>
            <a:chOff x="0" y="0"/>
            <a:chExt cx="761623" cy="1494430"/>
          </a:xfrm>
        </p:grpSpPr>
        <p:sp>
          <p:nvSpPr>
            <p:cNvPr id="1048979" name="Freeform 40"/>
            <p:cNvSpPr/>
            <p:nvPr/>
          </p:nvSpPr>
          <p:spPr>
            <a:xfrm>
              <a:off x="0" y="0"/>
              <a:ext cx="761623" cy="1494430"/>
            </a:xfrm>
            <a:custGeom>
              <a:avLst/>
              <a:ahLst/>
              <a:rect l="l" t="t" r="r" b="b"/>
              <a:pathLst>
                <a:path w="761623" h="1494430">
                  <a:moveTo>
                    <a:pt x="50661" y="0"/>
                  </a:moveTo>
                  <a:lnTo>
                    <a:pt x="710962" y="0"/>
                  </a:lnTo>
                  <a:cubicBezTo>
                    <a:pt x="724398" y="0"/>
                    <a:pt x="737284" y="5337"/>
                    <a:pt x="746785" y="14838"/>
                  </a:cubicBezTo>
                  <a:cubicBezTo>
                    <a:pt x="756285" y="24339"/>
                    <a:pt x="761623" y="37225"/>
                    <a:pt x="761623" y="50661"/>
                  </a:cubicBezTo>
                  <a:lnTo>
                    <a:pt x="761623" y="1443769"/>
                  </a:lnTo>
                  <a:cubicBezTo>
                    <a:pt x="761623" y="1457205"/>
                    <a:pt x="756285" y="1470091"/>
                    <a:pt x="746785" y="1479592"/>
                  </a:cubicBezTo>
                  <a:cubicBezTo>
                    <a:pt x="737284" y="1489092"/>
                    <a:pt x="724398" y="1494430"/>
                    <a:pt x="710962" y="1494430"/>
                  </a:cubicBezTo>
                  <a:lnTo>
                    <a:pt x="50661" y="1494430"/>
                  </a:lnTo>
                  <a:cubicBezTo>
                    <a:pt x="37225" y="1494430"/>
                    <a:pt x="24339" y="1489092"/>
                    <a:pt x="14838" y="1479592"/>
                  </a:cubicBezTo>
                  <a:cubicBezTo>
                    <a:pt x="5337" y="1470091"/>
                    <a:pt x="0" y="1457205"/>
                    <a:pt x="0" y="1443769"/>
                  </a:cubicBezTo>
                  <a:lnTo>
                    <a:pt x="0" y="50661"/>
                  </a:lnTo>
                  <a:cubicBezTo>
                    <a:pt x="0" y="37225"/>
                    <a:pt x="5337" y="24339"/>
                    <a:pt x="14838" y="14838"/>
                  </a:cubicBezTo>
                  <a:cubicBezTo>
                    <a:pt x="24339" y="5337"/>
                    <a:pt x="37225" y="0"/>
                    <a:pt x="50661" y="0"/>
                  </a:cubicBezTo>
                  <a:close/>
                </a:path>
              </a:pathLst>
            </a:custGeom>
            <a:solidFill>
              <a:srgbClr val="F08645">
                <a:alpha val="1098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1048980" name="TextBox 41"/>
            <p:cNvSpPr txBox="1"/>
            <p:nvPr/>
          </p:nvSpPr>
          <p:spPr>
            <a:xfrm>
              <a:off x="0" y="-47625"/>
              <a:ext cx="761623" cy="1542055"/>
            </a:xfrm>
            <a:prstGeom prst="rect"/>
          </p:spPr>
          <p:txBody>
            <a:bodyPr anchor="ctr" bIns="50800" lIns="50800" rIns="50800" rtlCol="0" tIns="50800"/>
            <a:p>
              <a:pPr algn="ctr" indent="0" lvl="0" mar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981" name="TextBox 42"/>
          <p:cNvSpPr txBox="1"/>
          <p:nvPr/>
        </p:nvSpPr>
        <p:spPr>
          <a:xfrm>
            <a:off x="9756838" y="4565138"/>
            <a:ext cx="2564706" cy="3419475"/>
          </a:xfrm>
          <a:prstGeom prst="rect"/>
        </p:spPr>
        <p:txBody>
          <a:bodyPr anchor="t" bIns="0" lIns="0" rIns="0" rtlCol="0" tIns="0">
            <a:spAutoFit/>
          </a:bodyPr>
          <a:p>
            <a:pPr>
              <a:lnSpc>
                <a:spcPts val="3000"/>
              </a:lnSpc>
            </a:pPr>
            <a:r>
              <a:rPr sz="2000" lang="en-US">
                <a:solidFill>
                  <a:srgbClr val="502B28"/>
                </a:solidFill>
                <a:latin typeface="思源黑体 2"/>
                <a:ea typeface="思源黑体 2"/>
              </a:rPr>
              <a:t>5.形容词原级以-t,-B,-z,-sch      等结尾时，因为发音关系，其最高级的形式必须在最高级词尾-x 之前</a:t>
            </a:r>
          </a:p>
          <a:p>
            <a:pPr indent="0" lvl="0" marL="0">
              <a:lnSpc>
                <a:spcPts val="3000"/>
              </a:lnSpc>
              <a:spcBef>
                <a:spcPct val="0"/>
              </a:spcBef>
            </a:pPr>
            <a:r>
              <a:rPr sz="2000" lang="en-US">
                <a:solidFill>
                  <a:srgbClr val="502B28"/>
                </a:solidFill>
                <a:latin typeface="思源黑体 2"/>
                <a:ea typeface="思源黑体 2"/>
              </a:rPr>
              <a:t>加上字母-e,但 groβ的变化是例外：groβ→größer→am     größten。</a:t>
            </a:r>
          </a:p>
        </p:txBody>
      </p:sp>
      <p:grpSp>
        <p:nvGrpSpPr>
          <p:cNvPr id="125" name="Group 43"/>
          <p:cNvGrpSpPr/>
          <p:nvPr/>
        </p:nvGrpSpPr>
        <p:grpSpPr>
          <a:xfrm>
            <a:off x="9908679" y="3691959"/>
            <a:ext cx="2261025" cy="481864"/>
            <a:chOff x="0" y="0"/>
            <a:chExt cx="3014700" cy="642486"/>
          </a:xfrm>
        </p:grpSpPr>
        <p:grpSp>
          <p:nvGrpSpPr>
            <p:cNvPr id="126" name="Group 44"/>
            <p:cNvGrpSpPr/>
            <p:nvPr/>
          </p:nvGrpSpPr>
          <p:grpSpPr>
            <a:xfrm>
              <a:off x="0" y="0"/>
              <a:ext cx="3014700" cy="642486"/>
              <a:chOff x="0" y="0"/>
              <a:chExt cx="1017405" cy="216827"/>
            </a:xfrm>
          </p:grpSpPr>
          <p:sp>
            <p:nvSpPr>
              <p:cNvPr id="1048982" name="Freeform 45"/>
              <p:cNvSpPr/>
              <p:nvPr/>
            </p:nvSpPr>
            <p:spPr>
              <a:xfrm>
                <a:off x="0" y="0"/>
                <a:ext cx="1017405" cy="216827"/>
              </a:xfrm>
              <a:custGeom>
                <a:avLst/>
                <a:ahLst/>
                <a:rect l="l" t="t" r="r" b="b"/>
                <a:pathLst>
                  <a:path w="1017405" h="216827">
                    <a:moveTo>
                      <a:pt x="108414" y="0"/>
                    </a:moveTo>
                    <a:lnTo>
                      <a:pt x="908992" y="0"/>
                    </a:lnTo>
                    <a:cubicBezTo>
                      <a:pt x="968867" y="0"/>
                      <a:pt x="1017405" y="48538"/>
                      <a:pt x="1017405" y="108414"/>
                    </a:cubicBezTo>
                    <a:lnTo>
                      <a:pt x="1017405" y="108414"/>
                    </a:lnTo>
                    <a:cubicBezTo>
                      <a:pt x="1017405" y="168289"/>
                      <a:pt x="968867" y="216827"/>
                      <a:pt x="908992" y="216827"/>
                    </a:cubicBezTo>
                    <a:lnTo>
                      <a:pt x="108414" y="216827"/>
                    </a:lnTo>
                    <a:cubicBezTo>
                      <a:pt x="48538" y="216827"/>
                      <a:pt x="0" y="168289"/>
                      <a:pt x="0" y="108414"/>
                    </a:cubicBezTo>
                    <a:lnTo>
                      <a:pt x="0" y="108414"/>
                    </a:lnTo>
                    <a:cubicBezTo>
                      <a:pt x="0" y="48538"/>
                      <a:pt x="48538" y="0"/>
                      <a:pt x="10841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9525" cap="rnd">
                <a:solidFill>
                  <a:srgbClr val="502B28"/>
                </a:solidFill>
                <a:prstDash val="solid"/>
                <a:round/>
              </a:ln>
            </p:spPr>
          </p:sp>
          <p:sp>
            <p:nvSpPr>
              <p:cNvPr id="1048983" name="TextBox 46"/>
              <p:cNvSpPr txBox="1"/>
              <p:nvPr/>
            </p:nvSpPr>
            <p:spPr>
              <a:xfrm>
                <a:off x="0" y="-47625"/>
                <a:ext cx="1017405" cy="264452"/>
              </a:xfrm>
              <a:prstGeom prst="rect"/>
            </p:spPr>
            <p:txBody>
              <a:bodyPr anchor="ctr" bIns="29734" lIns="29734" rIns="29734" rtlCol="0" tIns="29734"/>
              <a:p>
                <a:pPr algn="ctr" indent="0" lvl="0" marL="0">
                  <a:lnSpc>
                    <a:spcPts val="2896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984" name="TextBox 47"/>
            <p:cNvSpPr txBox="1"/>
            <p:nvPr/>
          </p:nvSpPr>
          <p:spPr>
            <a:xfrm>
              <a:off x="151637" y="-53619"/>
              <a:ext cx="2711427" cy="632248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3919"/>
                </a:lnSpc>
                <a:spcBef>
                  <a:spcPct val="0"/>
                </a:spcBef>
              </a:pPr>
              <a:r>
                <a:rPr sz="2799" lang="en-US" spc="279">
                  <a:solidFill>
                    <a:srgbClr val="FFFFFF"/>
                  </a:solidFill>
                  <a:ea typeface="思源黑体 2 Bold"/>
                </a:rPr>
                <a:t>三</a:t>
              </a:r>
            </a:p>
          </p:txBody>
        </p:sp>
      </p:grpSp>
      <p:grpSp>
        <p:nvGrpSpPr>
          <p:cNvPr id="127" name="Group 48"/>
          <p:cNvGrpSpPr/>
          <p:nvPr/>
        </p:nvGrpSpPr>
        <p:grpSpPr>
          <a:xfrm>
            <a:off x="13256300" y="2868368"/>
            <a:ext cx="3056376" cy="5997114"/>
            <a:chOff x="0" y="0"/>
            <a:chExt cx="761623" cy="1494430"/>
          </a:xfrm>
        </p:grpSpPr>
        <p:sp>
          <p:nvSpPr>
            <p:cNvPr id="1048985" name="Freeform 49"/>
            <p:cNvSpPr/>
            <p:nvPr/>
          </p:nvSpPr>
          <p:spPr>
            <a:xfrm>
              <a:off x="0" y="0"/>
              <a:ext cx="761623" cy="1494430"/>
            </a:xfrm>
            <a:custGeom>
              <a:avLst/>
              <a:ahLst/>
              <a:rect l="l" t="t" r="r" b="b"/>
              <a:pathLst>
                <a:path w="761623" h="1494430">
                  <a:moveTo>
                    <a:pt x="50661" y="0"/>
                  </a:moveTo>
                  <a:lnTo>
                    <a:pt x="710962" y="0"/>
                  </a:lnTo>
                  <a:cubicBezTo>
                    <a:pt x="724398" y="0"/>
                    <a:pt x="737284" y="5337"/>
                    <a:pt x="746785" y="14838"/>
                  </a:cubicBezTo>
                  <a:cubicBezTo>
                    <a:pt x="756285" y="24339"/>
                    <a:pt x="761623" y="37225"/>
                    <a:pt x="761623" y="50661"/>
                  </a:cubicBezTo>
                  <a:lnTo>
                    <a:pt x="761623" y="1443769"/>
                  </a:lnTo>
                  <a:cubicBezTo>
                    <a:pt x="761623" y="1457205"/>
                    <a:pt x="756285" y="1470091"/>
                    <a:pt x="746785" y="1479592"/>
                  </a:cubicBezTo>
                  <a:cubicBezTo>
                    <a:pt x="737284" y="1489092"/>
                    <a:pt x="724398" y="1494430"/>
                    <a:pt x="710962" y="1494430"/>
                  </a:cubicBezTo>
                  <a:lnTo>
                    <a:pt x="50661" y="1494430"/>
                  </a:lnTo>
                  <a:cubicBezTo>
                    <a:pt x="37225" y="1494430"/>
                    <a:pt x="24339" y="1489092"/>
                    <a:pt x="14838" y="1479592"/>
                  </a:cubicBezTo>
                  <a:cubicBezTo>
                    <a:pt x="5337" y="1470091"/>
                    <a:pt x="0" y="1457205"/>
                    <a:pt x="0" y="1443769"/>
                  </a:cubicBezTo>
                  <a:lnTo>
                    <a:pt x="0" y="50661"/>
                  </a:lnTo>
                  <a:cubicBezTo>
                    <a:pt x="0" y="37225"/>
                    <a:pt x="5337" y="24339"/>
                    <a:pt x="14838" y="14838"/>
                  </a:cubicBezTo>
                  <a:cubicBezTo>
                    <a:pt x="24339" y="5337"/>
                    <a:pt x="37225" y="0"/>
                    <a:pt x="50661" y="0"/>
                  </a:cubicBezTo>
                  <a:close/>
                </a:path>
              </a:pathLst>
            </a:custGeom>
            <a:solidFill>
              <a:srgbClr val="F08645">
                <a:alpha val="10980"/>
              </a:srgbClr>
            </a:solidFill>
            <a:ln cap="sq">
              <a:noFill/>
              <a:prstDash val="solid"/>
              <a:miter/>
            </a:ln>
          </p:spPr>
        </p:sp>
        <p:sp>
          <p:nvSpPr>
            <p:cNvPr id="1048986" name="TextBox 50"/>
            <p:cNvSpPr txBox="1"/>
            <p:nvPr/>
          </p:nvSpPr>
          <p:spPr>
            <a:xfrm>
              <a:off x="0" y="-47625"/>
              <a:ext cx="761623" cy="1542055"/>
            </a:xfrm>
            <a:prstGeom prst="rect"/>
          </p:spPr>
          <p:txBody>
            <a:bodyPr anchor="ctr" bIns="50800" lIns="50800" rIns="50800" rtlCol="0" tIns="50800"/>
            <a:p>
              <a:pPr algn="ctr" indent="0" lvl="0" mar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987" name="TextBox 51"/>
          <p:cNvSpPr txBox="1"/>
          <p:nvPr/>
        </p:nvSpPr>
        <p:spPr>
          <a:xfrm>
            <a:off x="13502135" y="4565138"/>
            <a:ext cx="2564706" cy="3429001"/>
          </a:xfrm>
          <a:prstGeom prst="rect"/>
        </p:spPr>
        <p:txBody>
          <a:bodyPr anchor="t" bIns="0" lIns="0" rIns="0" rtlCol="0" tIns="0">
            <a:spAutoFit/>
          </a:bodyPr>
          <a:p>
            <a:pPr algn="just">
              <a:lnSpc>
                <a:spcPts val="3000"/>
              </a:lnSpc>
            </a:pPr>
            <a:r>
              <a:rPr sz="2000" lang="en-US">
                <a:solidFill>
                  <a:srgbClr val="502B28"/>
                </a:solidFill>
                <a:latin typeface="思源黑体 2"/>
                <a:ea typeface="思源黑体 2"/>
              </a:rPr>
              <a:t>6. 形容词原级以-el 结尾时，因为发音关系，变成比较级时先去掉原级词尾中的-e, 然后再加上比较级</a:t>
            </a:r>
          </a:p>
          <a:p>
            <a:pPr algn="just" indent="0" lvl="0" marL="0">
              <a:lnSpc>
                <a:spcPts val="3000"/>
              </a:lnSpc>
              <a:spcBef>
                <a:spcPct val="0"/>
              </a:spcBef>
            </a:pPr>
            <a:r>
              <a:rPr sz="2000" lang="en-US">
                <a:solidFill>
                  <a:srgbClr val="502B28"/>
                </a:solidFill>
                <a:latin typeface="思源黑体 2"/>
                <a:ea typeface="思源黑体 2"/>
              </a:rPr>
              <a:t>词尾；形容词 teuer变成比较级时先去掉原级词尾中的-e,然后再加上比较级词尾(teurer)。</a:t>
            </a:r>
          </a:p>
        </p:txBody>
      </p:sp>
      <p:grpSp>
        <p:nvGrpSpPr>
          <p:cNvPr id="128" name="Group 52"/>
          <p:cNvGrpSpPr/>
          <p:nvPr/>
        </p:nvGrpSpPr>
        <p:grpSpPr>
          <a:xfrm>
            <a:off x="13653976" y="3691959"/>
            <a:ext cx="2261025" cy="481864"/>
            <a:chOff x="0" y="0"/>
            <a:chExt cx="3014700" cy="642486"/>
          </a:xfrm>
        </p:grpSpPr>
        <p:grpSp>
          <p:nvGrpSpPr>
            <p:cNvPr id="129" name="Group 53"/>
            <p:cNvGrpSpPr/>
            <p:nvPr/>
          </p:nvGrpSpPr>
          <p:grpSpPr>
            <a:xfrm>
              <a:off x="0" y="0"/>
              <a:ext cx="3014700" cy="642486"/>
              <a:chOff x="0" y="0"/>
              <a:chExt cx="1017405" cy="216827"/>
            </a:xfrm>
          </p:grpSpPr>
          <p:sp>
            <p:nvSpPr>
              <p:cNvPr id="1048988" name="Freeform 54"/>
              <p:cNvSpPr/>
              <p:nvPr/>
            </p:nvSpPr>
            <p:spPr>
              <a:xfrm>
                <a:off x="0" y="0"/>
                <a:ext cx="1017405" cy="216827"/>
              </a:xfrm>
              <a:custGeom>
                <a:avLst/>
                <a:ahLst/>
                <a:rect l="l" t="t" r="r" b="b"/>
                <a:pathLst>
                  <a:path w="1017405" h="216827">
                    <a:moveTo>
                      <a:pt x="108414" y="0"/>
                    </a:moveTo>
                    <a:lnTo>
                      <a:pt x="908992" y="0"/>
                    </a:lnTo>
                    <a:cubicBezTo>
                      <a:pt x="968867" y="0"/>
                      <a:pt x="1017405" y="48538"/>
                      <a:pt x="1017405" y="108414"/>
                    </a:cubicBezTo>
                    <a:lnTo>
                      <a:pt x="1017405" y="108414"/>
                    </a:lnTo>
                    <a:cubicBezTo>
                      <a:pt x="1017405" y="168289"/>
                      <a:pt x="968867" y="216827"/>
                      <a:pt x="908992" y="216827"/>
                    </a:cubicBezTo>
                    <a:lnTo>
                      <a:pt x="108414" y="216827"/>
                    </a:lnTo>
                    <a:cubicBezTo>
                      <a:pt x="48538" y="216827"/>
                      <a:pt x="0" y="168289"/>
                      <a:pt x="0" y="108414"/>
                    </a:cubicBezTo>
                    <a:lnTo>
                      <a:pt x="0" y="108414"/>
                    </a:lnTo>
                    <a:cubicBezTo>
                      <a:pt x="0" y="48538"/>
                      <a:pt x="48538" y="0"/>
                      <a:pt x="10841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9525" cap="rnd">
                <a:solidFill>
                  <a:srgbClr val="502B28"/>
                </a:solidFill>
                <a:prstDash val="solid"/>
                <a:round/>
              </a:ln>
            </p:spPr>
          </p:sp>
          <p:sp>
            <p:nvSpPr>
              <p:cNvPr id="1048989" name="TextBox 55"/>
              <p:cNvSpPr txBox="1"/>
              <p:nvPr/>
            </p:nvSpPr>
            <p:spPr>
              <a:xfrm>
                <a:off x="0" y="-47625"/>
                <a:ext cx="1017405" cy="264452"/>
              </a:xfrm>
              <a:prstGeom prst="rect"/>
            </p:spPr>
            <p:txBody>
              <a:bodyPr anchor="ctr" bIns="29734" lIns="29734" rIns="29734" rtlCol="0" tIns="29734"/>
              <a:p>
                <a:pPr algn="ctr" indent="0" lvl="0" marL="0">
                  <a:lnSpc>
                    <a:spcPts val="2896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990" name="TextBox 56"/>
            <p:cNvSpPr txBox="1"/>
            <p:nvPr/>
          </p:nvSpPr>
          <p:spPr>
            <a:xfrm>
              <a:off x="151637" y="-53619"/>
              <a:ext cx="2711427" cy="632248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3919"/>
                </a:lnSpc>
                <a:spcBef>
                  <a:spcPct val="0"/>
                </a:spcBef>
              </a:pPr>
              <a:r>
                <a:rPr sz="2799" lang="en-US" spc="279">
                  <a:solidFill>
                    <a:srgbClr val="FFFFFF"/>
                  </a:solidFill>
                  <a:ea typeface="思源黑体 2 Bold"/>
                </a:rPr>
                <a:t>四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1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2"/>
          <p:cNvGrpSpPr/>
          <p:nvPr/>
        </p:nvGrpSpPr>
        <p:grpSpPr>
          <a:xfrm>
            <a:off x="573912" y="613374"/>
            <a:ext cx="17140176" cy="10915210"/>
            <a:chOff x="0" y="0"/>
            <a:chExt cx="4514285" cy="2874788"/>
          </a:xfrm>
        </p:grpSpPr>
        <p:sp>
          <p:nvSpPr>
            <p:cNvPr id="1048991" name="Freeform 3"/>
            <p:cNvSpPr/>
            <p:nvPr/>
          </p:nvSpPr>
          <p:spPr>
            <a:xfrm>
              <a:off x="0" y="0"/>
              <a:ext cx="4514285" cy="2874788"/>
            </a:xfrm>
            <a:custGeom>
              <a:avLst/>
              <a:ahLst/>
              <a:rect l="l" t="t" r="r" b="b"/>
              <a:pathLst>
                <a:path w="4514285" h="2874788">
                  <a:moveTo>
                    <a:pt x="23036" y="0"/>
                  </a:moveTo>
                  <a:lnTo>
                    <a:pt x="4491249" y="0"/>
                  </a:lnTo>
                  <a:cubicBezTo>
                    <a:pt x="4497358" y="0"/>
                    <a:pt x="4503218" y="2427"/>
                    <a:pt x="4507538" y="6747"/>
                  </a:cubicBezTo>
                  <a:cubicBezTo>
                    <a:pt x="4511858" y="11067"/>
                    <a:pt x="4514285" y="16926"/>
                    <a:pt x="4514285" y="23036"/>
                  </a:cubicBezTo>
                  <a:lnTo>
                    <a:pt x="4514285" y="2851752"/>
                  </a:lnTo>
                  <a:cubicBezTo>
                    <a:pt x="4514285" y="2857862"/>
                    <a:pt x="4511858" y="2863721"/>
                    <a:pt x="4507538" y="2868041"/>
                  </a:cubicBezTo>
                  <a:cubicBezTo>
                    <a:pt x="4503218" y="2872361"/>
                    <a:pt x="4497358" y="2874788"/>
                    <a:pt x="4491249" y="2874788"/>
                  </a:cubicBezTo>
                  <a:lnTo>
                    <a:pt x="23036" y="2874788"/>
                  </a:lnTo>
                  <a:cubicBezTo>
                    <a:pt x="16926" y="2874788"/>
                    <a:pt x="11067" y="2872361"/>
                    <a:pt x="6747" y="2868041"/>
                  </a:cubicBezTo>
                  <a:cubicBezTo>
                    <a:pt x="2427" y="2863721"/>
                    <a:pt x="0" y="2857862"/>
                    <a:pt x="0" y="2851752"/>
                  </a:cubicBezTo>
                  <a:lnTo>
                    <a:pt x="0" y="23036"/>
                  </a:lnTo>
                  <a:cubicBezTo>
                    <a:pt x="0" y="16926"/>
                    <a:pt x="2427" y="11067"/>
                    <a:pt x="6747" y="6747"/>
                  </a:cubicBezTo>
                  <a:cubicBezTo>
                    <a:pt x="11067" y="2427"/>
                    <a:pt x="16926" y="0"/>
                    <a:pt x="23036" y="0"/>
                  </a:cubicBezTo>
                  <a:close/>
                </a:path>
              </a:pathLst>
            </a:custGeom>
            <a:solidFill>
              <a:srgbClr val="FEDB84">
                <a:alpha val="38824"/>
              </a:srgbClr>
            </a:solidFill>
          </p:spPr>
        </p:sp>
        <p:sp>
          <p:nvSpPr>
            <p:cNvPr id="1048992" name="TextBox 4"/>
            <p:cNvSpPr txBox="1"/>
            <p:nvPr/>
          </p:nvSpPr>
          <p:spPr>
            <a:xfrm>
              <a:off x="0" y="-38100"/>
              <a:ext cx="4514285" cy="2912888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132" name="Group 5"/>
          <p:cNvGrpSpPr/>
          <p:nvPr/>
        </p:nvGrpSpPr>
        <p:grpSpPr>
          <a:xfrm>
            <a:off x="1147824" y="917403"/>
            <a:ext cx="16111476" cy="9936373"/>
            <a:chOff x="0" y="0"/>
            <a:chExt cx="4243352" cy="2616987"/>
          </a:xfrm>
        </p:grpSpPr>
        <p:sp>
          <p:nvSpPr>
            <p:cNvPr id="1048993" name="Freeform 6"/>
            <p:cNvSpPr/>
            <p:nvPr/>
          </p:nvSpPr>
          <p:spPr>
            <a:xfrm>
              <a:off x="0" y="0"/>
              <a:ext cx="4243352" cy="2616987"/>
            </a:xfrm>
            <a:custGeom>
              <a:avLst/>
              <a:ahLst/>
              <a:rect l="l" t="t" r="r" b="b"/>
              <a:pathLst>
                <a:path w="4243352" h="2616987">
                  <a:moveTo>
                    <a:pt x="24507" y="0"/>
                  </a:moveTo>
                  <a:lnTo>
                    <a:pt x="4218845" y="0"/>
                  </a:lnTo>
                  <a:cubicBezTo>
                    <a:pt x="4232380" y="0"/>
                    <a:pt x="4243352" y="10972"/>
                    <a:pt x="4243352" y="24507"/>
                  </a:cubicBezTo>
                  <a:lnTo>
                    <a:pt x="4243352" y="2592481"/>
                  </a:lnTo>
                  <a:cubicBezTo>
                    <a:pt x="4243352" y="2606015"/>
                    <a:pt x="4232380" y="2616987"/>
                    <a:pt x="4218845" y="2616987"/>
                  </a:cubicBezTo>
                  <a:lnTo>
                    <a:pt x="24507" y="2616987"/>
                  </a:lnTo>
                  <a:cubicBezTo>
                    <a:pt x="10972" y="2616987"/>
                    <a:pt x="0" y="2606015"/>
                    <a:pt x="0" y="2592481"/>
                  </a:cubicBezTo>
                  <a:lnTo>
                    <a:pt x="0" y="24507"/>
                  </a:lnTo>
                  <a:cubicBezTo>
                    <a:pt x="0" y="10972"/>
                    <a:pt x="10972" y="0"/>
                    <a:pt x="24507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994" name="TextBox 7"/>
            <p:cNvSpPr txBox="1"/>
            <p:nvPr/>
          </p:nvSpPr>
          <p:spPr>
            <a:xfrm>
              <a:off x="0" y="-38100"/>
              <a:ext cx="4243352" cy="2655087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133" name="Group 8"/>
          <p:cNvGrpSpPr/>
          <p:nvPr/>
        </p:nvGrpSpPr>
        <p:grpSpPr>
          <a:xfrm>
            <a:off x="-352157" y="8043093"/>
            <a:ext cx="18992315" cy="2417607"/>
            <a:chOff x="0" y="0"/>
            <a:chExt cx="25323087" cy="3223476"/>
          </a:xfrm>
        </p:grpSpPr>
        <p:sp>
          <p:nvSpPr>
            <p:cNvPr id="1048995" name="Freeform 9"/>
            <p:cNvSpPr/>
            <p:nvPr/>
          </p:nvSpPr>
          <p:spPr>
            <a:xfrm>
              <a:off x="0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96" name="Freeform 10"/>
            <p:cNvSpPr/>
            <p:nvPr/>
          </p:nvSpPr>
          <p:spPr>
            <a:xfrm>
              <a:off x="3629889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97" name="Freeform 11"/>
            <p:cNvSpPr/>
            <p:nvPr/>
          </p:nvSpPr>
          <p:spPr>
            <a:xfrm>
              <a:off x="7259778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98" name="Freeform 12"/>
            <p:cNvSpPr/>
            <p:nvPr/>
          </p:nvSpPr>
          <p:spPr>
            <a:xfrm>
              <a:off x="10889667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999" name="Freeform 13"/>
            <p:cNvSpPr/>
            <p:nvPr/>
          </p:nvSpPr>
          <p:spPr>
            <a:xfrm>
              <a:off x="14519556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9000" name="Freeform 14"/>
            <p:cNvSpPr/>
            <p:nvPr/>
          </p:nvSpPr>
          <p:spPr>
            <a:xfrm>
              <a:off x="18149445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9001" name="Freeform 15"/>
            <p:cNvSpPr/>
            <p:nvPr/>
          </p:nvSpPr>
          <p:spPr>
            <a:xfrm>
              <a:off x="21779334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9002" name="Freeform 16"/>
            <p:cNvSpPr/>
            <p:nvPr/>
          </p:nvSpPr>
          <p:spPr>
            <a:xfrm>
              <a:off x="2206646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9003" name="Freeform 17"/>
            <p:cNvSpPr/>
            <p:nvPr/>
          </p:nvSpPr>
          <p:spPr>
            <a:xfrm>
              <a:off x="5836535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9004" name="Freeform 18"/>
            <p:cNvSpPr/>
            <p:nvPr/>
          </p:nvSpPr>
          <p:spPr>
            <a:xfrm>
              <a:off x="9466424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9005" name="Freeform 19"/>
            <p:cNvSpPr/>
            <p:nvPr/>
          </p:nvSpPr>
          <p:spPr>
            <a:xfrm>
              <a:off x="13096313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9006" name="Freeform 20"/>
            <p:cNvSpPr/>
            <p:nvPr/>
          </p:nvSpPr>
          <p:spPr>
            <a:xfrm>
              <a:off x="16726202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9007" name="Freeform 21"/>
            <p:cNvSpPr/>
            <p:nvPr/>
          </p:nvSpPr>
          <p:spPr>
            <a:xfrm>
              <a:off x="20356091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9008" name="Freeform 22"/>
            <p:cNvSpPr/>
            <p:nvPr/>
          </p:nvSpPr>
          <p:spPr>
            <a:xfrm>
              <a:off x="23985980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</p:grpSp>
      <p:sp>
        <p:nvSpPr>
          <p:cNvPr id="1049009" name="Freeform 23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9010" name="Freeform 24"/>
          <p:cNvSpPr/>
          <p:nvPr/>
        </p:nvSpPr>
        <p:spPr>
          <a:xfrm>
            <a:off x="16346974" y="450862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4" y="0"/>
                </a:lnTo>
                <a:lnTo>
                  <a:pt x="1367114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9011" name="Freeform 25"/>
          <p:cNvSpPr/>
          <p:nvPr/>
        </p:nvSpPr>
        <p:spPr>
          <a:xfrm>
            <a:off x="698185" y="450862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5" y="0"/>
                </a:lnTo>
                <a:lnTo>
                  <a:pt x="1367115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9012" name="Freeform 26"/>
          <p:cNvSpPr/>
          <p:nvPr/>
        </p:nvSpPr>
        <p:spPr>
          <a:xfrm>
            <a:off x="15275547" y="1359148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9013" name="Freeform 27"/>
          <p:cNvSpPr/>
          <p:nvPr/>
        </p:nvSpPr>
        <p:spPr>
          <a:xfrm>
            <a:off x="2217635" y="1359148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134" name="Group 28"/>
          <p:cNvGrpSpPr/>
          <p:nvPr/>
        </p:nvGrpSpPr>
        <p:grpSpPr>
          <a:xfrm>
            <a:off x="-270734" y="9610536"/>
            <a:ext cx="18829467" cy="1395308"/>
            <a:chOff x="0" y="0"/>
            <a:chExt cx="25105956" cy="1860411"/>
          </a:xfrm>
        </p:grpSpPr>
        <p:sp>
          <p:nvSpPr>
            <p:cNvPr id="1049014" name="Freeform 29"/>
            <p:cNvSpPr/>
            <p:nvPr/>
          </p:nvSpPr>
          <p:spPr>
            <a:xfrm>
              <a:off x="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9015" name="Freeform 30"/>
            <p:cNvSpPr/>
            <p:nvPr/>
          </p:nvSpPr>
          <p:spPr>
            <a:xfrm flipH="1">
              <a:off x="296221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9016" name="Freeform 31"/>
            <p:cNvSpPr/>
            <p:nvPr/>
          </p:nvSpPr>
          <p:spPr>
            <a:xfrm>
              <a:off x="6162919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9017" name="Freeform 32"/>
            <p:cNvSpPr/>
            <p:nvPr/>
          </p:nvSpPr>
          <p:spPr>
            <a:xfrm flipH="1">
              <a:off x="9363626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9018" name="Freeform 33"/>
            <p:cNvSpPr/>
            <p:nvPr/>
          </p:nvSpPr>
          <p:spPr>
            <a:xfrm>
              <a:off x="1256433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9019" name="Freeform 34"/>
            <p:cNvSpPr/>
            <p:nvPr/>
          </p:nvSpPr>
          <p:spPr>
            <a:xfrm flipH="1">
              <a:off x="15532375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9020" name="Freeform 35"/>
            <p:cNvSpPr/>
            <p:nvPr/>
          </p:nvSpPr>
          <p:spPr>
            <a:xfrm>
              <a:off x="1870454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9021" name="Freeform 36"/>
            <p:cNvSpPr/>
            <p:nvPr/>
          </p:nvSpPr>
          <p:spPr>
            <a:xfrm flipH="1">
              <a:off x="2190525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</p:grpSp>
      <p:sp>
        <p:nvSpPr>
          <p:cNvPr id="1049022" name="TextBox 37"/>
          <p:cNvSpPr txBox="1"/>
          <p:nvPr/>
        </p:nvSpPr>
        <p:spPr>
          <a:xfrm>
            <a:off x="2211220" y="3541132"/>
            <a:ext cx="13865559" cy="3036316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23908"/>
              </a:lnSpc>
              <a:spcBef>
                <a:spcPct val="0"/>
              </a:spcBef>
            </a:pPr>
            <a:r>
              <a:rPr sz="17077" lang="en-US" spc="-2185">
                <a:solidFill>
                  <a:srgbClr val="562E15"/>
                </a:solidFill>
                <a:ea typeface="字由点字夏乐体"/>
              </a:rPr>
              <a:t>感谢观看</a:t>
            </a:r>
          </a:p>
        </p:txBody>
      </p:sp>
      <p:grpSp>
        <p:nvGrpSpPr>
          <p:cNvPr id="135" name="Group 38"/>
          <p:cNvGrpSpPr/>
          <p:nvPr/>
        </p:nvGrpSpPr>
        <p:grpSpPr>
          <a:xfrm>
            <a:off x="4633018" y="1971579"/>
            <a:ext cx="9021965" cy="1976236"/>
            <a:chOff x="0" y="0"/>
            <a:chExt cx="2376155" cy="520490"/>
          </a:xfrm>
        </p:grpSpPr>
        <p:sp>
          <p:nvSpPr>
            <p:cNvPr id="1049023" name="Freeform 39"/>
            <p:cNvSpPr/>
            <p:nvPr/>
          </p:nvSpPr>
          <p:spPr>
            <a:xfrm>
              <a:off x="0" y="0"/>
              <a:ext cx="2376155" cy="520490"/>
            </a:xfrm>
            <a:custGeom>
              <a:avLst/>
              <a:ahLst/>
              <a:rect l="l" t="t" r="r" b="b"/>
              <a:pathLst>
                <a:path w="2376155" h="520490">
                  <a:moveTo>
                    <a:pt x="24027" y="0"/>
                  </a:moveTo>
                  <a:lnTo>
                    <a:pt x="2352128" y="0"/>
                  </a:lnTo>
                  <a:cubicBezTo>
                    <a:pt x="2358500" y="0"/>
                    <a:pt x="2364612" y="2531"/>
                    <a:pt x="2369118" y="7037"/>
                  </a:cubicBezTo>
                  <a:cubicBezTo>
                    <a:pt x="2373624" y="11543"/>
                    <a:pt x="2376155" y="17655"/>
                    <a:pt x="2376155" y="24027"/>
                  </a:cubicBezTo>
                  <a:lnTo>
                    <a:pt x="2376155" y="496463"/>
                  </a:lnTo>
                  <a:cubicBezTo>
                    <a:pt x="2376155" y="502835"/>
                    <a:pt x="2373624" y="508947"/>
                    <a:pt x="2369118" y="513453"/>
                  </a:cubicBezTo>
                  <a:cubicBezTo>
                    <a:pt x="2364612" y="517959"/>
                    <a:pt x="2358500" y="520490"/>
                    <a:pt x="2352128" y="520490"/>
                  </a:cubicBezTo>
                  <a:lnTo>
                    <a:pt x="24027" y="520490"/>
                  </a:lnTo>
                  <a:cubicBezTo>
                    <a:pt x="17655" y="520490"/>
                    <a:pt x="11543" y="517959"/>
                    <a:pt x="7037" y="513453"/>
                  </a:cubicBezTo>
                  <a:cubicBezTo>
                    <a:pt x="2531" y="508947"/>
                    <a:pt x="0" y="502835"/>
                    <a:pt x="0" y="496463"/>
                  </a:cubicBezTo>
                  <a:lnTo>
                    <a:pt x="0" y="24027"/>
                  </a:lnTo>
                  <a:cubicBezTo>
                    <a:pt x="0" y="17655"/>
                    <a:pt x="2531" y="11543"/>
                    <a:pt x="7037" y="7037"/>
                  </a:cubicBezTo>
                  <a:cubicBezTo>
                    <a:pt x="11543" y="2531"/>
                    <a:pt x="17655" y="0"/>
                    <a:pt x="24027" y="0"/>
                  </a:cubicBez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</p:spPr>
        </p:sp>
        <p:sp>
          <p:nvSpPr>
            <p:cNvPr id="1049024" name="TextBox 40"/>
            <p:cNvSpPr txBox="1"/>
            <p:nvPr/>
          </p:nvSpPr>
          <p:spPr>
            <a:xfrm>
              <a:off x="0" y="-38100"/>
              <a:ext cx="2376155" cy="558590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id="1049025" name="TextBox 41"/>
          <p:cNvSpPr txBox="1"/>
          <p:nvPr/>
        </p:nvSpPr>
        <p:spPr>
          <a:xfrm>
            <a:off x="4022074" y="1588655"/>
            <a:ext cx="10243852" cy="2540762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20006"/>
              </a:lnSpc>
              <a:spcBef>
                <a:spcPct val="0"/>
              </a:spcBef>
            </a:pPr>
            <a:r>
              <a:rPr sz="14290" lang="en-US" spc="-1829">
                <a:solidFill>
                  <a:srgbClr val="F08645"/>
                </a:solidFill>
                <a:latin typeface="字由点字夏乐体"/>
              </a:rPr>
              <a:t>Vielen Dank!</a:t>
            </a:r>
          </a:p>
        </p:txBody>
      </p:sp>
      <p:grpSp>
        <p:nvGrpSpPr>
          <p:cNvPr id="136" name="Group 42"/>
          <p:cNvGrpSpPr/>
          <p:nvPr/>
        </p:nvGrpSpPr>
        <p:grpSpPr>
          <a:xfrm>
            <a:off x="10372788" y="6519565"/>
            <a:ext cx="3576993" cy="616493"/>
            <a:chOff x="0" y="0"/>
            <a:chExt cx="4769324" cy="821991"/>
          </a:xfrm>
        </p:grpSpPr>
        <p:grpSp>
          <p:nvGrpSpPr>
            <p:cNvPr id="137" name="Group 43"/>
            <p:cNvGrpSpPr/>
            <p:nvPr/>
          </p:nvGrpSpPr>
          <p:grpSpPr>
            <a:xfrm>
              <a:off x="0" y="0"/>
              <a:ext cx="4769324" cy="821991"/>
              <a:chOff x="0" y="0"/>
              <a:chExt cx="930210" cy="160321"/>
            </a:xfrm>
          </p:grpSpPr>
          <p:sp>
            <p:nvSpPr>
              <p:cNvPr id="1049026" name="Freeform 44"/>
              <p:cNvSpPr/>
              <p:nvPr/>
            </p:nvSpPr>
            <p:spPr>
              <a:xfrm>
                <a:off x="0" y="0"/>
                <a:ext cx="930210" cy="160321"/>
              </a:xfrm>
              <a:custGeom>
                <a:avLst/>
                <a:ahLst/>
                <a:rect l="l" t="t" r="r" b="b"/>
                <a:pathLst>
                  <a:path w="930210" h="160321">
                    <a:moveTo>
                      <a:pt x="80161" y="0"/>
                    </a:moveTo>
                    <a:lnTo>
                      <a:pt x="850050" y="0"/>
                    </a:lnTo>
                    <a:cubicBezTo>
                      <a:pt x="894321" y="0"/>
                      <a:pt x="930210" y="35889"/>
                      <a:pt x="930210" y="80161"/>
                    </a:cubicBezTo>
                    <a:lnTo>
                      <a:pt x="930210" y="80161"/>
                    </a:lnTo>
                    <a:cubicBezTo>
                      <a:pt x="930210" y="124432"/>
                      <a:pt x="894321" y="160321"/>
                      <a:pt x="850050" y="160321"/>
                    </a:cubicBezTo>
                    <a:lnTo>
                      <a:pt x="80161" y="160321"/>
                    </a:lnTo>
                    <a:cubicBezTo>
                      <a:pt x="35889" y="160321"/>
                      <a:pt x="0" y="124432"/>
                      <a:pt x="0" y="80161"/>
                    </a:cubicBezTo>
                    <a:lnTo>
                      <a:pt x="0" y="80161"/>
                    </a:lnTo>
                    <a:cubicBezTo>
                      <a:pt x="0" y="35889"/>
                      <a:pt x="35889" y="0"/>
                      <a:pt x="80161" y="0"/>
                    </a:cubicBezTo>
                    <a:close/>
                  </a:path>
                </a:pathLst>
              </a:custGeom>
              <a:solidFill>
                <a:srgbClr val="562E1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9027" name="TextBox 45"/>
              <p:cNvSpPr txBox="1"/>
              <p:nvPr/>
            </p:nvSpPr>
            <p:spPr>
              <a:xfrm>
                <a:off x="0" y="-28575"/>
                <a:ext cx="930210" cy="188896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9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9028" name="TextBox 46"/>
            <p:cNvSpPr txBox="1"/>
            <p:nvPr/>
          </p:nvSpPr>
          <p:spPr>
            <a:xfrm>
              <a:off x="264485" y="33171"/>
              <a:ext cx="4240353" cy="711201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4200"/>
                </a:lnSpc>
              </a:pPr>
              <a:r>
                <a:rPr sz="3000" lang="en-US">
                  <a:solidFill>
                    <a:srgbClr val="FFFFFF"/>
                  </a:solidFill>
                  <a:ea typeface="思源黑体 2 Medium"/>
                </a:rPr>
                <a:t>主讲人：李爽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2"/>
          <p:cNvGrpSpPr/>
          <p:nvPr/>
        </p:nvGrpSpPr>
        <p:grpSpPr>
          <a:xfrm>
            <a:off x="573912" y="613374"/>
            <a:ext cx="17140176" cy="10915210"/>
            <a:chOff x="0" y="0"/>
            <a:chExt cx="4514285" cy="2874788"/>
          </a:xfrm>
        </p:grpSpPr>
        <p:sp>
          <p:nvSpPr>
            <p:cNvPr id="1048622" name="Freeform 3"/>
            <p:cNvSpPr/>
            <p:nvPr/>
          </p:nvSpPr>
          <p:spPr>
            <a:xfrm>
              <a:off x="0" y="0"/>
              <a:ext cx="4514285" cy="2874788"/>
            </a:xfrm>
            <a:custGeom>
              <a:avLst/>
              <a:ahLst/>
              <a:rect l="l" t="t" r="r" b="b"/>
              <a:pathLst>
                <a:path w="4514285" h="2874788">
                  <a:moveTo>
                    <a:pt x="23036" y="0"/>
                  </a:moveTo>
                  <a:lnTo>
                    <a:pt x="4491249" y="0"/>
                  </a:lnTo>
                  <a:cubicBezTo>
                    <a:pt x="4497358" y="0"/>
                    <a:pt x="4503218" y="2427"/>
                    <a:pt x="4507538" y="6747"/>
                  </a:cubicBezTo>
                  <a:cubicBezTo>
                    <a:pt x="4511858" y="11067"/>
                    <a:pt x="4514285" y="16926"/>
                    <a:pt x="4514285" y="23036"/>
                  </a:cubicBezTo>
                  <a:lnTo>
                    <a:pt x="4514285" y="2851752"/>
                  </a:lnTo>
                  <a:cubicBezTo>
                    <a:pt x="4514285" y="2857862"/>
                    <a:pt x="4511858" y="2863721"/>
                    <a:pt x="4507538" y="2868041"/>
                  </a:cubicBezTo>
                  <a:cubicBezTo>
                    <a:pt x="4503218" y="2872361"/>
                    <a:pt x="4497358" y="2874788"/>
                    <a:pt x="4491249" y="2874788"/>
                  </a:cubicBezTo>
                  <a:lnTo>
                    <a:pt x="23036" y="2874788"/>
                  </a:lnTo>
                  <a:cubicBezTo>
                    <a:pt x="16926" y="2874788"/>
                    <a:pt x="11067" y="2872361"/>
                    <a:pt x="6747" y="2868041"/>
                  </a:cubicBezTo>
                  <a:cubicBezTo>
                    <a:pt x="2427" y="2863721"/>
                    <a:pt x="0" y="2857862"/>
                    <a:pt x="0" y="2851752"/>
                  </a:cubicBezTo>
                  <a:lnTo>
                    <a:pt x="0" y="23036"/>
                  </a:lnTo>
                  <a:cubicBezTo>
                    <a:pt x="0" y="16926"/>
                    <a:pt x="2427" y="11067"/>
                    <a:pt x="6747" y="6747"/>
                  </a:cubicBezTo>
                  <a:cubicBezTo>
                    <a:pt x="11067" y="2427"/>
                    <a:pt x="16926" y="0"/>
                    <a:pt x="23036" y="0"/>
                  </a:cubicBezTo>
                  <a:close/>
                </a:path>
              </a:pathLst>
            </a:custGeom>
            <a:solidFill>
              <a:srgbClr val="FEDB84">
                <a:alpha val="38824"/>
              </a:srgbClr>
            </a:solidFill>
          </p:spPr>
        </p:sp>
        <p:sp>
          <p:nvSpPr>
            <p:cNvPr id="1048623" name="TextBox 4"/>
            <p:cNvSpPr txBox="1"/>
            <p:nvPr/>
          </p:nvSpPr>
          <p:spPr>
            <a:xfrm>
              <a:off x="0" y="-38100"/>
              <a:ext cx="4514285" cy="2912888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38" name="Group 5"/>
          <p:cNvGrpSpPr/>
          <p:nvPr/>
        </p:nvGrpSpPr>
        <p:grpSpPr>
          <a:xfrm>
            <a:off x="958476" y="917403"/>
            <a:ext cx="16490171" cy="9936373"/>
            <a:chOff x="0" y="0"/>
            <a:chExt cx="4343090" cy="2616987"/>
          </a:xfrm>
        </p:grpSpPr>
        <p:sp>
          <p:nvSpPr>
            <p:cNvPr id="1048624" name="Freeform 6"/>
            <p:cNvSpPr/>
            <p:nvPr/>
          </p:nvSpPr>
          <p:spPr>
            <a:xfrm>
              <a:off x="0" y="0"/>
              <a:ext cx="4343090" cy="2616987"/>
            </a:xfrm>
            <a:custGeom>
              <a:avLst/>
              <a:ahLst/>
              <a:rect l="l" t="t" r="r" b="b"/>
              <a:pathLst>
                <a:path w="4343090" h="2616987">
                  <a:moveTo>
                    <a:pt x="23944" y="0"/>
                  </a:moveTo>
                  <a:lnTo>
                    <a:pt x="4319146" y="0"/>
                  </a:lnTo>
                  <a:cubicBezTo>
                    <a:pt x="4325497" y="0"/>
                    <a:pt x="4331587" y="2523"/>
                    <a:pt x="4336077" y="7013"/>
                  </a:cubicBezTo>
                  <a:cubicBezTo>
                    <a:pt x="4340568" y="11503"/>
                    <a:pt x="4343090" y="17594"/>
                    <a:pt x="4343090" y="23944"/>
                  </a:cubicBezTo>
                  <a:lnTo>
                    <a:pt x="4343090" y="2593043"/>
                  </a:lnTo>
                  <a:cubicBezTo>
                    <a:pt x="4343090" y="2606267"/>
                    <a:pt x="4332370" y="2616987"/>
                    <a:pt x="4319146" y="2616987"/>
                  </a:cubicBezTo>
                  <a:lnTo>
                    <a:pt x="23944" y="2616987"/>
                  </a:lnTo>
                  <a:cubicBezTo>
                    <a:pt x="10720" y="2616987"/>
                    <a:pt x="0" y="2606267"/>
                    <a:pt x="0" y="2593043"/>
                  </a:cubicBezTo>
                  <a:lnTo>
                    <a:pt x="0" y="23944"/>
                  </a:lnTo>
                  <a:cubicBezTo>
                    <a:pt x="0" y="10720"/>
                    <a:pt x="10720" y="0"/>
                    <a:pt x="23944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625" name="TextBox 7"/>
            <p:cNvSpPr txBox="1"/>
            <p:nvPr/>
          </p:nvSpPr>
          <p:spPr>
            <a:xfrm>
              <a:off x="0" y="-38100"/>
              <a:ext cx="4343090" cy="2655087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626" name="Freeform 8"/>
          <p:cNvSpPr/>
          <p:nvPr/>
        </p:nvSpPr>
        <p:spPr>
          <a:xfrm>
            <a:off x="-352157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27" name="Freeform 9"/>
          <p:cNvSpPr/>
          <p:nvPr/>
        </p:nvSpPr>
        <p:spPr>
          <a:xfrm>
            <a:off x="2370259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28" name="Freeform 10"/>
          <p:cNvSpPr/>
          <p:nvPr/>
        </p:nvSpPr>
        <p:spPr>
          <a:xfrm>
            <a:off x="5092676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29" name="Freeform 11"/>
          <p:cNvSpPr/>
          <p:nvPr/>
        </p:nvSpPr>
        <p:spPr>
          <a:xfrm>
            <a:off x="7257503" y="4725213"/>
            <a:ext cx="3772993" cy="5735486"/>
          </a:xfrm>
          <a:custGeom>
            <a:avLst/>
            <a:ahLst/>
            <a:rect l="l" t="t" r="r" b="b"/>
            <a:pathLst>
              <a:path w="3772993" h="5735486">
                <a:moveTo>
                  <a:pt x="0" y="0"/>
                </a:moveTo>
                <a:lnTo>
                  <a:pt x="3772994" y="0"/>
                </a:lnTo>
                <a:lnTo>
                  <a:pt x="3772994" y="5735487"/>
                </a:lnTo>
                <a:lnTo>
                  <a:pt x="0" y="573548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0" name="Freeform 12"/>
          <p:cNvSpPr/>
          <p:nvPr/>
        </p:nvSpPr>
        <p:spPr>
          <a:xfrm>
            <a:off x="11608748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1" name="Freeform 13"/>
          <p:cNvSpPr/>
          <p:nvPr/>
        </p:nvSpPr>
        <p:spPr>
          <a:xfrm>
            <a:off x="14331165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2" name="Freeform 14"/>
          <p:cNvSpPr/>
          <p:nvPr/>
        </p:nvSpPr>
        <p:spPr>
          <a:xfrm>
            <a:off x="17053581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3" name="Freeform 15"/>
          <p:cNvSpPr/>
          <p:nvPr/>
        </p:nvSpPr>
        <p:spPr>
          <a:xfrm>
            <a:off x="1302827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4" name="Freeform 16"/>
          <p:cNvSpPr/>
          <p:nvPr/>
        </p:nvSpPr>
        <p:spPr>
          <a:xfrm>
            <a:off x="4025244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5" name="Freeform 17"/>
          <p:cNvSpPr/>
          <p:nvPr/>
        </p:nvSpPr>
        <p:spPr>
          <a:xfrm>
            <a:off x="6747660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6" name="Freeform 18"/>
          <p:cNvSpPr/>
          <p:nvPr/>
        </p:nvSpPr>
        <p:spPr>
          <a:xfrm>
            <a:off x="10541315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7" name="Freeform 19"/>
          <p:cNvSpPr/>
          <p:nvPr/>
        </p:nvSpPr>
        <p:spPr>
          <a:xfrm>
            <a:off x="13263732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8" name="Freeform 20"/>
          <p:cNvSpPr/>
          <p:nvPr/>
        </p:nvSpPr>
        <p:spPr>
          <a:xfrm>
            <a:off x="15986149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39" name="Freeform 21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40" name="Freeform 22"/>
          <p:cNvSpPr/>
          <p:nvPr/>
        </p:nvSpPr>
        <p:spPr>
          <a:xfrm>
            <a:off x="16346974" y="450862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4" y="0"/>
                </a:lnTo>
                <a:lnTo>
                  <a:pt x="1367114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41" name="Freeform 23"/>
          <p:cNvSpPr/>
          <p:nvPr/>
        </p:nvSpPr>
        <p:spPr>
          <a:xfrm>
            <a:off x="698185" y="450862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5" y="0"/>
                </a:lnTo>
                <a:lnTo>
                  <a:pt x="1367115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42" name="Freeform 24"/>
          <p:cNvSpPr/>
          <p:nvPr/>
        </p:nvSpPr>
        <p:spPr>
          <a:xfrm>
            <a:off x="15275547" y="1359148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43" name="Freeform 25"/>
          <p:cNvSpPr/>
          <p:nvPr/>
        </p:nvSpPr>
        <p:spPr>
          <a:xfrm>
            <a:off x="2217635" y="1359148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39" name="Group 26"/>
          <p:cNvGrpSpPr/>
          <p:nvPr/>
        </p:nvGrpSpPr>
        <p:grpSpPr>
          <a:xfrm>
            <a:off x="-270734" y="9610536"/>
            <a:ext cx="18829467" cy="1395308"/>
            <a:chOff x="0" y="0"/>
            <a:chExt cx="25105956" cy="1860411"/>
          </a:xfrm>
        </p:grpSpPr>
        <p:sp>
          <p:nvSpPr>
            <p:cNvPr id="1048644" name="Freeform 27"/>
            <p:cNvSpPr/>
            <p:nvPr/>
          </p:nvSpPr>
          <p:spPr>
            <a:xfrm>
              <a:off x="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45" name="Freeform 28"/>
            <p:cNvSpPr/>
            <p:nvPr/>
          </p:nvSpPr>
          <p:spPr>
            <a:xfrm flipH="1">
              <a:off x="296221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46" name="Freeform 29"/>
            <p:cNvSpPr/>
            <p:nvPr/>
          </p:nvSpPr>
          <p:spPr>
            <a:xfrm>
              <a:off x="6162919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47" name="Freeform 30"/>
            <p:cNvSpPr/>
            <p:nvPr/>
          </p:nvSpPr>
          <p:spPr>
            <a:xfrm flipH="1">
              <a:off x="9363626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48" name="Freeform 31"/>
            <p:cNvSpPr/>
            <p:nvPr/>
          </p:nvSpPr>
          <p:spPr>
            <a:xfrm>
              <a:off x="1256433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49" name="Freeform 32"/>
            <p:cNvSpPr/>
            <p:nvPr/>
          </p:nvSpPr>
          <p:spPr>
            <a:xfrm flipH="1">
              <a:off x="15532375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50" name="Freeform 33"/>
            <p:cNvSpPr/>
            <p:nvPr/>
          </p:nvSpPr>
          <p:spPr>
            <a:xfrm>
              <a:off x="1870454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51" name="Freeform 34"/>
            <p:cNvSpPr/>
            <p:nvPr/>
          </p:nvSpPr>
          <p:spPr>
            <a:xfrm flipH="1">
              <a:off x="2190525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</p:grpSp>
      <p:sp>
        <p:nvSpPr>
          <p:cNvPr id="1048652" name="TextBox 35"/>
          <p:cNvSpPr txBox="1"/>
          <p:nvPr/>
        </p:nvSpPr>
        <p:spPr>
          <a:xfrm>
            <a:off x="13014585" y="3609736"/>
            <a:ext cx="2019823" cy="1391538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10957"/>
              </a:lnSpc>
              <a:spcBef>
                <a:spcPct val="0"/>
              </a:spcBef>
            </a:pPr>
            <a:r>
              <a:rPr sz="7827" lang="en-US" spc="31">
                <a:solidFill>
                  <a:srgbClr val="562E15"/>
                </a:solidFill>
                <a:latin typeface="字由点字奇妙体"/>
              </a:rPr>
              <a:t>02</a:t>
            </a:r>
          </a:p>
        </p:txBody>
      </p:sp>
      <p:sp>
        <p:nvSpPr>
          <p:cNvPr id="1048653" name="TextBox 36"/>
          <p:cNvSpPr txBox="1"/>
          <p:nvPr/>
        </p:nvSpPr>
        <p:spPr>
          <a:xfrm>
            <a:off x="3480516" y="3609736"/>
            <a:ext cx="2019823" cy="1391538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10957"/>
              </a:lnSpc>
              <a:spcBef>
                <a:spcPct val="0"/>
              </a:spcBef>
            </a:pPr>
            <a:r>
              <a:rPr sz="7827" lang="en-US" spc="31">
                <a:solidFill>
                  <a:srgbClr val="562E15"/>
                </a:solidFill>
                <a:latin typeface="字由点字奇妙体"/>
              </a:rPr>
              <a:t>01</a:t>
            </a:r>
          </a:p>
        </p:txBody>
      </p:sp>
      <p:sp>
        <p:nvSpPr>
          <p:cNvPr id="1048654" name="TextBox 37"/>
          <p:cNvSpPr txBox="1"/>
          <p:nvPr/>
        </p:nvSpPr>
        <p:spPr>
          <a:xfrm>
            <a:off x="13014585" y="5742714"/>
            <a:ext cx="2019823" cy="1391538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10957"/>
              </a:lnSpc>
              <a:spcBef>
                <a:spcPct val="0"/>
              </a:spcBef>
            </a:pPr>
            <a:r>
              <a:rPr sz="7827" lang="en-US" spc="31">
                <a:solidFill>
                  <a:srgbClr val="562E15"/>
                </a:solidFill>
                <a:latin typeface="字由点字奇妙体"/>
              </a:rPr>
              <a:t>04</a:t>
            </a:r>
          </a:p>
        </p:txBody>
      </p:sp>
      <p:sp>
        <p:nvSpPr>
          <p:cNvPr id="1048655" name="TextBox 38"/>
          <p:cNvSpPr txBox="1"/>
          <p:nvPr/>
        </p:nvSpPr>
        <p:spPr>
          <a:xfrm>
            <a:off x="3480516" y="5742714"/>
            <a:ext cx="2019823" cy="1391538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10957"/>
              </a:lnSpc>
              <a:spcBef>
                <a:spcPct val="0"/>
              </a:spcBef>
            </a:pPr>
            <a:r>
              <a:rPr sz="7827" lang="en-US" spc="31">
                <a:solidFill>
                  <a:srgbClr val="562E15"/>
                </a:solidFill>
                <a:latin typeface="字由点字奇妙体"/>
              </a:rPr>
              <a:t>03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297797" y="4457937"/>
            <a:ext cx="4385261" cy="957706"/>
            <a:chOff x="0" y="-104775"/>
            <a:chExt cx="5847015" cy="1276942"/>
          </a:xfrm>
        </p:grpSpPr>
        <p:grpSp>
          <p:nvGrpSpPr>
            <p:cNvPr id="41" name="Group 40"/>
            <p:cNvGrpSpPr/>
            <p:nvPr/>
          </p:nvGrpSpPr>
          <p:grpSpPr>
            <a:xfrm>
              <a:off x="0" y="28072"/>
              <a:ext cx="5847015" cy="1001474"/>
              <a:chOff x="0" y="0"/>
              <a:chExt cx="1140403" cy="195328"/>
            </a:xfrm>
          </p:grpSpPr>
          <p:sp>
            <p:nvSpPr>
              <p:cNvPr id="1048656" name="Freeform 41"/>
              <p:cNvSpPr/>
              <p:nvPr/>
            </p:nvSpPr>
            <p:spPr>
              <a:xfrm>
                <a:off x="0" y="0"/>
                <a:ext cx="1140403" cy="195328"/>
              </a:xfrm>
              <a:custGeom>
                <a:avLst/>
                <a:ahLst/>
                <a:rect l="l" t="t" r="r" b="b"/>
                <a:pathLst>
                  <a:path w="1140403" h="195328">
                    <a:moveTo>
                      <a:pt x="97664" y="0"/>
                    </a:moveTo>
                    <a:lnTo>
                      <a:pt x="1042740" y="0"/>
                    </a:lnTo>
                    <a:cubicBezTo>
                      <a:pt x="1068642" y="0"/>
                      <a:pt x="1093483" y="10290"/>
                      <a:pt x="1111798" y="28605"/>
                    </a:cubicBezTo>
                    <a:cubicBezTo>
                      <a:pt x="1130114" y="46921"/>
                      <a:pt x="1140403" y="71762"/>
                      <a:pt x="1140403" y="97664"/>
                    </a:cubicBezTo>
                    <a:lnTo>
                      <a:pt x="1140403" y="97664"/>
                    </a:lnTo>
                    <a:cubicBezTo>
                      <a:pt x="1140403" y="123566"/>
                      <a:pt x="1130114" y="148407"/>
                      <a:pt x="1111798" y="166723"/>
                    </a:cubicBezTo>
                    <a:cubicBezTo>
                      <a:pt x="1093483" y="185038"/>
                      <a:pt x="1068642" y="195328"/>
                      <a:pt x="1042740" y="195328"/>
                    </a:cubicBezTo>
                    <a:lnTo>
                      <a:pt x="97664" y="195328"/>
                    </a:lnTo>
                    <a:cubicBezTo>
                      <a:pt x="71762" y="195328"/>
                      <a:pt x="46921" y="185038"/>
                      <a:pt x="28605" y="166723"/>
                    </a:cubicBezTo>
                    <a:cubicBezTo>
                      <a:pt x="10290" y="148407"/>
                      <a:pt x="0" y="123566"/>
                      <a:pt x="0" y="97664"/>
                    </a:cubicBezTo>
                    <a:lnTo>
                      <a:pt x="0" y="97664"/>
                    </a:lnTo>
                    <a:cubicBezTo>
                      <a:pt x="0" y="71762"/>
                      <a:pt x="10290" y="46921"/>
                      <a:pt x="28605" y="28605"/>
                    </a:cubicBezTo>
                    <a:cubicBezTo>
                      <a:pt x="46921" y="10290"/>
                      <a:pt x="71762" y="0"/>
                      <a:pt x="9766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8657" name="TextBox 42"/>
              <p:cNvSpPr txBox="1"/>
              <p:nvPr/>
            </p:nvSpPr>
            <p:spPr>
              <a:xfrm>
                <a:off x="0" y="-28575"/>
                <a:ext cx="1140403" cy="223903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9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658" name="TextBox 43"/>
            <p:cNvSpPr txBox="1"/>
            <p:nvPr/>
          </p:nvSpPr>
          <p:spPr>
            <a:xfrm>
              <a:off x="527455" y="-104775"/>
              <a:ext cx="4792105" cy="127694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7541"/>
                </a:lnSpc>
              </a:pPr>
              <a:r>
                <a:rPr sz="5386" lang="en-US" spc="-420">
                  <a:solidFill>
                    <a:srgbClr val="FFFFFF"/>
                  </a:solidFill>
                  <a:ea typeface="字由点字夏乐体"/>
                </a:rPr>
                <a:t>原级</a:t>
              </a:r>
            </a:p>
          </p:txBody>
        </p:sp>
      </p:grpSp>
      <p:grpSp>
        <p:nvGrpSpPr>
          <p:cNvPr id="42" name="Group 44"/>
          <p:cNvGrpSpPr/>
          <p:nvPr/>
        </p:nvGrpSpPr>
        <p:grpSpPr>
          <a:xfrm>
            <a:off x="2297797" y="6616321"/>
            <a:ext cx="4385261" cy="957706"/>
            <a:chOff x="0" y="-104775"/>
            <a:chExt cx="5847015" cy="1276942"/>
          </a:xfrm>
        </p:grpSpPr>
        <p:grpSp>
          <p:nvGrpSpPr>
            <p:cNvPr id="43" name="Group 45"/>
            <p:cNvGrpSpPr/>
            <p:nvPr/>
          </p:nvGrpSpPr>
          <p:grpSpPr>
            <a:xfrm>
              <a:off x="0" y="28072"/>
              <a:ext cx="5847015" cy="1001474"/>
              <a:chOff x="0" y="0"/>
              <a:chExt cx="1140403" cy="195328"/>
            </a:xfrm>
          </p:grpSpPr>
          <p:sp>
            <p:nvSpPr>
              <p:cNvPr id="1048659" name="Freeform 46"/>
              <p:cNvSpPr/>
              <p:nvPr/>
            </p:nvSpPr>
            <p:spPr>
              <a:xfrm>
                <a:off x="0" y="0"/>
                <a:ext cx="1140403" cy="195328"/>
              </a:xfrm>
              <a:custGeom>
                <a:avLst/>
                <a:ahLst/>
                <a:rect l="l" t="t" r="r" b="b"/>
                <a:pathLst>
                  <a:path w="1140403" h="195328">
                    <a:moveTo>
                      <a:pt x="97664" y="0"/>
                    </a:moveTo>
                    <a:lnTo>
                      <a:pt x="1042740" y="0"/>
                    </a:lnTo>
                    <a:cubicBezTo>
                      <a:pt x="1068642" y="0"/>
                      <a:pt x="1093483" y="10290"/>
                      <a:pt x="1111798" y="28605"/>
                    </a:cubicBezTo>
                    <a:cubicBezTo>
                      <a:pt x="1130114" y="46921"/>
                      <a:pt x="1140403" y="71762"/>
                      <a:pt x="1140403" y="97664"/>
                    </a:cubicBezTo>
                    <a:lnTo>
                      <a:pt x="1140403" y="97664"/>
                    </a:lnTo>
                    <a:cubicBezTo>
                      <a:pt x="1140403" y="123566"/>
                      <a:pt x="1130114" y="148407"/>
                      <a:pt x="1111798" y="166723"/>
                    </a:cubicBezTo>
                    <a:cubicBezTo>
                      <a:pt x="1093483" y="185038"/>
                      <a:pt x="1068642" y="195328"/>
                      <a:pt x="1042740" y="195328"/>
                    </a:cubicBezTo>
                    <a:lnTo>
                      <a:pt x="97664" y="195328"/>
                    </a:lnTo>
                    <a:cubicBezTo>
                      <a:pt x="71762" y="195328"/>
                      <a:pt x="46921" y="185038"/>
                      <a:pt x="28605" y="166723"/>
                    </a:cubicBezTo>
                    <a:cubicBezTo>
                      <a:pt x="10290" y="148407"/>
                      <a:pt x="0" y="123566"/>
                      <a:pt x="0" y="97664"/>
                    </a:cubicBezTo>
                    <a:lnTo>
                      <a:pt x="0" y="97664"/>
                    </a:lnTo>
                    <a:cubicBezTo>
                      <a:pt x="0" y="71762"/>
                      <a:pt x="10290" y="46921"/>
                      <a:pt x="28605" y="28605"/>
                    </a:cubicBezTo>
                    <a:cubicBezTo>
                      <a:pt x="46921" y="10290"/>
                      <a:pt x="71762" y="0"/>
                      <a:pt x="9766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8660" name="TextBox 47"/>
              <p:cNvSpPr txBox="1"/>
              <p:nvPr/>
            </p:nvSpPr>
            <p:spPr>
              <a:xfrm>
                <a:off x="0" y="-28575"/>
                <a:ext cx="1140403" cy="223903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9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661" name="TextBox 48"/>
            <p:cNvSpPr txBox="1"/>
            <p:nvPr/>
          </p:nvSpPr>
          <p:spPr>
            <a:xfrm>
              <a:off x="527455" y="-104775"/>
              <a:ext cx="4792105" cy="127694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7541"/>
                </a:lnSpc>
                <a:spcBef>
                  <a:spcPct val="0"/>
                </a:spcBef>
              </a:pPr>
              <a:r>
                <a:rPr sz="5386" lang="en-US" spc="-420">
                  <a:solidFill>
                    <a:srgbClr val="FFFFFF"/>
                  </a:solidFill>
                  <a:ea typeface="字由点字夏乐体"/>
                </a:rPr>
                <a:t>作定语</a:t>
              </a:r>
            </a:p>
          </p:txBody>
        </p:sp>
      </p:grpSp>
      <p:grpSp>
        <p:nvGrpSpPr>
          <p:cNvPr id="44" name="Group 49"/>
          <p:cNvGrpSpPr/>
          <p:nvPr/>
        </p:nvGrpSpPr>
        <p:grpSpPr>
          <a:xfrm>
            <a:off x="11696647" y="6616321"/>
            <a:ext cx="4655698" cy="957706"/>
            <a:chOff x="0" y="-104775"/>
            <a:chExt cx="6207598" cy="1276942"/>
          </a:xfrm>
        </p:grpSpPr>
        <p:grpSp>
          <p:nvGrpSpPr>
            <p:cNvPr id="45" name="Group 50"/>
            <p:cNvGrpSpPr/>
            <p:nvPr/>
          </p:nvGrpSpPr>
          <p:grpSpPr>
            <a:xfrm>
              <a:off x="0" y="28072"/>
              <a:ext cx="6207598" cy="1001474"/>
              <a:chOff x="0" y="0"/>
              <a:chExt cx="1210732" cy="195328"/>
            </a:xfrm>
          </p:grpSpPr>
          <p:sp>
            <p:nvSpPr>
              <p:cNvPr id="1048662" name="Freeform 51"/>
              <p:cNvSpPr/>
              <p:nvPr/>
            </p:nvSpPr>
            <p:spPr>
              <a:xfrm>
                <a:off x="0" y="0"/>
                <a:ext cx="1210732" cy="195328"/>
              </a:xfrm>
              <a:custGeom>
                <a:avLst/>
                <a:ahLst/>
                <a:rect l="l" t="t" r="r" b="b"/>
                <a:pathLst>
                  <a:path w="1210732" h="195328">
                    <a:moveTo>
                      <a:pt x="97664" y="0"/>
                    </a:moveTo>
                    <a:lnTo>
                      <a:pt x="1113068" y="0"/>
                    </a:lnTo>
                    <a:cubicBezTo>
                      <a:pt x="1138970" y="0"/>
                      <a:pt x="1163811" y="10290"/>
                      <a:pt x="1182127" y="28605"/>
                    </a:cubicBezTo>
                    <a:cubicBezTo>
                      <a:pt x="1200442" y="46921"/>
                      <a:pt x="1210732" y="71762"/>
                      <a:pt x="1210732" y="97664"/>
                    </a:cubicBezTo>
                    <a:lnTo>
                      <a:pt x="1210732" y="97664"/>
                    </a:lnTo>
                    <a:cubicBezTo>
                      <a:pt x="1210732" y="123566"/>
                      <a:pt x="1200442" y="148407"/>
                      <a:pt x="1182127" y="166723"/>
                    </a:cubicBezTo>
                    <a:cubicBezTo>
                      <a:pt x="1163811" y="185038"/>
                      <a:pt x="1138970" y="195328"/>
                      <a:pt x="1113068" y="195328"/>
                    </a:cubicBezTo>
                    <a:lnTo>
                      <a:pt x="97664" y="195328"/>
                    </a:lnTo>
                    <a:cubicBezTo>
                      <a:pt x="71762" y="195328"/>
                      <a:pt x="46921" y="185038"/>
                      <a:pt x="28605" y="166723"/>
                    </a:cubicBezTo>
                    <a:cubicBezTo>
                      <a:pt x="10290" y="148407"/>
                      <a:pt x="0" y="123566"/>
                      <a:pt x="0" y="97664"/>
                    </a:cubicBezTo>
                    <a:lnTo>
                      <a:pt x="0" y="97664"/>
                    </a:lnTo>
                    <a:cubicBezTo>
                      <a:pt x="0" y="71762"/>
                      <a:pt x="10290" y="46921"/>
                      <a:pt x="28605" y="28605"/>
                    </a:cubicBezTo>
                    <a:cubicBezTo>
                      <a:pt x="46921" y="10290"/>
                      <a:pt x="71762" y="0"/>
                      <a:pt x="9766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8663" name="TextBox 52"/>
              <p:cNvSpPr txBox="1"/>
              <p:nvPr/>
            </p:nvSpPr>
            <p:spPr>
              <a:xfrm>
                <a:off x="0" y="-28575"/>
                <a:ext cx="1210732" cy="223903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9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664" name="TextBox 53"/>
            <p:cNvSpPr txBox="1"/>
            <p:nvPr/>
          </p:nvSpPr>
          <p:spPr>
            <a:xfrm>
              <a:off x="559983" y="-104775"/>
              <a:ext cx="5087632" cy="127694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7541"/>
                </a:lnSpc>
                <a:spcBef>
                  <a:spcPct val="0"/>
                </a:spcBef>
              </a:pPr>
              <a:r>
                <a:rPr sz="5386" lang="en-US" spc="-420">
                  <a:solidFill>
                    <a:srgbClr val="FFFFFF"/>
                  </a:solidFill>
                  <a:ea typeface="字由点字夏乐体"/>
                </a:rPr>
                <a:t>规则变级规律</a:t>
              </a:r>
            </a:p>
          </p:txBody>
        </p:sp>
      </p:grpSp>
      <p:grpSp>
        <p:nvGrpSpPr>
          <p:cNvPr id="46" name="Group 54"/>
          <p:cNvGrpSpPr/>
          <p:nvPr/>
        </p:nvGrpSpPr>
        <p:grpSpPr>
          <a:xfrm>
            <a:off x="11691275" y="4452634"/>
            <a:ext cx="4655698" cy="957706"/>
            <a:chOff x="0" y="-104775"/>
            <a:chExt cx="6207598" cy="1276942"/>
          </a:xfrm>
        </p:grpSpPr>
        <p:grpSp>
          <p:nvGrpSpPr>
            <p:cNvPr id="47" name="Group 55"/>
            <p:cNvGrpSpPr/>
            <p:nvPr/>
          </p:nvGrpSpPr>
          <p:grpSpPr>
            <a:xfrm>
              <a:off x="0" y="28072"/>
              <a:ext cx="6207598" cy="1001474"/>
              <a:chOff x="0" y="0"/>
              <a:chExt cx="1210732" cy="195328"/>
            </a:xfrm>
          </p:grpSpPr>
          <p:sp>
            <p:nvSpPr>
              <p:cNvPr id="1048665" name="Freeform 56"/>
              <p:cNvSpPr/>
              <p:nvPr/>
            </p:nvSpPr>
            <p:spPr>
              <a:xfrm>
                <a:off x="0" y="0"/>
                <a:ext cx="1210732" cy="195328"/>
              </a:xfrm>
              <a:custGeom>
                <a:avLst/>
                <a:ahLst/>
                <a:rect l="l" t="t" r="r" b="b"/>
                <a:pathLst>
                  <a:path w="1210732" h="195328">
                    <a:moveTo>
                      <a:pt x="97664" y="0"/>
                    </a:moveTo>
                    <a:lnTo>
                      <a:pt x="1113068" y="0"/>
                    </a:lnTo>
                    <a:cubicBezTo>
                      <a:pt x="1138970" y="0"/>
                      <a:pt x="1163811" y="10290"/>
                      <a:pt x="1182127" y="28605"/>
                    </a:cubicBezTo>
                    <a:cubicBezTo>
                      <a:pt x="1200442" y="46921"/>
                      <a:pt x="1210732" y="71762"/>
                      <a:pt x="1210732" y="97664"/>
                    </a:cubicBezTo>
                    <a:lnTo>
                      <a:pt x="1210732" y="97664"/>
                    </a:lnTo>
                    <a:cubicBezTo>
                      <a:pt x="1210732" y="123566"/>
                      <a:pt x="1200442" y="148407"/>
                      <a:pt x="1182127" y="166723"/>
                    </a:cubicBezTo>
                    <a:cubicBezTo>
                      <a:pt x="1163811" y="185038"/>
                      <a:pt x="1138970" y="195328"/>
                      <a:pt x="1113068" y="195328"/>
                    </a:cubicBezTo>
                    <a:lnTo>
                      <a:pt x="97664" y="195328"/>
                    </a:lnTo>
                    <a:cubicBezTo>
                      <a:pt x="71762" y="195328"/>
                      <a:pt x="46921" y="185038"/>
                      <a:pt x="28605" y="166723"/>
                    </a:cubicBezTo>
                    <a:cubicBezTo>
                      <a:pt x="10290" y="148407"/>
                      <a:pt x="0" y="123566"/>
                      <a:pt x="0" y="97664"/>
                    </a:cubicBezTo>
                    <a:lnTo>
                      <a:pt x="0" y="97664"/>
                    </a:lnTo>
                    <a:cubicBezTo>
                      <a:pt x="0" y="71762"/>
                      <a:pt x="10290" y="46921"/>
                      <a:pt x="28605" y="28605"/>
                    </a:cubicBezTo>
                    <a:cubicBezTo>
                      <a:pt x="46921" y="10290"/>
                      <a:pt x="71762" y="0"/>
                      <a:pt x="9766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8666" name="TextBox 57"/>
              <p:cNvSpPr txBox="1"/>
              <p:nvPr/>
            </p:nvSpPr>
            <p:spPr>
              <a:xfrm>
                <a:off x="0" y="-28575"/>
                <a:ext cx="1210732" cy="223903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9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667" name="TextBox 58"/>
            <p:cNvSpPr txBox="1"/>
            <p:nvPr/>
          </p:nvSpPr>
          <p:spPr>
            <a:xfrm>
              <a:off x="559983" y="-104775"/>
              <a:ext cx="5087632" cy="127694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7541"/>
                </a:lnSpc>
                <a:spcBef>
                  <a:spcPct val="0"/>
                </a:spcBef>
              </a:pPr>
              <a:r>
                <a:rPr sz="5386" lang="en-US" spc="-420">
                  <a:solidFill>
                    <a:srgbClr val="FFFFFF"/>
                  </a:solidFill>
                  <a:ea typeface="字由点字夏乐体"/>
                </a:rPr>
                <a:t>作表语或状语</a:t>
              </a:r>
            </a:p>
          </p:txBody>
        </p:sp>
      </p:grpSp>
      <p:grpSp>
        <p:nvGrpSpPr>
          <p:cNvPr id="48" name="Group 59"/>
          <p:cNvGrpSpPr/>
          <p:nvPr/>
        </p:nvGrpSpPr>
        <p:grpSpPr>
          <a:xfrm>
            <a:off x="6679252" y="1616721"/>
            <a:ext cx="4929496" cy="2166949"/>
            <a:chOff x="0" y="0"/>
            <a:chExt cx="1298303" cy="570719"/>
          </a:xfrm>
        </p:grpSpPr>
        <p:sp>
          <p:nvSpPr>
            <p:cNvPr id="1048668" name="Freeform 60"/>
            <p:cNvSpPr/>
            <p:nvPr/>
          </p:nvSpPr>
          <p:spPr>
            <a:xfrm>
              <a:off x="0" y="0"/>
              <a:ext cx="1298303" cy="570719"/>
            </a:xfrm>
            <a:custGeom>
              <a:avLst/>
              <a:ahLst/>
              <a:rect l="l" t="t" r="r" b="b"/>
              <a:pathLst>
                <a:path w="1298303" h="570719">
                  <a:moveTo>
                    <a:pt x="43975" y="0"/>
                  </a:moveTo>
                  <a:lnTo>
                    <a:pt x="1254329" y="0"/>
                  </a:lnTo>
                  <a:cubicBezTo>
                    <a:pt x="1265991" y="0"/>
                    <a:pt x="1277177" y="4633"/>
                    <a:pt x="1285423" y="12880"/>
                  </a:cubicBezTo>
                  <a:cubicBezTo>
                    <a:pt x="1293670" y="21127"/>
                    <a:pt x="1298303" y="32312"/>
                    <a:pt x="1298303" y="43975"/>
                  </a:cubicBezTo>
                  <a:lnTo>
                    <a:pt x="1298303" y="526744"/>
                  </a:lnTo>
                  <a:cubicBezTo>
                    <a:pt x="1298303" y="551031"/>
                    <a:pt x="1278615" y="570719"/>
                    <a:pt x="1254329" y="570719"/>
                  </a:cubicBezTo>
                  <a:lnTo>
                    <a:pt x="43975" y="570719"/>
                  </a:lnTo>
                  <a:cubicBezTo>
                    <a:pt x="32312" y="570719"/>
                    <a:pt x="21127" y="566086"/>
                    <a:pt x="12880" y="557839"/>
                  </a:cubicBezTo>
                  <a:cubicBezTo>
                    <a:pt x="4633" y="549592"/>
                    <a:pt x="0" y="538407"/>
                    <a:pt x="0" y="526744"/>
                  </a:cubicBezTo>
                  <a:lnTo>
                    <a:pt x="0" y="43975"/>
                  </a:lnTo>
                  <a:cubicBezTo>
                    <a:pt x="0" y="19688"/>
                    <a:pt x="19688" y="0"/>
                    <a:pt x="43975" y="0"/>
                  </a:cubicBez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</p:spPr>
        </p:sp>
        <p:sp>
          <p:nvSpPr>
            <p:cNvPr id="1048669" name="TextBox 61"/>
            <p:cNvSpPr txBox="1"/>
            <p:nvPr/>
          </p:nvSpPr>
          <p:spPr>
            <a:xfrm>
              <a:off x="0" y="-38100"/>
              <a:ext cx="1298303" cy="608819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id="1048670" name="TextBox 62"/>
          <p:cNvSpPr txBox="1"/>
          <p:nvPr/>
        </p:nvSpPr>
        <p:spPr>
          <a:xfrm>
            <a:off x="7622284" y="1578274"/>
            <a:ext cx="3043402" cy="2099183"/>
          </a:xfrm>
          <a:prstGeom prst="rect"/>
        </p:spPr>
        <p:txBody>
          <a:bodyPr anchor="t" bIns="0" lIns="0" rIns="0" rtlCol="0" tIns="0">
            <a:spAutoFit/>
          </a:bodyPr>
          <a:p>
            <a:pPr>
              <a:lnSpc>
                <a:spcPts val="16529"/>
              </a:lnSpc>
              <a:spcBef>
                <a:spcPct val="0"/>
              </a:spcBef>
            </a:pPr>
            <a:r>
              <a:rPr sz="11806" lang="en-US" spc="-1511">
                <a:solidFill>
                  <a:srgbClr val="F08645"/>
                </a:solidFill>
                <a:ea typeface="字由点字夏乐体"/>
              </a:rPr>
              <a:t>目录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2"/>
          <p:cNvGrpSpPr/>
          <p:nvPr/>
        </p:nvGrpSpPr>
        <p:grpSpPr>
          <a:xfrm>
            <a:off x="573912" y="613374"/>
            <a:ext cx="17140176" cy="10915210"/>
            <a:chOff x="0" y="0"/>
            <a:chExt cx="4514285" cy="2874788"/>
          </a:xfrm>
        </p:grpSpPr>
        <p:sp>
          <p:nvSpPr>
            <p:cNvPr id="1048671" name="Freeform 3"/>
            <p:cNvSpPr/>
            <p:nvPr/>
          </p:nvSpPr>
          <p:spPr>
            <a:xfrm>
              <a:off x="0" y="0"/>
              <a:ext cx="4514285" cy="2874788"/>
            </a:xfrm>
            <a:custGeom>
              <a:avLst/>
              <a:ahLst/>
              <a:rect l="l" t="t" r="r" b="b"/>
              <a:pathLst>
                <a:path w="4514285" h="2874788">
                  <a:moveTo>
                    <a:pt x="23036" y="0"/>
                  </a:moveTo>
                  <a:lnTo>
                    <a:pt x="4491249" y="0"/>
                  </a:lnTo>
                  <a:cubicBezTo>
                    <a:pt x="4497358" y="0"/>
                    <a:pt x="4503218" y="2427"/>
                    <a:pt x="4507538" y="6747"/>
                  </a:cubicBezTo>
                  <a:cubicBezTo>
                    <a:pt x="4511858" y="11067"/>
                    <a:pt x="4514285" y="16926"/>
                    <a:pt x="4514285" y="23036"/>
                  </a:cubicBezTo>
                  <a:lnTo>
                    <a:pt x="4514285" y="2851752"/>
                  </a:lnTo>
                  <a:cubicBezTo>
                    <a:pt x="4514285" y="2857862"/>
                    <a:pt x="4511858" y="2863721"/>
                    <a:pt x="4507538" y="2868041"/>
                  </a:cubicBezTo>
                  <a:cubicBezTo>
                    <a:pt x="4503218" y="2872361"/>
                    <a:pt x="4497358" y="2874788"/>
                    <a:pt x="4491249" y="2874788"/>
                  </a:cubicBezTo>
                  <a:lnTo>
                    <a:pt x="23036" y="2874788"/>
                  </a:lnTo>
                  <a:cubicBezTo>
                    <a:pt x="16926" y="2874788"/>
                    <a:pt x="11067" y="2872361"/>
                    <a:pt x="6747" y="2868041"/>
                  </a:cubicBezTo>
                  <a:cubicBezTo>
                    <a:pt x="2427" y="2863721"/>
                    <a:pt x="0" y="2857862"/>
                    <a:pt x="0" y="2851752"/>
                  </a:cubicBezTo>
                  <a:lnTo>
                    <a:pt x="0" y="23036"/>
                  </a:lnTo>
                  <a:cubicBezTo>
                    <a:pt x="0" y="16926"/>
                    <a:pt x="2427" y="11067"/>
                    <a:pt x="6747" y="6747"/>
                  </a:cubicBezTo>
                  <a:cubicBezTo>
                    <a:pt x="11067" y="2427"/>
                    <a:pt x="16926" y="0"/>
                    <a:pt x="23036" y="0"/>
                  </a:cubicBezTo>
                  <a:close/>
                </a:path>
              </a:pathLst>
            </a:custGeom>
            <a:solidFill>
              <a:srgbClr val="FEDB84">
                <a:alpha val="38824"/>
              </a:srgbClr>
            </a:solidFill>
          </p:spPr>
        </p:sp>
        <p:sp>
          <p:nvSpPr>
            <p:cNvPr id="1048672" name="TextBox 4"/>
            <p:cNvSpPr txBox="1"/>
            <p:nvPr/>
          </p:nvSpPr>
          <p:spPr>
            <a:xfrm>
              <a:off x="0" y="-38100"/>
              <a:ext cx="4514285" cy="2912888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51" name="Group 5"/>
          <p:cNvGrpSpPr/>
          <p:nvPr/>
        </p:nvGrpSpPr>
        <p:grpSpPr>
          <a:xfrm>
            <a:off x="1505481" y="917403"/>
            <a:ext cx="15396162" cy="9936373"/>
            <a:chOff x="0" y="0"/>
            <a:chExt cx="4054956" cy="2616987"/>
          </a:xfrm>
        </p:grpSpPr>
        <p:sp>
          <p:nvSpPr>
            <p:cNvPr id="1048673" name="Freeform 6"/>
            <p:cNvSpPr/>
            <p:nvPr/>
          </p:nvSpPr>
          <p:spPr>
            <a:xfrm>
              <a:off x="0" y="0"/>
              <a:ext cx="4054956" cy="2616987"/>
            </a:xfrm>
            <a:custGeom>
              <a:avLst/>
              <a:ahLst/>
              <a:rect l="l" t="t" r="r" b="b"/>
              <a:pathLst>
                <a:path w="4054956" h="2616987">
                  <a:moveTo>
                    <a:pt x="25645" y="0"/>
                  </a:moveTo>
                  <a:lnTo>
                    <a:pt x="4029311" y="0"/>
                  </a:lnTo>
                  <a:cubicBezTo>
                    <a:pt x="4036113" y="0"/>
                    <a:pt x="4042636" y="2702"/>
                    <a:pt x="4047445" y="7511"/>
                  </a:cubicBezTo>
                  <a:cubicBezTo>
                    <a:pt x="4052255" y="12321"/>
                    <a:pt x="4054956" y="18844"/>
                    <a:pt x="4054956" y="25645"/>
                  </a:cubicBezTo>
                  <a:lnTo>
                    <a:pt x="4054956" y="2591342"/>
                  </a:lnTo>
                  <a:cubicBezTo>
                    <a:pt x="4054956" y="2598144"/>
                    <a:pt x="4052255" y="2604666"/>
                    <a:pt x="4047445" y="2609476"/>
                  </a:cubicBezTo>
                  <a:cubicBezTo>
                    <a:pt x="4042636" y="2614285"/>
                    <a:pt x="4036113" y="2616987"/>
                    <a:pt x="4029311" y="2616987"/>
                  </a:cubicBezTo>
                  <a:lnTo>
                    <a:pt x="25645" y="2616987"/>
                  </a:lnTo>
                  <a:cubicBezTo>
                    <a:pt x="18844" y="2616987"/>
                    <a:pt x="12321" y="2614285"/>
                    <a:pt x="7511" y="2609476"/>
                  </a:cubicBezTo>
                  <a:cubicBezTo>
                    <a:pt x="2702" y="2604666"/>
                    <a:pt x="0" y="2598144"/>
                    <a:pt x="0" y="2591342"/>
                  </a:cubicBezTo>
                  <a:lnTo>
                    <a:pt x="0" y="25645"/>
                  </a:lnTo>
                  <a:cubicBezTo>
                    <a:pt x="0" y="18844"/>
                    <a:pt x="2702" y="12321"/>
                    <a:pt x="7511" y="7511"/>
                  </a:cubicBezTo>
                  <a:cubicBezTo>
                    <a:pt x="12321" y="2702"/>
                    <a:pt x="18844" y="0"/>
                    <a:pt x="25645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674" name="TextBox 7"/>
            <p:cNvSpPr txBox="1"/>
            <p:nvPr/>
          </p:nvSpPr>
          <p:spPr>
            <a:xfrm>
              <a:off x="0" y="-38100"/>
              <a:ext cx="4054956" cy="2655087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52" name="Group 8"/>
          <p:cNvGrpSpPr/>
          <p:nvPr/>
        </p:nvGrpSpPr>
        <p:grpSpPr>
          <a:xfrm>
            <a:off x="-352157" y="8043093"/>
            <a:ext cx="18992315" cy="2417607"/>
            <a:chOff x="0" y="0"/>
            <a:chExt cx="25323087" cy="3223476"/>
          </a:xfrm>
        </p:grpSpPr>
        <p:sp>
          <p:nvSpPr>
            <p:cNvPr id="1048675" name="Freeform 9"/>
            <p:cNvSpPr/>
            <p:nvPr/>
          </p:nvSpPr>
          <p:spPr>
            <a:xfrm>
              <a:off x="0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76" name="Freeform 10"/>
            <p:cNvSpPr/>
            <p:nvPr/>
          </p:nvSpPr>
          <p:spPr>
            <a:xfrm>
              <a:off x="3629889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77" name="Freeform 11"/>
            <p:cNvSpPr/>
            <p:nvPr/>
          </p:nvSpPr>
          <p:spPr>
            <a:xfrm>
              <a:off x="7259778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78" name="Freeform 12"/>
            <p:cNvSpPr/>
            <p:nvPr/>
          </p:nvSpPr>
          <p:spPr>
            <a:xfrm>
              <a:off x="10889667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79" name="Freeform 13"/>
            <p:cNvSpPr/>
            <p:nvPr/>
          </p:nvSpPr>
          <p:spPr>
            <a:xfrm>
              <a:off x="14519556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80" name="Freeform 14"/>
            <p:cNvSpPr/>
            <p:nvPr/>
          </p:nvSpPr>
          <p:spPr>
            <a:xfrm>
              <a:off x="18149445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81" name="Freeform 15"/>
            <p:cNvSpPr/>
            <p:nvPr/>
          </p:nvSpPr>
          <p:spPr>
            <a:xfrm>
              <a:off x="21779334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82" name="Freeform 16"/>
            <p:cNvSpPr/>
            <p:nvPr/>
          </p:nvSpPr>
          <p:spPr>
            <a:xfrm>
              <a:off x="2206646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83" name="Freeform 17"/>
            <p:cNvSpPr/>
            <p:nvPr/>
          </p:nvSpPr>
          <p:spPr>
            <a:xfrm>
              <a:off x="5836535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84" name="Freeform 18"/>
            <p:cNvSpPr/>
            <p:nvPr/>
          </p:nvSpPr>
          <p:spPr>
            <a:xfrm>
              <a:off x="9466424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85" name="Freeform 19"/>
            <p:cNvSpPr/>
            <p:nvPr/>
          </p:nvSpPr>
          <p:spPr>
            <a:xfrm>
              <a:off x="13096313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86" name="Freeform 20"/>
            <p:cNvSpPr/>
            <p:nvPr/>
          </p:nvSpPr>
          <p:spPr>
            <a:xfrm>
              <a:off x="16726202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87" name="Freeform 21"/>
            <p:cNvSpPr/>
            <p:nvPr/>
          </p:nvSpPr>
          <p:spPr>
            <a:xfrm>
              <a:off x="20356091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688" name="Freeform 22"/>
            <p:cNvSpPr/>
            <p:nvPr/>
          </p:nvSpPr>
          <p:spPr>
            <a:xfrm>
              <a:off x="23985980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</p:grpSp>
      <p:sp>
        <p:nvSpPr>
          <p:cNvPr id="1048689" name="Freeform 23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90" name="Freeform 24"/>
          <p:cNvSpPr/>
          <p:nvPr/>
        </p:nvSpPr>
        <p:spPr>
          <a:xfrm>
            <a:off x="16136587" y="500017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5" y="0"/>
                </a:lnTo>
                <a:lnTo>
                  <a:pt x="1367115" y="1393238"/>
                </a:lnTo>
                <a:lnTo>
                  <a:pt x="0" y="139323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91" name="Freeform 25"/>
          <p:cNvSpPr/>
          <p:nvPr/>
        </p:nvSpPr>
        <p:spPr>
          <a:xfrm>
            <a:off x="1028700" y="549173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4" y="0"/>
                </a:lnTo>
                <a:lnTo>
                  <a:pt x="1367114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92" name="Freeform 26"/>
          <p:cNvSpPr/>
          <p:nvPr/>
        </p:nvSpPr>
        <p:spPr>
          <a:xfrm>
            <a:off x="15065161" y="1408303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8" y="0"/>
                </a:lnTo>
                <a:lnTo>
                  <a:pt x="794788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93" name="Freeform 27"/>
          <p:cNvSpPr/>
          <p:nvPr/>
        </p:nvSpPr>
        <p:spPr>
          <a:xfrm>
            <a:off x="2548150" y="1457459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5"/>
                </a:lnTo>
                <a:lnTo>
                  <a:pt x="0" y="809975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53" name="Group 28"/>
          <p:cNvGrpSpPr/>
          <p:nvPr/>
        </p:nvGrpSpPr>
        <p:grpSpPr>
          <a:xfrm>
            <a:off x="-270734" y="9610536"/>
            <a:ext cx="18829467" cy="1395308"/>
            <a:chOff x="0" y="0"/>
            <a:chExt cx="25105956" cy="1860411"/>
          </a:xfrm>
        </p:grpSpPr>
        <p:sp>
          <p:nvSpPr>
            <p:cNvPr id="1048694" name="Freeform 29"/>
            <p:cNvSpPr/>
            <p:nvPr/>
          </p:nvSpPr>
          <p:spPr>
            <a:xfrm>
              <a:off x="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95" name="Freeform 30"/>
            <p:cNvSpPr/>
            <p:nvPr/>
          </p:nvSpPr>
          <p:spPr>
            <a:xfrm flipH="1">
              <a:off x="296221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96" name="Freeform 31"/>
            <p:cNvSpPr/>
            <p:nvPr/>
          </p:nvSpPr>
          <p:spPr>
            <a:xfrm>
              <a:off x="6162919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97" name="Freeform 32"/>
            <p:cNvSpPr/>
            <p:nvPr/>
          </p:nvSpPr>
          <p:spPr>
            <a:xfrm flipH="1">
              <a:off x="9363626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98" name="Freeform 33"/>
            <p:cNvSpPr/>
            <p:nvPr/>
          </p:nvSpPr>
          <p:spPr>
            <a:xfrm>
              <a:off x="1256433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699" name="Freeform 34"/>
            <p:cNvSpPr/>
            <p:nvPr/>
          </p:nvSpPr>
          <p:spPr>
            <a:xfrm flipH="1">
              <a:off x="15532375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700" name="Freeform 35"/>
            <p:cNvSpPr/>
            <p:nvPr/>
          </p:nvSpPr>
          <p:spPr>
            <a:xfrm>
              <a:off x="1870454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701" name="Freeform 36"/>
            <p:cNvSpPr/>
            <p:nvPr/>
          </p:nvSpPr>
          <p:spPr>
            <a:xfrm flipH="1">
              <a:off x="2190525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</p:grpSp>
      <p:grpSp>
        <p:nvGrpSpPr>
          <p:cNvPr id="54" name="Group 37"/>
          <p:cNvGrpSpPr/>
          <p:nvPr/>
        </p:nvGrpSpPr>
        <p:grpSpPr>
          <a:xfrm>
            <a:off x="6237257" y="5015332"/>
            <a:ext cx="5813485" cy="1269746"/>
            <a:chOff x="0" y="-133350"/>
            <a:chExt cx="7751314" cy="1692995"/>
          </a:xfrm>
        </p:grpSpPr>
        <p:grpSp>
          <p:nvGrpSpPr>
            <p:cNvPr id="55" name="Group 38"/>
            <p:cNvGrpSpPr/>
            <p:nvPr/>
          </p:nvGrpSpPr>
          <p:grpSpPr>
            <a:xfrm>
              <a:off x="0" y="37215"/>
              <a:ext cx="7751314" cy="1327641"/>
              <a:chOff x="0" y="0"/>
              <a:chExt cx="1140403" cy="195328"/>
            </a:xfrm>
          </p:grpSpPr>
          <p:sp>
            <p:nvSpPr>
              <p:cNvPr id="1048702" name="Freeform 39"/>
              <p:cNvSpPr/>
              <p:nvPr/>
            </p:nvSpPr>
            <p:spPr>
              <a:xfrm>
                <a:off x="0" y="0"/>
                <a:ext cx="1140403" cy="195328"/>
              </a:xfrm>
              <a:custGeom>
                <a:avLst/>
                <a:ahLst/>
                <a:rect l="l" t="t" r="r" b="b"/>
                <a:pathLst>
                  <a:path w="1140403" h="195328">
                    <a:moveTo>
                      <a:pt x="97664" y="0"/>
                    </a:moveTo>
                    <a:lnTo>
                      <a:pt x="1042740" y="0"/>
                    </a:lnTo>
                    <a:cubicBezTo>
                      <a:pt x="1068642" y="0"/>
                      <a:pt x="1093483" y="10290"/>
                      <a:pt x="1111798" y="28605"/>
                    </a:cubicBezTo>
                    <a:cubicBezTo>
                      <a:pt x="1130114" y="46921"/>
                      <a:pt x="1140403" y="71762"/>
                      <a:pt x="1140403" y="97664"/>
                    </a:cubicBezTo>
                    <a:lnTo>
                      <a:pt x="1140403" y="97664"/>
                    </a:lnTo>
                    <a:cubicBezTo>
                      <a:pt x="1140403" y="123566"/>
                      <a:pt x="1130114" y="148407"/>
                      <a:pt x="1111798" y="166723"/>
                    </a:cubicBezTo>
                    <a:cubicBezTo>
                      <a:pt x="1093483" y="185038"/>
                      <a:pt x="1068642" y="195328"/>
                      <a:pt x="1042740" y="195328"/>
                    </a:cubicBezTo>
                    <a:lnTo>
                      <a:pt x="97664" y="195328"/>
                    </a:lnTo>
                    <a:cubicBezTo>
                      <a:pt x="71762" y="195328"/>
                      <a:pt x="46921" y="185038"/>
                      <a:pt x="28605" y="166723"/>
                    </a:cubicBezTo>
                    <a:cubicBezTo>
                      <a:pt x="10290" y="148407"/>
                      <a:pt x="0" y="123566"/>
                      <a:pt x="0" y="97664"/>
                    </a:cubicBezTo>
                    <a:lnTo>
                      <a:pt x="0" y="97664"/>
                    </a:lnTo>
                    <a:cubicBezTo>
                      <a:pt x="0" y="71762"/>
                      <a:pt x="10290" y="46921"/>
                      <a:pt x="28605" y="28605"/>
                    </a:cubicBezTo>
                    <a:cubicBezTo>
                      <a:pt x="46921" y="10290"/>
                      <a:pt x="71762" y="0"/>
                      <a:pt x="9766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8703" name="TextBox 40"/>
              <p:cNvSpPr txBox="1"/>
              <p:nvPr/>
            </p:nvSpPr>
            <p:spPr>
              <a:xfrm>
                <a:off x="0" y="-28575"/>
                <a:ext cx="1140403" cy="223903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19"/>
                  </a:lnSpc>
                </a:pPr>
              </a:p>
            </p:txBody>
          </p:sp>
        </p:grpSp>
        <p:sp>
          <p:nvSpPr>
            <p:cNvPr id="1048704" name="TextBox 41"/>
            <p:cNvSpPr txBox="1"/>
            <p:nvPr/>
          </p:nvSpPr>
          <p:spPr>
            <a:xfrm>
              <a:off x="699240" y="-133350"/>
              <a:ext cx="6352833" cy="1692995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9998"/>
                </a:lnSpc>
              </a:pPr>
              <a:r>
                <a:rPr sz="7141" lang="en-US" spc="-557">
                  <a:solidFill>
                    <a:srgbClr val="FFFFFF"/>
                  </a:solidFill>
                  <a:ea typeface="字由点字夏乐体"/>
                </a:rPr>
                <a:t>原级</a:t>
              </a:r>
            </a:p>
          </p:txBody>
        </p:sp>
      </p:grpSp>
      <p:grpSp>
        <p:nvGrpSpPr>
          <p:cNvPr id="56" name="Group 42"/>
          <p:cNvGrpSpPr/>
          <p:nvPr/>
        </p:nvGrpSpPr>
        <p:grpSpPr>
          <a:xfrm>
            <a:off x="7600950" y="3547830"/>
            <a:ext cx="3086100" cy="1119839"/>
            <a:chOff x="0" y="0"/>
            <a:chExt cx="812800" cy="294937"/>
          </a:xfrm>
        </p:grpSpPr>
        <p:sp>
          <p:nvSpPr>
            <p:cNvPr id="1048705" name="Freeform 43"/>
            <p:cNvSpPr/>
            <p:nvPr/>
          </p:nvSpPr>
          <p:spPr>
            <a:xfrm>
              <a:off x="0" y="0"/>
              <a:ext cx="812800" cy="294937"/>
            </a:xfrm>
            <a:custGeom>
              <a:avLst/>
              <a:ahLst/>
              <a:rect l="l" t="t" r="r" b="b"/>
              <a:pathLst>
                <a:path w="812800" h="294937">
                  <a:moveTo>
                    <a:pt x="406400" y="0"/>
                  </a:moveTo>
                  <a:cubicBezTo>
                    <a:pt x="181951" y="0"/>
                    <a:pt x="0" y="66024"/>
                    <a:pt x="0" y="147468"/>
                  </a:cubicBezTo>
                  <a:cubicBezTo>
                    <a:pt x="0" y="228913"/>
                    <a:pt x="181951" y="294937"/>
                    <a:pt x="406400" y="294937"/>
                  </a:cubicBezTo>
                  <a:cubicBezTo>
                    <a:pt x="630849" y="294937"/>
                    <a:pt x="812800" y="228913"/>
                    <a:pt x="812800" y="147468"/>
                  </a:cubicBezTo>
                  <a:cubicBezTo>
                    <a:pt x="812800" y="66024"/>
                    <a:pt x="630849" y="0"/>
                    <a:pt x="406400" y="0"/>
                  </a:cubicBezTo>
                  <a:lnTo>
                    <a:pt x="406400" y="0"/>
                  </a:ln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  <a:ln cap="rnd">
              <a:noFill/>
              <a:prstDash val="solid"/>
              <a:round/>
            </a:ln>
          </p:spPr>
        </p:sp>
        <p:sp>
          <p:nvSpPr>
            <p:cNvPr id="1048706" name="TextBox 44"/>
            <p:cNvSpPr txBox="1"/>
            <p:nvPr/>
          </p:nvSpPr>
          <p:spPr>
            <a:xfrm>
              <a:off x="76200" y="-10450"/>
              <a:ext cx="660400" cy="277736"/>
            </a:xfrm>
            <a:prstGeom prst="rect"/>
          </p:spPr>
          <p:txBody>
            <a:bodyPr anchor="ctr" bIns="50800" lIns="50800" rIns="50800" rtlCol="0" tIns="50800"/>
            <a:p>
              <a:pPr algn="ctr" indent="0" lvl="0" mar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07" name="TextBox 45"/>
          <p:cNvSpPr txBox="1"/>
          <p:nvPr/>
        </p:nvSpPr>
        <p:spPr>
          <a:xfrm>
            <a:off x="7600950" y="1609035"/>
            <a:ext cx="3086100" cy="3159379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24877"/>
              </a:lnSpc>
              <a:spcBef>
                <a:spcPct val="0"/>
              </a:spcBef>
            </a:pPr>
            <a:r>
              <a:rPr sz="17769" lang="en-US">
                <a:solidFill>
                  <a:srgbClr val="562E15"/>
                </a:solidFill>
                <a:latin typeface="字由点字奇妙体"/>
              </a:rPr>
              <a:t>01</a:t>
            </a:r>
          </a:p>
        </p:txBody>
      </p:sp>
      <p:sp>
        <p:nvSpPr>
          <p:cNvPr id="1048708" name="TextBox 46"/>
          <p:cNvSpPr txBox="1"/>
          <p:nvPr/>
        </p:nvSpPr>
        <p:spPr>
          <a:xfrm>
            <a:off x="4376865" y="6477842"/>
            <a:ext cx="9534270" cy="483361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3806"/>
              </a:lnSpc>
            </a:pPr>
            <a:r>
              <a:rPr sz="2200" lang="en-US">
                <a:solidFill>
                  <a:srgbClr val="562E15"/>
                </a:solidFill>
                <a:latin typeface="思源黑体 2"/>
              </a:rPr>
              <a:t>Der Positiv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"/>
          <p:cNvGrpSpPr/>
          <p:nvPr/>
        </p:nvGrpSpPr>
        <p:grpSpPr>
          <a:xfrm>
            <a:off x="498790" y="600948"/>
            <a:ext cx="17290421" cy="9085104"/>
            <a:chOff x="0" y="0"/>
            <a:chExt cx="4553856" cy="2392785"/>
          </a:xfrm>
        </p:grpSpPr>
        <p:sp>
          <p:nvSpPr>
            <p:cNvPr id="1048709" name="Freeform 3"/>
            <p:cNvSpPr/>
            <p:nvPr/>
          </p:nvSpPr>
          <p:spPr>
            <a:xfrm>
              <a:off x="0" y="0"/>
              <a:ext cx="4553856" cy="2392785"/>
            </a:xfrm>
            <a:custGeom>
              <a:avLst/>
              <a:ahLst/>
              <a:rect l="l" t="t" r="r" b="b"/>
              <a:pathLst>
                <a:path w="4553856" h="2392785">
                  <a:moveTo>
                    <a:pt x="22836" y="0"/>
                  </a:moveTo>
                  <a:lnTo>
                    <a:pt x="4531020" y="0"/>
                  </a:lnTo>
                  <a:cubicBezTo>
                    <a:pt x="4537077" y="0"/>
                    <a:pt x="4542885" y="2406"/>
                    <a:pt x="4547167" y="6688"/>
                  </a:cubicBezTo>
                  <a:cubicBezTo>
                    <a:pt x="4551450" y="10971"/>
                    <a:pt x="4553856" y="16779"/>
                    <a:pt x="4553856" y="22836"/>
                  </a:cubicBezTo>
                  <a:lnTo>
                    <a:pt x="4553856" y="2369949"/>
                  </a:lnTo>
                  <a:cubicBezTo>
                    <a:pt x="4553856" y="2376005"/>
                    <a:pt x="4551450" y="2381814"/>
                    <a:pt x="4547167" y="2386096"/>
                  </a:cubicBezTo>
                  <a:cubicBezTo>
                    <a:pt x="4542885" y="2390379"/>
                    <a:pt x="4537077" y="2392785"/>
                    <a:pt x="4531020" y="2392785"/>
                  </a:cubicBezTo>
                  <a:lnTo>
                    <a:pt x="22836" y="2392785"/>
                  </a:lnTo>
                  <a:cubicBezTo>
                    <a:pt x="16779" y="2392785"/>
                    <a:pt x="10971" y="2390379"/>
                    <a:pt x="6688" y="2386096"/>
                  </a:cubicBezTo>
                  <a:cubicBezTo>
                    <a:pt x="2406" y="2381814"/>
                    <a:pt x="0" y="2376005"/>
                    <a:pt x="0" y="2369949"/>
                  </a:cubicBezTo>
                  <a:lnTo>
                    <a:pt x="0" y="22836"/>
                  </a:lnTo>
                  <a:cubicBezTo>
                    <a:pt x="0" y="16779"/>
                    <a:pt x="2406" y="10971"/>
                    <a:pt x="6688" y="6688"/>
                  </a:cubicBezTo>
                  <a:cubicBezTo>
                    <a:pt x="10971" y="2406"/>
                    <a:pt x="16779" y="0"/>
                    <a:pt x="22836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710" name="TextBox 4"/>
            <p:cNvSpPr txBox="1"/>
            <p:nvPr/>
          </p:nvSpPr>
          <p:spPr>
            <a:xfrm>
              <a:off x="0" y="-38100"/>
              <a:ext cx="4553856" cy="2430885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11" name="Freeform 5"/>
          <p:cNvSpPr/>
          <p:nvPr/>
        </p:nvSpPr>
        <p:spPr>
          <a:xfrm>
            <a:off x="-352157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12" name="Freeform 6"/>
          <p:cNvSpPr/>
          <p:nvPr/>
        </p:nvSpPr>
        <p:spPr>
          <a:xfrm>
            <a:off x="17053581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13" name="Freeform 7"/>
          <p:cNvSpPr/>
          <p:nvPr/>
        </p:nvSpPr>
        <p:spPr>
          <a:xfrm>
            <a:off x="1302827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14" name="Freeform 8"/>
          <p:cNvSpPr/>
          <p:nvPr/>
        </p:nvSpPr>
        <p:spPr>
          <a:xfrm>
            <a:off x="15986149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15" name="Freeform 9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716" name="Freeform 10"/>
          <p:cNvSpPr/>
          <p:nvPr/>
        </p:nvSpPr>
        <p:spPr>
          <a:xfrm>
            <a:off x="16937474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0" y="0"/>
                </a:moveTo>
                <a:lnTo>
                  <a:pt x="1073646" y="0"/>
                </a:lnTo>
                <a:lnTo>
                  <a:pt x="1073646" y="1094161"/>
                </a:lnTo>
                <a:lnTo>
                  <a:pt x="0" y="109416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717" name="Freeform 11"/>
          <p:cNvSpPr/>
          <p:nvPr/>
        </p:nvSpPr>
        <p:spPr>
          <a:xfrm flipH="1">
            <a:off x="229181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1073646" y="0"/>
                </a:moveTo>
                <a:lnTo>
                  <a:pt x="0" y="0"/>
                </a:lnTo>
                <a:lnTo>
                  <a:pt x="0" y="1094161"/>
                </a:lnTo>
                <a:lnTo>
                  <a:pt x="1073646" y="1094161"/>
                </a:lnTo>
                <a:lnTo>
                  <a:pt x="1073646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718" name="Freeform 12"/>
          <p:cNvSpPr/>
          <p:nvPr/>
        </p:nvSpPr>
        <p:spPr>
          <a:xfrm>
            <a:off x="16096043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0" y="0"/>
                </a:moveTo>
                <a:lnTo>
                  <a:pt x="624177" y="0"/>
                </a:lnTo>
                <a:lnTo>
                  <a:pt x="624177" y="636104"/>
                </a:lnTo>
                <a:lnTo>
                  <a:pt x="0" y="63610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719" name="Freeform 13"/>
          <p:cNvSpPr/>
          <p:nvPr/>
        </p:nvSpPr>
        <p:spPr>
          <a:xfrm flipH="1">
            <a:off x="1568800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624177" y="0"/>
                </a:moveTo>
                <a:lnTo>
                  <a:pt x="0" y="0"/>
                </a:lnTo>
                <a:lnTo>
                  <a:pt x="0" y="636104"/>
                </a:lnTo>
                <a:lnTo>
                  <a:pt x="624177" y="636104"/>
                </a:lnTo>
                <a:lnTo>
                  <a:pt x="624177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59" name="Group 14"/>
          <p:cNvGrpSpPr/>
          <p:nvPr/>
        </p:nvGrpSpPr>
        <p:grpSpPr>
          <a:xfrm>
            <a:off x="7254690" y="1796394"/>
            <a:ext cx="3778620" cy="273472"/>
            <a:chOff x="0" y="0"/>
            <a:chExt cx="995192" cy="72026"/>
          </a:xfrm>
        </p:grpSpPr>
        <p:sp>
          <p:nvSpPr>
            <p:cNvPr id="1048720" name="Freeform 15"/>
            <p:cNvSpPr/>
            <p:nvPr/>
          </p:nvSpPr>
          <p:spPr>
            <a:xfrm>
              <a:off x="0" y="0"/>
              <a:ext cx="995192" cy="72026"/>
            </a:xfrm>
            <a:custGeom>
              <a:avLst/>
              <a:ahLst/>
              <a:rect l="l" t="t" r="r" b="b"/>
              <a:pathLst>
                <a:path w="995192" h="72026">
                  <a:moveTo>
                    <a:pt x="36013" y="0"/>
                  </a:moveTo>
                  <a:lnTo>
                    <a:pt x="959179" y="0"/>
                  </a:lnTo>
                  <a:cubicBezTo>
                    <a:pt x="979069" y="0"/>
                    <a:pt x="995192" y="16123"/>
                    <a:pt x="995192" y="36013"/>
                  </a:cubicBezTo>
                  <a:lnTo>
                    <a:pt x="995192" y="36013"/>
                  </a:lnTo>
                  <a:cubicBezTo>
                    <a:pt x="995192" y="45564"/>
                    <a:pt x="991398" y="54724"/>
                    <a:pt x="984644" y="61478"/>
                  </a:cubicBezTo>
                  <a:cubicBezTo>
                    <a:pt x="977891" y="68231"/>
                    <a:pt x="968731" y="72026"/>
                    <a:pt x="959179" y="72026"/>
                  </a:cubicBezTo>
                  <a:lnTo>
                    <a:pt x="36013" y="72026"/>
                  </a:lnTo>
                  <a:cubicBezTo>
                    <a:pt x="26462" y="72026"/>
                    <a:pt x="17302" y="68231"/>
                    <a:pt x="10548" y="61478"/>
                  </a:cubicBezTo>
                  <a:cubicBezTo>
                    <a:pt x="3794" y="54724"/>
                    <a:pt x="0" y="45564"/>
                    <a:pt x="0" y="36013"/>
                  </a:cubicBezTo>
                  <a:lnTo>
                    <a:pt x="0" y="36013"/>
                  </a:lnTo>
                  <a:cubicBezTo>
                    <a:pt x="0" y="26462"/>
                    <a:pt x="3794" y="17302"/>
                    <a:pt x="10548" y="10548"/>
                  </a:cubicBezTo>
                  <a:cubicBezTo>
                    <a:pt x="17302" y="3794"/>
                    <a:pt x="26462" y="0"/>
                    <a:pt x="36013" y="0"/>
                  </a:cubicBez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</p:spPr>
        </p:sp>
        <p:sp>
          <p:nvSpPr>
            <p:cNvPr id="1048721" name="TextBox 16"/>
            <p:cNvSpPr txBox="1"/>
            <p:nvPr/>
          </p:nvSpPr>
          <p:spPr>
            <a:xfrm>
              <a:off x="0" y="-38100"/>
              <a:ext cx="995192" cy="110126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id="1048722" name="TextBox 17"/>
          <p:cNvSpPr txBox="1"/>
          <p:nvPr/>
        </p:nvSpPr>
        <p:spPr>
          <a:xfrm>
            <a:off x="6781135" y="1036196"/>
            <a:ext cx="4725731" cy="2458720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9680"/>
              </a:lnSpc>
              <a:spcBef>
                <a:spcPct val="0"/>
              </a:spcBef>
            </a:pPr>
            <a:r>
              <a:rPr sz="6914" lang="en-US" spc="-636">
                <a:solidFill>
                  <a:srgbClr val="562E15"/>
                </a:solidFill>
                <a:latin typeface="字由点字夏乐体"/>
                <a:ea typeface="字由点字夏乐体"/>
              </a:rPr>
              <a:t>Der Positiv 原级</a:t>
            </a:r>
          </a:p>
        </p:txBody>
      </p:sp>
      <p:grpSp>
        <p:nvGrpSpPr>
          <p:cNvPr id="60" name="Group 18"/>
          <p:cNvGrpSpPr/>
          <p:nvPr/>
        </p:nvGrpSpPr>
        <p:grpSpPr>
          <a:xfrm>
            <a:off x="1692999" y="4027799"/>
            <a:ext cx="3506188" cy="3506188"/>
            <a:chOff x="0" y="0"/>
            <a:chExt cx="812800" cy="812800"/>
          </a:xfrm>
        </p:grpSpPr>
        <p:sp>
          <p:nvSpPr>
            <p:cNvPr id="1048723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ah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08645">
                <a:alpha val="24706"/>
              </a:srgbClr>
            </a:solidFill>
          </p:spPr>
        </p:sp>
        <p:sp>
          <p:nvSpPr>
            <p:cNvPr id="1048724" name="TextBox 20"/>
            <p:cNvSpPr txBox="1"/>
            <p:nvPr/>
          </p:nvSpPr>
          <p:spPr>
            <a:xfrm>
              <a:off x="76200" y="19050"/>
              <a:ext cx="660400" cy="717550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3499"/>
                </a:lnSpc>
              </a:pPr>
            </a:p>
          </p:txBody>
        </p:sp>
      </p:grpSp>
      <p:grpSp>
        <p:nvGrpSpPr>
          <p:cNvPr id="61" name="Group 21"/>
          <p:cNvGrpSpPr/>
          <p:nvPr/>
        </p:nvGrpSpPr>
        <p:grpSpPr>
          <a:xfrm>
            <a:off x="1866260" y="4201059"/>
            <a:ext cx="3159666" cy="3159666"/>
            <a:chOff x="0" y="0"/>
            <a:chExt cx="812800" cy="812800"/>
          </a:xfrm>
        </p:grpSpPr>
        <p:sp>
          <p:nvSpPr>
            <p:cNvPr id="1048725" name="Freeform 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ah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08645"/>
            </a:solidFill>
          </p:spPr>
        </p:sp>
        <p:sp>
          <p:nvSpPr>
            <p:cNvPr id="1048726" name="TextBox 23"/>
            <p:cNvSpPr txBox="1"/>
            <p:nvPr/>
          </p:nvSpPr>
          <p:spPr>
            <a:xfrm>
              <a:off x="76200" y="19050"/>
              <a:ext cx="660400" cy="717550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3499"/>
                </a:lnSpc>
              </a:pPr>
            </a:p>
          </p:txBody>
        </p:sp>
      </p:grpSp>
      <p:sp>
        <p:nvSpPr>
          <p:cNvPr id="1048727" name="TextBox 24"/>
          <p:cNvSpPr txBox="1"/>
          <p:nvPr/>
        </p:nvSpPr>
        <p:spPr>
          <a:xfrm>
            <a:off x="2434766" y="5344965"/>
            <a:ext cx="2022653" cy="852805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6709"/>
              </a:lnSpc>
            </a:pPr>
            <a:r>
              <a:rPr sz="5499" lang="en-US" spc="1039">
                <a:solidFill>
                  <a:srgbClr val="FFFFFF"/>
                </a:solidFill>
                <a:ea typeface="思源黑体 2"/>
              </a:rPr>
              <a:t>说明</a:t>
            </a:r>
          </a:p>
        </p:txBody>
      </p:sp>
      <p:sp>
        <p:nvSpPr>
          <p:cNvPr id="1048728" name="TextBox 25"/>
          <p:cNvSpPr txBox="1"/>
          <p:nvPr/>
        </p:nvSpPr>
        <p:spPr>
          <a:xfrm>
            <a:off x="5275566" y="3581549"/>
            <a:ext cx="10710583" cy="515620"/>
          </a:xfrm>
          <a:prstGeom prst="rect"/>
        </p:spPr>
        <p:txBody>
          <a:bodyPr anchor="t" bIns="0" lIns="0" rIns="0" rtlCol="0" tIns="0">
            <a:spAutoFit/>
          </a:bodyPr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latin typeface="思源黑体 2 Bold"/>
                <a:ea typeface="思源黑体 2 Bold"/>
              </a:rPr>
              <a:t>so(genauso/ebenso) ＋ 形容词原级 ＋ wie，表示“与......一样”</a:t>
            </a:r>
          </a:p>
        </p:txBody>
      </p:sp>
      <p:grpSp>
        <p:nvGrpSpPr>
          <p:cNvPr id="62" name="Group 26"/>
          <p:cNvGrpSpPr/>
          <p:nvPr/>
        </p:nvGrpSpPr>
        <p:grpSpPr>
          <a:xfrm>
            <a:off x="5275566" y="2977172"/>
            <a:ext cx="3034275" cy="499601"/>
            <a:chOff x="0" y="0"/>
            <a:chExt cx="1039241" cy="171114"/>
          </a:xfrm>
        </p:grpSpPr>
        <p:sp>
          <p:nvSpPr>
            <p:cNvPr id="1048729" name="Freeform 27"/>
            <p:cNvSpPr/>
            <p:nvPr/>
          </p:nvSpPr>
          <p:spPr>
            <a:xfrm>
              <a:off x="0" y="0"/>
              <a:ext cx="1039241" cy="171114"/>
            </a:xfrm>
            <a:custGeom>
              <a:avLst/>
              <a:ahLst/>
              <a:rect l="l" t="t" r="r" b="b"/>
              <a:pathLst>
                <a:path w="1039241" h="171114">
                  <a:moveTo>
                    <a:pt x="85557" y="0"/>
                  </a:moveTo>
                  <a:lnTo>
                    <a:pt x="953684" y="0"/>
                  </a:lnTo>
                  <a:cubicBezTo>
                    <a:pt x="976375" y="0"/>
                    <a:pt x="998137" y="9014"/>
                    <a:pt x="1014182" y="25059"/>
                  </a:cubicBezTo>
                  <a:cubicBezTo>
                    <a:pt x="1030227" y="41104"/>
                    <a:pt x="1039241" y="62866"/>
                    <a:pt x="1039241" y="85557"/>
                  </a:cubicBezTo>
                  <a:lnTo>
                    <a:pt x="1039241" y="85557"/>
                  </a:lnTo>
                  <a:cubicBezTo>
                    <a:pt x="1039241" y="108248"/>
                    <a:pt x="1030227" y="130010"/>
                    <a:pt x="1014182" y="146055"/>
                  </a:cubicBezTo>
                  <a:cubicBezTo>
                    <a:pt x="998137" y="162100"/>
                    <a:pt x="976375" y="171114"/>
                    <a:pt x="953684" y="171114"/>
                  </a:cubicBezTo>
                  <a:lnTo>
                    <a:pt x="85557" y="171114"/>
                  </a:lnTo>
                  <a:cubicBezTo>
                    <a:pt x="62866" y="171114"/>
                    <a:pt x="41104" y="162100"/>
                    <a:pt x="25059" y="146055"/>
                  </a:cubicBezTo>
                  <a:cubicBezTo>
                    <a:pt x="9014" y="130010"/>
                    <a:pt x="0" y="108248"/>
                    <a:pt x="0" y="85557"/>
                  </a:cubicBezTo>
                  <a:lnTo>
                    <a:pt x="0" y="85557"/>
                  </a:lnTo>
                  <a:cubicBezTo>
                    <a:pt x="0" y="62866"/>
                    <a:pt x="9014" y="41104"/>
                    <a:pt x="25059" y="25059"/>
                  </a:cubicBezTo>
                  <a:cubicBezTo>
                    <a:pt x="41104" y="9014"/>
                    <a:pt x="62866" y="0"/>
                    <a:pt x="85557" y="0"/>
                  </a:cubicBezTo>
                  <a:close/>
                </a:path>
              </a:pathLst>
            </a:custGeom>
            <a:solidFill>
              <a:srgbClr val="F08645"/>
            </a:solidFill>
            <a:ln w="9525" cap="rnd">
              <a:solidFill>
                <a:srgbClr val="502B28"/>
              </a:solidFill>
              <a:prstDash val="solid"/>
              <a:round/>
            </a:ln>
          </p:spPr>
        </p:sp>
        <p:sp>
          <p:nvSpPr>
            <p:cNvPr id="1048730" name="TextBox 28"/>
            <p:cNvSpPr txBox="1"/>
            <p:nvPr/>
          </p:nvSpPr>
          <p:spPr>
            <a:xfrm>
              <a:off x="0" y="-57150"/>
              <a:ext cx="1039241" cy="228264"/>
            </a:xfrm>
            <a:prstGeom prst="rect"/>
          </p:spPr>
          <p:txBody>
            <a:bodyPr anchor="ctr" bIns="34493" lIns="34493" rIns="34493" rtlCol="0" tIns="34493"/>
            <a:p>
              <a:pPr algn="ctr" indent="0" lvl="0" marL="0">
                <a:lnSpc>
                  <a:spcPts val="419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31" name="TextBox 29"/>
          <p:cNvSpPr txBox="1"/>
          <p:nvPr/>
        </p:nvSpPr>
        <p:spPr>
          <a:xfrm>
            <a:off x="5637113" y="2936880"/>
            <a:ext cx="2308302" cy="525992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4199"/>
              </a:lnSpc>
              <a:spcBef>
                <a:spcPct val="0"/>
              </a:spcBef>
            </a:pPr>
            <a:r>
              <a:rPr sz="2999" lang="en-US" spc="299">
                <a:solidFill>
                  <a:srgbClr val="FFFFFF"/>
                </a:solidFill>
                <a:ea typeface="思源黑体 2 Bold"/>
              </a:rPr>
              <a:t>肯定形式</a:t>
            </a:r>
          </a:p>
        </p:txBody>
      </p:sp>
      <p:sp>
        <p:nvSpPr>
          <p:cNvPr id="1048732" name="TextBox 30"/>
          <p:cNvSpPr txBox="1"/>
          <p:nvPr/>
        </p:nvSpPr>
        <p:spPr>
          <a:xfrm>
            <a:off x="6032952" y="5643438"/>
            <a:ext cx="10947827" cy="515620"/>
          </a:xfrm>
          <a:prstGeom prst="rect"/>
        </p:spPr>
        <p:txBody>
          <a:bodyPr anchor="t" bIns="0" lIns="0" rIns="0" rtlCol="0" tIns="0">
            <a:spAutoFit/>
          </a:bodyPr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latin typeface="思源黑体 2 Bold"/>
                <a:ea typeface="思源黑体 2 Bold"/>
              </a:rPr>
              <a:t>nicht so + 形容词原级 ＋ wie，表示”与......不一样“</a:t>
            </a:r>
          </a:p>
        </p:txBody>
      </p:sp>
      <p:grpSp>
        <p:nvGrpSpPr>
          <p:cNvPr id="63" name="Group 31"/>
          <p:cNvGrpSpPr/>
          <p:nvPr/>
        </p:nvGrpSpPr>
        <p:grpSpPr>
          <a:xfrm>
            <a:off x="6032952" y="5057359"/>
            <a:ext cx="3034275" cy="499601"/>
            <a:chOff x="0" y="0"/>
            <a:chExt cx="1039241" cy="171114"/>
          </a:xfrm>
        </p:grpSpPr>
        <p:sp>
          <p:nvSpPr>
            <p:cNvPr id="1048733" name="Freeform 32"/>
            <p:cNvSpPr/>
            <p:nvPr/>
          </p:nvSpPr>
          <p:spPr>
            <a:xfrm>
              <a:off x="0" y="0"/>
              <a:ext cx="1039241" cy="171114"/>
            </a:xfrm>
            <a:custGeom>
              <a:avLst/>
              <a:ahLst/>
              <a:rect l="l" t="t" r="r" b="b"/>
              <a:pathLst>
                <a:path w="1039241" h="171114">
                  <a:moveTo>
                    <a:pt x="85557" y="0"/>
                  </a:moveTo>
                  <a:lnTo>
                    <a:pt x="953684" y="0"/>
                  </a:lnTo>
                  <a:cubicBezTo>
                    <a:pt x="976375" y="0"/>
                    <a:pt x="998137" y="9014"/>
                    <a:pt x="1014182" y="25059"/>
                  </a:cubicBezTo>
                  <a:cubicBezTo>
                    <a:pt x="1030227" y="41104"/>
                    <a:pt x="1039241" y="62866"/>
                    <a:pt x="1039241" y="85557"/>
                  </a:cubicBezTo>
                  <a:lnTo>
                    <a:pt x="1039241" y="85557"/>
                  </a:lnTo>
                  <a:cubicBezTo>
                    <a:pt x="1039241" y="108248"/>
                    <a:pt x="1030227" y="130010"/>
                    <a:pt x="1014182" y="146055"/>
                  </a:cubicBezTo>
                  <a:cubicBezTo>
                    <a:pt x="998137" y="162100"/>
                    <a:pt x="976375" y="171114"/>
                    <a:pt x="953684" y="171114"/>
                  </a:cubicBezTo>
                  <a:lnTo>
                    <a:pt x="85557" y="171114"/>
                  </a:lnTo>
                  <a:cubicBezTo>
                    <a:pt x="62866" y="171114"/>
                    <a:pt x="41104" y="162100"/>
                    <a:pt x="25059" y="146055"/>
                  </a:cubicBezTo>
                  <a:cubicBezTo>
                    <a:pt x="9014" y="130010"/>
                    <a:pt x="0" y="108248"/>
                    <a:pt x="0" y="85557"/>
                  </a:cubicBezTo>
                  <a:lnTo>
                    <a:pt x="0" y="85557"/>
                  </a:lnTo>
                  <a:cubicBezTo>
                    <a:pt x="0" y="62866"/>
                    <a:pt x="9014" y="41104"/>
                    <a:pt x="25059" y="25059"/>
                  </a:cubicBezTo>
                  <a:cubicBezTo>
                    <a:pt x="41104" y="9014"/>
                    <a:pt x="62866" y="0"/>
                    <a:pt x="85557" y="0"/>
                  </a:cubicBezTo>
                  <a:close/>
                </a:path>
              </a:pathLst>
            </a:custGeom>
            <a:solidFill>
              <a:srgbClr val="F08645"/>
            </a:solidFill>
            <a:ln w="9525" cap="rnd">
              <a:solidFill>
                <a:srgbClr val="502B28"/>
              </a:solidFill>
              <a:prstDash val="solid"/>
              <a:round/>
            </a:ln>
          </p:spPr>
        </p:sp>
        <p:sp>
          <p:nvSpPr>
            <p:cNvPr id="1048734" name="TextBox 33"/>
            <p:cNvSpPr txBox="1"/>
            <p:nvPr/>
          </p:nvSpPr>
          <p:spPr>
            <a:xfrm>
              <a:off x="0" y="-57150"/>
              <a:ext cx="1039241" cy="228264"/>
            </a:xfrm>
            <a:prstGeom prst="rect"/>
          </p:spPr>
          <p:txBody>
            <a:bodyPr anchor="ctr" bIns="34493" lIns="34493" rIns="34493" rtlCol="0" tIns="34493"/>
            <a:p>
              <a:pPr algn="ctr" indent="0" lvl="0" marL="0">
                <a:lnSpc>
                  <a:spcPts val="419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35" name="TextBox 34"/>
          <p:cNvSpPr txBox="1"/>
          <p:nvPr/>
        </p:nvSpPr>
        <p:spPr>
          <a:xfrm>
            <a:off x="6394498" y="5009734"/>
            <a:ext cx="2308302" cy="525992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4199"/>
              </a:lnSpc>
              <a:spcBef>
                <a:spcPct val="0"/>
              </a:spcBef>
            </a:pPr>
            <a:r>
              <a:rPr sz="2999" lang="en-US" spc="299">
                <a:solidFill>
                  <a:srgbClr val="FFFFFF"/>
                </a:solidFill>
                <a:ea typeface="思源黑体 2 Bold"/>
              </a:rPr>
              <a:t>否定形式</a:t>
            </a:r>
          </a:p>
        </p:txBody>
      </p:sp>
      <p:sp>
        <p:nvSpPr>
          <p:cNvPr id="1048736" name="TextBox 35"/>
          <p:cNvSpPr txBox="1"/>
          <p:nvPr/>
        </p:nvSpPr>
        <p:spPr>
          <a:xfrm>
            <a:off x="5275566" y="7753638"/>
            <a:ext cx="10301856" cy="515620"/>
          </a:xfrm>
          <a:prstGeom prst="rect"/>
        </p:spPr>
        <p:txBody>
          <a:bodyPr anchor="t" bIns="0" lIns="0" rIns="0" rtlCol="0" tIns="0">
            <a:spAutoFit/>
          </a:bodyPr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ea typeface="思源黑体 2 Bold"/>
              </a:rPr>
              <a:t>被比较的两个对象在原句中所充当的成分是一致的</a:t>
            </a:r>
          </a:p>
        </p:txBody>
      </p:sp>
      <p:grpSp>
        <p:nvGrpSpPr>
          <p:cNvPr id="64" name="Group 36"/>
          <p:cNvGrpSpPr/>
          <p:nvPr/>
        </p:nvGrpSpPr>
        <p:grpSpPr>
          <a:xfrm>
            <a:off x="5275566" y="7137545"/>
            <a:ext cx="3034275" cy="499601"/>
            <a:chOff x="0" y="0"/>
            <a:chExt cx="1039241" cy="171114"/>
          </a:xfrm>
        </p:grpSpPr>
        <p:sp>
          <p:nvSpPr>
            <p:cNvPr id="1048737" name="Freeform 37"/>
            <p:cNvSpPr/>
            <p:nvPr/>
          </p:nvSpPr>
          <p:spPr>
            <a:xfrm>
              <a:off x="0" y="0"/>
              <a:ext cx="1039241" cy="171114"/>
            </a:xfrm>
            <a:custGeom>
              <a:avLst/>
              <a:ahLst/>
              <a:rect l="l" t="t" r="r" b="b"/>
              <a:pathLst>
                <a:path w="1039241" h="171114">
                  <a:moveTo>
                    <a:pt x="85557" y="0"/>
                  </a:moveTo>
                  <a:lnTo>
                    <a:pt x="953684" y="0"/>
                  </a:lnTo>
                  <a:cubicBezTo>
                    <a:pt x="976375" y="0"/>
                    <a:pt x="998137" y="9014"/>
                    <a:pt x="1014182" y="25059"/>
                  </a:cubicBezTo>
                  <a:cubicBezTo>
                    <a:pt x="1030227" y="41104"/>
                    <a:pt x="1039241" y="62866"/>
                    <a:pt x="1039241" y="85557"/>
                  </a:cubicBezTo>
                  <a:lnTo>
                    <a:pt x="1039241" y="85557"/>
                  </a:lnTo>
                  <a:cubicBezTo>
                    <a:pt x="1039241" y="108248"/>
                    <a:pt x="1030227" y="130010"/>
                    <a:pt x="1014182" y="146055"/>
                  </a:cubicBezTo>
                  <a:cubicBezTo>
                    <a:pt x="998137" y="162100"/>
                    <a:pt x="976375" y="171114"/>
                    <a:pt x="953684" y="171114"/>
                  </a:cubicBezTo>
                  <a:lnTo>
                    <a:pt x="85557" y="171114"/>
                  </a:lnTo>
                  <a:cubicBezTo>
                    <a:pt x="62866" y="171114"/>
                    <a:pt x="41104" y="162100"/>
                    <a:pt x="25059" y="146055"/>
                  </a:cubicBezTo>
                  <a:cubicBezTo>
                    <a:pt x="9014" y="130010"/>
                    <a:pt x="0" y="108248"/>
                    <a:pt x="0" y="85557"/>
                  </a:cubicBezTo>
                  <a:lnTo>
                    <a:pt x="0" y="85557"/>
                  </a:lnTo>
                  <a:cubicBezTo>
                    <a:pt x="0" y="62866"/>
                    <a:pt x="9014" y="41104"/>
                    <a:pt x="25059" y="25059"/>
                  </a:cubicBezTo>
                  <a:cubicBezTo>
                    <a:pt x="41104" y="9014"/>
                    <a:pt x="62866" y="0"/>
                    <a:pt x="85557" y="0"/>
                  </a:cubicBezTo>
                  <a:close/>
                </a:path>
              </a:pathLst>
            </a:custGeom>
            <a:solidFill>
              <a:srgbClr val="F08645"/>
            </a:solidFill>
            <a:ln w="9525" cap="rnd">
              <a:solidFill>
                <a:srgbClr val="502B28"/>
              </a:solidFill>
              <a:prstDash val="solid"/>
              <a:round/>
            </a:ln>
          </p:spPr>
        </p:sp>
        <p:sp>
          <p:nvSpPr>
            <p:cNvPr id="1048738" name="TextBox 38"/>
            <p:cNvSpPr txBox="1"/>
            <p:nvPr/>
          </p:nvSpPr>
          <p:spPr>
            <a:xfrm>
              <a:off x="0" y="-57150"/>
              <a:ext cx="1039241" cy="228264"/>
            </a:xfrm>
            <a:prstGeom prst="rect"/>
          </p:spPr>
          <p:txBody>
            <a:bodyPr anchor="ctr" bIns="34493" lIns="34493" rIns="34493" rtlCol="0" tIns="34493"/>
            <a:p>
              <a:pPr algn="ctr" indent="0" lvl="0" marL="0">
                <a:lnSpc>
                  <a:spcPts val="419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39" name="TextBox 39"/>
          <p:cNvSpPr txBox="1"/>
          <p:nvPr/>
        </p:nvSpPr>
        <p:spPr>
          <a:xfrm>
            <a:off x="5638552" y="7108970"/>
            <a:ext cx="2308302" cy="525992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4199"/>
              </a:lnSpc>
              <a:spcBef>
                <a:spcPct val="0"/>
              </a:spcBef>
            </a:pPr>
            <a:r>
              <a:rPr sz="2999" lang="en-US" spc="299">
                <a:solidFill>
                  <a:srgbClr val="FFFFFF"/>
                </a:solidFill>
                <a:ea typeface="思源黑体 2 Bold"/>
              </a:rPr>
              <a:t>补充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2"/>
          <p:cNvGrpSpPr/>
          <p:nvPr/>
        </p:nvGrpSpPr>
        <p:grpSpPr>
          <a:xfrm>
            <a:off x="498790" y="600948"/>
            <a:ext cx="17290421" cy="9085104"/>
            <a:chOff x="0" y="0"/>
            <a:chExt cx="4553856" cy="2392785"/>
          </a:xfrm>
        </p:grpSpPr>
        <p:sp>
          <p:nvSpPr>
            <p:cNvPr id="1048740" name="Freeform 3"/>
            <p:cNvSpPr/>
            <p:nvPr/>
          </p:nvSpPr>
          <p:spPr>
            <a:xfrm>
              <a:off x="0" y="0"/>
              <a:ext cx="4553856" cy="2392785"/>
            </a:xfrm>
            <a:custGeom>
              <a:avLst/>
              <a:ahLst/>
              <a:rect l="l" t="t" r="r" b="b"/>
              <a:pathLst>
                <a:path w="4553856" h="2392785">
                  <a:moveTo>
                    <a:pt x="22836" y="0"/>
                  </a:moveTo>
                  <a:lnTo>
                    <a:pt x="4531020" y="0"/>
                  </a:lnTo>
                  <a:cubicBezTo>
                    <a:pt x="4537077" y="0"/>
                    <a:pt x="4542885" y="2406"/>
                    <a:pt x="4547167" y="6688"/>
                  </a:cubicBezTo>
                  <a:cubicBezTo>
                    <a:pt x="4551450" y="10971"/>
                    <a:pt x="4553856" y="16779"/>
                    <a:pt x="4553856" y="22836"/>
                  </a:cubicBezTo>
                  <a:lnTo>
                    <a:pt x="4553856" y="2369949"/>
                  </a:lnTo>
                  <a:cubicBezTo>
                    <a:pt x="4553856" y="2376005"/>
                    <a:pt x="4551450" y="2381814"/>
                    <a:pt x="4547167" y="2386096"/>
                  </a:cubicBezTo>
                  <a:cubicBezTo>
                    <a:pt x="4542885" y="2390379"/>
                    <a:pt x="4537077" y="2392785"/>
                    <a:pt x="4531020" y="2392785"/>
                  </a:cubicBezTo>
                  <a:lnTo>
                    <a:pt x="22836" y="2392785"/>
                  </a:lnTo>
                  <a:cubicBezTo>
                    <a:pt x="16779" y="2392785"/>
                    <a:pt x="10971" y="2390379"/>
                    <a:pt x="6688" y="2386096"/>
                  </a:cubicBezTo>
                  <a:cubicBezTo>
                    <a:pt x="2406" y="2381814"/>
                    <a:pt x="0" y="2376005"/>
                    <a:pt x="0" y="2369949"/>
                  </a:cubicBezTo>
                  <a:lnTo>
                    <a:pt x="0" y="22836"/>
                  </a:lnTo>
                  <a:cubicBezTo>
                    <a:pt x="0" y="16779"/>
                    <a:pt x="2406" y="10971"/>
                    <a:pt x="6688" y="6688"/>
                  </a:cubicBezTo>
                  <a:cubicBezTo>
                    <a:pt x="10971" y="2406"/>
                    <a:pt x="16779" y="0"/>
                    <a:pt x="22836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741" name="TextBox 4"/>
            <p:cNvSpPr txBox="1"/>
            <p:nvPr/>
          </p:nvSpPr>
          <p:spPr>
            <a:xfrm>
              <a:off x="0" y="-38100"/>
              <a:ext cx="4553856" cy="2430885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42" name="Freeform 5"/>
          <p:cNvSpPr/>
          <p:nvPr/>
        </p:nvSpPr>
        <p:spPr>
          <a:xfrm>
            <a:off x="-352157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43" name="Freeform 6"/>
          <p:cNvSpPr/>
          <p:nvPr/>
        </p:nvSpPr>
        <p:spPr>
          <a:xfrm>
            <a:off x="17053581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44" name="Freeform 7"/>
          <p:cNvSpPr/>
          <p:nvPr/>
        </p:nvSpPr>
        <p:spPr>
          <a:xfrm>
            <a:off x="1302827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45" name="Freeform 8"/>
          <p:cNvSpPr/>
          <p:nvPr/>
        </p:nvSpPr>
        <p:spPr>
          <a:xfrm>
            <a:off x="15986149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46" name="Freeform 9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747" name="Freeform 10"/>
          <p:cNvSpPr/>
          <p:nvPr/>
        </p:nvSpPr>
        <p:spPr>
          <a:xfrm>
            <a:off x="16937474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0" y="0"/>
                </a:moveTo>
                <a:lnTo>
                  <a:pt x="1073646" y="0"/>
                </a:lnTo>
                <a:lnTo>
                  <a:pt x="1073646" y="1094161"/>
                </a:lnTo>
                <a:lnTo>
                  <a:pt x="0" y="109416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748" name="Freeform 11"/>
          <p:cNvSpPr/>
          <p:nvPr/>
        </p:nvSpPr>
        <p:spPr>
          <a:xfrm flipH="1">
            <a:off x="229181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1073646" y="0"/>
                </a:moveTo>
                <a:lnTo>
                  <a:pt x="0" y="0"/>
                </a:lnTo>
                <a:lnTo>
                  <a:pt x="0" y="1094161"/>
                </a:lnTo>
                <a:lnTo>
                  <a:pt x="1073646" y="1094161"/>
                </a:lnTo>
                <a:lnTo>
                  <a:pt x="1073646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749" name="Freeform 12"/>
          <p:cNvSpPr/>
          <p:nvPr/>
        </p:nvSpPr>
        <p:spPr>
          <a:xfrm>
            <a:off x="16096043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0" y="0"/>
                </a:moveTo>
                <a:lnTo>
                  <a:pt x="624177" y="0"/>
                </a:lnTo>
                <a:lnTo>
                  <a:pt x="624177" y="636104"/>
                </a:lnTo>
                <a:lnTo>
                  <a:pt x="0" y="63610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750" name="Freeform 13"/>
          <p:cNvSpPr/>
          <p:nvPr/>
        </p:nvSpPr>
        <p:spPr>
          <a:xfrm flipH="1">
            <a:off x="1568800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624177" y="0"/>
                </a:moveTo>
                <a:lnTo>
                  <a:pt x="0" y="0"/>
                </a:lnTo>
                <a:lnTo>
                  <a:pt x="0" y="636104"/>
                </a:lnTo>
                <a:lnTo>
                  <a:pt x="624177" y="636104"/>
                </a:lnTo>
                <a:lnTo>
                  <a:pt x="624177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67" name="Group 14"/>
          <p:cNvGrpSpPr/>
          <p:nvPr/>
        </p:nvGrpSpPr>
        <p:grpSpPr>
          <a:xfrm>
            <a:off x="7254690" y="1796394"/>
            <a:ext cx="3778620" cy="273472"/>
            <a:chOff x="0" y="0"/>
            <a:chExt cx="995192" cy="72026"/>
          </a:xfrm>
        </p:grpSpPr>
        <p:sp>
          <p:nvSpPr>
            <p:cNvPr id="1048751" name="Freeform 15"/>
            <p:cNvSpPr/>
            <p:nvPr/>
          </p:nvSpPr>
          <p:spPr>
            <a:xfrm>
              <a:off x="0" y="0"/>
              <a:ext cx="995192" cy="72026"/>
            </a:xfrm>
            <a:custGeom>
              <a:avLst/>
              <a:ahLst/>
              <a:rect l="l" t="t" r="r" b="b"/>
              <a:pathLst>
                <a:path w="995192" h="72026">
                  <a:moveTo>
                    <a:pt x="36013" y="0"/>
                  </a:moveTo>
                  <a:lnTo>
                    <a:pt x="959179" y="0"/>
                  </a:lnTo>
                  <a:cubicBezTo>
                    <a:pt x="979069" y="0"/>
                    <a:pt x="995192" y="16123"/>
                    <a:pt x="995192" y="36013"/>
                  </a:cubicBezTo>
                  <a:lnTo>
                    <a:pt x="995192" y="36013"/>
                  </a:lnTo>
                  <a:cubicBezTo>
                    <a:pt x="995192" y="45564"/>
                    <a:pt x="991398" y="54724"/>
                    <a:pt x="984644" y="61478"/>
                  </a:cubicBezTo>
                  <a:cubicBezTo>
                    <a:pt x="977891" y="68231"/>
                    <a:pt x="968731" y="72026"/>
                    <a:pt x="959179" y="72026"/>
                  </a:cubicBezTo>
                  <a:lnTo>
                    <a:pt x="36013" y="72026"/>
                  </a:lnTo>
                  <a:cubicBezTo>
                    <a:pt x="26462" y="72026"/>
                    <a:pt x="17302" y="68231"/>
                    <a:pt x="10548" y="61478"/>
                  </a:cubicBezTo>
                  <a:cubicBezTo>
                    <a:pt x="3794" y="54724"/>
                    <a:pt x="0" y="45564"/>
                    <a:pt x="0" y="36013"/>
                  </a:cubicBezTo>
                  <a:lnTo>
                    <a:pt x="0" y="36013"/>
                  </a:lnTo>
                  <a:cubicBezTo>
                    <a:pt x="0" y="26462"/>
                    <a:pt x="3794" y="17302"/>
                    <a:pt x="10548" y="10548"/>
                  </a:cubicBezTo>
                  <a:cubicBezTo>
                    <a:pt x="17302" y="3794"/>
                    <a:pt x="26462" y="0"/>
                    <a:pt x="36013" y="0"/>
                  </a:cubicBez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</p:spPr>
        </p:sp>
        <p:sp>
          <p:nvSpPr>
            <p:cNvPr id="1048752" name="TextBox 16"/>
            <p:cNvSpPr txBox="1"/>
            <p:nvPr/>
          </p:nvSpPr>
          <p:spPr>
            <a:xfrm>
              <a:off x="0" y="-38100"/>
              <a:ext cx="995192" cy="110126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id="1048753" name="TextBox 17"/>
          <p:cNvSpPr txBox="1"/>
          <p:nvPr/>
        </p:nvSpPr>
        <p:spPr>
          <a:xfrm>
            <a:off x="6781135" y="1036196"/>
            <a:ext cx="4725731" cy="2458720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9680"/>
              </a:lnSpc>
              <a:spcBef>
                <a:spcPct val="0"/>
              </a:spcBef>
            </a:pPr>
            <a:r>
              <a:rPr sz="6914" lang="en-US" spc="-636">
                <a:solidFill>
                  <a:srgbClr val="562E15"/>
                </a:solidFill>
                <a:latin typeface="字由点字夏乐体"/>
                <a:ea typeface="字由点字夏乐体"/>
              </a:rPr>
              <a:t>Der Positiv 原级</a:t>
            </a:r>
          </a:p>
        </p:txBody>
      </p:sp>
      <p:sp>
        <p:nvSpPr>
          <p:cNvPr id="1048754" name="TextBox 18"/>
          <p:cNvSpPr txBox="1"/>
          <p:nvPr/>
        </p:nvSpPr>
        <p:spPr>
          <a:xfrm>
            <a:off x="2434766" y="5344965"/>
            <a:ext cx="2022653" cy="852805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6709"/>
              </a:lnSpc>
            </a:pPr>
            <a:r>
              <a:rPr sz="5499" lang="en-US" spc="1039">
                <a:solidFill>
                  <a:srgbClr val="FFFFFF"/>
                </a:solidFill>
                <a:ea typeface="思源黑体 2"/>
              </a:rPr>
              <a:t>说明</a:t>
            </a:r>
          </a:p>
        </p:txBody>
      </p:sp>
      <p:sp>
        <p:nvSpPr>
          <p:cNvPr id="1048755" name="TextBox 19"/>
          <p:cNvSpPr txBox="1"/>
          <p:nvPr/>
        </p:nvSpPr>
        <p:spPr>
          <a:xfrm>
            <a:off x="1804242" y="3236682"/>
            <a:ext cx="11239142" cy="544619"/>
          </a:xfrm>
          <a:prstGeom prst="rect"/>
        </p:spPr>
        <p:txBody>
          <a:bodyPr anchor="t" bIns="0" lIns="0" rIns="0" rtlCol="0" tIns="0">
            <a:spAutoFit/>
          </a:bodyPr>
          <a:p>
            <a:pPr algn="l" indent="0" lvl="0" marL="0">
              <a:lnSpc>
                <a:spcPts val="4349"/>
              </a:lnSpc>
              <a:spcBef>
                <a:spcPct val="0"/>
              </a:spcBef>
            </a:pPr>
            <a:r>
              <a:rPr sz="2899" lang="en-US">
                <a:solidFill>
                  <a:srgbClr val="502B28"/>
                </a:solidFill>
                <a:latin typeface="思源黑体 2 Bold"/>
                <a:ea typeface="思源黑体 2 Bold"/>
              </a:rPr>
              <a:t>so(genauso/ebenso) ＋ 形容词原级 ＋ wie，表示“与......一样”</a:t>
            </a:r>
          </a:p>
        </p:txBody>
      </p:sp>
      <p:grpSp>
        <p:nvGrpSpPr>
          <p:cNvPr id="68" name="Group 20"/>
          <p:cNvGrpSpPr/>
          <p:nvPr/>
        </p:nvGrpSpPr>
        <p:grpSpPr>
          <a:xfrm>
            <a:off x="1302827" y="2574439"/>
            <a:ext cx="3034275" cy="499601"/>
            <a:chOff x="0" y="0"/>
            <a:chExt cx="1039241" cy="171114"/>
          </a:xfrm>
        </p:grpSpPr>
        <p:sp>
          <p:nvSpPr>
            <p:cNvPr id="1048756" name="Freeform 21"/>
            <p:cNvSpPr/>
            <p:nvPr/>
          </p:nvSpPr>
          <p:spPr>
            <a:xfrm>
              <a:off x="0" y="0"/>
              <a:ext cx="1039241" cy="171114"/>
            </a:xfrm>
            <a:custGeom>
              <a:avLst/>
              <a:ahLst/>
              <a:rect l="l" t="t" r="r" b="b"/>
              <a:pathLst>
                <a:path w="1039241" h="171114">
                  <a:moveTo>
                    <a:pt x="85557" y="0"/>
                  </a:moveTo>
                  <a:lnTo>
                    <a:pt x="953684" y="0"/>
                  </a:lnTo>
                  <a:cubicBezTo>
                    <a:pt x="976375" y="0"/>
                    <a:pt x="998137" y="9014"/>
                    <a:pt x="1014182" y="25059"/>
                  </a:cubicBezTo>
                  <a:cubicBezTo>
                    <a:pt x="1030227" y="41104"/>
                    <a:pt x="1039241" y="62866"/>
                    <a:pt x="1039241" y="85557"/>
                  </a:cubicBezTo>
                  <a:lnTo>
                    <a:pt x="1039241" y="85557"/>
                  </a:lnTo>
                  <a:cubicBezTo>
                    <a:pt x="1039241" y="108248"/>
                    <a:pt x="1030227" y="130010"/>
                    <a:pt x="1014182" y="146055"/>
                  </a:cubicBezTo>
                  <a:cubicBezTo>
                    <a:pt x="998137" y="162100"/>
                    <a:pt x="976375" y="171114"/>
                    <a:pt x="953684" y="171114"/>
                  </a:cubicBezTo>
                  <a:lnTo>
                    <a:pt x="85557" y="171114"/>
                  </a:lnTo>
                  <a:cubicBezTo>
                    <a:pt x="62866" y="171114"/>
                    <a:pt x="41104" y="162100"/>
                    <a:pt x="25059" y="146055"/>
                  </a:cubicBezTo>
                  <a:cubicBezTo>
                    <a:pt x="9014" y="130010"/>
                    <a:pt x="0" y="108248"/>
                    <a:pt x="0" y="85557"/>
                  </a:cubicBezTo>
                  <a:lnTo>
                    <a:pt x="0" y="85557"/>
                  </a:lnTo>
                  <a:cubicBezTo>
                    <a:pt x="0" y="62866"/>
                    <a:pt x="9014" y="41104"/>
                    <a:pt x="25059" y="25059"/>
                  </a:cubicBezTo>
                  <a:cubicBezTo>
                    <a:pt x="41104" y="9014"/>
                    <a:pt x="62866" y="0"/>
                    <a:pt x="85557" y="0"/>
                  </a:cubicBezTo>
                  <a:close/>
                </a:path>
              </a:pathLst>
            </a:custGeom>
            <a:solidFill>
              <a:srgbClr val="F08645"/>
            </a:solidFill>
            <a:ln w="9525" cap="rnd">
              <a:solidFill>
                <a:srgbClr val="502B28"/>
              </a:solidFill>
              <a:prstDash val="solid"/>
              <a:round/>
            </a:ln>
          </p:spPr>
        </p:sp>
        <p:sp>
          <p:nvSpPr>
            <p:cNvPr id="1048757" name="TextBox 22"/>
            <p:cNvSpPr txBox="1"/>
            <p:nvPr/>
          </p:nvSpPr>
          <p:spPr>
            <a:xfrm>
              <a:off x="0" y="-57150"/>
              <a:ext cx="1039241" cy="228264"/>
            </a:xfrm>
            <a:prstGeom prst="rect"/>
          </p:spPr>
          <p:txBody>
            <a:bodyPr anchor="ctr" bIns="34493" lIns="34493" rIns="34493" rtlCol="0" tIns="34493"/>
            <a:p>
              <a:pPr algn="ctr" indent="0" lvl="0" marL="0">
                <a:lnSpc>
                  <a:spcPts val="419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58" name="TextBox 23"/>
          <p:cNvSpPr txBox="1"/>
          <p:nvPr/>
        </p:nvSpPr>
        <p:spPr>
          <a:xfrm>
            <a:off x="1665813" y="2517289"/>
            <a:ext cx="2308302" cy="525992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4199"/>
              </a:lnSpc>
              <a:spcBef>
                <a:spcPct val="0"/>
              </a:spcBef>
            </a:pPr>
            <a:r>
              <a:rPr sz="2999" lang="en-US" spc="299">
                <a:solidFill>
                  <a:srgbClr val="FFFFFF"/>
                </a:solidFill>
                <a:ea typeface="思源黑体 2 Bold"/>
              </a:rPr>
              <a:t>肯定形式</a:t>
            </a:r>
          </a:p>
        </p:txBody>
      </p:sp>
      <p:sp>
        <p:nvSpPr>
          <p:cNvPr id="1048759" name="TextBox 24"/>
          <p:cNvSpPr txBox="1"/>
          <p:nvPr/>
        </p:nvSpPr>
        <p:spPr>
          <a:xfrm>
            <a:off x="2434766" y="3994872"/>
            <a:ext cx="10947827" cy="2133092"/>
          </a:xfrm>
          <a:prstGeom prst="rect"/>
        </p:spPr>
        <p:txBody>
          <a:bodyPr anchor="t" bIns="0" lIns="0" rIns="0" rtlCol="0" tIns="0">
            <a:spAutoFit/>
          </a:bodyPr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a) Herr Fisch ist 20 Jahre alt.Ich bin auch 20 Jahre alt.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  <a:ea typeface="思源黑体 2"/>
              </a:rPr>
              <a:t>    费舍先生20岁。我也20岁。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Er ist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so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alt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wie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ich.</a:t>
            </a:r>
          </a:p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latin typeface="思源黑体 2"/>
                <a:ea typeface="思源黑体 2"/>
              </a:rPr>
              <a:t>    他的年龄与我一样大。</a:t>
            </a:r>
          </a:p>
        </p:txBody>
      </p:sp>
      <p:sp>
        <p:nvSpPr>
          <p:cNvPr id="1048760" name="TextBox 25"/>
          <p:cNvSpPr txBox="1"/>
          <p:nvPr/>
        </p:nvSpPr>
        <p:spPr>
          <a:xfrm>
            <a:off x="2434766" y="6369220"/>
            <a:ext cx="15618684" cy="2133092"/>
          </a:xfrm>
          <a:prstGeom prst="rect"/>
        </p:spPr>
        <p:txBody>
          <a:bodyPr anchor="t" bIns="0" lIns="0" rIns="0" rtlCol="0" tIns="0">
            <a:spAutoFit/>
          </a:bodyPr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b) Frau Schmidt liest gern Zeitungen.Frau Schmidt liest auch gern Zeitschriften.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  <a:ea typeface="思源黑体 2"/>
              </a:rPr>
              <a:t>     施密特夫人喜欢看报。施密特夫人也喜欢看杂志。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 Frau Schmidt liest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ebenso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gern Zeitungen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wie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Zeitschriften.</a:t>
            </a:r>
          </a:p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latin typeface="思源黑体 2"/>
                <a:ea typeface="思源黑体 2"/>
              </a:rPr>
              <a:t>     施密特夫人喜欢看报纸如同喜欢看杂志一样。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2"/>
          <p:cNvGrpSpPr/>
          <p:nvPr/>
        </p:nvGrpSpPr>
        <p:grpSpPr>
          <a:xfrm>
            <a:off x="498790" y="600948"/>
            <a:ext cx="17290421" cy="9085104"/>
            <a:chOff x="0" y="0"/>
            <a:chExt cx="4553856" cy="2392785"/>
          </a:xfrm>
        </p:grpSpPr>
        <p:sp>
          <p:nvSpPr>
            <p:cNvPr id="1048761" name="Freeform 3"/>
            <p:cNvSpPr/>
            <p:nvPr/>
          </p:nvSpPr>
          <p:spPr>
            <a:xfrm>
              <a:off x="0" y="0"/>
              <a:ext cx="4553856" cy="2392785"/>
            </a:xfrm>
            <a:custGeom>
              <a:avLst/>
              <a:ahLst/>
              <a:rect l="l" t="t" r="r" b="b"/>
              <a:pathLst>
                <a:path w="4553856" h="2392785">
                  <a:moveTo>
                    <a:pt x="22836" y="0"/>
                  </a:moveTo>
                  <a:lnTo>
                    <a:pt x="4531020" y="0"/>
                  </a:lnTo>
                  <a:cubicBezTo>
                    <a:pt x="4537077" y="0"/>
                    <a:pt x="4542885" y="2406"/>
                    <a:pt x="4547167" y="6688"/>
                  </a:cubicBezTo>
                  <a:cubicBezTo>
                    <a:pt x="4551450" y="10971"/>
                    <a:pt x="4553856" y="16779"/>
                    <a:pt x="4553856" y="22836"/>
                  </a:cubicBezTo>
                  <a:lnTo>
                    <a:pt x="4553856" y="2369949"/>
                  </a:lnTo>
                  <a:cubicBezTo>
                    <a:pt x="4553856" y="2376005"/>
                    <a:pt x="4551450" y="2381814"/>
                    <a:pt x="4547167" y="2386096"/>
                  </a:cubicBezTo>
                  <a:cubicBezTo>
                    <a:pt x="4542885" y="2390379"/>
                    <a:pt x="4537077" y="2392785"/>
                    <a:pt x="4531020" y="2392785"/>
                  </a:cubicBezTo>
                  <a:lnTo>
                    <a:pt x="22836" y="2392785"/>
                  </a:lnTo>
                  <a:cubicBezTo>
                    <a:pt x="16779" y="2392785"/>
                    <a:pt x="10971" y="2390379"/>
                    <a:pt x="6688" y="2386096"/>
                  </a:cubicBezTo>
                  <a:cubicBezTo>
                    <a:pt x="2406" y="2381814"/>
                    <a:pt x="0" y="2376005"/>
                    <a:pt x="0" y="2369949"/>
                  </a:cubicBezTo>
                  <a:lnTo>
                    <a:pt x="0" y="22836"/>
                  </a:lnTo>
                  <a:cubicBezTo>
                    <a:pt x="0" y="16779"/>
                    <a:pt x="2406" y="10971"/>
                    <a:pt x="6688" y="6688"/>
                  </a:cubicBezTo>
                  <a:cubicBezTo>
                    <a:pt x="10971" y="2406"/>
                    <a:pt x="16779" y="0"/>
                    <a:pt x="22836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762" name="TextBox 4"/>
            <p:cNvSpPr txBox="1"/>
            <p:nvPr/>
          </p:nvSpPr>
          <p:spPr>
            <a:xfrm>
              <a:off x="0" y="-85725"/>
              <a:ext cx="4553856" cy="2478510"/>
            </a:xfrm>
            <a:prstGeom prst="rect"/>
          </p:spPr>
          <p:txBody>
            <a:bodyPr anchor="ctr" bIns="50800" lIns="50800" rIns="50800" rtlCol="0" tIns="50800"/>
            <a:p>
              <a:pPr algn="l" indent="0" lvl="0" marL="0">
                <a:lnSpc>
                  <a:spcPts val="419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63" name="Freeform 5"/>
          <p:cNvSpPr/>
          <p:nvPr/>
        </p:nvSpPr>
        <p:spPr>
          <a:xfrm>
            <a:off x="-352157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64" name="Freeform 6"/>
          <p:cNvSpPr/>
          <p:nvPr/>
        </p:nvSpPr>
        <p:spPr>
          <a:xfrm>
            <a:off x="17053581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65" name="Freeform 7"/>
          <p:cNvSpPr/>
          <p:nvPr/>
        </p:nvSpPr>
        <p:spPr>
          <a:xfrm>
            <a:off x="1302827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66" name="Freeform 8"/>
          <p:cNvSpPr/>
          <p:nvPr/>
        </p:nvSpPr>
        <p:spPr>
          <a:xfrm>
            <a:off x="15986149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767" name="Freeform 9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768" name="Freeform 10"/>
          <p:cNvSpPr/>
          <p:nvPr/>
        </p:nvSpPr>
        <p:spPr>
          <a:xfrm>
            <a:off x="16937474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0" y="0"/>
                </a:moveTo>
                <a:lnTo>
                  <a:pt x="1073646" y="0"/>
                </a:lnTo>
                <a:lnTo>
                  <a:pt x="1073646" y="1094161"/>
                </a:lnTo>
                <a:lnTo>
                  <a:pt x="0" y="109416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769" name="Freeform 11"/>
          <p:cNvSpPr/>
          <p:nvPr/>
        </p:nvSpPr>
        <p:spPr>
          <a:xfrm flipH="1">
            <a:off x="229181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1073646" y="0"/>
                </a:moveTo>
                <a:lnTo>
                  <a:pt x="0" y="0"/>
                </a:lnTo>
                <a:lnTo>
                  <a:pt x="0" y="1094161"/>
                </a:lnTo>
                <a:lnTo>
                  <a:pt x="1073646" y="1094161"/>
                </a:lnTo>
                <a:lnTo>
                  <a:pt x="1073646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770" name="Freeform 12"/>
          <p:cNvSpPr/>
          <p:nvPr/>
        </p:nvSpPr>
        <p:spPr>
          <a:xfrm>
            <a:off x="16096043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0" y="0"/>
                </a:moveTo>
                <a:lnTo>
                  <a:pt x="624177" y="0"/>
                </a:lnTo>
                <a:lnTo>
                  <a:pt x="624177" y="636104"/>
                </a:lnTo>
                <a:lnTo>
                  <a:pt x="0" y="63610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771" name="Freeform 13"/>
          <p:cNvSpPr/>
          <p:nvPr/>
        </p:nvSpPr>
        <p:spPr>
          <a:xfrm flipH="1">
            <a:off x="1568800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624177" y="0"/>
                </a:moveTo>
                <a:lnTo>
                  <a:pt x="0" y="0"/>
                </a:lnTo>
                <a:lnTo>
                  <a:pt x="0" y="636104"/>
                </a:lnTo>
                <a:lnTo>
                  <a:pt x="624177" y="636104"/>
                </a:lnTo>
                <a:lnTo>
                  <a:pt x="624177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71" name="Group 14"/>
          <p:cNvGrpSpPr/>
          <p:nvPr/>
        </p:nvGrpSpPr>
        <p:grpSpPr>
          <a:xfrm>
            <a:off x="7254690" y="1796394"/>
            <a:ext cx="3778620" cy="273472"/>
            <a:chOff x="0" y="0"/>
            <a:chExt cx="995192" cy="72026"/>
          </a:xfrm>
        </p:grpSpPr>
        <p:sp>
          <p:nvSpPr>
            <p:cNvPr id="1048772" name="Freeform 15"/>
            <p:cNvSpPr/>
            <p:nvPr/>
          </p:nvSpPr>
          <p:spPr>
            <a:xfrm>
              <a:off x="0" y="0"/>
              <a:ext cx="995192" cy="72026"/>
            </a:xfrm>
            <a:custGeom>
              <a:avLst/>
              <a:ahLst/>
              <a:rect l="l" t="t" r="r" b="b"/>
              <a:pathLst>
                <a:path w="995192" h="72026">
                  <a:moveTo>
                    <a:pt x="36013" y="0"/>
                  </a:moveTo>
                  <a:lnTo>
                    <a:pt x="959179" y="0"/>
                  </a:lnTo>
                  <a:cubicBezTo>
                    <a:pt x="979069" y="0"/>
                    <a:pt x="995192" y="16123"/>
                    <a:pt x="995192" y="36013"/>
                  </a:cubicBezTo>
                  <a:lnTo>
                    <a:pt x="995192" y="36013"/>
                  </a:lnTo>
                  <a:cubicBezTo>
                    <a:pt x="995192" y="45564"/>
                    <a:pt x="991398" y="54724"/>
                    <a:pt x="984644" y="61478"/>
                  </a:cubicBezTo>
                  <a:cubicBezTo>
                    <a:pt x="977891" y="68231"/>
                    <a:pt x="968731" y="72026"/>
                    <a:pt x="959179" y="72026"/>
                  </a:cubicBezTo>
                  <a:lnTo>
                    <a:pt x="36013" y="72026"/>
                  </a:lnTo>
                  <a:cubicBezTo>
                    <a:pt x="26462" y="72026"/>
                    <a:pt x="17302" y="68231"/>
                    <a:pt x="10548" y="61478"/>
                  </a:cubicBezTo>
                  <a:cubicBezTo>
                    <a:pt x="3794" y="54724"/>
                    <a:pt x="0" y="45564"/>
                    <a:pt x="0" y="36013"/>
                  </a:cubicBezTo>
                  <a:lnTo>
                    <a:pt x="0" y="36013"/>
                  </a:lnTo>
                  <a:cubicBezTo>
                    <a:pt x="0" y="26462"/>
                    <a:pt x="3794" y="17302"/>
                    <a:pt x="10548" y="10548"/>
                  </a:cubicBezTo>
                  <a:cubicBezTo>
                    <a:pt x="17302" y="3794"/>
                    <a:pt x="26462" y="0"/>
                    <a:pt x="36013" y="0"/>
                  </a:cubicBez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</p:spPr>
        </p:sp>
        <p:sp>
          <p:nvSpPr>
            <p:cNvPr id="1048773" name="TextBox 16"/>
            <p:cNvSpPr txBox="1"/>
            <p:nvPr/>
          </p:nvSpPr>
          <p:spPr>
            <a:xfrm>
              <a:off x="0" y="-38100"/>
              <a:ext cx="995192" cy="110126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id="1048774" name="TextBox 17"/>
          <p:cNvSpPr txBox="1"/>
          <p:nvPr/>
        </p:nvSpPr>
        <p:spPr>
          <a:xfrm>
            <a:off x="6781135" y="1036196"/>
            <a:ext cx="4725731" cy="2458720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9680"/>
              </a:lnSpc>
              <a:spcBef>
                <a:spcPct val="0"/>
              </a:spcBef>
            </a:pPr>
            <a:r>
              <a:rPr sz="6914" lang="en-US" spc="-636">
                <a:solidFill>
                  <a:srgbClr val="562E15"/>
                </a:solidFill>
                <a:latin typeface="字由点字夏乐体"/>
                <a:ea typeface="字由点字夏乐体"/>
              </a:rPr>
              <a:t>Der Positiv 原级</a:t>
            </a:r>
          </a:p>
        </p:txBody>
      </p:sp>
      <p:sp>
        <p:nvSpPr>
          <p:cNvPr id="1048775" name="TextBox 18"/>
          <p:cNvSpPr txBox="1"/>
          <p:nvPr/>
        </p:nvSpPr>
        <p:spPr>
          <a:xfrm>
            <a:off x="2434766" y="5344965"/>
            <a:ext cx="2022653" cy="852805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6709"/>
              </a:lnSpc>
            </a:pPr>
            <a:r>
              <a:rPr sz="5499" lang="en-US" spc="1039">
                <a:solidFill>
                  <a:srgbClr val="FFFFFF"/>
                </a:solidFill>
                <a:ea typeface="思源黑体 2"/>
              </a:rPr>
              <a:t>说明</a:t>
            </a:r>
          </a:p>
        </p:txBody>
      </p:sp>
      <p:sp>
        <p:nvSpPr>
          <p:cNvPr id="1048776" name="TextBox 19"/>
          <p:cNvSpPr txBox="1"/>
          <p:nvPr/>
        </p:nvSpPr>
        <p:spPr>
          <a:xfrm>
            <a:off x="1880889" y="3137064"/>
            <a:ext cx="10947827" cy="515620"/>
          </a:xfrm>
          <a:prstGeom prst="rect"/>
        </p:spPr>
        <p:txBody>
          <a:bodyPr anchor="t" bIns="0" lIns="0" rIns="0" rtlCol="0" tIns="0">
            <a:spAutoFit/>
          </a:bodyPr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latin typeface="思源黑体 2 Bold"/>
                <a:ea typeface="思源黑体 2 Bold"/>
              </a:rPr>
              <a:t>nicht so + 形容词原级 ＋ wie，表示”与......不一样“</a:t>
            </a:r>
          </a:p>
        </p:txBody>
      </p:sp>
      <p:grpSp>
        <p:nvGrpSpPr>
          <p:cNvPr id="72" name="Group 20"/>
          <p:cNvGrpSpPr/>
          <p:nvPr/>
        </p:nvGrpSpPr>
        <p:grpSpPr>
          <a:xfrm>
            <a:off x="1568800" y="2380288"/>
            <a:ext cx="3034275" cy="499601"/>
            <a:chOff x="0" y="0"/>
            <a:chExt cx="1039241" cy="171114"/>
          </a:xfrm>
        </p:grpSpPr>
        <p:sp>
          <p:nvSpPr>
            <p:cNvPr id="1048777" name="Freeform 21"/>
            <p:cNvSpPr/>
            <p:nvPr/>
          </p:nvSpPr>
          <p:spPr>
            <a:xfrm>
              <a:off x="0" y="0"/>
              <a:ext cx="1039241" cy="171114"/>
            </a:xfrm>
            <a:custGeom>
              <a:avLst/>
              <a:ahLst/>
              <a:rect l="l" t="t" r="r" b="b"/>
              <a:pathLst>
                <a:path w="1039241" h="171114">
                  <a:moveTo>
                    <a:pt x="85557" y="0"/>
                  </a:moveTo>
                  <a:lnTo>
                    <a:pt x="953684" y="0"/>
                  </a:lnTo>
                  <a:cubicBezTo>
                    <a:pt x="976375" y="0"/>
                    <a:pt x="998137" y="9014"/>
                    <a:pt x="1014182" y="25059"/>
                  </a:cubicBezTo>
                  <a:cubicBezTo>
                    <a:pt x="1030227" y="41104"/>
                    <a:pt x="1039241" y="62866"/>
                    <a:pt x="1039241" y="85557"/>
                  </a:cubicBezTo>
                  <a:lnTo>
                    <a:pt x="1039241" y="85557"/>
                  </a:lnTo>
                  <a:cubicBezTo>
                    <a:pt x="1039241" y="108248"/>
                    <a:pt x="1030227" y="130010"/>
                    <a:pt x="1014182" y="146055"/>
                  </a:cubicBezTo>
                  <a:cubicBezTo>
                    <a:pt x="998137" y="162100"/>
                    <a:pt x="976375" y="171114"/>
                    <a:pt x="953684" y="171114"/>
                  </a:cubicBezTo>
                  <a:lnTo>
                    <a:pt x="85557" y="171114"/>
                  </a:lnTo>
                  <a:cubicBezTo>
                    <a:pt x="62866" y="171114"/>
                    <a:pt x="41104" y="162100"/>
                    <a:pt x="25059" y="146055"/>
                  </a:cubicBezTo>
                  <a:cubicBezTo>
                    <a:pt x="9014" y="130010"/>
                    <a:pt x="0" y="108248"/>
                    <a:pt x="0" y="85557"/>
                  </a:cubicBezTo>
                  <a:lnTo>
                    <a:pt x="0" y="85557"/>
                  </a:lnTo>
                  <a:cubicBezTo>
                    <a:pt x="0" y="62866"/>
                    <a:pt x="9014" y="41104"/>
                    <a:pt x="25059" y="25059"/>
                  </a:cubicBezTo>
                  <a:cubicBezTo>
                    <a:pt x="41104" y="9014"/>
                    <a:pt x="62866" y="0"/>
                    <a:pt x="85557" y="0"/>
                  </a:cubicBezTo>
                  <a:close/>
                </a:path>
              </a:pathLst>
            </a:custGeom>
            <a:solidFill>
              <a:srgbClr val="F08645"/>
            </a:solidFill>
            <a:ln w="9525" cap="rnd">
              <a:solidFill>
                <a:srgbClr val="502B28"/>
              </a:solidFill>
              <a:prstDash val="solid"/>
              <a:round/>
            </a:ln>
          </p:spPr>
        </p:sp>
        <p:sp>
          <p:nvSpPr>
            <p:cNvPr id="1048778" name="TextBox 22"/>
            <p:cNvSpPr txBox="1"/>
            <p:nvPr/>
          </p:nvSpPr>
          <p:spPr>
            <a:xfrm>
              <a:off x="0" y="-57150"/>
              <a:ext cx="1039241" cy="228264"/>
            </a:xfrm>
            <a:prstGeom prst="rect"/>
          </p:spPr>
          <p:txBody>
            <a:bodyPr anchor="ctr" bIns="34493" lIns="34493" rIns="34493" rtlCol="0" tIns="34493"/>
            <a:p>
              <a:pPr algn="ctr" indent="0" lvl="0" marL="0">
                <a:lnSpc>
                  <a:spcPts val="419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79" name="TextBox 23"/>
          <p:cNvSpPr txBox="1"/>
          <p:nvPr/>
        </p:nvSpPr>
        <p:spPr>
          <a:xfrm>
            <a:off x="1931786" y="2353897"/>
            <a:ext cx="2308302" cy="525992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4199"/>
              </a:lnSpc>
              <a:spcBef>
                <a:spcPct val="0"/>
              </a:spcBef>
            </a:pPr>
            <a:r>
              <a:rPr sz="2999" lang="en-US" spc="299">
                <a:solidFill>
                  <a:srgbClr val="FFFFFF"/>
                </a:solidFill>
                <a:ea typeface="思源黑体 2 Bold"/>
              </a:rPr>
              <a:t>否定形式</a:t>
            </a:r>
          </a:p>
        </p:txBody>
      </p:sp>
      <p:sp>
        <p:nvSpPr>
          <p:cNvPr id="1048780" name="TextBox 24"/>
          <p:cNvSpPr txBox="1"/>
          <p:nvPr/>
        </p:nvSpPr>
        <p:spPr>
          <a:xfrm>
            <a:off x="5638552" y="7108970"/>
            <a:ext cx="2308302" cy="525992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4199"/>
              </a:lnSpc>
              <a:spcBef>
                <a:spcPct val="0"/>
              </a:spcBef>
            </a:pPr>
            <a:r>
              <a:rPr sz="2999" lang="en-US" spc="299">
                <a:solidFill>
                  <a:srgbClr val="FFFFFF"/>
                </a:solidFill>
                <a:ea typeface="思源黑体 2 Bold"/>
              </a:rPr>
              <a:t>补充</a:t>
            </a:r>
          </a:p>
        </p:txBody>
      </p:sp>
      <p:sp>
        <p:nvSpPr>
          <p:cNvPr id="1048781" name="TextBox 25"/>
          <p:cNvSpPr txBox="1"/>
          <p:nvPr/>
        </p:nvSpPr>
        <p:spPr>
          <a:xfrm>
            <a:off x="2192977" y="3942869"/>
            <a:ext cx="10947827" cy="2133092"/>
          </a:xfrm>
          <a:prstGeom prst="rect"/>
        </p:spPr>
        <p:txBody>
          <a:bodyPr anchor="t" bIns="0" lIns="0" rIns="0" rtlCol="0" tIns="0">
            <a:spAutoFit/>
          </a:bodyPr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c) Er ist in Shanghai kalt.Es ist in Hainan nicht kalt.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  <a:ea typeface="思源黑体 2"/>
              </a:rPr>
              <a:t>    上海冷，海南不冷。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    Er ist in Hainan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nicht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so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kalt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wie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in Shanghai.</a:t>
            </a:r>
          </a:p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latin typeface="思源黑体 2"/>
                <a:ea typeface="思源黑体 2"/>
              </a:rPr>
              <a:t>    海南不像上海那样冷。</a:t>
            </a:r>
          </a:p>
        </p:txBody>
      </p:sp>
      <p:grpSp>
        <p:nvGrpSpPr>
          <p:cNvPr id="73" name="Group 26"/>
          <p:cNvGrpSpPr/>
          <p:nvPr/>
        </p:nvGrpSpPr>
        <p:grpSpPr>
          <a:xfrm>
            <a:off x="1568800" y="6569245"/>
            <a:ext cx="3034275" cy="499601"/>
            <a:chOff x="0" y="0"/>
            <a:chExt cx="1039241" cy="171114"/>
          </a:xfrm>
        </p:grpSpPr>
        <p:sp>
          <p:nvSpPr>
            <p:cNvPr id="1048782" name="Freeform 27"/>
            <p:cNvSpPr/>
            <p:nvPr/>
          </p:nvSpPr>
          <p:spPr>
            <a:xfrm>
              <a:off x="0" y="0"/>
              <a:ext cx="1039241" cy="171114"/>
            </a:xfrm>
            <a:custGeom>
              <a:avLst/>
              <a:ahLst/>
              <a:rect l="l" t="t" r="r" b="b"/>
              <a:pathLst>
                <a:path w="1039241" h="171114">
                  <a:moveTo>
                    <a:pt x="85557" y="0"/>
                  </a:moveTo>
                  <a:lnTo>
                    <a:pt x="953684" y="0"/>
                  </a:lnTo>
                  <a:cubicBezTo>
                    <a:pt x="976375" y="0"/>
                    <a:pt x="998137" y="9014"/>
                    <a:pt x="1014182" y="25059"/>
                  </a:cubicBezTo>
                  <a:cubicBezTo>
                    <a:pt x="1030227" y="41104"/>
                    <a:pt x="1039241" y="62866"/>
                    <a:pt x="1039241" y="85557"/>
                  </a:cubicBezTo>
                  <a:lnTo>
                    <a:pt x="1039241" y="85557"/>
                  </a:lnTo>
                  <a:cubicBezTo>
                    <a:pt x="1039241" y="108248"/>
                    <a:pt x="1030227" y="130010"/>
                    <a:pt x="1014182" y="146055"/>
                  </a:cubicBezTo>
                  <a:cubicBezTo>
                    <a:pt x="998137" y="162100"/>
                    <a:pt x="976375" y="171114"/>
                    <a:pt x="953684" y="171114"/>
                  </a:cubicBezTo>
                  <a:lnTo>
                    <a:pt x="85557" y="171114"/>
                  </a:lnTo>
                  <a:cubicBezTo>
                    <a:pt x="62866" y="171114"/>
                    <a:pt x="41104" y="162100"/>
                    <a:pt x="25059" y="146055"/>
                  </a:cubicBezTo>
                  <a:cubicBezTo>
                    <a:pt x="9014" y="130010"/>
                    <a:pt x="0" y="108248"/>
                    <a:pt x="0" y="85557"/>
                  </a:cubicBezTo>
                  <a:lnTo>
                    <a:pt x="0" y="85557"/>
                  </a:lnTo>
                  <a:cubicBezTo>
                    <a:pt x="0" y="62866"/>
                    <a:pt x="9014" y="41104"/>
                    <a:pt x="25059" y="25059"/>
                  </a:cubicBezTo>
                  <a:cubicBezTo>
                    <a:pt x="41104" y="9014"/>
                    <a:pt x="62866" y="0"/>
                    <a:pt x="85557" y="0"/>
                  </a:cubicBezTo>
                  <a:close/>
                </a:path>
              </a:pathLst>
            </a:custGeom>
            <a:solidFill>
              <a:srgbClr val="F08645"/>
            </a:solidFill>
            <a:ln w="9525" cap="rnd">
              <a:solidFill>
                <a:srgbClr val="502B28"/>
              </a:solidFill>
              <a:prstDash val="solid"/>
              <a:round/>
            </a:ln>
          </p:spPr>
        </p:sp>
        <p:sp>
          <p:nvSpPr>
            <p:cNvPr id="1048783" name="TextBox 28"/>
            <p:cNvSpPr txBox="1"/>
            <p:nvPr/>
          </p:nvSpPr>
          <p:spPr>
            <a:xfrm>
              <a:off x="0" y="-57150"/>
              <a:ext cx="1039241" cy="228264"/>
            </a:xfrm>
            <a:prstGeom prst="rect"/>
          </p:spPr>
          <p:txBody>
            <a:bodyPr anchor="ctr" bIns="34493" lIns="34493" rIns="34493" rtlCol="0" tIns="34493"/>
            <a:p>
              <a:pPr algn="ctr" indent="0" lvl="0" marL="0">
                <a:lnSpc>
                  <a:spcPts val="419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784" name="TextBox 29"/>
          <p:cNvSpPr txBox="1"/>
          <p:nvPr/>
        </p:nvSpPr>
        <p:spPr>
          <a:xfrm>
            <a:off x="1880889" y="7373646"/>
            <a:ext cx="10301856" cy="515620"/>
          </a:xfrm>
          <a:prstGeom prst="rect"/>
        </p:spPr>
        <p:txBody>
          <a:bodyPr anchor="t" bIns="0" lIns="0" rIns="0" rtlCol="0" tIns="0">
            <a:spAutoFit/>
          </a:bodyPr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ea typeface="思源黑体 2 Bold"/>
              </a:rPr>
              <a:t>被比较的两个对象在原句中所充当的成分是一致的</a:t>
            </a:r>
          </a:p>
        </p:txBody>
      </p:sp>
      <p:sp>
        <p:nvSpPr>
          <p:cNvPr id="1048785" name="TextBox 30"/>
          <p:cNvSpPr txBox="1"/>
          <p:nvPr/>
        </p:nvSpPr>
        <p:spPr>
          <a:xfrm>
            <a:off x="1931786" y="6527475"/>
            <a:ext cx="2308302" cy="525992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4199"/>
              </a:lnSpc>
              <a:spcBef>
                <a:spcPct val="0"/>
              </a:spcBef>
            </a:pPr>
            <a:r>
              <a:rPr sz="2999" lang="en-US" spc="299">
                <a:solidFill>
                  <a:srgbClr val="FFFFFF"/>
                </a:solidFill>
                <a:ea typeface="思源黑体 2 Bold"/>
              </a:rPr>
              <a:t>补充</a:t>
            </a:r>
          </a:p>
        </p:txBody>
      </p:sp>
      <p:sp>
        <p:nvSpPr>
          <p:cNvPr id="1048786" name="TextBox 31"/>
          <p:cNvSpPr txBox="1"/>
          <p:nvPr/>
        </p:nvSpPr>
        <p:spPr>
          <a:xfrm>
            <a:off x="2192977" y="8098816"/>
            <a:ext cx="13723711" cy="533272"/>
          </a:xfrm>
          <a:prstGeom prst="rect"/>
        </p:spPr>
        <p:txBody>
          <a:bodyPr anchor="t" bIns="0" lIns="0" rIns="0" rtlCol="0" tIns="0">
            <a:spAutoFit/>
          </a:bodyPr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latin typeface="思源黑体 2"/>
                <a:ea typeface="思源黑体 2"/>
              </a:rPr>
              <a:t>a)句是两个主语的比较，b)句是两个第四格宾语的比较，c)句是两个地点状语的比较。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2"/>
          <p:cNvGrpSpPr/>
          <p:nvPr/>
        </p:nvGrpSpPr>
        <p:grpSpPr>
          <a:xfrm>
            <a:off x="573912" y="613374"/>
            <a:ext cx="17140176" cy="10915210"/>
            <a:chOff x="0" y="0"/>
            <a:chExt cx="4514285" cy="2874788"/>
          </a:xfrm>
        </p:grpSpPr>
        <p:sp>
          <p:nvSpPr>
            <p:cNvPr id="1048787" name="Freeform 3"/>
            <p:cNvSpPr/>
            <p:nvPr/>
          </p:nvSpPr>
          <p:spPr>
            <a:xfrm>
              <a:off x="0" y="0"/>
              <a:ext cx="4514285" cy="2874788"/>
            </a:xfrm>
            <a:custGeom>
              <a:avLst/>
              <a:ahLst/>
              <a:rect l="l" t="t" r="r" b="b"/>
              <a:pathLst>
                <a:path w="4514285" h="2874788">
                  <a:moveTo>
                    <a:pt x="23036" y="0"/>
                  </a:moveTo>
                  <a:lnTo>
                    <a:pt x="4491249" y="0"/>
                  </a:lnTo>
                  <a:cubicBezTo>
                    <a:pt x="4497358" y="0"/>
                    <a:pt x="4503218" y="2427"/>
                    <a:pt x="4507538" y="6747"/>
                  </a:cubicBezTo>
                  <a:cubicBezTo>
                    <a:pt x="4511858" y="11067"/>
                    <a:pt x="4514285" y="16926"/>
                    <a:pt x="4514285" y="23036"/>
                  </a:cubicBezTo>
                  <a:lnTo>
                    <a:pt x="4514285" y="2851752"/>
                  </a:lnTo>
                  <a:cubicBezTo>
                    <a:pt x="4514285" y="2857862"/>
                    <a:pt x="4511858" y="2863721"/>
                    <a:pt x="4507538" y="2868041"/>
                  </a:cubicBezTo>
                  <a:cubicBezTo>
                    <a:pt x="4503218" y="2872361"/>
                    <a:pt x="4497358" y="2874788"/>
                    <a:pt x="4491249" y="2874788"/>
                  </a:cubicBezTo>
                  <a:lnTo>
                    <a:pt x="23036" y="2874788"/>
                  </a:lnTo>
                  <a:cubicBezTo>
                    <a:pt x="16926" y="2874788"/>
                    <a:pt x="11067" y="2872361"/>
                    <a:pt x="6747" y="2868041"/>
                  </a:cubicBezTo>
                  <a:cubicBezTo>
                    <a:pt x="2427" y="2863721"/>
                    <a:pt x="0" y="2857862"/>
                    <a:pt x="0" y="2851752"/>
                  </a:cubicBezTo>
                  <a:lnTo>
                    <a:pt x="0" y="23036"/>
                  </a:lnTo>
                  <a:cubicBezTo>
                    <a:pt x="0" y="16926"/>
                    <a:pt x="2427" y="11067"/>
                    <a:pt x="6747" y="6747"/>
                  </a:cubicBezTo>
                  <a:cubicBezTo>
                    <a:pt x="11067" y="2427"/>
                    <a:pt x="16926" y="0"/>
                    <a:pt x="23036" y="0"/>
                  </a:cubicBezTo>
                  <a:close/>
                </a:path>
              </a:pathLst>
            </a:custGeom>
            <a:solidFill>
              <a:srgbClr val="FEDB84">
                <a:alpha val="38824"/>
              </a:srgbClr>
            </a:solidFill>
          </p:spPr>
        </p:sp>
        <p:sp>
          <p:nvSpPr>
            <p:cNvPr id="1048788" name="TextBox 4"/>
            <p:cNvSpPr txBox="1"/>
            <p:nvPr/>
          </p:nvSpPr>
          <p:spPr>
            <a:xfrm>
              <a:off x="0" y="-38100"/>
              <a:ext cx="4514285" cy="2912888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76" name="Group 5"/>
          <p:cNvGrpSpPr/>
          <p:nvPr/>
        </p:nvGrpSpPr>
        <p:grpSpPr>
          <a:xfrm>
            <a:off x="1505481" y="917403"/>
            <a:ext cx="15396162" cy="9936373"/>
            <a:chOff x="0" y="0"/>
            <a:chExt cx="4054956" cy="2616987"/>
          </a:xfrm>
        </p:grpSpPr>
        <p:sp>
          <p:nvSpPr>
            <p:cNvPr id="1048789" name="Freeform 6"/>
            <p:cNvSpPr/>
            <p:nvPr/>
          </p:nvSpPr>
          <p:spPr>
            <a:xfrm>
              <a:off x="0" y="0"/>
              <a:ext cx="4054956" cy="2616987"/>
            </a:xfrm>
            <a:custGeom>
              <a:avLst/>
              <a:ahLst/>
              <a:rect l="l" t="t" r="r" b="b"/>
              <a:pathLst>
                <a:path w="4054956" h="2616987">
                  <a:moveTo>
                    <a:pt x="25645" y="0"/>
                  </a:moveTo>
                  <a:lnTo>
                    <a:pt x="4029311" y="0"/>
                  </a:lnTo>
                  <a:cubicBezTo>
                    <a:pt x="4036113" y="0"/>
                    <a:pt x="4042636" y="2702"/>
                    <a:pt x="4047445" y="7511"/>
                  </a:cubicBezTo>
                  <a:cubicBezTo>
                    <a:pt x="4052255" y="12321"/>
                    <a:pt x="4054956" y="18844"/>
                    <a:pt x="4054956" y="25645"/>
                  </a:cubicBezTo>
                  <a:lnTo>
                    <a:pt x="4054956" y="2591342"/>
                  </a:lnTo>
                  <a:cubicBezTo>
                    <a:pt x="4054956" y="2598144"/>
                    <a:pt x="4052255" y="2604666"/>
                    <a:pt x="4047445" y="2609476"/>
                  </a:cubicBezTo>
                  <a:cubicBezTo>
                    <a:pt x="4042636" y="2614285"/>
                    <a:pt x="4036113" y="2616987"/>
                    <a:pt x="4029311" y="2616987"/>
                  </a:cubicBezTo>
                  <a:lnTo>
                    <a:pt x="25645" y="2616987"/>
                  </a:lnTo>
                  <a:cubicBezTo>
                    <a:pt x="18844" y="2616987"/>
                    <a:pt x="12321" y="2614285"/>
                    <a:pt x="7511" y="2609476"/>
                  </a:cubicBezTo>
                  <a:cubicBezTo>
                    <a:pt x="2702" y="2604666"/>
                    <a:pt x="0" y="2598144"/>
                    <a:pt x="0" y="2591342"/>
                  </a:cubicBezTo>
                  <a:lnTo>
                    <a:pt x="0" y="25645"/>
                  </a:lnTo>
                  <a:cubicBezTo>
                    <a:pt x="0" y="18844"/>
                    <a:pt x="2702" y="12321"/>
                    <a:pt x="7511" y="7511"/>
                  </a:cubicBezTo>
                  <a:cubicBezTo>
                    <a:pt x="12321" y="2702"/>
                    <a:pt x="18844" y="0"/>
                    <a:pt x="25645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790" name="TextBox 7"/>
            <p:cNvSpPr txBox="1"/>
            <p:nvPr/>
          </p:nvSpPr>
          <p:spPr>
            <a:xfrm>
              <a:off x="0" y="-38100"/>
              <a:ext cx="4054956" cy="2655087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77" name="Group 8"/>
          <p:cNvGrpSpPr/>
          <p:nvPr/>
        </p:nvGrpSpPr>
        <p:grpSpPr>
          <a:xfrm>
            <a:off x="-352157" y="8043093"/>
            <a:ext cx="18992315" cy="2417607"/>
            <a:chOff x="0" y="0"/>
            <a:chExt cx="25323087" cy="3223476"/>
          </a:xfrm>
        </p:grpSpPr>
        <p:sp>
          <p:nvSpPr>
            <p:cNvPr id="1048791" name="Freeform 9"/>
            <p:cNvSpPr/>
            <p:nvPr/>
          </p:nvSpPr>
          <p:spPr>
            <a:xfrm>
              <a:off x="0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792" name="Freeform 10"/>
            <p:cNvSpPr/>
            <p:nvPr/>
          </p:nvSpPr>
          <p:spPr>
            <a:xfrm>
              <a:off x="3629889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793" name="Freeform 11"/>
            <p:cNvSpPr/>
            <p:nvPr/>
          </p:nvSpPr>
          <p:spPr>
            <a:xfrm>
              <a:off x="7259778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794" name="Freeform 12"/>
            <p:cNvSpPr/>
            <p:nvPr/>
          </p:nvSpPr>
          <p:spPr>
            <a:xfrm>
              <a:off x="10889667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795" name="Freeform 13"/>
            <p:cNvSpPr/>
            <p:nvPr/>
          </p:nvSpPr>
          <p:spPr>
            <a:xfrm>
              <a:off x="14519556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796" name="Freeform 14"/>
            <p:cNvSpPr/>
            <p:nvPr/>
          </p:nvSpPr>
          <p:spPr>
            <a:xfrm>
              <a:off x="18149445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797" name="Freeform 15"/>
            <p:cNvSpPr/>
            <p:nvPr/>
          </p:nvSpPr>
          <p:spPr>
            <a:xfrm>
              <a:off x="21779334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798" name="Freeform 16"/>
            <p:cNvSpPr/>
            <p:nvPr/>
          </p:nvSpPr>
          <p:spPr>
            <a:xfrm>
              <a:off x="2206646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799" name="Freeform 17"/>
            <p:cNvSpPr/>
            <p:nvPr/>
          </p:nvSpPr>
          <p:spPr>
            <a:xfrm>
              <a:off x="5836535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00" name="Freeform 18"/>
            <p:cNvSpPr/>
            <p:nvPr/>
          </p:nvSpPr>
          <p:spPr>
            <a:xfrm>
              <a:off x="9466424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01" name="Freeform 19"/>
            <p:cNvSpPr/>
            <p:nvPr/>
          </p:nvSpPr>
          <p:spPr>
            <a:xfrm>
              <a:off x="13096313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02" name="Freeform 20"/>
            <p:cNvSpPr/>
            <p:nvPr/>
          </p:nvSpPr>
          <p:spPr>
            <a:xfrm>
              <a:off x="16726202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03" name="Freeform 21"/>
            <p:cNvSpPr/>
            <p:nvPr/>
          </p:nvSpPr>
          <p:spPr>
            <a:xfrm>
              <a:off x="20356091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04" name="Freeform 22"/>
            <p:cNvSpPr/>
            <p:nvPr/>
          </p:nvSpPr>
          <p:spPr>
            <a:xfrm>
              <a:off x="23985980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</p:grpSp>
      <p:sp>
        <p:nvSpPr>
          <p:cNvPr id="1048805" name="Freeform 23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806" name="Freeform 24"/>
          <p:cNvSpPr/>
          <p:nvPr/>
        </p:nvSpPr>
        <p:spPr>
          <a:xfrm>
            <a:off x="16136587" y="500017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5" y="0"/>
                </a:lnTo>
                <a:lnTo>
                  <a:pt x="1367115" y="1393238"/>
                </a:lnTo>
                <a:lnTo>
                  <a:pt x="0" y="139323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07" name="Freeform 25"/>
          <p:cNvSpPr/>
          <p:nvPr/>
        </p:nvSpPr>
        <p:spPr>
          <a:xfrm>
            <a:off x="1028700" y="549173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4" y="0"/>
                </a:lnTo>
                <a:lnTo>
                  <a:pt x="1367114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08" name="Freeform 26"/>
          <p:cNvSpPr/>
          <p:nvPr/>
        </p:nvSpPr>
        <p:spPr>
          <a:xfrm>
            <a:off x="15065161" y="1408303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8" y="0"/>
                </a:lnTo>
                <a:lnTo>
                  <a:pt x="794788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09" name="Freeform 27"/>
          <p:cNvSpPr/>
          <p:nvPr/>
        </p:nvSpPr>
        <p:spPr>
          <a:xfrm>
            <a:off x="2548150" y="1457459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5"/>
                </a:lnTo>
                <a:lnTo>
                  <a:pt x="0" y="809975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78" name="Group 28"/>
          <p:cNvGrpSpPr/>
          <p:nvPr/>
        </p:nvGrpSpPr>
        <p:grpSpPr>
          <a:xfrm>
            <a:off x="-270734" y="9610536"/>
            <a:ext cx="18829467" cy="1395308"/>
            <a:chOff x="0" y="0"/>
            <a:chExt cx="25105956" cy="1860411"/>
          </a:xfrm>
        </p:grpSpPr>
        <p:sp>
          <p:nvSpPr>
            <p:cNvPr id="1048810" name="Freeform 29"/>
            <p:cNvSpPr/>
            <p:nvPr/>
          </p:nvSpPr>
          <p:spPr>
            <a:xfrm>
              <a:off x="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11" name="Freeform 30"/>
            <p:cNvSpPr/>
            <p:nvPr/>
          </p:nvSpPr>
          <p:spPr>
            <a:xfrm flipH="1">
              <a:off x="296221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12" name="Freeform 31"/>
            <p:cNvSpPr/>
            <p:nvPr/>
          </p:nvSpPr>
          <p:spPr>
            <a:xfrm>
              <a:off x="6162919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13" name="Freeform 32"/>
            <p:cNvSpPr/>
            <p:nvPr/>
          </p:nvSpPr>
          <p:spPr>
            <a:xfrm flipH="1">
              <a:off x="9363626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14" name="Freeform 33"/>
            <p:cNvSpPr/>
            <p:nvPr/>
          </p:nvSpPr>
          <p:spPr>
            <a:xfrm>
              <a:off x="1256433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15" name="Freeform 34"/>
            <p:cNvSpPr/>
            <p:nvPr/>
          </p:nvSpPr>
          <p:spPr>
            <a:xfrm flipH="1">
              <a:off x="15532375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16" name="Freeform 35"/>
            <p:cNvSpPr/>
            <p:nvPr/>
          </p:nvSpPr>
          <p:spPr>
            <a:xfrm>
              <a:off x="1870454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17" name="Freeform 36"/>
            <p:cNvSpPr/>
            <p:nvPr/>
          </p:nvSpPr>
          <p:spPr>
            <a:xfrm flipH="1">
              <a:off x="2190525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</p:grpSp>
      <p:grpSp>
        <p:nvGrpSpPr>
          <p:cNvPr id="79" name="Group 37"/>
          <p:cNvGrpSpPr/>
          <p:nvPr/>
        </p:nvGrpSpPr>
        <p:grpSpPr>
          <a:xfrm>
            <a:off x="6113162" y="4993993"/>
            <a:ext cx="6180801" cy="1269746"/>
            <a:chOff x="0" y="-133350"/>
            <a:chExt cx="8241068" cy="1692995"/>
          </a:xfrm>
        </p:grpSpPr>
        <p:grpSp>
          <p:nvGrpSpPr>
            <p:cNvPr id="80" name="Group 38"/>
            <p:cNvGrpSpPr/>
            <p:nvPr/>
          </p:nvGrpSpPr>
          <p:grpSpPr>
            <a:xfrm>
              <a:off x="0" y="37215"/>
              <a:ext cx="8241068" cy="1327641"/>
              <a:chOff x="0" y="0"/>
              <a:chExt cx="1212458" cy="195328"/>
            </a:xfrm>
          </p:grpSpPr>
          <p:sp>
            <p:nvSpPr>
              <p:cNvPr id="1048818" name="Freeform 39"/>
              <p:cNvSpPr/>
              <p:nvPr/>
            </p:nvSpPr>
            <p:spPr>
              <a:xfrm>
                <a:off x="0" y="0"/>
                <a:ext cx="1212458" cy="195328"/>
              </a:xfrm>
              <a:custGeom>
                <a:avLst/>
                <a:ahLst/>
                <a:rect l="l" t="t" r="r" b="b"/>
                <a:pathLst>
                  <a:path w="1212458" h="195328">
                    <a:moveTo>
                      <a:pt x="97664" y="0"/>
                    </a:moveTo>
                    <a:lnTo>
                      <a:pt x="1114794" y="0"/>
                    </a:lnTo>
                    <a:cubicBezTo>
                      <a:pt x="1140696" y="0"/>
                      <a:pt x="1165537" y="10290"/>
                      <a:pt x="1183853" y="28605"/>
                    </a:cubicBezTo>
                    <a:cubicBezTo>
                      <a:pt x="1202168" y="46921"/>
                      <a:pt x="1212458" y="71762"/>
                      <a:pt x="1212458" y="97664"/>
                    </a:cubicBezTo>
                    <a:lnTo>
                      <a:pt x="1212458" y="97664"/>
                    </a:lnTo>
                    <a:cubicBezTo>
                      <a:pt x="1212458" y="151602"/>
                      <a:pt x="1168732" y="195328"/>
                      <a:pt x="1114794" y="195328"/>
                    </a:cubicBezTo>
                    <a:lnTo>
                      <a:pt x="97664" y="195328"/>
                    </a:lnTo>
                    <a:cubicBezTo>
                      <a:pt x="71762" y="195328"/>
                      <a:pt x="46921" y="185038"/>
                      <a:pt x="28605" y="166723"/>
                    </a:cubicBezTo>
                    <a:cubicBezTo>
                      <a:pt x="10290" y="148407"/>
                      <a:pt x="0" y="123566"/>
                      <a:pt x="0" y="97664"/>
                    </a:cubicBezTo>
                    <a:lnTo>
                      <a:pt x="0" y="97664"/>
                    </a:lnTo>
                    <a:cubicBezTo>
                      <a:pt x="0" y="71762"/>
                      <a:pt x="10290" y="46921"/>
                      <a:pt x="28605" y="28605"/>
                    </a:cubicBezTo>
                    <a:cubicBezTo>
                      <a:pt x="46921" y="10290"/>
                      <a:pt x="71762" y="0"/>
                      <a:pt x="9766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8819" name="TextBox 40"/>
              <p:cNvSpPr txBox="1"/>
              <p:nvPr/>
            </p:nvSpPr>
            <p:spPr>
              <a:xfrm>
                <a:off x="0" y="-28575"/>
                <a:ext cx="1212458" cy="223903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19"/>
                  </a:lnSpc>
                </a:pPr>
              </a:p>
            </p:txBody>
          </p:sp>
        </p:grpSp>
        <p:sp>
          <p:nvSpPr>
            <p:cNvPr id="1048820" name="TextBox 41"/>
            <p:cNvSpPr txBox="1"/>
            <p:nvPr/>
          </p:nvSpPr>
          <p:spPr>
            <a:xfrm>
              <a:off x="743421" y="-133350"/>
              <a:ext cx="6754227" cy="1692995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9998"/>
                </a:lnSpc>
              </a:pPr>
              <a:r>
                <a:rPr sz="7141" lang="en-US" spc="-557">
                  <a:solidFill>
                    <a:srgbClr val="FFFFFF"/>
                  </a:solidFill>
                  <a:ea typeface="字由点字夏乐体"/>
                </a:rPr>
                <a:t>作表语或状语</a:t>
              </a:r>
            </a:p>
          </p:txBody>
        </p:sp>
      </p:grpSp>
      <p:grpSp>
        <p:nvGrpSpPr>
          <p:cNvPr id="81" name="Group 42"/>
          <p:cNvGrpSpPr/>
          <p:nvPr/>
        </p:nvGrpSpPr>
        <p:grpSpPr>
          <a:xfrm>
            <a:off x="7600950" y="3547830"/>
            <a:ext cx="3086100" cy="1119839"/>
            <a:chOff x="0" y="0"/>
            <a:chExt cx="812800" cy="294937"/>
          </a:xfrm>
        </p:grpSpPr>
        <p:sp>
          <p:nvSpPr>
            <p:cNvPr id="1048821" name="Freeform 43"/>
            <p:cNvSpPr/>
            <p:nvPr/>
          </p:nvSpPr>
          <p:spPr>
            <a:xfrm>
              <a:off x="0" y="0"/>
              <a:ext cx="812800" cy="294937"/>
            </a:xfrm>
            <a:custGeom>
              <a:avLst/>
              <a:ahLst/>
              <a:rect l="l" t="t" r="r" b="b"/>
              <a:pathLst>
                <a:path w="812800" h="294937">
                  <a:moveTo>
                    <a:pt x="406400" y="0"/>
                  </a:moveTo>
                  <a:cubicBezTo>
                    <a:pt x="181951" y="0"/>
                    <a:pt x="0" y="66024"/>
                    <a:pt x="0" y="147468"/>
                  </a:cubicBezTo>
                  <a:cubicBezTo>
                    <a:pt x="0" y="228913"/>
                    <a:pt x="181951" y="294937"/>
                    <a:pt x="406400" y="294937"/>
                  </a:cubicBezTo>
                  <a:cubicBezTo>
                    <a:pt x="630849" y="294937"/>
                    <a:pt x="812800" y="228913"/>
                    <a:pt x="812800" y="147468"/>
                  </a:cubicBezTo>
                  <a:cubicBezTo>
                    <a:pt x="812800" y="66024"/>
                    <a:pt x="630849" y="0"/>
                    <a:pt x="406400" y="0"/>
                  </a:cubicBezTo>
                  <a:lnTo>
                    <a:pt x="406400" y="0"/>
                  </a:ln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  <a:ln cap="rnd">
              <a:noFill/>
              <a:prstDash val="solid"/>
              <a:round/>
            </a:ln>
          </p:spPr>
        </p:sp>
        <p:sp>
          <p:nvSpPr>
            <p:cNvPr id="1048822" name="TextBox 44"/>
            <p:cNvSpPr txBox="1"/>
            <p:nvPr/>
          </p:nvSpPr>
          <p:spPr>
            <a:xfrm>
              <a:off x="76200" y="-10450"/>
              <a:ext cx="660400" cy="277736"/>
            </a:xfrm>
            <a:prstGeom prst="rect"/>
          </p:spPr>
          <p:txBody>
            <a:bodyPr anchor="ctr" bIns="50800" lIns="50800" rIns="50800" rtlCol="0" tIns="50800"/>
            <a:p>
              <a:pPr algn="ctr" indent="0" lvl="0" mar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823" name="TextBox 45"/>
          <p:cNvSpPr txBox="1"/>
          <p:nvPr/>
        </p:nvSpPr>
        <p:spPr>
          <a:xfrm>
            <a:off x="7600950" y="1609035"/>
            <a:ext cx="3086100" cy="3159379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24877"/>
              </a:lnSpc>
              <a:spcBef>
                <a:spcPct val="0"/>
              </a:spcBef>
            </a:pPr>
            <a:r>
              <a:rPr sz="17769" lang="en-US">
                <a:solidFill>
                  <a:srgbClr val="562E15"/>
                </a:solidFill>
                <a:latin typeface="字由点字奇妙体"/>
              </a:rPr>
              <a:t>02</a:t>
            </a:r>
          </a:p>
        </p:txBody>
      </p:sp>
      <p:sp>
        <p:nvSpPr>
          <p:cNvPr id="1048824" name="TextBox 46"/>
          <p:cNvSpPr txBox="1"/>
          <p:nvPr/>
        </p:nvSpPr>
        <p:spPr>
          <a:xfrm>
            <a:off x="4376865" y="6477842"/>
            <a:ext cx="9534270" cy="483361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3806"/>
              </a:lnSpc>
            </a:pPr>
            <a:r>
              <a:rPr sz="2200" lang="en-US">
                <a:solidFill>
                  <a:srgbClr val="562E15"/>
                </a:solidFill>
                <a:latin typeface="思源黑体 2"/>
              </a:rPr>
              <a:t>als Prädikativ oder Adverbialbestimmung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8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2"/>
          <p:cNvGrpSpPr/>
          <p:nvPr/>
        </p:nvGrpSpPr>
        <p:grpSpPr>
          <a:xfrm>
            <a:off x="720699" y="520792"/>
            <a:ext cx="17290421" cy="9085104"/>
            <a:chOff x="0" y="0"/>
            <a:chExt cx="4553856" cy="2392785"/>
          </a:xfrm>
        </p:grpSpPr>
        <p:sp>
          <p:nvSpPr>
            <p:cNvPr id="1048825" name="Freeform 3"/>
            <p:cNvSpPr/>
            <p:nvPr/>
          </p:nvSpPr>
          <p:spPr>
            <a:xfrm>
              <a:off x="0" y="0"/>
              <a:ext cx="4553856" cy="2392785"/>
            </a:xfrm>
            <a:custGeom>
              <a:avLst/>
              <a:ahLst/>
              <a:rect l="l" t="t" r="r" b="b"/>
              <a:pathLst>
                <a:path w="4553856" h="2392785">
                  <a:moveTo>
                    <a:pt x="22836" y="0"/>
                  </a:moveTo>
                  <a:lnTo>
                    <a:pt x="4531020" y="0"/>
                  </a:lnTo>
                  <a:cubicBezTo>
                    <a:pt x="4537077" y="0"/>
                    <a:pt x="4542885" y="2406"/>
                    <a:pt x="4547167" y="6688"/>
                  </a:cubicBezTo>
                  <a:cubicBezTo>
                    <a:pt x="4551450" y="10971"/>
                    <a:pt x="4553856" y="16779"/>
                    <a:pt x="4553856" y="22836"/>
                  </a:cubicBezTo>
                  <a:lnTo>
                    <a:pt x="4553856" y="2369949"/>
                  </a:lnTo>
                  <a:cubicBezTo>
                    <a:pt x="4553856" y="2376005"/>
                    <a:pt x="4551450" y="2381814"/>
                    <a:pt x="4547167" y="2386096"/>
                  </a:cubicBezTo>
                  <a:cubicBezTo>
                    <a:pt x="4542885" y="2390379"/>
                    <a:pt x="4537077" y="2392785"/>
                    <a:pt x="4531020" y="2392785"/>
                  </a:cubicBezTo>
                  <a:lnTo>
                    <a:pt x="22836" y="2392785"/>
                  </a:lnTo>
                  <a:cubicBezTo>
                    <a:pt x="16779" y="2392785"/>
                    <a:pt x="10971" y="2390379"/>
                    <a:pt x="6688" y="2386096"/>
                  </a:cubicBezTo>
                  <a:cubicBezTo>
                    <a:pt x="2406" y="2381814"/>
                    <a:pt x="0" y="2376005"/>
                    <a:pt x="0" y="2369949"/>
                  </a:cubicBezTo>
                  <a:lnTo>
                    <a:pt x="0" y="22836"/>
                  </a:lnTo>
                  <a:cubicBezTo>
                    <a:pt x="0" y="16779"/>
                    <a:pt x="2406" y="10971"/>
                    <a:pt x="6688" y="6688"/>
                  </a:cubicBezTo>
                  <a:cubicBezTo>
                    <a:pt x="10971" y="2406"/>
                    <a:pt x="16779" y="0"/>
                    <a:pt x="22836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826" name="TextBox 4"/>
            <p:cNvSpPr txBox="1"/>
            <p:nvPr/>
          </p:nvSpPr>
          <p:spPr>
            <a:xfrm>
              <a:off x="0" y="-38100"/>
              <a:ext cx="4553856" cy="2430885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827" name="Freeform 5"/>
          <p:cNvSpPr/>
          <p:nvPr/>
        </p:nvSpPr>
        <p:spPr>
          <a:xfrm>
            <a:off x="-352157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828" name="Freeform 6"/>
          <p:cNvSpPr/>
          <p:nvPr/>
        </p:nvSpPr>
        <p:spPr>
          <a:xfrm>
            <a:off x="17053581" y="8043093"/>
            <a:ext cx="1590382" cy="2417607"/>
          </a:xfrm>
          <a:custGeom>
            <a:avLst/>
            <a:ahLst/>
            <a:rect l="l" t="t" r="r" b="b"/>
            <a:pathLst>
              <a:path w="1590382" h="2417607">
                <a:moveTo>
                  <a:pt x="0" y="0"/>
                </a:moveTo>
                <a:lnTo>
                  <a:pt x="1590382" y="0"/>
                </a:lnTo>
                <a:lnTo>
                  <a:pt x="1590382" y="2417607"/>
                </a:lnTo>
                <a:lnTo>
                  <a:pt x="0" y="241760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829" name="Freeform 7"/>
          <p:cNvSpPr/>
          <p:nvPr/>
        </p:nvSpPr>
        <p:spPr>
          <a:xfrm>
            <a:off x="1302827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830" name="Freeform 8"/>
          <p:cNvSpPr/>
          <p:nvPr/>
        </p:nvSpPr>
        <p:spPr>
          <a:xfrm>
            <a:off x="15986149" y="8936256"/>
            <a:ext cx="1002830" cy="1524444"/>
          </a:xfrm>
          <a:custGeom>
            <a:avLst/>
            <a:ahLst/>
            <a:rect l="l" t="t" r="r" b="b"/>
            <a:pathLst>
              <a:path w="1002830" h="1524444">
                <a:moveTo>
                  <a:pt x="0" y="0"/>
                </a:moveTo>
                <a:lnTo>
                  <a:pt x="1002830" y="0"/>
                </a:lnTo>
                <a:lnTo>
                  <a:pt x="1002830" y="1524444"/>
                </a:lnTo>
                <a:lnTo>
                  <a:pt x="0" y="152444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831" name="Freeform 9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832" name="Freeform 10"/>
          <p:cNvSpPr/>
          <p:nvPr/>
        </p:nvSpPr>
        <p:spPr>
          <a:xfrm>
            <a:off x="16937474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0" y="0"/>
                </a:moveTo>
                <a:lnTo>
                  <a:pt x="1073646" y="0"/>
                </a:lnTo>
                <a:lnTo>
                  <a:pt x="1073646" y="1094161"/>
                </a:lnTo>
                <a:lnTo>
                  <a:pt x="0" y="109416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33" name="Freeform 11"/>
          <p:cNvSpPr/>
          <p:nvPr/>
        </p:nvSpPr>
        <p:spPr>
          <a:xfrm flipH="1">
            <a:off x="229181" y="337149"/>
            <a:ext cx="1073646" cy="1094161"/>
          </a:xfrm>
          <a:custGeom>
            <a:avLst/>
            <a:ahLst/>
            <a:rect l="l" t="t" r="r" b="b"/>
            <a:pathLst>
              <a:path w="1073646" h="1094161">
                <a:moveTo>
                  <a:pt x="1073646" y="0"/>
                </a:moveTo>
                <a:lnTo>
                  <a:pt x="0" y="0"/>
                </a:lnTo>
                <a:lnTo>
                  <a:pt x="0" y="1094161"/>
                </a:lnTo>
                <a:lnTo>
                  <a:pt x="1073646" y="1094161"/>
                </a:lnTo>
                <a:lnTo>
                  <a:pt x="1073646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34" name="Freeform 12"/>
          <p:cNvSpPr/>
          <p:nvPr/>
        </p:nvSpPr>
        <p:spPr>
          <a:xfrm>
            <a:off x="16096043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0" y="0"/>
                </a:moveTo>
                <a:lnTo>
                  <a:pt x="624177" y="0"/>
                </a:lnTo>
                <a:lnTo>
                  <a:pt x="624177" y="636104"/>
                </a:lnTo>
                <a:lnTo>
                  <a:pt x="0" y="63610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35" name="Freeform 13"/>
          <p:cNvSpPr/>
          <p:nvPr/>
        </p:nvSpPr>
        <p:spPr>
          <a:xfrm flipH="1">
            <a:off x="1568800" y="1050460"/>
            <a:ext cx="624177" cy="636104"/>
          </a:xfrm>
          <a:custGeom>
            <a:avLst/>
            <a:ahLst/>
            <a:rect l="l" t="t" r="r" b="b"/>
            <a:pathLst>
              <a:path w="624177" h="636104">
                <a:moveTo>
                  <a:pt x="624177" y="0"/>
                </a:moveTo>
                <a:lnTo>
                  <a:pt x="0" y="0"/>
                </a:lnTo>
                <a:lnTo>
                  <a:pt x="0" y="636104"/>
                </a:lnTo>
                <a:lnTo>
                  <a:pt x="624177" y="636104"/>
                </a:lnTo>
                <a:lnTo>
                  <a:pt x="624177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84" name="Group 14"/>
          <p:cNvGrpSpPr/>
          <p:nvPr/>
        </p:nvGrpSpPr>
        <p:grpSpPr>
          <a:xfrm>
            <a:off x="7254690" y="1796394"/>
            <a:ext cx="3778620" cy="273472"/>
            <a:chOff x="0" y="0"/>
            <a:chExt cx="995192" cy="72026"/>
          </a:xfrm>
        </p:grpSpPr>
        <p:sp>
          <p:nvSpPr>
            <p:cNvPr id="1048836" name="Freeform 15"/>
            <p:cNvSpPr/>
            <p:nvPr/>
          </p:nvSpPr>
          <p:spPr>
            <a:xfrm>
              <a:off x="0" y="0"/>
              <a:ext cx="995192" cy="72026"/>
            </a:xfrm>
            <a:custGeom>
              <a:avLst/>
              <a:ahLst/>
              <a:rect l="l" t="t" r="r" b="b"/>
              <a:pathLst>
                <a:path w="995192" h="72026">
                  <a:moveTo>
                    <a:pt x="36013" y="0"/>
                  </a:moveTo>
                  <a:lnTo>
                    <a:pt x="959179" y="0"/>
                  </a:lnTo>
                  <a:cubicBezTo>
                    <a:pt x="979069" y="0"/>
                    <a:pt x="995192" y="16123"/>
                    <a:pt x="995192" y="36013"/>
                  </a:cubicBezTo>
                  <a:lnTo>
                    <a:pt x="995192" y="36013"/>
                  </a:lnTo>
                  <a:cubicBezTo>
                    <a:pt x="995192" y="45564"/>
                    <a:pt x="991398" y="54724"/>
                    <a:pt x="984644" y="61478"/>
                  </a:cubicBezTo>
                  <a:cubicBezTo>
                    <a:pt x="977891" y="68231"/>
                    <a:pt x="968731" y="72026"/>
                    <a:pt x="959179" y="72026"/>
                  </a:cubicBezTo>
                  <a:lnTo>
                    <a:pt x="36013" y="72026"/>
                  </a:lnTo>
                  <a:cubicBezTo>
                    <a:pt x="26462" y="72026"/>
                    <a:pt x="17302" y="68231"/>
                    <a:pt x="10548" y="61478"/>
                  </a:cubicBezTo>
                  <a:cubicBezTo>
                    <a:pt x="3794" y="54724"/>
                    <a:pt x="0" y="45564"/>
                    <a:pt x="0" y="36013"/>
                  </a:cubicBezTo>
                  <a:lnTo>
                    <a:pt x="0" y="36013"/>
                  </a:lnTo>
                  <a:cubicBezTo>
                    <a:pt x="0" y="26462"/>
                    <a:pt x="3794" y="17302"/>
                    <a:pt x="10548" y="10548"/>
                  </a:cubicBezTo>
                  <a:cubicBezTo>
                    <a:pt x="17302" y="3794"/>
                    <a:pt x="26462" y="0"/>
                    <a:pt x="36013" y="0"/>
                  </a:cubicBez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</p:spPr>
        </p:sp>
        <p:sp>
          <p:nvSpPr>
            <p:cNvPr id="1048837" name="TextBox 16"/>
            <p:cNvSpPr txBox="1"/>
            <p:nvPr/>
          </p:nvSpPr>
          <p:spPr>
            <a:xfrm>
              <a:off x="0" y="-38100"/>
              <a:ext cx="995192" cy="110126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id="85" name="Group 17"/>
          <p:cNvGrpSpPr/>
          <p:nvPr/>
        </p:nvGrpSpPr>
        <p:grpSpPr>
          <a:xfrm>
            <a:off x="1804242" y="2307076"/>
            <a:ext cx="3034275" cy="512389"/>
            <a:chOff x="0" y="0"/>
            <a:chExt cx="4045700" cy="683186"/>
          </a:xfrm>
        </p:grpSpPr>
        <p:grpSp>
          <p:nvGrpSpPr>
            <p:cNvPr id="86" name="Group 18"/>
            <p:cNvGrpSpPr/>
            <p:nvPr/>
          </p:nvGrpSpPr>
          <p:grpSpPr>
            <a:xfrm>
              <a:off x="0" y="0"/>
              <a:ext cx="4045700" cy="683186"/>
              <a:chOff x="0" y="0"/>
              <a:chExt cx="1039241" cy="175494"/>
            </a:xfrm>
          </p:grpSpPr>
          <p:sp>
            <p:nvSpPr>
              <p:cNvPr id="1048838" name="Freeform 19"/>
              <p:cNvSpPr/>
              <p:nvPr/>
            </p:nvSpPr>
            <p:spPr>
              <a:xfrm>
                <a:off x="0" y="0"/>
                <a:ext cx="1039241" cy="175494"/>
              </a:xfrm>
              <a:custGeom>
                <a:avLst/>
                <a:ahLst/>
                <a:rect l="l" t="t" r="r" b="b"/>
                <a:pathLst>
                  <a:path w="1039241" h="175494">
                    <a:moveTo>
                      <a:pt x="87747" y="0"/>
                    </a:moveTo>
                    <a:lnTo>
                      <a:pt x="951494" y="0"/>
                    </a:lnTo>
                    <a:cubicBezTo>
                      <a:pt x="974766" y="0"/>
                      <a:pt x="997085" y="9245"/>
                      <a:pt x="1013541" y="25700"/>
                    </a:cubicBezTo>
                    <a:cubicBezTo>
                      <a:pt x="1029997" y="42156"/>
                      <a:pt x="1039241" y="64475"/>
                      <a:pt x="1039241" y="87747"/>
                    </a:cubicBezTo>
                    <a:lnTo>
                      <a:pt x="1039241" y="87747"/>
                    </a:lnTo>
                    <a:cubicBezTo>
                      <a:pt x="1039241" y="111019"/>
                      <a:pt x="1029997" y="133338"/>
                      <a:pt x="1013541" y="149793"/>
                    </a:cubicBezTo>
                    <a:cubicBezTo>
                      <a:pt x="997085" y="166249"/>
                      <a:pt x="974766" y="175494"/>
                      <a:pt x="951494" y="175494"/>
                    </a:cubicBezTo>
                    <a:lnTo>
                      <a:pt x="87747" y="175494"/>
                    </a:lnTo>
                    <a:cubicBezTo>
                      <a:pt x="64475" y="175494"/>
                      <a:pt x="42156" y="166249"/>
                      <a:pt x="25700" y="149793"/>
                    </a:cubicBezTo>
                    <a:cubicBezTo>
                      <a:pt x="9245" y="133338"/>
                      <a:pt x="0" y="111019"/>
                      <a:pt x="0" y="87747"/>
                    </a:cubicBezTo>
                    <a:lnTo>
                      <a:pt x="0" y="87747"/>
                    </a:lnTo>
                    <a:cubicBezTo>
                      <a:pt x="0" y="64475"/>
                      <a:pt x="9245" y="42156"/>
                      <a:pt x="25700" y="25700"/>
                    </a:cubicBezTo>
                    <a:cubicBezTo>
                      <a:pt x="42156" y="9245"/>
                      <a:pt x="64475" y="0"/>
                      <a:pt x="87747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9525" cap="rnd">
                <a:solidFill>
                  <a:srgbClr val="502B28"/>
                </a:solidFill>
                <a:prstDash val="solid"/>
                <a:round/>
              </a:ln>
            </p:spPr>
          </p:sp>
          <p:sp>
            <p:nvSpPr>
              <p:cNvPr id="1048839" name="TextBox 20"/>
              <p:cNvSpPr txBox="1"/>
              <p:nvPr/>
            </p:nvSpPr>
            <p:spPr>
              <a:xfrm>
                <a:off x="0" y="-47625"/>
                <a:ext cx="1039241" cy="223119"/>
              </a:xfrm>
              <a:prstGeom prst="rect"/>
            </p:spPr>
            <p:txBody>
              <a:bodyPr anchor="ctr" bIns="34493" lIns="34493" rIns="34493" rtlCol="0" tIns="34493"/>
              <a:p>
                <a:pPr algn="ctr" indent="0" lvl="0" marL="0">
                  <a:lnSpc>
                    <a:spcPts val="2896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840" name="TextBox 21"/>
            <p:cNvSpPr txBox="1"/>
            <p:nvPr/>
          </p:nvSpPr>
          <p:spPr>
            <a:xfrm>
              <a:off x="292086" y="-35210"/>
              <a:ext cx="3461527" cy="64918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3919"/>
                </a:lnSpc>
                <a:spcBef>
                  <a:spcPct val="0"/>
                </a:spcBef>
              </a:pPr>
              <a:r>
                <a:rPr sz="2799" lang="en-US" spc="279">
                  <a:solidFill>
                    <a:srgbClr val="FFFFFF"/>
                  </a:solidFill>
                  <a:ea typeface="思源黑体 2 Bold"/>
                </a:rPr>
                <a:t>作表语</a:t>
              </a:r>
            </a:p>
          </p:txBody>
        </p:sp>
      </p:grpSp>
      <p:grpSp>
        <p:nvGrpSpPr>
          <p:cNvPr id="87" name="Group 22"/>
          <p:cNvGrpSpPr/>
          <p:nvPr/>
        </p:nvGrpSpPr>
        <p:grpSpPr>
          <a:xfrm>
            <a:off x="1804242" y="5284536"/>
            <a:ext cx="3034275" cy="512389"/>
            <a:chOff x="0" y="0"/>
            <a:chExt cx="4045700" cy="683186"/>
          </a:xfrm>
        </p:grpSpPr>
        <p:grpSp>
          <p:nvGrpSpPr>
            <p:cNvPr id="88" name="Group 23"/>
            <p:cNvGrpSpPr/>
            <p:nvPr/>
          </p:nvGrpSpPr>
          <p:grpSpPr>
            <a:xfrm>
              <a:off x="0" y="0"/>
              <a:ext cx="4045700" cy="683186"/>
              <a:chOff x="0" y="0"/>
              <a:chExt cx="1039241" cy="175494"/>
            </a:xfrm>
          </p:grpSpPr>
          <p:sp>
            <p:nvSpPr>
              <p:cNvPr id="1048841" name="Freeform 24"/>
              <p:cNvSpPr/>
              <p:nvPr/>
            </p:nvSpPr>
            <p:spPr>
              <a:xfrm>
                <a:off x="0" y="0"/>
                <a:ext cx="1039241" cy="175494"/>
              </a:xfrm>
              <a:custGeom>
                <a:avLst/>
                <a:ahLst/>
                <a:rect l="l" t="t" r="r" b="b"/>
                <a:pathLst>
                  <a:path w="1039241" h="175494">
                    <a:moveTo>
                      <a:pt x="87747" y="0"/>
                    </a:moveTo>
                    <a:lnTo>
                      <a:pt x="951494" y="0"/>
                    </a:lnTo>
                    <a:cubicBezTo>
                      <a:pt x="974766" y="0"/>
                      <a:pt x="997085" y="9245"/>
                      <a:pt x="1013541" y="25700"/>
                    </a:cubicBezTo>
                    <a:cubicBezTo>
                      <a:pt x="1029997" y="42156"/>
                      <a:pt x="1039241" y="64475"/>
                      <a:pt x="1039241" y="87747"/>
                    </a:cubicBezTo>
                    <a:lnTo>
                      <a:pt x="1039241" y="87747"/>
                    </a:lnTo>
                    <a:cubicBezTo>
                      <a:pt x="1039241" y="111019"/>
                      <a:pt x="1029997" y="133338"/>
                      <a:pt x="1013541" y="149793"/>
                    </a:cubicBezTo>
                    <a:cubicBezTo>
                      <a:pt x="997085" y="166249"/>
                      <a:pt x="974766" y="175494"/>
                      <a:pt x="951494" y="175494"/>
                    </a:cubicBezTo>
                    <a:lnTo>
                      <a:pt x="87747" y="175494"/>
                    </a:lnTo>
                    <a:cubicBezTo>
                      <a:pt x="64475" y="175494"/>
                      <a:pt x="42156" y="166249"/>
                      <a:pt x="25700" y="149793"/>
                    </a:cubicBezTo>
                    <a:cubicBezTo>
                      <a:pt x="9245" y="133338"/>
                      <a:pt x="0" y="111019"/>
                      <a:pt x="0" y="87747"/>
                    </a:cubicBezTo>
                    <a:lnTo>
                      <a:pt x="0" y="87747"/>
                    </a:lnTo>
                    <a:cubicBezTo>
                      <a:pt x="0" y="64475"/>
                      <a:pt x="9245" y="42156"/>
                      <a:pt x="25700" y="25700"/>
                    </a:cubicBezTo>
                    <a:cubicBezTo>
                      <a:pt x="42156" y="9245"/>
                      <a:pt x="64475" y="0"/>
                      <a:pt x="87747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9525" cap="rnd">
                <a:solidFill>
                  <a:srgbClr val="502B28"/>
                </a:solidFill>
                <a:prstDash val="solid"/>
                <a:round/>
              </a:ln>
            </p:spPr>
          </p:sp>
          <p:sp>
            <p:nvSpPr>
              <p:cNvPr id="1048842" name="TextBox 25"/>
              <p:cNvSpPr txBox="1"/>
              <p:nvPr/>
            </p:nvSpPr>
            <p:spPr>
              <a:xfrm>
                <a:off x="0" y="-47625"/>
                <a:ext cx="1039241" cy="223119"/>
              </a:xfrm>
              <a:prstGeom prst="rect"/>
            </p:spPr>
            <p:txBody>
              <a:bodyPr anchor="ctr" bIns="34493" lIns="34493" rIns="34493" rtlCol="0" tIns="34493"/>
              <a:p>
                <a:pPr algn="ctr" indent="0" lvl="0" marL="0">
                  <a:lnSpc>
                    <a:spcPts val="2896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843" name="TextBox 26"/>
            <p:cNvSpPr txBox="1"/>
            <p:nvPr/>
          </p:nvSpPr>
          <p:spPr>
            <a:xfrm>
              <a:off x="292086" y="-35210"/>
              <a:ext cx="3461527" cy="64918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3919"/>
                </a:lnSpc>
                <a:spcBef>
                  <a:spcPct val="0"/>
                </a:spcBef>
              </a:pPr>
              <a:r>
                <a:rPr sz="2799" lang="en-US" spc="279">
                  <a:solidFill>
                    <a:srgbClr val="FFFFFF"/>
                  </a:solidFill>
                  <a:ea typeface="思源黑体 2 Bold"/>
                </a:rPr>
                <a:t>说明</a:t>
              </a:r>
            </a:p>
          </p:txBody>
        </p:sp>
      </p:grpSp>
      <p:grpSp>
        <p:nvGrpSpPr>
          <p:cNvPr id="89" name="Group 27"/>
          <p:cNvGrpSpPr/>
          <p:nvPr/>
        </p:nvGrpSpPr>
        <p:grpSpPr>
          <a:xfrm>
            <a:off x="9144000" y="2307076"/>
            <a:ext cx="3034275" cy="512389"/>
            <a:chOff x="0" y="0"/>
            <a:chExt cx="4045700" cy="683186"/>
          </a:xfrm>
        </p:grpSpPr>
        <p:grpSp>
          <p:nvGrpSpPr>
            <p:cNvPr id="90" name="Group 28"/>
            <p:cNvGrpSpPr/>
            <p:nvPr/>
          </p:nvGrpSpPr>
          <p:grpSpPr>
            <a:xfrm>
              <a:off x="0" y="0"/>
              <a:ext cx="4045700" cy="683186"/>
              <a:chOff x="0" y="0"/>
              <a:chExt cx="1039241" cy="175494"/>
            </a:xfrm>
          </p:grpSpPr>
          <p:sp>
            <p:nvSpPr>
              <p:cNvPr id="1048844" name="Freeform 29"/>
              <p:cNvSpPr/>
              <p:nvPr/>
            </p:nvSpPr>
            <p:spPr>
              <a:xfrm>
                <a:off x="0" y="0"/>
                <a:ext cx="1039241" cy="175494"/>
              </a:xfrm>
              <a:custGeom>
                <a:avLst/>
                <a:ahLst/>
                <a:rect l="l" t="t" r="r" b="b"/>
                <a:pathLst>
                  <a:path w="1039241" h="175494">
                    <a:moveTo>
                      <a:pt x="87747" y="0"/>
                    </a:moveTo>
                    <a:lnTo>
                      <a:pt x="951494" y="0"/>
                    </a:lnTo>
                    <a:cubicBezTo>
                      <a:pt x="974766" y="0"/>
                      <a:pt x="997085" y="9245"/>
                      <a:pt x="1013541" y="25700"/>
                    </a:cubicBezTo>
                    <a:cubicBezTo>
                      <a:pt x="1029997" y="42156"/>
                      <a:pt x="1039241" y="64475"/>
                      <a:pt x="1039241" y="87747"/>
                    </a:cubicBezTo>
                    <a:lnTo>
                      <a:pt x="1039241" y="87747"/>
                    </a:lnTo>
                    <a:cubicBezTo>
                      <a:pt x="1039241" y="111019"/>
                      <a:pt x="1029997" y="133338"/>
                      <a:pt x="1013541" y="149793"/>
                    </a:cubicBezTo>
                    <a:cubicBezTo>
                      <a:pt x="997085" y="166249"/>
                      <a:pt x="974766" y="175494"/>
                      <a:pt x="951494" y="175494"/>
                    </a:cubicBezTo>
                    <a:lnTo>
                      <a:pt x="87747" y="175494"/>
                    </a:lnTo>
                    <a:cubicBezTo>
                      <a:pt x="64475" y="175494"/>
                      <a:pt x="42156" y="166249"/>
                      <a:pt x="25700" y="149793"/>
                    </a:cubicBezTo>
                    <a:cubicBezTo>
                      <a:pt x="9245" y="133338"/>
                      <a:pt x="0" y="111019"/>
                      <a:pt x="0" y="87747"/>
                    </a:cubicBezTo>
                    <a:lnTo>
                      <a:pt x="0" y="87747"/>
                    </a:lnTo>
                    <a:cubicBezTo>
                      <a:pt x="0" y="64475"/>
                      <a:pt x="9245" y="42156"/>
                      <a:pt x="25700" y="25700"/>
                    </a:cubicBezTo>
                    <a:cubicBezTo>
                      <a:pt x="42156" y="9245"/>
                      <a:pt x="64475" y="0"/>
                      <a:pt x="87747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9525" cap="rnd">
                <a:solidFill>
                  <a:srgbClr val="502B28"/>
                </a:solidFill>
                <a:prstDash val="solid"/>
                <a:round/>
              </a:ln>
            </p:spPr>
          </p:sp>
          <p:sp>
            <p:nvSpPr>
              <p:cNvPr id="1048845" name="TextBox 30"/>
              <p:cNvSpPr txBox="1"/>
              <p:nvPr/>
            </p:nvSpPr>
            <p:spPr>
              <a:xfrm>
                <a:off x="0" y="-47625"/>
                <a:ext cx="1039241" cy="223119"/>
              </a:xfrm>
              <a:prstGeom prst="rect"/>
            </p:spPr>
            <p:txBody>
              <a:bodyPr anchor="ctr" bIns="34493" lIns="34493" rIns="34493" rtlCol="0" tIns="34493"/>
              <a:p>
                <a:pPr algn="ctr" indent="0" lvl="0" marL="0">
                  <a:lnSpc>
                    <a:spcPts val="2896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id="1048846" name="TextBox 31"/>
            <p:cNvSpPr txBox="1"/>
            <p:nvPr/>
          </p:nvSpPr>
          <p:spPr>
            <a:xfrm>
              <a:off x="292086" y="-35210"/>
              <a:ext cx="3461527" cy="64918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3919"/>
                </a:lnSpc>
                <a:spcBef>
                  <a:spcPct val="0"/>
                </a:spcBef>
              </a:pPr>
              <a:r>
                <a:rPr sz="2799" lang="en-US" spc="279">
                  <a:solidFill>
                    <a:srgbClr val="FFFFFF"/>
                  </a:solidFill>
                  <a:ea typeface="思源黑体 2 Bold"/>
                </a:rPr>
                <a:t>作状语</a:t>
              </a:r>
            </a:p>
          </p:txBody>
        </p:sp>
      </p:grpSp>
      <p:sp>
        <p:nvSpPr>
          <p:cNvPr id="1048847" name="TextBox 32"/>
          <p:cNvSpPr txBox="1"/>
          <p:nvPr/>
        </p:nvSpPr>
        <p:spPr>
          <a:xfrm>
            <a:off x="6634994" y="1036196"/>
            <a:ext cx="5018011" cy="1229360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9680"/>
              </a:lnSpc>
              <a:spcBef>
                <a:spcPct val="0"/>
              </a:spcBef>
            </a:pPr>
            <a:r>
              <a:rPr sz="6914" lang="en-US" spc="-636">
                <a:solidFill>
                  <a:srgbClr val="562E15"/>
                </a:solidFill>
                <a:ea typeface="字由点字夏乐体"/>
              </a:rPr>
              <a:t>作表语或状语</a:t>
            </a:r>
          </a:p>
        </p:txBody>
      </p:sp>
      <p:sp>
        <p:nvSpPr>
          <p:cNvPr id="1048848" name="TextBox 33"/>
          <p:cNvSpPr txBox="1"/>
          <p:nvPr/>
        </p:nvSpPr>
        <p:spPr>
          <a:xfrm>
            <a:off x="2316331" y="7271573"/>
            <a:ext cx="1848571" cy="490781"/>
          </a:xfrm>
          <a:prstGeom prst="rect"/>
        </p:spPr>
        <p:txBody>
          <a:bodyPr anchor="t" bIns="0" lIns="0" rIns="0" rtlCol="0" tIns="0">
            <a:spAutoFit/>
          </a:bodyPr>
          <a:p>
            <a:pPr algn="ctr" indent="0" lvl="0" marL="0">
              <a:lnSpc>
                <a:spcPts val="3919"/>
              </a:lnSpc>
              <a:spcBef>
                <a:spcPct val="0"/>
              </a:spcBef>
            </a:pPr>
            <a:r>
              <a:rPr sz="2799" lang="en-US" spc="279">
                <a:solidFill>
                  <a:srgbClr val="FFFFFF"/>
                </a:solidFill>
                <a:ea typeface="思源黑体 2 Bold"/>
              </a:rPr>
              <a:t>主要内容</a:t>
            </a:r>
          </a:p>
        </p:txBody>
      </p:sp>
      <p:sp>
        <p:nvSpPr>
          <p:cNvPr id="1048849" name="TextBox 34"/>
          <p:cNvSpPr txBox="1"/>
          <p:nvPr/>
        </p:nvSpPr>
        <p:spPr>
          <a:xfrm>
            <a:off x="1804242" y="5958850"/>
            <a:ext cx="15905497" cy="2971038"/>
          </a:xfrm>
          <a:prstGeom prst="rect"/>
        </p:spPr>
        <p:txBody>
          <a:bodyPr anchor="t" bIns="0" lIns="0" rIns="0" rtlCol="0" tIns="0">
            <a:spAutoFit/>
          </a:bodyPr>
          <a:p>
            <a:pPr algn="just">
              <a:lnSpc>
                <a:spcPts val="3899"/>
              </a:lnSpc>
            </a:pP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1.在上面的例句中，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klein</a:t>
            </a: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 和 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schnell</a:t>
            </a: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 是原级形式。</a:t>
            </a:r>
          </a:p>
          <a:p>
            <a:pPr algn="just">
              <a:lnSpc>
                <a:spcPts val="3899"/>
              </a:lnSpc>
            </a:pPr>
            <a:r>
              <a:rPr sz="2599" lang="en-US">
                <a:solidFill>
                  <a:srgbClr val="502B28"/>
                </a:solidFill>
                <a:latin typeface="思源黑体 2"/>
              </a:rPr>
              <a:t>2.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kleiner</a:t>
            </a: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 和 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schneller</a:t>
            </a: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 是比较级形式。</a:t>
            </a:r>
          </a:p>
          <a:p>
            <a:pPr algn="just">
              <a:lnSpc>
                <a:spcPts val="3899"/>
              </a:lnSpc>
            </a:pP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3.用比较级对人或物进行比较时，其结构是：形容词比较级 (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kleiner</a:t>
            </a:r>
            <a:r>
              <a:rPr sz="2599" lang="en-US">
                <a:solidFill>
                  <a:srgbClr val="502B28"/>
                </a:solidFill>
                <a:latin typeface="思源黑体 2"/>
              </a:rPr>
              <a:t>)+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als</a:t>
            </a: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 + 被比较的对象。</a:t>
            </a:r>
          </a:p>
          <a:p>
            <a:pPr algn="just">
              <a:lnSpc>
                <a:spcPts val="3899"/>
              </a:lnSpc>
            </a:pP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4.形容词最高级用在对三个或三个以上的人或事物进行比较，排名第一或最后的都可用最高级来表</a:t>
            </a:r>
          </a:p>
          <a:p>
            <a:pPr algn="just">
              <a:lnSpc>
                <a:spcPts val="3899"/>
              </a:lnSpc>
            </a:pPr>
            <a:r>
              <a:rPr sz="2599" lang="en-US">
                <a:solidFill>
                  <a:srgbClr val="502B28"/>
                </a:solidFill>
                <a:ea typeface="思源黑体 2"/>
              </a:rPr>
              <a:t>达，比如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am</a:t>
            </a:r>
            <a:r>
              <a:rPr sz="2599" lang="en-US">
                <a:solidFill>
                  <a:srgbClr val="502B28"/>
                </a:solidFill>
                <a:latin typeface="思源黑体 2"/>
              </a:rPr>
              <a:t> 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kleinsten</a:t>
            </a: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 表示最小，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am</a:t>
            </a:r>
            <a:r>
              <a:rPr sz="2599" lang="en-US">
                <a:solidFill>
                  <a:srgbClr val="502B28"/>
                </a:solidFill>
                <a:latin typeface="思源黑体 2"/>
              </a:rPr>
              <a:t> </a:t>
            </a:r>
            <a:r>
              <a:rPr sz="2599" lang="en-US">
                <a:solidFill>
                  <a:srgbClr val="502B28"/>
                </a:solidFill>
                <a:latin typeface="思源黑体 2 Bold Italics"/>
              </a:rPr>
              <a:t>schnellsten</a:t>
            </a: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 表示最快。</a:t>
            </a:r>
          </a:p>
          <a:p>
            <a:pPr algn="just" indent="0" lvl="0" marL="0">
              <a:lnSpc>
                <a:spcPts val="3899"/>
              </a:lnSpc>
              <a:spcBef>
                <a:spcPct val="0"/>
              </a:spcBef>
            </a:pPr>
            <a:r>
              <a:rPr sz="2599" lang="en-US">
                <a:solidFill>
                  <a:srgbClr val="502B28"/>
                </a:solidFill>
                <a:latin typeface="思源黑体 2"/>
                <a:ea typeface="思源黑体 2"/>
              </a:rPr>
              <a:t>5.被比较的两个对象在原句中所充当的成分也是一致的。</a:t>
            </a:r>
          </a:p>
        </p:txBody>
      </p:sp>
      <p:sp>
        <p:nvSpPr>
          <p:cNvPr id="1048850" name="TextBox 35"/>
          <p:cNvSpPr txBox="1"/>
          <p:nvPr/>
        </p:nvSpPr>
        <p:spPr>
          <a:xfrm>
            <a:off x="9144000" y="2971866"/>
            <a:ext cx="6736536" cy="2133092"/>
          </a:xfrm>
          <a:prstGeom prst="rect"/>
        </p:spPr>
        <p:txBody>
          <a:bodyPr anchor="t" bIns="0" lIns="0" rIns="0" rtlCol="0" tIns="0">
            <a:spAutoFit/>
          </a:bodyPr>
          <a:p>
            <a:pPr algn="just"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Der Hase läuft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schneller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als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das Schaf.</a:t>
            </a:r>
          </a:p>
          <a:p>
            <a:pPr algn="just"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ea typeface="思源黑体 2"/>
              </a:rPr>
              <a:t>兔子比羊跑得更快。</a:t>
            </a:r>
          </a:p>
          <a:p>
            <a:pPr algn="just"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Das Pferd läuft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am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schnellsten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.</a:t>
            </a:r>
          </a:p>
          <a:p>
            <a:pPr algn="just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ea typeface="思源黑体 2"/>
              </a:rPr>
              <a:t>马跑得最快。</a:t>
            </a:r>
          </a:p>
        </p:txBody>
      </p:sp>
      <p:sp>
        <p:nvSpPr>
          <p:cNvPr id="1048851" name="TextBox 36"/>
          <p:cNvSpPr txBox="1"/>
          <p:nvPr/>
        </p:nvSpPr>
        <p:spPr>
          <a:xfrm>
            <a:off x="1804242" y="2971866"/>
            <a:ext cx="6425960" cy="2133092"/>
          </a:xfrm>
          <a:prstGeom prst="rect"/>
        </p:spPr>
        <p:txBody>
          <a:bodyPr anchor="t" bIns="0" lIns="0" rIns="0" rtlCol="0" tIns="0">
            <a:spAutoFit/>
          </a:bodyPr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Der Hase ist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kleiner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als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das Schaf.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ea typeface="思源黑体 2"/>
              </a:rPr>
              <a:t>兔子比羊小。</a:t>
            </a:r>
          </a:p>
          <a:p>
            <a:pPr>
              <a:lnSpc>
                <a:spcPts val="4199"/>
              </a:lnSpc>
            </a:pPr>
            <a:r>
              <a:rPr sz="2799" lang="en-US">
                <a:solidFill>
                  <a:srgbClr val="502B28"/>
                </a:solidFill>
                <a:latin typeface="思源黑体 2"/>
              </a:rPr>
              <a:t>Der Hase ist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am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 </a:t>
            </a:r>
            <a:r>
              <a:rPr sz="2799" lang="en-US">
                <a:solidFill>
                  <a:srgbClr val="502B28"/>
                </a:solidFill>
                <a:latin typeface="思源黑体 2 Bold Italics"/>
              </a:rPr>
              <a:t>kleinsten</a:t>
            </a:r>
            <a:r>
              <a:rPr sz="2799" lang="en-US">
                <a:solidFill>
                  <a:srgbClr val="502B28"/>
                </a:solidFill>
                <a:latin typeface="思源黑体 2"/>
              </a:rPr>
              <a:t>.</a:t>
            </a:r>
          </a:p>
          <a:p>
            <a:pPr algn="l" indent="0" lvl="0" marL="0">
              <a:lnSpc>
                <a:spcPts val="4199"/>
              </a:lnSpc>
              <a:spcBef>
                <a:spcPct val="0"/>
              </a:spcBef>
            </a:pPr>
            <a:r>
              <a:rPr sz="2799" lang="en-US">
                <a:solidFill>
                  <a:srgbClr val="502B28"/>
                </a:solidFill>
                <a:ea typeface="思源黑体 2"/>
              </a:rPr>
              <a:t>兔子最小。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B84"/>
        </a:solidFill>
        <a:effectLst/>
      </p:bgPr>
    </p:bg>
    <p:spTree>
      <p:nvGrpSpPr>
        <p:cNvPr id="9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2"/>
          <p:cNvGrpSpPr/>
          <p:nvPr/>
        </p:nvGrpSpPr>
        <p:grpSpPr>
          <a:xfrm>
            <a:off x="573912" y="613374"/>
            <a:ext cx="17140176" cy="10915210"/>
            <a:chOff x="0" y="0"/>
            <a:chExt cx="4514285" cy="2874788"/>
          </a:xfrm>
        </p:grpSpPr>
        <p:sp>
          <p:nvSpPr>
            <p:cNvPr id="1048852" name="Freeform 3"/>
            <p:cNvSpPr/>
            <p:nvPr/>
          </p:nvSpPr>
          <p:spPr>
            <a:xfrm>
              <a:off x="0" y="0"/>
              <a:ext cx="4514285" cy="2874788"/>
            </a:xfrm>
            <a:custGeom>
              <a:avLst/>
              <a:ahLst/>
              <a:rect l="l" t="t" r="r" b="b"/>
              <a:pathLst>
                <a:path w="4514285" h="2874788">
                  <a:moveTo>
                    <a:pt x="23036" y="0"/>
                  </a:moveTo>
                  <a:lnTo>
                    <a:pt x="4491249" y="0"/>
                  </a:lnTo>
                  <a:cubicBezTo>
                    <a:pt x="4497358" y="0"/>
                    <a:pt x="4503218" y="2427"/>
                    <a:pt x="4507538" y="6747"/>
                  </a:cubicBezTo>
                  <a:cubicBezTo>
                    <a:pt x="4511858" y="11067"/>
                    <a:pt x="4514285" y="16926"/>
                    <a:pt x="4514285" y="23036"/>
                  </a:cubicBezTo>
                  <a:lnTo>
                    <a:pt x="4514285" y="2851752"/>
                  </a:lnTo>
                  <a:cubicBezTo>
                    <a:pt x="4514285" y="2857862"/>
                    <a:pt x="4511858" y="2863721"/>
                    <a:pt x="4507538" y="2868041"/>
                  </a:cubicBezTo>
                  <a:cubicBezTo>
                    <a:pt x="4503218" y="2872361"/>
                    <a:pt x="4497358" y="2874788"/>
                    <a:pt x="4491249" y="2874788"/>
                  </a:cubicBezTo>
                  <a:lnTo>
                    <a:pt x="23036" y="2874788"/>
                  </a:lnTo>
                  <a:cubicBezTo>
                    <a:pt x="16926" y="2874788"/>
                    <a:pt x="11067" y="2872361"/>
                    <a:pt x="6747" y="2868041"/>
                  </a:cubicBezTo>
                  <a:cubicBezTo>
                    <a:pt x="2427" y="2863721"/>
                    <a:pt x="0" y="2857862"/>
                    <a:pt x="0" y="2851752"/>
                  </a:cubicBezTo>
                  <a:lnTo>
                    <a:pt x="0" y="23036"/>
                  </a:lnTo>
                  <a:cubicBezTo>
                    <a:pt x="0" y="16926"/>
                    <a:pt x="2427" y="11067"/>
                    <a:pt x="6747" y="6747"/>
                  </a:cubicBezTo>
                  <a:cubicBezTo>
                    <a:pt x="11067" y="2427"/>
                    <a:pt x="16926" y="0"/>
                    <a:pt x="23036" y="0"/>
                  </a:cubicBezTo>
                  <a:close/>
                </a:path>
              </a:pathLst>
            </a:custGeom>
            <a:solidFill>
              <a:srgbClr val="FEDB84">
                <a:alpha val="38824"/>
              </a:srgbClr>
            </a:solidFill>
          </p:spPr>
        </p:sp>
        <p:sp>
          <p:nvSpPr>
            <p:cNvPr id="1048853" name="TextBox 4"/>
            <p:cNvSpPr txBox="1"/>
            <p:nvPr/>
          </p:nvSpPr>
          <p:spPr>
            <a:xfrm>
              <a:off x="0" y="-38100"/>
              <a:ext cx="4514285" cy="2912888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93" name="Group 5"/>
          <p:cNvGrpSpPr/>
          <p:nvPr/>
        </p:nvGrpSpPr>
        <p:grpSpPr>
          <a:xfrm>
            <a:off x="1505481" y="917403"/>
            <a:ext cx="15396162" cy="9936373"/>
            <a:chOff x="0" y="0"/>
            <a:chExt cx="4054956" cy="2616987"/>
          </a:xfrm>
        </p:grpSpPr>
        <p:sp>
          <p:nvSpPr>
            <p:cNvPr id="1048854" name="Freeform 6"/>
            <p:cNvSpPr/>
            <p:nvPr/>
          </p:nvSpPr>
          <p:spPr>
            <a:xfrm>
              <a:off x="0" y="0"/>
              <a:ext cx="4054956" cy="2616987"/>
            </a:xfrm>
            <a:custGeom>
              <a:avLst/>
              <a:ahLst/>
              <a:rect l="l" t="t" r="r" b="b"/>
              <a:pathLst>
                <a:path w="4054956" h="2616987">
                  <a:moveTo>
                    <a:pt x="25645" y="0"/>
                  </a:moveTo>
                  <a:lnTo>
                    <a:pt x="4029311" y="0"/>
                  </a:lnTo>
                  <a:cubicBezTo>
                    <a:pt x="4036113" y="0"/>
                    <a:pt x="4042636" y="2702"/>
                    <a:pt x="4047445" y="7511"/>
                  </a:cubicBezTo>
                  <a:cubicBezTo>
                    <a:pt x="4052255" y="12321"/>
                    <a:pt x="4054956" y="18844"/>
                    <a:pt x="4054956" y="25645"/>
                  </a:cubicBezTo>
                  <a:lnTo>
                    <a:pt x="4054956" y="2591342"/>
                  </a:lnTo>
                  <a:cubicBezTo>
                    <a:pt x="4054956" y="2598144"/>
                    <a:pt x="4052255" y="2604666"/>
                    <a:pt x="4047445" y="2609476"/>
                  </a:cubicBezTo>
                  <a:cubicBezTo>
                    <a:pt x="4042636" y="2614285"/>
                    <a:pt x="4036113" y="2616987"/>
                    <a:pt x="4029311" y="2616987"/>
                  </a:cubicBezTo>
                  <a:lnTo>
                    <a:pt x="25645" y="2616987"/>
                  </a:lnTo>
                  <a:cubicBezTo>
                    <a:pt x="18844" y="2616987"/>
                    <a:pt x="12321" y="2614285"/>
                    <a:pt x="7511" y="2609476"/>
                  </a:cubicBezTo>
                  <a:cubicBezTo>
                    <a:pt x="2702" y="2604666"/>
                    <a:pt x="0" y="2598144"/>
                    <a:pt x="0" y="2591342"/>
                  </a:cubicBezTo>
                  <a:lnTo>
                    <a:pt x="0" y="25645"/>
                  </a:lnTo>
                  <a:cubicBezTo>
                    <a:pt x="0" y="18844"/>
                    <a:pt x="2702" y="12321"/>
                    <a:pt x="7511" y="7511"/>
                  </a:cubicBezTo>
                  <a:cubicBezTo>
                    <a:pt x="12321" y="2702"/>
                    <a:pt x="18844" y="0"/>
                    <a:pt x="25645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F08645"/>
              </a:solidFill>
              <a:prstDash val="solid"/>
              <a:round/>
            </a:ln>
          </p:spPr>
        </p:sp>
        <p:sp>
          <p:nvSpPr>
            <p:cNvPr id="1048855" name="TextBox 7"/>
            <p:cNvSpPr txBox="1"/>
            <p:nvPr/>
          </p:nvSpPr>
          <p:spPr>
            <a:xfrm>
              <a:off x="0" y="-38100"/>
              <a:ext cx="4054956" cy="2655087"/>
            </a:xfrm>
            <a:prstGeom prst="rect"/>
          </p:spPr>
          <p:txBody>
            <a:bodyPr anchor="ctr" bIns="50800" lIns="50800" rIns="50800" rtlCol="0" tIns="50800"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94" name="Group 8"/>
          <p:cNvGrpSpPr/>
          <p:nvPr/>
        </p:nvGrpSpPr>
        <p:grpSpPr>
          <a:xfrm>
            <a:off x="-352157" y="8043093"/>
            <a:ext cx="18992315" cy="2417607"/>
            <a:chOff x="0" y="0"/>
            <a:chExt cx="25323087" cy="3223476"/>
          </a:xfrm>
        </p:grpSpPr>
        <p:sp>
          <p:nvSpPr>
            <p:cNvPr id="1048856" name="Freeform 9"/>
            <p:cNvSpPr/>
            <p:nvPr/>
          </p:nvSpPr>
          <p:spPr>
            <a:xfrm>
              <a:off x="0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57" name="Freeform 10"/>
            <p:cNvSpPr/>
            <p:nvPr/>
          </p:nvSpPr>
          <p:spPr>
            <a:xfrm>
              <a:off x="3629889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58" name="Freeform 11"/>
            <p:cNvSpPr/>
            <p:nvPr/>
          </p:nvSpPr>
          <p:spPr>
            <a:xfrm>
              <a:off x="7259778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59" name="Freeform 12"/>
            <p:cNvSpPr/>
            <p:nvPr/>
          </p:nvSpPr>
          <p:spPr>
            <a:xfrm>
              <a:off x="10889667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0" name="Freeform 13"/>
            <p:cNvSpPr/>
            <p:nvPr/>
          </p:nvSpPr>
          <p:spPr>
            <a:xfrm>
              <a:off x="14519556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1" name="Freeform 14"/>
            <p:cNvSpPr/>
            <p:nvPr/>
          </p:nvSpPr>
          <p:spPr>
            <a:xfrm>
              <a:off x="18149445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2" name="Freeform 15"/>
            <p:cNvSpPr/>
            <p:nvPr/>
          </p:nvSpPr>
          <p:spPr>
            <a:xfrm>
              <a:off x="21779334" y="0"/>
              <a:ext cx="2120509" cy="3223476"/>
            </a:xfrm>
            <a:custGeom>
              <a:avLst/>
              <a:ahLst/>
              <a:rect l="l" t="t" r="r" b="b"/>
              <a:pathLst>
                <a:path w="2120509" h="3223476">
                  <a:moveTo>
                    <a:pt x="0" y="0"/>
                  </a:moveTo>
                  <a:lnTo>
                    <a:pt x="2120509" y="0"/>
                  </a:lnTo>
                  <a:lnTo>
                    <a:pt x="2120509" y="3223476"/>
                  </a:lnTo>
                  <a:lnTo>
                    <a:pt x="0" y="32234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3" name="Freeform 16"/>
            <p:cNvSpPr/>
            <p:nvPr/>
          </p:nvSpPr>
          <p:spPr>
            <a:xfrm>
              <a:off x="2206646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4" name="Freeform 17"/>
            <p:cNvSpPr/>
            <p:nvPr/>
          </p:nvSpPr>
          <p:spPr>
            <a:xfrm>
              <a:off x="5836535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5" name="Freeform 18"/>
            <p:cNvSpPr/>
            <p:nvPr/>
          </p:nvSpPr>
          <p:spPr>
            <a:xfrm>
              <a:off x="9466424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6" name="Freeform 19"/>
            <p:cNvSpPr/>
            <p:nvPr/>
          </p:nvSpPr>
          <p:spPr>
            <a:xfrm>
              <a:off x="13096313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7" name="Freeform 20"/>
            <p:cNvSpPr/>
            <p:nvPr/>
          </p:nvSpPr>
          <p:spPr>
            <a:xfrm>
              <a:off x="16726202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8" name="Freeform 21"/>
            <p:cNvSpPr/>
            <p:nvPr/>
          </p:nvSpPr>
          <p:spPr>
            <a:xfrm>
              <a:off x="20356091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  <p:sp>
          <p:nvSpPr>
            <p:cNvPr id="1048869" name="Freeform 22"/>
            <p:cNvSpPr/>
            <p:nvPr/>
          </p:nvSpPr>
          <p:spPr>
            <a:xfrm>
              <a:off x="23985980" y="1190883"/>
              <a:ext cx="1337107" cy="2032592"/>
            </a:xfrm>
            <a:custGeom>
              <a:avLst/>
              <a:ahLst/>
              <a:rect l="l" t="t" r="r" b="b"/>
              <a:pathLst>
                <a:path w="1337107" h="2032592">
                  <a:moveTo>
                    <a:pt x="0" y="0"/>
                  </a:moveTo>
                  <a:lnTo>
                    <a:pt x="1337107" y="0"/>
                  </a:lnTo>
                  <a:lnTo>
                    <a:pt x="1337107" y="2032593"/>
                  </a:lnTo>
                  <a:lnTo>
                    <a:pt x="0" y="20325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1"/>
              <a:stretch>
                <a:fillRect/>
              </a:stretch>
            </a:blipFill>
          </p:spPr>
        </p:sp>
      </p:grpSp>
      <p:sp>
        <p:nvSpPr>
          <p:cNvPr id="1048870" name="Freeform 23"/>
          <p:cNvSpPr/>
          <p:nvPr/>
        </p:nvSpPr>
        <p:spPr>
          <a:xfrm rot="9410583">
            <a:off x="8533951" y="-4078955"/>
            <a:ext cx="2961143" cy="3994796"/>
          </a:xfrm>
          <a:custGeom>
            <a:avLst/>
            <a:ahLst/>
            <a:rect l="l" t="t" r="r" b="b"/>
            <a:pathLst>
              <a:path w="2961143" h="3994796">
                <a:moveTo>
                  <a:pt x="0" y="0"/>
                </a:moveTo>
                <a:lnTo>
                  <a:pt x="2961143" y="0"/>
                </a:lnTo>
                <a:lnTo>
                  <a:pt x="2961143" y="3994796"/>
                </a:lnTo>
                <a:lnTo>
                  <a:pt x="0" y="399479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871" name="Freeform 24"/>
          <p:cNvSpPr/>
          <p:nvPr/>
        </p:nvSpPr>
        <p:spPr>
          <a:xfrm>
            <a:off x="16136587" y="500017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5" y="0"/>
                </a:lnTo>
                <a:lnTo>
                  <a:pt x="1367115" y="1393238"/>
                </a:lnTo>
                <a:lnTo>
                  <a:pt x="0" y="139323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72" name="Freeform 25"/>
          <p:cNvSpPr/>
          <p:nvPr/>
        </p:nvSpPr>
        <p:spPr>
          <a:xfrm>
            <a:off x="1028700" y="549173"/>
            <a:ext cx="1367114" cy="1393238"/>
          </a:xfrm>
          <a:custGeom>
            <a:avLst/>
            <a:ahLst/>
            <a:rect l="l" t="t" r="r" b="b"/>
            <a:pathLst>
              <a:path w="1367114" h="1393238">
                <a:moveTo>
                  <a:pt x="0" y="0"/>
                </a:moveTo>
                <a:lnTo>
                  <a:pt x="1367114" y="0"/>
                </a:lnTo>
                <a:lnTo>
                  <a:pt x="1367114" y="1393237"/>
                </a:lnTo>
                <a:lnTo>
                  <a:pt x="0" y="139323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73" name="Freeform 26"/>
          <p:cNvSpPr/>
          <p:nvPr/>
        </p:nvSpPr>
        <p:spPr>
          <a:xfrm>
            <a:off x="15065161" y="1408303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8" y="0"/>
                </a:lnTo>
                <a:lnTo>
                  <a:pt x="794788" y="809976"/>
                </a:lnTo>
                <a:lnTo>
                  <a:pt x="0" y="809976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874" name="Freeform 27"/>
          <p:cNvSpPr/>
          <p:nvPr/>
        </p:nvSpPr>
        <p:spPr>
          <a:xfrm>
            <a:off x="2548150" y="1457459"/>
            <a:ext cx="794788" cy="809976"/>
          </a:xfrm>
          <a:custGeom>
            <a:avLst/>
            <a:ahLst/>
            <a:rect l="l" t="t" r="r" b="b"/>
            <a:pathLst>
              <a:path w="794788" h="809976">
                <a:moveTo>
                  <a:pt x="0" y="0"/>
                </a:moveTo>
                <a:lnTo>
                  <a:pt x="794789" y="0"/>
                </a:lnTo>
                <a:lnTo>
                  <a:pt x="794789" y="809975"/>
                </a:lnTo>
                <a:lnTo>
                  <a:pt x="0" y="809975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grpSp>
        <p:nvGrpSpPr>
          <p:cNvPr id="95" name="Group 28"/>
          <p:cNvGrpSpPr/>
          <p:nvPr/>
        </p:nvGrpSpPr>
        <p:grpSpPr>
          <a:xfrm>
            <a:off x="-270734" y="9610536"/>
            <a:ext cx="18829467" cy="1395308"/>
            <a:chOff x="0" y="0"/>
            <a:chExt cx="25105956" cy="1860411"/>
          </a:xfrm>
        </p:grpSpPr>
        <p:sp>
          <p:nvSpPr>
            <p:cNvPr id="1048875" name="Freeform 29"/>
            <p:cNvSpPr/>
            <p:nvPr/>
          </p:nvSpPr>
          <p:spPr>
            <a:xfrm>
              <a:off x="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76" name="Freeform 30"/>
            <p:cNvSpPr/>
            <p:nvPr/>
          </p:nvSpPr>
          <p:spPr>
            <a:xfrm flipH="1">
              <a:off x="296221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77" name="Freeform 31"/>
            <p:cNvSpPr/>
            <p:nvPr/>
          </p:nvSpPr>
          <p:spPr>
            <a:xfrm>
              <a:off x="6162919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78" name="Freeform 32"/>
            <p:cNvSpPr/>
            <p:nvPr/>
          </p:nvSpPr>
          <p:spPr>
            <a:xfrm flipH="1">
              <a:off x="9363626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79" name="Freeform 33"/>
            <p:cNvSpPr/>
            <p:nvPr/>
          </p:nvSpPr>
          <p:spPr>
            <a:xfrm>
              <a:off x="1256433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80" name="Freeform 34"/>
            <p:cNvSpPr/>
            <p:nvPr/>
          </p:nvSpPr>
          <p:spPr>
            <a:xfrm flipH="1">
              <a:off x="15532375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7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7" y="1860411"/>
                  </a:lnTo>
                  <a:lnTo>
                    <a:pt x="3200707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81" name="Freeform 35"/>
            <p:cNvSpPr/>
            <p:nvPr/>
          </p:nvSpPr>
          <p:spPr>
            <a:xfrm>
              <a:off x="18704543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0" y="0"/>
                  </a:moveTo>
                  <a:lnTo>
                    <a:pt x="3200707" y="0"/>
                  </a:lnTo>
                  <a:lnTo>
                    <a:pt x="3200707" y="1860411"/>
                  </a:lnTo>
                  <a:lnTo>
                    <a:pt x="0" y="18604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  <p:sp>
          <p:nvSpPr>
            <p:cNvPr id="1048882" name="Freeform 36"/>
            <p:cNvSpPr/>
            <p:nvPr/>
          </p:nvSpPr>
          <p:spPr>
            <a:xfrm flipH="1">
              <a:off x="21905250" y="0"/>
              <a:ext cx="3200707" cy="1860411"/>
            </a:xfrm>
            <a:custGeom>
              <a:avLst/>
              <a:ahLst/>
              <a:rect l="l" t="t" r="r" b="b"/>
              <a:pathLst>
                <a:path w="3200707" h="1860411">
                  <a:moveTo>
                    <a:pt x="3200706" y="0"/>
                  </a:moveTo>
                  <a:lnTo>
                    <a:pt x="0" y="0"/>
                  </a:lnTo>
                  <a:lnTo>
                    <a:pt x="0" y="1860411"/>
                  </a:lnTo>
                  <a:lnTo>
                    <a:pt x="3200706" y="1860411"/>
                  </a:lnTo>
                  <a:lnTo>
                    <a:pt x="3200706" y="0"/>
                  </a:lnTo>
                  <a:close/>
                </a:path>
              </a:pathLst>
            </a:custGeom>
            <a:blipFill>
              <a:blip xmlns:r="http://schemas.openxmlformats.org/officeDocument/2006/relationships" r:embed="rId4"/>
              <a:stretch>
                <a:fillRect/>
              </a:stretch>
            </a:blipFill>
          </p:spPr>
        </p:sp>
      </p:grpSp>
      <p:grpSp>
        <p:nvGrpSpPr>
          <p:cNvPr id="96" name="Group 37"/>
          <p:cNvGrpSpPr/>
          <p:nvPr/>
        </p:nvGrpSpPr>
        <p:grpSpPr>
          <a:xfrm>
            <a:off x="6237257" y="5015332"/>
            <a:ext cx="5813485" cy="1269746"/>
            <a:chOff x="0" y="-133350"/>
            <a:chExt cx="7751314" cy="1692995"/>
          </a:xfrm>
        </p:grpSpPr>
        <p:grpSp>
          <p:nvGrpSpPr>
            <p:cNvPr id="97" name="Group 38"/>
            <p:cNvGrpSpPr/>
            <p:nvPr/>
          </p:nvGrpSpPr>
          <p:grpSpPr>
            <a:xfrm>
              <a:off x="0" y="37215"/>
              <a:ext cx="7751314" cy="1327641"/>
              <a:chOff x="0" y="0"/>
              <a:chExt cx="1140403" cy="195328"/>
            </a:xfrm>
          </p:grpSpPr>
          <p:sp>
            <p:nvSpPr>
              <p:cNvPr id="1048883" name="Freeform 39"/>
              <p:cNvSpPr/>
              <p:nvPr/>
            </p:nvSpPr>
            <p:spPr>
              <a:xfrm>
                <a:off x="0" y="0"/>
                <a:ext cx="1140403" cy="195328"/>
              </a:xfrm>
              <a:custGeom>
                <a:avLst/>
                <a:ahLst/>
                <a:rect l="l" t="t" r="r" b="b"/>
                <a:pathLst>
                  <a:path w="1140403" h="195328">
                    <a:moveTo>
                      <a:pt x="97664" y="0"/>
                    </a:moveTo>
                    <a:lnTo>
                      <a:pt x="1042740" y="0"/>
                    </a:lnTo>
                    <a:cubicBezTo>
                      <a:pt x="1068642" y="0"/>
                      <a:pt x="1093483" y="10290"/>
                      <a:pt x="1111798" y="28605"/>
                    </a:cubicBezTo>
                    <a:cubicBezTo>
                      <a:pt x="1130114" y="46921"/>
                      <a:pt x="1140403" y="71762"/>
                      <a:pt x="1140403" y="97664"/>
                    </a:cubicBezTo>
                    <a:lnTo>
                      <a:pt x="1140403" y="97664"/>
                    </a:lnTo>
                    <a:cubicBezTo>
                      <a:pt x="1140403" y="123566"/>
                      <a:pt x="1130114" y="148407"/>
                      <a:pt x="1111798" y="166723"/>
                    </a:cubicBezTo>
                    <a:cubicBezTo>
                      <a:pt x="1093483" y="185038"/>
                      <a:pt x="1068642" y="195328"/>
                      <a:pt x="1042740" y="195328"/>
                    </a:cubicBezTo>
                    <a:lnTo>
                      <a:pt x="97664" y="195328"/>
                    </a:lnTo>
                    <a:cubicBezTo>
                      <a:pt x="71762" y="195328"/>
                      <a:pt x="46921" y="185038"/>
                      <a:pt x="28605" y="166723"/>
                    </a:cubicBezTo>
                    <a:cubicBezTo>
                      <a:pt x="10290" y="148407"/>
                      <a:pt x="0" y="123566"/>
                      <a:pt x="0" y="97664"/>
                    </a:cubicBezTo>
                    <a:lnTo>
                      <a:pt x="0" y="97664"/>
                    </a:lnTo>
                    <a:cubicBezTo>
                      <a:pt x="0" y="71762"/>
                      <a:pt x="10290" y="46921"/>
                      <a:pt x="28605" y="28605"/>
                    </a:cubicBezTo>
                    <a:cubicBezTo>
                      <a:pt x="46921" y="10290"/>
                      <a:pt x="71762" y="0"/>
                      <a:pt x="97664" y="0"/>
                    </a:cubicBezTo>
                    <a:close/>
                  </a:path>
                </a:pathLst>
              </a:custGeom>
              <a:solidFill>
                <a:srgbClr val="F08645"/>
              </a:solidFill>
              <a:ln w="19050" cap="rnd">
                <a:solidFill>
                  <a:srgbClr val="562E15"/>
                </a:solidFill>
                <a:prstDash val="solid"/>
                <a:round/>
              </a:ln>
            </p:spPr>
          </p:sp>
          <p:sp>
            <p:nvSpPr>
              <p:cNvPr id="1048884" name="TextBox 40"/>
              <p:cNvSpPr txBox="1"/>
              <p:nvPr/>
            </p:nvSpPr>
            <p:spPr>
              <a:xfrm>
                <a:off x="0" y="-28575"/>
                <a:ext cx="1140403" cy="223903"/>
              </a:xfrm>
              <a:prstGeom prst="rect"/>
            </p:spPr>
            <p:txBody>
              <a:bodyPr anchor="ctr" bIns="50800" lIns="50800" rIns="50800" rtlCol="0" tIns="50800"/>
              <a:p>
                <a:pPr algn="ctr" indent="0" lvl="0" marL="0">
                  <a:lnSpc>
                    <a:spcPts val="2719"/>
                  </a:lnSpc>
                </a:pPr>
              </a:p>
            </p:txBody>
          </p:sp>
        </p:grpSp>
        <p:sp>
          <p:nvSpPr>
            <p:cNvPr id="1048885" name="TextBox 41"/>
            <p:cNvSpPr txBox="1"/>
            <p:nvPr/>
          </p:nvSpPr>
          <p:spPr>
            <a:xfrm>
              <a:off x="699240" y="-133350"/>
              <a:ext cx="6352833" cy="1692995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9998"/>
                </a:lnSpc>
              </a:pPr>
              <a:r>
                <a:rPr sz="7141" lang="en-US" spc="-557">
                  <a:solidFill>
                    <a:srgbClr val="FFFFFF"/>
                  </a:solidFill>
                  <a:ea typeface="字由点字夏乐体"/>
                </a:rPr>
                <a:t>作定语</a:t>
              </a:r>
            </a:p>
          </p:txBody>
        </p:sp>
      </p:grpSp>
      <p:grpSp>
        <p:nvGrpSpPr>
          <p:cNvPr id="98" name="Group 42"/>
          <p:cNvGrpSpPr/>
          <p:nvPr/>
        </p:nvGrpSpPr>
        <p:grpSpPr>
          <a:xfrm>
            <a:off x="7600950" y="3547830"/>
            <a:ext cx="3086100" cy="1119839"/>
            <a:chOff x="0" y="0"/>
            <a:chExt cx="812800" cy="294937"/>
          </a:xfrm>
        </p:grpSpPr>
        <p:sp>
          <p:nvSpPr>
            <p:cNvPr id="1048886" name="Freeform 43"/>
            <p:cNvSpPr/>
            <p:nvPr/>
          </p:nvSpPr>
          <p:spPr>
            <a:xfrm>
              <a:off x="0" y="0"/>
              <a:ext cx="812800" cy="294937"/>
            </a:xfrm>
            <a:custGeom>
              <a:avLst/>
              <a:ahLst/>
              <a:rect l="l" t="t" r="r" b="b"/>
              <a:pathLst>
                <a:path w="812800" h="294937">
                  <a:moveTo>
                    <a:pt x="406400" y="0"/>
                  </a:moveTo>
                  <a:cubicBezTo>
                    <a:pt x="181951" y="0"/>
                    <a:pt x="0" y="66024"/>
                    <a:pt x="0" y="147468"/>
                  </a:cubicBezTo>
                  <a:cubicBezTo>
                    <a:pt x="0" y="228913"/>
                    <a:pt x="181951" y="294937"/>
                    <a:pt x="406400" y="294937"/>
                  </a:cubicBezTo>
                  <a:cubicBezTo>
                    <a:pt x="630849" y="294937"/>
                    <a:pt x="812800" y="228913"/>
                    <a:pt x="812800" y="147468"/>
                  </a:cubicBezTo>
                  <a:cubicBezTo>
                    <a:pt x="812800" y="66024"/>
                    <a:pt x="630849" y="0"/>
                    <a:pt x="406400" y="0"/>
                  </a:cubicBezTo>
                  <a:lnTo>
                    <a:pt x="406400" y="0"/>
                  </a:lnTo>
                  <a:close/>
                </a:path>
              </a:pathLst>
            </a:custGeom>
            <a:solidFill>
              <a:srgbClr val="F08645">
                <a:alpha val="17647"/>
              </a:srgbClr>
            </a:solidFill>
            <a:ln cap="rnd">
              <a:noFill/>
              <a:prstDash val="solid"/>
              <a:round/>
            </a:ln>
          </p:spPr>
        </p:sp>
        <p:sp>
          <p:nvSpPr>
            <p:cNvPr id="1048887" name="TextBox 44"/>
            <p:cNvSpPr txBox="1"/>
            <p:nvPr/>
          </p:nvSpPr>
          <p:spPr>
            <a:xfrm>
              <a:off x="76200" y="-10450"/>
              <a:ext cx="660400" cy="277736"/>
            </a:xfrm>
            <a:prstGeom prst="rect"/>
          </p:spPr>
          <p:txBody>
            <a:bodyPr anchor="ctr" bIns="50800" lIns="50800" rIns="50800" rtlCol="0" tIns="50800"/>
            <a:p>
              <a:pPr algn="ctr" indent="0" lvl="0" mar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id="1048888" name="TextBox 45"/>
          <p:cNvSpPr txBox="1"/>
          <p:nvPr/>
        </p:nvSpPr>
        <p:spPr>
          <a:xfrm>
            <a:off x="7600950" y="1609035"/>
            <a:ext cx="3086100" cy="3159379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24877"/>
              </a:lnSpc>
              <a:spcBef>
                <a:spcPct val="0"/>
              </a:spcBef>
            </a:pPr>
            <a:r>
              <a:rPr sz="17769" lang="en-US">
                <a:solidFill>
                  <a:srgbClr val="562E15"/>
                </a:solidFill>
                <a:latin typeface="字由点字奇妙体"/>
              </a:rPr>
              <a:t>03</a:t>
            </a:r>
          </a:p>
        </p:txBody>
      </p:sp>
      <p:sp>
        <p:nvSpPr>
          <p:cNvPr id="1048889" name="TextBox 46"/>
          <p:cNvSpPr txBox="1"/>
          <p:nvPr/>
        </p:nvSpPr>
        <p:spPr>
          <a:xfrm>
            <a:off x="4376865" y="6477842"/>
            <a:ext cx="9534270" cy="483361"/>
          </a:xfrm>
          <a:prstGeom prst="rect"/>
        </p:spPr>
        <p:txBody>
          <a:bodyPr anchor="t" bIns="0" lIns="0" rIns="0" rtlCol="0" tIns="0">
            <a:spAutoFit/>
          </a:bodyPr>
          <a:p>
            <a:pPr algn="ctr">
              <a:lnSpc>
                <a:spcPts val="3806"/>
              </a:lnSpc>
            </a:pPr>
            <a:r>
              <a:rPr sz="2200" lang="en-US">
                <a:solidFill>
                  <a:srgbClr val="562E15"/>
                </a:solidFill>
                <a:latin typeface="思源黑体 2"/>
              </a:rPr>
              <a:t>als Attribut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黄色卡通可爱风教学课件通用演示文稿</dc:title>
  <dc:creator>DBY2-W00</dc:creator>
  <cp:lastModifiedBy>傲迎 张</cp:lastModifiedBy>
  <dcterms:created xsi:type="dcterms:W3CDTF">2006-08-14T16:00:00Z</dcterms:created>
  <dcterms:modified xsi:type="dcterms:W3CDTF">2024-05-09T05:27:50Z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4ae4f1031cf04eb7881ed6a55c95b13c_23</vt:lpwstr>
  </property>
</Properties>
</file>