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2.svg" ContentType="image/svg+xml"/>
  <Override PartName="/ppt/media/image4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1"/>
  </p:handoutMasterIdLst>
  <p:sldIdLst>
    <p:sldId id="256" r:id="rId3"/>
    <p:sldId id="257" r:id="rId5"/>
    <p:sldId id="258" r:id="rId6"/>
    <p:sldId id="260" r:id="rId7"/>
    <p:sldId id="280" r:id="rId8"/>
    <p:sldId id="291" r:id="rId9"/>
    <p:sldId id="265" r:id="rId10"/>
    <p:sldId id="281" r:id="rId11"/>
    <p:sldId id="292" r:id="rId12"/>
    <p:sldId id="293" r:id="rId13"/>
    <p:sldId id="294" r:id="rId14"/>
    <p:sldId id="270" r:id="rId15"/>
    <p:sldId id="303" r:id="rId16"/>
    <p:sldId id="278" r:id="rId17"/>
    <p:sldId id="304" r:id="rId18"/>
    <p:sldId id="305" r:id="rId19"/>
    <p:sldId id="306" r:id="rId20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9CF1AB2-1976-4502-BF36-3FF5EA218861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2" autoAdjust="0"/>
    <p:restoredTop sz="94667" autoAdjust="0"/>
  </p:normalViewPr>
  <p:slideViewPr>
    <p:cSldViewPr snapToGrid="0">
      <p:cViewPr varScale="1">
        <p:scale>
          <a:sx n="90" d="100"/>
          <a:sy n="90" d="100"/>
        </p:scale>
        <p:origin x="84" y="72"/>
      </p:cViewPr>
      <p:guideLst/>
    </p:cSldViewPr>
  </p:slideViewPr>
  <p:outlineViewPr>
    <p:cViewPr>
      <p:scale>
        <a:sx n="33" d="100"/>
        <a:sy n="33" d="100"/>
      </p:scale>
      <p:origin x="0" y="-705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283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customXml" Target="../customXml/item3.xml"/><Relationship Id="rId27" Type="http://schemas.openxmlformats.org/officeDocument/2006/relationships/customXml" Target="../customXml/item2.xml"/><Relationship Id="rId26" Type="http://schemas.openxmlformats.org/officeDocument/2006/relationships/customXml" Target="../customXml/item1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zh-CN" sz="1200"/>
            </a:lvl1pPr>
          </a:lstStyle>
          <a:p>
            <a:pPr rtl="0"/>
            <a:endParaRPr lang="zh-CN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zh-CN" sz="1200"/>
            </a:lvl1pPr>
          </a:lstStyle>
          <a:p>
            <a:pPr rtl="0"/>
            <a:fld id="{A90D06F4-E6C3-4659-A884-F9FD8F6649FA}" type="datetime1">
              <a:rPr lang="zh-CN" altLang="en-US" smtClean="0"/>
            </a:fld>
            <a:endParaRPr 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zh-CN" sz="1200"/>
            </a:lvl1pPr>
          </a:lstStyle>
          <a:p>
            <a:pPr rtl="0"/>
            <a:endParaRPr 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zh-CN" sz="1200"/>
            </a:lvl1pPr>
          </a:lstStyle>
          <a:p>
            <a:pPr rtl="0"/>
            <a:fld id="{7C099176-B171-453D-B4F4-0D63CE4F1E1A}" type="slidenum">
              <a:rPr lang="zh-CN" smtClean="0"/>
            </a:fld>
            <a:endParaRPr 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zh-CN" sz="1200"/>
            </a:lvl1pPr>
          </a:lstStyle>
          <a:p>
            <a:pPr rtl="0"/>
            <a:endParaRPr lang="zh-CN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zh-CN" sz="1200"/>
            </a:lvl1pPr>
          </a:lstStyle>
          <a:p>
            <a:pPr rtl="0"/>
            <a:fld id="{01E952C8-F4CB-4BE7-9759-D5DF72BD6908}" type="datetime1">
              <a:rPr lang="zh-CN" altLang="en-US" smtClean="0"/>
            </a:fld>
            <a:endParaRPr lang="zh-CN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zh-CN"/>
            </a:defPPr>
          </a:lstStyle>
          <a:p>
            <a:pPr lvl="0" rtl="0"/>
            <a:r>
              <a:rPr lang="zh-CN"/>
              <a:t>单击此处编辑母版文本样式</a:t>
            </a:r>
            <a:endParaRPr lang="zh-CN"/>
          </a:p>
          <a:p>
            <a:pPr lvl="1" rtl="0"/>
            <a:r>
              <a:rPr lang="zh-CN"/>
              <a:t>第二级</a:t>
            </a:r>
            <a:endParaRPr lang="zh-CN"/>
          </a:p>
          <a:p>
            <a:pPr lvl="2" rtl="0"/>
            <a:r>
              <a:rPr lang="zh-CN"/>
              <a:t>第三级</a:t>
            </a:r>
            <a:endParaRPr lang="zh-CN"/>
          </a:p>
          <a:p>
            <a:pPr lvl="3" rtl="0"/>
            <a:r>
              <a:rPr lang="zh-CN"/>
              <a:t>第四级</a:t>
            </a:r>
            <a:endParaRPr lang="zh-CN"/>
          </a:p>
          <a:p>
            <a:pPr lvl="4" rtl="0"/>
            <a:r>
              <a:rPr lang="zh-CN"/>
              <a:t>第五级</a:t>
            </a:r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zh-CN" sz="1200"/>
            </a:lvl1pPr>
          </a:lstStyle>
          <a:p>
            <a:pPr rtl="0"/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zh-CN" sz="1200"/>
            </a:lvl1pPr>
          </a:lstStyle>
          <a:p>
            <a:pPr rtl="0"/>
            <a:fld id="{EE2BD5ED-768E-4A59-9586-6D48BCD969D8}" type="slidenum">
              <a:rPr lang="zh-CN" smtClean="0"/>
            </a:fld>
            <a:endParaRPr 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zh-CN" sz="1200" kern="1200">
        <a:solidFill>
          <a:schemeClr val="tx1"/>
        </a:solidFill>
        <a:latin typeface="+mn-ea"/>
        <a:ea typeface="+mn-ea"/>
        <a:cs typeface="+mn-cs"/>
      </a:defRPr>
    </a:lvl1pPr>
    <a:lvl2pPr marL="457200" algn="l" defTabSz="914400" rtl="0" eaLnBrk="1" latinLnBrk="0" hangingPunct="1">
      <a:defRPr lang="zh-CN" sz="1200" kern="1200">
        <a:solidFill>
          <a:schemeClr val="tx1"/>
        </a:solidFill>
        <a:latin typeface="+mn-ea"/>
        <a:ea typeface="+mn-ea"/>
        <a:cs typeface="+mn-cs"/>
      </a:defRPr>
    </a:lvl2pPr>
    <a:lvl3pPr marL="914400" algn="l" defTabSz="914400" rtl="0" eaLnBrk="1" latinLnBrk="0" hangingPunct="1">
      <a:defRPr lang="zh-CN" sz="1200" kern="1200">
        <a:solidFill>
          <a:schemeClr val="tx1"/>
        </a:solidFill>
        <a:latin typeface="+mn-ea"/>
        <a:ea typeface="+mn-ea"/>
        <a:cs typeface="+mn-cs"/>
      </a:defRPr>
    </a:lvl3pPr>
    <a:lvl4pPr marL="1371600" algn="l" defTabSz="914400" rtl="0" eaLnBrk="1" latinLnBrk="0" hangingPunct="1">
      <a:defRPr lang="zh-CN" sz="1200" kern="1200">
        <a:solidFill>
          <a:schemeClr val="tx1"/>
        </a:solidFill>
        <a:latin typeface="+mn-ea"/>
        <a:ea typeface="+mn-ea"/>
        <a:cs typeface="+mn-cs"/>
      </a:defRPr>
    </a:lvl4pPr>
    <a:lvl5pPr marL="1828800" algn="l" defTabSz="914400" rtl="0" eaLnBrk="1" latinLnBrk="0" hangingPunct="1">
      <a:defRPr lang="zh-CN" sz="1200" kern="1200">
        <a:solidFill>
          <a:schemeClr val="tx1"/>
        </a:solidFill>
        <a:latin typeface="+mn-ea"/>
        <a:ea typeface="+mn-ea"/>
        <a:cs typeface="+mn-cs"/>
      </a:defRPr>
    </a:lvl5pPr>
    <a:lvl6pPr marL="2286000" algn="l" defTabSz="914400" rtl="0" eaLnBrk="1" latinLnBrk="0" hangingPunct="1">
      <a:defRPr lang="zh-CN" sz="1200" kern="1200">
        <a:solidFill>
          <a:schemeClr val="tx1"/>
        </a:solidFill>
        <a:latin typeface="+mn-ea"/>
        <a:ea typeface="+mn-ea"/>
        <a:cs typeface="+mn-cs"/>
      </a:defRPr>
    </a:lvl6pPr>
    <a:lvl7pPr marL="2743200" algn="l" defTabSz="914400" rtl="0" eaLnBrk="1" latinLnBrk="0" hangingPunct="1">
      <a:defRPr lang="zh-CN" sz="1200" kern="1200">
        <a:solidFill>
          <a:schemeClr val="tx1"/>
        </a:solidFill>
        <a:latin typeface="+mn-ea"/>
        <a:ea typeface="+mn-ea"/>
        <a:cs typeface="+mn-cs"/>
      </a:defRPr>
    </a:lvl7pPr>
    <a:lvl8pPr marL="3200400" algn="l" defTabSz="914400" rtl="0" eaLnBrk="1" latinLnBrk="0" hangingPunct="1">
      <a:defRPr lang="zh-CN" sz="1200" kern="1200">
        <a:solidFill>
          <a:schemeClr val="tx1"/>
        </a:solidFill>
        <a:latin typeface="+mn-ea"/>
        <a:ea typeface="+mn-ea"/>
        <a:cs typeface="+mn-cs"/>
      </a:defRPr>
    </a:lvl8pPr>
    <a:lvl9pPr marL="3657600" algn="l" defTabSz="914400" rtl="0" eaLnBrk="1" latinLnBrk="0" hangingPunct="1">
      <a:defRPr lang="zh-CN" sz="1200" kern="1200">
        <a:solidFill>
          <a:schemeClr val="tx1"/>
        </a:solidFill>
        <a:latin typeface="+mn-ea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EE2BD5ED-768E-4A59-9586-6D48BCD969D8}" type="slidenum">
              <a:rPr lang="zh-CN" smtClean="0"/>
            </a:fld>
            <a:endParaRPr 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EE2BD5ED-768E-4A59-9586-6D48BCD969D8}" type="slidenum">
              <a:rPr lang="zh-CN" smtClean="0"/>
            </a:fld>
            <a:endParaRPr 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EE2BD5ED-768E-4A59-9586-6D48BCD969D8}" type="slidenum">
              <a:rPr lang="en-US" altLang="zh-CN" smtClean="0"/>
            </a:fld>
            <a:endParaRPr 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EE2BD5ED-768E-4A59-9586-6D48BCD969D8}" type="slidenum">
              <a:rPr lang="en-US" altLang="zh-CN" smtClean="0"/>
            </a:fld>
            <a:endParaRPr 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EE2BD5ED-768E-4A59-9586-6D48BCD969D8}" type="slidenum">
              <a:rPr lang="en-US" altLang="zh-CN" smtClean="0"/>
            </a:fld>
            <a:endParaRPr 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EE2BD5ED-768E-4A59-9586-6D48BCD969D8}" type="slidenum">
              <a:rPr lang="en-US" altLang="zh-CN" smtClean="0"/>
            </a:fld>
            <a:endParaRPr 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EE2BD5ED-768E-4A59-9586-6D48BCD969D8}" type="slidenum">
              <a:rPr lang="en-US" altLang="zh-CN" smtClean="0"/>
            </a:fld>
            <a:endParaRPr 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svg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形 2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0320" r="32549" b="6855"/>
          <a:stretch>
            <a:fillRect/>
          </a:stretch>
        </p:blipFill>
        <p:spPr>
          <a:xfrm flipH="1">
            <a:off x="1" y="-2"/>
            <a:ext cx="4145091" cy="6858001"/>
          </a:xfrm>
          <a:prstGeom prst="rect">
            <a:avLst/>
          </a:prstGeom>
        </p:spPr>
      </p:pic>
      <p:pic>
        <p:nvPicPr>
          <p:cNvPr id="21" name="图形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0320" r="32549" b="6855"/>
          <a:stretch>
            <a:fillRect/>
          </a:stretch>
        </p:blipFill>
        <p:spPr>
          <a:xfrm>
            <a:off x="8046909" y="-1"/>
            <a:ext cx="4145091" cy="6858001"/>
          </a:xfrm>
          <a:prstGeom prst="rect">
            <a:avLst/>
          </a:prstGeom>
        </p:spPr>
      </p:pic>
      <p:grpSp>
        <p:nvGrpSpPr>
          <p:cNvPr id="16" name="组 15"/>
          <p:cNvGrpSpPr/>
          <p:nvPr userDrawn="1"/>
        </p:nvGrpSpPr>
        <p:grpSpPr>
          <a:xfrm rot="5400000">
            <a:off x="3703829" y="-521941"/>
            <a:ext cx="4784342" cy="7901884"/>
            <a:chOff x="4066571" y="77169"/>
            <a:chExt cx="4058859" cy="6703663"/>
          </a:xfrm>
        </p:grpSpPr>
        <p:sp>
          <p:nvSpPr>
            <p:cNvPr id="15" name="任意多边形：形状 14"/>
            <p:cNvSpPr/>
            <p:nvPr userDrawn="1"/>
          </p:nvSpPr>
          <p:spPr>
            <a:xfrm>
              <a:off x="4328431" y="339028"/>
              <a:ext cx="3535138" cy="6179943"/>
            </a:xfrm>
            <a:custGeom>
              <a:avLst/>
              <a:gdLst>
                <a:gd name="connsiteX0" fmla="*/ 1741450 w 3535138"/>
                <a:gd name="connsiteY0" fmla="*/ 684 h 6179943"/>
                <a:gd name="connsiteX1" fmla="*/ 1786333 w 3535138"/>
                <a:gd name="connsiteY1" fmla="*/ 14719 h 6179943"/>
                <a:gd name="connsiteX2" fmla="*/ 2276580 w 3535138"/>
                <a:gd name="connsiteY2" fmla="*/ 297844 h 6179943"/>
                <a:gd name="connsiteX3" fmla="*/ 2456364 w 3535138"/>
                <a:gd name="connsiteY3" fmla="*/ 504689 h 6179943"/>
                <a:gd name="connsiteX4" fmla="*/ 2458126 w 3535138"/>
                <a:gd name="connsiteY4" fmla="*/ 507229 h 6179943"/>
                <a:gd name="connsiteX5" fmla="*/ 2461190 w 3535138"/>
                <a:gd name="connsiteY5" fmla="*/ 506915 h 6179943"/>
                <a:gd name="connsiteX6" fmla="*/ 2524417 w 3535138"/>
                <a:gd name="connsiteY6" fmla="*/ 503615 h 6179943"/>
                <a:gd name="connsiteX7" fmla="*/ 2832937 w 3535138"/>
                <a:gd name="connsiteY7" fmla="*/ 601945 h 6179943"/>
                <a:gd name="connsiteX8" fmla="*/ 3031538 w 3535138"/>
                <a:gd name="connsiteY8" fmla="*/ 907511 h 6179943"/>
                <a:gd name="connsiteX9" fmla="*/ 3045517 w 3535138"/>
                <a:gd name="connsiteY9" fmla="*/ 992381 h 6179943"/>
                <a:gd name="connsiteX10" fmla="*/ 3045823 w 3535138"/>
                <a:gd name="connsiteY10" fmla="*/ 996020 h 6179943"/>
                <a:gd name="connsiteX11" fmla="*/ 3049345 w 3535138"/>
                <a:gd name="connsiteY11" fmla="*/ 996963 h 6179943"/>
                <a:gd name="connsiteX12" fmla="*/ 3314810 w 3535138"/>
                <a:gd name="connsiteY12" fmla="*/ 1127999 h 6179943"/>
                <a:gd name="connsiteX13" fmla="*/ 3535138 w 3535138"/>
                <a:gd name="connsiteY13" fmla="*/ 1548942 h 6179943"/>
                <a:gd name="connsiteX14" fmla="*/ 3535138 w 3535138"/>
                <a:gd name="connsiteY14" fmla="*/ 4639430 h 6179943"/>
                <a:gd name="connsiteX15" fmla="*/ 3314823 w 3535138"/>
                <a:gd name="connsiteY15" fmla="*/ 5060774 h 6179943"/>
                <a:gd name="connsiteX16" fmla="*/ 3050316 w 3535138"/>
                <a:gd name="connsiteY16" fmla="*/ 5191555 h 6179943"/>
                <a:gd name="connsiteX17" fmla="*/ 3046818 w 3535138"/>
                <a:gd name="connsiteY17" fmla="*/ 5192529 h 6179943"/>
                <a:gd name="connsiteX18" fmla="*/ 3046498 w 3535138"/>
                <a:gd name="connsiteY18" fmla="*/ 5196154 h 6179943"/>
                <a:gd name="connsiteX19" fmla="*/ 3030452 w 3535138"/>
                <a:gd name="connsiteY19" fmla="*/ 5285451 h 6179943"/>
                <a:gd name="connsiteX20" fmla="*/ 2700498 w 3535138"/>
                <a:gd name="connsiteY20" fmla="*/ 5638721 h 6179943"/>
                <a:gd name="connsiteX21" fmla="*/ 2464126 w 3535138"/>
                <a:gd name="connsiteY21" fmla="*/ 5676581 h 6179943"/>
                <a:gd name="connsiteX22" fmla="*/ 2461227 w 3535138"/>
                <a:gd name="connsiteY22" fmla="*/ 5676427 h 6179943"/>
                <a:gd name="connsiteX23" fmla="*/ 2459567 w 3535138"/>
                <a:gd name="connsiteY23" fmla="*/ 5678823 h 6179943"/>
                <a:gd name="connsiteX24" fmla="*/ 2217897 w 3535138"/>
                <a:gd name="connsiteY24" fmla="*/ 5941399 h 6179943"/>
                <a:gd name="connsiteX25" fmla="*/ 1826529 w 3535138"/>
                <a:gd name="connsiteY25" fmla="*/ 6163220 h 6179943"/>
                <a:gd name="connsiteX26" fmla="*/ 1781863 w 3535138"/>
                <a:gd name="connsiteY26" fmla="*/ 6179102 h 6179943"/>
                <a:gd name="connsiteX27" fmla="*/ 1771957 w 3535138"/>
                <a:gd name="connsiteY27" fmla="*/ 6179076 h 6179943"/>
                <a:gd name="connsiteX28" fmla="*/ 1727330 w 3535138"/>
                <a:gd name="connsiteY28" fmla="*/ 6163078 h 6179943"/>
                <a:gd name="connsiteX29" fmla="*/ 1354714 w 3535138"/>
                <a:gd name="connsiteY29" fmla="*/ 5972034 h 6179943"/>
                <a:gd name="connsiteX30" fmla="*/ 1078871 w 3535138"/>
                <a:gd name="connsiteY30" fmla="*/ 5682740 h 6179943"/>
                <a:gd name="connsiteX31" fmla="*/ 1077117 w 3535138"/>
                <a:gd name="connsiteY31" fmla="*/ 5680320 h 6179943"/>
                <a:gd name="connsiteX32" fmla="*/ 1074157 w 3535138"/>
                <a:gd name="connsiteY32" fmla="*/ 5680590 h 6179943"/>
                <a:gd name="connsiteX33" fmla="*/ 1023356 w 3535138"/>
                <a:gd name="connsiteY33" fmla="*/ 5682845 h 6179943"/>
                <a:gd name="connsiteX34" fmla="*/ 747642 w 3535138"/>
                <a:gd name="connsiteY34" fmla="*/ 5607533 h 6179943"/>
                <a:gd name="connsiteX35" fmla="*/ 504058 w 3535138"/>
                <a:gd name="connsiteY35" fmla="*/ 5283236 h 6179943"/>
                <a:gd name="connsiteX36" fmla="*/ 489210 w 3535138"/>
                <a:gd name="connsiteY36" fmla="*/ 5196321 h 6179943"/>
                <a:gd name="connsiteX37" fmla="*/ 488896 w 3535138"/>
                <a:gd name="connsiteY37" fmla="*/ 5192684 h 6179943"/>
                <a:gd name="connsiteX38" fmla="*/ 485387 w 3535138"/>
                <a:gd name="connsiteY38" fmla="*/ 5191710 h 6179943"/>
                <a:gd name="connsiteX39" fmla="*/ 220304 w 3535138"/>
                <a:gd name="connsiteY39" fmla="*/ 5060774 h 6179943"/>
                <a:gd name="connsiteX40" fmla="*/ 0 w 3535138"/>
                <a:gd name="connsiteY40" fmla="*/ 4639852 h 6179943"/>
                <a:gd name="connsiteX41" fmla="*/ 0 w 3535138"/>
                <a:gd name="connsiteY41" fmla="*/ 1549387 h 6179943"/>
                <a:gd name="connsiteX42" fmla="*/ 220304 w 3535138"/>
                <a:gd name="connsiteY42" fmla="*/ 1128025 h 6179943"/>
                <a:gd name="connsiteX43" fmla="*/ 485754 w 3535138"/>
                <a:gd name="connsiteY43" fmla="*/ 996963 h 6179943"/>
                <a:gd name="connsiteX44" fmla="*/ 489289 w 3535138"/>
                <a:gd name="connsiteY44" fmla="*/ 996020 h 6179943"/>
                <a:gd name="connsiteX45" fmla="*/ 489603 w 3535138"/>
                <a:gd name="connsiteY45" fmla="*/ 992381 h 6179943"/>
                <a:gd name="connsiteX46" fmla="*/ 503613 w 3535138"/>
                <a:gd name="connsiteY46" fmla="*/ 907459 h 6179943"/>
                <a:gd name="connsiteX47" fmla="*/ 692363 w 3535138"/>
                <a:gd name="connsiteY47" fmla="*/ 609879 h 6179943"/>
                <a:gd name="connsiteX48" fmla="*/ 1072796 w 3535138"/>
                <a:gd name="connsiteY48" fmla="*/ 507622 h 6179943"/>
                <a:gd name="connsiteX49" fmla="*/ 1075886 w 3535138"/>
                <a:gd name="connsiteY49" fmla="*/ 507936 h 6179943"/>
                <a:gd name="connsiteX50" fmla="*/ 1077640 w 3535138"/>
                <a:gd name="connsiteY50" fmla="*/ 505370 h 6179943"/>
                <a:gd name="connsiteX51" fmla="*/ 1271819 w 3535138"/>
                <a:gd name="connsiteY51" fmla="*/ 280352 h 6179943"/>
                <a:gd name="connsiteX52" fmla="*/ 1271821 w 3535138"/>
                <a:gd name="connsiteY52" fmla="*/ 280352 h 6179943"/>
                <a:gd name="connsiteX53" fmla="*/ 1687915 w 3535138"/>
                <a:gd name="connsiteY53" fmla="*/ 18333 h 6179943"/>
                <a:gd name="connsiteX54" fmla="*/ 1731596 w 3535138"/>
                <a:gd name="connsiteY54" fmla="*/ 1024 h 6179943"/>
                <a:gd name="connsiteX55" fmla="*/ 1741450 w 3535138"/>
                <a:gd name="connsiteY55" fmla="*/ 684 h 6179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535138" h="6179943">
                  <a:moveTo>
                    <a:pt x="1741450" y="684"/>
                  </a:moveTo>
                  <a:lnTo>
                    <a:pt x="1786333" y="14719"/>
                  </a:lnTo>
                  <a:cubicBezTo>
                    <a:pt x="1968824" y="71831"/>
                    <a:pt x="2138346" y="169741"/>
                    <a:pt x="2276580" y="297844"/>
                  </a:cubicBezTo>
                  <a:cubicBezTo>
                    <a:pt x="2343494" y="359827"/>
                    <a:pt x="2403976" y="429404"/>
                    <a:pt x="2456364" y="504689"/>
                  </a:cubicBezTo>
                  <a:lnTo>
                    <a:pt x="2458126" y="507229"/>
                  </a:lnTo>
                  <a:lnTo>
                    <a:pt x="2461190" y="506915"/>
                  </a:lnTo>
                  <a:cubicBezTo>
                    <a:pt x="2482304" y="504715"/>
                    <a:pt x="2503583" y="503615"/>
                    <a:pt x="2524417" y="503615"/>
                  </a:cubicBezTo>
                  <a:cubicBezTo>
                    <a:pt x="2639327" y="503615"/>
                    <a:pt x="2746020" y="537605"/>
                    <a:pt x="2832937" y="601945"/>
                  </a:cubicBezTo>
                  <a:cubicBezTo>
                    <a:pt x="2964316" y="699200"/>
                    <a:pt x="3013755" y="835132"/>
                    <a:pt x="3031538" y="907511"/>
                  </a:cubicBezTo>
                  <a:cubicBezTo>
                    <a:pt x="3038368" y="935321"/>
                    <a:pt x="3043079" y="963864"/>
                    <a:pt x="3045517" y="992381"/>
                  </a:cubicBezTo>
                  <a:lnTo>
                    <a:pt x="3045823" y="996020"/>
                  </a:lnTo>
                  <a:lnTo>
                    <a:pt x="3049345" y="996963"/>
                  </a:lnTo>
                  <a:cubicBezTo>
                    <a:pt x="3150280" y="1024799"/>
                    <a:pt x="3239598" y="1068870"/>
                    <a:pt x="3314810" y="1127999"/>
                  </a:cubicBezTo>
                  <a:cubicBezTo>
                    <a:pt x="3509800" y="1281267"/>
                    <a:pt x="3533850" y="1473499"/>
                    <a:pt x="3535138" y="1548942"/>
                  </a:cubicBezTo>
                  <a:lnTo>
                    <a:pt x="3535138" y="4639430"/>
                  </a:lnTo>
                  <a:cubicBezTo>
                    <a:pt x="3533860" y="4715061"/>
                    <a:pt x="3509811" y="4907527"/>
                    <a:pt x="3314823" y="5060774"/>
                  </a:cubicBezTo>
                  <a:cubicBezTo>
                    <a:pt x="3239842" y="5119703"/>
                    <a:pt x="3150843" y="5163712"/>
                    <a:pt x="3050316" y="5191555"/>
                  </a:cubicBezTo>
                  <a:lnTo>
                    <a:pt x="3046818" y="5192529"/>
                  </a:lnTo>
                  <a:lnTo>
                    <a:pt x="3046498" y="5196154"/>
                  </a:lnTo>
                  <a:cubicBezTo>
                    <a:pt x="3043817" y="5226574"/>
                    <a:pt x="3038417" y="5256620"/>
                    <a:pt x="3030452" y="5285451"/>
                  </a:cubicBezTo>
                  <a:cubicBezTo>
                    <a:pt x="2966180" y="5517916"/>
                    <a:pt x="2761656" y="5614617"/>
                    <a:pt x="2700498" y="5638721"/>
                  </a:cubicBezTo>
                  <a:cubicBezTo>
                    <a:pt x="2625744" y="5668154"/>
                    <a:pt x="2546193" y="5680936"/>
                    <a:pt x="2464126" y="5676581"/>
                  </a:cubicBezTo>
                  <a:lnTo>
                    <a:pt x="2461227" y="5676427"/>
                  </a:lnTo>
                  <a:lnTo>
                    <a:pt x="2459567" y="5678823"/>
                  </a:lnTo>
                  <a:cubicBezTo>
                    <a:pt x="2391530" y="5776945"/>
                    <a:pt x="2310214" y="5865281"/>
                    <a:pt x="2217897" y="5941399"/>
                  </a:cubicBezTo>
                  <a:cubicBezTo>
                    <a:pt x="2101004" y="6037791"/>
                    <a:pt x="1969319" y="6112424"/>
                    <a:pt x="1826529" y="6163220"/>
                  </a:cubicBezTo>
                  <a:lnTo>
                    <a:pt x="1781863" y="6179102"/>
                  </a:lnTo>
                  <a:cubicBezTo>
                    <a:pt x="1778658" y="6180228"/>
                    <a:pt x="1775149" y="6180228"/>
                    <a:pt x="1771957" y="6179076"/>
                  </a:cubicBezTo>
                  <a:lnTo>
                    <a:pt x="1727330" y="6163078"/>
                  </a:lnTo>
                  <a:cubicBezTo>
                    <a:pt x="1593346" y="6115048"/>
                    <a:pt x="1467992" y="6050779"/>
                    <a:pt x="1354714" y="5972034"/>
                  </a:cubicBezTo>
                  <a:cubicBezTo>
                    <a:pt x="1255630" y="5903152"/>
                    <a:pt x="1147243" y="5777429"/>
                    <a:pt x="1078871" y="5682740"/>
                  </a:cubicBezTo>
                  <a:lnTo>
                    <a:pt x="1077117" y="5680320"/>
                  </a:lnTo>
                  <a:lnTo>
                    <a:pt x="1074157" y="5680590"/>
                  </a:lnTo>
                  <a:cubicBezTo>
                    <a:pt x="1057398" y="5682088"/>
                    <a:pt x="1040272" y="5682845"/>
                    <a:pt x="1023356" y="5682845"/>
                  </a:cubicBezTo>
                  <a:cubicBezTo>
                    <a:pt x="923692" y="5682845"/>
                    <a:pt x="830940" y="5657510"/>
                    <a:pt x="747642" y="5607533"/>
                  </a:cubicBezTo>
                  <a:cubicBezTo>
                    <a:pt x="690923" y="5573502"/>
                    <a:pt x="553602" y="5473780"/>
                    <a:pt x="504058" y="5283236"/>
                  </a:cubicBezTo>
                  <a:cubicBezTo>
                    <a:pt x="496778" y="5255096"/>
                    <a:pt x="491777" y="5225857"/>
                    <a:pt x="489210" y="5196321"/>
                  </a:cubicBezTo>
                  <a:lnTo>
                    <a:pt x="488896" y="5192684"/>
                  </a:lnTo>
                  <a:lnTo>
                    <a:pt x="485387" y="5191710"/>
                  </a:lnTo>
                  <a:cubicBezTo>
                    <a:pt x="384675" y="5163903"/>
                    <a:pt x="295459" y="5119844"/>
                    <a:pt x="220304" y="5060774"/>
                  </a:cubicBezTo>
                  <a:cubicBezTo>
                    <a:pt x="25322" y="4907537"/>
                    <a:pt x="1283" y="4715304"/>
                    <a:pt x="0" y="4639852"/>
                  </a:cubicBezTo>
                  <a:lnTo>
                    <a:pt x="0" y="1549387"/>
                  </a:lnTo>
                  <a:cubicBezTo>
                    <a:pt x="1283" y="1473761"/>
                    <a:pt x="25322" y="1281293"/>
                    <a:pt x="220304" y="1128025"/>
                  </a:cubicBezTo>
                  <a:cubicBezTo>
                    <a:pt x="295564" y="1068870"/>
                    <a:pt x="384885" y="1024799"/>
                    <a:pt x="485754" y="996963"/>
                  </a:cubicBezTo>
                  <a:lnTo>
                    <a:pt x="489289" y="996020"/>
                  </a:lnTo>
                  <a:lnTo>
                    <a:pt x="489603" y="992381"/>
                  </a:lnTo>
                  <a:cubicBezTo>
                    <a:pt x="492038" y="963916"/>
                    <a:pt x="496778" y="935373"/>
                    <a:pt x="503613" y="907459"/>
                  </a:cubicBezTo>
                  <a:cubicBezTo>
                    <a:pt x="520686" y="837830"/>
                    <a:pt x="567952" y="706532"/>
                    <a:pt x="692363" y="609879"/>
                  </a:cubicBezTo>
                  <a:cubicBezTo>
                    <a:pt x="795327" y="529880"/>
                    <a:pt x="930421" y="493586"/>
                    <a:pt x="1072796" y="507622"/>
                  </a:cubicBezTo>
                  <a:lnTo>
                    <a:pt x="1075886" y="507936"/>
                  </a:lnTo>
                  <a:lnTo>
                    <a:pt x="1077640" y="505370"/>
                  </a:lnTo>
                  <a:cubicBezTo>
                    <a:pt x="1133809" y="423407"/>
                    <a:pt x="1199134" y="347677"/>
                    <a:pt x="1271819" y="280352"/>
                  </a:cubicBezTo>
                  <a:lnTo>
                    <a:pt x="1271821" y="280352"/>
                  </a:lnTo>
                  <a:cubicBezTo>
                    <a:pt x="1393270" y="167830"/>
                    <a:pt x="1533277" y="79687"/>
                    <a:pt x="1687915" y="18333"/>
                  </a:cubicBezTo>
                  <a:lnTo>
                    <a:pt x="1731596" y="1024"/>
                  </a:lnTo>
                  <a:cubicBezTo>
                    <a:pt x="1734762" y="-207"/>
                    <a:pt x="1738208" y="-338"/>
                    <a:pt x="1741450" y="68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</a:lstStyle>
            <a:p>
              <a:pPr algn="ctr" rtl="0"/>
              <a:endParaRPr lang="zh-CN" dirty="0"/>
            </a:p>
          </p:txBody>
        </p:sp>
        <p:pic>
          <p:nvPicPr>
            <p:cNvPr id="4" name="图形 3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4066571" y="77169"/>
              <a:ext cx="4058859" cy="6703663"/>
            </a:xfrm>
            <a:prstGeom prst="rect">
              <a:avLst/>
            </a:prstGeom>
          </p:spPr>
        </p:pic>
      </p:grpSp>
      <p:pic>
        <p:nvPicPr>
          <p:cNvPr id="5" name="图形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0379" y="3469004"/>
            <a:ext cx="2924334" cy="32691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3195638" y="1481117"/>
            <a:ext cx="5800725" cy="3894923"/>
          </a:xfrm>
        </p:spPr>
        <p:txBody>
          <a:bodyPr bIns="0" rtlCol="0" anchor="ctr">
            <a:noAutofit/>
          </a:bodyPr>
          <a:lstStyle>
            <a:lvl1pPr algn="ctr">
              <a:lnSpc>
                <a:spcPts val="5500"/>
              </a:lnSpc>
              <a:defRPr lang="zh-CN" sz="4000" kern="1200" cap="all" spc="300" baseline="0" dirty="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</a:lstStyle>
          <a:p>
            <a:pPr rtl="0"/>
            <a:r>
              <a:rPr lang="zh-CN" dirty="0"/>
              <a:t>单击此处添加标题</a:t>
            </a:r>
            <a:endParaRPr lang="zh-CN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格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65664" y="0"/>
            <a:ext cx="10460672" cy="1705586"/>
          </a:xfrm>
        </p:spPr>
        <p:txBody>
          <a:bodyPr rtlCol="0" anchor="ctr">
            <a:normAutofit/>
          </a:bodyPr>
          <a:lstStyle>
            <a:lvl1pPr algn="ctr">
              <a:defRPr lang="zh-CN" sz="3200" kern="1200" cap="all" spc="150" baseline="0" dirty="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</a:lstStyle>
          <a:p>
            <a:pPr rtl="0"/>
            <a:r>
              <a:rPr lang="zh-CN" dirty="0"/>
              <a:t>单击此处添加标题</a:t>
            </a:r>
            <a:endParaRPr lang="zh-CN" dirty="0"/>
          </a:p>
        </p:txBody>
      </p:sp>
      <p:sp>
        <p:nvSpPr>
          <p:cNvPr id="8" name="表格占位符 7"/>
          <p:cNvSpPr>
            <a:spLocks noGrp="1"/>
          </p:cNvSpPr>
          <p:nvPr>
            <p:ph type="tbl" sz="quarter" idx="12" hasCustomPrompt="1"/>
          </p:nvPr>
        </p:nvSpPr>
        <p:spPr>
          <a:xfrm>
            <a:off x="2104642" y="2112962"/>
            <a:ext cx="7981952" cy="3740310"/>
          </a:xfrm>
        </p:spPr>
        <p:txBody>
          <a:bodyPr rtlCol="0"/>
          <a:lstStyle>
            <a:lvl1pPr marL="0" indent="0">
              <a:buNone/>
              <a:defRPr lang="zh-CN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zh-CN"/>
            </a:pPr>
            <a:r>
              <a:rPr lang="zh-CN" altLang="en-US"/>
              <a:t>单击图标添加表格</a:t>
            </a:r>
            <a:endParaRPr lang="zh-CN" dirty="0"/>
          </a:p>
        </p:txBody>
      </p:sp>
      <p:sp>
        <p:nvSpPr>
          <p:cNvPr id="40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105406" y="6356350"/>
            <a:ext cx="6047994" cy="365125"/>
          </a:xfrm>
        </p:spPr>
        <p:txBody>
          <a:bodyPr rtlCol="0"/>
          <a:lstStyle>
            <a:lvl1pPr algn="l">
              <a:defRPr lang="zh-CN"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pPr rtl="0"/>
            <a:endParaRPr lang="zh-CN" dirty="0"/>
          </a:p>
        </p:txBody>
      </p:sp>
      <p:sp>
        <p:nvSpPr>
          <p:cNvPr id="41" name="灯片编号占位符 6"/>
          <p:cNvSpPr>
            <a:spLocks noGrp="1"/>
          </p:cNvSpPr>
          <p:nvPr>
            <p:ph type="sldNum" sz="quarter" idx="13"/>
          </p:nvPr>
        </p:nvSpPr>
        <p:spPr>
          <a:xfrm>
            <a:off x="8157210" y="6356350"/>
            <a:ext cx="1929384" cy="365125"/>
          </a:xfrm>
        </p:spPr>
        <p:txBody>
          <a:bodyPr rtlCol="0"/>
          <a:lstStyle>
            <a:lvl1pPr>
              <a:defRPr lang="zh-CN"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pPr rtl="0"/>
            <a:fld id="{294A09A9-5501-47C1-A89A-A340965A2BE2}" type="slidenum">
              <a:rPr lang="zh-CN" smtClean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、图像和内容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长方形 11"/>
          <p:cNvSpPr/>
          <p:nvPr userDrawn="1"/>
        </p:nvSpPr>
        <p:spPr>
          <a:xfrm>
            <a:off x="6095999" y="0"/>
            <a:ext cx="6090613" cy="68580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095999" y="2921000"/>
            <a:ext cx="6090613" cy="3276600"/>
          </a:xfrm>
        </p:spPr>
        <p:txBody>
          <a:bodyPr rtlCol="0" anchor="t">
            <a:noAutofit/>
          </a:bodyPr>
          <a:lstStyle>
            <a:lvl1pPr algn="ctr">
              <a:lnSpc>
                <a:spcPts val="4500"/>
              </a:lnSpc>
              <a:defRPr lang="zh-CN" sz="3600" kern="1200" cap="all" spc="300" baseline="0" dirty="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</a:lstStyle>
          <a:p>
            <a:pPr rtl="0"/>
            <a:r>
              <a:rPr lang="zh-CN"/>
              <a:t>单击此处添加标题</a:t>
            </a:r>
            <a:endParaRPr lang="zh-CN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3"/>
          </p:nvPr>
        </p:nvSpPr>
        <p:spPr>
          <a:xfrm>
            <a:off x="627314" y="660400"/>
            <a:ext cx="4857750" cy="5537200"/>
          </a:xfrm>
        </p:spPr>
        <p:txBody>
          <a:bodyPr rtlCol="0"/>
          <a:lstStyle>
            <a:lvl1pPr marL="0" indent="0" algn="ctr">
              <a:buNone/>
              <a:defRPr lang="zh-CN"/>
            </a:lvl1pPr>
          </a:lstStyle>
          <a:p>
            <a:pPr rtl="0"/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4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76489" y="6356350"/>
            <a:ext cx="2800099" cy="365125"/>
          </a:xfrm>
        </p:spPr>
        <p:txBody>
          <a:bodyPr rtlCol="0"/>
          <a:lstStyle>
            <a:lvl1pPr algn="l">
              <a:defRPr lang="zh-CN"/>
            </a:lvl1pPr>
          </a:lstStyle>
          <a:p>
            <a:pPr rtl="0"/>
            <a:endParaRPr lang="zh-CN" dirty="0"/>
          </a:p>
        </p:txBody>
      </p:sp>
      <p:sp>
        <p:nvSpPr>
          <p:cNvPr id="18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3176589" y="6356350"/>
            <a:ext cx="2532147" cy="365125"/>
          </a:xfrm>
        </p:spPr>
        <p:txBody>
          <a:bodyPr rtlCol="0"/>
          <a:lstStyle>
            <a:lvl1pPr algn="r">
              <a:defRPr lang="zh-CN">
                <a:solidFill>
                  <a:schemeClr val="tx1"/>
                </a:solidFill>
              </a:defRPr>
            </a:lvl1pPr>
          </a:lstStyle>
          <a:p>
            <a:pPr rtl="0"/>
            <a:fld id="{294A09A9-5501-47C1-A89A-A340965A2BE2}" type="slidenum">
              <a:rPr lang="zh-CN" smtClean="0"/>
            </a:fld>
            <a:endParaRPr lang="zh-CN" dirty="0"/>
          </a:p>
        </p:txBody>
      </p:sp>
      <p:grpSp>
        <p:nvGrpSpPr>
          <p:cNvPr id="17" name="组 16"/>
          <p:cNvGrpSpPr/>
          <p:nvPr userDrawn="1"/>
        </p:nvGrpSpPr>
        <p:grpSpPr>
          <a:xfrm>
            <a:off x="8135498" y="1760221"/>
            <a:ext cx="2011615" cy="736852"/>
            <a:chOff x="8241808" y="1760221"/>
            <a:chExt cx="2011615" cy="736852"/>
          </a:xfrm>
        </p:grpSpPr>
        <p:sp>
          <p:nvSpPr>
            <p:cNvPr id="13" name="任意多边形：形状 12"/>
            <p:cNvSpPr/>
            <p:nvPr userDrawn="1"/>
          </p:nvSpPr>
          <p:spPr>
            <a:xfrm>
              <a:off x="8930358" y="1760221"/>
              <a:ext cx="637795" cy="736852"/>
            </a:xfrm>
            <a:custGeom>
              <a:avLst/>
              <a:gdLst>
                <a:gd name="connsiteX0" fmla="*/ 167432 w 167431"/>
                <a:gd name="connsiteY0" fmla="*/ 83877 h 167431"/>
                <a:gd name="connsiteX1" fmla="*/ 83555 w 167431"/>
                <a:gd name="connsiteY1" fmla="*/ 167431 h 167431"/>
                <a:gd name="connsiteX2" fmla="*/ 0 w 167431"/>
                <a:gd name="connsiteY2" fmla="*/ 83554 h 167431"/>
                <a:gd name="connsiteX3" fmla="*/ 83877 w 167431"/>
                <a:gd name="connsiteY3" fmla="*/ 0 h 167431"/>
                <a:gd name="connsiteX4" fmla="*/ 167432 w 167431"/>
                <a:gd name="connsiteY4" fmla="*/ 83877 h 16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31" h="167431">
                  <a:moveTo>
                    <a:pt x="167432" y="83877"/>
                  </a:moveTo>
                  <a:cubicBezTo>
                    <a:pt x="89060" y="83726"/>
                    <a:pt x="83705" y="89059"/>
                    <a:pt x="83555" y="167431"/>
                  </a:cubicBezTo>
                  <a:cubicBezTo>
                    <a:pt x="83705" y="89059"/>
                    <a:pt x="78372" y="83705"/>
                    <a:pt x="0" y="83554"/>
                  </a:cubicBezTo>
                  <a:cubicBezTo>
                    <a:pt x="78372" y="83705"/>
                    <a:pt x="83727" y="78372"/>
                    <a:pt x="83877" y="0"/>
                  </a:cubicBezTo>
                  <a:cubicBezTo>
                    <a:pt x="83727" y="78372"/>
                    <a:pt x="89060" y="83726"/>
                    <a:pt x="167432" y="8387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2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</a:lstStyle>
            <a:p>
              <a:pPr rtl="0"/>
              <a:endParaRPr lang="zh-CN" dirty="0"/>
            </a:p>
          </p:txBody>
        </p:sp>
        <p:sp>
          <p:nvSpPr>
            <p:cNvPr id="14" name="任意多边形：形状 13"/>
            <p:cNvSpPr/>
            <p:nvPr userDrawn="1"/>
          </p:nvSpPr>
          <p:spPr>
            <a:xfrm>
              <a:off x="8241808" y="1854623"/>
              <a:ext cx="474373" cy="548049"/>
            </a:xfrm>
            <a:custGeom>
              <a:avLst/>
              <a:gdLst>
                <a:gd name="connsiteX0" fmla="*/ 167432 w 167431"/>
                <a:gd name="connsiteY0" fmla="*/ 83877 h 167431"/>
                <a:gd name="connsiteX1" fmla="*/ 83555 w 167431"/>
                <a:gd name="connsiteY1" fmla="*/ 167431 h 167431"/>
                <a:gd name="connsiteX2" fmla="*/ 0 w 167431"/>
                <a:gd name="connsiteY2" fmla="*/ 83554 h 167431"/>
                <a:gd name="connsiteX3" fmla="*/ 83877 w 167431"/>
                <a:gd name="connsiteY3" fmla="*/ 0 h 167431"/>
                <a:gd name="connsiteX4" fmla="*/ 167432 w 167431"/>
                <a:gd name="connsiteY4" fmla="*/ 83877 h 16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31" h="167431">
                  <a:moveTo>
                    <a:pt x="167432" y="83877"/>
                  </a:moveTo>
                  <a:cubicBezTo>
                    <a:pt x="89060" y="83726"/>
                    <a:pt x="83705" y="89059"/>
                    <a:pt x="83555" y="167431"/>
                  </a:cubicBezTo>
                  <a:cubicBezTo>
                    <a:pt x="83705" y="89059"/>
                    <a:pt x="78372" y="83705"/>
                    <a:pt x="0" y="83554"/>
                  </a:cubicBezTo>
                  <a:cubicBezTo>
                    <a:pt x="78372" y="83705"/>
                    <a:pt x="83727" y="78372"/>
                    <a:pt x="83877" y="0"/>
                  </a:cubicBezTo>
                  <a:cubicBezTo>
                    <a:pt x="83727" y="78372"/>
                    <a:pt x="89060" y="83726"/>
                    <a:pt x="167432" y="8387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2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</a:lstStyle>
            <a:p>
              <a:pPr rtl="0"/>
              <a:endParaRPr lang="zh-CN" dirty="0"/>
            </a:p>
          </p:txBody>
        </p:sp>
        <p:sp>
          <p:nvSpPr>
            <p:cNvPr id="15" name="任意多边形：形状 14"/>
            <p:cNvSpPr/>
            <p:nvPr userDrawn="1"/>
          </p:nvSpPr>
          <p:spPr>
            <a:xfrm>
              <a:off x="9779050" y="1854623"/>
              <a:ext cx="474373" cy="548049"/>
            </a:xfrm>
            <a:custGeom>
              <a:avLst/>
              <a:gdLst>
                <a:gd name="connsiteX0" fmla="*/ 167432 w 167431"/>
                <a:gd name="connsiteY0" fmla="*/ 83877 h 167431"/>
                <a:gd name="connsiteX1" fmla="*/ 83555 w 167431"/>
                <a:gd name="connsiteY1" fmla="*/ 167431 h 167431"/>
                <a:gd name="connsiteX2" fmla="*/ 0 w 167431"/>
                <a:gd name="connsiteY2" fmla="*/ 83554 h 167431"/>
                <a:gd name="connsiteX3" fmla="*/ 83877 w 167431"/>
                <a:gd name="connsiteY3" fmla="*/ 0 h 167431"/>
                <a:gd name="connsiteX4" fmla="*/ 167432 w 167431"/>
                <a:gd name="connsiteY4" fmla="*/ 83877 h 16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31" h="167431">
                  <a:moveTo>
                    <a:pt x="167432" y="83877"/>
                  </a:moveTo>
                  <a:cubicBezTo>
                    <a:pt x="89060" y="83726"/>
                    <a:pt x="83705" y="89059"/>
                    <a:pt x="83555" y="167431"/>
                  </a:cubicBezTo>
                  <a:cubicBezTo>
                    <a:pt x="83705" y="89059"/>
                    <a:pt x="78372" y="83705"/>
                    <a:pt x="0" y="83554"/>
                  </a:cubicBezTo>
                  <a:cubicBezTo>
                    <a:pt x="78372" y="83705"/>
                    <a:pt x="83727" y="78372"/>
                    <a:pt x="83877" y="0"/>
                  </a:cubicBezTo>
                  <a:cubicBezTo>
                    <a:pt x="83727" y="78372"/>
                    <a:pt x="89060" y="83726"/>
                    <a:pt x="167432" y="8387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2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</a:lstStyle>
            <a:p>
              <a:pPr rtl="0"/>
              <a:endParaRPr lang="zh-CN" dirty="0"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列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长方形 12"/>
          <p:cNvSpPr/>
          <p:nvPr userDrawn="1"/>
        </p:nvSpPr>
        <p:spPr>
          <a:xfrm>
            <a:off x="0" y="1"/>
            <a:ext cx="12192000" cy="1705586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pic>
        <p:nvPicPr>
          <p:cNvPr id="5" name="图形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4958" b="20802"/>
          <a:stretch>
            <a:fillRect/>
          </a:stretch>
        </p:blipFill>
        <p:spPr>
          <a:xfrm rot="16200000">
            <a:off x="9321852" y="-693689"/>
            <a:ext cx="2176466" cy="3563836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0"/>
            <a:ext cx="7770812" cy="1705586"/>
          </a:xfrm>
        </p:spPr>
        <p:txBody>
          <a:bodyPr rtlCol="0" anchor="ctr">
            <a:normAutofit/>
          </a:bodyPr>
          <a:lstStyle>
            <a:lvl1pPr>
              <a:defRPr lang="zh-CN" sz="3200" kern="1200" cap="all" spc="150" baseline="0" dirty="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zh-CN"/>
              <a:t>单击此处添加标题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9786" y="2443049"/>
            <a:ext cx="6856413" cy="3659187"/>
          </a:xfrm>
        </p:spPr>
        <p:txBody>
          <a:bodyPr rtlCol="0">
            <a:normAutofit/>
          </a:bodyPr>
          <a:lstStyle>
            <a:lvl1pPr>
              <a:spcAft>
                <a:spcPts val="600"/>
              </a:spcAft>
              <a:defRPr lang="zh-CN" sz="18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 lang="zh-CN" sz="180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defRPr lang="zh-CN" sz="1800"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 lang="zh-CN" sz="1800"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 lang="zh-CN" sz="18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zh-CN"/>
              <a:t>单击此处添加内容 </a:t>
            </a:r>
            <a:endParaRPr lang="zh-CN"/>
          </a:p>
          <a:p>
            <a:pPr lvl="1" rtl="0"/>
            <a:r>
              <a:rPr lang="zh-CN"/>
              <a:t>第二级</a:t>
            </a:r>
            <a:endParaRPr lang="zh-CN"/>
          </a:p>
          <a:p>
            <a:pPr lvl="2" rtl="0"/>
            <a:r>
              <a:rPr lang="zh-CN"/>
              <a:t>第三级</a:t>
            </a:r>
            <a:endParaRPr lang="zh-CN"/>
          </a:p>
          <a:p>
            <a:pPr lvl="3" rtl="0"/>
            <a:r>
              <a:rPr lang="zh-CN"/>
              <a:t>第四级</a:t>
            </a:r>
            <a:endParaRPr lang="zh-CN"/>
          </a:p>
          <a:p>
            <a:pPr lvl="4" rtl="0"/>
            <a:r>
              <a:rPr lang="zh-CN"/>
              <a:t>第五级</a:t>
            </a:r>
            <a:endParaRPr lang="zh-CN"/>
          </a:p>
        </p:txBody>
      </p:sp>
      <p:sp>
        <p:nvSpPr>
          <p:cNvPr id="9" name="内容占位符 3"/>
          <p:cNvSpPr>
            <a:spLocks noGrp="1"/>
          </p:cNvSpPr>
          <p:nvPr>
            <p:ph sz="half" idx="13" hasCustomPrompt="1"/>
          </p:nvPr>
        </p:nvSpPr>
        <p:spPr>
          <a:xfrm>
            <a:off x="8077200" y="2443049"/>
            <a:ext cx="3276600" cy="3659187"/>
          </a:xfrm>
        </p:spPr>
        <p:txBody>
          <a:bodyPr rtlCol="0">
            <a:normAutofit/>
          </a:bodyPr>
          <a:lstStyle>
            <a:lvl1pPr>
              <a:spcAft>
                <a:spcPts val="600"/>
              </a:spcAft>
              <a:defRPr lang="zh-CN" sz="18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 lang="zh-CN" sz="180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defRPr lang="zh-CN" sz="1800"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 lang="zh-CN" sz="1800"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 lang="zh-CN" sz="18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zh-CN"/>
              <a:t>单击此处添加内容 </a:t>
            </a:r>
            <a:endParaRPr lang="zh-CN"/>
          </a:p>
          <a:p>
            <a:pPr lvl="1" rtl="0"/>
            <a:r>
              <a:rPr lang="zh-CN"/>
              <a:t>第二级</a:t>
            </a:r>
            <a:endParaRPr lang="zh-CN"/>
          </a:p>
          <a:p>
            <a:pPr lvl="2" rtl="0"/>
            <a:r>
              <a:rPr lang="zh-CN"/>
              <a:t>第三级</a:t>
            </a:r>
            <a:endParaRPr lang="zh-CN"/>
          </a:p>
          <a:p>
            <a:pPr lvl="3" rtl="0"/>
            <a:r>
              <a:rPr lang="zh-CN"/>
              <a:t>第四级</a:t>
            </a:r>
            <a:endParaRPr lang="zh-CN"/>
          </a:p>
          <a:p>
            <a:pPr lvl="4" rtl="0"/>
            <a:r>
              <a:rPr lang="zh-CN"/>
              <a:t>第五级</a:t>
            </a:r>
            <a:endParaRPr lang="zh-CN"/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81000" y="6356350"/>
            <a:ext cx="3200400" cy="365125"/>
          </a:xfrm>
        </p:spPr>
        <p:txBody>
          <a:bodyPr rtlCol="0"/>
          <a:lstStyle>
            <a:lvl1pPr algn="l">
              <a:defRPr lang="zh-CN">
                <a:solidFill>
                  <a:schemeClr val="tx1"/>
                </a:solidFill>
              </a:defRPr>
            </a:lvl1pPr>
          </a:lstStyle>
          <a:p>
            <a:pPr rtl="0"/>
            <a:endParaRPr lang="zh-CN" dirty="0"/>
          </a:p>
        </p:txBody>
      </p:sp>
      <p:sp>
        <p:nvSpPr>
          <p:cNvPr id="14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00400" cy="365125"/>
          </a:xfrm>
        </p:spPr>
        <p:txBody>
          <a:bodyPr rtlCol="0"/>
          <a:lstStyle>
            <a:lvl1pPr>
              <a:defRPr lang="zh-CN">
                <a:solidFill>
                  <a:schemeClr val="tx1"/>
                </a:solidFill>
              </a:defRPr>
            </a:lvl1pPr>
          </a:lstStyle>
          <a:p>
            <a:pPr rtl="0"/>
            <a:fld id="{294A09A9-5501-47C1-A89A-A340965A2BE2}" type="slidenum">
              <a:rPr lang="zh-CN" smtClean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语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长方形 24"/>
          <p:cNvSpPr/>
          <p:nvPr userDrawn="1"/>
        </p:nvSpPr>
        <p:spPr>
          <a:xfrm>
            <a:off x="6096000" y="0"/>
            <a:ext cx="6096001" cy="6858000"/>
          </a:xfrm>
          <a:prstGeom prst="rect">
            <a:avLst/>
          </a:prstGeom>
          <a:solidFill>
            <a:schemeClr val="accent6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sp>
        <p:nvSpPr>
          <p:cNvPr id="9" name="任意多边形：形状 8"/>
          <p:cNvSpPr/>
          <p:nvPr userDrawn="1"/>
        </p:nvSpPr>
        <p:spPr>
          <a:xfrm>
            <a:off x="2837121" y="2435603"/>
            <a:ext cx="421758" cy="487262"/>
          </a:xfrm>
          <a:custGeom>
            <a:avLst/>
            <a:gdLst>
              <a:gd name="connsiteX0" fmla="*/ 167432 w 167431"/>
              <a:gd name="connsiteY0" fmla="*/ 83877 h 167431"/>
              <a:gd name="connsiteX1" fmla="*/ 83555 w 167431"/>
              <a:gd name="connsiteY1" fmla="*/ 167431 h 167431"/>
              <a:gd name="connsiteX2" fmla="*/ 0 w 167431"/>
              <a:gd name="connsiteY2" fmla="*/ 83554 h 167431"/>
              <a:gd name="connsiteX3" fmla="*/ 83877 w 167431"/>
              <a:gd name="connsiteY3" fmla="*/ 0 h 167431"/>
              <a:gd name="connsiteX4" fmla="*/ 167432 w 167431"/>
              <a:gd name="connsiteY4" fmla="*/ 83877 h 16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431" h="167431">
                <a:moveTo>
                  <a:pt x="167432" y="83877"/>
                </a:moveTo>
                <a:cubicBezTo>
                  <a:pt x="89060" y="83726"/>
                  <a:pt x="83705" y="89059"/>
                  <a:pt x="83555" y="167431"/>
                </a:cubicBezTo>
                <a:cubicBezTo>
                  <a:pt x="83705" y="89059"/>
                  <a:pt x="78372" y="83705"/>
                  <a:pt x="0" y="83554"/>
                </a:cubicBezTo>
                <a:cubicBezTo>
                  <a:pt x="78372" y="83705"/>
                  <a:pt x="83727" y="78372"/>
                  <a:pt x="83877" y="0"/>
                </a:cubicBezTo>
                <a:cubicBezTo>
                  <a:pt x="83727" y="78372"/>
                  <a:pt x="89060" y="83726"/>
                  <a:pt x="167432" y="8387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223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</a:lstStyle>
          <a:p>
            <a:pPr rtl="0"/>
            <a:endParaRPr lang="zh-CN" dirty="0">
              <a:solidFill>
                <a:schemeClr val="bg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096000" cy="2301703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zh-CN" sz="3600" cap="all" spc="300" baseline="0" dirty="0">
                <a:solidFill>
                  <a:schemeClr val="bg1"/>
                </a:solidFill>
              </a:defRPr>
            </a:lvl1pPr>
          </a:lstStyle>
          <a:p>
            <a:pPr lvl="0" algn="ctr" rtl="0">
              <a:lnSpc>
                <a:spcPts val="4500"/>
              </a:lnSpc>
            </a:pPr>
            <a:r>
              <a:rPr lang="zh-CN"/>
              <a:t>单击此处添加标题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1" y="3002351"/>
            <a:ext cx="6095999" cy="2952134"/>
          </a:xfrm>
        </p:spPr>
        <p:txBody>
          <a:bodyPr rtlCol="0">
            <a:no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lang="zh-CN" sz="2000">
                <a:solidFill>
                  <a:schemeClr val="bg1"/>
                </a:solidFill>
              </a:defRPr>
            </a:lvl1pPr>
            <a:lvl2pPr marL="457200" indent="0" algn="ctr">
              <a:lnSpc>
                <a:spcPct val="150000"/>
              </a:lnSpc>
              <a:buFont typeface="Arial" panose="020B0604020202020204" pitchFamily="34" charset="0"/>
              <a:buNone/>
              <a:defRPr lang="zh-CN" sz="2000">
                <a:solidFill>
                  <a:schemeClr val="bg1"/>
                </a:solidFill>
              </a:defRPr>
            </a:lvl2pPr>
            <a:lvl3pPr marL="914400" indent="0" algn="ctr">
              <a:lnSpc>
                <a:spcPct val="150000"/>
              </a:lnSpc>
              <a:buFont typeface="Arial" panose="020B0604020202020204" pitchFamily="34" charset="0"/>
              <a:buNone/>
              <a:defRPr lang="zh-CN" sz="2000">
                <a:solidFill>
                  <a:schemeClr val="bg1"/>
                </a:solidFill>
              </a:defRPr>
            </a:lvl3pPr>
            <a:lvl4pPr marL="1371600" indent="0" algn="ctr">
              <a:lnSpc>
                <a:spcPct val="150000"/>
              </a:lnSpc>
              <a:buFont typeface="Arial" panose="020B0604020202020204" pitchFamily="34" charset="0"/>
              <a:buNone/>
              <a:defRPr lang="zh-CN" sz="2000">
                <a:solidFill>
                  <a:schemeClr val="bg1"/>
                </a:solidFill>
              </a:defRPr>
            </a:lvl4pPr>
            <a:lvl5pPr marL="1828800" indent="0" algn="ctr">
              <a:lnSpc>
                <a:spcPct val="150000"/>
              </a:lnSpc>
              <a:buFont typeface="Arial" panose="020B0604020202020204" pitchFamily="34" charset="0"/>
              <a:buNone/>
              <a:defRPr lang="zh-CN" sz="20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CN"/>
              <a:t>单击此处添加内容 </a:t>
            </a:r>
            <a:endParaRPr lang="zh-CN"/>
          </a:p>
          <a:p>
            <a:pPr lvl="1" rtl="0"/>
            <a:r>
              <a:rPr lang="zh-CN"/>
              <a:t>第二级</a:t>
            </a:r>
            <a:endParaRPr lang="zh-CN"/>
          </a:p>
          <a:p>
            <a:pPr lvl="2" rtl="0"/>
            <a:r>
              <a:rPr lang="zh-CN"/>
              <a:t>第三级</a:t>
            </a:r>
            <a:endParaRPr lang="zh-CN"/>
          </a:p>
          <a:p>
            <a:pPr lvl="3" rtl="0"/>
            <a:r>
              <a:rPr lang="zh-CN"/>
              <a:t>第四级</a:t>
            </a:r>
            <a:endParaRPr lang="zh-CN"/>
          </a:p>
          <a:p>
            <a:pPr lvl="4" rtl="0"/>
            <a:r>
              <a:rPr lang="zh-CN"/>
              <a:t>第五级</a:t>
            </a:r>
            <a:endParaRPr lang="zh-CN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3"/>
          </p:nvPr>
        </p:nvSpPr>
        <p:spPr>
          <a:xfrm>
            <a:off x="7441159" y="618310"/>
            <a:ext cx="3405679" cy="5620565"/>
          </a:xfrm>
        </p:spPr>
        <p:txBody>
          <a:bodyPr rtlCol="0">
            <a:normAutofit/>
          </a:bodyPr>
          <a:lstStyle>
            <a:lvl1pPr marL="0" indent="0" algn="ctr">
              <a:buNone/>
              <a:defRPr lang="zh-CN"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76489" y="6356350"/>
            <a:ext cx="2800099" cy="365125"/>
          </a:xfrm>
        </p:spPr>
        <p:txBody>
          <a:bodyPr rtlCol="0"/>
          <a:lstStyle>
            <a:lvl1pPr algn="l">
              <a:defRPr lang="zh-CN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zh-CN" dirty="0"/>
          </a:p>
        </p:txBody>
      </p:sp>
      <p:sp>
        <p:nvSpPr>
          <p:cNvPr id="4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3176589" y="6356350"/>
            <a:ext cx="2532147" cy="365125"/>
          </a:xfrm>
        </p:spPr>
        <p:txBody>
          <a:bodyPr rtlCol="0"/>
          <a:lstStyle>
            <a:lvl1pPr algn="r">
              <a:defRPr lang="zh-CN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294A09A9-5501-47C1-A89A-A340965A2BE2}" type="slidenum">
              <a:rPr lang="zh-CN" smtClean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、内容和图像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长方形 24"/>
          <p:cNvSpPr/>
          <p:nvPr userDrawn="1"/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096000" cy="2301704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zh-CN" sz="3600" cap="all" spc="300" baseline="0" dirty="0">
                <a:solidFill>
                  <a:schemeClr val="tx1"/>
                </a:solidFill>
              </a:defRPr>
            </a:lvl1pPr>
          </a:lstStyle>
          <a:p>
            <a:pPr lvl="0" algn="ctr" rtl="0">
              <a:lnSpc>
                <a:spcPts val="4500"/>
              </a:lnSpc>
            </a:pPr>
            <a:r>
              <a:rPr lang="zh-CN" dirty="0"/>
              <a:t>单击此处添加标题</a:t>
            </a:r>
            <a:endParaRPr lang="zh-CN" dirty="0"/>
          </a:p>
        </p:txBody>
      </p:sp>
      <p:sp>
        <p:nvSpPr>
          <p:cNvPr id="10" name="任意多边形：形状 9"/>
          <p:cNvSpPr/>
          <p:nvPr userDrawn="1"/>
        </p:nvSpPr>
        <p:spPr>
          <a:xfrm>
            <a:off x="2837121" y="2432211"/>
            <a:ext cx="421758" cy="487262"/>
          </a:xfrm>
          <a:custGeom>
            <a:avLst/>
            <a:gdLst>
              <a:gd name="connsiteX0" fmla="*/ 167432 w 167431"/>
              <a:gd name="connsiteY0" fmla="*/ 83877 h 167431"/>
              <a:gd name="connsiteX1" fmla="*/ 83555 w 167431"/>
              <a:gd name="connsiteY1" fmla="*/ 167431 h 167431"/>
              <a:gd name="connsiteX2" fmla="*/ 0 w 167431"/>
              <a:gd name="connsiteY2" fmla="*/ 83554 h 167431"/>
              <a:gd name="connsiteX3" fmla="*/ 83877 w 167431"/>
              <a:gd name="connsiteY3" fmla="*/ 0 h 167431"/>
              <a:gd name="connsiteX4" fmla="*/ 167432 w 167431"/>
              <a:gd name="connsiteY4" fmla="*/ 83877 h 16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431" h="167431">
                <a:moveTo>
                  <a:pt x="167432" y="83877"/>
                </a:moveTo>
                <a:cubicBezTo>
                  <a:pt x="89060" y="83726"/>
                  <a:pt x="83705" y="89059"/>
                  <a:pt x="83555" y="167431"/>
                </a:cubicBezTo>
                <a:cubicBezTo>
                  <a:pt x="83705" y="89059"/>
                  <a:pt x="78372" y="83705"/>
                  <a:pt x="0" y="83554"/>
                </a:cubicBezTo>
                <a:cubicBezTo>
                  <a:pt x="78372" y="83705"/>
                  <a:pt x="83727" y="78372"/>
                  <a:pt x="83877" y="0"/>
                </a:cubicBezTo>
                <a:cubicBezTo>
                  <a:pt x="83727" y="78372"/>
                  <a:pt x="89060" y="83726"/>
                  <a:pt x="167432" y="8387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3223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1" y="3002351"/>
            <a:ext cx="6095999" cy="2952134"/>
          </a:xfrm>
        </p:spPr>
        <p:txBody>
          <a:bodyPr rtlCol="0">
            <a:no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lang="zh-CN" sz="2000">
                <a:solidFill>
                  <a:schemeClr val="tx1"/>
                </a:solidFill>
              </a:defRPr>
            </a:lvl1pPr>
            <a:lvl2pPr marL="457200" indent="0" algn="ctr">
              <a:lnSpc>
                <a:spcPct val="150000"/>
              </a:lnSpc>
              <a:buFont typeface="Arial" panose="020B0604020202020204" pitchFamily="34" charset="0"/>
              <a:buNone/>
              <a:defRPr lang="zh-CN" sz="2000">
                <a:solidFill>
                  <a:schemeClr val="tx1"/>
                </a:solidFill>
              </a:defRPr>
            </a:lvl2pPr>
            <a:lvl3pPr marL="914400" indent="0" algn="ctr">
              <a:lnSpc>
                <a:spcPct val="150000"/>
              </a:lnSpc>
              <a:buFont typeface="Arial" panose="020B0604020202020204" pitchFamily="34" charset="0"/>
              <a:buNone/>
              <a:defRPr lang="zh-CN" sz="2000">
                <a:solidFill>
                  <a:schemeClr val="tx1"/>
                </a:solidFill>
              </a:defRPr>
            </a:lvl3pPr>
            <a:lvl4pPr marL="1371600" indent="0" algn="ctr">
              <a:lnSpc>
                <a:spcPct val="150000"/>
              </a:lnSpc>
              <a:buFont typeface="Arial" panose="020B0604020202020204" pitchFamily="34" charset="0"/>
              <a:buNone/>
              <a:defRPr lang="zh-CN" sz="2000">
                <a:solidFill>
                  <a:schemeClr val="tx1"/>
                </a:solidFill>
              </a:defRPr>
            </a:lvl4pPr>
            <a:lvl5pPr marL="1828800" indent="0" algn="ctr">
              <a:lnSpc>
                <a:spcPct val="150000"/>
              </a:lnSpc>
              <a:buFont typeface="Arial" panose="020B0604020202020204" pitchFamily="34" charset="0"/>
              <a:buNone/>
              <a:defRPr lang="zh-CN" sz="20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zh-CN" dirty="0"/>
              <a:t>单击此处添加内容 </a:t>
            </a:r>
            <a:endParaRPr lang="zh-CN" dirty="0"/>
          </a:p>
          <a:p>
            <a:pPr lvl="1" rtl="0"/>
            <a:r>
              <a:rPr lang="zh-CN" dirty="0"/>
              <a:t>第二级</a:t>
            </a:r>
            <a:endParaRPr lang="zh-CN" dirty="0"/>
          </a:p>
          <a:p>
            <a:pPr lvl="2" rtl="0"/>
            <a:r>
              <a:rPr lang="zh-CN" dirty="0"/>
              <a:t>第三级</a:t>
            </a:r>
            <a:endParaRPr lang="zh-CN" dirty="0"/>
          </a:p>
          <a:p>
            <a:pPr lvl="3" rtl="0"/>
            <a:r>
              <a:rPr lang="zh-CN" dirty="0"/>
              <a:t>第四级</a:t>
            </a:r>
            <a:endParaRPr lang="zh-CN" dirty="0"/>
          </a:p>
          <a:p>
            <a:pPr lvl="4" rtl="0"/>
            <a:r>
              <a:rPr lang="zh-CN" dirty="0"/>
              <a:t>第五级</a:t>
            </a:r>
            <a:endParaRPr 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76489" y="6356350"/>
            <a:ext cx="2800099" cy="365125"/>
          </a:xfrm>
        </p:spPr>
        <p:txBody>
          <a:bodyPr rtlCol="0"/>
          <a:lstStyle>
            <a:lvl1pPr algn="l">
              <a:defRPr lang="zh-CN"/>
            </a:lvl1pPr>
          </a:lstStyle>
          <a:p>
            <a:pPr rtl="0"/>
            <a:endParaRPr lang="zh-CN" dirty="0"/>
          </a:p>
        </p:txBody>
      </p:sp>
      <p:sp>
        <p:nvSpPr>
          <p:cNvPr id="4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3176589" y="6356350"/>
            <a:ext cx="2532147" cy="365125"/>
          </a:xfrm>
        </p:spPr>
        <p:txBody>
          <a:bodyPr rtlCol="0"/>
          <a:lstStyle>
            <a:lvl1pPr algn="r">
              <a:defRPr lang="zh-CN">
                <a:solidFill>
                  <a:schemeClr val="tx1"/>
                </a:solidFill>
              </a:defRPr>
            </a:lvl1pPr>
          </a:lstStyle>
          <a:p>
            <a:pPr rtl="0"/>
            <a:fld id="{294A09A9-5501-47C1-A89A-A340965A2BE2}" type="slidenum">
              <a:rPr lang="zh-CN" smtClean="0"/>
            </a:fld>
            <a:endParaRPr lang="zh-CN" dirty="0"/>
          </a:p>
        </p:txBody>
      </p:sp>
      <p:sp>
        <p:nvSpPr>
          <p:cNvPr id="12" name="图片占位符 9"/>
          <p:cNvSpPr>
            <a:spLocks noGrp="1"/>
          </p:cNvSpPr>
          <p:nvPr>
            <p:ph type="pic" sz="quarter" idx="13"/>
          </p:nvPr>
        </p:nvSpPr>
        <p:spPr>
          <a:xfrm>
            <a:off x="7167978" y="623262"/>
            <a:ext cx="3785570" cy="5473362"/>
          </a:xfrm>
        </p:spPr>
        <p:txBody>
          <a:bodyPr rtlCol="0"/>
          <a:lstStyle>
            <a:lvl1pPr marL="0" indent="0" algn="ctr">
              <a:buNone/>
              <a:defRPr lang="zh-CN">
                <a:solidFill>
                  <a:schemeClr val="bg1"/>
                </a:solidFill>
              </a:defRPr>
            </a:lvl1pPr>
          </a:lstStyle>
          <a:p>
            <a:pPr rtl="0"/>
            <a:r>
              <a:rPr lang="zh-CN" altLang="en-US"/>
              <a:t>单击图标添加图片</a:t>
            </a:r>
            <a:endParaRPr 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、内容和图像 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长方形 11"/>
          <p:cNvSpPr/>
          <p:nvPr userDrawn="1"/>
        </p:nvSpPr>
        <p:spPr>
          <a:xfrm>
            <a:off x="0" y="0"/>
            <a:ext cx="6090613" cy="6858000"/>
          </a:xfrm>
          <a:prstGeom prst="rect">
            <a:avLst/>
          </a:prstGeom>
          <a:solidFill>
            <a:schemeClr val="accent4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0" y="701734"/>
            <a:ext cx="6090613" cy="2567244"/>
          </a:xfrm>
        </p:spPr>
        <p:txBody>
          <a:bodyPr rtlCol="0" anchor="b">
            <a:noAutofit/>
          </a:bodyPr>
          <a:lstStyle>
            <a:lvl1pPr algn="ctr">
              <a:lnSpc>
                <a:spcPts val="4500"/>
              </a:lnSpc>
              <a:defRPr lang="zh-CN" sz="3600" kern="1200" cap="all" spc="300" baseline="0" dirty="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</a:lstStyle>
          <a:p>
            <a:pPr rtl="0"/>
            <a:r>
              <a:rPr lang="zh-CN" dirty="0"/>
              <a:t>单击此处添加标题</a:t>
            </a:r>
            <a:endParaRPr lang="zh-CN" dirty="0"/>
          </a:p>
        </p:txBody>
      </p:sp>
      <p:grpSp>
        <p:nvGrpSpPr>
          <p:cNvPr id="16" name="组 15"/>
          <p:cNvGrpSpPr/>
          <p:nvPr userDrawn="1"/>
        </p:nvGrpSpPr>
        <p:grpSpPr>
          <a:xfrm>
            <a:off x="2037858" y="3459638"/>
            <a:ext cx="2011615" cy="736852"/>
            <a:chOff x="2037858" y="3459638"/>
            <a:chExt cx="2011615" cy="736852"/>
          </a:xfrm>
        </p:grpSpPr>
        <p:sp>
          <p:nvSpPr>
            <p:cNvPr id="5" name="任意多边形：形状 4"/>
            <p:cNvSpPr/>
            <p:nvPr userDrawn="1"/>
          </p:nvSpPr>
          <p:spPr>
            <a:xfrm>
              <a:off x="2726408" y="3459638"/>
              <a:ext cx="637795" cy="736852"/>
            </a:xfrm>
            <a:custGeom>
              <a:avLst/>
              <a:gdLst>
                <a:gd name="connsiteX0" fmla="*/ 167432 w 167431"/>
                <a:gd name="connsiteY0" fmla="*/ 83877 h 167431"/>
                <a:gd name="connsiteX1" fmla="*/ 83555 w 167431"/>
                <a:gd name="connsiteY1" fmla="*/ 167431 h 167431"/>
                <a:gd name="connsiteX2" fmla="*/ 0 w 167431"/>
                <a:gd name="connsiteY2" fmla="*/ 83554 h 167431"/>
                <a:gd name="connsiteX3" fmla="*/ 83877 w 167431"/>
                <a:gd name="connsiteY3" fmla="*/ 0 h 167431"/>
                <a:gd name="connsiteX4" fmla="*/ 167432 w 167431"/>
                <a:gd name="connsiteY4" fmla="*/ 83877 h 16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31" h="167431">
                  <a:moveTo>
                    <a:pt x="167432" y="83877"/>
                  </a:moveTo>
                  <a:cubicBezTo>
                    <a:pt x="89060" y="83726"/>
                    <a:pt x="83705" y="89059"/>
                    <a:pt x="83555" y="167431"/>
                  </a:cubicBezTo>
                  <a:cubicBezTo>
                    <a:pt x="83705" y="89059"/>
                    <a:pt x="78372" y="83705"/>
                    <a:pt x="0" y="83554"/>
                  </a:cubicBezTo>
                  <a:cubicBezTo>
                    <a:pt x="78372" y="83705"/>
                    <a:pt x="83727" y="78372"/>
                    <a:pt x="83877" y="0"/>
                  </a:cubicBezTo>
                  <a:cubicBezTo>
                    <a:pt x="83727" y="78372"/>
                    <a:pt x="89060" y="83726"/>
                    <a:pt x="167432" y="8387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2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</a:lstStyle>
            <a:p>
              <a:pPr rtl="0"/>
              <a:endParaRPr lang="zh-CN" dirty="0"/>
            </a:p>
          </p:txBody>
        </p:sp>
        <p:sp>
          <p:nvSpPr>
            <p:cNvPr id="6" name="任意多边形:形状 5"/>
            <p:cNvSpPr/>
            <p:nvPr userDrawn="1"/>
          </p:nvSpPr>
          <p:spPr>
            <a:xfrm>
              <a:off x="2037858" y="3554040"/>
              <a:ext cx="474373" cy="548049"/>
            </a:xfrm>
            <a:custGeom>
              <a:avLst/>
              <a:gdLst>
                <a:gd name="connsiteX0" fmla="*/ 167432 w 167431"/>
                <a:gd name="connsiteY0" fmla="*/ 83877 h 167431"/>
                <a:gd name="connsiteX1" fmla="*/ 83555 w 167431"/>
                <a:gd name="connsiteY1" fmla="*/ 167431 h 167431"/>
                <a:gd name="connsiteX2" fmla="*/ 0 w 167431"/>
                <a:gd name="connsiteY2" fmla="*/ 83554 h 167431"/>
                <a:gd name="connsiteX3" fmla="*/ 83877 w 167431"/>
                <a:gd name="connsiteY3" fmla="*/ 0 h 167431"/>
                <a:gd name="connsiteX4" fmla="*/ 167432 w 167431"/>
                <a:gd name="connsiteY4" fmla="*/ 83877 h 16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31" h="167431">
                  <a:moveTo>
                    <a:pt x="167432" y="83877"/>
                  </a:moveTo>
                  <a:cubicBezTo>
                    <a:pt x="89060" y="83726"/>
                    <a:pt x="83705" y="89059"/>
                    <a:pt x="83555" y="167431"/>
                  </a:cubicBezTo>
                  <a:cubicBezTo>
                    <a:pt x="83705" y="89059"/>
                    <a:pt x="78372" y="83705"/>
                    <a:pt x="0" y="83554"/>
                  </a:cubicBezTo>
                  <a:cubicBezTo>
                    <a:pt x="78372" y="83705"/>
                    <a:pt x="83727" y="78372"/>
                    <a:pt x="83877" y="0"/>
                  </a:cubicBezTo>
                  <a:cubicBezTo>
                    <a:pt x="83727" y="78372"/>
                    <a:pt x="89060" y="83726"/>
                    <a:pt x="167432" y="8387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2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</a:lstStyle>
            <a:p>
              <a:pPr rtl="0"/>
              <a:endParaRPr lang="zh-CN" dirty="0"/>
            </a:p>
          </p:txBody>
        </p:sp>
        <p:sp>
          <p:nvSpPr>
            <p:cNvPr id="10" name="任意多边形：形状 9"/>
            <p:cNvSpPr/>
            <p:nvPr userDrawn="1"/>
          </p:nvSpPr>
          <p:spPr>
            <a:xfrm>
              <a:off x="3575100" y="3554040"/>
              <a:ext cx="474373" cy="548049"/>
            </a:xfrm>
            <a:custGeom>
              <a:avLst/>
              <a:gdLst>
                <a:gd name="connsiteX0" fmla="*/ 167432 w 167431"/>
                <a:gd name="connsiteY0" fmla="*/ 83877 h 167431"/>
                <a:gd name="connsiteX1" fmla="*/ 83555 w 167431"/>
                <a:gd name="connsiteY1" fmla="*/ 167431 h 167431"/>
                <a:gd name="connsiteX2" fmla="*/ 0 w 167431"/>
                <a:gd name="connsiteY2" fmla="*/ 83554 h 167431"/>
                <a:gd name="connsiteX3" fmla="*/ 83877 w 167431"/>
                <a:gd name="connsiteY3" fmla="*/ 0 h 167431"/>
                <a:gd name="connsiteX4" fmla="*/ 167432 w 167431"/>
                <a:gd name="connsiteY4" fmla="*/ 83877 h 16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31" h="167431">
                  <a:moveTo>
                    <a:pt x="167432" y="83877"/>
                  </a:moveTo>
                  <a:cubicBezTo>
                    <a:pt x="89060" y="83726"/>
                    <a:pt x="83705" y="89059"/>
                    <a:pt x="83555" y="167431"/>
                  </a:cubicBezTo>
                  <a:cubicBezTo>
                    <a:pt x="83705" y="89059"/>
                    <a:pt x="78372" y="83705"/>
                    <a:pt x="0" y="83554"/>
                  </a:cubicBezTo>
                  <a:cubicBezTo>
                    <a:pt x="78372" y="83705"/>
                    <a:pt x="83727" y="78372"/>
                    <a:pt x="83877" y="0"/>
                  </a:cubicBezTo>
                  <a:cubicBezTo>
                    <a:pt x="83727" y="78372"/>
                    <a:pt x="89060" y="83726"/>
                    <a:pt x="167432" y="8387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2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</a:lstStyle>
            <a:p>
              <a:pPr rtl="0"/>
              <a:endParaRPr lang="zh-CN" dirty="0"/>
            </a:p>
          </p:txBody>
        </p:sp>
      </p:grpSp>
      <p:sp>
        <p:nvSpPr>
          <p:cNvPr id="7" name="内容占位符 2"/>
          <p:cNvSpPr>
            <a:spLocks noGrp="1"/>
          </p:cNvSpPr>
          <p:nvPr>
            <p:ph sz="quarter" idx="14" hasCustomPrompt="1"/>
          </p:nvPr>
        </p:nvSpPr>
        <p:spPr>
          <a:xfrm>
            <a:off x="0" y="4501111"/>
            <a:ext cx="6090613" cy="1759090"/>
          </a:xfrm>
        </p:spPr>
        <p:txBody>
          <a:bodyPr rtlCol="0">
            <a:normAutofit/>
          </a:bodyPr>
          <a:lstStyle>
            <a:lvl1pPr marL="0" indent="0" algn="ctr">
              <a:buNone/>
              <a:defRPr lang="zh-CN" sz="2400">
                <a:solidFill>
                  <a:schemeClr val="tx1"/>
                </a:solidFill>
              </a:defRPr>
            </a:lvl1pPr>
            <a:lvl2pPr marL="457200" indent="0" algn="ctr">
              <a:buNone/>
              <a:defRPr lang="zh-CN" sz="2000">
                <a:solidFill>
                  <a:schemeClr val="tx1"/>
                </a:solidFill>
              </a:defRPr>
            </a:lvl2pPr>
            <a:lvl3pPr marL="914400" indent="0" algn="ctr">
              <a:buNone/>
              <a:defRPr lang="zh-CN" sz="1800">
                <a:solidFill>
                  <a:schemeClr val="tx1"/>
                </a:solidFill>
              </a:defRPr>
            </a:lvl3pPr>
            <a:lvl4pPr marL="1371600" indent="0" algn="ctr">
              <a:buNone/>
              <a:defRPr lang="zh-CN" sz="1600">
                <a:solidFill>
                  <a:schemeClr val="tx1"/>
                </a:solidFill>
              </a:defRPr>
            </a:lvl4pPr>
            <a:lvl5pPr marL="1828800" indent="0" algn="ctr">
              <a:buNone/>
              <a:defRPr lang="zh-CN"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zh-CN" dirty="0"/>
              <a:t>单击此处添加内容 </a:t>
            </a:r>
            <a:endParaRPr lang="zh-CN" dirty="0"/>
          </a:p>
          <a:p>
            <a:pPr lvl="1" rtl="0"/>
            <a:r>
              <a:rPr lang="zh-CN" dirty="0"/>
              <a:t>第二级</a:t>
            </a:r>
            <a:endParaRPr lang="zh-CN" dirty="0"/>
          </a:p>
          <a:p>
            <a:pPr lvl="2" rtl="0"/>
            <a:r>
              <a:rPr lang="zh-CN" dirty="0"/>
              <a:t>第三级</a:t>
            </a:r>
            <a:endParaRPr lang="zh-CN" dirty="0"/>
          </a:p>
          <a:p>
            <a:pPr lvl="3" rtl="0"/>
            <a:r>
              <a:rPr lang="zh-CN" dirty="0"/>
              <a:t>第四级</a:t>
            </a:r>
            <a:endParaRPr lang="zh-CN" dirty="0"/>
          </a:p>
          <a:p>
            <a:pPr lvl="4" rtl="0"/>
            <a:r>
              <a:rPr lang="zh-CN" dirty="0"/>
              <a:t>第五级</a:t>
            </a:r>
            <a:endParaRPr lang="zh-CN" dirty="0"/>
          </a:p>
        </p:txBody>
      </p:sp>
      <p:sp>
        <p:nvSpPr>
          <p:cNvPr id="18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3176589" y="6356350"/>
            <a:ext cx="2532147" cy="365125"/>
          </a:xfrm>
        </p:spPr>
        <p:txBody>
          <a:bodyPr rtlCol="0"/>
          <a:lstStyle>
            <a:lvl1pPr algn="r">
              <a:defRPr lang="zh-CN">
                <a:solidFill>
                  <a:schemeClr val="tx1"/>
                </a:solidFill>
              </a:defRPr>
            </a:lvl1pPr>
          </a:lstStyle>
          <a:p>
            <a:pPr rtl="0"/>
            <a:fld id="{294A09A9-5501-47C1-A89A-A340965A2BE2}" type="slidenum">
              <a:rPr lang="zh-CN" smtClean="0"/>
            </a:fld>
            <a:endParaRPr lang="zh-CN" dirty="0"/>
          </a:p>
        </p:txBody>
      </p:sp>
      <p:sp>
        <p:nvSpPr>
          <p:cNvPr id="4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76489" y="6356350"/>
            <a:ext cx="2800099" cy="365125"/>
          </a:xfrm>
        </p:spPr>
        <p:txBody>
          <a:bodyPr rtlCol="0"/>
          <a:lstStyle>
            <a:lvl1pPr algn="l">
              <a:defRPr lang="zh-CN"/>
            </a:lvl1pPr>
          </a:lstStyle>
          <a:p>
            <a:pPr rtl="0"/>
            <a:endParaRPr lang="zh-CN" dirty="0"/>
          </a:p>
        </p:txBody>
      </p:sp>
      <p:sp>
        <p:nvSpPr>
          <p:cNvPr id="15" name="图片占位符 9"/>
          <p:cNvSpPr>
            <a:spLocks noGrp="1"/>
          </p:cNvSpPr>
          <p:nvPr>
            <p:ph type="pic" sz="quarter" idx="13"/>
          </p:nvPr>
        </p:nvSpPr>
        <p:spPr>
          <a:xfrm>
            <a:off x="6924587" y="701734"/>
            <a:ext cx="4442352" cy="5454529"/>
          </a:xfrm>
        </p:spPr>
        <p:txBody>
          <a:bodyPr rtlCol="0"/>
          <a:lstStyle>
            <a:lvl1pPr marL="0" indent="0" algn="ctr">
              <a:buNone/>
              <a:defRPr lang="zh-CN">
                <a:solidFill>
                  <a:schemeClr val="tx1"/>
                </a:solidFill>
              </a:defRPr>
            </a:lvl1pPr>
          </a:lstStyle>
          <a:p>
            <a:pPr rtl="0"/>
            <a:r>
              <a:rPr lang="zh-CN" altLang="en-US"/>
              <a:t>单击图标添加图片</a:t>
            </a:r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、内容和图像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长方形 20"/>
          <p:cNvSpPr/>
          <p:nvPr userDrawn="1"/>
        </p:nvSpPr>
        <p:spPr>
          <a:xfrm>
            <a:off x="-1" y="1778"/>
            <a:ext cx="6096001" cy="6856222"/>
          </a:xfrm>
          <a:prstGeom prst="rect">
            <a:avLst/>
          </a:prstGeom>
          <a:solidFill>
            <a:schemeClr val="accent4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sp>
        <p:nvSpPr>
          <p:cNvPr id="5" name="标题 1"/>
          <p:cNvSpPr>
            <a:spLocks noGrp="1"/>
          </p:cNvSpPr>
          <p:nvPr>
            <p:ph type="title" hasCustomPrompt="1"/>
          </p:nvPr>
        </p:nvSpPr>
        <p:spPr>
          <a:xfrm>
            <a:off x="575971" y="427842"/>
            <a:ext cx="4893375" cy="190260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zh-CN" sz="3200" cap="all" spc="150" baseline="0" dirty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zh-CN" dirty="0"/>
              <a:t>单击此处添加标题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 hasCustomPrompt="1"/>
          </p:nvPr>
        </p:nvSpPr>
        <p:spPr>
          <a:xfrm>
            <a:off x="575561" y="2569052"/>
            <a:ext cx="4893377" cy="3761964"/>
          </a:xfrm>
        </p:spPr>
        <p:txBody>
          <a:bodyPr rtlCol="0">
            <a:normAutofit/>
          </a:bodyPr>
          <a:lstStyle>
            <a:lvl1pPr marL="283210" indent="-283210">
              <a:defRPr lang="zh-CN" sz="1800"/>
            </a:lvl1pPr>
            <a:lvl2pPr>
              <a:defRPr lang="zh-CN" sz="1600"/>
            </a:lvl2pPr>
            <a:lvl3pPr>
              <a:defRPr lang="zh-CN" sz="1400"/>
            </a:lvl3pPr>
            <a:lvl4pPr>
              <a:defRPr lang="zh-CN" sz="1200"/>
            </a:lvl4pPr>
            <a:lvl5pPr>
              <a:defRPr lang="zh-CN" sz="1200"/>
            </a:lvl5pPr>
          </a:lstStyle>
          <a:p>
            <a:pPr lvl="0" rtl="0"/>
            <a:r>
              <a:rPr lang="zh-CN" dirty="0"/>
              <a:t>单击此处添加内容 </a:t>
            </a:r>
            <a:endParaRPr lang="zh-CN" dirty="0"/>
          </a:p>
          <a:p>
            <a:pPr lvl="1" rtl="0"/>
            <a:r>
              <a:rPr lang="zh-CN" dirty="0"/>
              <a:t>第二级</a:t>
            </a:r>
            <a:endParaRPr lang="zh-CN" dirty="0"/>
          </a:p>
          <a:p>
            <a:pPr lvl="2" rtl="0"/>
            <a:r>
              <a:rPr lang="zh-CN" dirty="0"/>
              <a:t>第三级</a:t>
            </a:r>
            <a:endParaRPr lang="zh-CN" dirty="0"/>
          </a:p>
          <a:p>
            <a:pPr lvl="3" rtl="0"/>
            <a:r>
              <a:rPr lang="zh-CN" dirty="0"/>
              <a:t>第四级</a:t>
            </a:r>
            <a:endParaRPr lang="zh-CN" dirty="0"/>
          </a:p>
          <a:p>
            <a:pPr lvl="4" rtl="0"/>
            <a:r>
              <a:rPr lang="zh-CN" dirty="0"/>
              <a:t>第五级</a:t>
            </a:r>
            <a:endParaRPr 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81000" y="6356350"/>
            <a:ext cx="3200400" cy="365125"/>
          </a:xfrm>
        </p:spPr>
        <p:txBody>
          <a:bodyPr rtlCol="0"/>
          <a:lstStyle>
            <a:lvl1pPr algn="l">
              <a:defRPr lang="zh-CN"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pPr rtl="0"/>
            <a:endParaRPr lang="zh-CN" dirty="0"/>
          </a:p>
        </p:txBody>
      </p:sp>
      <p:sp>
        <p:nvSpPr>
          <p:cNvPr id="9" name="图片占位符 9"/>
          <p:cNvSpPr>
            <a:spLocks noGrp="1"/>
          </p:cNvSpPr>
          <p:nvPr>
            <p:ph type="pic" sz="quarter" idx="14"/>
          </p:nvPr>
        </p:nvSpPr>
        <p:spPr>
          <a:xfrm>
            <a:off x="6510872" y="388928"/>
            <a:ext cx="5312664" cy="5967422"/>
          </a:xfrm>
        </p:spPr>
        <p:txBody>
          <a:bodyPr rtlCol="0"/>
          <a:lstStyle>
            <a:lvl1pPr marL="0" indent="0" algn="ctr">
              <a:buNone/>
              <a:defRPr lang="zh-CN">
                <a:solidFill>
                  <a:schemeClr val="tx1"/>
                </a:solidFill>
              </a:defRPr>
            </a:lvl1pPr>
          </a:lstStyle>
          <a:p>
            <a:pPr rtl="0"/>
            <a:r>
              <a:rPr lang="zh-CN" altLang="en-US"/>
              <a:t>单击图标添加图片</a:t>
            </a:r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zh-CN"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pPr rtl="0"/>
            <a:fld id="{294A09A9-5501-47C1-A89A-A340965A2BE2}" type="slidenum">
              <a:rPr lang="zh-CN" smtClean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、内容和图像 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长方形 11"/>
          <p:cNvSpPr/>
          <p:nvPr userDrawn="1"/>
        </p:nvSpPr>
        <p:spPr>
          <a:xfrm>
            <a:off x="0" y="0"/>
            <a:ext cx="6090613" cy="68580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0" y="660400"/>
            <a:ext cx="6090613" cy="2608578"/>
          </a:xfrm>
        </p:spPr>
        <p:txBody>
          <a:bodyPr rtlCol="0" anchor="b">
            <a:noAutofit/>
          </a:bodyPr>
          <a:lstStyle>
            <a:lvl1pPr algn="ctr">
              <a:lnSpc>
                <a:spcPts val="4500"/>
              </a:lnSpc>
              <a:defRPr lang="zh-CN" sz="3600" kern="1200" cap="all" spc="300" baseline="0" dirty="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</a:lstStyle>
          <a:p>
            <a:pPr rtl="0"/>
            <a:r>
              <a:rPr lang="zh-CN" dirty="0"/>
              <a:t>单击此处添加标题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4" hasCustomPrompt="1"/>
          </p:nvPr>
        </p:nvSpPr>
        <p:spPr>
          <a:xfrm>
            <a:off x="0" y="4501111"/>
            <a:ext cx="6090613" cy="1759090"/>
          </a:xfrm>
        </p:spPr>
        <p:txBody>
          <a:bodyPr rtlCol="0">
            <a:normAutofit/>
          </a:bodyPr>
          <a:lstStyle>
            <a:lvl1pPr marL="0" indent="0" algn="ctr">
              <a:buNone/>
              <a:defRPr lang="zh-CN" sz="2400">
                <a:solidFill>
                  <a:schemeClr val="tx1"/>
                </a:solidFill>
              </a:defRPr>
            </a:lvl1pPr>
            <a:lvl2pPr marL="457200" indent="0" algn="ctr">
              <a:buNone/>
              <a:defRPr lang="zh-CN" sz="2000">
                <a:solidFill>
                  <a:schemeClr val="tx1"/>
                </a:solidFill>
              </a:defRPr>
            </a:lvl2pPr>
            <a:lvl3pPr marL="914400" indent="0" algn="ctr">
              <a:buNone/>
              <a:defRPr lang="zh-CN" sz="1800">
                <a:solidFill>
                  <a:schemeClr val="tx1"/>
                </a:solidFill>
              </a:defRPr>
            </a:lvl3pPr>
            <a:lvl4pPr marL="1371600" indent="0" algn="ctr">
              <a:buNone/>
              <a:defRPr lang="zh-CN" sz="1600">
                <a:solidFill>
                  <a:schemeClr val="tx1"/>
                </a:solidFill>
              </a:defRPr>
            </a:lvl4pPr>
            <a:lvl5pPr marL="1828800" indent="0" algn="ctr">
              <a:buNone/>
              <a:defRPr lang="zh-CN"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zh-CN" dirty="0"/>
              <a:t>单击此处添加内容 </a:t>
            </a:r>
            <a:endParaRPr lang="zh-CN" dirty="0"/>
          </a:p>
          <a:p>
            <a:pPr lvl="1" rtl="0"/>
            <a:r>
              <a:rPr lang="zh-CN" dirty="0"/>
              <a:t>第二级</a:t>
            </a:r>
            <a:endParaRPr lang="zh-CN" dirty="0"/>
          </a:p>
          <a:p>
            <a:pPr lvl="2" rtl="0"/>
            <a:r>
              <a:rPr lang="zh-CN" dirty="0"/>
              <a:t>第三级</a:t>
            </a:r>
            <a:endParaRPr lang="zh-CN" dirty="0"/>
          </a:p>
          <a:p>
            <a:pPr lvl="3" rtl="0"/>
            <a:r>
              <a:rPr lang="zh-CN" dirty="0"/>
              <a:t>第四级</a:t>
            </a:r>
            <a:endParaRPr lang="zh-CN" dirty="0"/>
          </a:p>
          <a:p>
            <a:pPr lvl="4" rtl="0"/>
            <a:r>
              <a:rPr lang="zh-CN" dirty="0"/>
              <a:t>第五级</a:t>
            </a:r>
            <a:endParaRPr lang="zh-CN" dirty="0"/>
          </a:p>
        </p:txBody>
      </p:sp>
      <p:sp>
        <p:nvSpPr>
          <p:cNvPr id="4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76489" y="6356350"/>
            <a:ext cx="2800099" cy="365125"/>
          </a:xfrm>
        </p:spPr>
        <p:txBody>
          <a:bodyPr rtlCol="0"/>
          <a:lstStyle>
            <a:lvl1pPr algn="l">
              <a:defRPr lang="zh-CN"/>
            </a:lvl1pPr>
          </a:lstStyle>
          <a:p>
            <a:pPr rtl="0"/>
            <a:endParaRPr lang="zh-CN" dirty="0"/>
          </a:p>
        </p:txBody>
      </p:sp>
      <p:sp>
        <p:nvSpPr>
          <p:cNvPr id="18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3176589" y="6356350"/>
            <a:ext cx="2532147" cy="365125"/>
          </a:xfrm>
        </p:spPr>
        <p:txBody>
          <a:bodyPr rtlCol="0"/>
          <a:lstStyle>
            <a:lvl1pPr algn="r">
              <a:defRPr lang="zh-CN">
                <a:solidFill>
                  <a:schemeClr val="tx1"/>
                </a:solidFill>
              </a:defRPr>
            </a:lvl1pPr>
          </a:lstStyle>
          <a:p>
            <a:pPr rtl="0"/>
            <a:fld id="{294A09A9-5501-47C1-A89A-A340965A2BE2}" type="slidenum">
              <a:rPr lang="zh-CN" smtClean="0"/>
            </a:fld>
            <a:endParaRPr lang="zh-CN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3"/>
          </p:nvPr>
        </p:nvSpPr>
        <p:spPr>
          <a:xfrm>
            <a:off x="6705600" y="660400"/>
            <a:ext cx="4857750" cy="5537200"/>
          </a:xfrm>
        </p:spPr>
        <p:txBody>
          <a:bodyPr rtlCol="0"/>
          <a:lstStyle>
            <a:lvl1pPr marL="0" indent="0" algn="ctr">
              <a:buNone/>
              <a:defRPr lang="zh-CN"/>
            </a:lvl1pPr>
          </a:lstStyle>
          <a:p>
            <a:pPr rtl="0"/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5" name="任意多边形：形状 4"/>
          <p:cNvSpPr/>
          <p:nvPr userDrawn="1"/>
        </p:nvSpPr>
        <p:spPr>
          <a:xfrm>
            <a:off x="2726408" y="3459638"/>
            <a:ext cx="637795" cy="736852"/>
          </a:xfrm>
          <a:custGeom>
            <a:avLst/>
            <a:gdLst>
              <a:gd name="connsiteX0" fmla="*/ 167432 w 167431"/>
              <a:gd name="connsiteY0" fmla="*/ 83877 h 167431"/>
              <a:gd name="connsiteX1" fmla="*/ 83555 w 167431"/>
              <a:gd name="connsiteY1" fmla="*/ 167431 h 167431"/>
              <a:gd name="connsiteX2" fmla="*/ 0 w 167431"/>
              <a:gd name="connsiteY2" fmla="*/ 83554 h 167431"/>
              <a:gd name="connsiteX3" fmla="*/ 83877 w 167431"/>
              <a:gd name="connsiteY3" fmla="*/ 0 h 167431"/>
              <a:gd name="connsiteX4" fmla="*/ 167432 w 167431"/>
              <a:gd name="connsiteY4" fmla="*/ 83877 h 16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431" h="167431">
                <a:moveTo>
                  <a:pt x="167432" y="83877"/>
                </a:moveTo>
                <a:cubicBezTo>
                  <a:pt x="89060" y="83726"/>
                  <a:pt x="83705" y="89059"/>
                  <a:pt x="83555" y="167431"/>
                </a:cubicBezTo>
                <a:cubicBezTo>
                  <a:pt x="83705" y="89059"/>
                  <a:pt x="78372" y="83705"/>
                  <a:pt x="0" y="83554"/>
                </a:cubicBezTo>
                <a:cubicBezTo>
                  <a:pt x="78372" y="83705"/>
                  <a:pt x="83727" y="78372"/>
                  <a:pt x="83877" y="0"/>
                </a:cubicBezTo>
                <a:cubicBezTo>
                  <a:pt x="83727" y="78372"/>
                  <a:pt x="89060" y="83726"/>
                  <a:pt x="167432" y="8387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223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6" name="任意多边形:形状 5"/>
          <p:cNvSpPr/>
          <p:nvPr userDrawn="1"/>
        </p:nvSpPr>
        <p:spPr>
          <a:xfrm>
            <a:off x="2037858" y="3554040"/>
            <a:ext cx="474373" cy="548049"/>
          </a:xfrm>
          <a:custGeom>
            <a:avLst/>
            <a:gdLst>
              <a:gd name="connsiteX0" fmla="*/ 167432 w 167431"/>
              <a:gd name="connsiteY0" fmla="*/ 83877 h 167431"/>
              <a:gd name="connsiteX1" fmla="*/ 83555 w 167431"/>
              <a:gd name="connsiteY1" fmla="*/ 167431 h 167431"/>
              <a:gd name="connsiteX2" fmla="*/ 0 w 167431"/>
              <a:gd name="connsiteY2" fmla="*/ 83554 h 167431"/>
              <a:gd name="connsiteX3" fmla="*/ 83877 w 167431"/>
              <a:gd name="connsiteY3" fmla="*/ 0 h 167431"/>
              <a:gd name="connsiteX4" fmla="*/ 167432 w 167431"/>
              <a:gd name="connsiteY4" fmla="*/ 83877 h 16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431" h="167431">
                <a:moveTo>
                  <a:pt x="167432" y="83877"/>
                </a:moveTo>
                <a:cubicBezTo>
                  <a:pt x="89060" y="83726"/>
                  <a:pt x="83705" y="89059"/>
                  <a:pt x="83555" y="167431"/>
                </a:cubicBezTo>
                <a:cubicBezTo>
                  <a:pt x="83705" y="89059"/>
                  <a:pt x="78372" y="83705"/>
                  <a:pt x="0" y="83554"/>
                </a:cubicBezTo>
                <a:cubicBezTo>
                  <a:pt x="78372" y="83705"/>
                  <a:pt x="83727" y="78372"/>
                  <a:pt x="83877" y="0"/>
                </a:cubicBezTo>
                <a:cubicBezTo>
                  <a:pt x="83727" y="78372"/>
                  <a:pt x="89060" y="83726"/>
                  <a:pt x="167432" y="8387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223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10" name="任意多边形：形状 9"/>
          <p:cNvSpPr/>
          <p:nvPr userDrawn="1"/>
        </p:nvSpPr>
        <p:spPr>
          <a:xfrm>
            <a:off x="3575100" y="3554040"/>
            <a:ext cx="474373" cy="548049"/>
          </a:xfrm>
          <a:custGeom>
            <a:avLst/>
            <a:gdLst>
              <a:gd name="connsiteX0" fmla="*/ 167432 w 167431"/>
              <a:gd name="connsiteY0" fmla="*/ 83877 h 167431"/>
              <a:gd name="connsiteX1" fmla="*/ 83555 w 167431"/>
              <a:gd name="connsiteY1" fmla="*/ 167431 h 167431"/>
              <a:gd name="connsiteX2" fmla="*/ 0 w 167431"/>
              <a:gd name="connsiteY2" fmla="*/ 83554 h 167431"/>
              <a:gd name="connsiteX3" fmla="*/ 83877 w 167431"/>
              <a:gd name="connsiteY3" fmla="*/ 0 h 167431"/>
              <a:gd name="connsiteX4" fmla="*/ 167432 w 167431"/>
              <a:gd name="connsiteY4" fmla="*/ 83877 h 16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431" h="167431">
                <a:moveTo>
                  <a:pt x="167432" y="83877"/>
                </a:moveTo>
                <a:cubicBezTo>
                  <a:pt x="89060" y="83726"/>
                  <a:pt x="83705" y="89059"/>
                  <a:pt x="83555" y="167431"/>
                </a:cubicBezTo>
                <a:cubicBezTo>
                  <a:pt x="83705" y="89059"/>
                  <a:pt x="78372" y="83705"/>
                  <a:pt x="0" y="83554"/>
                </a:cubicBezTo>
                <a:cubicBezTo>
                  <a:pt x="78372" y="83705"/>
                  <a:pt x="83727" y="78372"/>
                  <a:pt x="83877" y="0"/>
                </a:cubicBezTo>
                <a:cubicBezTo>
                  <a:pt x="83727" y="78372"/>
                  <a:pt x="89060" y="83726"/>
                  <a:pt x="167432" y="8387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223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和图表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长方形 12"/>
          <p:cNvSpPr/>
          <p:nvPr userDrawn="1"/>
        </p:nvSpPr>
        <p:spPr>
          <a:xfrm>
            <a:off x="0" y="1"/>
            <a:ext cx="12192000" cy="17055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pic>
        <p:nvPicPr>
          <p:cNvPr id="16" name="图形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4958" b="20802"/>
          <a:stretch>
            <a:fillRect/>
          </a:stretch>
        </p:blipFill>
        <p:spPr>
          <a:xfrm rot="16200000">
            <a:off x="9321852" y="-693689"/>
            <a:ext cx="2176466" cy="356383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7566" y="1"/>
            <a:ext cx="7842884" cy="1705585"/>
          </a:xfrm>
        </p:spPr>
        <p:txBody>
          <a:bodyPr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sz="3200" kern="1200" cap="all" spc="150" baseline="0" dirty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zh-CN" dirty="0"/>
              <a:t>单击此处添加标题</a:t>
            </a:r>
            <a:endParaRPr lang="zh-CN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837566" y="2721428"/>
            <a:ext cx="5188584" cy="3199151"/>
          </a:xfrm>
        </p:spPr>
        <p:txBody>
          <a:bodyPr rtlCol="0">
            <a:normAutofit/>
          </a:bodyPr>
          <a:lstStyle>
            <a:lvl1pPr>
              <a:defRPr lang="zh-CN" sz="1800">
                <a:solidFill>
                  <a:schemeClr val="bg1"/>
                </a:solidFill>
              </a:defRPr>
            </a:lvl1pPr>
            <a:lvl2pPr>
              <a:defRPr lang="zh-CN" sz="1800">
                <a:solidFill>
                  <a:schemeClr val="bg1"/>
                </a:solidFill>
              </a:defRPr>
            </a:lvl2pPr>
            <a:lvl3pPr>
              <a:defRPr lang="zh-CN" sz="1800">
                <a:solidFill>
                  <a:schemeClr val="bg1"/>
                </a:solidFill>
              </a:defRPr>
            </a:lvl3pPr>
            <a:lvl4pPr>
              <a:defRPr lang="zh-CN" sz="1800">
                <a:solidFill>
                  <a:schemeClr val="bg1"/>
                </a:solidFill>
              </a:defRPr>
            </a:lvl4pPr>
            <a:lvl5pPr>
              <a:defRPr lang="zh-CN"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CN" dirty="0"/>
              <a:t>单击此处添加内容 </a:t>
            </a:r>
            <a:endParaRPr lang="zh-CN" dirty="0"/>
          </a:p>
          <a:p>
            <a:pPr lvl="1" rtl="0"/>
            <a:r>
              <a:rPr lang="zh-CN" dirty="0"/>
              <a:t>第二级</a:t>
            </a:r>
            <a:endParaRPr lang="zh-CN" dirty="0"/>
          </a:p>
          <a:p>
            <a:pPr lvl="2" rtl="0"/>
            <a:r>
              <a:rPr lang="zh-CN" dirty="0"/>
              <a:t>第三级</a:t>
            </a:r>
            <a:endParaRPr lang="zh-CN" dirty="0"/>
          </a:p>
          <a:p>
            <a:pPr lvl="3" rtl="0"/>
            <a:r>
              <a:rPr lang="zh-CN" dirty="0"/>
              <a:t>第四级</a:t>
            </a:r>
            <a:endParaRPr lang="zh-CN" dirty="0"/>
          </a:p>
          <a:p>
            <a:pPr lvl="4" rtl="0"/>
            <a:r>
              <a:rPr lang="zh-CN" dirty="0"/>
              <a:t>第五级</a:t>
            </a:r>
            <a:endParaRPr lang="zh-CN" dirty="0"/>
          </a:p>
        </p:txBody>
      </p:sp>
      <p:sp>
        <p:nvSpPr>
          <p:cNvPr id="10" name="图表占位符 9"/>
          <p:cNvSpPr>
            <a:spLocks noGrp="1"/>
          </p:cNvSpPr>
          <p:nvPr>
            <p:ph type="chart" sz="quarter" idx="13" hasCustomPrompt="1"/>
          </p:nvPr>
        </p:nvSpPr>
        <p:spPr>
          <a:xfrm>
            <a:off x="6510070" y="2285999"/>
            <a:ext cx="4745038" cy="3634581"/>
          </a:xfrm>
        </p:spPr>
        <p:txBody>
          <a:bodyPr rtlCol="0"/>
          <a:lstStyle>
            <a:lvl1pPr marL="0" indent="0">
              <a:buNone/>
              <a:defRPr lang="zh-CN">
                <a:solidFill>
                  <a:schemeClr val="bg1"/>
                </a:solidFill>
              </a:defRPr>
            </a:lvl1pPr>
          </a:lstStyle>
          <a:p>
            <a:pPr rtl="0"/>
            <a:r>
              <a:rPr lang="zh-CN" altLang="en-US"/>
              <a:t>单击图标添加图表</a:t>
            </a:r>
            <a:endParaRPr lang="zh-CN" dirty="0"/>
          </a:p>
        </p:txBody>
      </p:sp>
      <p:sp>
        <p:nvSpPr>
          <p:cNvPr id="4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81000" y="6356350"/>
            <a:ext cx="3200400" cy="365125"/>
          </a:xfrm>
        </p:spPr>
        <p:txBody>
          <a:bodyPr rtlCol="0"/>
          <a:lstStyle>
            <a:lvl1pPr algn="l">
              <a:defRPr lang="zh-CN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zh-CN" dirty="0"/>
          </a:p>
        </p:txBody>
      </p:sp>
      <p:sp>
        <p:nvSpPr>
          <p:cNvPr id="5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00400" cy="365125"/>
          </a:xfrm>
        </p:spPr>
        <p:txBody>
          <a:bodyPr rtlCol="0"/>
          <a:lstStyle>
            <a:lvl1pPr>
              <a:defRPr lang="zh-CN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294A09A9-5501-47C1-A89A-A340965A2BE2}" type="slidenum">
              <a:rPr lang="zh-CN" smtClean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、图像和内容 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长方形 20"/>
          <p:cNvSpPr/>
          <p:nvPr userDrawn="1"/>
        </p:nvSpPr>
        <p:spPr>
          <a:xfrm>
            <a:off x="6096000" y="0"/>
            <a:ext cx="6096001" cy="6858000"/>
          </a:xfrm>
          <a:prstGeom prst="rect">
            <a:avLst/>
          </a:prstGeom>
          <a:solidFill>
            <a:schemeClr val="accent3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804723" y="427842"/>
            <a:ext cx="4893375" cy="190260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zh-CN" sz="3200" cap="all" spc="150" baseline="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zh-CN" dirty="0"/>
              <a:t>单击此处添加标题</a:t>
            </a:r>
            <a:endParaRPr lang="zh-CN" dirty="0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3"/>
          </p:nvPr>
        </p:nvSpPr>
        <p:spPr>
          <a:xfrm>
            <a:off x="584200" y="615950"/>
            <a:ext cx="5130800" cy="5740400"/>
          </a:xfrm>
        </p:spPr>
        <p:txBody>
          <a:bodyPr rtlCol="0"/>
          <a:lstStyle>
            <a:lvl1pPr marL="0" indent="0" algn="ctr">
              <a:buNone/>
              <a:defRPr lang="zh-CN">
                <a:solidFill>
                  <a:schemeClr val="bg1"/>
                </a:solidFill>
              </a:defRPr>
            </a:lvl1pPr>
          </a:lstStyle>
          <a:p>
            <a:pPr rtl="0"/>
            <a:r>
              <a:rPr lang="zh-CN" altLang="en-US"/>
              <a:t>单击图标添加图片</a:t>
            </a:r>
            <a:endParaRPr lang="zh-CN" dirty="0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81000" y="6356350"/>
            <a:ext cx="3200400" cy="365125"/>
          </a:xfrm>
        </p:spPr>
        <p:txBody>
          <a:bodyPr rtlCol="0"/>
          <a:lstStyle>
            <a:lvl1pPr algn="l">
              <a:defRPr lang="zh-CN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4" hasCustomPrompt="1"/>
          </p:nvPr>
        </p:nvSpPr>
        <p:spPr>
          <a:xfrm>
            <a:off x="6804722" y="2576302"/>
            <a:ext cx="4893377" cy="3787298"/>
          </a:xfrm>
        </p:spPr>
        <p:txBody>
          <a:bodyPr rtlCol="0">
            <a:normAutofit/>
          </a:bodyPr>
          <a:lstStyle>
            <a:lvl1pPr marL="283210" indent="-283210">
              <a:defRPr lang="zh-CN" sz="1800">
                <a:solidFill>
                  <a:schemeClr val="bg1"/>
                </a:solidFill>
              </a:defRPr>
            </a:lvl1pPr>
            <a:lvl2pPr>
              <a:defRPr lang="zh-CN" sz="1600">
                <a:solidFill>
                  <a:schemeClr val="bg1"/>
                </a:solidFill>
              </a:defRPr>
            </a:lvl2pPr>
            <a:lvl3pPr>
              <a:defRPr lang="zh-CN" sz="1400">
                <a:solidFill>
                  <a:schemeClr val="bg1"/>
                </a:solidFill>
              </a:defRPr>
            </a:lvl3pPr>
            <a:lvl4pPr>
              <a:defRPr lang="zh-CN" sz="1200">
                <a:solidFill>
                  <a:schemeClr val="bg1"/>
                </a:solidFill>
              </a:defRPr>
            </a:lvl4pPr>
            <a:lvl5pPr>
              <a:defRPr lang="zh-CN"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CN" dirty="0"/>
              <a:t>单击此处添加内容 </a:t>
            </a:r>
            <a:endParaRPr lang="zh-CN" dirty="0"/>
          </a:p>
          <a:p>
            <a:pPr lvl="1" rtl="0"/>
            <a:r>
              <a:rPr lang="zh-CN" dirty="0"/>
              <a:t>第二级</a:t>
            </a:r>
            <a:endParaRPr lang="zh-CN" dirty="0"/>
          </a:p>
          <a:p>
            <a:pPr lvl="2" rtl="0"/>
            <a:r>
              <a:rPr lang="zh-CN" dirty="0"/>
              <a:t>第三级</a:t>
            </a:r>
            <a:endParaRPr lang="zh-CN" dirty="0"/>
          </a:p>
          <a:p>
            <a:pPr lvl="3" rtl="0"/>
            <a:r>
              <a:rPr lang="zh-CN" dirty="0"/>
              <a:t>第四级</a:t>
            </a:r>
            <a:endParaRPr lang="zh-CN" dirty="0"/>
          </a:p>
          <a:p>
            <a:pPr lvl="4" rtl="0"/>
            <a:r>
              <a:rPr lang="zh-CN" dirty="0"/>
              <a:t>第五级</a:t>
            </a:r>
            <a:endParaRPr lang="zh-CN" dirty="0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00400" cy="365125"/>
          </a:xfrm>
        </p:spPr>
        <p:txBody>
          <a:bodyPr rtlCol="0"/>
          <a:lstStyle>
            <a:lvl1pPr>
              <a:defRPr lang="zh-CN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294A09A9-5501-47C1-A89A-A340965A2BE2}" type="slidenum">
              <a:rPr lang="zh-CN" smtClean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长方形 10"/>
          <p:cNvSpPr/>
          <p:nvPr userDrawn="1"/>
        </p:nvSpPr>
        <p:spPr>
          <a:xfrm>
            <a:off x="0" y="1"/>
            <a:ext cx="12192000" cy="1705586"/>
          </a:xfrm>
          <a:prstGeom prst="rect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>
              <a:solidFill>
                <a:schemeClr val="tx1"/>
              </a:solidFill>
            </a:endParaRPr>
          </a:p>
        </p:txBody>
      </p:sp>
      <p:pic>
        <p:nvPicPr>
          <p:cNvPr id="7" name="图形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0679" b="5726"/>
          <a:stretch>
            <a:fillRect/>
          </a:stretch>
        </p:blipFill>
        <p:spPr>
          <a:xfrm rot="16200000">
            <a:off x="9283061" y="-672462"/>
            <a:ext cx="2236482" cy="3581403"/>
          </a:xfrm>
          <a:prstGeom prst="rect">
            <a:avLst/>
          </a:prstGeom>
        </p:spPr>
      </p:pic>
      <p:sp>
        <p:nvSpPr>
          <p:cNvPr id="10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0"/>
            <a:ext cx="7694612" cy="1705586"/>
          </a:xfrm>
        </p:spPr>
        <p:txBody>
          <a:bodyPr rtlCol="0" anchor="ctr">
            <a:normAutofit/>
          </a:bodyPr>
          <a:lstStyle>
            <a:lvl1pPr>
              <a:defRPr lang="zh-CN" sz="3200" kern="1200" cap="all" spc="150" baseline="0" dirty="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</a:lstStyle>
          <a:p>
            <a:pPr rtl="0"/>
            <a:r>
              <a:rPr lang="zh-CN" dirty="0"/>
              <a:t>单击此处添加标题</a:t>
            </a:r>
            <a:endParaRPr lang="zh-CN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444085"/>
            <a:ext cx="5157787" cy="3609410"/>
          </a:xfrm>
        </p:spPr>
        <p:txBody>
          <a:bodyPr rtlCol="0">
            <a:normAutofit/>
          </a:bodyPr>
          <a:lstStyle>
            <a:lvl1pPr>
              <a:spcAft>
                <a:spcPts val="600"/>
              </a:spcAft>
              <a:defRPr lang="zh-CN" sz="18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 lang="zh-CN" sz="180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defRPr lang="zh-CN" sz="1800"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 lang="zh-CN" sz="1800"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 lang="zh-CN" sz="18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zh-CN" dirty="0"/>
              <a:t>单击此处添加内容 </a:t>
            </a:r>
            <a:endParaRPr lang="zh-CN" dirty="0"/>
          </a:p>
          <a:p>
            <a:pPr lvl="1" rtl="0"/>
            <a:r>
              <a:rPr lang="zh-CN" dirty="0"/>
              <a:t>第二级</a:t>
            </a:r>
            <a:endParaRPr lang="zh-CN" dirty="0"/>
          </a:p>
          <a:p>
            <a:pPr lvl="2" rtl="0"/>
            <a:r>
              <a:rPr lang="zh-CN" dirty="0"/>
              <a:t>第三级</a:t>
            </a:r>
            <a:endParaRPr lang="zh-CN" dirty="0"/>
          </a:p>
          <a:p>
            <a:pPr lvl="3" rtl="0"/>
            <a:r>
              <a:rPr lang="zh-CN" dirty="0"/>
              <a:t>第四级</a:t>
            </a:r>
            <a:endParaRPr lang="zh-CN" dirty="0"/>
          </a:p>
          <a:p>
            <a:pPr lvl="4" rtl="0"/>
            <a:r>
              <a:rPr lang="zh-CN" dirty="0"/>
              <a:t>第五级</a:t>
            </a:r>
            <a:endParaRPr lang="zh-CN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444085"/>
            <a:ext cx="5183188" cy="3609410"/>
          </a:xfrm>
        </p:spPr>
        <p:txBody>
          <a:bodyPr rtlCol="0">
            <a:normAutofit/>
          </a:bodyPr>
          <a:lstStyle>
            <a:lvl1pPr>
              <a:spcAft>
                <a:spcPts val="600"/>
              </a:spcAft>
              <a:defRPr lang="zh-CN" sz="18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 lang="zh-CN" sz="180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defRPr lang="zh-CN" sz="1800"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 lang="zh-CN" sz="1800"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 lang="zh-CN" sz="18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zh-CN" dirty="0"/>
              <a:t>单击此处添加内容 </a:t>
            </a:r>
            <a:endParaRPr lang="zh-CN" dirty="0"/>
          </a:p>
          <a:p>
            <a:pPr lvl="1" rtl="0"/>
            <a:r>
              <a:rPr lang="zh-CN" dirty="0"/>
              <a:t>第二级</a:t>
            </a:r>
            <a:endParaRPr lang="zh-CN" dirty="0"/>
          </a:p>
          <a:p>
            <a:pPr lvl="2" rtl="0"/>
            <a:r>
              <a:rPr lang="zh-CN" dirty="0"/>
              <a:t>第三级</a:t>
            </a:r>
            <a:endParaRPr lang="zh-CN" dirty="0"/>
          </a:p>
          <a:p>
            <a:pPr lvl="3" rtl="0"/>
            <a:r>
              <a:rPr lang="zh-CN" dirty="0"/>
              <a:t>第四级</a:t>
            </a:r>
            <a:endParaRPr lang="zh-CN" dirty="0"/>
          </a:p>
          <a:p>
            <a:pPr lvl="4" rtl="0"/>
            <a:r>
              <a:rPr lang="zh-CN" dirty="0"/>
              <a:t>第五级</a:t>
            </a:r>
            <a:endParaRPr lang="zh-CN" dirty="0"/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81000" y="6356350"/>
            <a:ext cx="3200400" cy="365125"/>
          </a:xfrm>
        </p:spPr>
        <p:txBody>
          <a:bodyPr rtlCol="0"/>
          <a:lstStyle>
            <a:lvl1pPr algn="l">
              <a:defRPr lang="zh-CN"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pPr rtl="0"/>
            <a:endParaRPr lang="zh-CN" dirty="0"/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00400" cy="365125"/>
          </a:xfrm>
        </p:spPr>
        <p:txBody>
          <a:bodyPr rtlCol="0"/>
          <a:lstStyle>
            <a:lvl1pPr>
              <a:defRPr lang="zh-CN"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pPr rtl="0"/>
            <a:fld id="{294A09A9-5501-47C1-A89A-A340965A2BE2}" type="slidenum">
              <a:rPr lang="zh-CN" smtClean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内容和表格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长方形 12"/>
          <p:cNvSpPr/>
          <p:nvPr userDrawn="1"/>
        </p:nvSpPr>
        <p:spPr>
          <a:xfrm>
            <a:off x="0" y="1"/>
            <a:ext cx="12192000" cy="17055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/>
          </a:p>
        </p:txBody>
      </p:sp>
      <p:pic>
        <p:nvPicPr>
          <p:cNvPr id="16" name="图形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4958" b="20802"/>
          <a:stretch>
            <a:fillRect/>
          </a:stretch>
        </p:blipFill>
        <p:spPr>
          <a:xfrm rot="16200000">
            <a:off x="9321852" y="-693689"/>
            <a:ext cx="2176466" cy="356383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7566" y="1"/>
            <a:ext cx="7861934" cy="1705585"/>
          </a:xfrm>
        </p:spPr>
        <p:txBody>
          <a:bodyPr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sz="3200" kern="1200" cap="all" spc="150" baseline="0" dirty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zh-CN" dirty="0"/>
              <a:t>单击此处添加标题</a:t>
            </a:r>
            <a:endParaRPr lang="zh-CN" dirty="0"/>
          </a:p>
        </p:txBody>
      </p:sp>
      <p:sp>
        <p:nvSpPr>
          <p:cNvPr id="7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837566" y="2721428"/>
            <a:ext cx="2743834" cy="3199151"/>
          </a:xfrm>
        </p:spPr>
        <p:txBody>
          <a:bodyPr rtlCol="0">
            <a:normAutofit/>
          </a:bodyPr>
          <a:lstStyle>
            <a:lvl1pPr>
              <a:defRPr lang="zh-CN" sz="1800">
                <a:solidFill>
                  <a:schemeClr val="bg1"/>
                </a:solidFill>
              </a:defRPr>
            </a:lvl1pPr>
            <a:lvl2pPr>
              <a:defRPr lang="zh-CN" sz="1800">
                <a:solidFill>
                  <a:schemeClr val="bg1"/>
                </a:solidFill>
              </a:defRPr>
            </a:lvl2pPr>
            <a:lvl3pPr>
              <a:defRPr lang="zh-CN" sz="1800">
                <a:solidFill>
                  <a:schemeClr val="bg1"/>
                </a:solidFill>
              </a:defRPr>
            </a:lvl3pPr>
            <a:lvl4pPr>
              <a:defRPr lang="zh-CN" sz="1800">
                <a:solidFill>
                  <a:schemeClr val="bg1"/>
                </a:solidFill>
              </a:defRPr>
            </a:lvl4pPr>
            <a:lvl5pPr>
              <a:defRPr lang="zh-CN"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CN" dirty="0"/>
              <a:t>单击此处添加内容 </a:t>
            </a:r>
            <a:endParaRPr lang="zh-CN" dirty="0"/>
          </a:p>
          <a:p>
            <a:pPr lvl="1" rtl="0"/>
            <a:r>
              <a:rPr lang="zh-CN" dirty="0"/>
              <a:t>第二级</a:t>
            </a:r>
            <a:endParaRPr lang="zh-CN" dirty="0"/>
          </a:p>
          <a:p>
            <a:pPr lvl="2" rtl="0"/>
            <a:r>
              <a:rPr lang="zh-CN" dirty="0"/>
              <a:t>第三级</a:t>
            </a:r>
            <a:endParaRPr lang="zh-CN" dirty="0"/>
          </a:p>
          <a:p>
            <a:pPr lvl="3" rtl="0"/>
            <a:r>
              <a:rPr lang="zh-CN" dirty="0"/>
              <a:t>第四级</a:t>
            </a:r>
            <a:endParaRPr lang="zh-CN" dirty="0"/>
          </a:p>
          <a:p>
            <a:pPr lvl="4" rtl="0"/>
            <a:r>
              <a:rPr lang="zh-CN" dirty="0"/>
              <a:t>第五级</a:t>
            </a:r>
            <a:endParaRPr lang="zh-CN" dirty="0"/>
          </a:p>
        </p:txBody>
      </p:sp>
      <p:sp>
        <p:nvSpPr>
          <p:cNvPr id="3" name="表格占位符 7"/>
          <p:cNvSpPr>
            <a:spLocks noGrp="1"/>
          </p:cNvSpPr>
          <p:nvPr>
            <p:ph type="tbl" sz="quarter" idx="15" hasCustomPrompt="1"/>
          </p:nvPr>
        </p:nvSpPr>
        <p:spPr>
          <a:xfrm>
            <a:off x="3879850" y="2720975"/>
            <a:ext cx="7473950" cy="3198813"/>
          </a:xfrm>
        </p:spPr>
        <p:txBody>
          <a:bodyPr rtlCol="0"/>
          <a:lstStyle>
            <a:lvl1pPr>
              <a:defRPr lang="zh-CN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zh-CN" altLang="en-US"/>
              <a:t>单击图标添加表格</a:t>
            </a:r>
            <a:endParaRPr lang="zh-CN" dirty="0"/>
          </a:p>
        </p:txBody>
      </p:sp>
      <p:sp>
        <p:nvSpPr>
          <p:cNvPr id="4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81000" y="6356350"/>
            <a:ext cx="3200400" cy="365125"/>
          </a:xfrm>
        </p:spPr>
        <p:txBody>
          <a:bodyPr rtlCol="0"/>
          <a:lstStyle>
            <a:lvl1pPr algn="l">
              <a:defRPr lang="zh-CN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zh-CN" dirty="0"/>
          </a:p>
        </p:txBody>
      </p:sp>
      <p:sp>
        <p:nvSpPr>
          <p:cNvPr id="5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00400" cy="365125"/>
          </a:xfrm>
        </p:spPr>
        <p:txBody>
          <a:bodyPr rtlCol="0"/>
          <a:lstStyle>
            <a:lvl1pPr>
              <a:defRPr lang="zh-CN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294A09A9-5501-47C1-A89A-A340965A2BE2}" type="slidenum">
              <a:rPr lang="zh-CN" smtClean="0"/>
            </a:fld>
            <a:endParaRPr 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</a:lstStyle>
          <a:p>
            <a:pPr rtl="0"/>
            <a:r>
              <a:rPr lang="zh-CN" dirty="0"/>
              <a:t>单击此处编辑母版标题样式</a:t>
            </a:r>
            <a:endParaRPr 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</a:lstStyle>
          <a:p>
            <a:pPr lvl="0" rtl="0"/>
            <a:r>
              <a:rPr lang="zh-CN" dirty="0"/>
              <a:t>单击此处编辑母版文本样式</a:t>
            </a:r>
            <a:endParaRPr lang="zh-CN" dirty="0"/>
          </a:p>
          <a:p>
            <a:pPr lvl="1" rtl="0"/>
            <a:r>
              <a:rPr lang="zh-CN" dirty="0"/>
              <a:t>第二级</a:t>
            </a:r>
            <a:endParaRPr lang="zh-CN" dirty="0"/>
          </a:p>
          <a:p>
            <a:pPr lvl="2" rtl="0"/>
            <a:r>
              <a:rPr lang="zh-CN" dirty="0"/>
              <a:t>第三级</a:t>
            </a:r>
            <a:endParaRPr lang="zh-CN" dirty="0"/>
          </a:p>
          <a:p>
            <a:pPr lvl="3" rtl="0"/>
            <a:r>
              <a:rPr lang="zh-CN" dirty="0"/>
              <a:t>第四级</a:t>
            </a:r>
            <a:endParaRPr lang="zh-CN" dirty="0"/>
          </a:p>
          <a:p>
            <a:pPr lvl="4" rtl="0"/>
            <a:r>
              <a:rPr lang="zh-CN" dirty="0"/>
              <a:t>第五级</a:t>
            </a:r>
            <a:endParaRPr 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zh-CN" sz="900" b="1">
                <a:solidFill>
                  <a:schemeClr val="tx1"/>
                </a:solidFill>
              </a:defRPr>
            </a:lvl1pPr>
          </a:lstStyle>
          <a:p>
            <a:pPr rtl="0"/>
            <a:endParaRPr 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zh-CN" sz="900" b="1">
                <a:solidFill>
                  <a:schemeClr val="tx1"/>
                </a:solidFill>
              </a:defRPr>
            </a:lvl1pPr>
          </a:lstStyle>
          <a:p>
            <a:pPr rtl="0"/>
            <a:endParaRPr 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zh-CN" sz="900" b="1">
                <a:solidFill>
                  <a:schemeClr val="tx1"/>
                </a:solidFill>
              </a:defRPr>
            </a:lvl1pPr>
          </a:lstStyle>
          <a:p>
            <a:pPr rtl="0"/>
            <a:fld id="{294A09A9-5501-47C1-A89A-A340965A2BE2}" type="slidenum">
              <a:rPr lang="zh-CN" smtClean="0"/>
            </a:fld>
            <a:endParaRPr 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CN" sz="4400" kern="1200">
          <a:solidFill>
            <a:schemeClr val="accent6">
              <a:lumMod val="50000"/>
            </a:schemeClr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zh-CN" sz="2800" kern="1200">
          <a:solidFill>
            <a:schemeClr val="accent6">
              <a:lumMod val="50000"/>
            </a:schemeClr>
          </a:solidFill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2400" kern="1200">
          <a:solidFill>
            <a:schemeClr val="accent6">
              <a:lumMod val="50000"/>
            </a:schemeClr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2000" kern="1200">
          <a:solidFill>
            <a:schemeClr val="accent6">
              <a:lumMod val="50000"/>
            </a:schemeClr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1800" kern="1200">
          <a:solidFill>
            <a:schemeClr val="accent6">
              <a:lumMod val="50000"/>
            </a:schemeClr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1800" kern="1200">
          <a:solidFill>
            <a:schemeClr val="accent6">
              <a:lumMod val="50000"/>
            </a:schemeClr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ea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ea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ea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ea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lang="zh-CN" sz="1800" kern="1200">
          <a:solidFill>
            <a:schemeClr val="tx1"/>
          </a:solidFill>
          <a:latin typeface="+mn-ea"/>
          <a:ea typeface="+mn-ea"/>
          <a:cs typeface="+mn-cs"/>
        </a:defRPr>
      </a:lvl1pPr>
      <a:lvl2pPr marL="457200" algn="l" defTabSz="914400" rtl="0" eaLnBrk="1" latinLnBrk="0" hangingPunct="1">
        <a:defRPr lang="zh-CN" sz="1800" kern="1200">
          <a:solidFill>
            <a:schemeClr val="tx1"/>
          </a:solidFill>
          <a:latin typeface="+mn-ea"/>
          <a:ea typeface="+mn-ea"/>
          <a:cs typeface="+mn-cs"/>
        </a:defRPr>
      </a:lvl2pPr>
      <a:lvl3pPr marL="914400" algn="l" defTabSz="914400" rtl="0" eaLnBrk="1" latinLnBrk="0" hangingPunct="1">
        <a:defRPr lang="zh-CN" sz="1800" kern="1200">
          <a:solidFill>
            <a:schemeClr val="tx1"/>
          </a:solidFill>
          <a:latin typeface="+mn-ea"/>
          <a:ea typeface="+mn-ea"/>
          <a:cs typeface="+mn-cs"/>
        </a:defRPr>
      </a:lvl3pPr>
      <a:lvl4pPr marL="1371600" algn="l" defTabSz="914400" rtl="0" eaLnBrk="1" latinLnBrk="0" hangingPunct="1">
        <a:defRPr lang="zh-CN"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1828800" algn="l" defTabSz="914400" rtl="0" eaLnBrk="1" latinLnBrk="0" hangingPunct="1">
        <a:defRPr lang="zh-CN"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286000" algn="l" defTabSz="914400" rtl="0" eaLnBrk="1" latinLnBrk="0" hangingPunct="1">
        <a:defRPr lang="zh-CN" sz="1800" kern="1200">
          <a:solidFill>
            <a:schemeClr val="tx1"/>
          </a:solidFill>
          <a:latin typeface="+mn-ea"/>
          <a:ea typeface="+mn-ea"/>
          <a:cs typeface="+mn-cs"/>
        </a:defRPr>
      </a:lvl6pPr>
      <a:lvl7pPr marL="2743200" algn="l" defTabSz="914400" rtl="0" eaLnBrk="1" latinLnBrk="0" hangingPunct="1">
        <a:defRPr lang="zh-CN" sz="1800" kern="1200">
          <a:solidFill>
            <a:schemeClr val="tx1"/>
          </a:solidFill>
          <a:latin typeface="+mn-ea"/>
          <a:ea typeface="+mn-ea"/>
          <a:cs typeface="+mn-cs"/>
        </a:defRPr>
      </a:lvl7pPr>
      <a:lvl8pPr marL="3200400" algn="l" defTabSz="914400" rtl="0" eaLnBrk="1" latinLnBrk="0" hangingPunct="1">
        <a:defRPr lang="zh-CN" sz="1800" kern="1200">
          <a:solidFill>
            <a:schemeClr val="tx1"/>
          </a:solidFill>
          <a:latin typeface="+mn-ea"/>
          <a:ea typeface="+mn-ea"/>
          <a:cs typeface="+mn-cs"/>
        </a:defRPr>
      </a:lvl8pPr>
      <a:lvl9pPr marL="3657600" algn="l" defTabSz="914400" rtl="0" eaLnBrk="1" latinLnBrk="0" hangingPunct="1">
        <a:defRPr lang="zh-CN" sz="1800" kern="1200">
          <a:solidFill>
            <a:schemeClr val="tx1"/>
          </a:solidFill>
          <a:latin typeface="+mn-ea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7.png"/><Relationship Id="rId1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4.xml"/><Relationship Id="rId10" Type="http://schemas.openxmlformats.org/officeDocument/2006/relationships/tags" Target="../tags/tag9.xml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5.png"/><Relationship Id="rId1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6.jpeg"/><Relationship Id="rId1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195638" y="1481117"/>
            <a:ext cx="5800725" cy="3894923"/>
          </a:xfrm>
        </p:spPr>
        <p:txBody>
          <a:bodyPr rtlCol="0">
            <a:normAutofit/>
          </a:bodyPr>
          <a:lstStyle>
            <a:defPPr>
              <a:defRPr lang="zh-CN"/>
            </a:defPPr>
          </a:lstStyle>
          <a:p>
            <a:pPr rtl="0"/>
            <a:r>
              <a:rPr lang="en-US" altLang="zh-CN" b="0" i="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The </a:t>
            </a:r>
            <a:r>
              <a:rPr lang="en-US" altLang="zh-CN" b="0" i="0" u="sng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Four</a:t>
            </a:r>
            <a:r>
              <a:rPr lang="en-US" altLang="zh-CN" b="0" i="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Talented Women of Ancient China</a:t>
            </a:r>
            <a:endParaRPr 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05" y="1966595"/>
            <a:ext cx="5105400" cy="46958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096000" y="3175000"/>
            <a:ext cx="59309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Commandments for Women</a:t>
            </a:r>
            <a:endParaRPr lang="en-US" altLang="zh-CN" sz="2800" b="1" i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zh-CN" sz="2800" b="1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</a:t>
            </a:r>
            <a:r>
              <a:rPr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《女诫》</a:t>
            </a:r>
            <a:endParaRPr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51840" y="582930"/>
            <a:ext cx="409575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Writer</a:t>
            </a:r>
            <a:endParaRPr lang="en-US" altLang="zh-CN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05" y="1870710"/>
            <a:ext cx="3646170" cy="47142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305425" y="3260090"/>
            <a:ext cx="60960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Confidants interfere in politics</a:t>
            </a:r>
            <a:endParaRPr lang="en-US" altLang="zh-CN" sz="28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algn="ctr"/>
            <a:r>
              <a:rPr lang="en-US" altLang="zh-CN" sz="2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”</a:t>
            </a:r>
            <a:r>
              <a:rPr altLang="en-US" sz="2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闺蜜干政</a:t>
            </a:r>
            <a:r>
              <a:rPr lang="en-US" altLang="zh-CN" sz="2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“</a:t>
            </a:r>
            <a:endParaRPr lang="en-US" altLang="zh-CN" sz="28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algn="ctr"/>
            <a:endParaRPr lang="en-US" altLang="zh-CN" sz="28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88365" y="66611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Politician</a:t>
            </a:r>
            <a:endParaRPr lang="en-US" altLang="zh-CN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6200" y="408940"/>
            <a:ext cx="912622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b="1">
                <a:solidFill>
                  <a:schemeClr val="bg1"/>
                </a:solidFill>
              </a:rPr>
              <a:t>Zhuo Wenjun </a:t>
            </a:r>
            <a:r>
              <a:rPr lang="en-US" altLang="zh-CN" sz="2000" b="1">
                <a:solidFill>
                  <a:schemeClr val="bg1"/>
                </a:solidFill>
              </a:rPr>
              <a:t>(175-121 BC), the daughter of the Zhuo Wangsun , was one of the four talented women in ancient China and one of the four talented women in central Sichuan</a:t>
            </a:r>
            <a:endParaRPr lang="en-US" altLang="zh-CN" sz="2000" b="1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65" y="1914525"/>
            <a:ext cx="3420110" cy="41979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677535" y="2013267"/>
            <a:ext cx="5080000" cy="4001135"/>
          </a:xfrm>
          <a:prstGeom prst="rect">
            <a:avLst/>
          </a:prstGeom>
        </p:spPr>
        <p:txBody>
          <a:bodyPr>
            <a:spAutoFit/>
          </a:bodyPr>
          <a:p>
            <a:pPr defTabSz="266700">
              <a:lnSpc>
                <a:spcPct val="115000"/>
              </a:lnSpc>
              <a:spcAft>
                <a:spcPts val="800"/>
              </a:spcAft>
            </a:pPr>
            <a:r>
              <a:rPr lang="en-US" altLang="zh-CN" sz="3200" b="1" i="1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</a:rPr>
              <a:t>Bai Tou Yin</a:t>
            </a:r>
            <a:endParaRPr lang="en-US" altLang="zh-CN" sz="3200" b="1" i="1">
              <a:solidFill>
                <a:schemeClr val="bg1"/>
              </a:solidFill>
              <a:latin typeface="等线" panose="02010600030101010101" charset="-122"/>
              <a:ea typeface="等线" panose="02010600030101010101" charset="-122"/>
            </a:endParaRPr>
          </a:p>
          <a:p>
            <a:pPr defTabSz="266700">
              <a:lnSpc>
                <a:spcPct val="115000"/>
              </a:lnSpc>
              <a:spcAft>
                <a:spcPts val="800"/>
              </a:spcAft>
            </a:pPr>
            <a:r>
              <a:rPr altLang="en-US" sz="3200" b="1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</a:rPr>
              <a:t>《白头吟》</a:t>
            </a:r>
            <a:endParaRPr lang="en-US" altLang="zh-CN" sz="3200" b="1">
              <a:solidFill>
                <a:schemeClr val="bg1"/>
              </a:solidFill>
              <a:latin typeface="等线" panose="02010600030101010101" charset="-122"/>
              <a:ea typeface="等线" panose="02010600030101010101" charset="-122"/>
            </a:endParaRPr>
          </a:p>
          <a:p>
            <a:pPr defTabSz="266700">
              <a:lnSpc>
                <a:spcPct val="115000"/>
              </a:lnSpc>
              <a:spcAft>
                <a:spcPts val="800"/>
              </a:spcAft>
            </a:pPr>
            <a:r>
              <a:rPr lang="en-US" altLang="zh-CN" sz="3200" b="1" i="1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</a:rPr>
              <a:t>Poem of Discontent</a:t>
            </a:r>
            <a:endParaRPr lang="en-US" altLang="zh-CN" sz="3200" b="1" i="1">
              <a:solidFill>
                <a:schemeClr val="bg1"/>
              </a:solidFill>
              <a:latin typeface="等线" panose="02010600030101010101" charset="-122"/>
              <a:ea typeface="等线" panose="02010600030101010101" charset="-122"/>
            </a:endParaRPr>
          </a:p>
          <a:p>
            <a:pPr defTabSz="266700">
              <a:lnSpc>
                <a:spcPct val="115000"/>
              </a:lnSpc>
              <a:spcAft>
                <a:spcPts val="800"/>
              </a:spcAft>
            </a:pPr>
            <a:r>
              <a:rPr altLang="en-US" sz="3200" b="1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</a:rPr>
              <a:t>《怨郎诗》</a:t>
            </a:r>
            <a:endParaRPr lang="en-US" altLang="zh-CN" sz="3200" b="1" i="1">
              <a:solidFill>
                <a:schemeClr val="bg1"/>
              </a:solidFill>
              <a:latin typeface="等线" panose="02010600030101010101" charset="-122"/>
              <a:ea typeface="等线" panose="02010600030101010101" charset="-122"/>
            </a:endParaRPr>
          </a:p>
          <a:p>
            <a:pPr defTabSz="266700">
              <a:lnSpc>
                <a:spcPct val="115000"/>
              </a:lnSpc>
              <a:spcAft>
                <a:spcPts val="800"/>
              </a:spcAft>
            </a:pPr>
            <a:r>
              <a:rPr lang="en-US" altLang="zh-CN" sz="3200" b="1" i="1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</a:rPr>
              <a:t>Letter of Farewell</a:t>
            </a:r>
            <a:endParaRPr lang="en-US" altLang="zh-CN" sz="3200" b="1" i="1">
              <a:solidFill>
                <a:schemeClr val="bg1"/>
              </a:solidFill>
              <a:latin typeface="等线" panose="02010600030101010101" charset="-122"/>
              <a:ea typeface="等线" panose="02010600030101010101" charset="-122"/>
            </a:endParaRPr>
          </a:p>
          <a:p>
            <a:pPr defTabSz="266700">
              <a:lnSpc>
                <a:spcPct val="115000"/>
              </a:lnSpc>
              <a:spcAft>
                <a:spcPts val="800"/>
              </a:spcAft>
            </a:pPr>
            <a:r>
              <a:rPr altLang="en-US" sz="3200" b="1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</a:rPr>
              <a:t>《诀别诗》</a:t>
            </a:r>
            <a:endParaRPr altLang="en-US" sz="3200" b="1">
              <a:solidFill>
                <a:schemeClr val="bg1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/>
          <p:nvPr/>
        </p:nvPicPr>
        <p:blipFill>
          <a:blip r:embed="rId1"/>
          <a:stretch>
            <a:fillRect/>
          </a:stretch>
        </p:blipFill>
        <p:spPr>
          <a:xfrm>
            <a:off x="358140" y="2098040"/>
            <a:ext cx="4733925" cy="34283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588000" y="2924175"/>
            <a:ext cx="6096000" cy="107632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32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Zhuo Wenjun sells alcohol</a:t>
            </a:r>
            <a:endParaRPr lang="en-US" altLang="zh-CN" sz="32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altLang="en-US" sz="32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当垆卖酒</a:t>
            </a:r>
            <a:endParaRPr altLang="en-US" sz="32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14960" y="426085"/>
            <a:ext cx="9544050" cy="89154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 Qingzhao</a:t>
            </a:r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(March 13, 1084 – 1155) was a representative poet of the Wanyue School in the Song Dynasty.</a:t>
            </a:r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altLang="zh-CN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980" y="1885950"/>
            <a:ext cx="3455035" cy="428498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373370" y="2241232"/>
            <a:ext cx="5080000" cy="3574415"/>
          </a:xfrm>
          <a:prstGeom prst="rect">
            <a:avLst/>
          </a:prstGeom>
        </p:spPr>
        <p:txBody>
          <a:bodyPr>
            <a:spAutoFit/>
          </a:bodyPr>
          <a:p>
            <a:pPr defTabSz="266700">
              <a:lnSpc>
                <a:spcPct val="115000"/>
              </a:lnSpc>
              <a:spcAft>
                <a:spcPts val="800"/>
              </a:spcAft>
            </a:pPr>
            <a:r>
              <a:rPr lang="en-US" altLang="zh-CN" sz="2800" b="1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等线" panose="02010600030101010101" charset="-122"/>
                <a:ea typeface="等线" panose="02010600030101010101" charset="-122"/>
              </a:rPr>
              <a:t>Yi an Jushi Anthology</a:t>
            </a:r>
            <a:endParaRPr lang="en-US" altLang="zh-CN" sz="2800" b="1" i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等线" panose="02010600030101010101" charset="-122"/>
              <a:ea typeface="等线" panose="02010600030101010101" charset="-122"/>
            </a:endParaRPr>
          </a:p>
          <a:p>
            <a:pPr defTabSz="266700">
              <a:lnSpc>
                <a:spcPct val="115000"/>
              </a:lnSpc>
              <a:spcAft>
                <a:spcPts val="800"/>
              </a:spcAft>
            </a:pPr>
            <a:r>
              <a:rPr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等线" panose="02010600030101010101" charset="-122"/>
                <a:ea typeface="等线" panose="02010600030101010101" charset="-122"/>
              </a:rPr>
              <a:t>《易安居士文集》</a:t>
            </a:r>
            <a:endParaRPr lang="en-US" altLang="zh-CN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等线" panose="02010600030101010101" charset="-122"/>
              <a:ea typeface="等线" panose="02010600030101010101" charset="-122"/>
            </a:endParaRPr>
          </a:p>
          <a:p>
            <a:pPr defTabSz="266700">
              <a:lnSpc>
                <a:spcPct val="115000"/>
              </a:lnSpc>
              <a:spcAft>
                <a:spcPts val="800"/>
              </a:spcAft>
            </a:pPr>
            <a:r>
              <a:rPr lang="en-US" altLang="zh-CN" sz="2800" b="1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等线" panose="02010600030101010101" charset="-122"/>
                <a:ea typeface="等线" panose="02010600030101010101" charset="-122"/>
              </a:rPr>
              <a:t>Yi </a:t>
            </a:r>
            <a:r>
              <a:rPr lang="en-US" altLang="zh-CN" sz="2800" b="1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等线" panose="02010600030101010101" charset="-122"/>
                <a:ea typeface="等线" panose="02010600030101010101" charset="-122"/>
              </a:rPr>
              <a:t>an Lyrics</a:t>
            </a:r>
            <a:endParaRPr lang="en-US" altLang="zh-CN" sz="2800" b="1" i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等线" panose="02010600030101010101" charset="-122"/>
              <a:ea typeface="等线" panose="02010600030101010101" charset="-122"/>
            </a:endParaRPr>
          </a:p>
          <a:p>
            <a:pPr defTabSz="266700">
              <a:lnSpc>
                <a:spcPct val="115000"/>
              </a:lnSpc>
              <a:spcAft>
                <a:spcPts val="800"/>
              </a:spcAft>
            </a:pPr>
            <a:r>
              <a:rPr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等线" panose="02010600030101010101" charset="-122"/>
                <a:ea typeface="等线" panose="02010600030101010101" charset="-122"/>
              </a:rPr>
              <a:t>《易安词》</a:t>
            </a:r>
            <a:endParaRPr lang="en-US" altLang="zh-CN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等线" panose="02010600030101010101" charset="-122"/>
              <a:ea typeface="等线" panose="02010600030101010101" charset="-122"/>
            </a:endParaRPr>
          </a:p>
          <a:p>
            <a:pPr defTabSz="266700">
              <a:lnSpc>
                <a:spcPct val="115000"/>
              </a:lnSpc>
              <a:spcAft>
                <a:spcPts val="800"/>
              </a:spcAft>
            </a:pPr>
            <a:r>
              <a:rPr lang="en-US" altLang="zh-CN" sz="2800" b="1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等线" panose="02010600030101010101" charset="-122"/>
                <a:ea typeface="等线" panose="02010600030101010101" charset="-122"/>
              </a:rPr>
              <a:t>Shuyu Lyrics</a:t>
            </a:r>
            <a:endParaRPr lang="en-US" altLang="zh-CN" sz="2800" b="1" i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等线" panose="02010600030101010101" charset="-122"/>
              <a:ea typeface="等线" panose="02010600030101010101" charset="-122"/>
            </a:endParaRPr>
          </a:p>
          <a:p>
            <a:pPr defTabSz="266700">
              <a:lnSpc>
                <a:spcPct val="115000"/>
              </a:lnSpc>
              <a:spcAft>
                <a:spcPts val="800"/>
              </a:spcAft>
            </a:pPr>
            <a:r>
              <a:rPr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等线" panose="02010600030101010101" charset="-122"/>
                <a:ea typeface="等线" panose="02010600030101010101" charset="-122"/>
              </a:rPr>
              <a:t>《漱玉词》</a:t>
            </a:r>
            <a:endParaRPr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20" y="2962910"/>
            <a:ext cx="4986020" cy="31972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175" y="2083435"/>
            <a:ext cx="3228975" cy="4076700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 flipV="1">
            <a:off x="5659755" y="3942080"/>
            <a:ext cx="1683385" cy="14605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左右箭头 7"/>
          <p:cNvSpPr/>
          <p:nvPr/>
        </p:nvSpPr>
        <p:spPr>
          <a:xfrm>
            <a:off x="5734050" y="3867785"/>
            <a:ext cx="1571625" cy="692785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248015" y="6284278"/>
            <a:ext cx="5080000" cy="337185"/>
          </a:xfrm>
          <a:prstGeom prst="rect">
            <a:avLst/>
          </a:prstGeom>
        </p:spPr>
        <p:txBody>
          <a:bodyPr>
            <a:spAutoFit/>
          </a:bodyPr>
          <a:p>
            <a:pPr marL="0" indent="0"/>
            <a:r>
              <a:rPr lang="en-US" altLang="zh-CN" sz="1600" b="1" i="0">
                <a:solidFill>
                  <a:srgbClr val="333333"/>
                </a:solidFill>
                <a:latin typeface="Helvetica Neue"/>
                <a:ea typeface="Helvetica Neue"/>
              </a:rPr>
              <a:t>Caroline Norton</a:t>
            </a:r>
            <a:endParaRPr lang="en-US" altLang="zh-CN" sz="1600" b="1" i="0">
              <a:solidFill>
                <a:srgbClr val="333333"/>
              </a:solidFill>
              <a:latin typeface="Helvetica Neue"/>
              <a:ea typeface="Helvetica Neue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62075" y="6284595"/>
            <a:ext cx="16535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b="1">
                <a:solidFill>
                  <a:srgbClr val="333333"/>
                </a:solidFill>
                <a:latin typeface="Helvetica Neue"/>
                <a:ea typeface="Helvetica Neue"/>
              </a:rPr>
              <a:t>Li Qingzhao</a:t>
            </a:r>
            <a:endParaRPr lang="en-US" altLang="zh-CN"/>
          </a:p>
        </p:txBody>
      </p:sp>
      <p:sp>
        <p:nvSpPr>
          <p:cNvPr id="11" name="矩形 10"/>
          <p:cNvSpPr/>
          <p:nvPr/>
        </p:nvSpPr>
        <p:spPr>
          <a:xfrm>
            <a:off x="490538" y="311785"/>
            <a:ext cx="330009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Divorce</a:t>
            </a:r>
            <a:endParaRPr lang="en-US" altLang="zh-CN" sz="7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6299" y="2338705"/>
            <a:ext cx="10460672" cy="1705586"/>
          </a:xfr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/>
          <a:p>
            <a:r>
              <a:rPr lang="en-US" altLang="zh-CN" sz="5400"/>
              <a:t>Summary</a:t>
            </a:r>
            <a:endParaRPr lang="en-US" altLang="zh-CN" sz="5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0889" y="2673985"/>
            <a:ext cx="10460672" cy="1705586"/>
          </a:xfrm>
        </p:spPr>
        <p:txBody>
          <a:bodyPr/>
          <a:p>
            <a:r>
              <a:rPr lang="en-US" altLang="zh-CN" sz="4400"/>
              <a:t>Thank you</a:t>
            </a:r>
            <a:endParaRPr lang="en-US" altLang="zh-CN" sz="4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380177" y="356789"/>
            <a:ext cx="80281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Please answer a question</a:t>
            </a:r>
            <a:endParaRPr lang="zh-CN" alt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96005" y="1547495"/>
            <a:ext cx="4656455" cy="46564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占位符 19" descr="一只鸟站在树下"/>
          <p:cNvPicPr>
            <a:picLocks noGrp="1" noChangeAspect="1"/>
          </p:cNvPicPr>
          <p:nvPr>
            <p:ph type="pic" sz="quarter" idx="14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" b="331"/>
          <a:stretch>
            <a:fillRect/>
          </a:stretch>
        </p:blipFill>
        <p:spPr>
          <a:xfrm>
            <a:off x="6510872" y="388928"/>
            <a:ext cx="5312664" cy="5967422"/>
          </a:xfrm>
        </p:spPr>
      </p:pic>
      <p:sp>
        <p:nvSpPr>
          <p:cNvPr id="8" name="矩形 7"/>
          <p:cNvSpPr/>
          <p:nvPr/>
        </p:nvSpPr>
        <p:spPr>
          <a:xfrm>
            <a:off x="1654682" y="628172"/>
            <a:ext cx="2985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0" dirty="0">
                <a:solidFill>
                  <a:schemeClr val="accent3"/>
                </a:solidFill>
                <a:effectLst/>
              </a:rPr>
              <a:t>Contents</a:t>
            </a:r>
            <a:endParaRPr lang="zh-CN" altLang="en-US" sz="5400" b="1" cap="none" spc="0" dirty="0">
              <a:solidFill>
                <a:schemeClr val="accent3"/>
              </a:solidFill>
              <a:effectLst/>
            </a:endParaRPr>
          </a:p>
        </p:txBody>
      </p:sp>
      <p:grpSp>
        <p:nvGrpSpPr>
          <p:cNvPr id="9" name="组合 8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64185" y="2011680"/>
            <a:ext cx="4980305" cy="3639185"/>
            <a:chOff x="898134" y="2037442"/>
            <a:chExt cx="10912786" cy="2035957"/>
          </a:xfrm>
        </p:grpSpPr>
        <p:grpSp>
          <p:nvGrpSpPr>
            <p:cNvPr id="10" name="组合 9"/>
            <p:cNvGrpSpPr/>
            <p:nvPr/>
          </p:nvGrpSpPr>
          <p:grpSpPr>
            <a:xfrm>
              <a:off x="898134" y="2037442"/>
              <a:ext cx="5008475" cy="644646"/>
              <a:chOff x="898134" y="2037442"/>
              <a:chExt cx="5008475" cy="644646"/>
            </a:xfrm>
          </p:grpSpPr>
          <p:sp>
            <p:nvSpPr>
              <p:cNvPr id="28" name="Title-1"/>
              <p:cNvSpPr/>
              <p:nvPr>
                <p:custDataLst>
                  <p:tags r:id="rId3"/>
                </p:custDataLst>
              </p:nvPr>
            </p:nvSpPr>
            <p:spPr>
              <a:xfrm>
                <a:off x="898134" y="2270580"/>
                <a:ext cx="4378325" cy="411508"/>
              </a:xfrm>
              <a:prstGeom prst="roundRect">
                <a:avLst/>
              </a:prstGeom>
              <a:solidFill>
                <a:schemeClr val="tx2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defTabSz="913765"/>
                <a:r>
                  <a:rPr lang="en-US" altLang="zh-CN" sz="2400" b="1" dirty="0">
                    <a:latin typeface="+mn-ea"/>
                  </a:rPr>
                  <a:t>Cai </a:t>
                </a:r>
                <a:r>
                  <a:rPr lang="en-US" altLang="zh-CN" sz="2400" b="1" dirty="0" err="1">
                    <a:latin typeface="+mn-ea"/>
                  </a:rPr>
                  <a:t>Wenji</a:t>
                </a:r>
                <a:endParaRPr lang="zh-CN" altLang="en-US" sz="2400" b="1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29" name="Index-1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4886690" y="2037442"/>
                <a:ext cx="1019919" cy="602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zh-CN" sz="3200" b="1" i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50800" dist="50800" dir="5400000" algn="ctr" rotWithShape="0">
                      <a:schemeClr val="accent1">
                        <a:alpha val="20000"/>
                      </a:schemeClr>
                    </a:outerShdw>
                  </a:effectLst>
                  <a:latin typeface="+mn-ea"/>
                </a:endParaRPr>
              </a:p>
              <a:p>
                <a:r>
                  <a:rPr lang="en-US" altLang="zh-CN" sz="3200" b="1" i="1" dirty="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50800" dist="50800" dir="5400000" algn="ctr" rotWithShape="0">
                        <a:schemeClr val="accent1">
                          <a:alpha val="20000"/>
                        </a:schemeClr>
                      </a:outerShdw>
                    </a:effectLst>
                    <a:latin typeface="+mn-ea"/>
                  </a:rPr>
                  <a:t>1</a:t>
                </a:r>
                <a:endParaRPr lang="zh-CN" altLang="en-US" sz="3200" b="1" i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50800" dist="50800" dir="5400000" algn="ctr" rotWithShape="0">
                      <a:schemeClr val="accent1">
                        <a:alpha val="20000"/>
                      </a:schemeClr>
                    </a:outerShdw>
                  </a:effectLst>
                  <a:latin typeface="+mn-ea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6665391" y="2037442"/>
              <a:ext cx="5134108" cy="644646"/>
              <a:chOff x="6665391" y="2037442"/>
              <a:chExt cx="5134108" cy="644646"/>
            </a:xfrm>
          </p:grpSpPr>
          <p:sp>
            <p:nvSpPr>
              <p:cNvPr id="25" name="Title-2"/>
              <p:cNvSpPr/>
              <p:nvPr>
                <p:custDataLst>
                  <p:tags r:id="rId5"/>
                </p:custDataLst>
              </p:nvPr>
            </p:nvSpPr>
            <p:spPr>
              <a:xfrm>
                <a:off x="6665391" y="2270580"/>
                <a:ext cx="4378325" cy="411508"/>
              </a:xfrm>
              <a:prstGeom prst="roundRect">
                <a:avLst/>
              </a:prstGeom>
              <a:solidFill>
                <a:schemeClr val="tx2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defTabSz="913765"/>
                <a:r>
                  <a:rPr lang="en-US" altLang="zh-CN" sz="2400" b="1" dirty="0">
                    <a:latin typeface="+mn-ea"/>
                  </a:rPr>
                  <a:t>Ban</a:t>
                </a:r>
                <a:r>
                  <a:rPr lang="zh-CN" altLang="en-US" sz="2400" b="1" dirty="0">
                    <a:latin typeface="+mn-ea"/>
                  </a:rPr>
                  <a:t> </a:t>
                </a:r>
                <a:r>
                  <a:rPr lang="en-US" altLang="zh-CN" sz="2400" b="1" dirty="0">
                    <a:latin typeface="+mn-ea"/>
                  </a:rPr>
                  <a:t>Zhao</a:t>
                </a:r>
                <a:endParaRPr lang="zh-CN" altLang="en-US" sz="2400" b="1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27" name="Index-2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10653946" y="2037442"/>
                <a:ext cx="1145553" cy="602154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chemeClr val="accent2">
                    <a:alpha val="20000"/>
                  </a:scheme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endParaRPr lang="en-US" altLang="zh-CN" sz="3200" b="1" i="1" dirty="0">
                  <a:solidFill>
                    <a:schemeClr val="accent4">
                      <a:lumMod val="25000"/>
                    </a:schemeClr>
                  </a:solidFill>
                  <a:latin typeface="+mn-ea"/>
                </a:endParaRPr>
              </a:p>
              <a:p>
                <a:r>
                  <a:rPr lang="en-US" altLang="zh-CN" sz="3200" b="1" i="1" dirty="0">
                    <a:solidFill>
                      <a:schemeClr val="accent4">
                        <a:lumMod val="25000"/>
                      </a:schemeClr>
                    </a:solidFill>
                    <a:latin typeface="+mn-ea"/>
                  </a:rPr>
                  <a:t>2</a:t>
                </a:r>
                <a:endParaRPr lang="zh-CN" altLang="en-US" sz="3200" b="1" i="1" dirty="0">
                  <a:solidFill>
                    <a:schemeClr val="accent4">
                      <a:lumMod val="25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898135" y="3428753"/>
              <a:ext cx="4679770" cy="644646"/>
              <a:chOff x="898135" y="3426674"/>
              <a:chExt cx="4679770" cy="644646"/>
            </a:xfrm>
          </p:grpSpPr>
          <p:sp>
            <p:nvSpPr>
              <p:cNvPr id="22" name="Title-3"/>
              <p:cNvSpPr/>
              <p:nvPr>
                <p:custDataLst>
                  <p:tags r:id="rId7"/>
                </p:custDataLst>
              </p:nvPr>
            </p:nvSpPr>
            <p:spPr>
              <a:xfrm>
                <a:off x="898135" y="3659812"/>
                <a:ext cx="4378325" cy="411508"/>
              </a:xfrm>
              <a:prstGeom prst="roundRect">
                <a:avLst/>
              </a:prstGeom>
              <a:solidFill>
                <a:schemeClr val="tx2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defTabSz="913765"/>
                <a:r>
                  <a:rPr lang="en-US" altLang="zh-CN" sz="2400" b="1" dirty="0">
                    <a:solidFill>
                      <a:schemeClr val="tx1"/>
                    </a:solidFill>
                    <a:latin typeface="+mn-ea"/>
                  </a:rPr>
                  <a:t>Zhuo W</a:t>
                </a:r>
                <a:r>
                  <a:rPr lang="en-US" altLang="zh-CN" sz="2400" b="1" dirty="0">
                    <a:latin typeface="+mn-ea"/>
                  </a:rPr>
                  <a:t>enjun</a:t>
                </a:r>
                <a:endParaRPr lang="zh-CN" altLang="en-US" sz="2400" b="1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23" name="Index-3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4886690" y="3426674"/>
                <a:ext cx="691215" cy="602154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chemeClr val="accent3">
                    <a:alpha val="20000"/>
                  </a:scheme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endParaRPr lang="zh-CN" altLang="en-US" sz="3200" b="1" i="1" dirty="0">
                  <a:gradFill>
                    <a:gsLst>
                      <a:gs pos="0">
                        <a:schemeClr val="accent3">
                          <a:lumMod val="60000"/>
                          <a:lumOff val="40000"/>
                        </a:schemeClr>
                      </a:gs>
                      <a:gs pos="60000">
                        <a:schemeClr val="accent3"/>
                      </a:gs>
                    </a:gsLst>
                    <a:lin ang="2700000" scaled="0"/>
                  </a:gradFill>
                  <a:latin typeface="+mn-ea"/>
                </a:endParaRPr>
              </a:p>
              <a:p>
                <a:r>
                  <a:rPr lang="en-US" altLang="zh-CN" sz="3200" b="1" i="1" dirty="0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60000">
                          <a:schemeClr val="accent3"/>
                        </a:gs>
                      </a:gsLst>
                      <a:lin ang="2700000" scaled="0"/>
                    </a:gradFill>
                    <a:latin typeface="+mn-ea"/>
                  </a:rPr>
                  <a:t>3</a:t>
                </a:r>
                <a:endParaRPr lang="en-US" altLang="zh-CN" sz="3200" b="1" i="1" dirty="0">
                  <a:gradFill>
                    <a:gsLst>
                      <a:gs pos="0">
                        <a:schemeClr val="accent3">
                          <a:lumMod val="60000"/>
                          <a:lumOff val="40000"/>
                        </a:schemeClr>
                      </a:gs>
                      <a:gs pos="60000">
                        <a:schemeClr val="accent3"/>
                      </a:gs>
                    </a:gsLst>
                    <a:lin ang="2700000" scaled="0"/>
                  </a:gradFill>
                  <a:latin typeface="+mn-ea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6665391" y="3426674"/>
              <a:ext cx="5145529" cy="644646"/>
              <a:chOff x="6665391" y="3426674"/>
              <a:chExt cx="5145529" cy="644646"/>
            </a:xfrm>
          </p:grpSpPr>
          <p:sp>
            <p:nvSpPr>
              <p:cNvPr id="18" name="Title-4"/>
              <p:cNvSpPr/>
              <p:nvPr>
                <p:custDataLst>
                  <p:tags r:id="rId9"/>
                </p:custDataLst>
              </p:nvPr>
            </p:nvSpPr>
            <p:spPr>
              <a:xfrm>
                <a:off x="6665391" y="3659812"/>
                <a:ext cx="4378325" cy="411508"/>
              </a:xfrm>
              <a:prstGeom prst="roundRect">
                <a:avLst/>
              </a:prstGeom>
              <a:solidFill>
                <a:schemeClr val="tx2">
                  <a:alpha val="1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defTabSz="913765"/>
                <a:r>
                  <a:rPr lang="en-US" altLang="zh-CN" sz="2400" b="1" dirty="0">
                    <a:solidFill>
                      <a:schemeClr val="tx1"/>
                    </a:solidFill>
                    <a:latin typeface="+mn-ea"/>
                  </a:rPr>
                  <a:t>Li Qingzhao</a:t>
                </a:r>
                <a:endParaRPr lang="en-US" altLang="zh-CN" sz="2400" b="1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21" name="Index-4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653946" y="3426674"/>
                <a:ext cx="1156974" cy="602154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chemeClr val="accent4">
                    <a:alpha val="20000"/>
                  </a:scheme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endParaRPr lang="zh-CN" altLang="en-US" sz="3200" b="1" i="1" dirty="0">
                  <a:solidFill>
                    <a:srgbClr val="FFC000"/>
                  </a:solidFill>
                  <a:latin typeface="+mn-ea"/>
                </a:endParaRPr>
              </a:p>
              <a:p>
                <a:r>
                  <a:rPr lang="en-US" altLang="zh-CN" sz="3200" b="1" i="1" dirty="0">
                    <a:solidFill>
                      <a:srgbClr val="FFC000"/>
                    </a:solidFill>
                    <a:latin typeface="+mn-ea"/>
                  </a:rPr>
                  <a:t>4</a:t>
                </a:r>
                <a:endParaRPr lang="en-US" altLang="zh-CN" sz="3200" b="1" i="1" dirty="0">
                  <a:solidFill>
                    <a:srgbClr val="FFC000"/>
                  </a:solidFill>
                  <a:latin typeface="+mn-ea"/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32391" y="463091"/>
            <a:ext cx="11497340" cy="891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/>
              <a:t>Cai </a:t>
            </a:r>
            <a:r>
              <a:rPr lang="en-US" altLang="zh-CN" sz="3200" b="1" dirty="0" err="1"/>
              <a:t>Wenji</a:t>
            </a:r>
            <a:r>
              <a:rPr lang="en-US" altLang="zh-CN" sz="3200" b="1" dirty="0"/>
              <a:t> ,</a:t>
            </a:r>
            <a:r>
              <a:rPr lang="en-US" altLang="zh-CN" sz="2400" b="1" dirty="0"/>
              <a:t>a female literary figure </a:t>
            </a:r>
            <a:r>
              <a:rPr lang="en-US" altLang="zh-CN" sz="2000" dirty="0"/>
              <a:t>of the late Eastern Han Dynasty, daughter of literary figure Cai Yong.</a:t>
            </a:r>
            <a:endParaRPr lang="zh-CN" altLang="en-US" sz="2000" dirty="0"/>
          </a:p>
        </p:txBody>
      </p:sp>
      <p:sp>
        <p:nvSpPr>
          <p:cNvPr id="2" name="文本框 1"/>
          <p:cNvSpPr txBox="1"/>
          <p:nvPr/>
        </p:nvSpPr>
        <p:spPr>
          <a:xfrm>
            <a:off x="5150485" y="1442720"/>
            <a:ext cx="6650990" cy="4407535"/>
          </a:xfrm>
          <a:prstGeom prst="rect">
            <a:avLst/>
          </a:prstGeom>
        </p:spPr>
        <p:txBody>
          <a:bodyPr>
            <a:noAutofit/>
          </a:bodyPr>
          <a:p>
            <a:pPr defTabSz="266700">
              <a:lnSpc>
                <a:spcPct val="115000"/>
              </a:lnSpc>
              <a:spcAft>
                <a:spcPts val="800"/>
              </a:spcAft>
            </a:pPr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等线" panose="02010600030101010101" charset="-122"/>
                <a:ea typeface="等线" panose="02010600030101010101" charset="-122"/>
              </a:rPr>
              <a:t>Literature:</a:t>
            </a:r>
            <a:r>
              <a:rPr lang="en-US" altLang="zh-CN" sz="32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等线" panose="02010600030101010101" charset="-122"/>
                <a:ea typeface="等线" panose="02010600030101010101" charset="-122"/>
              </a:rPr>
              <a:t>Two Indignant </a:t>
            </a:r>
            <a:r>
              <a:rPr lang="en-US" altLang="zh-CN" sz="32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等线" panose="02010600030101010101" charset="-122"/>
                <a:ea typeface="等线" panose="02010600030101010101" charset="-122"/>
              </a:rPr>
              <a:t>Poem</a:t>
            </a:r>
            <a:endParaRPr lang="en-US" altLang="zh-CN" sz="3200" i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等线" panose="02010600030101010101" charset="-122"/>
              <a:ea typeface="等线" panose="02010600030101010101" charset="-122"/>
            </a:endParaRPr>
          </a:p>
          <a:p>
            <a:pPr defTabSz="266700">
              <a:lnSpc>
                <a:spcPct val="115000"/>
              </a:lnSpc>
              <a:spcAft>
                <a:spcPts val="800"/>
              </a:spcAft>
            </a:pPr>
            <a:r>
              <a:rPr lang="en-US" altLang="zh-CN" sz="32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等线" panose="02010600030101010101" charset="-122"/>
                <a:ea typeface="等线" panose="02010600030101010101" charset="-122"/>
              </a:rPr>
              <a:t>                 </a:t>
            </a:r>
            <a:r>
              <a:rPr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等线" panose="02010600030101010101" charset="-122"/>
                <a:ea typeface="等线" panose="02010600030101010101" charset="-122"/>
              </a:rPr>
              <a:t>《悲愤诗》</a:t>
            </a:r>
            <a:endParaRPr lang="en-US" altLang="zh-CN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等线" panose="02010600030101010101" charset="-122"/>
              <a:ea typeface="等线" panose="02010600030101010101" charset="-122"/>
            </a:endParaRPr>
          </a:p>
          <a:p>
            <a:pPr defTabSz="266700">
              <a:lnSpc>
                <a:spcPct val="115000"/>
              </a:lnSpc>
              <a:spcAft>
                <a:spcPts val="800"/>
              </a:spcAft>
            </a:pPr>
            <a:endParaRPr lang="en-US" altLang="zh-CN" sz="1600" i="1">
              <a:latin typeface="等线" panose="02010600030101010101" charset="-122"/>
              <a:ea typeface="等线" panose="02010600030101010101" charset="-122"/>
            </a:endParaRPr>
          </a:p>
          <a:p>
            <a:pPr defTabSz="266700">
              <a:lnSpc>
                <a:spcPct val="115000"/>
              </a:lnSpc>
              <a:spcAft>
                <a:spcPts val="800"/>
              </a:spcAft>
            </a:pPr>
            <a:endParaRPr lang="en-US" altLang="zh-CN" sz="1600">
              <a:latin typeface="等线" panose="02010600030101010101" charset="-122"/>
              <a:ea typeface="等线" panose="02010600030101010101" charset="-122"/>
            </a:endParaRPr>
          </a:p>
          <a:p>
            <a:pPr defTabSz="266700">
              <a:lnSpc>
                <a:spcPct val="115000"/>
              </a:lnSpc>
              <a:spcAft>
                <a:spcPts val="800"/>
              </a:spcAft>
            </a:pPr>
            <a:r>
              <a:rPr lang="en-US" altLang="zh-CN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等线" panose="02010600030101010101" charset="-122"/>
                <a:ea typeface="等线" panose="02010600030101010101" charset="-122"/>
              </a:rPr>
              <a:t>Music:</a:t>
            </a:r>
            <a:r>
              <a:rPr lang="en-US" altLang="zh-CN" sz="3200" i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等线" panose="02010600030101010101" charset="-122"/>
                <a:ea typeface="等线" panose="02010600030101010101" charset="-122"/>
              </a:rPr>
              <a:t>Eighteen Songs of a </a:t>
            </a:r>
            <a:r>
              <a:rPr lang="en-US" altLang="zh-CN" sz="3200" i="1" u="sng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等线" panose="02010600030101010101" charset="-122"/>
                <a:ea typeface="等线" panose="02010600030101010101" charset="-122"/>
              </a:rPr>
              <a:t>Nomad Flute</a:t>
            </a:r>
            <a:r>
              <a:rPr lang="en-US" altLang="zh-CN" sz="3200" i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等线" panose="02010600030101010101" charset="-122"/>
                <a:ea typeface="等线" panose="02010600030101010101" charset="-122"/>
              </a:rPr>
              <a:t> Song </a:t>
            </a:r>
            <a:endParaRPr lang="en-US" altLang="zh-CN" sz="3200" i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等线" panose="02010600030101010101" charset="-122"/>
              <a:ea typeface="等线" panose="02010600030101010101" charset="-122"/>
            </a:endParaRPr>
          </a:p>
          <a:p>
            <a:pPr algn="ctr" defTabSz="266700">
              <a:lnSpc>
                <a:spcPct val="115000"/>
              </a:lnSpc>
              <a:spcAft>
                <a:spcPts val="800"/>
              </a:spcAft>
            </a:pPr>
            <a:r>
              <a:rPr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等线" panose="02010600030101010101" charset="-122"/>
                <a:ea typeface="等线" panose="02010600030101010101" charset="-122"/>
              </a:rPr>
              <a:t>《胡笳十八拍》</a:t>
            </a:r>
            <a:endParaRPr lang="en-US" altLang="zh-CN" sz="32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等线" panose="02010600030101010101" charset="-122"/>
              <a:ea typeface="等线" panose="02010600030101010101" charset="-122"/>
            </a:endParaRPr>
          </a:p>
          <a:p>
            <a:pPr defTabSz="266700">
              <a:lnSpc>
                <a:spcPct val="115000"/>
              </a:lnSpc>
              <a:spcAft>
                <a:spcPts val="800"/>
              </a:spcAft>
            </a:pPr>
            <a:endParaRPr lang="en-US" altLang="zh-CN" sz="32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等线" panose="02010600030101010101" charset="-122"/>
              <a:ea typeface="等线" panose="02010600030101010101" charset="-122"/>
            </a:endParaRPr>
          </a:p>
          <a:p>
            <a:pPr defTabSz="266700">
              <a:lnSpc>
                <a:spcPct val="115000"/>
              </a:lnSpc>
              <a:spcAft>
                <a:spcPts val="800"/>
              </a:spcAft>
            </a:pPr>
            <a:r>
              <a:rPr lang="en-US" altLang="zh-CN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等线" panose="02010600030101010101" charset="-122"/>
                <a:ea typeface="等线" panose="02010600030101010101" charset="-122"/>
              </a:rPr>
              <a:t>Calligraphy</a:t>
            </a:r>
            <a:endParaRPr lang="en-US" altLang="zh-CN" sz="32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10" name="图片 9"/>
          <p:cNvPicPr/>
          <p:nvPr/>
        </p:nvPicPr>
        <p:blipFill>
          <a:blip r:embed="rId1"/>
          <a:stretch>
            <a:fillRect/>
          </a:stretch>
        </p:blipFill>
        <p:spPr>
          <a:xfrm>
            <a:off x="354330" y="2105025"/>
            <a:ext cx="4286250" cy="3606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/>
          <p:nvPr/>
        </p:nvPicPr>
        <p:blipFill>
          <a:blip r:embed="rId1"/>
          <a:stretch>
            <a:fillRect/>
          </a:stretch>
        </p:blipFill>
        <p:spPr>
          <a:xfrm>
            <a:off x="709295" y="80645"/>
            <a:ext cx="4165600" cy="66960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821045" y="2549207"/>
            <a:ext cx="5080000" cy="132524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 algn="l" defTabSz="266700">
              <a:lnSpc>
                <a:spcPct val="115000"/>
              </a:lnSpc>
              <a:spcAft>
                <a:spcPts val="800"/>
              </a:spcAft>
              <a:buClrTx/>
              <a:buSzTx/>
              <a:buFontTx/>
            </a:pPr>
            <a:r>
              <a:rPr lang="en-US" altLang="zh-CN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等线" panose="02010600030101010101" charset="-122"/>
                <a:ea typeface="等线" panose="02010600030101010101" charset="-122"/>
              </a:rPr>
              <a:t>Return</a:t>
            </a:r>
            <a:r>
              <a:rPr lang="en-US" altLang="zh-CN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等线" panose="02010600030101010101" charset="-122"/>
                <a:ea typeface="等线" panose="02010600030101010101" charset="-122"/>
              </a:rPr>
              <a:t> to Han Dynasty</a:t>
            </a:r>
            <a:endParaRPr lang="en-US" altLang="zh-CN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等线" panose="02010600030101010101" charset="-122"/>
              <a:ea typeface="等线" panose="02010600030101010101" charset="-122"/>
            </a:endParaRPr>
          </a:p>
          <a:p>
            <a:pPr algn="ctr" defTabSz="266700">
              <a:lnSpc>
                <a:spcPct val="115000"/>
              </a:lnSpc>
              <a:spcAft>
                <a:spcPts val="800"/>
              </a:spcAft>
              <a:buClrTx/>
              <a:buSzTx/>
              <a:buFontTx/>
            </a:pPr>
            <a:r>
              <a:rPr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等线" panose="02010600030101010101" charset="-122"/>
                <a:ea typeface="等线" panose="02010600030101010101" charset="-122"/>
              </a:rPr>
              <a:t>文姬归汉</a:t>
            </a:r>
            <a:endParaRPr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822325" y="679767"/>
            <a:ext cx="5080000" cy="1223645"/>
          </a:xfrm>
          <a:prstGeom prst="rect">
            <a:avLst/>
          </a:prstGeom>
        </p:spPr>
        <p:txBody>
          <a:bodyPr>
            <a:spAutoFit/>
          </a:bodyPr>
          <a:p>
            <a:pPr defTabSz="266700">
              <a:lnSpc>
                <a:spcPct val="115000"/>
              </a:lnSpc>
              <a:spcAft>
                <a:spcPts val="800"/>
              </a:spcAft>
            </a:pPr>
            <a:r>
              <a:rPr lang="en-US" altLang="zh-CN" sz="3200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等线" panose="02010600030101010101" charset="-122"/>
                <a:ea typeface="等线" panose="02010600030101010101" charset="-122"/>
              </a:rPr>
              <a:t>Eighteen Songs of a Nomad Flute Song</a:t>
            </a:r>
            <a:endParaRPr lang="en-US" altLang="zh-CN" sz="3200" i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22325" y="2102485"/>
            <a:ext cx="105162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She combined the Sao style and seven words style and created a new form of poetry, greatly and vividly expressing the humiliation and anger of her captivity, her homesickness in a foreign country, and the pain of separation from her children.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822325" y="3615690"/>
            <a:ext cx="6096000" cy="657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266700">
              <a:lnSpc>
                <a:spcPct val="115000"/>
              </a:lnSpc>
              <a:spcAft>
                <a:spcPts val="800"/>
              </a:spcAft>
            </a:pPr>
            <a:r>
              <a:rPr lang="en-US" altLang="zh-CN" sz="3200" i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等线" panose="02010600030101010101" charset="-122"/>
                <a:ea typeface="等线" panose="02010600030101010101" charset="-122"/>
                <a:sym typeface="+mn-ea"/>
              </a:rPr>
              <a:t>Indignant Poem</a:t>
            </a:r>
            <a:endParaRPr lang="en-US" altLang="zh-CN" sz="3200" i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68985" y="4539615"/>
            <a:ext cx="105695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She narrated the same story as </a:t>
            </a:r>
            <a:r>
              <a:rPr lang="en-US" altLang="zh-CN" i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等线" panose="02010600030101010101" charset="-122"/>
                <a:ea typeface="等线" panose="02010600030101010101" charset="-122"/>
                <a:sym typeface="+mn-ea"/>
              </a:rPr>
              <a:t>Eighteen Songs of a Nomad Flute Song</a:t>
            </a:r>
            <a:r>
              <a:rPr lang="en-US" altLang="zh-CN"/>
              <a:t> in five characters and created the first autobiographical five character poem in Chinese history.</a:t>
            </a:r>
            <a:endParaRPr lang="en-US" altLang="zh-C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44170" y="459105"/>
            <a:ext cx="8509000" cy="1168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 Zhao </a:t>
            </a:r>
            <a:r>
              <a:rPr lang="en-US" altLang="zh-CN"/>
              <a:t>(about 49-120 years), a famous talented woman in the Eastern Han Dynasty. Among the four talented women in ancient China, she was known as "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most talented woman in the world</a:t>
            </a:r>
            <a:r>
              <a:rPr lang="en-US" altLang="zh-CN"/>
              <a:t>"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56565" y="2336165"/>
            <a:ext cx="11735435" cy="30568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The first female historian in China</a:t>
            </a:r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The world's first female educator</a:t>
            </a:r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Writer</a:t>
            </a:r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Politician</a:t>
            </a:r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37600" y="2336165"/>
            <a:ext cx="3256280" cy="38411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9100" y="97790"/>
            <a:ext cx="2046605" cy="66624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33095" y="2911475"/>
            <a:ext cx="7998460" cy="1383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algn="ctr"/>
            <a:endParaRPr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 Zhao continued to write the book of Han</a:t>
            </a:r>
            <a:endParaRPr lang="en-US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班姬续史</a:t>
            </a:r>
            <a:endParaRPr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0500" y="439420"/>
            <a:ext cx="957389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The first female historian in China </a:t>
            </a:r>
            <a:endParaRPr lang="en-US" altLang="zh-CN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endParaRPr lang="en-US" altLang="zh-CN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乘号 6"/>
          <p:cNvSpPr/>
          <p:nvPr/>
        </p:nvSpPr>
        <p:spPr>
          <a:xfrm>
            <a:off x="2286000" y="2355850"/>
            <a:ext cx="3053715" cy="1623695"/>
          </a:xfrm>
          <a:prstGeom prst="mathMultiply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>
            <a:hlinkClick r:id="rId1" action="ppaction://hlinksldjump"/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110220" y="2091055"/>
            <a:ext cx="3477895" cy="43948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53695" y="2701290"/>
            <a:ext cx="7991475" cy="7277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defTabSz="266700">
              <a:lnSpc>
                <a:spcPct val="115000"/>
              </a:lnSpc>
              <a:spcAft>
                <a:spcPts val="800"/>
              </a:spcAft>
            </a:pPr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等线" panose="02010600030101010101" charset="-122"/>
                <a:ea typeface="等线" panose="02010600030101010101" charset="-122"/>
              </a:rPr>
              <a:t>“Women cannot go out of the family”</a:t>
            </a:r>
            <a:endParaRPr lang="en-US" altLang="zh-CN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8115" y="607060"/>
            <a:ext cx="926846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The world's first female educator</a:t>
            </a:r>
            <a:endParaRPr lang="en-US" altLang="zh-CN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DATA_TYPE" val="OfficePlusSmartComponent"/>
  <p:tag name="OP_SCP_TAG_VERSION" val="1.0"/>
  <p:tag name="OP_SCP_CHANGE_COLOR" val="N"/>
  <p:tag name="OP_SCP_COMPONENT_TYPE" val="Relation"/>
  <p:tag name="OP_SCP_CONTENT_ID" val="MatlComponentContent-120"/>
  <p:tag name="OP_SCP_COMPONENT_INFO" val="{&quot;title&quot;:&quot;渐变阴影5项纯文本PPT组件&quot;,&quot;description&quot;:&quot;渐变阴影5项纯文本PPT组件&quot;,&quot;keywords&quot;:[&quot;渐变&quot;,&quot;阴影&quot;,&quot;5项&quot;,&quot;纯文本&quot;,&quot;PPT组件&quot;],&quot;labels&quot;:[]}"/>
  <p:tag name="OP_SCP_GROUP_ID" val="c5922c2f-7b94-7649-1f48-982307193acd"/>
  <p:tag name="OP_SCP_ITEM_COUNT" val="5"/>
  <p:tag name="KSO_WM_DIAGRAM_VIRTUALLY_FRAME" val="{&quot;height&quot;:151.32039370078743,&quot;left&quot;:41.90913385826771,&quot;top&quot;:194.1679527559055,&quot;width&quot;:482.4055905511811}"/>
</p:tagLst>
</file>

<file path=ppt/tags/tag2.xml><?xml version="1.0" encoding="utf-8"?>
<p:tagLst xmlns:p="http://schemas.openxmlformats.org/presentationml/2006/main">
  <p:tag name="OP_SCP_SHAPE_TYPE" val="Title"/>
  <p:tag name="OP_SCP_ITEM_INDEX" val="1"/>
  <p:tag name="OP_SCP_DEFAULT_TEXT" val="添加标题"/>
  <p:tag name="KSO_WM_DIAGRAM_VIRTUALLY_FRAME" val="{&quot;height&quot;:151.32039370078743,&quot;left&quot;:41.90913385826771,&quot;top&quot;:194.1679527559055,&quot;width&quot;:482.4055905511811}"/>
</p:tagLst>
</file>

<file path=ppt/tags/tag3.xml><?xml version="1.0" encoding="utf-8"?>
<p:tagLst xmlns:p="http://schemas.openxmlformats.org/presentationml/2006/main">
  <p:tag name="OP_SCP_SHAPE_TYPE" val="Index"/>
  <p:tag name="OP_SCP_ITEM_INDEX" val="1"/>
  <p:tag name="OP_SCP_DEFAULT_TEXT" val="01"/>
  <p:tag name="KSO_WM_DIAGRAM_VIRTUALLY_FRAME" val="{&quot;height&quot;:151.32039370078743,&quot;left&quot;:41.90913385826771,&quot;top&quot;:194.1679527559055,&quot;width&quot;:482.4055905511811}"/>
</p:tagLst>
</file>

<file path=ppt/tags/tag4.xml><?xml version="1.0" encoding="utf-8"?>
<p:tagLst xmlns:p="http://schemas.openxmlformats.org/presentationml/2006/main">
  <p:tag name="OP_SCP_SHAPE_TYPE" val="Title"/>
  <p:tag name="OP_SCP_ITEM_INDEX" val="2"/>
  <p:tag name="OP_SCP_DEFAULT_TEXT" val="添加标题"/>
  <p:tag name="KSO_WM_DIAGRAM_VIRTUALLY_FRAME" val="{&quot;height&quot;:151.32039370078743,&quot;left&quot;:41.90913385826771,&quot;top&quot;:194.1679527559055,&quot;width&quot;:482.4055905511811}"/>
</p:tagLst>
</file>

<file path=ppt/tags/tag5.xml><?xml version="1.0" encoding="utf-8"?>
<p:tagLst xmlns:p="http://schemas.openxmlformats.org/presentationml/2006/main">
  <p:tag name="OP_SCP_SHAPE_TYPE" val="Index"/>
  <p:tag name="OP_SCP_ITEM_INDEX" val="2"/>
  <p:tag name="OP_SCP_DEFAULT_TEXT" val="02"/>
  <p:tag name="KSO_WM_DIAGRAM_VIRTUALLY_FRAME" val="{&quot;height&quot;:151.32039370078743,&quot;left&quot;:41.90913385826771,&quot;top&quot;:194.1679527559055,&quot;width&quot;:482.4055905511811}"/>
</p:tagLst>
</file>

<file path=ppt/tags/tag6.xml><?xml version="1.0" encoding="utf-8"?>
<p:tagLst xmlns:p="http://schemas.openxmlformats.org/presentationml/2006/main">
  <p:tag name="OP_SCP_SHAPE_TYPE" val="Title"/>
  <p:tag name="OP_SCP_ITEM_INDEX" val="3"/>
  <p:tag name="OP_SCP_DEFAULT_TEXT" val="添加标题"/>
  <p:tag name="KSO_WM_DIAGRAM_VIRTUALLY_FRAME" val="{&quot;height&quot;:151.32039370078743,&quot;left&quot;:41.90913385826771,&quot;top&quot;:194.1679527559055,&quot;width&quot;:482.4055905511811}"/>
</p:tagLst>
</file>

<file path=ppt/tags/tag7.xml><?xml version="1.0" encoding="utf-8"?>
<p:tagLst xmlns:p="http://schemas.openxmlformats.org/presentationml/2006/main">
  <p:tag name="OP_SCP_SHAPE_TYPE" val="Index"/>
  <p:tag name="OP_SCP_ITEM_INDEX" val="3"/>
  <p:tag name="OP_SCP_DEFAULT_TEXT" val="03"/>
  <p:tag name="KSO_WM_DIAGRAM_VIRTUALLY_FRAME" val="{&quot;height&quot;:151.32039370078743,&quot;left&quot;:41.90913385826771,&quot;top&quot;:194.1679527559055,&quot;width&quot;:482.4055905511811}"/>
</p:tagLst>
</file>

<file path=ppt/tags/tag8.xml><?xml version="1.0" encoding="utf-8"?>
<p:tagLst xmlns:p="http://schemas.openxmlformats.org/presentationml/2006/main">
  <p:tag name="OP_SCP_SHAPE_TYPE" val="Title"/>
  <p:tag name="OP_SCP_ITEM_INDEX" val="4"/>
  <p:tag name="OP_SCP_DEFAULT_TEXT" val="添加标题"/>
  <p:tag name="KSO_WM_DIAGRAM_VIRTUALLY_FRAME" val="{&quot;height&quot;:151.32039370078743,&quot;left&quot;:41.90913385826771,&quot;top&quot;:194.1679527559055,&quot;width&quot;:482.4055905511811}"/>
</p:tagLst>
</file>

<file path=ppt/tags/tag9.xml><?xml version="1.0" encoding="utf-8"?>
<p:tagLst xmlns:p="http://schemas.openxmlformats.org/presentationml/2006/main">
  <p:tag name="OP_SCP_SHAPE_TYPE" val="Index"/>
  <p:tag name="OP_SCP_ITEM_INDEX" val="4"/>
  <p:tag name="OP_SCP_DEFAULT_TEXT" val="04"/>
  <p:tag name="KSO_WM_DIAGRAM_VIRTUALLY_FRAME" val="{&quot;height&quot;:151.32039370078743,&quot;left&quot;:41.90913385826771,&quot;top&quot;:194.1679527559055,&quot;width&quot;:482.4055905511811}"/>
</p:tagLst>
</file>

<file path=ppt/theme/theme1.xml><?xml version="1.0" encoding="utf-8"?>
<a:theme xmlns:a="http://schemas.openxmlformats.org/drawingml/2006/main" name="自定义">
  <a:themeElements>
    <a:clrScheme name="Custom 171">
      <a:dk1>
        <a:sysClr val="windowText" lastClr="000000"/>
      </a:dk1>
      <a:lt1>
        <a:sysClr val="window" lastClr="FFFFFF"/>
      </a:lt1>
      <a:dk2>
        <a:srgbClr val="A5B592"/>
      </a:dk2>
      <a:lt2>
        <a:srgbClr val="FEFAC9"/>
      </a:lt2>
      <a:accent1>
        <a:srgbClr val="C69E93"/>
      </a:accent1>
      <a:accent2>
        <a:srgbClr val="B7C4C1"/>
      </a:accent2>
      <a:accent3>
        <a:srgbClr val="7C8A8B"/>
      </a:accent3>
      <a:accent4>
        <a:srgbClr val="E2CDBC"/>
      </a:accent4>
      <a:accent5>
        <a:srgbClr val="959E89"/>
      </a:accent5>
      <a:accent6>
        <a:srgbClr val="545C6E"/>
      </a:accent6>
      <a:hlink>
        <a:srgbClr val="8E58B6"/>
      </a:hlink>
      <a:folHlink>
        <a:srgbClr val="7F6F6F"/>
      </a:folHlink>
    </a:clrScheme>
    <a:fontScheme name="Custom 76">
      <a:majorFont>
        <a:latin typeface="Microsoft YaHei UI"/>
        <a:ea typeface="Microsoft YaHei UI"/>
        <a:cs typeface=""/>
      </a:majorFont>
      <a:minorFont>
        <a:latin typeface="Microsoft YaHei UI Light"/>
        <a:ea typeface="Microsoft YaHei UI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Microsoft YaHei UI"/>
        <a:ea typeface=""/>
        <a:cs typeface=""/>
        <a:font script="Jpan" typeface="游ゴシック Light"/>
        <a:font script="Hang" typeface="맑은 고딕"/>
        <a:font script="Hans" typeface="Microsoft YaHei UI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icrosoft YaHei UI"/>
        <a:ea typeface=""/>
        <a:cs typeface=""/>
        <a:font script="Jpan" typeface="游ゴシック"/>
        <a:font script="Hang" typeface="맑은 고딕"/>
        <a:font script="Hans" typeface="Microsoft YaHei UI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Microsoft YaHei UI"/>
        <a:ea typeface=""/>
        <a:cs typeface=""/>
        <a:font script="Jpan" typeface="游ゴシック Light"/>
        <a:font script="Hang" typeface="맑은 고딕"/>
        <a:font script="Hans" typeface="Microsoft YaHei UI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icrosoft YaHei UI"/>
        <a:ea typeface=""/>
        <a:cs typeface=""/>
        <a:font script="Jpan" typeface="游ゴシック"/>
        <a:font script="Hang" typeface="맑은 고딕"/>
        <a:font script="Hans" typeface="Microsoft YaHei UI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0.xml><?xml version="1.0" encoding="utf-8"?>
<ds:datastoreItem xmlns:ds="http://schemas.openxmlformats.org/officeDocument/2006/customXml" ds:itemID="{A5DB8640-6848-42EB-9A54-2F5003E825EA}">
  <ds:schemaRefs/>
</ds:datastoreItem>
</file>

<file path=customXml/itemProps11.xml><?xml version="1.0" encoding="utf-8"?>
<ds:datastoreItem xmlns:ds="http://schemas.openxmlformats.org/officeDocument/2006/customXml" ds:itemID="{360C06F9-3BB9-4443-9C2A-670BA7151FD3}">
  <ds:schemaRefs/>
</ds:datastoreItem>
</file>

<file path=customXml/itemProps12.xml><?xml version="1.0" encoding="utf-8"?>
<ds:datastoreItem xmlns:ds="http://schemas.openxmlformats.org/officeDocument/2006/customXml" ds:itemID="{14AABA19-8BE1-48A9-BC2D-6C8E69424632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Pheasant 演示文稿</Template>
  <TotalTime>0</TotalTime>
  <Words>1816</Words>
  <Application>WPS 演示</Application>
  <PresentationFormat>宽屏</PresentationFormat>
  <Paragraphs>106</Paragraphs>
  <Slides>17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Arial</vt:lpstr>
      <vt:lpstr>宋体</vt:lpstr>
      <vt:lpstr>Wingdings</vt:lpstr>
      <vt:lpstr>黑体</vt:lpstr>
      <vt:lpstr>等线</vt:lpstr>
      <vt:lpstr>Helvetica Neue</vt:lpstr>
      <vt:lpstr>微软雅黑</vt:lpstr>
      <vt:lpstr>Arial Unicode MS</vt:lpstr>
      <vt:lpstr>Microsoft YaHei UI</vt:lpstr>
      <vt:lpstr>Microsoft YaHei UI Light</vt:lpstr>
      <vt:lpstr>自定义</vt:lpstr>
      <vt:lpstr>The Four Talented Women of Ancient China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2810864372@qq.com</dc:creator>
  <cp:lastModifiedBy>HUAWEI</cp:lastModifiedBy>
  <cp:revision>8</cp:revision>
  <dcterms:created xsi:type="dcterms:W3CDTF">2025-02-22T01:35:00Z</dcterms:created>
  <dcterms:modified xsi:type="dcterms:W3CDTF">2025-02-25T11:46:19Z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ICV">
    <vt:lpwstr>174544768F914BF687C097675F7B9546_12</vt:lpwstr>
  </property>
  <property fmtid="{D5CDD505-2E9C-101B-9397-08002B2CF9AE}" pid="4" name="KSOProductBuildVer">
    <vt:lpwstr>2052-12.1.0.20305</vt:lpwstr>
  </property>
</Properties>
</file>