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3"/>
  </p:handoutMasterIdLst>
  <p:sldIdLst>
    <p:sldId id="256" r:id="rId3"/>
    <p:sldId id="295" r:id="rId5"/>
    <p:sldId id="260" r:id="rId6"/>
    <p:sldId id="304" r:id="rId7"/>
    <p:sldId id="334" r:id="rId8"/>
    <p:sldId id="335" r:id="rId9"/>
    <p:sldId id="291" r:id="rId10"/>
    <p:sldId id="333" r:id="rId11"/>
    <p:sldId id="339"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5E40"/>
    <a:srgbClr val="BFC7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89" autoAdjust="0"/>
    <p:restoredTop sz="94660"/>
  </p:normalViewPr>
  <p:slideViewPr>
    <p:cSldViewPr snapToGrid="0">
      <p:cViewPr varScale="1">
        <p:scale>
          <a:sx n="72" d="100"/>
          <a:sy n="72" d="100"/>
        </p:scale>
        <p:origin x="66" y="798"/>
      </p:cViewPr>
      <p:guideLst/>
    </p:cSldViewPr>
  </p:slideViewPr>
  <p:notesTextViewPr>
    <p:cViewPr>
      <p:scale>
        <a:sx n="1" d="1"/>
        <a:sy n="1" d="1"/>
      </p:scale>
      <p:origin x="0" y="0"/>
    </p:cViewPr>
  </p:notesTextViewPr>
  <p:notesViewPr>
    <p:cSldViewPr snapToGrid="0">
      <p:cViewPr varScale="1">
        <p:scale>
          <a:sx n="85" d="100"/>
          <a:sy n="85" d="100"/>
        </p:scale>
        <p:origin x="1110" y="6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4A2159-2DEB-4C5E-9822-3B5F02D68D5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90C05E-8C82-4DDE-B17A-764E0B217993}"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390CF-7D3F-4C14-BF15-3E067A02FD8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3D2DD9-6AF3-4A1F-8FC3-93C6FDC5EA3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3D2DD9-6AF3-4A1F-8FC3-93C6FDC5EA3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3D2DD9-6AF3-4A1F-8FC3-93C6FDC5EA3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3D2DD9-6AF3-4A1F-8FC3-93C6FDC5EA3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3D2DD9-6AF3-4A1F-8FC3-93C6FDC5EA3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3D2DD9-6AF3-4A1F-8FC3-93C6FDC5EA3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t="25633" b="42666"/>
          <a:stretch>
            <a:fillRect/>
          </a:stretch>
        </p:blipFill>
        <p:spPr>
          <a:xfrm>
            <a:off x="-1" y="0"/>
            <a:ext cx="12192001" cy="6858000"/>
          </a:xfrm>
          <a:prstGeom prst="rect">
            <a:avLst/>
          </a:prstGeom>
        </p:spPr>
      </p:pic>
      <p:sp>
        <p:nvSpPr>
          <p:cNvPr id="2" name="Title 1"/>
          <p:cNvSpPr>
            <a:spLocks noGrp="1"/>
          </p:cNvSpPr>
          <p:nvPr>
            <p:ph type="ctrTitle"/>
          </p:nvPr>
        </p:nvSpPr>
        <p:spPr>
          <a:xfrm>
            <a:off x="1524000" y="1103534"/>
            <a:ext cx="9144000" cy="2540699"/>
          </a:xfrm>
        </p:spPr>
        <p:txBody>
          <a:bodyPr anchor="b"/>
          <a:lstStyle>
            <a:lvl1pPr algn="ctr">
              <a:defRPr sz="6000">
                <a:solidFill>
                  <a:schemeClr val="accent1">
                    <a:lumMod val="75000"/>
                  </a:schemeClr>
                </a:solidFill>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1524000" y="4132390"/>
            <a:ext cx="9144000" cy="713930"/>
          </a:xfrm>
        </p:spPr>
        <p:txBody>
          <a:bodyPr/>
          <a:lstStyle>
            <a:lvl1pPr marL="0" indent="0" algn="ctr">
              <a:buNone/>
              <a:defRPr sz="24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3532CD1C-7B15-40D5-BDD3-D3A522AB1C5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94EB08-0DEB-44BD-BEB1-CDFF23BDA65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9" name="文本占位符 8"/>
          <p:cNvSpPr>
            <a:spLocks noGrp="1"/>
          </p:cNvSpPr>
          <p:nvPr>
            <p:ph type="body" sz="quarter" idx="13"/>
          </p:nvPr>
        </p:nvSpPr>
        <p:spPr>
          <a:xfrm>
            <a:off x="839559" y="255122"/>
            <a:ext cx="10512884" cy="5817709"/>
          </a:xfrm>
        </p:spPr>
        <p:txBody>
          <a:bodyPr>
            <a:normAutofit/>
          </a:bodyPr>
          <a:lstStyle>
            <a:lvl1pPr marL="0" indent="0">
              <a:buFontTx/>
              <a:buNone/>
              <a:defRPr sz="2400">
                <a:solidFill>
                  <a:schemeClr val="accent1"/>
                </a:solidFill>
              </a:defRPr>
            </a:lvl1pPr>
            <a:lvl2pPr marL="393700" indent="0">
              <a:buFontTx/>
              <a:buNone/>
              <a:defRPr sz="2000">
                <a:solidFill>
                  <a:schemeClr val="accent1"/>
                </a:solidFill>
              </a:defRPr>
            </a:lvl2pPr>
            <a:lvl3pPr marL="661035" indent="0">
              <a:buFontTx/>
              <a:buNone/>
              <a:defRPr sz="1800">
                <a:solidFill>
                  <a:schemeClr val="accent1"/>
                </a:solidFill>
              </a:defRPr>
            </a:lvl3pPr>
            <a:lvl4pPr marL="851535" indent="0">
              <a:buFontTx/>
              <a:buNone/>
              <a:defRPr sz="1800">
                <a:solidFill>
                  <a:schemeClr val="accent1"/>
                </a:solidFill>
              </a:defRPr>
            </a:lvl4pPr>
            <a:lvl5pPr marL="1054735" indent="0">
              <a:buFontTx/>
              <a:buNone/>
              <a:defRPr sz="1800">
                <a:solidFill>
                  <a:schemeClr val="accent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2" name="日期占位符 1"/>
          <p:cNvSpPr>
            <a:spLocks noGrp="1"/>
          </p:cNvSpPr>
          <p:nvPr>
            <p:ph type="dt" sz="half" idx="14"/>
          </p:nvPr>
        </p:nvSpPr>
        <p:spPr/>
        <p:txBody>
          <a:bodyPr/>
          <a:lstStyle/>
          <a:p>
            <a:fld id="{3532CD1C-7B15-40D5-BDD3-D3A522AB1C59}" type="datetimeFigureOut">
              <a:rPr lang="zh-CN" altLang="en-US" smtClean="0"/>
            </a:fld>
            <a:endParaRPr lang="zh-CN" altLang="en-US"/>
          </a:p>
        </p:txBody>
      </p:sp>
      <p:sp>
        <p:nvSpPr>
          <p:cNvPr id="6" name="页脚占位符 5"/>
          <p:cNvSpPr>
            <a:spLocks noGrp="1"/>
          </p:cNvSpPr>
          <p:nvPr>
            <p:ph type="ftr" sz="quarter" idx="15"/>
          </p:nvPr>
        </p:nvSpPr>
        <p:spPr/>
        <p:txBody>
          <a:bodyPr/>
          <a:lstStyle/>
          <a:p>
            <a:endParaRPr lang="zh-CN" altLang="en-US"/>
          </a:p>
        </p:txBody>
      </p:sp>
      <p:sp>
        <p:nvSpPr>
          <p:cNvPr id="7" name="灯片编号占位符 6"/>
          <p:cNvSpPr>
            <a:spLocks noGrp="1"/>
          </p:cNvSpPr>
          <p:nvPr>
            <p:ph type="sldNum" sz="quarter" idx="16"/>
          </p:nvPr>
        </p:nvSpPr>
        <p:spPr/>
        <p:txBody>
          <a:bodyPr/>
          <a:lstStyle/>
          <a:p>
            <a:fld id="{2294EB08-0DEB-44BD-BEB1-CDFF23BDA65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838200" y="2019299"/>
            <a:ext cx="10515600" cy="373380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3532CD1C-7B15-40D5-BDD3-D3A522AB1C5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94EB08-0DEB-44BD-BEB1-CDFF23BDA65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t="17558" r="-22" b="53343"/>
          <a:stretch>
            <a:fillRect/>
          </a:stretch>
        </p:blipFill>
        <p:spPr>
          <a:xfrm>
            <a:off x="0" y="0"/>
            <a:ext cx="12192000" cy="6858000"/>
          </a:xfrm>
          <a:prstGeom prst="rect">
            <a:avLst/>
          </a:prstGeom>
        </p:spPr>
      </p:pic>
      <p:sp>
        <p:nvSpPr>
          <p:cNvPr id="2" name="Title 1"/>
          <p:cNvSpPr>
            <a:spLocks noGrp="1"/>
          </p:cNvSpPr>
          <p:nvPr>
            <p:ph type="title"/>
          </p:nvPr>
        </p:nvSpPr>
        <p:spPr>
          <a:xfrm>
            <a:off x="4242816" y="2288692"/>
            <a:ext cx="7104634" cy="1381598"/>
          </a:xfrm>
        </p:spPr>
        <p:txBody>
          <a:bodyPr anchor="ctr" anchorCtr="0">
            <a:normAutofit/>
          </a:bodyPr>
          <a:lstStyle>
            <a:lvl1pPr algn="l">
              <a:defRPr sz="4800"/>
            </a:lvl1p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831850" y="3960814"/>
            <a:ext cx="10515600" cy="616572"/>
          </a:xfr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endParaRPr lang="zh-CN" altLang="en-US" dirty="0" smtClean="0"/>
          </a:p>
        </p:txBody>
      </p:sp>
      <p:sp>
        <p:nvSpPr>
          <p:cNvPr id="4" name="Date Placeholder 3"/>
          <p:cNvSpPr>
            <a:spLocks noGrp="1"/>
          </p:cNvSpPr>
          <p:nvPr>
            <p:ph type="dt" sz="half" idx="10"/>
          </p:nvPr>
        </p:nvSpPr>
        <p:spPr/>
        <p:txBody>
          <a:bodyPr/>
          <a:lstStyle/>
          <a:p>
            <a:fld id="{3532CD1C-7B15-40D5-BDD3-D3A522AB1C5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94EB08-0DEB-44BD-BEB1-CDFF23BDA650}" type="slidenum">
              <a:rPr lang="zh-CN" altLang="en-US" smtClean="0"/>
            </a:fld>
            <a:endParaRPr lang="zh-CN" altLang="en-US"/>
          </a:p>
        </p:txBody>
      </p:sp>
      <p:cxnSp>
        <p:nvCxnSpPr>
          <p:cNvPr id="8" name="直接连接符 7"/>
          <p:cNvCxnSpPr/>
          <p:nvPr userDrawn="1">
            <p:custDataLst>
              <p:tags r:id="rId3"/>
            </p:custDataLst>
          </p:nvPr>
        </p:nvCxnSpPr>
        <p:spPr>
          <a:xfrm>
            <a:off x="793529" y="2288692"/>
            <a:ext cx="106049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custDataLst>
              <p:tags r:id="rId4"/>
            </p:custDataLst>
          </p:nvPr>
        </p:nvCxnSpPr>
        <p:spPr>
          <a:xfrm>
            <a:off x="793529" y="3659713"/>
            <a:ext cx="106049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1941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1941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3532CD1C-7B15-40D5-BDD3-D3A522AB1C59}"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94EB08-0DEB-44BD-BEB1-CDFF23BDA65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990000"/>
          </a:xfrm>
        </p:spPr>
        <p:txBody>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839788" y="2505075"/>
            <a:ext cx="5157787" cy="3684588"/>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3532CD1C-7B15-40D5-BDD3-D3A522AB1C59}"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dirty="0"/>
          </a:p>
        </p:txBody>
      </p:sp>
      <p:sp>
        <p:nvSpPr>
          <p:cNvPr id="9" name="Slide Number Placeholder 8"/>
          <p:cNvSpPr>
            <a:spLocks noGrp="1"/>
          </p:cNvSpPr>
          <p:nvPr>
            <p:ph type="sldNum" sz="quarter" idx="12"/>
          </p:nvPr>
        </p:nvSpPr>
        <p:spPr/>
        <p:txBody>
          <a:bodyPr/>
          <a:lstStyle/>
          <a:p>
            <a:fld id="{2294EB08-0DEB-44BD-BEB1-CDFF23BDA65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0" y="2617419"/>
            <a:ext cx="5676900" cy="1381506"/>
          </a:xfrm>
        </p:spPr>
        <p:txBody>
          <a:bodyPr>
            <a:normAutofit/>
          </a:bodyPr>
          <a:lstStyle>
            <a:lvl1pPr algn="ctr">
              <a:defRPr sz="8800"/>
            </a:lvl1pPr>
          </a:lstStyle>
          <a:p>
            <a:r>
              <a:rPr lang="zh-CN" altLang="en-US" dirty="0" smtClean="0"/>
              <a:t>编辑标题</a:t>
            </a:r>
            <a:endParaRPr lang="en-US" dirty="0"/>
          </a:p>
        </p:txBody>
      </p:sp>
      <p:sp>
        <p:nvSpPr>
          <p:cNvPr id="3" name="Date Placeholder 2"/>
          <p:cNvSpPr>
            <a:spLocks noGrp="1"/>
          </p:cNvSpPr>
          <p:nvPr>
            <p:ph type="dt" sz="half" idx="10"/>
          </p:nvPr>
        </p:nvSpPr>
        <p:spPr/>
        <p:txBody>
          <a:bodyPr/>
          <a:lstStyle/>
          <a:p>
            <a:fld id="{3532CD1C-7B15-40D5-BDD3-D3A522AB1C59}"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94EB08-0DEB-44BD-BEB1-CDFF23BDA650}" type="slidenum">
              <a:rPr lang="zh-CN" altLang="en-US" smtClean="0"/>
            </a:fld>
            <a:endParaRPr lang="zh-CN" altLang="en-US"/>
          </a:p>
        </p:txBody>
      </p:sp>
      <p:sp>
        <p:nvSpPr>
          <p:cNvPr id="6" name="空心弧 5"/>
          <p:cNvSpPr/>
          <p:nvPr userDrawn="1">
            <p:custDataLst>
              <p:tags r:id="rId2"/>
            </p:custDataLst>
          </p:nvPr>
        </p:nvSpPr>
        <p:spPr bwMode="auto">
          <a:xfrm rot="7086271">
            <a:off x="7566940" y="2232891"/>
            <a:ext cx="2150565" cy="2150562"/>
          </a:xfrm>
          <a:prstGeom prst="blockArc">
            <a:avLst>
              <a:gd name="adj1" fmla="val 5502533"/>
              <a:gd name="adj2" fmla="val 1980318"/>
              <a:gd name="adj3" fmla="val 1053"/>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zh-CN" altLang="en-US" sz="1035">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32CD1C-7B15-40D5-BDD3-D3A522AB1C59}"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94EB08-0DEB-44BD-BEB1-CDFF23BDA65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4165200"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457201"/>
            <a:ext cx="6172200" cy="540385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smtClean="0"/>
              <a:t>单击图标添加图片</a:t>
            </a:r>
            <a:endParaRPr lang="en-US" dirty="0"/>
          </a:p>
        </p:txBody>
      </p:sp>
      <p:sp>
        <p:nvSpPr>
          <p:cNvPr id="4" name="Text Placeholder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3532CD1C-7B15-40D5-BDD3-D3A522AB1C59}"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94EB08-0DEB-44BD-BEB1-CDFF23BDA65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3532CD1C-7B15-40D5-BDD3-D3A522AB1C5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94EB08-0DEB-44BD-BEB1-CDFF23BDA65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5.xml"/><Relationship Id="rId12" Type="http://schemas.openxmlformats.org/officeDocument/2006/relationships/tags" Target="../tags/tag4.xml"/><Relationship Id="rId11" Type="http://schemas.openxmlformats.org/officeDocument/2006/relationships/image" Target="../media/image2.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1">
            <a:extLst>
              <a:ext uri="{28A0092B-C50C-407E-A947-70E740481C1C}">
                <a14:useLocalDpi xmlns:a14="http://schemas.microsoft.com/office/drawing/2010/main" val="0"/>
              </a:ext>
            </a:extLst>
          </a:blip>
          <a:srcRect l="312" t="22742" r="17482" b="53342"/>
          <a:stretch>
            <a:fillRect/>
          </a:stretch>
        </p:blipFill>
        <p:spPr>
          <a:xfrm>
            <a:off x="0" y="0"/>
            <a:ext cx="12192000" cy="6858000"/>
          </a:xfrm>
          <a:prstGeom prst="rect">
            <a:avLst/>
          </a:prstGeom>
        </p:spPr>
      </p:pic>
      <p:sp>
        <p:nvSpPr>
          <p:cNvPr id="2" name="Title Placeholder 1"/>
          <p:cNvSpPr>
            <a:spLocks noGrp="1"/>
          </p:cNvSpPr>
          <p:nvPr>
            <p:ph type="title"/>
            <p:custDataLst>
              <p:tags r:id="rId12"/>
            </p:custDataLst>
          </p:nvPr>
        </p:nvSpPr>
        <p:spPr>
          <a:xfrm>
            <a:off x="838200" y="365125"/>
            <a:ext cx="10515600" cy="988187"/>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32CD1C-7B15-40D5-BDD3-D3A522AB1C59}"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94EB08-0DEB-44BD-BEB1-CDFF23BDA65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365125" indent="-365125" algn="l" defTabSz="914400" rtl="0" eaLnBrk="1" latinLnBrk="0" hangingPunct="1">
        <a:lnSpc>
          <a:spcPct val="90000"/>
        </a:lnSpc>
        <a:spcBef>
          <a:spcPts val="1000"/>
        </a:spcBef>
        <a:buClr>
          <a:schemeClr val="accent1"/>
        </a:buClr>
        <a:buSzPct val="80000"/>
        <a:buFont typeface="Wingdings" panose="05000000000000000000" pitchFamily="2" charset="2"/>
        <a:buChar char="{"/>
        <a:defRPr sz="24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image" Target="file:///C:\Users\HP\AppData\Local\Temp\wps\INetCache\4fece860238c0aa16813332f089f1fdf" TargetMode="Externa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image" Target="file:///C:\Users\HP\AppData\Local\Temp\wps\INetCache\9facb61e652b0a9ac09453a2214dba5f" TargetMode="External"/><Relationship Id="rId17" Type="http://schemas.openxmlformats.org/officeDocument/2006/relationships/notesSlide" Target="../notesSlides/notesSlide2.xml"/><Relationship Id="rId16" Type="http://schemas.openxmlformats.org/officeDocument/2006/relationships/slideLayout" Target="../slideLayouts/slideLayout7.xml"/><Relationship Id="rId15" Type="http://schemas.openxmlformats.org/officeDocument/2006/relationships/tags" Target="../tags/tag21.xml"/><Relationship Id="rId14" Type="http://schemas.openxmlformats.org/officeDocument/2006/relationships/tags" Target="../tags/tag20.xml"/><Relationship Id="rId13" Type="http://schemas.openxmlformats.org/officeDocument/2006/relationships/tags" Target="../tags/tag19.xml"/><Relationship Id="rId12" Type="http://schemas.openxmlformats.org/officeDocument/2006/relationships/tags" Target="../tags/tag18.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image" Target="file:///C:\Users\HP\AppData\Local\Temp\wps\INetCache\9facb61e652b0a9ac09453a2214dba5f" TargetMode="External"/><Relationship Id="rId18" Type="http://schemas.openxmlformats.org/officeDocument/2006/relationships/notesSlide" Target="../notesSlides/notesSlide3.xml"/><Relationship Id="rId17" Type="http://schemas.openxmlformats.org/officeDocument/2006/relationships/slideLayout" Target="../slideLayouts/slideLayout7.xml"/><Relationship Id="rId16" Type="http://schemas.openxmlformats.org/officeDocument/2006/relationships/tags" Target="../tags/tag31.xml"/><Relationship Id="rId15" Type="http://schemas.openxmlformats.org/officeDocument/2006/relationships/image" Target="file:///C:\Users\HP\AppData\Local\Temp\wps\INetCache\3c02e274fdc0ecc302861a6b76d0db8f" TargetMode="External"/><Relationship Id="rId14" Type="http://schemas.openxmlformats.org/officeDocument/2006/relationships/image" Target="../media/image7.jpeg"/><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image" Target="../media/image6.png"/><Relationship Id="rId10" Type="http://schemas.openxmlformats.org/officeDocument/2006/relationships/image" Target="../media/image5.jpe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image" Target="file:///C:\Users\HP\AppData\Local\Temp\wps\INetCache\9facb61e652b0a9ac09453a2214dba5f" TargetMode="External"/><Relationship Id="rId11" Type="http://schemas.openxmlformats.org/officeDocument/2006/relationships/notesSlide" Target="../notesSlides/notesSlide4.xml"/><Relationship Id="rId10" Type="http://schemas.openxmlformats.org/officeDocument/2006/relationships/slideLayout" Target="../slideLayouts/slideLayout7.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9" Type="http://schemas.openxmlformats.org/officeDocument/2006/relationships/image" Target="file:///C:\Users\HP\AppData\Local\Temp\wps\INetCache\8992db149f66db66834f75eb208fbcab" TargetMode="External"/><Relationship Id="rId8" Type="http://schemas.openxmlformats.org/officeDocument/2006/relationships/image" Target="../media/image8.jpeg"/><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image" Target="file:///C:\Users\HP\AppData\Local\Temp\wps\INetCache\9facb61e652b0a9ac09453a2214dba5f" TargetMode="External"/><Relationship Id="rId18" Type="http://schemas.openxmlformats.org/officeDocument/2006/relationships/notesSlide" Target="../notesSlides/notesSlide5.xml"/><Relationship Id="rId17" Type="http://schemas.openxmlformats.org/officeDocument/2006/relationships/slideLayout" Target="../slideLayouts/slideLayout7.xml"/><Relationship Id="rId16" Type="http://schemas.openxmlformats.org/officeDocument/2006/relationships/tags" Target="../tags/tag44.xml"/><Relationship Id="rId15" Type="http://schemas.openxmlformats.org/officeDocument/2006/relationships/image" Target="../media/image11.jpeg"/><Relationship Id="rId14" Type="http://schemas.openxmlformats.org/officeDocument/2006/relationships/hyperlink" Target="https://wiki.ruhr-uni-bochum.de/uvu/index.php/File:Example3.left.jpg" TargetMode="External"/><Relationship Id="rId13" Type="http://schemas.openxmlformats.org/officeDocument/2006/relationships/image" Target="file:///C:\Users\HP\AppData\Local\Temp\wps\INetCache\282883776e349c6c5aaacfa83abad8d9" TargetMode="External"/><Relationship Id="rId12" Type="http://schemas.openxmlformats.org/officeDocument/2006/relationships/image" Target="../media/image10.jpeg"/><Relationship Id="rId11" Type="http://schemas.openxmlformats.org/officeDocument/2006/relationships/image" Target="file:///C:\Users\HP\AppData\Local\Temp\wps\INetCache\56b890afcd6aa9835c82f71a45517955" TargetMode="External"/><Relationship Id="rId10" Type="http://schemas.openxmlformats.org/officeDocument/2006/relationships/image" Target="../media/image9.jpe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9" Type="http://schemas.openxmlformats.org/officeDocument/2006/relationships/image" Target="../media/image13.jpeg"/><Relationship Id="rId8" Type="http://schemas.openxmlformats.org/officeDocument/2006/relationships/image" Target="../media/image12.jpeg"/><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image" Target="file:///C:\Users\HP\AppData\Local\Temp\wps\INetCache\9facb61e652b0a9ac09453a2214dba5f" TargetMode="External"/><Relationship Id="rId14" Type="http://schemas.openxmlformats.org/officeDocument/2006/relationships/notesSlide" Target="../notesSlides/notesSlide6.xml"/><Relationship Id="rId13" Type="http://schemas.openxmlformats.org/officeDocument/2006/relationships/slideLayout" Target="../slideLayouts/slideLayout7.xml"/><Relationship Id="rId12" Type="http://schemas.openxmlformats.org/officeDocument/2006/relationships/tags" Target="../tags/tag50.xml"/><Relationship Id="rId11" Type="http://schemas.openxmlformats.org/officeDocument/2006/relationships/image" Target="../media/image14.jpeg"/><Relationship Id="rId10" Type="http://schemas.openxmlformats.org/officeDocument/2006/relationships/image" Target="file:///C:\Users\HP\AppData\Local\Temp\wps\INetCache\dfeae53267ff2b8749ed78e4446aaefb" TargetMode="Externa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6.xml"/><Relationship Id="rId3" Type="http://schemas.openxmlformats.org/officeDocument/2006/relationships/tags" Target="../tags/tag51.xml"/><Relationship Id="rId2" Type="http://schemas.openxmlformats.org/officeDocument/2006/relationships/image" Target="file:///C:\Users\HP\AppData\Local\Temp\wps\INetCache\9facb61e652b0a9ac09453a2214dba5f" TargetMode="Externa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tags" Target="../tags/tag53.xml"/><Relationship Id="rId3" Type="http://schemas.openxmlformats.org/officeDocument/2006/relationships/image" Target="file:///C:\Users\HP\AppData\Local\Temp\wps\INetCache\9facb61e652b0a9ac09453a2214dba5f" TargetMode="External"/><Relationship Id="rId2" Type="http://schemas.openxmlformats.org/officeDocument/2006/relationships/image" Target="../media/image4.jpeg"/><Relationship Id="rId1" Type="http://schemas.openxmlformats.org/officeDocument/2006/relationships/tags" Target="../tags/tag52.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image" Target="file:///C:\Users\HP\AppData\Local\Temp\wps\INetCache\4fece860238c0aa16813332f089f1fdf" TargetMode="Externa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图片 99"/>
          <p:cNvPicPr/>
          <p:nvPr/>
        </p:nvPicPr>
        <p:blipFill>
          <a:blip r:embed="rId1" r:link="rId2"/>
          <a:stretch>
            <a:fillRect/>
          </a:stretch>
        </p:blipFill>
        <p:spPr>
          <a:xfrm>
            <a:off x="397510" y="-635"/>
            <a:ext cx="11396980" cy="6859270"/>
          </a:xfrm>
          <a:prstGeom prst="rect">
            <a:avLst/>
          </a:prstGeom>
          <a:noFill/>
          <a:ln w="9525">
            <a:noFill/>
          </a:ln>
        </p:spPr>
      </p:pic>
      <p:sp>
        <p:nvSpPr>
          <p:cNvPr id="2" name="标题 1"/>
          <p:cNvSpPr>
            <a:spLocks noGrp="1"/>
          </p:cNvSpPr>
          <p:nvPr>
            <p:ph type="ctrTitle"/>
            <p:custDataLst>
              <p:tags r:id="rId3"/>
            </p:custDataLst>
          </p:nvPr>
        </p:nvSpPr>
        <p:spPr/>
        <p:txBody>
          <a:bodyPr/>
          <a:lstStyle/>
          <a:p>
            <a:r>
              <a:rPr lang="zh-CN" altLang="en-US" dirty="0">
                <a:latin typeface="Times New Roman" panose="02020603050405020304" charset="0"/>
                <a:cs typeface="Times New Roman" panose="02020603050405020304" charset="0"/>
              </a:rPr>
              <a:t>The Liquor Culture of Ancient China</a:t>
            </a:r>
            <a:endParaRPr lang="zh-CN" altLang="en-US" dirty="0">
              <a:latin typeface="Times New Roman" panose="02020603050405020304" charset="0"/>
              <a:cs typeface="Times New Roman" panose="02020603050405020304" charset="0"/>
            </a:endParaRPr>
          </a:p>
        </p:txBody>
      </p:sp>
      <p:sp>
        <p:nvSpPr>
          <p:cNvPr id="3" name="副标题 2"/>
          <p:cNvSpPr>
            <a:spLocks noGrp="1"/>
          </p:cNvSpPr>
          <p:nvPr>
            <p:ph type="subTitle" idx="1"/>
            <p:custDataLst>
              <p:tags r:id="rId4"/>
            </p:custDataLst>
          </p:nvPr>
        </p:nvSpPr>
        <p:spPr>
          <a:xfrm>
            <a:off x="2313305" y="4941570"/>
            <a:ext cx="2742565" cy="1144905"/>
          </a:xfrm>
        </p:spPr>
        <p:txBody>
          <a:bodyPr>
            <a:noAutofit/>
          </a:bodyPr>
          <a:lstStyle/>
          <a:p>
            <a:r>
              <a:rPr lang="en-US" altLang="zh-CN" sz="3200" dirty="0"/>
              <a:t>Teng Bixia</a:t>
            </a:r>
            <a:endParaRPr lang="en-US" altLang="zh-CN" sz="3200" dirty="0"/>
          </a:p>
          <a:p>
            <a:r>
              <a:rPr lang="en-US" altLang="zh-CN" sz="2800" dirty="0"/>
              <a:t>2020/05/19</a:t>
            </a:r>
            <a:endParaRPr lang="en-US" altLang="zh-CN" sz="2800" dirty="0"/>
          </a:p>
        </p:txBody>
      </p:sp>
    </p:spTree>
    <p:custDataLst>
      <p:tags r:id="rId5"/>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p:nvPr/>
        </p:nvPicPr>
        <p:blipFill>
          <a:blip r:embed="rId1" r:link="rId2"/>
          <a:srcRect l="20994" r="26561"/>
          <a:stretch>
            <a:fillRect/>
          </a:stretch>
        </p:blipFill>
        <p:spPr>
          <a:xfrm>
            <a:off x="74295" y="84455"/>
            <a:ext cx="12030710" cy="6672580"/>
          </a:xfrm>
          <a:prstGeom prst="rect">
            <a:avLst/>
          </a:prstGeom>
          <a:noFill/>
          <a:ln w="9525">
            <a:noFill/>
          </a:ln>
        </p:spPr>
      </p:pic>
      <p:grpSp>
        <p:nvGrpSpPr>
          <p:cNvPr id="24" name="组合 23"/>
          <p:cNvGrpSpPr/>
          <p:nvPr>
            <p:custDataLst>
              <p:tags r:id="rId3"/>
            </p:custDataLst>
          </p:nvPr>
        </p:nvGrpSpPr>
        <p:grpSpPr>
          <a:xfrm>
            <a:off x="4392404" y="351480"/>
            <a:ext cx="3600992" cy="915234"/>
            <a:chOff x="1222799" y="2284395"/>
            <a:chExt cx="2493950" cy="633867"/>
          </a:xfrm>
        </p:grpSpPr>
        <p:grpSp>
          <p:nvGrpSpPr>
            <p:cNvPr id="25" name="组合 24"/>
            <p:cNvGrpSpPr/>
            <p:nvPr/>
          </p:nvGrpSpPr>
          <p:grpSpPr>
            <a:xfrm>
              <a:off x="3363991" y="2284395"/>
              <a:ext cx="352758" cy="344404"/>
              <a:chOff x="3363991" y="2374013"/>
              <a:chExt cx="154219" cy="150568"/>
            </a:xfrm>
          </p:grpSpPr>
          <p:sp>
            <p:nvSpPr>
              <p:cNvPr id="30" name="任意多边形 29"/>
              <p:cNvSpPr/>
              <p:nvPr>
                <p:custDataLst>
                  <p:tags r:id="rId4"/>
                </p:custDataLst>
              </p:nvPr>
            </p:nvSpPr>
            <p:spPr>
              <a:xfrm>
                <a:off x="3363991" y="2388613"/>
                <a:ext cx="135968" cy="135968"/>
              </a:xfrm>
              <a:custGeom>
                <a:avLst/>
                <a:gdLst>
                  <a:gd name="connsiteX0" fmla="*/ 0 w 696310"/>
                  <a:gd name="connsiteY0" fmla="*/ 0 h 696310"/>
                  <a:gd name="connsiteX1" fmla="*/ 459827 w 696310"/>
                  <a:gd name="connsiteY1" fmla="*/ 0 h 696310"/>
                  <a:gd name="connsiteX2" fmla="*/ 459827 w 696310"/>
                  <a:gd name="connsiteY2" fmla="*/ 236483 h 696310"/>
                  <a:gd name="connsiteX3" fmla="*/ 696310 w 696310"/>
                  <a:gd name="connsiteY3" fmla="*/ 236483 h 696310"/>
                  <a:gd name="connsiteX4" fmla="*/ 696310 w 696310"/>
                  <a:gd name="connsiteY4" fmla="*/ 696310 h 696310"/>
                  <a:gd name="connsiteX5" fmla="*/ 0 w 696310"/>
                  <a:gd name="connsiteY5" fmla="*/ 696310 h 69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310" h="696310">
                    <a:moveTo>
                      <a:pt x="0" y="0"/>
                    </a:moveTo>
                    <a:lnTo>
                      <a:pt x="459827" y="0"/>
                    </a:lnTo>
                    <a:lnTo>
                      <a:pt x="459827" y="236483"/>
                    </a:lnTo>
                    <a:lnTo>
                      <a:pt x="696310" y="236483"/>
                    </a:lnTo>
                    <a:lnTo>
                      <a:pt x="696310" y="696310"/>
                    </a:lnTo>
                    <a:lnTo>
                      <a:pt x="0" y="69631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91113" rIns="0" bIns="0" anchor="ctr">
                <a:normAutofit lnSpcReduction="10000"/>
              </a:bodyPr>
              <a:lstStyle/>
              <a:p>
                <a:pPr algn="ctr">
                  <a:defRPr/>
                </a:pPr>
                <a:endParaRPr lang="zh-CN" altLang="en-US" sz="2400">
                  <a:solidFill>
                    <a:srgbClr val="FFFFFF"/>
                  </a:solidFill>
                  <a:latin typeface="Arial" panose="020B0604020202020204" pitchFamily="34" charset="0"/>
                  <a:ea typeface="黑体" panose="02010609060101010101" pitchFamily="49" charset="-122"/>
                </a:endParaRPr>
              </a:p>
            </p:txBody>
          </p:sp>
          <p:sp>
            <p:nvSpPr>
              <p:cNvPr id="32" name="矩形 31"/>
              <p:cNvSpPr/>
              <p:nvPr>
                <p:custDataLst>
                  <p:tags r:id="rId5"/>
                </p:custDataLst>
              </p:nvPr>
            </p:nvSpPr>
            <p:spPr>
              <a:xfrm>
                <a:off x="3468933" y="2374013"/>
                <a:ext cx="49277" cy="520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91113" rIns="75928" bIns="0" anchor="ctr">
                <a:normAutofit fontScale="85000" lnSpcReduction="20000"/>
              </a:bodyPr>
              <a:lstStyle/>
              <a:p>
                <a:pPr algn="ctr">
                  <a:defRPr/>
                </a:pPr>
                <a:endParaRPr lang="zh-CN" altLang="en-US" sz="700">
                  <a:latin typeface="Arial" panose="020B0604020202020204" pitchFamily="34" charset="0"/>
                  <a:ea typeface="黑体" panose="02010609060101010101" pitchFamily="49" charset="-122"/>
                </a:endParaRPr>
              </a:p>
            </p:txBody>
          </p:sp>
        </p:grpSp>
        <p:sp>
          <p:nvSpPr>
            <p:cNvPr id="27" name="文本框 1"/>
            <p:cNvSpPr txBox="1">
              <a:spLocks noChangeArrowheads="1"/>
            </p:cNvSpPr>
            <p:nvPr>
              <p:custDataLst>
                <p:tags r:id="rId6"/>
              </p:custDataLst>
            </p:nvPr>
          </p:nvSpPr>
          <p:spPr bwMode="auto">
            <a:xfrm>
              <a:off x="1222799" y="2456597"/>
              <a:ext cx="21411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3600" b="1" spc="169" dirty="0">
                  <a:solidFill>
                    <a:schemeClr val="accent1">
                      <a:lumMod val="75000"/>
                    </a:schemeClr>
                  </a:solidFill>
                  <a:latin typeface="+mj-lt"/>
                  <a:ea typeface="+mj-ea"/>
                  <a:cs typeface="+mj-cs"/>
                </a:rPr>
                <a:t>CONTENTS</a:t>
              </a:r>
              <a:endParaRPr lang="zh-CN" altLang="en-US" sz="3600" b="1" spc="169" dirty="0">
                <a:solidFill>
                  <a:schemeClr val="accent1">
                    <a:lumMod val="75000"/>
                  </a:schemeClr>
                </a:solidFill>
                <a:latin typeface="+mj-lt"/>
                <a:ea typeface="+mj-ea"/>
                <a:cs typeface="+mj-cs"/>
              </a:endParaRPr>
            </a:p>
          </p:txBody>
        </p:sp>
      </p:grpSp>
      <p:grpSp>
        <p:nvGrpSpPr>
          <p:cNvPr id="33" name="组合 32"/>
          <p:cNvGrpSpPr/>
          <p:nvPr>
            <p:custDataLst>
              <p:tags r:id="rId7"/>
            </p:custDataLst>
          </p:nvPr>
        </p:nvGrpSpPr>
        <p:grpSpPr>
          <a:xfrm>
            <a:off x="2326844" y="1883476"/>
            <a:ext cx="5256530" cy="996711"/>
            <a:chOff x="428625" y="3302508"/>
            <a:chExt cx="3903653" cy="740187"/>
          </a:xfrm>
        </p:grpSpPr>
        <p:sp>
          <p:nvSpPr>
            <p:cNvPr id="34" name="矩形 7"/>
            <p:cNvSpPr/>
            <p:nvPr>
              <p:custDataLst>
                <p:tags r:id="rId8"/>
              </p:custDataLst>
            </p:nvPr>
          </p:nvSpPr>
          <p:spPr>
            <a:xfrm>
              <a:off x="991679" y="3302508"/>
              <a:ext cx="3340599" cy="73234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DDDDDD"/>
              </a:solidFill>
              <a:bevel/>
            </a:ln>
          </p:spPr>
          <p:style>
            <a:lnRef idx="2">
              <a:schemeClr val="accent1">
                <a:shade val="50000"/>
              </a:schemeClr>
            </a:lnRef>
            <a:fillRef idx="1">
              <a:schemeClr val="accent1"/>
            </a:fillRef>
            <a:effectRef idx="0">
              <a:schemeClr val="accent1"/>
            </a:effectRef>
            <a:fontRef idx="minor">
              <a:schemeClr val="lt1"/>
            </a:fontRef>
          </p:style>
          <p:txBody>
            <a:bodyPr wrap="square" lIns="136670" tIns="0" rIns="45556" bIns="60742" anchor="b">
              <a:noAutofit/>
            </a:bodyPr>
            <a:lstStyle/>
            <a:p>
              <a:pPr>
                <a:defRPr/>
              </a:pPr>
              <a:r>
                <a:rPr lang="en-US" altLang="zh-CN" sz="4000" dirty="0">
                  <a:solidFill>
                    <a:schemeClr val="tx1"/>
                  </a:solidFill>
                </a:rPr>
                <a:t>An Introduction</a:t>
              </a:r>
              <a:endParaRPr lang="en-US" altLang="zh-CN" sz="4000" dirty="0">
                <a:solidFill>
                  <a:schemeClr val="tx1"/>
                </a:solidFill>
              </a:endParaRPr>
            </a:p>
          </p:txBody>
        </p:sp>
        <p:sp>
          <p:nvSpPr>
            <p:cNvPr id="35" name="任意多边形 34"/>
            <p:cNvSpPr/>
            <p:nvPr>
              <p:custDataLst>
                <p:tags r:id="rId9"/>
              </p:custDataLst>
            </p:nvPr>
          </p:nvSpPr>
          <p:spPr>
            <a:xfrm>
              <a:off x="428625" y="3514642"/>
              <a:ext cx="528053" cy="528053"/>
            </a:xfrm>
            <a:custGeom>
              <a:avLst/>
              <a:gdLst>
                <a:gd name="connsiteX0" fmla="*/ 0 w 696310"/>
                <a:gd name="connsiteY0" fmla="*/ 0 h 696310"/>
                <a:gd name="connsiteX1" fmla="*/ 459827 w 696310"/>
                <a:gd name="connsiteY1" fmla="*/ 0 h 696310"/>
                <a:gd name="connsiteX2" fmla="*/ 459827 w 696310"/>
                <a:gd name="connsiteY2" fmla="*/ 236483 h 696310"/>
                <a:gd name="connsiteX3" fmla="*/ 696310 w 696310"/>
                <a:gd name="connsiteY3" fmla="*/ 236483 h 696310"/>
                <a:gd name="connsiteX4" fmla="*/ 696310 w 696310"/>
                <a:gd name="connsiteY4" fmla="*/ 696310 h 696310"/>
                <a:gd name="connsiteX5" fmla="*/ 0 w 696310"/>
                <a:gd name="connsiteY5" fmla="*/ 696310 h 69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310" h="696310">
                  <a:moveTo>
                    <a:pt x="0" y="0"/>
                  </a:moveTo>
                  <a:lnTo>
                    <a:pt x="459827" y="0"/>
                  </a:lnTo>
                  <a:lnTo>
                    <a:pt x="459827" y="236483"/>
                  </a:lnTo>
                  <a:lnTo>
                    <a:pt x="696310" y="236483"/>
                  </a:lnTo>
                  <a:lnTo>
                    <a:pt x="696310" y="696310"/>
                  </a:lnTo>
                  <a:lnTo>
                    <a:pt x="0" y="69631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75928" rIns="0" bIns="0" anchor="ctr">
              <a:normAutofit/>
            </a:bodyPr>
            <a:lstStyle/>
            <a:p>
              <a:pPr algn="ctr">
                <a:defRPr/>
              </a:pPr>
              <a:r>
                <a:rPr lang="en-US" altLang="zh-CN" sz="2400" dirty="0">
                  <a:solidFill>
                    <a:srgbClr val="FFFFFF"/>
                  </a:solidFill>
                </a:rPr>
                <a:t>01</a:t>
              </a:r>
              <a:endParaRPr lang="zh-CN" altLang="en-US" sz="2400" dirty="0">
                <a:solidFill>
                  <a:srgbClr val="FFFFFF"/>
                </a:solidFill>
              </a:endParaRPr>
            </a:p>
          </p:txBody>
        </p:sp>
        <p:sp>
          <p:nvSpPr>
            <p:cNvPr id="36" name="矩形 35"/>
            <p:cNvSpPr/>
            <p:nvPr>
              <p:custDataLst>
                <p:tags r:id="rId10"/>
              </p:custDataLst>
            </p:nvPr>
          </p:nvSpPr>
          <p:spPr>
            <a:xfrm>
              <a:off x="813220" y="3496329"/>
              <a:ext cx="157196" cy="16177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91113" rIns="75928" bIns="0" anchor="ctr">
              <a:normAutofit/>
            </a:bodyPr>
            <a:lstStyle/>
            <a:p>
              <a:pPr algn="ctr">
                <a:defRPr/>
              </a:pPr>
              <a:endParaRPr lang="zh-CN" altLang="en-US" sz="500"/>
            </a:p>
          </p:txBody>
        </p:sp>
      </p:grpSp>
      <p:grpSp>
        <p:nvGrpSpPr>
          <p:cNvPr id="37" name="组合 36"/>
          <p:cNvGrpSpPr/>
          <p:nvPr>
            <p:custDataLst>
              <p:tags r:id="rId11"/>
            </p:custDataLst>
          </p:nvPr>
        </p:nvGrpSpPr>
        <p:grpSpPr>
          <a:xfrm>
            <a:off x="3174220" y="4335434"/>
            <a:ext cx="3930928" cy="994667"/>
            <a:chOff x="428625" y="4666894"/>
            <a:chExt cx="2919222" cy="738667"/>
          </a:xfrm>
        </p:grpSpPr>
        <p:sp>
          <p:nvSpPr>
            <p:cNvPr id="38" name="矩形 7"/>
            <p:cNvSpPr/>
            <p:nvPr>
              <p:custDataLst>
                <p:tags r:id="rId12"/>
              </p:custDataLst>
            </p:nvPr>
          </p:nvSpPr>
          <p:spPr>
            <a:xfrm>
              <a:off x="991781" y="4666894"/>
              <a:ext cx="2356066" cy="73255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DDDDDD"/>
              </a:solidFill>
              <a:bevel/>
            </a:ln>
          </p:spPr>
          <p:style>
            <a:lnRef idx="2">
              <a:schemeClr val="accent1">
                <a:shade val="50000"/>
              </a:schemeClr>
            </a:lnRef>
            <a:fillRef idx="1">
              <a:schemeClr val="accent1"/>
            </a:fillRef>
            <a:effectRef idx="0">
              <a:schemeClr val="accent1"/>
            </a:effectRef>
            <a:fontRef idx="minor">
              <a:schemeClr val="lt1"/>
            </a:fontRef>
          </p:style>
          <p:txBody>
            <a:bodyPr wrap="square" lIns="136670" tIns="0" rIns="45556" bIns="60742" anchor="b">
              <a:normAutofit/>
            </a:bodyPr>
            <a:lstStyle/>
            <a:p>
              <a:pPr>
                <a:defRPr/>
              </a:pPr>
              <a:r>
                <a:rPr lang="en-US" altLang="zh-CN" sz="4000" dirty="0">
                  <a:solidFill>
                    <a:schemeClr val="tx1"/>
                  </a:solidFill>
                </a:rPr>
                <a:t>Translation</a:t>
              </a:r>
              <a:endParaRPr lang="en-US" altLang="zh-CN" sz="4000" dirty="0">
                <a:solidFill>
                  <a:schemeClr val="tx1"/>
                </a:solidFill>
              </a:endParaRPr>
            </a:p>
          </p:txBody>
        </p:sp>
        <p:sp>
          <p:nvSpPr>
            <p:cNvPr id="39" name="任意多边形 38"/>
            <p:cNvSpPr/>
            <p:nvPr>
              <p:custDataLst>
                <p:tags r:id="rId13"/>
              </p:custDataLst>
            </p:nvPr>
          </p:nvSpPr>
          <p:spPr>
            <a:xfrm>
              <a:off x="428625" y="4877508"/>
              <a:ext cx="528053" cy="528053"/>
            </a:xfrm>
            <a:custGeom>
              <a:avLst/>
              <a:gdLst>
                <a:gd name="connsiteX0" fmla="*/ 0 w 696310"/>
                <a:gd name="connsiteY0" fmla="*/ 0 h 696310"/>
                <a:gd name="connsiteX1" fmla="*/ 459827 w 696310"/>
                <a:gd name="connsiteY1" fmla="*/ 0 h 696310"/>
                <a:gd name="connsiteX2" fmla="*/ 459827 w 696310"/>
                <a:gd name="connsiteY2" fmla="*/ 236483 h 696310"/>
                <a:gd name="connsiteX3" fmla="*/ 696310 w 696310"/>
                <a:gd name="connsiteY3" fmla="*/ 236483 h 696310"/>
                <a:gd name="connsiteX4" fmla="*/ 696310 w 696310"/>
                <a:gd name="connsiteY4" fmla="*/ 696310 h 696310"/>
                <a:gd name="connsiteX5" fmla="*/ 0 w 696310"/>
                <a:gd name="connsiteY5" fmla="*/ 696310 h 69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310" h="696310">
                  <a:moveTo>
                    <a:pt x="0" y="0"/>
                  </a:moveTo>
                  <a:lnTo>
                    <a:pt x="459827" y="0"/>
                  </a:lnTo>
                  <a:lnTo>
                    <a:pt x="459827" y="236483"/>
                  </a:lnTo>
                  <a:lnTo>
                    <a:pt x="696310" y="236483"/>
                  </a:lnTo>
                  <a:lnTo>
                    <a:pt x="696310" y="696310"/>
                  </a:lnTo>
                  <a:lnTo>
                    <a:pt x="0" y="6963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75928" rIns="0" bIns="0" anchor="ctr">
              <a:normAutofit/>
            </a:bodyPr>
            <a:lstStyle/>
            <a:p>
              <a:pPr algn="ctr">
                <a:defRPr/>
              </a:pPr>
              <a:r>
                <a:rPr lang="en-US" altLang="zh-CN" sz="2400">
                  <a:solidFill>
                    <a:srgbClr val="FFFFFF"/>
                  </a:solidFill>
                </a:rPr>
                <a:t>02</a:t>
              </a:r>
              <a:endParaRPr lang="zh-CN" altLang="en-US" sz="2400">
                <a:solidFill>
                  <a:srgbClr val="FFFFFF"/>
                </a:solidFill>
              </a:endParaRPr>
            </a:p>
          </p:txBody>
        </p:sp>
        <p:sp>
          <p:nvSpPr>
            <p:cNvPr id="40" name="矩形 39"/>
            <p:cNvSpPr/>
            <p:nvPr>
              <p:custDataLst>
                <p:tags r:id="rId14"/>
              </p:custDataLst>
            </p:nvPr>
          </p:nvSpPr>
          <p:spPr>
            <a:xfrm>
              <a:off x="813220" y="4859194"/>
              <a:ext cx="157196" cy="16329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91113" rIns="75928" bIns="0" anchor="ctr">
              <a:normAutofit/>
            </a:bodyPr>
            <a:lstStyle/>
            <a:p>
              <a:pPr algn="ctr">
                <a:defRPr/>
              </a:pPr>
              <a:endParaRPr lang="zh-CN" altLang="en-US" sz="500"/>
            </a:p>
          </p:txBody>
        </p:sp>
      </p:grpSp>
      <p:sp>
        <p:nvSpPr>
          <p:cNvPr id="2" name="文本框 1"/>
          <p:cNvSpPr txBox="1"/>
          <p:nvPr/>
        </p:nvSpPr>
        <p:spPr>
          <a:xfrm>
            <a:off x="3885565" y="2869565"/>
            <a:ext cx="3810000" cy="1630045"/>
          </a:xfrm>
          <a:prstGeom prst="rect">
            <a:avLst/>
          </a:prstGeom>
          <a:noFill/>
        </p:spPr>
        <p:txBody>
          <a:bodyPr wrap="none" rtlCol="0">
            <a:spAutoFit/>
          </a:bodyPr>
          <a:p>
            <a:pPr marL="342900" indent="-342900" algn="l">
              <a:buClrTx/>
              <a:buSzTx/>
              <a:buFont typeface="Wingdings" panose="05000000000000000000" charset="0"/>
              <a:buChar char="Ø"/>
              <a:defRPr/>
            </a:pPr>
            <a:r>
              <a:rPr lang="en-US" altLang="zh-CN" sz="2000" dirty="0">
                <a:latin typeface="Arial" panose="020B0604020202020204" pitchFamily="34" charset="0"/>
                <a:cs typeface="Arial" panose="020B0604020202020204" pitchFamily="34" charset="0"/>
                <a:sym typeface="+mn-ea"/>
              </a:rPr>
              <a:t>The Origin of liquor</a:t>
            </a:r>
            <a:endParaRPr lang="en-US" altLang="zh-CN" sz="2000" dirty="0">
              <a:latin typeface="Arial" panose="020B0604020202020204" pitchFamily="34" charset="0"/>
              <a:cs typeface="Arial" panose="020B0604020202020204" pitchFamily="34" charset="0"/>
              <a:sym typeface="+mn-ea"/>
            </a:endParaRPr>
          </a:p>
          <a:p>
            <a:pPr algn="l">
              <a:buClrTx/>
              <a:buSzTx/>
              <a:buFontTx/>
              <a:defRPr/>
            </a:pPr>
            <a:r>
              <a:rPr lang="en-US" altLang="zh-CN" sz="2000" dirty="0">
                <a:latin typeface="Arial" panose="020B0604020202020204" pitchFamily="34" charset="0"/>
                <a:cs typeface="Arial" panose="020B0604020202020204" pitchFamily="34" charset="0"/>
                <a:sym typeface="+mn-ea"/>
              </a:rPr>
              <a:t>     The Types of liquor</a:t>
            </a:r>
            <a:endParaRPr lang="en-US" altLang="zh-CN" sz="2000" dirty="0">
              <a:latin typeface="Arial" panose="020B0604020202020204" pitchFamily="34" charset="0"/>
              <a:cs typeface="Arial" panose="020B0604020202020204" pitchFamily="34" charset="0"/>
              <a:sym typeface="+mn-ea"/>
            </a:endParaRPr>
          </a:p>
          <a:p>
            <a:pPr algn="l">
              <a:buClrTx/>
              <a:buSzTx/>
              <a:buFontTx/>
              <a:defRPr/>
            </a:pPr>
            <a:r>
              <a:rPr lang="en-US" altLang="zh-CN" sz="2000" dirty="0">
                <a:latin typeface="Arial" panose="020B0604020202020204" pitchFamily="34" charset="0"/>
                <a:cs typeface="Arial" panose="020B0604020202020204" pitchFamily="34" charset="0"/>
                <a:sym typeface="+mn-ea"/>
              </a:rPr>
              <a:t>     The Types of Drinking Vessel</a:t>
            </a:r>
            <a:endParaRPr lang="en-US" altLang="zh-CN" sz="2000" dirty="0">
              <a:latin typeface="Arial" panose="020B0604020202020204" pitchFamily="34" charset="0"/>
              <a:cs typeface="Arial" panose="020B0604020202020204" pitchFamily="34" charset="0"/>
              <a:sym typeface="+mn-ea"/>
            </a:endParaRPr>
          </a:p>
          <a:p>
            <a:pPr algn="l">
              <a:buClrTx/>
              <a:buSzTx/>
              <a:buFontTx/>
              <a:defRPr/>
            </a:pPr>
            <a:r>
              <a:rPr lang="en-US" altLang="zh-CN" sz="2000" dirty="0">
                <a:latin typeface="Arial" panose="020B0604020202020204" pitchFamily="34" charset="0"/>
                <a:cs typeface="Arial" panose="020B0604020202020204" pitchFamily="34" charset="0"/>
                <a:sym typeface="+mn-ea"/>
              </a:rPr>
              <a:t>     Drinking Games</a:t>
            </a:r>
            <a:endParaRPr lang="en-US" altLang="zh-CN" sz="2000" dirty="0">
              <a:latin typeface="Arial" panose="020B0604020202020204" pitchFamily="34" charset="0"/>
              <a:cs typeface="Arial" panose="020B0604020202020204" pitchFamily="34" charset="0"/>
            </a:endParaRPr>
          </a:p>
          <a:p>
            <a:endParaRPr lang="en-US" altLang="zh-CN" sz="2000">
              <a:latin typeface="Arial" panose="020B0604020202020204" pitchFamily="34" charset="0"/>
              <a:cs typeface="Arial" panose="020B0604020202020204" pitchFamily="34" charset="0"/>
            </a:endParaRPr>
          </a:p>
        </p:txBody>
      </p:sp>
    </p:spTree>
    <p:custDataLst>
      <p:tags r:id="rId1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left)">
                                      <p:cBhvr>
                                        <p:cTn id="13" dur="500"/>
                                        <p:tgtEl>
                                          <p:spTgt spid="2">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left)">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图片 101"/>
          <p:cNvPicPr/>
          <p:nvPr/>
        </p:nvPicPr>
        <p:blipFill>
          <a:blip r:embed="rId1" r:link="rId2"/>
          <a:stretch>
            <a:fillRect/>
          </a:stretch>
        </p:blipFill>
        <p:spPr>
          <a:xfrm>
            <a:off x="-1781810" y="922655"/>
            <a:ext cx="15208885" cy="6042660"/>
          </a:xfrm>
          <a:prstGeom prst="rect">
            <a:avLst/>
          </a:prstGeom>
          <a:noFill/>
          <a:ln w="9525">
            <a:noFill/>
          </a:ln>
        </p:spPr>
      </p:pic>
      <p:grpSp>
        <p:nvGrpSpPr>
          <p:cNvPr id="7" name="组合 6"/>
          <p:cNvGrpSpPr/>
          <p:nvPr/>
        </p:nvGrpSpPr>
        <p:grpSpPr>
          <a:xfrm>
            <a:off x="73660" y="106680"/>
            <a:ext cx="6094730" cy="904240"/>
            <a:chOff x="829" y="573"/>
            <a:chExt cx="9598" cy="1424"/>
          </a:xfrm>
        </p:grpSpPr>
        <p:sp>
          <p:nvSpPr>
            <p:cNvPr id="4" name="文本框 3"/>
            <p:cNvSpPr txBox="1"/>
            <p:nvPr>
              <p:custDataLst>
                <p:tags r:id="rId3"/>
              </p:custDataLst>
            </p:nvPr>
          </p:nvSpPr>
          <p:spPr>
            <a:xfrm>
              <a:off x="1321" y="573"/>
              <a:ext cx="9107" cy="1425"/>
            </a:xfrm>
            <a:prstGeom prst="rect">
              <a:avLst/>
            </a:prstGeom>
          </p:spPr>
          <p:txBody>
            <a:bodyPr anchor="ctr" anchorCtr="0">
              <a:normAutofit fontScale="90000"/>
            </a:bodyPr>
            <a:lstStyle>
              <a:defPPr>
                <a:defRPr lang="zh-CN"/>
              </a:defPPr>
              <a:lvl1pPr algn="ctr">
                <a:lnSpc>
                  <a:spcPct val="90000"/>
                </a:lnSpc>
                <a:spcBef>
                  <a:spcPct val="0"/>
                </a:spcBef>
                <a:buNone/>
                <a:defRPr sz="4400">
                  <a:latin typeface="+mj-lt"/>
                  <a:ea typeface="+mj-ea"/>
                  <a:cs typeface="+mj-cs"/>
                </a:defRPr>
              </a:lvl1pPr>
            </a:lstStyle>
            <a:p>
              <a:pPr algn="l"/>
              <a:r>
                <a:rPr lang="zh-CN" altLang="en-US" sz="3600" dirty="0">
                  <a:solidFill>
                    <a:schemeClr val="accent1">
                      <a:lumMod val="75000"/>
                    </a:schemeClr>
                  </a:solidFill>
                </a:rPr>
                <a:t>The Origin of liquor in China</a:t>
              </a:r>
              <a:endParaRPr lang="zh-CN" altLang="en-US" sz="3600" dirty="0">
                <a:solidFill>
                  <a:schemeClr val="accent1">
                    <a:lumMod val="75000"/>
                  </a:schemeClr>
                </a:solidFill>
              </a:endParaRPr>
            </a:p>
          </p:txBody>
        </p:sp>
        <p:grpSp>
          <p:nvGrpSpPr>
            <p:cNvPr id="6" name="组合 5"/>
            <p:cNvGrpSpPr/>
            <p:nvPr>
              <p:custDataLst>
                <p:tags r:id="rId4"/>
              </p:custDataLst>
            </p:nvPr>
          </p:nvGrpSpPr>
          <p:grpSpPr>
            <a:xfrm>
              <a:off x="829" y="966"/>
              <a:ext cx="8811" cy="640"/>
              <a:chOff x="4433223" y="1096665"/>
              <a:chExt cx="10757923" cy="406533"/>
            </a:xfrm>
          </p:grpSpPr>
          <p:sp>
            <p:nvSpPr>
              <p:cNvPr id="3" name="MH_Other_1"/>
              <p:cNvSpPr/>
              <p:nvPr>
                <p:custDataLst>
                  <p:tags r:id="rId5"/>
                </p:custDataLst>
              </p:nvPr>
            </p:nvSpPr>
            <p:spPr>
              <a:xfrm>
                <a:off x="4433223" y="1096665"/>
                <a:ext cx="447945" cy="385814"/>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92500" lnSpcReduction="10000"/>
              </a:bodyPr>
              <a:p>
                <a:pPr algn="ctr">
                  <a:defRPr/>
                </a:pPr>
                <a:endParaRPr lang="zh-CN" altLang="en-US" sz="760"/>
              </a:p>
            </p:txBody>
          </p:sp>
          <p:sp>
            <p:nvSpPr>
              <p:cNvPr id="5" name="MH_Other_2"/>
              <p:cNvSpPr/>
              <p:nvPr>
                <p:custDataLst>
                  <p:tags r:id="rId6"/>
                </p:custDataLst>
              </p:nvPr>
            </p:nvSpPr>
            <p:spPr>
              <a:xfrm>
                <a:off x="4656694" y="1096665"/>
                <a:ext cx="447945" cy="385814"/>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92500" lnSpcReduction="10000"/>
              </a:bodyPr>
              <a:p>
                <a:pPr algn="ctr">
                  <a:defRPr/>
                </a:pPr>
                <a:endParaRPr lang="zh-CN" altLang="en-US" sz="760"/>
              </a:p>
            </p:txBody>
          </p:sp>
          <p:sp>
            <p:nvSpPr>
              <p:cNvPr id="12" name="MH_Other_5"/>
              <p:cNvSpPr/>
              <p:nvPr>
                <p:custDataLst>
                  <p:tags r:id="rId7"/>
                </p:custDataLst>
              </p:nvPr>
            </p:nvSpPr>
            <p:spPr>
              <a:xfrm flipV="1">
                <a:off x="4435834" y="1474398"/>
                <a:ext cx="10755312" cy="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25000" lnSpcReduction="20000"/>
              </a:bodyPr>
              <a:p>
                <a:pPr algn="ctr">
                  <a:defRPr/>
                </a:pPr>
                <a:endParaRPr lang="zh-CN" altLang="en-US" sz="760"/>
              </a:p>
            </p:txBody>
          </p:sp>
        </p:grpSp>
      </p:grpSp>
      <p:sp>
        <p:nvSpPr>
          <p:cNvPr id="18" name="文本框 17"/>
          <p:cNvSpPr txBox="1"/>
          <p:nvPr/>
        </p:nvSpPr>
        <p:spPr>
          <a:xfrm>
            <a:off x="533400" y="5920740"/>
            <a:ext cx="9394190" cy="645160"/>
          </a:xfrm>
          <a:prstGeom prst="rect">
            <a:avLst/>
          </a:prstGeom>
          <a:noFill/>
        </p:spPr>
        <p:txBody>
          <a:bodyPr wrap="square" rtlCol="0" anchor="t">
            <a:spAutoFit/>
          </a:bodyPr>
          <a:p>
            <a:r>
              <a:rPr lang="zh-CN" altLang="en-US">
                <a:latin typeface="Arial" panose="020B0604020202020204" pitchFamily="34" charset="0"/>
                <a:cs typeface="Arial" panose="020B0604020202020204" pitchFamily="34" charset="0"/>
              </a:rPr>
              <a:t>There were birds hovering overhead, making "choo-choo."“啾啾啾”  Du Kang thought it was a gift from God, so he called the liquid "</a:t>
            </a:r>
            <a:r>
              <a:rPr lang="en-US" altLang="zh-CN">
                <a:latin typeface="Arial" panose="020B0604020202020204" pitchFamily="34" charset="0"/>
                <a:cs typeface="Arial" panose="020B0604020202020204" pitchFamily="34" charset="0"/>
              </a:rPr>
              <a:t>liquor</a:t>
            </a:r>
            <a:r>
              <a:rPr lang="zh-CN" altLang="en-US">
                <a:latin typeface="Arial" panose="020B0604020202020204" pitchFamily="34" charset="0"/>
                <a:cs typeface="Arial" panose="020B0604020202020204" pitchFamily="34" charset="0"/>
              </a:rPr>
              <a:t>". 酒 </a:t>
            </a:r>
            <a:endParaRPr lang="zh-CN" altLang="en-US">
              <a:latin typeface="Arial" panose="020B0604020202020204" pitchFamily="34" charset="0"/>
              <a:cs typeface="Arial" panose="020B0604020202020204" pitchFamily="34" charset="0"/>
            </a:endParaRPr>
          </a:p>
        </p:txBody>
      </p:sp>
      <p:sp>
        <p:nvSpPr>
          <p:cNvPr id="27" name="文本框 26"/>
          <p:cNvSpPr txBox="1"/>
          <p:nvPr/>
        </p:nvSpPr>
        <p:spPr>
          <a:xfrm>
            <a:off x="306705" y="922655"/>
            <a:ext cx="3829685" cy="521970"/>
          </a:xfrm>
          <a:prstGeom prst="rect">
            <a:avLst/>
          </a:prstGeom>
          <a:noFill/>
          <a:ln w="9525">
            <a:noFill/>
          </a:ln>
        </p:spPr>
        <p:txBody>
          <a:bodyPr wrap="square">
            <a:spAutoFit/>
            <a:scene3d>
              <a:camera prst="orthographicFront"/>
              <a:lightRig rig="threePt" dir="t"/>
            </a:scene3d>
          </a:bodyPr>
          <a:p>
            <a:pPr indent="0"/>
            <a:r>
              <a:rPr lang="en-US" sz="28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隶书" panose="02010800040101010101" charset="-122"/>
                <a:ea typeface="华文隶书" panose="02010800040101010101" charset="-122"/>
                <a:cs typeface="Arial" panose="020B0604020202020204" pitchFamily="34" charset="0"/>
              </a:rPr>
              <a:t> Du Kang invented liquor</a:t>
            </a:r>
            <a:endParaRPr lang="en-US" altLang="en-US" sz="28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隶书" panose="02010800040101010101" charset="-122"/>
              <a:ea typeface="华文隶书" panose="02010800040101010101" charset="-122"/>
              <a:cs typeface="Arial" panose="020B0604020202020204" pitchFamily="34" charset="0"/>
            </a:endParaRPr>
          </a:p>
        </p:txBody>
      </p:sp>
      <p:grpSp>
        <p:nvGrpSpPr>
          <p:cNvPr id="31" name="组合 30"/>
          <p:cNvGrpSpPr/>
          <p:nvPr/>
        </p:nvGrpSpPr>
        <p:grpSpPr>
          <a:xfrm>
            <a:off x="770890" y="1518285"/>
            <a:ext cx="6319520" cy="1942465"/>
            <a:chOff x="1214" y="2391"/>
            <a:chExt cx="10359" cy="3874"/>
          </a:xfrm>
        </p:grpSpPr>
        <p:grpSp>
          <p:nvGrpSpPr>
            <p:cNvPr id="23" name="组合 22"/>
            <p:cNvGrpSpPr/>
            <p:nvPr/>
          </p:nvGrpSpPr>
          <p:grpSpPr>
            <a:xfrm>
              <a:off x="1214" y="2391"/>
              <a:ext cx="4509" cy="3874"/>
              <a:chOff x="1214" y="1268"/>
              <a:chExt cx="4746" cy="3923"/>
            </a:xfrm>
          </p:grpSpPr>
          <p:sp>
            <p:nvSpPr>
              <p:cNvPr id="8" name="直接连接符 7"/>
              <p:cNvSpPr>
                <a:spLocks noChangeShapeType="1"/>
              </p:cNvSpPr>
              <p:nvPr>
                <p:custDataLst>
                  <p:tags r:id="rId8"/>
                </p:custDataLst>
              </p:nvPr>
            </p:nvSpPr>
            <p:spPr bwMode="auto">
              <a:xfrm>
                <a:off x="5942" y="1404"/>
                <a:ext cx="18" cy="3787"/>
              </a:xfrm>
              <a:prstGeom prst="line">
                <a:avLst/>
              </a:prstGeom>
              <a:solidFill>
                <a:schemeClr val="accent1"/>
              </a:solidFill>
              <a:ln w="6350">
                <a:solidFill>
                  <a:schemeClr val="accent1"/>
                </a:solidFill>
                <a:miter lim="800000"/>
              </a:ln>
            </p:spPr>
            <p:txBody>
              <a:bodyPr wrap="square">
                <a:normAutofit fontScale="25000" lnSpcReduction="20000"/>
              </a:bodyPr>
              <a:lstStyle/>
              <a:p>
                <a:endParaRPr lang="zh-CN" altLang="en-US" sz="760"/>
              </a:p>
            </p:txBody>
          </p:sp>
          <p:pic>
            <p:nvPicPr>
              <p:cNvPr id="101" name="图片 100"/>
              <p:cNvPicPr/>
              <p:nvPr>
                <p:custDataLst>
                  <p:tags r:id="rId9"/>
                </p:custDataLst>
              </p:nvPr>
            </p:nvPicPr>
            <p:blipFill>
              <a:blip r:embed="rId10"/>
              <a:stretch>
                <a:fillRect/>
              </a:stretch>
            </p:blipFill>
            <p:spPr>
              <a:xfrm>
                <a:off x="1214" y="1268"/>
                <a:ext cx="4568" cy="3786"/>
              </a:xfrm>
              <a:prstGeom prst="roundRect">
                <a:avLst/>
              </a:prstGeom>
              <a:noFill/>
              <a:ln w="9525">
                <a:noFill/>
              </a:ln>
            </p:spPr>
          </p:pic>
        </p:grpSp>
        <p:sp>
          <p:nvSpPr>
            <p:cNvPr id="28" name="文本框 27"/>
            <p:cNvSpPr txBox="1"/>
            <p:nvPr/>
          </p:nvSpPr>
          <p:spPr>
            <a:xfrm>
              <a:off x="5723" y="3014"/>
              <a:ext cx="5850" cy="3128"/>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t">
              <a:spAutoFit/>
            </a:bodyPr>
            <a:p>
              <a:pPr algn="just"/>
              <a:r>
                <a:rPr lang="en-US" altLang="zh-CN" sz="1600" dirty="0">
                  <a:latin typeface="Arial" panose="020B0604020202020204" pitchFamily="34" charset="0"/>
                  <a:cs typeface="Arial" panose="020B0604020202020204" pitchFamily="34" charset="0"/>
                  <a:sym typeface="+mn-ea"/>
                </a:rPr>
                <a:t>One day it rained suddenly while Du Kang was herding the sheep. Hastily driving the sheep back to the sheepfold, he forgot some husked sorghum rice in a hollowed trunk by accident.</a:t>
              </a:r>
              <a:endParaRPr lang="zh-CN" altLang="en-US" sz="1600" dirty="0">
                <a:latin typeface="Arial" panose="020B0604020202020204" pitchFamily="34" charset="0"/>
                <a:cs typeface="Arial" panose="020B0604020202020204" pitchFamily="34" charset="0"/>
                <a:sym typeface="+mn-ea"/>
              </a:endParaRPr>
            </a:p>
          </p:txBody>
        </p:sp>
      </p:grpSp>
      <p:grpSp>
        <p:nvGrpSpPr>
          <p:cNvPr id="32" name="组合 31"/>
          <p:cNvGrpSpPr/>
          <p:nvPr/>
        </p:nvGrpSpPr>
        <p:grpSpPr>
          <a:xfrm>
            <a:off x="4701540" y="3553460"/>
            <a:ext cx="6676390" cy="2367280"/>
            <a:chOff x="7404" y="5596"/>
            <a:chExt cx="10514" cy="3728"/>
          </a:xfrm>
        </p:grpSpPr>
        <p:grpSp>
          <p:nvGrpSpPr>
            <p:cNvPr id="24" name="组合 23"/>
            <p:cNvGrpSpPr/>
            <p:nvPr/>
          </p:nvGrpSpPr>
          <p:grpSpPr>
            <a:xfrm>
              <a:off x="13665" y="5596"/>
              <a:ext cx="4253" cy="3728"/>
              <a:chOff x="13326" y="5596"/>
              <a:chExt cx="4253" cy="3728"/>
            </a:xfrm>
          </p:grpSpPr>
          <p:pic>
            <p:nvPicPr>
              <p:cNvPr id="17" name="图片 16"/>
              <p:cNvPicPr>
                <a:picLocks noChangeAspect="1"/>
              </p:cNvPicPr>
              <p:nvPr/>
            </p:nvPicPr>
            <p:blipFill>
              <a:blip r:embed="rId11"/>
              <a:srcRect l="13976" t="35842" r="36739" b="8575"/>
              <a:stretch>
                <a:fillRect/>
              </a:stretch>
            </p:blipFill>
            <p:spPr>
              <a:xfrm>
                <a:off x="13449" y="5892"/>
                <a:ext cx="4130" cy="2978"/>
              </a:xfrm>
              <a:prstGeom prst="roundRect">
                <a:avLst/>
              </a:prstGeom>
            </p:spPr>
          </p:pic>
          <p:sp>
            <p:nvSpPr>
              <p:cNvPr id="20" name="直接连接符 19"/>
              <p:cNvSpPr>
                <a:spLocks noChangeShapeType="1"/>
              </p:cNvSpPr>
              <p:nvPr>
                <p:custDataLst>
                  <p:tags r:id="rId12"/>
                </p:custDataLst>
              </p:nvPr>
            </p:nvSpPr>
            <p:spPr bwMode="auto">
              <a:xfrm>
                <a:off x="13326" y="5596"/>
                <a:ext cx="6" cy="3728"/>
              </a:xfrm>
              <a:prstGeom prst="line">
                <a:avLst/>
              </a:prstGeom>
              <a:solidFill>
                <a:schemeClr val="accent1"/>
              </a:solidFill>
              <a:ln w="6350">
                <a:solidFill>
                  <a:schemeClr val="accent1"/>
                </a:solidFill>
                <a:miter lim="800000"/>
              </a:ln>
            </p:spPr>
            <p:txBody>
              <a:bodyPr wrap="square">
                <a:normAutofit fontScale="25000" lnSpcReduction="20000"/>
              </a:bodyPr>
              <a:lstStyle/>
              <a:p>
                <a:endParaRPr lang="zh-CN" altLang="en-US" sz="760"/>
              </a:p>
            </p:txBody>
          </p:sp>
        </p:grpSp>
        <p:sp>
          <p:nvSpPr>
            <p:cNvPr id="29" name="文本框 28"/>
            <p:cNvSpPr txBox="1"/>
            <p:nvPr/>
          </p:nvSpPr>
          <p:spPr>
            <a:xfrm>
              <a:off x="7404" y="6534"/>
              <a:ext cx="6261" cy="169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p>
              <a:pPr algn="just">
                <a:buClrTx/>
                <a:buSzTx/>
                <a:buFontTx/>
              </a:pPr>
              <a:r>
                <a:rPr lang="en-US" altLang="zh-CN" sz="1600" dirty="0">
                  <a:latin typeface="Arial" panose="020B0604020202020204" pitchFamily="34" charset="0"/>
                  <a:cs typeface="Arial" panose="020B0604020202020204" pitchFamily="34" charset="0"/>
                  <a:sym typeface="+mn-ea"/>
                </a:rPr>
                <a:t>The rice he left there became so fragrant that he couldn’t help tasting some.It was palatable. And this made him start to develop the liquor-brewing technique.</a:t>
              </a:r>
              <a:endParaRPr lang="en-US" altLang="zh-CN" sz="1600" dirty="0">
                <a:latin typeface="Arial" panose="020B0604020202020204" pitchFamily="34" charset="0"/>
                <a:cs typeface="Arial" panose="020B0604020202020204" pitchFamily="34" charset="0"/>
              </a:endParaRPr>
            </a:p>
          </p:txBody>
        </p:sp>
      </p:grpSp>
      <p:pic>
        <p:nvPicPr>
          <p:cNvPr id="30" name="图片 29"/>
          <p:cNvPicPr/>
          <p:nvPr>
            <p:custDataLst>
              <p:tags r:id="rId13"/>
            </p:custDataLst>
          </p:nvPr>
        </p:nvPicPr>
        <p:blipFill>
          <a:blip r:embed="rId14" r:link="rId15"/>
          <a:stretch>
            <a:fillRect/>
          </a:stretch>
        </p:blipFill>
        <p:spPr>
          <a:xfrm>
            <a:off x="9241790" y="356235"/>
            <a:ext cx="2336165" cy="2238375"/>
          </a:xfrm>
          <a:prstGeom prst="rect">
            <a:avLst/>
          </a:prstGeom>
          <a:noFill/>
          <a:ln w="9525">
            <a:noFill/>
          </a:ln>
        </p:spPr>
      </p:pic>
    </p:spTree>
    <p:custDataLst>
      <p:tags r:id="rId1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图片 100"/>
          <p:cNvPicPr/>
          <p:nvPr/>
        </p:nvPicPr>
        <p:blipFill>
          <a:blip r:embed="rId1" r:link="rId2"/>
          <a:stretch>
            <a:fillRect/>
          </a:stretch>
        </p:blipFill>
        <p:spPr>
          <a:xfrm>
            <a:off x="-2559050" y="762635"/>
            <a:ext cx="14751050" cy="5951220"/>
          </a:xfrm>
          <a:prstGeom prst="rect">
            <a:avLst/>
          </a:prstGeom>
          <a:noFill/>
          <a:ln w="9525">
            <a:noFill/>
          </a:ln>
        </p:spPr>
      </p:pic>
      <p:grpSp>
        <p:nvGrpSpPr>
          <p:cNvPr id="7" name="组合 6"/>
          <p:cNvGrpSpPr/>
          <p:nvPr/>
        </p:nvGrpSpPr>
        <p:grpSpPr>
          <a:xfrm>
            <a:off x="73660" y="106680"/>
            <a:ext cx="8648700" cy="904875"/>
            <a:chOff x="829" y="573"/>
            <a:chExt cx="13620" cy="1425"/>
          </a:xfrm>
        </p:grpSpPr>
        <p:sp>
          <p:nvSpPr>
            <p:cNvPr id="4" name="文本框 3"/>
            <p:cNvSpPr txBox="1"/>
            <p:nvPr>
              <p:custDataLst>
                <p:tags r:id="rId3"/>
              </p:custDataLst>
            </p:nvPr>
          </p:nvSpPr>
          <p:spPr>
            <a:xfrm>
              <a:off x="1321" y="573"/>
              <a:ext cx="13128" cy="1425"/>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zh-CN" altLang="en-US" sz="3200" dirty="0">
                  <a:solidFill>
                    <a:schemeClr val="accent1">
                      <a:lumMod val="75000"/>
                    </a:schemeClr>
                  </a:solidFill>
                </a:rPr>
                <a:t>The Types of liquor in Ancient China</a:t>
              </a:r>
              <a:endParaRPr lang="zh-CN" altLang="en-US" sz="3200" dirty="0">
                <a:solidFill>
                  <a:schemeClr val="accent1">
                    <a:lumMod val="75000"/>
                  </a:schemeClr>
                </a:solidFill>
              </a:endParaRPr>
            </a:p>
          </p:txBody>
        </p:sp>
        <p:grpSp>
          <p:nvGrpSpPr>
            <p:cNvPr id="6" name="组合 5"/>
            <p:cNvGrpSpPr/>
            <p:nvPr>
              <p:custDataLst>
                <p:tags r:id="rId4"/>
              </p:custDataLst>
            </p:nvPr>
          </p:nvGrpSpPr>
          <p:grpSpPr>
            <a:xfrm>
              <a:off x="829" y="966"/>
              <a:ext cx="8811" cy="640"/>
              <a:chOff x="4433223" y="1096665"/>
              <a:chExt cx="10757923" cy="406533"/>
            </a:xfrm>
          </p:grpSpPr>
          <p:sp>
            <p:nvSpPr>
              <p:cNvPr id="2" name="MH_Other_1"/>
              <p:cNvSpPr/>
              <p:nvPr>
                <p:custDataLst>
                  <p:tags r:id="rId5"/>
                </p:custDataLst>
              </p:nvPr>
            </p:nvSpPr>
            <p:spPr>
              <a:xfrm>
                <a:off x="4433223" y="1096665"/>
                <a:ext cx="447945" cy="385814"/>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92500" lnSpcReduction="10000"/>
              </a:bodyPr>
              <a:p>
                <a:pPr algn="ctr">
                  <a:defRPr/>
                </a:pPr>
                <a:endParaRPr lang="zh-CN" altLang="en-US" sz="760"/>
              </a:p>
            </p:txBody>
          </p:sp>
          <p:sp>
            <p:nvSpPr>
              <p:cNvPr id="3" name="MH_Other_2"/>
              <p:cNvSpPr/>
              <p:nvPr>
                <p:custDataLst>
                  <p:tags r:id="rId6"/>
                </p:custDataLst>
              </p:nvPr>
            </p:nvSpPr>
            <p:spPr>
              <a:xfrm>
                <a:off x="4656694" y="1096665"/>
                <a:ext cx="447945" cy="385814"/>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92500" lnSpcReduction="10000"/>
              </a:bodyPr>
              <a:p>
                <a:pPr algn="ctr">
                  <a:defRPr/>
                </a:pPr>
                <a:endParaRPr lang="zh-CN" altLang="en-US" sz="760"/>
              </a:p>
            </p:txBody>
          </p:sp>
          <p:sp>
            <p:nvSpPr>
              <p:cNvPr id="12" name="MH_Other_5"/>
              <p:cNvSpPr/>
              <p:nvPr>
                <p:custDataLst>
                  <p:tags r:id="rId7"/>
                </p:custDataLst>
              </p:nvPr>
            </p:nvSpPr>
            <p:spPr>
              <a:xfrm flipV="1">
                <a:off x="4435834" y="1474398"/>
                <a:ext cx="10755312" cy="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25000" lnSpcReduction="20000"/>
              </a:bodyPr>
              <a:p>
                <a:pPr algn="ctr">
                  <a:defRPr/>
                </a:pPr>
                <a:endParaRPr lang="zh-CN" altLang="en-US" sz="760"/>
              </a:p>
            </p:txBody>
          </p:sp>
        </p:grpSp>
      </p:grpSp>
      <p:sp>
        <p:nvSpPr>
          <p:cNvPr id="102" name="文本框 101"/>
          <p:cNvSpPr txBox="1"/>
          <p:nvPr/>
        </p:nvSpPr>
        <p:spPr>
          <a:xfrm>
            <a:off x="422910" y="1356995"/>
            <a:ext cx="11029315" cy="953135"/>
          </a:xfrm>
          <a:prstGeom prst="rect">
            <a:avLst/>
          </a:prstGeom>
          <a:noFill/>
          <a:ln w="9525">
            <a:noFill/>
          </a:ln>
        </p:spPr>
        <p:txBody>
          <a:bodyPr wrap="square">
            <a:spAutoFit/>
          </a:bodyPr>
          <a:p>
            <a:pPr>
              <a:buClrTx/>
              <a:buSzTx/>
              <a:buFontTx/>
            </a:pPr>
            <a:r>
              <a:rPr lang="en-US" altLang="zh-CN" sz="2800" b="0" dirty="0">
                <a:solidFill>
                  <a:schemeClr val="dk1"/>
                </a:solidFill>
                <a:latin typeface="Arial" panose="020B0604020202020204" pitchFamily="34" charset="0"/>
                <a:cs typeface="Arial" panose="020B0604020202020204" pitchFamily="34" charset="0"/>
              </a:rPr>
              <a:t>According to the different production techniques, Chinese liquor can be divided into fermented wine(</a:t>
            </a:r>
            <a:r>
              <a:rPr lang="zh-CN" altLang="en-US" sz="2800" b="0" dirty="0">
                <a:solidFill>
                  <a:schemeClr val="dk1"/>
                </a:solidFill>
                <a:latin typeface="Arial" panose="020B0604020202020204" pitchFamily="34" charset="0"/>
                <a:cs typeface="Arial" panose="020B0604020202020204" pitchFamily="34" charset="0"/>
              </a:rPr>
              <a:t>发酵酒）</a:t>
            </a:r>
            <a:r>
              <a:rPr lang="en-US" altLang="zh-CN" sz="2800" b="0" dirty="0">
                <a:solidFill>
                  <a:schemeClr val="dk1"/>
                </a:solidFill>
                <a:latin typeface="Arial" panose="020B0604020202020204" pitchFamily="34" charset="0"/>
                <a:cs typeface="Arial" panose="020B0604020202020204" pitchFamily="34" charset="0"/>
              </a:rPr>
              <a:t> and distilled liquor.</a:t>
            </a:r>
            <a:r>
              <a:rPr lang="zh-CN" altLang="en-US" sz="2800" b="0" dirty="0">
                <a:solidFill>
                  <a:schemeClr val="dk1"/>
                </a:solidFill>
                <a:latin typeface="Arial" panose="020B0604020202020204" pitchFamily="34" charset="0"/>
                <a:cs typeface="Arial" panose="020B0604020202020204" pitchFamily="34" charset="0"/>
              </a:rPr>
              <a:t>（蒸馏酒）</a:t>
            </a:r>
            <a:endParaRPr lang="zh-CN" altLang="en-US" sz="2800" b="0" dirty="0">
              <a:solidFill>
                <a:schemeClr val="dk1"/>
              </a:solidFill>
              <a:latin typeface="Arial" panose="020B0604020202020204" pitchFamily="34" charset="0"/>
              <a:cs typeface="Arial" panose="020B0604020202020204" pitchFamily="34" charset="0"/>
            </a:endParaRPr>
          </a:p>
        </p:txBody>
      </p:sp>
      <p:graphicFrame>
        <p:nvGraphicFramePr>
          <p:cNvPr id="10" name="表格 9"/>
          <p:cNvGraphicFramePr/>
          <p:nvPr>
            <p:custDataLst>
              <p:tags r:id="rId8"/>
            </p:custDataLst>
          </p:nvPr>
        </p:nvGraphicFramePr>
        <p:xfrm>
          <a:off x="1509395" y="2772410"/>
          <a:ext cx="7777480" cy="3007360"/>
        </p:xfrm>
        <a:graphic>
          <a:graphicData uri="http://schemas.openxmlformats.org/drawingml/2006/table">
            <a:tbl>
              <a:tblPr firstRow="1" bandRow="1">
                <a:tableStyleId>{22838BEF-8BB2-4498-84A7-C5851F593DF1}</a:tableStyleId>
              </a:tblPr>
              <a:tblGrid>
                <a:gridCol w="4154170"/>
                <a:gridCol w="3623310"/>
              </a:tblGrid>
              <a:tr h="379095">
                <a:tc>
                  <a:txBody>
                    <a:bodyPr/>
                    <a:p>
                      <a:pPr algn="ctr">
                        <a:buNone/>
                      </a:pPr>
                      <a:r>
                        <a:rPr lang="en-US" altLang="zh-CN" sz="2400" b="1" dirty="0">
                          <a:latin typeface="Arial" panose="020B0604020202020204" pitchFamily="34" charset="0"/>
                          <a:cs typeface="Arial" panose="020B0604020202020204" pitchFamily="34" charset="0"/>
                          <a:sym typeface="+mn-ea"/>
                        </a:rPr>
                        <a:t>Fermented wine</a:t>
                      </a:r>
                      <a:endParaRPr lang="en-US" altLang="zh-CN" sz="2400" b="1" dirty="0">
                        <a:latin typeface="Arial" panose="020B0604020202020204" pitchFamily="34" charset="0"/>
                        <a:cs typeface="Arial" panose="020B0604020202020204" pitchFamily="34" charset="0"/>
                        <a:sym typeface="+mn-ea"/>
                      </a:endParaRPr>
                    </a:p>
                  </a:txBody>
                  <a:tcPr/>
                </a:tc>
                <a:tc>
                  <a:txBody>
                    <a:bodyPr/>
                    <a:p>
                      <a:pPr algn="ctr">
                        <a:buNone/>
                      </a:pPr>
                      <a:r>
                        <a:rPr lang="en-US" altLang="zh-CN" sz="2400" b="1" dirty="0">
                          <a:latin typeface="Arial" panose="020B0604020202020204" pitchFamily="34" charset="0"/>
                          <a:cs typeface="Arial" panose="020B0604020202020204" pitchFamily="34" charset="0"/>
                          <a:sym typeface="+mn-ea"/>
                        </a:rPr>
                        <a:t>Distilled liquor</a:t>
                      </a:r>
                      <a:endParaRPr lang="en-US" altLang="zh-CN" sz="2400" b="1" dirty="0">
                        <a:latin typeface="Arial" panose="020B0604020202020204" pitchFamily="34" charset="0"/>
                        <a:cs typeface="Arial" panose="020B0604020202020204" pitchFamily="34" charset="0"/>
                        <a:sym typeface="+mn-ea"/>
                      </a:endParaRPr>
                    </a:p>
                  </a:txBody>
                  <a:tcPr/>
                </a:tc>
              </a:tr>
              <a:tr h="629920">
                <a:tc>
                  <a:txBody>
                    <a:bodyPr/>
                    <a:p>
                      <a:pPr>
                        <a:buNone/>
                      </a:pPr>
                      <a:r>
                        <a:rPr lang="zh-CN" altLang="en-US" sz="2400"/>
                        <a:t>Yellow rice wine</a:t>
                      </a:r>
                      <a:endParaRPr lang="zh-CN" altLang="en-US" sz="2400"/>
                    </a:p>
                  </a:txBody>
                  <a:tcPr/>
                </a:tc>
                <a:tc>
                  <a:txBody>
                    <a:bodyPr/>
                    <a:p>
                      <a:pPr>
                        <a:buNone/>
                      </a:pPr>
                      <a:r>
                        <a:rPr lang="zh-CN" altLang="en-US" sz="2400"/>
                        <a:t>Liquor and Spirits(Baijiu)</a:t>
                      </a:r>
                      <a:endParaRPr lang="zh-CN" altLang="en-US" sz="2400"/>
                    </a:p>
                  </a:txBody>
                  <a:tcPr/>
                </a:tc>
              </a:tr>
              <a:tr h="1710055">
                <a:tc>
                  <a:txBody>
                    <a:bodyPr/>
                    <a:p>
                      <a:pPr>
                        <a:buNone/>
                      </a:pPr>
                      <a:r>
                        <a:rPr lang="en-US" altLang="zh-CN" sz="2400"/>
                        <a:t>1.</a:t>
                      </a:r>
                      <a:r>
                        <a:rPr lang="zh-CN" altLang="en-US" sz="2400"/>
                        <a:t>Shaoxing Wine</a:t>
                      </a:r>
                      <a:endParaRPr lang="zh-CN" altLang="en-US" sz="2400"/>
                    </a:p>
                    <a:p>
                      <a:pPr>
                        <a:buNone/>
                      </a:pPr>
                      <a:r>
                        <a:rPr lang="en-US" altLang="zh-CN" sz="2400"/>
                        <a:t>2.</a:t>
                      </a:r>
                      <a:r>
                        <a:rPr lang="zh-CN" altLang="en-US" sz="2400"/>
                        <a:t>Mellow Wine </a:t>
                      </a:r>
                      <a:endParaRPr lang="zh-CN" altLang="en-US" sz="2400"/>
                    </a:p>
                    <a:p>
                      <a:pPr>
                        <a:buNone/>
                      </a:pPr>
                      <a:r>
                        <a:rPr lang="en-US" altLang="zh-CN" sz="2400"/>
                        <a:t>3.</a:t>
                      </a:r>
                      <a:r>
                        <a:rPr lang="zh-CN" altLang="en-US" sz="2400"/>
                        <a:t>Dongwu Rice Wine</a:t>
                      </a:r>
                      <a:endParaRPr lang="zh-CN" altLang="en-US" sz="2400"/>
                    </a:p>
                    <a:p>
                      <a:pPr>
                        <a:buNone/>
                      </a:pPr>
                      <a:r>
                        <a:rPr lang="en-US" altLang="zh-CN" sz="2400">
                          <a:sym typeface="+mn-ea"/>
                        </a:rPr>
                        <a:t>4.</a:t>
                      </a:r>
                      <a:r>
                        <a:rPr lang="zh-CN" altLang="en-US" sz="2400">
                          <a:sym typeface="+mn-ea"/>
                        </a:rPr>
                        <a:t>Jiujiang Old Seal Wine</a:t>
                      </a:r>
                      <a:r>
                        <a:rPr lang="en-US" altLang="zh-CN" sz="2400">
                          <a:sym typeface="+mn-ea"/>
                        </a:rPr>
                        <a:t>,etc</a:t>
                      </a:r>
                      <a:endParaRPr lang="zh-CN" altLang="en-US" sz="2400"/>
                    </a:p>
                    <a:p>
                      <a:pPr>
                        <a:buNone/>
                      </a:pPr>
                      <a:endParaRPr lang="zh-CN" altLang="en-US" sz="2400"/>
                    </a:p>
                  </a:txBody>
                  <a:tcPr/>
                </a:tc>
                <a:tc>
                  <a:txBody>
                    <a:bodyPr/>
                    <a:p>
                      <a:pPr>
                        <a:buNone/>
                      </a:pPr>
                      <a:r>
                        <a:rPr lang="en-US" altLang="zh-CN" sz="2400"/>
                        <a:t>1.</a:t>
                      </a:r>
                      <a:r>
                        <a:rPr lang="zh-CN" altLang="en-US" sz="2400"/>
                        <a:t>sauce-flavor type</a:t>
                      </a:r>
                      <a:endParaRPr lang="zh-CN" altLang="en-US" sz="2400"/>
                    </a:p>
                    <a:p>
                      <a:pPr>
                        <a:buNone/>
                      </a:pPr>
                      <a:r>
                        <a:rPr lang="en-US" altLang="zh-CN" sz="2400"/>
                        <a:t>2.</a:t>
                      </a:r>
                      <a:r>
                        <a:rPr lang="zh-CN" altLang="en-US" sz="2400"/>
                        <a:t>light flavor type</a:t>
                      </a:r>
                      <a:endParaRPr lang="zh-CN" altLang="en-US" sz="2400"/>
                    </a:p>
                    <a:p>
                      <a:pPr>
                        <a:buNone/>
                      </a:pPr>
                      <a:r>
                        <a:rPr lang="en-US" altLang="zh-CN" sz="2400"/>
                        <a:t>3.</a:t>
                      </a:r>
                      <a:r>
                        <a:rPr lang="zh-CN" altLang="en-US" sz="2400"/>
                        <a:t>strong flavor type </a:t>
                      </a:r>
                      <a:endParaRPr lang="zh-CN" altLang="en-US" sz="2400"/>
                    </a:p>
                    <a:p>
                      <a:pPr>
                        <a:buNone/>
                      </a:pPr>
                      <a:r>
                        <a:rPr lang="en-US" altLang="zh-CN" sz="2400"/>
                        <a:t>4.</a:t>
                      </a:r>
                      <a:r>
                        <a:rPr lang="zh-CN" altLang="en-US" sz="2400"/>
                        <a:t>other flavour types</a:t>
                      </a:r>
                      <a:r>
                        <a:rPr lang="en-US" altLang="zh-CN" sz="2400"/>
                        <a:t>, etc</a:t>
                      </a:r>
                      <a:endParaRPr lang="en-US" altLang="zh-CN" sz="2400"/>
                    </a:p>
                  </a:txBody>
                  <a:tcPr/>
                </a:tc>
              </a:tr>
            </a:tbl>
          </a:graphicData>
        </a:graphic>
      </p:graphicFrame>
    </p:spTree>
    <p:custDataLst>
      <p:tags r:id="rId9"/>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p:nvPr/>
        </p:nvPicPr>
        <p:blipFill>
          <a:blip r:embed="rId1" r:link="rId2"/>
          <a:srcRect l="20994" r="26561"/>
          <a:stretch>
            <a:fillRect/>
          </a:stretch>
        </p:blipFill>
        <p:spPr>
          <a:xfrm>
            <a:off x="74295" y="762635"/>
            <a:ext cx="12213590" cy="5994400"/>
          </a:xfrm>
          <a:prstGeom prst="rect">
            <a:avLst/>
          </a:prstGeom>
          <a:noFill/>
          <a:ln w="9525">
            <a:noFill/>
          </a:ln>
        </p:spPr>
      </p:pic>
      <p:grpSp>
        <p:nvGrpSpPr>
          <p:cNvPr id="7" name="组合 6"/>
          <p:cNvGrpSpPr/>
          <p:nvPr/>
        </p:nvGrpSpPr>
        <p:grpSpPr>
          <a:xfrm>
            <a:off x="73660" y="106680"/>
            <a:ext cx="6094730" cy="904240"/>
            <a:chOff x="829" y="573"/>
            <a:chExt cx="9598" cy="1424"/>
          </a:xfrm>
        </p:grpSpPr>
        <p:sp>
          <p:nvSpPr>
            <p:cNvPr id="4" name="文本框 3"/>
            <p:cNvSpPr txBox="1"/>
            <p:nvPr>
              <p:custDataLst>
                <p:tags r:id="rId3"/>
              </p:custDataLst>
            </p:nvPr>
          </p:nvSpPr>
          <p:spPr>
            <a:xfrm>
              <a:off x="1321" y="573"/>
              <a:ext cx="9107" cy="1425"/>
            </a:xfrm>
            <a:prstGeom prst="rect">
              <a:avLst/>
            </a:prstGeom>
          </p:spPr>
          <p:txBody>
            <a:bodyPr anchor="ctr" anchorCtr="0">
              <a:normAutofit fontScale="90000"/>
            </a:bodyPr>
            <a:lstStyle>
              <a:defPPr>
                <a:defRPr lang="zh-CN"/>
              </a:defPPr>
              <a:lvl1pPr algn="ctr">
                <a:lnSpc>
                  <a:spcPct val="90000"/>
                </a:lnSpc>
                <a:spcBef>
                  <a:spcPct val="0"/>
                </a:spcBef>
                <a:buNone/>
                <a:defRPr sz="4400">
                  <a:latin typeface="+mj-lt"/>
                  <a:ea typeface="+mj-ea"/>
                  <a:cs typeface="+mj-cs"/>
                </a:defRPr>
              </a:lvl1pPr>
            </a:lstStyle>
            <a:p>
              <a:pPr algn="l"/>
              <a:r>
                <a:rPr lang="zh-CN" altLang="en-US" sz="3600" dirty="0">
                  <a:solidFill>
                    <a:schemeClr val="accent1">
                      <a:lumMod val="75000"/>
                    </a:schemeClr>
                  </a:solidFill>
                </a:rPr>
                <a:t>The Types of Drinking Vessel </a:t>
              </a:r>
              <a:endParaRPr lang="zh-CN" altLang="en-US" sz="3600" dirty="0">
                <a:solidFill>
                  <a:schemeClr val="accent1">
                    <a:lumMod val="75000"/>
                  </a:schemeClr>
                </a:solidFill>
              </a:endParaRPr>
            </a:p>
          </p:txBody>
        </p:sp>
        <p:grpSp>
          <p:nvGrpSpPr>
            <p:cNvPr id="6" name="组合 5"/>
            <p:cNvGrpSpPr/>
            <p:nvPr>
              <p:custDataLst>
                <p:tags r:id="rId4"/>
              </p:custDataLst>
            </p:nvPr>
          </p:nvGrpSpPr>
          <p:grpSpPr>
            <a:xfrm>
              <a:off x="829" y="966"/>
              <a:ext cx="8811" cy="640"/>
              <a:chOff x="4433223" y="1096665"/>
              <a:chExt cx="10757923" cy="406533"/>
            </a:xfrm>
          </p:grpSpPr>
          <p:sp>
            <p:nvSpPr>
              <p:cNvPr id="2" name="MH_Other_1"/>
              <p:cNvSpPr/>
              <p:nvPr>
                <p:custDataLst>
                  <p:tags r:id="rId5"/>
                </p:custDataLst>
              </p:nvPr>
            </p:nvSpPr>
            <p:spPr>
              <a:xfrm>
                <a:off x="4433223" y="1096665"/>
                <a:ext cx="447945" cy="385814"/>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92500" lnSpcReduction="10000"/>
              </a:bodyPr>
              <a:p>
                <a:pPr algn="ctr">
                  <a:defRPr/>
                </a:pPr>
                <a:endParaRPr lang="zh-CN" altLang="en-US" sz="760"/>
              </a:p>
            </p:txBody>
          </p:sp>
          <p:sp>
            <p:nvSpPr>
              <p:cNvPr id="3" name="MH_Other_2"/>
              <p:cNvSpPr/>
              <p:nvPr>
                <p:custDataLst>
                  <p:tags r:id="rId6"/>
                </p:custDataLst>
              </p:nvPr>
            </p:nvSpPr>
            <p:spPr>
              <a:xfrm>
                <a:off x="4656694" y="1096665"/>
                <a:ext cx="447945" cy="385814"/>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92500" lnSpcReduction="10000"/>
              </a:bodyPr>
              <a:p>
                <a:pPr algn="ctr">
                  <a:defRPr/>
                </a:pPr>
                <a:endParaRPr lang="zh-CN" altLang="en-US" sz="760"/>
              </a:p>
            </p:txBody>
          </p:sp>
          <p:sp>
            <p:nvSpPr>
              <p:cNvPr id="12" name="MH_Other_5"/>
              <p:cNvSpPr/>
              <p:nvPr>
                <p:custDataLst>
                  <p:tags r:id="rId7"/>
                </p:custDataLst>
              </p:nvPr>
            </p:nvSpPr>
            <p:spPr>
              <a:xfrm flipV="1">
                <a:off x="4435834" y="1474398"/>
                <a:ext cx="10755312" cy="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25000" lnSpcReduction="20000"/>
              </a:bodyPr>
              <a:p>
                <a:pPr algn="ctr">
                  <a:defRPr/>
                </a:pPr>
                <a:endParaRPr lang="zh-CN" altLang="en-US" sz="760"/>
              </a:p>
            </p:txBody>
          </p:sp>
        </p:grpSp>
      </p:grpSp>
      <p:sp>
        <p:nvSpPr>
          <p:cNvPr id="102" name="文本框 101"/>
          <p:cNvSpPr txBox="1"/>
          <p:nvPr/>
        </p:nvSpPr>
        <p:spPr>
          <a:xfrm>
            <a:off x="73660" y="523240"/>
            <a:ext cx="10308590" cy="829945"/>
          </a:xfrm>
          <a:prstGeom prst="rect">
            <a:avLst/>
          </a:prstGeom>
          <a:noFill/>
          <a:ln w="9525">
            <a:noFill/>
          </a:ln>
        </p:spPr>
        <p:txBody>
          <a:bodyPr wrap="square">
            <a:spAutoFit/>
          </a:bodyPr>
          <a:p>
            <a:pPr indent="0"/>
            <a:endParaRPr lang="en-US" sz="2400" b="0">
              <a:latin typeface="Arial" panose="020B0604020202020204" pitchFamily="34" charset="0"/>
              <a:ea typeface="宋体" panose="02010600030101010101" pitchFamily="2" charset="-122"/>
              <a:cs typeface="Arial" panose="020B0604020202020204" pitchFamily="34" charset="0"/>
            </a:endParaRPr>
          </a:p>
          <a:p>
            <a:pPr indent="0"/>
            <a:r>
              <a:rPr lang="en-US" sz="2400" b="0">
                <a:latin typeface="Arial" panose="020B0604020202020204" pitchFamily="34" charset="0"/>
                <a:ea typeface="宋体" panose="02010600030101010101" pitchFamily="2" charset="-122"/>
                <a:cs typeface="Arial" panose="020B0604020202020204" pitchFamily="34" charset="0"/>
              </a:rPr>
              <a:t> </a:t>
            </a:r>
            <a:r>
              <a:rPr lang="en-US" sz="2400" b="0" u="sng">
                <a:latin typeface="Arial" panose="020B0604020202020204" pitchFamily="34" charset="0"/>
                <a:ea typeface="宋体" panose="02010600030101010101" pitchFamily="2" charset="-122"/>
                <a:cs typeface="Arial" panose="020B0604020202020204" pitchFamily="34" charset="0"/>
              </a:rPr>
              <a:t>Exquisiteness and Suitability</a:t>
            </a:r>
            <a:r>
              <a:rPr lang="en-US" sz="2400" b="0">
                <a:latin typeface="Arial" panose="020B0604020202020204" pitchFamily="34" charset="0"/>
                <a:ea typeface="宋体" panose="02010600030101010101" pitchFamily="2" charset="-122"/>
                <a:cs typeface="Arial" panose="020B0604020202020204" pitchFamily="34" charset="0"/>
              </a:rPr>
              <a:t> of drinking vessels </a:t>
            </a:r>
            <a:endParaRPr lang="zh-CN" altLang="en-US" sz="2400">
              <a:latin typeface="Arial" panose="020B0604020202020204" pitchFamily="34" charset="0"/>
              <a:cs typeface="Arial" panose="020B0604020202020204" pitchFamily="34" charset="0"/>
            </a:endParaRPr>
          </a:p>
        </p:txBody>
      </p:sp>
      <p:pic>
        <p:nvPicPr>
          <p:cNvPr id="101" name="图片 100"/>
          <p:cNvPicPr/>
          <p:nvPr/>
        </p:nvPicPr>
        <p:blipFill>
          <a:blip r:embed="rId8" r:link="rId9"/>
          <a:stretch>
            <a:fillRect/>
          </a:stretch>
        </p:blipFill>
        <p:spPr>
          <a:xfrm>
            <a:off x="422910" y="3591560"/>
            <a:ext cx="2307590" cy="1374775"/>
          </a:xfrm>
          <a:prstGeom prst="rect">
            <a:avLst/>
          </a:prstGeom>
          <a:noFill/>
          <a:ln w="9525">
            <a:noFill/>
          </a:ln>
        </p:spPr>
      </p:pic>
      <p:pic>
        <p:nvPicPr>
          <p:cNvPr id="103" name="图片 102"/>
          <p:cNvPicPr/>
          <p:nvPr/>
        </p:nvPicPr>
        <p:blipFill>
          <a:blip r:embed="rId10" r:link="rId11"/>
          <a:stretch>
            <a:fillRect/>
          </a:stretch>
        </p:blipFill>
        <p:spPr>
          <a:xfrm>
            <a:off x="3044825" y="4888230"/>
            <a:ext cx="2545715" cy="1664970"/>
          </a:xfrm>
          <a:prstGeom prst="rect">
            <a:avLst/>
          </a:prstGeom>
          <a:noFill/>
          <a:ln w="9525">
            <a:noFill/>
          </a:ln>
        </p:spPr>
      </p:pic>
      <p:pic>
        <p:nvPicPr>
          <p:cNvPr id="104" name="图片 103"/>
          <p:cNvPicPr/>
          <p:nvPr/>
        </p:nvPicPr>
        <p:blipFill>
          <a:blip r:embed="rId12" r:link="rId13"/>
          <a:stretch>
            <a:fillRect/>
          </a:stretch>
        </p:blipFill>
        <p:spPr>
          <a:xfrm>
            <a:off x="5905500" y="3383915"/>
            <a:ext cx="2092960" cy="1637665"/>
          </a:xfrm>
          <a:prstGeom prst="rect">
            <a:avLst/>
          </a:prstGeom>
          <a:noFill/>
          <a:ln w="9525">
            <a:noFill/>
          </a:ln>
        </p:spPr>
      </p:pic>
      <p:pic>
        <p:nvPicPr>
          <p:cNvPr id="8" name="图片 3" descr="Example3.left.jpg">
            <a:hlinkClick r:id="rId14"/>
          </p:cNvPr>
          <p:cNvPicPr>
            <a:picLocks noChangeAspect="1"/>
          </p:cNvPicPr>
          <p:nvPr/>
        </p:nvPicPr>
        <p:blipFill>
          <a:blip r:embed="rId15"/>
          <a:stretch>
            <a:fillRect/>
          </a:stretch>
        </p:blipFill>
        <p:spPr>
          <a:xfrm>
            <a:off x="9142095" y="4872355"/>
            <a:ext cx="2343785" cy="1852930"/>
          </a:xfrm>
          <a:prstGeom prst="rect">
            <a:avLst/>
          </a:prstGeom>
          <a:noFill/>
          <a:ln>
            <a:noFill/>
          </a:ln>
        </p:spPr>
      </p:pic>
      <p:sp>
        <p:nvSpPr>
          <p:cNvPr id="14" name="文本框 13"/>
          <p:cNvSpPr txBox="1"/>
          <p:nvPr/>
        </p:nvSpPr>
        <p:spPr>
          <a:xfrm>
            <a:off x="73660" y="1847215"/>
            <a:ext cx="2924810" cy="1476375"/>
          </a:xfrm>
          <a:prstGeom prst="rect">
            <a:avLst/>
          </a:prstGeom>
          <a:noFill/>
          <a:ln>
            <a:solidFill>
              <a:schemeClr val="accent3"/>
            </a:solidFill>
          </a:ln>
        </p:spPr>
        <p:txBody>
          <a:bodyPr wrap="square" rtlCol="0" anchor="t">
            <a:spAutoFit/>
          </a:bodyPr>
          <a:p>
            <a:pPr algn="just"/>
            <a:r>
              <a:rPr lang="en-US" altLang="zh-CN">
                <a:latin typeface="Times New Roman" panose="02020603050405020304" charset="0"/>
                <a:ea typeface="宋体" panose="02010600030101010101" pitchFamily="2" charset="-122"/>
                <a:cs typeface="Times New Roman" panose="02020603050405020304" charset="0"/>
                <a:sym typeface="+mn-ea"/>
              </a:rPr>
              <a:t>The Neolithic culture period</a:t>
            </a:r>
            <a:r>
              <a:rPr lang="zh-CN" altLang="en-US">
                <a:latin typeface="Times New Roman" panose="02020603050405020304" charset="0"/>
                <a:ea typeface="宋体" panose="02010600030101010101" pitchFamily="2" charset="-122"/>
                <a:cs typeface="Times New Roman" panose="02020603050405020304" charset="0"/>
                <a:sym typeface="+mn-ea"/>
              </a:rPr>
              <a:t>：</a:t>
            </a:r>
            <a:r>
              <a:rPr lang="en-US" altLang="zh-CN">
                <a:solidFill>
                  <a:srgbClr val="FF0000"/>
                </a:solidFill>
                <a:latin typeface="Times New Roman" panose="02020603050405020304" charset="0"/>
                <a:ea typeface="宋体" panose="02010600030101010101" pitchFamily="2" charset="-122"/>
                <a:cs typeface="Times New Roman" panose="02020603050405020304" charset="0"/>
                <a:sym typeface="+mn-ea"/>
              </a:rPr>
              <a:t> pottery with shapes similar to later wine-ware</a:t>
            </a:r>
            <a:r>
              <a:rPr lang="en-US" altLang="zh-CN">
                <a:latin typeface="Times New Roman" panose="02020603050405020304" charset="0"/>
                <a:ea typeface="宋体" panose="02010600030101010101" pitchFamily="2" charset="-122"/>
                <a:cs typeface="Times New Roman" panose="02020603050405020304" charset="0"/>
                <a:sym typeface="+mn-ea"/>
              </a:rPr>
              <a:t>, such as the pottery of the Peiligang culture period, appeared.</a:t>
            </a:r>
            <a:r>
              <a:rPr lang="en-US" altLang="zh-CN">
                <a:latin typeface="Times New Roman" panose="02020603050405020304" charset="0"/>
                <a:ea typeface="宋体" panose="02010600030101010101" pitchFamily="2" charset="-122"/>
                <a:cs typeface="Times New Roman" panose="02020603050405020304" charset="0"/>
                <a:sym typeface="+mn-ea"/>
              </a:rPr>
              <a:t> </a:t>
            </a:r>
            <a:endParaRPr lang="zh-CN" altLang="en-US">
              <a:latin typeface="Times New Roman" panose="02020603050405020304" charset="0"/>
              <a:cs typeface="Times New Roman" panose="02020603050405020304" charset="0"/>
            </a:endParaRPr>
          </a:p>
        </p:txBody>
      </p:sp>
      <p:sp>
        <p:nvSpPr>
          <p:cNvPr id="15" name="文本框 14"/>
          <p:cNvSpPr txBox="1"/>
          <p:nvPr/>
        </p:nvSpPr>
        <p:spPr>
          <a:xfrm>
            <a:off x="2980690" y="3966210"/>
            <a:ext cx="2652395" cy="922020"/>
          </a:xfrm>
          <a:prstGeom prst="rect">
            <a:avLst/>
          </a:prstGeom>
          <a:noFill/>
          <a:ln>
            <a:solidFill>
              <a:schemeClr val="accent3"/>
            </a:solidFill>
          </a:ln>
        </p:spPr>
        <p:txBody>
          <a:bodyPr wrap="square" rtlCol="0" anchor="t">
            <a:spAutoFit/>
          </a:bodyPr>
          <a:p>
            <a:r>
              <a:rPr lang="en-US">
                <a:latin typeface="Times New Roman" panose="02020603050405020304" charset="0"/>
                <a:ea typeface="宋体" panose="02010600030101010101" pitchFamily="2" charset="-122"/>
                <a:cs typeface="Times New Roman" panose="02020603050405020304" charset="0"/>
                <a:sym typeface="+mn-ea"/>
              </a:rPr>
              <a:t>Xia</a:t>
            </a:r>
            <a:r>
              <a:rPr lang="zh-CN" altLang="en-US">
                <a:latin typeface="Times New Roman" panose="02020603050405020304" charset="0"/>
                <a:ea typeface="宋体" panose="02010600030101010101" pitchFamily="2" charset="-122"/>
                <a:cs typeface="Times New Roman" panose="02020603050405020304" charset="0"/>
                <a:sym typeface="+mn-ea"/>
              </a:rPr>
              <a:t>，</a:t>
            </a:r>
            <a:r>
              <a:rPr lang="en-US">
                <a:latin typeface="Times New Roman" panose="02020603050405020304" charset="0"/>
                <a:ea typeface="宋体" panose="02010600030101010101" pitchFamily="2" charset="-122"/>
                <a:cs typeface="Times New Roman" panose="02020603050405020304" charset="0"/>
                <a:sym typeface="+mn-ea"/>
              </a:rPr>
              <a:t>Shang and Zhou Dynasties</a:t>
            </a:r>
            <a:r>
              <a:rPr lang="zh-CN" altLang="en-US">
                <a:latin typeface="Times New Roman" panose="02020603050405020304" charset="0"/>
                <a:ea typeface="宋体" panose="02010600030101010101" pitchFamily="2" charset="-122"/>
                <a:cs typeface="Times New Roman" panose="02020603050405020304" charset="0"/>
                <a:sym typeface="+mn-ea"/>
              </a:rPr>
              <a:t>：</a:t>
            </a:r>
            <a:r>
              <a:rPr lang="zh-CN" altLang="en-US">
                <a:solidFill>
                  <a:srgbClr val="FF0000"/>
                </a:solidFill>
                <a:latin typeface="Times New Roman" panose="02020603050405020304" charset="0"/>
                <a:ea typeface="宋体" panose="02010600030101010101" pitchFamily="2" charset="-122"/>
                <a:cs typeface="Times New Roman" panose="02020603050405020304" charset="0"/>
                <a:sym typeface="+mn-ea"/>
              </a:rPr>
              <a:t>bronze wine vessels</a:t>
            </a:r>
            <a:r>
              <a:rPr lang="en-US" altLang="zh-CN">
                <a:latin typeface="Times New Roman" panose="02020603050405020304" charset="0"/>
                <a:ea typeface="宋体" panose="02010600030101010101" pitchFamily="2" charset="-122"/>
                <a:cs typeface="Times New Roman" panose="02020603050405020304" charset="0"/>
                <a:sym typeface="+mn-ea"/>
              </a:rPr>
              <a:t> got its prosperity. </a:t>
            </a:r>
            <a:endParaRPr lang="zh-CN" altLang="en-US">
              <a:latin typeface="Times New Roman" panose="02020603050405020304" charset="0"/>
              <a:cs typeface="Times New Roman" panose="02020603050405020304" charset="0"/>
            </a:endParaRPr>
          </a:p>
        </p:txBody>
      </p:sp>
      <p:sp>
        <p:nvSpPr>
          <p:cNvPr id="16" name="文本框 15"/>
          <p:cNvSpPr txBox="1"/>
          <p:nvPr/>
        </p:nvSpPr>
        <p:spPr>
          <a:xfrm>
            <a:off x="5479415" y="1847215"/>
            <a:ext cx="2945130" cy="1198880"/>
          </a:xfrm>
          <a:prstGeom prst="rect">
            <a:avLst/>
          </a:prstGeom>
          <a:noFill/>
          <a:ln>
            <a:solidFill>
              <a:schemeClr val="accent3"/>
            </a:solidFill>
          </a:ln>
        </p:spPr>
        <p:txBody>
          <a:bodyPr wrap="square" rtlCol="0" anchor="t">
            <a:spAutoFit/>
          </a:bodyPr>
          <a:p>
            <a:pPr algn="just"/>
            <a:r>
              <a:rPr lang="en-US" altLang="zh-CN">
                <a:latin typeface="Times New Roman" panose="02020603050405020304" charset="0"/>
                <a:ea typeface="宋体" panose="02010600030101010101" pitchFamily="2" charset="-122"/>
                <a:cs typeface="Times New Roman" panose="02020603050405020304" charset="0"/>
                <a:sym typeface="+mn-ea"/>
              </a:rPr>
              <a:t>During the Qin and Han Dynasties,</a:t>
            </a:r>
            <a:r>
              <a:rPr lang="en-US" altLang="zh-CN">
                <a:solidFill>
                  <a:srgbClr val="FF0000"/>
                </a:solidFill>
                <a:latin typeface="Times New Roman" panose="02020603050405020304" charset="0"/>
                <a:ea typeface="宋体" panose="02010600030101010101" pitchFamily="2" charset="-122"/>
                <a:cs typeface="Times New Roman" panose="02020603050405020304" charset="0"/>
                <a:sym typeface="+mn-ea"/>
              </a:rPr>
              <a:t> lacquered wine utensils(</a:t>
            </a:r>
            <a:r>
              <a:rPr lang="zh-CN" altLang="en-US">
                <a:solidFill>
                  <a:srgbClr val="FF0000"/>
                </a:solidFill>
                <a:latin typeface="Times New Roman" panose="02020603050405020304" charset="0"/>
                <a:ea typeface="宋体" panose="02010600030101010101" pitchFamily="2" charset="-122"/>
                <a:cs typeface="Times New Roman" panose="02020603050405020304" charset="0"/>
                <a:sym typeface="+mn-ea"/>
              </a:rPr>
              <a:t>漆酒器具）</a:t>
            </a:r>
            <a:r>
              <a:rPr lang="en-US" altLang="zh-CN">
                <a:latin typeface="Times New Roman" panose="02020603050405020304" charset="0"/>
                <a:ea typeface="宋体" panose="02010600030101010101" pitchFamily="2" charset="-122"/>
                <a:cs typeface="Times New Roman" panose="02020603050405020304" charset="0"/>
                <a:sym typeface="+mn-ea"/>
              </a:rPr>
              <a:t> became popular in Southern China.</a:t>
            </a:r>
            <a:endParaRPr lang="zh-CN" altLang="en-US">
              <a:latin typeface="Times New Roman" panose="02020603050405020304" charset="0"/>
              <a:cs typeface="Times New Roman" panose="02020603050405020304" charset="0"/>
            </a:endParaRPr>
          </a:p>
        </p:txBody>
      </p:sp>
      <p:sp>
        <p:nvSpPr>
          <p:cNvPr id="17" name="文本框 16"/>
          <p:cNvSpPr txBox="1"/>
          <p:nvPr/>
        </p:nvSpPr>
        <p:spPr>
          <a:xfrm>
            <a:off x="8660765" y="2581275"/>
            <a:ext cx="3307080" cy="2306955"/>
          </a:xfrm>
          <a:prstGeom prst="rect">
            <a:avLst/>
          </a:prstGeom>
          <a:noFill/>
          <a:ln>
            <a:solidFill>
              <a:schemeClr val="accent3"/>
            </a:solidFill>
          </a:ln>
        </p:spPr>
        <p:txBody>
          <a:bodyPr wrap="square" rtlCol="0" anchor="t">
            <a:spAutoFit/>
          </a:bodyPr>
          <a:p>
            <a:pPr indent="0" algn="just"/>
            <a:r>
              <a:rPr lang="en-US" altLang="zh-CN">
                <a:solidFill>
                  <a:srgbClr val="FF0000"/>
                </a:solidFill>
                <a:latin typeface="Times New Roman" panose="02020603050405020304" charset="0"/>
                <a:ea typeface="宋体" panose="02010600030101010101" pitchFamily="2" charset="-122"/>
                <a:cs typeface="Times New Roman" panose="02020603050405020304" charset="0"/>
                <a:sym typeface="+mn-ea"/>
              </a:rPr>
              <a:t>Porcelain </a:t>
            </a:r>
            <a:r>
              <a:rPr lang="zh-CN" altLang="en-US">
                <a:solidFill>
                  <a:srgbClr val="FF0000"/>
                </a:solidFill>
                <a:latin typeface="Times New Roman" panose="02020603050405020304" charset="0"/>
                <a:ea typeface="宋体" panose="02010600030101010101" pitchFamily="2" charset="-122"/>
                <a:cs typeface="Times New Roman" panose="02020603050405020304" charset="0"/>
                <a:sym typeface="+mn-ea"/>
              </a:rPr>
              <a:t> wine vessels</a:t>
            </a:r>
            <a:r>
              <a:rPr lang="en-US" altLang="zh-CN">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en-US" altLang="zh-CN">
                <a:latin typeface="Times New Roman" panose="02020603050405020304" charset="0"/>
                <a:ea typeface="宋体" panose="02010600030101010101" pitchFamily="2" charset="-122"/>
                <a:cs typeface="Times New Roman" panose="02020603050405020304" charset="0"/>
                <a:sym typeface="+mn-ea"/>
              </a:rPr>
              <a:t>roughly appeared around the Eastern Han Dynasty.People in the Song Dynasty like to warm rice wine before drinking it. So the matching </a:t>
            </a:r>
            <a:r>
              <a:rPr lang="en-US" altLang="zh-CN">
                <a:solidFill>
                  <a:srgbClr val="FF0000"/>
                </a:solidFill>
                <a:latin typeface="Times New Roman" panose="02020603050405020304" charset="0"/>
                <a:ea typeface="宋体" panose="02010600030101010101" pitchFamily="2" charset="-122"/>
                <a:cs typeface="Times New Roman" panose="02020603050405020304" charset="0"/>
                <a:sym typeface="+mn-ea"/>
              </a:rPr>
              <a:t>combination of injection vessel and bowl</a:t>
            </a:r>
            <a:r>
              <a:rPr lang="en-US" altLang="zh-CN">
                <a:latin typeface="Times New Roman" panose="02020603050405020304" charset="0"/>
                <a:ea typeface="宋体" panose="02010600030101010101" pitchFamily="2" charset="-122"/>
                <a:cs typeface="Times New Roman" panose="02020603050405020304" charset="0"/>
                <a:sym typeface="+mn-ea"/>
              </a:rPr>
              <a:t> were invented.</a:t>
            </a:r>
            <a:endParaRPr lang="zh-CN" altLang="en-US">
              <a:latin typeface="Times New Roman" panose="02020603050405020304" charset="0"/>
              <a:cs typeface="Times New Roman" panose="02020603050405020304" charset="0"/>
            </a:endParaRPr>
          </a:p>
        </p:txBody>
      </p:sp>
    </p:spTree>
    <p:custDataLst>
      <p:tags r:id="rId16"/>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图片 103"/>
          <p:cNvPicPr/>
          <p:nvPr/>
        </p:nvPicPr>
        <p:blipFill>
          <a:blip r:embed="rId1" r:link="rId2"/>
          <a:srcRect l="20994"/>
          <a:stretch>
            <a:fillRect/>
          </a:stretch>
        </p:blipFill>
        <p:spPr>
          <a:xfrm>
            <a:off x="74295" y="855980"/>
            <a:ext cx="12117070" cy="5901055"/>
          </a:xfrm>
          <a:prstGeom prst="rect">
            <a:avLst/>
          </a:prstGeom>
          <a:noFill/>
          <a:ln w="9525">
            <a:noFill/>
          </a:ln>
        </p:spPr>
      </p:pic>
      <p:grpSp>
        <p:nvGrpSpPr>
          <p:cNvPr id="7" name="组合 6"/>
          <p:cNvGrpSpPr/>
          <p:nvPr/>
        </p:nvGrpSpPr>
        <p:grpSpPr>
          <a:xfrm>
            <a:off x="73660" y="106680"/>
            <a:ext cx="6515100" cy="904875"/>
            <a:chOff x="829" y="573"/>
            <a:chExt cx="10260" cy="1425"/>
          </a:xfrm>
        </p:grpSpPr>
        <p:sp>
          <p:nvSpPr>
            <p:cNvPr id="4" name="文本框 3"/>
            <p:cNvSpPr txBox="1"/>
            <p:nvPr>
              <p:custDataLst>
                <p:tags r:id="rId3"/>
              </p:custDataLst>
            </p:nvPr>
          </p:nvSpPr>
          <p:spPr>
            <a:xfrm>
              <a:off x="1321" y="573"/>
              <a:ext cx="9768" cy="1425"/>
            </a:xfrm>
            <a:prstGeom prst="rect">
              <a:avLst/>
            </a:prstGeom>
          </p:spPr>
          <p:txBody>
            <a:bodyPr anchor="ctr" anchorCtr="0">
              <a:normAutofit fontScale="90000"/>
            </a:bodyPr>
            <a:lstStyle>
              <a:defPPr>
                <a:defRPr lang="zh-CN"/>
              </a:defPPr>
              <a:lvl1pPr algn="ctr">
                <a:lnSpc>
                  <a:spcPct val="90000"/>
                </a:lnSpc>
                <a:spcBef>
                  <a:spcPct val="0"/>
                </a:spcBef>
                <a:buNone/>
                <a:defRPr sz="4400">
                  <a:latin typeface="+mj-lt"/>
                  <a:ea typeface="+mj-ea"/>
                  <a:cs typeface="+mj-cs"/>
                </a:defRPr>
              </a:lvl1pPr>
            </a:lstStyle>
            <a:p>
              <a:pPr algn="l"/>
              <a:r>
                <a:rPr lang="zh-CN" altLang="en-US" sz="3600" dirty="0">
                  <a:solidFill>
                    <a:schemeClr val="accent1">
                      <a:lumMod val="75000"/>
                    </a:schemeClr>
                  </a:solidFill>
                </a:rPr>
                <a:t>Drinking Games in Ancient China</a:t>
              </a:r>
              <a:endParaRPr lang="zh-CN" altLang="en-US" sz="3600" dirty="0">
                <a:solidFill>
                  <a:schemeClr val="accent1">
                    <a:lumMod val="75000"/>
                  </a:schemeClr>
                </a:solidFill>
              </a:endParaRPr>
            </a:p>
          </p:txBody>
        </p:sp>
        <p:grpSp>
          <p:nvGrpSpPr>
            <p:cNvPr id="6" name="组合 5"/>
            <p:cNvGrpSpPr/>
            <p:nvPr>
              <p:custDataLst>
                <p:tags r:id="rId4"/>
              </p:custDataLst>
            </p:nvPr>
          </p:nvGrpSpPr>
          <p:grpSpPr>
            <a:xfrm>
              <a:off x="829" y="966"/>
              <a:ext cx="8811" cy="640"/>
              <a:chOff x="4433223" y="1096665"/>
              <a:chExt cx="10757923" cy="406533"/>
            </a:xfrm>
          </p:grpSpPr>
          <p:sp>
            <p:nvSpPr>
              <p:cNvPr id="2" name="MH_Other_1"/>
              <p:cNvSpPr/>
              <p:nvPr>
                <p:custDataLst>
                  <p:tags r:id="rId5"/>
                </p:custDataLst>
              </p:nvPr>
            </p:nvSpPr>
            <p:spPr>
              <a:xfrm>
                <a:off x="4433223" y="1096665"/>
                <a:ext cx="447945" cy="385814"/>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92500" lnSpcReduction="10000"/>
              </a:bodyPr>
              <a:p>
                <a:pPr algn="ctr">
                  <a:defRPr/>
                </a:pPr>
                <a:endParaRPr lang="zh-CN" altLang="en-US" sz="760"/>
              </a:p>
            </p:txBody>
          </p:sp>
          <p:sp>
            <p:nvSpPr>
              <p:cNvPr id="3" name="MH_Other_2"/>
              <p:cNvSpPr/>
              <p:nvPr>
                <p:custDataLst>
                  <p:tags r:id="rId6"/>
                </p:custDataLst>
              </p:nvPr>
            </p:nvSpPr>
            <p:spPr>
              <a:xfrm>
                <a:off x="4656694" y="1096665"/>
                <a:ext cx="447945" cy="385814"/>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92500" lnSpcReduction="10000"/>
              </a:bodyPr>
              <a:p>
                <a:pPr algn="ctr">
                  <a:defRPr/>
                </a:pPr>
                <a:endParaRPr lang="zh-CN" altLang="en-US" sz="760"/>
              </a:p>
            </p:txBody>
          </p:sp>
          <p:sp>
            <p:nvSpPr>
              <p:cNvPr id="12" name="MH_Other_5"/>
              <p:cNvSpPr/>
              <p:nvPr>
                <p:custDataLst>
                  <p:tags r:id="rId7"/>
                </p:custDataLst>
              </p:nvPr>
            </p:nvSpPr>
            <p:spPr>
              <a:xfrm flipV="1">
                <a:off x="4435834" y="1474398"/>
                <a:ext cx="10755312" cy="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25000" lnSpcReduction="20000"/>
              </a:bodyPr>
              <a:p>
                <a:pPr algn="ctr">
                  <a:defRPr/>
                </a:pPr>
                <a:endParaRPr lang="zh-CN" altLang="en-US" sz="760"/>
              </a:p>
            </p:txBody>
          </p:sp>
        </p:grpSp>
      </p:grpSp>
      <p:sp>
        <p:nvSpPr>
          <p:cNvPr id="102" name="文本框 101"/>
          <p:cNvSpPr txBox="1"/>
          <p:nvPr/>
        </p:nvSpPr>
        <p:spPr>
          <a:xfrm>
            <a:off x="189865" y="1011555"/>
            <a:ext cx="11520170" cy="1322070"/>
          </a:xfrm>
          <a:prstGeom prst="rect">
            <a:avLst/>
          </a:prstGeom>
          <a:noFill/>
          <a:ln w="9525">
            <a:noFill/>
          </a:ln>
        </p:spPr>
        <p:txBody>
          <a:bodyPr wrap="square">
            <a:spAutoFit/>
          </a:bodyPr>
          <a:p>
            <a:pPr algn="just">
              <a:buClrTx/>
              <a:buSzTx/>
              <a:buFontTx/>
            </a:pPr>
            <a:r>
              <a:rPr lang="en-US" altLang="zh-CN" sz="2000" b="0">
                <a:latin typeface="Arial" panose="020B0604020202020204" pitchFamily="34" charset="0"/>
                <a:ea typeface="宋体" panose="02010600030101010101" pitchFamily="2" charset="-122"/>
                <a:cs typeface="Arial" panose="020B0604020202020204" pitchFamily="34" charset="0"/>
              </a:rPr>
              <a:t>There are many ways to make wine games. The way the literati and the ordinary people make drinking games are naturally very different. Literati often use poems or couplets, guessing characters or guessing puzzles, etc. while ordinary people use simple ways to act without any preparation. It requires a quick, witty, artistic and talented person to do liquor games. </a:t>
            </a:r>
            <a:endParaRPr lang="en-US" altLang="zh-CN" sz="2000">
              <a:latin typeface="Arial" panose="020B0604020202020204" pitchFamily="34" charset="0"/>
              <a:ea typeface="宋体" panose="02010600030101010101" pitchFamily="2" charset="-122"/>
              <a:cs typeface="Arial" panose="020B0604020202020204" pitchFamily="34" charset="0"/>
            </a:endParaRPr>
          </a:p>
        </p:txBody>
      </p:sp>
      <p:sp>
        <p:nvSpPr>
          <p:cNvPr id="5" name="文本框 4"/>
          <p:cNvSpPr txBox="1"/>
          <p:nvPr/>
        </p:nvSpPr>
        <p:spPr>
          <a:xfrm>
            <a:off x="306705" y="2734310"/>
            <a:ext cx="3952240" cy="398780"/>
          </a:xfrm>
          <a:prstGeom prst="rect">
            <a:avLst/>
          </a:prstGeom>
          <a:noFill/>
        </p:spPr>
        <p:txBody>
          <a:bodyPr wrap="square" rtlCol="0">
            <a:spAutoFit/>
          </a:bodyPr>
          <a:p>
            <a:r>
              <a:rPr lang="zh-CN" altLang="en-US" sz="2000">
                <a:latin typeface="Arial" panose="020B0604020202020204" pitchFamily="34" charset="0"/>
                <a:cs typeface="Arial" panose="020B0604020202020204" pitchFamily="34" charset="0"/>
              </a:rPr>
              <a:t>Drinkers'wager game行酒令</a:t>
            </a:r>
            <a:r>
              <a:rPr lang="en-US" altLang="zh-CN" sz="2000">
                <a:latin typeface="Arial" panose="020B0604020202020204" pitchFamily="34" charset="0"/>
                <a:cs typeface="Arial" panose="020B0604020202020204" pitchFamily="34" charset="0"/>
              </a:rPr>
              <a:t>/</a:t>
            </a:r>
            <a:r>
              <a:rPr lang="zh-CN" altLang="en-US" sz="2000">
                <a:latin typeface="Arial" panose="020B0604020202020204" pitchFamily="34" charset="0"/>
                <a:cs typeface="Arial" panose="020B0604020202020204" pitchFamily="34" charset="0"/>
                <a:sym typeface="+mn-ea"/>
              </a:rPr>
              <a:t>射覆</a:t>
            </a:r>
            <a:endParaRPr lang="zh-CN" altLang="en-US" sz="2000">
              <a:latin typeface="Arial" panose="020B0604020202020204" pitchFamily="34" charset="0"/>
              <a:cs typeface="Arial" panose="020B0604020202020204" pitchFamily="34" charset="0"/>
            </a:endParaRPr>
          </a:p>
        </p:txBody>
      </p:sp>
      <p:sp>
        <p:nvSpPr>
          <p:cNvPr id="8" name="文本框 7"/>
          <p:cNvSpPr txBox="1"/>
          <p:nvPr/>
        </p:nvSpPr>
        <p:spPr>
          <a:xfrm>
            <a:off x="6713855" y="2604135"/>
            <a:ext cx="3792855" cy="398780"/>
          </a:xfrm>
          <a:prstGeom prst="rect">
            <a:avLst/>
          </a:prstGeom>
          <a:noFill/>
        </p:spPr>
        <p:txBody>
          <a:bodyPr wrap="none" rtlCol="0">
            <a:spAutoFit/>
          </a:bodyPr>
          <a:p>
            <a:r>
              <a:rPr lang="zh-CN" altLang="en-US" sz="2000">
                <a:latin typeface="Arial" panose="020B0604020202020204" pitchFamily="34" charset="0"/>
                <a:cs typeface="Arial" panose="020B0604020202020204" pitchFamily="34" charset="0"/>
              </a:rPr>
              <a:t>Finger-guessing game划拳</a:t>
            </a:r>
            <a:r>
              <a:rPr lang="en-US" altLang="zh-CN" sz="2000">
                <a:latin typeface="Arial" panose="020B0604020202020204" pitchFamily="34" charset="0"/>
                <a:cs typeface="Arial" panose="020B0604020202020204" pitchFamily="34" charset="0"/>
              </a:rPr>
              <a:t>/</a:t>
            </a:r>
            <a:r>
              <a:rPr lang="zh-CN" altLang="en-US" sz="2000">
                <a:latin typeface="Arial" panose="020B0604020202020204" pitchFamily="34" charset="0"/>
                <a:cs typeface="Arial" panose="020B0604020202020204" pitchFamily="34" charset="0"/>
              </a:rPr>
              <a:t>猜拳</a:t>
            </a:r>
            <a:endParaRPr lang="zh-CN" altLang="en-US" sz="2000">
              <a:latin typeface="Arial" panose="020B0604020202020204" pitchFamily="34" charset="0"/>
              <a:cs typeface="Arial" panose="020B0604020202020204" pitchFamily="34" charset="0"/>
            </a:endParaRPr>
          </a:p>
        </p:txBody>
      </p:sp>
      <p:pic>
        <p:nvPicPr>
          <p:cNvPr id="105" name="图片 104"/>
          <p:cNvPicPr/>
          <p:nvPr/>
        </p:nvPicPr>
        <p:blipFill>
          <a:blip r:embed="rId8"/>
          <a:stretch>
            <a:fillRect/>
          </a:stretch>
        </p:blipFill>
        <p:spPr>
          <a:xfrm>
            <a:off x="528320" y="3533775"/>
            <a:ext cx="3639185" cy="2477135"/>
          </a:xfrm>
          <a:prstGeom prst="roundRect">
            <a:avLst/>
          </a:prstGeom>
          <a:noFill/>
          <a:ln w="9525">
            <a:noFill/>
          </a:ln>
        </p:spPr>
      </p:pic>
      <p:pic>
        <p:nvPicPr>
          <p:cNvPr id="9" name="图片 8"/>
          <p:cNvPicPr/>
          <p:nvPr/>
        </p:nvPicPr>
        <p:blipFill>
          <a:blip r:embed="rId9" r:link="rId10"/>
          <a:stretch>
            <a:fillRect/>
          </a:stretch>
        </p:blipFill>
        <p:spPr>
          <a:xfrm>
            <a:off x="9563100" y="3002915"/>
            <a:ext cx="2314575" cy="1603375"/>
          </a:xfrm>
          <a:prstGeom prst="roundRect">
            <a:avLst/>
          </a:prstGeom>
          <a:noFill/>
          <a:ln w="9525">
            <a:noFill/>
          </a:ln>
        </p:spPr>
      </p:pic>
      <p:pic>
        <p:nvPicPr>
          <p:cNvPr id="13" name="图片 12"/>
          <p:cNvPicPr/>
          <p:nvPr/>
        </p:nvPicPr>
        <p:blipFill>
          <a:blip r:embed="rId11"/>
          <a:stretch>
            <a:fillRect/>
          </a:stretch>
        </p:blipFill>
        <p:spPr>
          <a:xfrm>
            <a:off x="6713855" y="3533775"/>
            <a:ext cx="3175000" cy="2362835"/>
          </a:xfrm>
          <a:prstGeom prst="roundRect">
            <a:avLst/>
          </a:prstGeom>
          <a:noFill/>
          <a:ln w="9525">
            <a:noFill/>
          </a:ln>
        </p:spPr>
      </p:pic>
    </p:spTree>
    <p:custDataLst>
      <p:tags r:id="rId1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500"/>
                                        <p:tgtEl>
                                          <p:spTgt spid="105"/>
                                        </p:tgtEl>
                                        <p:attrNameLst>
                                          <p:attrName>ppt_y</p:attrName>
                                        </p:attrNameLst>
                                      </p:cBhvr>
                                      <p:tavLst>
                                        <p:tav tm="0">
                                          <p:val>
                                            <p:strVal val="#ppt_y+#ppt_h*1.125000"/>
                                          </p:val>
                                        </p:tav>
                                        <p:tav tm="100000">
                                          <p:val>
                                            <p:strVal val="#ppt_y"/>
                                          </p:val>
                                        </p:tav>
                                      </p:tavLst>
                                    </p:anim>
                                    <p:animEffect transition="in" filter="wipe(up)">
                                      <p:cBhvr>
                                        <p:cTn id="8" dur="500"/>
                                        <p:tgtEl>
                                          <p:spTgt spid="105"/>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p:tgtEl>
                                          <p:spTgt spid="13"/>
                                        </p:tgtEl>
                                        <p:attrNameLst>
                                          <p:attrName>ppt_y</p:attrName>
                                        </p:attrNameLst>
                                      </p:cBhvr>
                                      <p:tavLst>
                                        <p:tav tm="0">
                                          <p:val>
                                            <p:strVal val="#ppt_y+#ppt_h*1.125000"/>
                                          </p:val>
                                        </p:tav>
                                        <p:tav tm="100000">
                                          <p:val>
                                            <p:strVal val="#ppt_y"/>
                                          </p:val>
                                        </p:tav>
                                      </p:tavLst>
                                    </p:anim>
                                    <p:animEffect transition="in" filter="wipe(up)">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图片 103"/>
          <p:cNvPicPr/>
          <p:nvPr/>
        </p:nvPicPr>
        <p:blipFill>
          <a:blip r:embed="rId1" r:link="rId2"/>
          <a:srcRect l="20994"/>
          <a:stretch>
            <a:fillRect/>
          </a:stretch>
        </p:blipFill>
        <p:spPr>
          <a:xfrm>
            <a:off x="0" y="782320"/>
            <a:ext cx="12127230" cy="5974715"/>
          </a:xfrm>
          <a:prstGeom prst="rect">
            <a:avLst/>
          </a:prstGeom>
          <a:noFill/>
          <a:ln w="9525">
            <a:noFill/>
          </a:ln>
        </p:spPr>
      </p:pic>
      <p:sp>
        <p:nvSpPr>
          <p:cNvPr id="2" name="文本框 1"/>
          <p:cNvSpPr txBox="1"/>
          <p:nvPr/>
        </p:nvSpPr>
        <p:spPr>
          <a:xfrm>
            <a:off x="387350" y="243205"/>
            <a:ext cx="6931025" cy="521970"/>
          </a:xfrm>
          <a:prstGeom prst="rect">
            <a:avLst/>
          </a:prstGeom>
          <a:noFill/>
        </p:spPr>
        <p:txBody>
          <a:bodyPr wrap="none" rtlCol="0">
            <a:spAutoFit/>
          </a:bodyPr>
          <a:p>
            <a:r>
              <a:rPr lang="en-US" altLang="zh-CN" sz="2800">
                <a:latin typeface="Arial" panose="020B0604020202020204" pitchFamily="34" charset="0"/>
                <a:cs typeface="Arial" panose="020B0604020202020204" pitchFamily="34" charset="0"/>
              </a:rPr>
              <a:t>Difference between Wine ,Liquor and Spirit</a:t>
            </a:r>
            <a:endParaRPr lang="en-US" altLang="zh-CN" sz="2800">
              <a:latin typeface="Arial" panose="020B0604020202020204" pitchFamily="34" charset="0"/>
              <a:cs typeface="Arial" panose="020B0604020202020204" pitchFamily="34" charset="0"/>
            </a:endParaRPr>
          </a:p>
        </p:txBody>
      </p:sp>
      <p:sp>
        <p:nvSpPr>
          <p:cNvPr id="4" name="文本框 3"/>
          <p:cNvSpPr txBox="1"/>
          <p:nvPr/>
        </p:nvSpPr>
        <p:spPr>
          <a:xfrm>
            <a:off x="656590" y="1633220"/>
            <a:ext cx="11014710" cy="2861310"/>
          </a:xfrm>
          <a:prstGeom prst="rect">
            <a:avLst/>
          </a:prstGeom>
          <a:noFill/>
        </p:spPr>
        <p:txBody>
          <a:bodyPr wrap="square" rtlCol="0">
            <a:spAutoFit/>
          </a:bodyPr>
          <a:p>
            <a:pPr algn="l"/>
            <a:r>
              <a:rPr lang="en-US" altLang="zh-CN" sz="2000"/>
              <a:t>wine  /waɪn/ :  an alcoholic drink made from the fermented juice of specific plants or fruits</a:t>
            </a:r>
            <a:endParaRPr lang="en-US" altLang="zh-CN" sz="2000"/>
          </a:p>
          <a:p>
            <a:pPr algn="l"/>
            <a:r>
              <a:rPr lang="en-US" altLang="zh-CN" sz="2000"/>
              <a:t>   Red wine, kiwifruit wine</a:t>
            </a:r>
            <a:endParaRPr lang="en-US" altLang="zh-CN" sz="2000"/>
          </a:p>
          <a:p>
            <a:pPr algn="l"/>
            <a:endParaRPr lang="en-US" altLang="zh-CN" sz="2000"/>
          </a:p>
          <a:p>
            <a:pPr algn="l"/>
            <a:r>
              <a:rPr lang="en-US" altLang="zh-CN" sz="2000"/>
              <a:t>liquor /ˈlɪkə(r)/:an alcoholic beverage that is distilled rather than fermented</a:t>
            </a:r>
            <a:r>
              <a:rPr lang="zh-CN" altLang="en-US" sz="2000"/>
              <a:t>，</a:t>
            </a:r>
            <a:r>
              <a:rPr lang="en-US" altLang="zh-CN" sz="2000"/>
              <a:t>it can be a general name of all kinds of wine.</a:t>
            </a:r>
            <a:endParaRPr lang="en-US" altLang="zh-CN" sz="2000"/>
          </a:p>
          <a:p>
            <a:pPr algn="l"/>
            <a:endParaRPr lang="en-US" altLang="zh-CN" sz="2000"/>
          </a:p>
          <a:p>
            <a:pPr algn="l"/>
            <a:r>
              <a:rPr lang="en-US" altLang="zh-CN" sz="2000"/>
              <a:t>spirit  /ˈspɪrɪt/ [ usually pl. ] :a strong alcoholic drink </a:t>
            </a:r>
            <a:endParaRPr lang="en-US" altLang="zh-CN" sz="2000"/>
          </a:p>
          <a:p>
            <a:pPr algn="l"/>
            <a:r>
              <a:rPr lang="en-US" sz="2000">
                <a:latin typeface="Times New Roman" panose="02020603050405020304" charset="0"/>
                <a:ea typeface="宋体" panose="02010600030101010101" pitchFamily="2" charset="-122"/>
                <a:sym typeface="+mn-ea"/>
              </a:rPr>
              <a:t>Liquor and Spirits </a:t>
            </a:r>
            <a:r>
              <a:rPr lang="zh-CN" sz="2000">
                <a:ea typeface="微软雅黑" panose="020B0503020204020204" charset="-122"/>
                <a:sym typeface="+mn-ea"/>
              </a:rPr>
              <a:t>白酒</a:t>
            </a:r>
            <a:endParaRPr lang="zh-CN" altLang="en-US" sz="2000"/>
          </a:p>
          <a:p>
            <a:pPr algn="l"/>
            <a:endParaRPr lang="en-US" altLang="zh-CN" sz="2000"/>
          </a:p>
        </p:txBody>
      </p:sp>
      <p:grpSp>
        <p:nvGrpSpPr>
          <p:cNvPr id="9" name="组合 8"/>
          <p:cNvGrpSpPr/>
          <p:nvPr/>
        </p:nvGrpSpPr>
        <p:grpSpPr>
          <a:xfrm>
            <a:off x="656590" y="1557655"/>
            <a:ext cx="10844016" cy="2559050"/>
            <a:chOff x="1034" y="1963"/>
            <a:chExt cx="16090" cy="4030"/>
          </a:xfrm>
        </p:grpSpPr>
        <p:sp>
          <p:nvSpPr>
            <p:cNvPr id="5" name="圆角矩形 4"/>
            <p:cNvSpPr/>
            <p:nvPr/>
          </p:nvSpPr>
          <p:spPr>
            <a:xfrm>
              <a:off x="1034" y="1963"/>
              <a:ext cx="16038" cy="1101"/>
            </a:xfrm>
            <a:prstGeom prst="roundRect">
              <a:avLst/>
            </a:prstGeom>
            <a:solidFill>
              <a:schemeClr val="accent4">
                <a:alpha val="37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6" name="圆角矩形 5"/>
            <p:cNvSpPr/>
            <p:nvPr/>
          </p:nvSpPr>
          <p:spPr>
            <a:xfrm>
              <a:off x="1086" y="3566"/>
              <a:ext cx="16038" cy="1101"/>
            </a:xfrm>
            <a:prstGeom prst="roundRect">
              <a:avLst/>
            </a:prstGeom>
            <a:solidFill>
              <a:schemeClr val="accent4">
                <a:alpha val="37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7" name="圆角矩形 6"/>
            <p:cNvSpPr/>
            <p:nvPr/>
          </p:nvSpPr>
          <p:spPr>
            <a:xfrm>
              <a:off x="1034" y="4892"/>
              <a:ext cx="16038" cy="1101"/>
            </a:xfrm>
            <a:prstGeom prst="roundRect">
              <a:avLst/>
            </a:prstGeom>
            <a:solidFill>
              <a:schemeClr val="accent4">
                <a:alpha val="37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grpSp>
      <p:sp>
        <p:nvSpPr>
          <p:cNvPr id="8" name="文本框 7"/>
          <p:cNvSpPr txBox="1"/>
          <p:nvPr/>
        </p:nvSpPr>
        <p:spPr>
          <a:xfrm>
            <a:off x="656590" y="782320"/>
            <a:ext cx="5707380" cy="521970"/>
          </a:xfrm>
          <a:prstGeom prst="rect">
            <a:avLst/>
          </a:prstGeom>
          <a:noFill/>
        </p:spPr>
        <p:txBody>
          <a:bodyPr wrap="none" rtlCol="0">
            <a:spAutoFit/>
          </a:bodyPr>
          <a:p>
            <a:pPr algn="l"/>
            <a:r>
              <a:rPr lang="en-US" altLang="zh-CN" sz="2800">
                <a:solidFill>
                  <a:schemeClr val="accent1"/>
                </a:solidFill>
                <a:latin typeface="Times New Roman" panose="02020603050405020304" charset="0"/>
                <a:cs typeface="Times New Roman" panose="02020603050405020304" charset="0"/>
              </a:rPr>
              <a:t>alcohol content /</a:t>
            </a:r>
            <a:r>
              <a:rPr lang="en-US" altLang="zh-CN" sz="2800" dirty="0">
                <a:solidFill>
                  <a:schemeClr val="accent1"/>
                </a:solidFill>
                <a:latin typeface="Times New Roman" panose="02020603050405020304" charset="0"/>
                <a:cs typeface="Times New Roman" panose="02020603050405020304" charset="0"/>
                <a:sym typeface="+mn-ea"/>
              </a:rPr>
              <a:t>production techniques</a:t>
            </a:r>
            <a:endParaRPr lang="en-US" altLang="zh-CN" sz="2800" dirty="0">
              <a:solidFill>
                <a:schemeClr val="accent1"/>
              </a:solidFill>
              <a:latin typeface="Times New Roman" panose="02020603050405020304" charset="0"/>
              <a:cs typeface="Times New Roman" panose="02020603050405020304" charset="0"/>
              <a:sym typeface="+mn-ea"/>
            </a:endParaRPr>
          </a:p>
        </p:txBody>
      </p:sp>
    </p:spTree>
    <p:custDataLst>
      <p:tags r:id="rId3"/>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图片 103"/>
          <p:cNvPicPr/>
          <p:nvPr>
            <p:custDataLst>
              <p:tags r:id="rId1"/>
            </p:custDataLst>
          </p:nvPr>
        </p:nvPicPr>
        <p:blipFill>
          <a:blip r:embed="rId2" r:link="rId3"/>
          <a:srcRect l="20994"/>
          <a:stretch>
            <a:fillRect/>
          </a:stretch>
        </p:blipFill>
        <p:spPr>
          <a:xfrm>
            <a:off x="74295" y="400685"/>
            <a:ext cx="12031345" cy="6356350"/>
          </a:xfrm>
          <a:prstGeom prst="rect">
            <a:avLst/>
          </a:prstGeom>
          <a:noFill/>
          <a:ln w="9525">
            <a:noFill/>
          </a:ln>
        </p:spPr>
      </p:pic>
      <p:sp>
        <p:nvSpPr>
          <p:cNvPr id="10" name="文本框 9"/>
          <p:cNvSpPr txBox="1"/>
          <p:nvPr/>
        </p:nvSpPr>
        <p:spPr>
          <a:xfrm>
            <a:off x="946150" y="3470910"/>
            <a:ext cx="6944360" cy="829945"/>
          </a:xfrm>
          <a:prstGeom prst="rect">
            <a:avLst/>
          </a:prstGeom>
          <a:noFill/>
          <a:ln w="9525">
            <a:noFill/>
          </a:ln>
        </p:spPr>
        <p:txBody>
          <a:bodyPr wrap="square">
            <a:spAutoFit/>
          </a:bodyPr>
          <a:p>
            <a:pPr indent="0"/>
            <a:r>
              <a:rPr lang="zh-CN" sz="2400">
                <a:latin typeface="华文新魏" panose="02010800040101010101" charset="-122"/>
                <a:ea typeface="华文新魏" panose="02010800040101010101" charset="-122"/>
                <a:cs typeface="Times New Roman" panose="02020603050405020304" charset="0"/>
                <a:sym typeface="+mn-ea"/>
              </a:rPr>
              <a:t>白酒</a:t>
            </a:r>
            <a:r>
              <a:rPr lang="en-US" altLang="zh-CN" sz="2400">
                <a:latin typeface="Times New Roman" panose="02020603050405020304" charset="0"/>
                <a:ea typeface="微软雅黑" panose="020B0503020204020204" charset="-122"/>
                <a:cs typeface="Times New Roman" panose="02020603050405020304" charset="0"/>
                <a:sym typeface="+mn-ea"/>
              </a:rPr>
              <a:t> </a:t>
            </a:r>
            <a:r>
              <a:rPr lang="en-US" sz="2400">
                <a:latin typeface="Times New Roman" panose="02020603050405020304" charset="0"/>
                <a:ea typeface="宋体" panose="02010600030101010101" pitchFamily="2" charset="-122"/>
                <a:cs typeface="Times New Roman" panose="02020603050405020304" charset="0"/>
                <a:sym typeface="+mn-ea"/>
              </a:rPr>
              <a:t>Liquor and Spirits/ </a:t>
            </a:r>
            <a:r>
              <a:rPr lang="en-US" altLang="zh-CN" sz="2400">
                <a:latin typeface="Times New Roman" panose="02020603050405020304" charset="0"/>
                <a:cs typeface="Times New Roman" panose="02020603050405020304" charset="0"/>
                <a:sym typeface="+mn-ea"/>
              </a:rPr>
              <a:t>Chinese spirits</a:t>
            </a:r>
            <a:r>
              <a:rPr lang="en-US" sz="2400">
                <a:latin typeface="Times New Roman" panose="02020603050405020304" charset="0"/>
                <a:ea typeface="宋体" panose="02010600030101010101" pitchFamily="2" charset="-122"/>
                <a:cs typeface="Times New Roman" panose="02020603050405020304" charset="0"/>
                <a:sym typeface="+mn-ea"/>
              </a:rPr>
              <a:t>  </a:t>
            </a:r>
            <a:endParaRPr lang="zh-CN" sz="2400" b="0">
              <a:latin typeface="Times New Roman" panose="02020603050405020304" charset="0"/>
              <a:ea typeface="微软雅黑" panose="020B0503020204020204" charset="-122"/>
              <a:cs typeface="Times New Roman" panose="02020603050405020304" charset="0"/>
            </a:endParaRPr>
          </a:p>
          <a:p>
            <a:pPr indent="0"/>
            <a:r>
              <a:rPr lang="en-US" altLang="zh-CN" sz="2400" b="0">
                <a:latin typeface="Times New Roman" panose="02020603050405020304" charset="0"/>
                <a:ea typeface="微软雅黑" panose="020B0503020204020204" charset="-122"/>
                <a:cs typeface="Times New Roman" panose="02020603050405020304" charset="0"/>
              </a:rPr>
              <a:t>...</a:t>
            </a:r>
            <a:endParaRPr lang="en-US" altLang="zh-CN" sz="2400" b="0">
              <a:latin typeface="Times New Roman" panose="02020603050405020304" charset="0"/>
              <a:ea typeface="微软雅黑" panose="020B0503020204020204" charset="-122"/>
              <a:cs typeface="Times New Roman" panose="02020603050405020304" charset="0"/>
            </a:endParaRPr>
          </a:p>
        </p:txBody>
      </p:sp>
      <p:sp>
        <p:nvSpPr>
          <p:cNvPr id="5" name="文本框 4"/>
          <p:cNvSpPr txBox="1"/>
          <p:nvPr/>
        </p:nvSpPr>
        <p:spPr>
          <a:xfrm>
            <a:off x="828040" y="471170"/>
            <a:ext cx="5080000" cy="460375"/>
          </a:xfrm>
          <a:prstGeom prst="rect">
            <a:avLst/>
          </a:prstGeom>
          <a:noFill/>
          <a:ln w="9525">
            <a:noFill/>
          </a:ln>
        </p:spPr>
        <p:txBody>
          <a:bodyPr>
            <a:spAutoFit/>
          </a:bodyPr>
          <a:p>
            <a:pPr indent="0"/>
            <a:r>
              <a:rPr lang="zh-CN" sz="2400">
                <a:latin typeface="华文新魏" panose="02010800040101010101" charset="-122"/>
                <a:ea typeface="华文新魏" panose="02010800040101010101" charset="-122"/>
                <a:cs typeface="Times New Roman" panose="02020603050405020304" charset="0"/>
                <a:sym typeface="+mn-ea"/>
              </a:rPr>
              <a:t>杜康酒</a:t>
            </a:r>
            <a:r>
              <a:rPr lang="en-US" altLang="zh-CN" sz="2400">
                <a:latin typeface="Times New Roman" panose="02020603050405020304" charset="0"/>
                <a:ea typeface="微软雅黑" panose="020B0503020204020204" charset="-122"/>
                <a:cs typeface="Times New Roman" panose="02020603050405020304" charset="0"/>
                <a:sym typeface="+mn-ea"/>
              </a:rPr>
              <a:t>   </a:t>
            </a:r>
            <a:r>
              <a:rPr lang="en-US" sz="2400" b="0">
                <a:latin typeface="Times New Roman" panose="02020603050405020304" charset="0"/>
                <a:ea typeface="宋体" panose="02010600030101010101" pitchFamily="2" charset="-122"/>
                <a:cs typeface="Times New Roman" panose="02020603050405020304" charset="0"/>
              </a:rPr>
              <a:t>Du Kang</a:t>
            </a:r>
            <a:endParaRPr lang="zh-CN" altLang="en-US" sz="2400" b="0">
              <a:latin typeface="Times New Roman" panose="02020603050405020304" charset="0"/>
              <a:ea typeface="宋体" panose="02010600030101010101" pitchFamily="2" charset="-122"/>
              <a:cs typeface="Times New Roman" panose="02020603050405020304" charset="0"/>
            </a:endParaRPr>
          </a:p>
        </p:txBody>
      </p:sp>
      <p:sp>
        <p:nvSpPr>
          <p:cNvPr id="6" name="文本框 5"/>
          <p:cNvSpPr txBox="1"/>
          <p:nvPr/>
        </p:nvSpPr>
        <p:spPr>
          <a:xfrm>
            <a:off x="828040" y="1093470"/>
            <a:ext cx="6201410" cy="460375"/>
          </a:xfrm>
          <a:prstGeom prst="rect">
            <a:avLst/>
          </a:prstGeom>
          <a:noFill/>
        </p:spPr>
        <p:txBody>
          <a:bodyPr wrap="none" rtlCol="0" anchor="t">
            <a:spAutoFit/>
          </a:bodyPr>
          <a:p>
            <a:r>
              <a:rPr lang="zh-CN" sz="2400">
                <a:latin typeface="华文新魏" panose="02010800040101010101" charset="-122"/>
                <a:ea typeface="华文新魏" panose="02010800040101010101" charset="-122"/>
                <a:cs typeface="Times New Roman" panose="02020603050405020304" charset="0"/>
                <a:sym typeface="+mn-ea"/>
              </a:rPr>
              <a:t>贵州茅台</a:t>
            </a:r>
            <a:r>
              <a:rPr lang="en-US" altLang="zh-CN" sz="2400">
                <a:latin typeface="Times New Roman" panose="02020603050405020304" charset="0"/>
                <a:ea typeface="微软雅黑" panose="020B0503020204020204" charset="-122"/>
                <a:cs typeface="Times New Roman" panose="02020603050405020304" charset="0"/>
                <a:sym typeface="+mn-ea"/>
              </a:rPr>
              <a:t> </a:t>
            </a:r>
            <a:r>
              <a:rPr lang="en-US" sz="2400">
                <a:latin typeface="Times New Roman" panose="02020603050405020304" charset="0"/>
                <a:ea typeface="宋体" panose="02010600030101010101" pitchFamily="2" charset="-122"/>
                <a:cs typeface="Times New Roman" panose="02020603050405020304" charset="0"/>
                <a:sym typeface="+mn-ea"/>
              </a:rPr>
              <a:t>Kweichow Moutai ← Guizhou Maotai</a:t>
            </a:r>
            <a:endParaRPr lang="zh-CN" altLang="en-US" sz="2400">
              <a:latin typeface="Times New Roman" panose="02020603050405020304" charset="0"/>
              <a:cs typeface="Times New Roman" panose="02020603050405020304" charset="0"/>
            </a:endParaRPr>
          </a:p>
        </p:txBody>
      </p:sp>
      <p:sp>
        <p:nvSpPr>
          <p:cNvPr id="11" name="文本框 10"/>
          <p:cNvSpPr txBox="1"/>
          <p:nvPr/>
        </p:nvSpPr>
        <p:spPr>
          <a:xfrm>
            <a:off x="828040" y="1786255"/>
            <a:ext cx="6922770" cy="829945"/>
          </a:xfrm>
          <a:prstGeom prst="rect">
            <a:avLst/>
          </a:prstGeom>
          <a:noFill/>
        </p:spPr>
        <p:txBody>
          <a:bodyPr wrap="none" rtlCol="0" anchor="t">
            <a:spAutoFit/>
          </a:bodyPr>
          <a:p>
            <a:r>
              <a:rPr lang="zh-CN" sz="2400">
                <a:latin typeface="华文新魏" panose="02010800040101010101" charset="-122"/>
                <a:ea typeface="华文新魏" panose="02010800040101010101" charset="-122"/>
                <a:cs typeface="Times New Roman" panose="02020603050405020304" charset="0"/>
                <a:sym typeface="+mn-ea"/>
              </a:rPr>
              <a:t>东吴老酒</a:t>
            </a:r>
            <a:r>
              <a:rPr lang="en-US" altLang="zh-CN" sz="2400">
                <a:latin typeface="Times New Roman" panose="02020603050405020304" charset="0"/>
                <a:ea typeface="微软雅黑" panose="020B0503020204020204" charset="-122"/>
                <a:cs typeface="Times New Roman" panose="02020603050405020304" charset="0"/>
                <a:sym typeface="+mn-ea"/>
              </a:rPr>
              <a:t>  </a:t>
            </a:r>
            <a:r>
              <a:rPr lang="en-US" sz="2400">
                <a:latin typeface="Times New Roman" panose="02020603050405020304" charset="0"/>
                <a:ea typeface="宋体" panose="02010600030101010101" pitchFamily="2" charset="-122"/>
                <a:cs typeface="Times New Roman" panose="02020603050405020304" charset="0"/>
                <a:sym typeface="+mn-ea"/>
              </a:rPr>
              <a:t>Dongwu Rice Wine </a:t>
            </a:r>
            <a:r>
              <a:rPr lang="en-US" altLang="zh-CN" sz="2400">
                <a:latin typeface="Times New Roman" panose="02020603050405020304" charset="0"/>
                <a:ea typeface="微软雅黑" panose="020B0503020204020204" charset="-122"/>
                <a:cs typeface="Times New Roman" panose="02020603050405020304" charset="0"/>
                <a:sym typeface="+mn-ea"/>
              </a:rPr>
              <a:t>: place+ material +wine</a:t>
            </a:r>
            <a:endParaRPr lang="en-US" altLang="zh-CN" sz="2400">
              <a:latin typeface="Times New Roman" panose="02020603050405020304" charset="0"/>
              <a:ea typeface="微软雅黑" panose="020B0503020204020204" charset="-122"/>
              <a:cs typeface="Times New Roman" panose="02020603050405020304" charset="0"/>
              <a:sym typeface="+mn-ea"/>
            </a:endParaRPr>
          </a:p>
          <a:p>
            <a:r>
              <a:rPr lang="en-US" altLang="zh-CN" sz="2400">
                <a:latin typeface="Times New Roman" panose="02020603050405020304" charset="0"/>
                <a:cs typeface="Times New Roman" panose="02020603050405020304" charset="0"/>
              </a:rPr>
              <a:t>Dongwu Old Wine/ Dongwu Wine</a:t>
            </a:r>
            <a:endParaRPr lang="en-US" altLang="zh-CN" sz="2400">
              <a:latin typeface="Times New Roman" panose="02020603050405020304" charset="0"/>
              <a:cs typeface="Times New Roman" panose="02020603050405020304" charset="0"/>
            </a:endParaRPr>
          </a:p>
        </p:txBody>
      </p:sp>
      <p:sp>
        <p:nvSpPr>
          <p:cNvPr id="13" name="文本框 12"/>
          <p:cNvSpPr txBox="1"/>
          <p:nvPr/>
        </p:nvSpPr>
        <p:spPr>
          <a:xfrm>
            <a:off x="828040" y="2813685"/>
            <a:ext cx="7181215" cy="460375"/>
          </a:xfrm>
          <a:prstGeom prst="rect">
            <a:avLst/>
          </a:prstGeom>
          <a:noFill/>
          <a:ln w="9525">
            <a:noFill/>
          </a:ln>
        </p:spPr>
        <p:txBody>
          <a:bodyPr wrap="square">
            <a:spAutoFit/>
          </a:bodyPr>
          <a:p>
            <a:pPr indent="0"/>
            <a:r>
              <a:rPr lang="en-US" sz="2000">
                <a:latin typeface="华文新魏" panose="02010800040101010101" charset="-122"/>
                <a:ea typeface="华文新魏" panose="02010800040101010101" charset="-122"/>
                <a:cs typeface="华文新魏" panose="02010800040101010101" charset="-122"/>
                <a:sym typeface="+mn-ea"/>
              </a:rPr>
              <a:t> </a:t>
            </a:r>
            <a:r>
              <a:rPr lang="zh-CN" sz="2400">
                <a:latin typeface="华文新魏" panose="02010800040101010101" charset="-122"/>
                <a:ea typeface="华文新魏" panose="02010800040101010101" charset="-122"/>
                <a:cs typeface="华文新魏" panose="02010800040101010101" charset="-122"/>
                <a:sym typeface="+mn-ea"/>
              </a:rPr>
              <a:t>黄酒</a:t>
            </a:r>
            <a:r>
              <a:rPr lang="en-US" altLang="zh-CN" sz="2400">
                <a:latin typeface="华文新魏" panose="02010800040101010101" charset="-122"/>
                <a:ea typeface="华文新魏" panose="02010800040101010101" charset="-122"/>
                <a:cs typeface="华文新魏" panose="02010800040101010101" charset="-122"/>
                <a:sym typeface="+mn-ea"/>
              </a:rPr>
              <a:t> </a:t>
            </a:r>
            <a:r>
              <a:rPr lang="en-US" altLang="zh-CN" sz="2400">
                <a:latin typeface="Times New Roman" panose="02020603050405020304" charset="0"/>
                <a:ea typeface="微软雅黑" panose="020B0503020204020204" charset="-122"/>
                <a:cs typeface="Times New Roman" panose="02020603050405020304" charset="0"/>
                <a:sym typeface="+mn-ea"/>
              </a:rPr>
              <a:t> </a:t>
            </a:r>
            <a:r>
              <a:rPr lang="en-US" sz="2400" b="0">
                <a:latin typeface="Times New Roman" panose="02020603050405020304" charset="0"/>
                <a:ea typeface="宋体" panose="02010600030101010101" pitchFamily="2" charset="-122"/>
                <a:cs typeface="Times New Roman" panose="02020603050405020304" charset="0"/>
              </a:rPr>
              <a:t>Yellow rice wine</a:t>
            </a:r>
            <a:r>
              <a:rPr lang="en-US" altLang="zh-CN" sz="2400" b="0">
                <a:latin typeface="Times New Roman" panose="02020603050405020304" charset="0"/>
                <a:ea typeface="微软雅黑" panose="020B0503020204020204" charset="-122"/>
                <a:cs typeface="Times New Roman" panose="02020603050405020304" charset="0"/>
              </a:rPr>
              <a:t>: color+ material+ wine</a:t>
            </a:r>
            <a:endParaRPr lang="en-US" altLang="zh-CN" sz="2400" b="0">
              <a:latin typeface="Times New Roman" panose="02020603050405020304" charset="0"/>
              <a:ea typeface="微软雅黑" panose="020B0503020204020204" charset="-122"/>
              <a:cs typeface="Times New Roman" panose="02020603050405020304" charset="0"/>
            </a:endParaRPr>
          </a:p>
        </p:txBody>
      </p:sp>
      <p:sp>
        <p:nvSpPr>
          <p:cNvPr id="15" name="文本框 14"/>
          <p:cNvSpPr txBox="1"/>
          <p:nvPr/>
        </p:nvSpPr>
        <p:spPr>
          <a:xfrm>
            <a:off x="1088390" y="4781550"/>
            <a:ext cx="5937885" cy="1630045"/>
          </a:xfrm>
          <a:prstGeom prst="rect">
            <a:avLst/>
          </a:prstGeom>
          <a:noFill/>
          <a:ln>
            <a:solidFill>
              <a:schemeClr val="accent1"/>
            </a:solidFill>
          </a:ln>
        </p:spPr>
        <p:txBody>
          <a:bodyPr wrap="none" rtlCol="0">
            <a:spAutoFit/>
          </a:bodyPr>
          <a:p>
            <a:r>
              <a:rPr lang="en-US" altLang="zh-CN" sz="2000">
                <a:latin typeface="Times New Roman" panose="02020603050405020304" charset="0"/>
                <a:cs typeface="Times New Roman" panose="02020603050405020304" charset="0"/>
              </a:rPr>
              <a:t>Basic Principles:</a:t>
            </a:r>
            <a:endParaRPr lang="en-US" altLang="zh-CN" sz="2000">
              <a:latin typeface="Times New Roman" panose="02020603050405020304" charset="0"/>
              <a:cs typeface="Times New Roman" panose="02020603050405020304" charset="0"/>
            </a:endParaRPr>
          </a:p>
          <a:p>
            <a:r>
              <a:rPr lang="en-US" altLang="zh-CN" sz="2000">
                <a:latin typeface="Times New Roman" panose="02020603050405020304" charset="0"/>
                <a:cs typeface="Times New Roman" panose="02020603050405020304" charset="0"/>
              </a:rPr>
              <a:t>1. Pronunciation</a:t>
            </a:r>
            <a:endParaRPr lang="en-US" altLang="zh-CN" sz="2000">
              <a:latin typeface="Times New Roman" panose="02020603050405020304" charset="0"/>
              <a:cs typeface="Times New Roman" panose="02020603050405020304" charset="0"/>
            </a:endParaRPr>
          </a:p>
          <a:p>
            <a:r>
              <a:rPr lang="en-US" altLang="zh-CN" sz="2000">
                <a:latin typeface="Times New Roman" panose="02020603050405020304" charset="0"/>
                <a:cs typeface="Times New Roman" panose="02020603050405020304" charset="0"/>
              </a:rPr>
              <a:t>2.Place+features(materials/color/ flavor or taste...)+wine</a:t>
            </a:r>
            <a:endParaRPr lang="en-US" altLang="zh-CN" sz="2000">
              <a:latin typeface="Times New Roman" panose="02020603050405020304" charset="0"/>
              <a:cs typeface="Times New Roman" panose="02020603050405020304" charset="0"/>
            </a:endParaRPr>
          </a:p>
          <a:p>
            <a:r>
              <a:rPr lang="en-US" altLang="zh-CN" sz="2000">
                <a:latin typeface="Times New Roman" panose="02020603050405020304" charset="0"/>
                <a:cs typeface="Times New Roman" panose="02020603050405020304" charset="0"/>
              </a:rPr>
              <a:t>3.Chracteristics(+wine)</a:t>
            </a:r>
            <a:endParaRPr lang="en-US" altLang="zh-CN" sz="2000">
              <a:latin typeface="Times New Roman" panose="02020603050405020304" charset="0"/>
              <a:cs typeface="Times New Roman" panose="02020603050405020304" charset="0"/>
            </a:endParaRPr>
          </a:p>
          <a:p>
            <a:r>
              <a:rPr lang="en-US" altLang="zh-CN" sz="2000">
                <a:latin typeface="Times New Roman" panose="02020603050405020304" charset="0"/>
                <a:cs typeface="Times New Roman" panose="02020603050405020304" charset="0"/>
              </a:rPr>
              <a:t>....</a:t>
            </a:r>
            <a:endParaRPr lang="en-US" altLang="zh-CN" sz="2000">
              <a:latin typeface="Times New Roman" panose="02020603050405020304" charset="0"/>
              <a:cs typeface="Times New Roman" panose="02020603050405020304" charset="0"/>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5" grpId="0"/>
      <p:bldP spid="5" grpId="1"/>
      <p:bldP spid="6" grpId="0"/>
      <p:bldP spid="6" grpId="1"/>
      <p:bldP spid="11" grpId="0"/>
      <p:bldP spid="11" grpId="1"/>
      <p:bldP spid="13" grpId="0"/>
      <p:bldP spid="13" grpId="1"/>
      <p:bldP spid="10" grpId="0"/>
      <p:bldP spid="1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1" r:link="rId2"/>
          <a:stretch>
            <a:fillRect/>
          </a:stretch>
        </p:blipFill>
        <p:spPr>
          <a:xfrm>
            <a:off x="354965" y="525145"/>
            <a:ext cx="11482070" cy="6052820"/>
          </a:xfrm>
          <a:prstGeom prst="rect">
            <a:avLst/>
          </a:prstGeom>
          <a:noFill/>
          <a:ln w="9525">
            <a:noFill/>
          </a:ln>
        </p:spPr>
      </p:pic>
      <p:sp>
        <p:nvSpPr>
          <p:cNvPr id="3" name="标题 2"/>
          <p:cNvSpPr>
            <a:spLocks noGrp="1"/>
          </p:cNvSpPr>
          <p:nvPr>
            <p:ph type="title"/>
            <p:custDataLst>
              <p:tags r:id="rId3"/>
            </p:custDataLst>
          </p:nvPr>
        </p:nvSpPr>
        <p:spPr/>
        <p:txBody>
          <a:bodyPr>
            <a:normAutofit/>
          </a:bodyPr>
          <a:lstStyle/>
          <a:p>
            <a:r>
              <a:rPr lang="en-US" altLang="zh-CN" smtClean="0"/>
              <a:t>THANKS</a:t>
            </a:r>
            <a:endParaRPr lang="zh-CN" altLang="en-US" dirty="0"/>
          </a:p>
        </p:txBody>
      </p:sp>
    </p:spTree>
    <p:custDataLst>
      <p:tags r:id="rId4"/>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MH" val="20150921114301"/>
  <p:tag name="MH_LIBRARY" val="GRAPHIC"/>
  <p:tag name="MH_ORDER" val="Straight Connector 5"/>
</p:tagLst>
</file>

<file path=ppt/tags/tag10.xml><?xml version="1.0" encoding="utf-8"?>
<p:tagLst xmlns:p="http://schemas.openxmlformats.org/presentationml/2006/main">
  <p:tag name="MH" val="20150921114449"/>
  <p:tag name="MH_LIBRARY" val="GRAPHIC"/>
  <p:tag name="MH_ORDER" val="Freeform 23"/>
  <p:tag name="KSO_WM_TAG_VERSION" val="1.0"/>
  <p:tag name="KSO_WM_BEAUTIFY_FLAG" val="#wm#"/>
  <p:tag name="KSO_WM_UNIT_TYPE" val="i"/>
  <p:tag name="KSO_WM_UNIT_ID" val="custom160551_7*i*4"/>
  <p:tag name="KSO_WM_TEMPLATE_CATEGORY" val="custom"/>
  <p:tag name="KSO_WM_TEMPLATE_INDEX" val="160551"/>
  <p:tag name="KSO_WM_UNIT_INDEX" val="4"/>
</p:tagLst>
</file>

<file path=ppt/tags/tag11.xml><?xml version="1.0" encoding="utf-8"?>
<p:tagLst xmlns:p="http://schemas.openxmlformats.org/presentationml/2006/main">
  <p:tag name="MH" val="20150921114449"/>
  <p:tag name="MH_LIBRARY" val="GRAPHIC"/>
  <p:tag name="MH_ORDER" val="Rectangle 24"/>
  <p:tag name="KSO_WM_TAG_VERSION" val="1.0"/>
  <p:tag name="KSO_WM_BEAUTIFY_FLAG" val="#wm#"/>
  <p:tag name="KSO_WM_UNIT_TYPE" val="i"/>
  <p:tag name="KSO_WM_UNIT_ID" val="custom160551_7*i*5"/>
  <p:tag name="KSO_WM_TEMPLATE_CATEGORY" val="custom"/>
  <p:tag name="KSO_WM_TEMPLATE_INDEX" val="160551"/>
  <p:tag name="KSO_WM_UNIT_INDEX" val="5"/>
</p:tagLst>
</file>

<file path=ppt/tags/tag12.xml><?xml version="1.0" encoding="utf-8"?>
<p:tagLst xmlns:p="http://schemas.openxmlformats.org/presentationml/2006/main">
  <p:tag name="KSO_WM_TAG_VERSION" val="1.0"/>
  <p:tag name="KSO_WM_BEAUTIFY_FLAG" val="#wm#"/>
  <p:tag name="KSO_WM_TEMPLATE_CATEGORY" val="custom"/>
  <p:tag name="KSO_WM_TEMPLATE_INDEX" val="160551"/>
  <p:tag name="MH" val="20150921114449"/>
  <p:tag name="MH_LIBRARY" val="GRAPHIC"/>
  <p:tag name="MH_ORDER" val="文本框 1"/>
  <p:tag name="KSO_WM_UNIT_TYPE" val="a"/>
  <p:tag name="KSO_WM_UNIT_INDEX" val="1"/>
  <p:tag name="KSO_WM_UNIT_ID" val="custom160551_7*a*1"/>
  <p:tag name="KSO_WM_UNIT_CLEAR" val="1"/>
  <p:tag name="KSO_WM_UNIT_LAYERLEVEL" val="1"/>
  <p:tag name="KSO_WM_UNIT_ISCONTENTSTITLE" val="1"/>
  <p:tag name="KSO_WM_UNIT_VALUE" val="7"/>
  <p:tag name="KSO_WM_UNIT_HIGHLIGHT" val="0"/>
  <p:tag name="KSO_WM_UNIT_COMPATIBLE" val="0"/>
  <p:tag name="KSO_WM_UNIT_PRESET_TEXT" val="CONTENTS"/>
</p:tagLst>
</file>

<file path=ppt/tags/tag13.xml><?xml version="1.0" encoding="utf-8"?>
<p:tagLst xmlns:p="http://schemas.openxmlformats.org/presentationml/2006/main">
  <p:tag name="KSO_WM_TAG_VERSION" val="1.0"/>
  <p:tag name="KSO_WM_BEAUTIFY_FLAG" val="#wm#"/>
  <p:tag name="KSO_WM_UNIT_TYPE" val="i"/>
  <p:tag name="KSO_WM_UNIT_ID" val="custom160551_7*i*7"/>
  <p:tag name="KSO_WM_TEMPLATE_CATEGORY" val="custom"/>
  <p:tag name="KSO_WM_TEMPLATE_INDEX" val="160551"/>
  <p:tag name="KSO_WM_UNIT_INDEX" val="7"/>
</p:tagLst>
</file>

<file path=ppt/tags/tag14.xml><?xml version="1.0" encoding="utf-8"?>
<p:tagLst xmlns:p="http://schemas.openxmlformats.org/presentationml/2006/main">
  <p:tag name="KSO_WM_TAG_VERSION" val="1.0"/>
  <p:tag name="KSO_WM_BEAUTIFY_FLAG" val="#wm#"/>
  <p:tag name="KSO_WM_TEMPLATE_CATEGORY" val="custom"/>
  <p:tag name="KSO_WM_TEMPLATE_INDEX" val="160551"/>
  <p:tag name="MH" val="20150921114449"/>
  <p:tag name="MH_LIBRARY" val="GRAPHIC"/>
  <p:tag name="MH_ORDER" val="矩形 7"/>
  <p:tag name="KSO_WM_UNIT_TYPE" val="l_h_f"/>
  <p:tag name="KSO_WM_UNIT_INDEX" val="1_1_1"/>
  <p:tag name="KSO_WM_UNIT_ID" val="custom160551_7*l_h_f*1_1_1"/>
  <p:tag name="KSO_WM_UNIT_CLEAR" val="1"/>
  <p:tag name="KSO_WM_UNIT_LAYERLEVEL" val="1_1_1"/>
  <p:tag name="KSO_WM_UNIT_VALUE" val="39"/>
  <p:tag name="KSO_WM_UNIT_HIGHLIGHT" val="0"/>
  <p:tag name="KSO_WM_UNIT_COMPATIBLE" val="0"/>
  <p:tag name="KSO_WM_UNIT_PRESET_TEXT_INDEX" val="3"/>
  <p:tag name="KSO_WM_UNIT_PRESET_TEXT_LEN" val="17"/>
  <p:tag name="KSO_WM_DIAGRAM_GROUP_CODE" val="l1-1"/>
</p:tagLst>
</file>

<file path=ppt/tags/tag15.xml><?xml version="1.0" encoding="utf-8"?>
<p:tagLst xmlns:p="http://schemas.openxmlformats.org/presentationml/2006/main">
  <p:tag name="KSO_WM_TAG_VERSION" val="1.0"/>
  <p:tag name="KSO_WM_BEAUTIFY_FLAG" val="#wm#"/>
  <p:tag name="KSO_WM_TEMPLATE_CATEGORY" val="custom"/>
  <p:tag name="KSO_WM_TEMPLATE_INDEX" val="160551"/>
  <p:tag name="MH" val="20150921114449"/>
  <p:tag name="MH_LIBRARY" val="GRAPHIC"/>
  <p:tag name="MH_ORDER" val="Freeform 26"/>
  <p:tag name="KSO_WM_UNIT_TYPE" val="l_i"/>
  <p:tag name="KSO_WM_UNIT_INDEX" val="1_1"/>
  <p:tag name="KSO_WM_UNIT_ID" val="custom160551_7*l_i*1_1"/>
  <p:tag name="KSO_WM_UNIT_CLEAR" val="1"/>
  <p:tag name="KSO_WM_UNIT_LAYERLEVEL" val="1_1"/>
  <p:tag name="KSO_WM_DIAGRAM_GROUP_CODE" val="l1-1"/>
</p:tagLst>
</file>

<file path=ppt/tags/tag16.xml><?xml version="1.0" encoding="utf-8"?>
<p:tagLst xmlns:p="http://schemas.openxmlformats.org/presentationml/2006/main">
  <p:tag name="KSO_WM_TAG_VERSION" val="1.0"/>
  <p:tag name="KSO_WM_BEAUTIFY_FLAG" val="#wm#"/>
  <p:tag name="KSO_WM_TEMPLATE_CATEGORY" val="custom"/>
  <p:tag name="KSO_WM_TEMPLATE_INDEX" val="160551"/>
  <p:tag name="MH" val="20150921114449"/>
  <p:tag name="MH_LIBRARY" val="GRAPHIC"/>
  <p:tag name="MH_ORDER" val="Rectangle 1"/>
  <p:tag name="KSO_WM_UNIT_TYPE" val="l_i"/>
  <p:tag name="KSO_WM_UNIT_INDEX" val="1_2"/>
  <p:tag name="KSO_WM_UNIT_ID" val="custom160551_7*l_i*1_2"/>
  <p:tag name="KSO_WM_UNIT_CLEAR" val="1"/>
  <p:tag name="KSO_WM_UNIT_LAYERLEVEL" val="1_1"/>
  <p:tag name="KSO_WM_DIAGRAM_GROUP_CODE" val="l1-1"/>
</p:tagLst>
</file>

<file path=ppt/tags/tag17.xml><?xml version="1.0" encoding="utf-8"?>
<p:tagLst xmlns:p="http://schemas.openxmlformats.org/presentationml/2006/main">
  <p:tag name="KSO_WM_TAG_VERSION" val="1.0"/>
  <p:tag name="KSO_WM_BEAUTIFY_FLAG" val="#wm#"/>
  <p:tag name="KSO_WM_UNIT_TYPE" val="i"/>
  <p:tag name="KSO_WM_UNIT_ID" val="custom160551_7*i*14"/>
  <p:tag name="KSO_WM_TEMPLATE_CATEGORY" val="custom"/>
  <p:tag name="KSO_WM_TEMPLATE_INDEX" val="160551"/>
  <p:tag name="KSO_WM_UNIT_INDEX" val="14"/>
</p:tagLst>
</file>

<file path=ppt/tags/tag18.xml><?xml version="1.0" encoding="utf-8"?>
<p:tagLst xmlns:p="http://schemas.openxmlformats.org/presentationml/2006/main">
  <p:tag name="KSO_WM_TAG_VERSION" val="1.0"/>
  <p:tag name="KSO_WM_BEAUTIFY_FLAG" val="#wm#"/>
  <p:tag name="KSO_WM_TEMPLATE_CATEGORY" val="custom"/>
  <p:tag name="KSO_WM_TEMPLATE_INDEX" val="160551"/>
  <p:tag name="MH" val="20150921114449"/>
  <p:tag name="MH_LIBRARY" val="GRAPHIC"/>
  <p:tag name="MH_ORDER" val="矩形 7"/>
  <p:tag name="KSO_WM_UNIT_TYPE" val="l_h_f"/>
  <p:tag name="KSO_WM_UNIT_INDEX" val="1_2_1"/>
  <p:tag name="KSO_WM_UNIT_ID" val="custom160551_7*l_h_f*1_2_1"/>
  <p:tag name="KSO_WM_UNIT_CLEAR" val="1"/>
  <p:tag name="KSO_WM_UNIT_LAYERLEVEL" val="1_1_1"/>
  <p:tag name="KSO_WM_UNIT_VALUE" val="39"/>
  <p:tag name="KSO_WM_UNIT_HIGHLIGHT" val="0"/>
  <p:tag name="KSO_WM_UNIT_COMPATIBLE" val="0"/>
  <p:tag name="KSO_WM_UNIT_PRESET_TEXT_INDEX" val="3"/>
  <p:tag name="KSO_WM_UNIT_PRESET_TEXT_LEN" val="17"/>
  <p:tag name="KSO_WM_DIAGRAM_GROUP_CODE" val="l1-1"/>
</p:tagLst>
</file>

<file path=ppt/tags/tag19.xml><?xml version="1.0" encoding="utf-8"?>
<p:tagLst xmlns:p="http://schemas.openxmlformats.org/presentationml/2006/main">
  <p:tag name="KSO_WM_TAG_VERSION" val="1.0"/>
  <p:tag name="KSO_WM_BEAUTIFY_FLAG" val="#wm#"/>
  <p:tag name="KSO_WM_TEMPLATE_CATEGORY" val="custom"/>
  <p:tag name="KSO_WM_TEMPLATE_INDEX" val="160551"/>
  <p:tag name="MH" val="20150921114449"/>
  <p:tag name="MH_LIBRARY" val="GRAPHIC"/>
  <p:tag name="MH_ORDER" val="Freeform 46"/>
  <p:tag name="KSO_WM_UNIT_TYPE" val="l_i"/>
  <p:tag name="KSO_WM_UNIT_INDEX" val="1_3"/>
  <p:tag name="KSO_WM_UNIT_ID" val="custom160551_7*l_i*1_3"/>
  <p:tag name="KSO_WM_UNIT_CLEAR" val="1"/>
  <p:tag name="KSO_WM_UNIT_LAYERLEVEL" val="1_1"/>
  <p:tag name="KSO_WM_DIAGRAM_GROUP_CODE" val="l1-1"/>
</p:tagLst>
</file>

<file path=ppt/tags/tag2.xml><?xml version="1.0" encoding="utf-8"?>
<p:tagLst xmlns:p="http://schemas.openxmlformats.org/presentationml/2006/main">
  <p:tag name="MH" val="20150921114301"/>
  <p:tag name="MH_LIBRARY" val="GRAPHIC"/>
  <p:tag name="MH_ORDER" val="Straight Connector 6"/>
</p:tagLst>
</file>

<file path=ppt/tags/tag20.xml><?xml version="1.0" encoding="utf-8"?>
<p:tagLst xmlns:p="http://schemas.openxmlformats.org/presentationml/2006/main">
  <p:tag name="KSO_WM_TAG_VERSION" val="1.0"/>
  <p:tag name="KSO_WM_BEAUTIFY_FLAG" val="#wm#"/>
  <p:tag name="KSO_WM_TEMPLATE_CATEGORY" val="custom"/>
  <p:tag name="KSO_WM_TEMPLATE_INDEX" val="160551"/>
  <p:tag name="MH" val="20150921114449"/>
  <p:tag name="MH_LIBRARY" val="GRAPHIC"/>
  <p:tag name="MH_ORDER" val="Rectangle 47"/>
  <p:tag name="KSO_WM_UNIT_TYPE" val="l_i"/>
  <p:tag name="KSO_WM_UNIT_INDEX" val="1_4"/>
  <p:tag name="KSO_WM_UNIT_ID" val="custom160551_7*l_i*1_4"/>
  <p:tag name="KSO_WM_UNIT_CLEAR" val="1"/>
  <p:tag name="KSO_WM_UNIT_LAYERLEVEL" val="1_1"/>
  <p:tag name="KSO_WM_DIAGRAM_GROUP_CODE" val="l1-1"/>
</p:tagLst>
</file>

<file path=ppt/tags/tag21.xml><?xml version="1.0" encoding="utf-8"?>
<p:tagLst xmlns:p="http://schemas.openxmlformats.org/presentationml/2006/main">
  <p:tag name="MH_TYPE" val="#NeiR#"/>
  <p:tag name="MH_NUMBER" val="3"/>
  <p:tag name="MH" val="20150921114449"/>
  <p:tag name="MH_LIBRARY" val="GRAPHIC"/>
  <p:tag name="KSO_WM_TEMPLATE_CATEGORY" val="custom"/>
  <p:tag name="KSO_WM_TEMPLATE_INDEX" val="160551"/>
  <p:tag name="KSO_WM_TAG_VERSION" val="1.0"/>
  <p:tag name="KSO_WM_SLIDE_ID" val="custom160551_7"/>
  <p:tag name="KSO_WM_SLIDE_INDEX" val="7"/>
  <p:tag name="KSO_WM_SLIDE_ITEM_CNT" val="2"/>
  <p:tag name="KSO_WM_SLIDE_LAYOUT" val="a_l"/>
  <p:tag name="KSO_WM_SLIDE_LAYOUT_CNT" val="1_1"/>
  <p:tag name="KSO_WM_SLIDE_TYPE" val="contents"/>
  <p:tag name="KSO_WM_BEAUTIFY_FLAG" val="#wm#"/>
  <p:tag name="KSO_WM_DIAGRAM_GROUP_CODE" val="l1-1"/>
  <p:tag name="KSO_WM_SPECIAL_SOURCE" val="bdnull"/>
</p:tagLst>
</file>

<file path=ppt/tags/tag22.xml><?xml version="1.0" encoding="utf-8"?>
<p:tagLst xmlns:p="http://schemas.openxmlformats.org/presentationml/2006/main">
  <p:tag name="KSO_WM_TAG_VERSION" val="1.0"/>
  <p:tag name="KSO_WM_BEAUTIFY_FLAG" val="#wm#"/>
  <p:tag name="KSO_WM_TEMPLATE_CATEGORY" val="custom"/>
  <p:tag name="KSO_WM_TEMPLATE_INDEX" val="160551"/>
  <p:tag name="KSO_WM_UNIT_TYPE" val="a"/>
  <p:tag name="KSO_WM_UNIT_INDEX" val="1"/>
  <p:tag name="KSO_WM_UNIT_ID" val="custom160551_2*a*1"/>
  <p:tag name="KSO_WM_UNIT_CLEAR" val="1"/>
  <p:tag name="KSO_WM_UNIT_LAYERLEVEL" val="1"/>
  <p:tag name="KSO_WM_UNIT_VALUE" val="50"/>
  <p:tag name="KSO_WM_UNIT_ISCONTENTSTITLE" val="0"/>
  <p:tag name="KSO_WM_UNIT_HIGHLIGHT" val="0"/>
  <p:tag name="KSO_WM_UNIT_COMPATIBLE" val="0"/>
  <p:tag name="KSO_WM_UNIT_PRESET_TEXT_INDEX" val="3"/>
  <p:tag name="KSO_WM_UNIT_PRESET_TEXT_LEN" val="17"/>
</p:tagLst>
</file>

<file path=ppt/tags/tag23.xml><?xml version="1.0" encoding="utf-8"?>
<p:tagLst xmlns:p="http://schemas.openxmlformats.org/presentationml/2006/main">
  <p:tag name="KSO_WM_TAG_VERSION" val="1.0"/>
  <p:tag name="KSO_WM_BEAUTIFY_FLAG" val="#wm#"/>
  <p:tag name="KSO_WM_UNIT_TYPE" val="i"/>
  <p:tag name="KSO_WM_UNIT_ID" val="custom160551_13*i*2"/>
  <p:tag name="KSO_WM_TEMPLATE_CATEGORY" val="custom"/>
  <p:tag name="KSO_WM_TEMPLATE_INDEX" val="160551"/>
  <p:tag name="KSO_WM_UNIT_INDEX" val="2"/>
</p:tagLst>
</file>

<file path=ppt/tags/tag24.xml><?xml version="1.0" encoding="utf-8"?>
<p:tagLst xmlns:p="http://schemas.openxmlformats.org/presentationml/2006/main">
  <p:tag name="MH" val="20151014100657"/>
  <p:tag name="MH_LIBRARY" val="GRAPHIC"/>
  <p:tag name="MH_TYPE" val="Other"/>
  <p:tag name="MH_ORDER" val="1"/>
  <p:tag name="KSO_WM_TAG_VERSION" val="1.0"/>
  <p:tag name="KSO_WM_BEAUTIFY_FLAG" val="#wm#"/>
  <p:tag name="KSO_WM_UNIT_TYPE" val="i"/>
  <p:tag name="KSO_WM_UNIT_ID" val="custom160551_13*i*6"/>
  <p:tag name="KSO_WM_TEMPLATE_CATEGORY" val="custom"/>
  <p:tag name="KSO_WM_TEMPLATE_INDEX" val="160551"/>
  <p:tag name="KSO_WM_UNIT_INDEX" val="6"/>
</p:tagLst>
</file>

<file path=ppt/tags/tag25.xml><?xml version="1.0" encoding="utf-8"?>
<p:tagLst xmlns:p="http://schemas.openxmlformats.org/presentationml/2006/main">
  <p:tag name="MH" val="20151014100657"/>
  <p:tag name="MH_LIBRARY" val="GRAPHIC"/>
  <p:tag name="MH_TYPE" val="Other"/>
  <p:tag name="MH_ORDER" val="2"/>
  <p:tag name="KSO_WM_TAG_VERSION" val="1.0"/>
  <p:tag name="KSO_WM_BEAUTIFY_FLAG" val="#wm#"/>
  <p:tag name="KSO_WM_UNIT_TYPE" val="i"/>
  <p:tag name="KSO_WM_UNIT_ID" val="custom160551_13*i*7"/>
  <p:tag name="KSO_WM_TEMPLATE_CATEGORY" val="custom"/>
  <p:tag name="KSO_WM_TEMPLATE_INDEX" val="160551"/>
  <p:tag name="KSO_WM_UNIT_INDEX" val="7"/>
</p:tagLst>
</file>

<file path=ppt/tags/tag26.xml><?xml version="1.0" encoding="utf-8"?>
<p:tagLst xmlns:p="http://schemas.openxmlformats.org/presentationml/2006/main">
  <p:tag name="MH" val="20151014100657"/>
  <p:tag name="MH_LIBRARY" val="GRAPHIC"/>
  <p:tag name="MH_TYPE" val="Other"/>
  <p:tag name="MH_ORDER" val="5"/>
  <p:tag name="KSO_WM_TAG_VERSION" val="1.0"/>
  <p:tag name="KSO_WM_BEAUTIFY_FLAG" val="#wm#"/>
  <p:tag name="KSO_WM_UNIT_TYPE" val="i"/>
  <p:tag name="KSO_WM_UNIT_ID" val="custom160551_13*i*8"/>
  <p:tag name="KSO_WM_TEMPLATE_CATEGORY" val="custom"/>
  <p:tag name="KSO_WM_TEMPLATE_INDEX" val="160551"/>
  <p:tag name="KSO_WM_UNIT_INDEX" val="8"/>
</p:tagLst>
</file>

<file path=ppt/tags/tag27.xml><?xml version="1.0" encoding="utf-8"?>
<p:tagLst xmlns:p="http://schemas.openxmlformats.org/presentationml/2006/main">
  <p:tag name="KSO_WM_TAG_VERSION" val="1.0"/>
  <p:tag name="KSO_WM_BEAUTIFY_FLAG" val="#wm#"/>
  <p:tag name="KSO_WM_TEMPLATE_CATEGORY" val="custom"/>
  <p:tag name="KSO_WM_TEMPLATE_INDEX" val="160551"/>
  <p:tag name="KSO_WM_UNIT_TYPE" val="m_i"/>
  <p:tag name="KSO_WM_UNIT_INDEX" val="1_1"/>
  <p:tag name="KSO_WM_UNIT_ID" val="custom160551_15*m_i*1_1"/>
  <p:tag name="KSO_WM_UNIT_CLEAR" val="1"/>
  <p:tag name="KSO_WM_UNIT_LAYERLEVEL" val="1_1"/>
  <p:tag name="KSO_WM_DIAGRAM_GROUP_CODE" val="m1-1"/>
</p:tagLst>
</file>

<file path=ppt/tags/tag28.xml><?xml version="1.0" encoding="utf-8"?>
<p:tagLst xmlns:p="http://schemas.openxmlformats.org/presentationml/2006/main">
  <p:tag name="KSO_WM_UNIT_PLACING_PICTURE_USER_VIEWPORT" val="{&quot;height&quot;:4480,&quot;width&quot;:5000}"/>
</p:tagLst>
</file>

<file path=ppt/tags/tag29.xml><?xml version="1.0" encoding="utf-8"?>
<p:tagLst xmlns:p="http://schemas.openxmlformats.org/presentationml/2006/main">
  <p:tag name="KSO_WM_TAG_VERSION" val="1.0"/>
  <p:tag name="KSO_WM_BEAUTIFY_FLAG" val="#wm#"/>
  <p:tag name="KSO_WM_TEMPLATE_CATEGORY" val="custom"/>
  <p:tag name="KSO_WM_TEMPLATE_INDEX" val="160551"/>
  <p:tag name="KSO_WM_UNIT_TYPE" val="m_i"/>
  <p:tag name="KSO_WM_UNIT_INDEX" val="1_1"/>
  <p:tag name="KSO_WM_UNIT_ID" val="custom160551_15*m_i*1_1"/>
  <p:tag name="KSO_WM_UNIT_CLEAR" val="1"/>
  <p:tag name="KSO_WM_UNIT_LAYERLEVEL" val="1_1"/>
  <p:tag name="KSO_WM_DIAGRAM_GROUP_CODE" val="m1-1"/>
</p:tagLst>
</file>

<file path=ppt/tags/tag3.xml><?xml version="1.0" encoding="utf-8"?>
<p:tagLst xmlns:p="http://schemas.openxmlformats.org/presentationml/2006/main">
  <p:tag name="MH" val="20150921143750"/>
  <p:tag name="MH_LIBRARY" val="GRAPHIC"/>
  <p:tag name="MH_ORDER" val="Block Arc 2"/>
</p:tagLst>
</file>

<file path=ppt/tags/tag30.xml><?xml version="1.0" encoding="utf-8"?>
<p:tagLst xmlns:p="http://schemas.openxmlformats.org/presentationml/2006/main">
  <p:tag name="KSO_WM_UNIT_PLACING_PICTURE_USER_VIEWPORT" val="{&quot;height&quot;:5663,&quot;width&quot;:5038}"/>
</p:tagLst>
</file>

<file path=ppt/tags/tag31.xml><?xml version="1.0" encoding="utf-8"?>
<p:tagLst xmlns:p="http://schemas.openxmlformats.org/presentationml/2006/main">
  <p:tag name="KSO_WM_TEMPLATE_CATEGORY" val="custom"/>
  <p:tag name="KSO_WM_TEMPLATE_INDEX" val="160551"/>
  <p:tag name="KSO_WM_TAG_VERSION" val="1.0"/>
  <p:tag name="KSO_WM_SLIDE_ID" val="custom160551_15"/>
  <p:tag name="KSO_WM_SLIDE_INDEX" val="15"/>
  <p:tag name="KSO_WM_SLIDE_ITEM_CNT" val="1"/>
  <p:tag name="KSO_WM_SLIDE_LAYOUT" val="a_m"/>
  <p:tag name="KSO_WM_SLIDE_LAYOUT_CNT" val="1_1"/>
  <p:tag name="KSO_WM_SLIDE_TYPE" val="text"/>
  <p:tag name="KSO_WM_BEAUTIFY_FLAG" val="#wm#"/>
  <p:tag name="KSO_WM_SLIDE_POSITION" val="153*131"/>
  <p:tag name="KSO_WM_SLIDE_SIZE" val="334*375"/>
  <p:tag name="KSO_WM_DIAGRAM_GROUP_CODE" val="m1-1"/>
  <p:tag name="KSO_WM_SPECIAL_SOURCE" val="bdnull"/>
</p:tagLst>
</file>

<file path=ppt/tags/tag32.xml><?xml version="1.0" encoding="utf-8"?>
<p:tagLst xmlns:p="http://schemas.openxmlformats.org/presentationml/2006/main">
  <p:tag name="KSO_WM_TAG_VERSION" val="1.0"/>
  <p:tag name="KSO_WM_BEAUTIFY_FLAG" val="#wm#"/>
  <p:tag name="KSO_WM_TEMPLATE_CATEGORY" val="custom"/>
  <p:tag name="KSO_WM_TEMPLATE_INDEX" val="160551"/>
  <p:tag name="KSO_WM_UNIT_TYPE" val="a"/>
  <p:tag name="KSO_WM_UNIT_INDEX" val="1"/>
  <p:tag name="KSO_WM_UNIT_ID" val="custom160551_2*a*1"/>
  <p:tag name="KSO_WM_UNIT_CLEAR" val="1"/>
  <p:tag name="KSO_WM_UNIT_LAYERLEVEL" val="1"/>
  <p:tag name="KSO_WM_UNIT_VALUE" val="50"/>
  <p:tag name="KSO_WM_UNIT_ISCONTENTSTITLE" val="0"/>
  <p:tag name="KSO_WM_UNIT_HIGHLIGHT" val="0"/>
  <p:tag name="KSO_WM_UNIT_COMPATIBLE" val="0"/>
  <p:tag name="KSO_WM_UNIT_PRESET_TEXT_INDEX" val="3"/>
  <p:tag name="KSO_WM_UNIT_PRESET_TEXT_LEN" val="17"/>
</p:tagLst>
</file>

<file path=ppt/tags/tag33.xml><?xml version="1.0" encoding="utf-8"?>
<p:tagLst xmlns:p="http://schemas.openxmlformats.org/presentationml/2006/main">
  <p:tag name="KSO_WM_TAG_VERSION" val="1.0"/>
  <p:tag name="KSO_WM_BEAUTIFY_FLAG" val="#wm#"/>
  <p:tag name="KSO_WM_UNIT_TYPE" val="i"/>
  <p:tag name="KSO_WM_UNIT_ID" val="custom160551_13*i*2"/>
  <p:tag name="KSO_WM_TEMPLATE_CATEGORY" val="custom"/>
  <p:tag name="KSO_WM_TEMPLATE_INDEX" val="160551"/>
  <p:tag name="KSO_WM_UNIT_INDEX" val="2"/>
</p:tagLst>
</file>

<file path=ppt/tags/tag34.xml><?xml version="1.0" encoding="utf-8"?>
<p:tagLst xmlns:p="http://schemas.openxmlformats.org/presentationml/2006/main">
  <p:tag name="MH" val="20151014100657"/>
  <p:tag name="MH_LIBRARY" val="GRAPHIC"/>
  <p:tag name="MH_TYPE" val="Other"/>
  <p:tag name="MH_ORDER" val="1"/>
  <p:tag name="KSO_WM_TAG_VERSION" val="1.0"/>
  <p:tag name="KSO_WM_BEAUTIFY_FLAG" val="#wm#"/>
  <p:tag name="KSO_WM_UNIT_TYPE" val="i"/>
  <p:tag name="KSO_WM_UNIT_ID" val="custom160551_13*i*6"/>
  <p:tag name="KSO_WM_TEMPLATE_CATEGORY" val="custom"/>
  <p:tag name="KSO_WM_TEMPLATE_INDEX" val="160551"/>
  <p:tag name="KSO_WM_UNIT_INDEX" val="6"/>
</p:tagLst>
</file>

<file path=ppt/tags/tag35.xml><?xml version="1.0" encoding="utf-8"?>
<p:tagLst xmlns:p="http://schemas.openxmlformats.org/presentationml/2006/main">
  <p:tag name="MH" val="20151014100657"/>
  <p:tag name="MH_LIBRARY" val="GRAPHIC"/>
  <p:tag name="MH_TYPE" val="Other"/>
  <p:tag name="MH_ORDER" val="2"/>
  <p:tag name="KSO_WM_TAG_VERSION" val="1.0"/>
  <p:tag name="KSO_WM_BEAUTIFY_FLAG" val="#wm#"/>
  <p:tag name="KSO_WM_UNIT_TYPE" val="i"/>
  <p:tag name="KSO_WM_UNIT_ID" val="custom160551_13*i*7"/>
  <p:tag name="KSO_WM_TEMPLATE_CATEGORY" val="custom"/>
  <p:tag name="KSO_WM_TEMPLATE_INDEX" val="160551"/>
  <p:tag name="KSO_WM_UNIT_INDEX" val="7"/>
</p:tagLst>
</file>

<file path=ppt/tags/tag36.xml><?xml version="1.0" encoding="utf-8"?>
<p:tagLst xmlns:p="http://schemas.openxmlformats.org/presentationml/2006/main">
  <p:tag name="MH" val="20151014100657"/>
  <p:tag name="MH_LIBRARY" val="GRAPHIC"/>
  <p:tag name="MH_TYPE" val="Other"/>
  <p:tag name="MH_ORDER" val="5"/>
  <p:tag name="KSO_WM_TAG_VERSION" val="1.0"/>
  <p:tag name="KSO_WM_BEAUTIFY_FLAG" val="#wm#"/>
  <p:tag name="KSO_WM_UNIT_TYPE" val="i"/>
  <p:tag name="KSO_WM_UNIT_ID" val="custom160551_13*i*8"/>
  <p:tag name="KSO_WM_TEMPLATE_CATEGORY" val="custom"/>
  <p:tag name="KSO_WM_TEMPLATE_INDEX" val="160551"/>
  <p:tag name="KSO_WM_UNIT_INDEX" val="8"/>
</p:tagLst>
</file>

<file path=ppt/tags/tag37.xml><?xml version="1.0" encoding="utf-8"?>
<p:tagLst xmlns:p="http://schemas.openxmlformats.org/presentationml/2006/main">
  <p:tag name="KSO_WM_UNIT_TABLE_BEAUTIFY" val="smartTable{7e28be09-8da8-4eef-a7a0-407c22eba854}"/>
  <p:tag name="TABLE_ENDDRAG_ORIGIN_RECT" val="563*206"/>
  <p:tag name="TABLE_ENDDRAG_RECT" val="150*228*563*206"/>
</p:tagLst>
</file>

<file path=ppt/tags/tag38.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51"/>
  <p:tag name="KSO_WM_SLIDE_ID" val="custom160551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 name="KSO_WM_SPECIAL_SOURCE" val="bdnull"/>
</p:tagLst>
</file>

<file path=ppt/tags/tag39.xml><?xml version="1.0" encoding="utf-8"?>
<p:tagLst xmlns:p="http://schemas.openxmlformats.org/presentationml/2006/main">
  <p:tag name="KSO_WM_TAG_VERSION" val="1.0"/>
  <p:tag name="KSO_WM_BEAUTIFY_FLAG" val="#wm#"/>
  <p:tag name="KSO_WM_TEMPLATE_CATEGORY" val="custom"/>
  <p:tag name="KSO_WM_TEMPLATE_INDEX" val="160551"/>
  <p:tag name="KSO_WM_UNIT_TYPE" val="a"/>
  <p:tag name="KSO_WM_UNIT_INDEX" val="1"/>
  <p:tag name="KSO_WM_UNIT_ID" val="custom160551_2*a*1"/>
  <p:tag name="KSO_WM_UNIT_CLEAR" val="1"/>
  <p:tag name="KSO_WM_UNIT_LAYERLEVEL" val="1"/>
  <p:tag name="KSO_WM_UNIT_VALUE" val="50"/>
  <p:tag name="KSO_WM_UNIT_ISCONTENTSTITLE" val="0"/>
  <p:tag name="KSO_WM_UNIT_HIGHLIGHT" val="0"/>
  <p:tag name="KSO_WM_UNIT_COMPATIBLE" val="0"/>
  <p:tag name="KSO_WM_UNIT_PRESET_TEXT_INDEX" val="3"/>
  <p:tag name="KSO_WM_UNIT_PRESET_TEXT_LEN" val="17"/>
</p:tagLst>
</file>

<file path=ppt/tags/tag4.xml><?xml version="1.0" encoding="utf-8"?>
<p:tagLst xmlns:p="http://schemas.openxmlformats.org/presentationml/2006/main">
  <p:tag name="KSO_WM_TAG_VERSION" val="1.0"/>
  <p:tag name="KSO_WM_TEMPLATE_CATEGORY" val="custom"/>
  <p:tag name="KSO_WM_TEMPLATE_INDEX" val="160551"/>
</p:tagLst>
</file>

<file path=ppt/tags/tag40.xml><?xml version="1.0" encoding="utf-8"?>
<p:tagLst xmlns:p="http://schemas.openxmlformats.org/presentationml/2006/main">
  <p:tag name="KSO_WM_TAG_VERSION" val="1.0"/>
  <p:tag name="KSO_WM_BEAUTIFY_FLAG" val="#wm#"/>
  <p:tag name="KSO_WM_UNIT_TYPE" val="i"/>
  <p:tag name="KSO_WM_UNIT_ID" val="custom160551_13*i*2"/>
  <p:tag name="KSO_WM_TEMPLATE_CATEGORY" val="custom"/>
  <p:tag name="KSO_WM_TEMPLATE_INDEX" val="160551"/>
  <p:tag name="KSO_WM_UNIT_INDEX" val="2"/>
</p:tagLst>
</file>

<file path=ppt/tags/tag41.xml><?xml version="1.0" encoding="utf-8"?>
<p:tagLst xmlns:p="http://schemas.openxmlformats.org/presentationml/2006/main">
  <p:tag name="MH" val="20151014100657"/>
  <p:tag name="MH_LIBRARY" val="GRAPHIC"/>
  <p:tag name="MH_TYPE" val="Other"/>
  <p:tag name="MH_ORDER" val="1"/>
  <p:tag name="KSO_WM_TAG_VERSION" val="1.0"/>
  <p:tag name="KSO_WM_BEAUTIFY_FLAG" val="#wm#"/>
  <p:tag name="KSO_WM_UNIT_TYPE" val="i"/>
  <p:tag name="KSO_WM_UNIT_ID" val="custom160551_13*i*6"/>
  <p:tag name="KSO_WM_TEMPLATE_CATEGORY" val="custom"/>
  <p:tag name="KSO_WM_TEMPLATE_INDEX" val="160551"/>
  <p:tag name="KSO_WM_UNIT_INDEX" val="6"/>
</p:tagLst>
</file>

<file path=ppt/tags/tag42.xml><?xml version="1.0" encoding="utf-8"?>
<p:tagLst xmlns:p="http://schemas.openxmlformats.org/presentationml/2006/main">
  <p:tag name="MH" val="20151014100657"/>
  <p:tag name="MH_LIBRARY" val="GRAPHIC"/>
  <p:tag name="MH_TYPE" val="Other"/>
  <p:tag name="MH_ORDER" val="2"/>
  <p:tag name="KSO_WM_TAG_VERSION" val="1.0"/>
  <p:tag name="KSO_WM_BEAUTIFY_FLAG" val="#wm#"/>
  <p:tag name="KSO_WM_UNIT_TYPE" val="i"/>
  <p:tag name="KSO_WM_UNIT_ID" val="custom160551_13*i*7"/>
  <p:tag name="KSO_WM_TEMPLATE_CATEGORY" val="custom"/>
  <p:tag name="KSO_WM_TEMPLATE_INDEX" val="160551"/>
  <p:tag name="KSO_WM_UNIT_INDEX" val="7"/>
</p:tagLst>
</file>

<file path=ppt/tags/tag43.xml><?xml version="1.0" encoding="utf-8"?>
<p:tagLst xmlns:p="http://schemas.openxmlformats.org/presentationml/2006/main">
  <p:tag name="MH" val="20151014100657"/>
  <p:tag name="MH_LIBRARY" val="GRAPHIC"/>
  <p:tag name="MH_TYPE" val="Other"/>
  <p:tag name="MH_ORDER" val="5"/>
  <p:tag name="KSO_WM_TAG_VERSION" val="1.0"/>
  <p:tag name="KSO_WM_BEAUTIFY_FLAG" val="#wm#"/>
  <p:tag name="KSO_WM_UNIT_TYPE" val="i"/>
  <p:tag name="KSO_WM_UNIT_ID" val="custom160551_13*i*8"/>
  <p:tag name="KSO_WM_TEMPLATE_CATEGORY" val="custom"/>
  <p:tag name="KSO_WM_TEMPLATE_INDEX" val="160551"/>
  <p:tag name="KSO_WM_UNIT_INDEX" val="8"/>
</p:tagLst>
</file>

<file path=ppt/tags/tag44.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51"/>
  <p:tag name="KSO_WM_SLIDE_ID" val="custom160551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 name="KSO_WM_SPECIAL_SOURCE" val="bdnull"/>
</p:tagLst>
</file>

<file path=ppt/tags/tag45.xml><?xml version="1.0" encoding="utf-8"?>
<p:tagLst xmlns:p="http://schemas.openxmlformats.org/presentationml/2006/main">
  <p:tag name="KSO_WM_TAG_VERSION" val="1.0"/>
  <p:tag name="KSO_WM_BEAUTIFY_FLAG" val="#wm#"/>
  <p:tag name="KSO_WM_TEMPLATE_CATEGORY" val="custom"/>
  <p:tag name="KSO_WM_TEMPLATE_INDEX" val="160551"/>
  <p:tag name="KSO_WM_UNIT_TYPE" val="a"/>
  <p:tag name="KSO_WM_UNIT_INDEX" val="1"/>
  <p:tag name="KSO_WM_UNIT_ID" val="custom160551_2*a*1"/>
  <p:tag name="KSO_WM_UNIT_CLEAR" val="1"/>
  <p:tag name="KSO_WM_UNIT_LAYERLEVEL" val="1"/>
  <p:tag name="KSO_WM_UNIT_VALUE" val="50"/>
  <p:tag name="KSO_WM_UNIT_ISCONTENTSTITLE" val="0"/>
  <p:tag name="KSO_WM_UNIT_HIGHLIGHT" val="0"/>
  <p:tag name="KSO_WM_UNIT_COMPATIBLE" val="0"/>
  <p:tag name="KSO_WM_UNIT_PRESET_TEXT_INDEX" val="3"/>
  <p:tag name="KSO_WM_UNIT_PRESET_TEXT_LEN" val="17"/>
</p:tagLst>
</file>

<file path=ppt/tags/tag46.xml><?xml version="1.0" encoding="utf-8"?>
<p:tagLst xmlns:p="http://schemas.openxmlformats.org/presentationml/2006/main">
  <p:tag name="KSO_WM_TAG_VERSION" val="1.0"/>
  <p:tag name="KSO_WM_BEAUTIFY_FLAG" val="#wm#"/>
  <p:tag name="KSO_WM_UNIT_TYPE" val="i"/>
  <p:tag name="KSO_WM_UNIT_ID" val="custom160551_13*i*2"/>
  <p:tag name="KSO_WM_TEMPLATE_CATEGORY" val="custom"/>
  <p:tag name="KSO_WM_TEMPLATE_INDEX" val="160551"/>
  <p:tag name="KSO_WM_UNIT_INDEX" val="2"/>
</p:tagLst>
</file>

<file path=ppt/tags/tag47.xml><?xml version="1.0" encoding="utf-8"?>
<p:tagLst xmlns:p="http://schemas.openxmlformats.org/presentationml/2006/main">
  <p:tag name="MH" val="20151014100657"/>
  <p:tag name="MH_LIBRARY" val="GRAPHIC"/>
  <p:tag name="MH_TYPE" val="Other"/>
  <p:tag name="MH_ORDER" val="1"/>
  <p:tag name="KSO_WM_TAG_VERSION" val="1.0"/>
  <p:tag name="KSO_WM_BEAUTIFY_FLAG" val="#wm#"/>
  <p:tag name="KSO_WM_UNIT_TYPE" val="i"/>
  <p:tag name="KSO_WM_UNIT_ID" val="custom160551_13*i*6"/>
  <p:tag name="KSO_WM_TEMPLATE_CATEGORY" val="custom"/>
  <p:tag name="KSO_WM_TEMPLATE_INDEX" val="160551"/>
  <p:tag name="KSO_WM_UNIT_INDEX" val="6"/>
</p:tagLst>
</file>

<file path=ppt/tags/tag48.xml><?xml version="1.0" encoding="utf-8"?>
<p:tagLst xmlns:p="http://schemas.openxmlformats.org/presentationml/2006/main">
  <p:tag name="MH" val="20151014100657"/>
  <p:tag name="MH_LIBRARY" val="GRAPHIC"/>
  <p:tag name="MH_TYPE" val="Other"/>
  <p:tag name="MH_ORDER" val="2"/>
  <p:tag name="KSO_WM_TAG_VERSION" val="1.0"/>
  <p:tag name="KSO_WM_BEAUTIFY_FLAG" val="#wm#"/>
  <p:tag name="KSO_WM_UNIT_TYPE" val="i"/>
  <p:tag name="KSO_WM_UNIT_ID" val="custom160551_13*i*7"/>
  <p:tag name="KSO_WM_TEMPLATE_CATEGORY" val="custom"/>
  <p:tag name="KSO_WM_TEMPLATE_INDEX" val="160551"/>
  <p:tag name="KSO_WM_UNIT_INDEX" val="7"/>
</p:tagLst>
</file>

<file path=ppt/tags/tag49.xml><?xml version="1.0" encoding="utf-8"?>
<p:tagLst xmlns:p="http://schemas.openxmlformats.org/presentationml/2006/main">
  <p:tag name="MH" val="20151014100657"/>
  <p:tag name="MH_LIBRARY" val="GRAPHIC"/>
  <p:tag name="MH_TYPE" val="Other"/>
  <p:tag name="MH_ORDER" val="5"/>
  <p:tag name="KSO_WM_TAG_VERSION" val="1.0"/>
  <p:tag name="KSO_WM_BEAUTIFY_FLAG" val="#wm#"/>
  <p:tag name="KSO_WM_UNIT_TYPE" val="i"/>
  <p:tag name="KSO_WM_UNIT_ID" val="custom160551_13*i*8"/>
  <p:tag name="KSO_WM_TEMPLATE_CATEGORY" val="custom"/>
  <p:tag name="KSO_WM_TEMPLATE_INDEX" val="160551"/>
  <p:tag name="KSO_WM_UNIT_INDEX" val="8"/>
</p:tagLst>
</file>

<file path=ppt/tags/tag5.xml><?xml version="1.0" encoding="utf-8"?>
<p:tagLst xmlns:p="http://schemas.openxmlformats.org/presentationml/2006/main">
  <p:tag name="KSO_WM_TAG_VERSION" val="1.0"/>
  <p:tag name="KSO_WM_TEMPLATE_CATEGORY" val="custom"/>
  <p:tag name="KSO_WM_TEMPLATE_INDEX" val="160551"/>
</p:tagLst>
</file>

<file path=ppt/tags/tag50.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51"/>
  <p:tag name="KSO_WM_SLIDE_ID" val="custom160551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 name="KSO_WM_SPECIAL_SOURCE" val="bdnull"/>
</p:tagLst>
</file>

<file path=ppt/tags/tag51.xml><?xml version="1.0" encoding="utf-8"?>
<p:tagLst xmlns:p="http://schemas.openxmlformats.org/presentationml/2006/main">
  <p:tag name="MH" val="20150921143750"/>
  <p:tag name="MH_LIBRARY" val="GRAPHIC"/>
  <p:tag name="KSO_WM_TEMPLATE_CATEGORY" val="custom"/>
  <p:tag name="KSO_WM_TEMPLATE_INDEX" val="160551"/>
  <p:tag name="KSO_WM_TAG_VERSION" val="1.0"/>
  <p:tag name="KSO_WM_SLIDE_ID" val="custom160551_29"/>
  <p:tag name="KSO_WM_SLIDE_INDEX" val="29"/>
  <p:tag name="KSO_WM_SLIDE_ITEM_CNT" val="1"/>
  <p:tag name="KSO_WM_SLIDE_TYPE" val="endPage"/>
  <p:tag name="KSO_WM_BEAUTIFY_FLAG" val="#wm#"/>
  <p:tag name="KSO_WM_SLIDE_LAYOUT" val="a"/>
  <p:tag name="KSO_WM_SLIDE_LAYOUT_CNT" val="1"/>
  <p:tag name="KSO_WM_SPECIAL_SOURCE" val="bdnull"/>
</p:tagLst>
</file>

<file path=ppt/tags/tag52.xml><?xml version="1.0" encoding="utf-8"?>
<p:tagLst xmlns:p="http://schemas.openxmlformats.org/presentationml/2006/main">
  <p:tag name="KSO_WM_UNIT_PLACING_PICTURE_USER_VIEWPORT" val="{&quot;height&quot;:9293,&quot;width&quot;:19082}"/>
</p:tagLst>
</file>

<file path=ppt/tags/tag53.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51"/>
  <p:tag name="KSO_WM_SLIDE_ID" val="custom160551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 name="KSO_WM_SPECIAL_SOURCE" val="bdnull"/>
</p:tagLst>
</file>

<file path=ppt/tags/tag54.xml><?xml version="1.0" encoding="utf-8"?>
<p:tagLst xmlns:p="http://schemas.openxmlformats.org/presentationml/2006/main">
  <p:tag name="KSO_WM_TAG_VERSION" val="1.0"/>
  <p:tag name="KSO_WM_BEAUTIFY_FLAG" val="#wm#"/>
  <p:tag name="KSO_WM_TEMPLATE_CATEGORY" val="custom"/>
  <p:tag name="KSO_WM_TEMPLATE_INDEX" val="160551"/>
  <p:tag name="KSO_WM_UNIT_TYPE" val="a"/>
  <p:tag name="KSO_WM_UNIT_INDEX" val="1"/>
  <p:tag name="KSO_WM_UNIT_ID" val="custom160551_29*a*1"/>
  <p:tag name="KSO_WM_UNIT_CLEAR" val="1"/>
  <p:tag name="KSO_WM_UNIT_LAYERLEVEL" val="1"/>
  <p:tag name="KSO_WM_UNIT_VALUE" val="5"/>
  <p:tag name="KSO_WM_UNIT_ISCONTENTSTITLE" val="0"/>
  <p:tag name="KSO_WM_UNIT_HIGHLIGHT" val="0"/>
  <p:tag name="KSO_WM_UNIT_COMPATIBLE" val="0"/>
  <p:tag name="KSO_WM_UNIT_PRESET_TEXT" val="THANKS"/>
</p:tagLst>
</file>

<file path=ppt/tags/tag55.xml><?xml version="1.0" encoding="utf-8"?>
<p:tagLst xmlns:p="http://schemas.openxmlformats.org/presentationml/2006/main">
  <p:tag name="MH" val="20150921143750"/>
  <p:tag name="MH_LIBRARY" val="GRAPHIC"/>
  <p:tag name="KSO_WM_TEMPLATE_CATEGORY" val="custom"/>
  <p:tag name="KSO_WM_TEMPLATE_INDEX" val="160551"/>
  <p:tag name="KSO_WM_TAG_VERSION" val="1.0"/>
  <p:tag name="KSO_WM_SLIDE_ID" val="custom160551_29"/>
  <p:tag name="KSO_WM_SLIDE_INDEX" val="29"/>
  <p:tag name="KSO_WM_SLIDE_ITEM_CNT" val="1"/>
  <p:tag name="KSO_WM_SLIDE_TYPE" val="endPage"/>
  <p:tag name="KSO_WM_BEAUTIFY_FLAG" val="#wm#"/>
  <p:tag name="KSO_WM_SLIDE_LAYOUT" val="a"/>
  <p:tag name="KSO_WM_SLIDE_LAYOUT_CNT" val="1"/>
  <p:tag name="KSO_WM_SPECIAL_SOURCE" val="bdnull"/>
</p:tagLst>
</file>

<file path=ppt/tags/tag6.xml><?xml version="1.0" encoding="utf-8"?>
<p:tagLst xmlns:p="http://schemas.openxmlformats.org/presentationml/2006/main">
  <p:tag name="KSO_WM_TAG_VERSION" val="1.0"/>
  <p:tag name="KSO_WM_BEAUTIFY_FLAG" val="#wm#"/>
  <p:tag name="KSO_WM_TEMPLATE_CATEGORY" val="custom"/>
  <p:tag name="KSO_WM_TEMPLATE_INDEX" val="160551"/>
  <p:tag name="KSO_WM_UNIT_TYPE" val="a"/>
  <p:tag name="KSO_WM_UNIT_INDEX" val="1"/>
  <p:tag name="KSO_WM_UNIT_ID" val="custom160551_1*a*1"/>
  <p:tag name="KSO_WM_UNIT_CLEAR" val="1"/>
  <p:tag name="KSO_WM_UNIT_LAYERLEVEL" val="1"/>
  <p:tag name="KSO_WM_UNIT_VALUE" val="39"/>
  <p:tag name="KSO_WM_UNIT_ISCONTENTSTITLE" val="0"/>
  <p:tag name="KSO_WM_UNIT_HIGHLIGHT" val="0"/>
  <p:tag name="KSO_WM_UNIT_COMPATIBLE" val="0"/>
  <p:tag name="KSO_WM_UNIT_PRESET_TEXT_INDEX" val="3"/>
  <p:tag name="KSO_WM_UNIT_PRESET_TEXT_LEN" val="17"/>
</p:tagLst>
</file>

<file path=ppt/tags/tag7.xml><?xml version="1.0" encoding="utf-8"?>
<p:tagLst xmlns:p="http://schemas.openxmlformats.org/presentationml/2006/main">
  <p:tag name="KSO_WM_TAG_VERSION" val="1.0"/>
  <p:tag name="KSO_WM_BEAUTIFY_FLAG" val="#wm#"/>
  <p:tag name="KSO_WM_TEMPLATE_CATEGORY" val="custom"/>
  <p:tag name="KSO_WM_TEMPLATE_INDEX" val="160551"/>
  <p:tag name="KSO_WM_UNIT_TYPE" val="b"/>
  <p:tag name="KSO_WM_UNIT_INDEX" val="1"/>
  <p:tag name="KSO_WM_UNIT_ID" val="custom160551_1*b*1"/>
  <p:tag name="KSO_WM_UNIT_CLEAR" val="1"/>
  <p:tag name="KSO_WM_UNIT_LAYERLEVEL" val="1"/>
  <p:tag name="KSO_WM_UNIT_VALUE" val="70"/>
  <p:tag name="KSO_WM_UNIT_ISCONTENTSTITLE" val="0"/>
  <p:tag name="KSO_WM_UNIT_HIGHLIGHT" val="0"/>
  <p:tag name="KSO_WM_UNIT_COMPATIBLE" val="0"/>
  <p:tag name="KSO_WM_UNIT_PRESET_TEXT_INDEX" val="3"/>
  <p:tag name="KSO_WM_UNIT_PRESET_TEXT_LEN" val="17"/>
</p:tagLst>
</file>

<file path=ppt/tags/tag8.xml><?xml version="1.0" encoding="utf-8"?>
<p:tagLst xmlns:p="http://schemas.openxmlformats.org/presentationml/2006/main">
  <p:tag name="KSO_WM_TEMPLATE_THUMBS_INDEX" val="1、4、5、8、12、14、18、22、27、28、29"/>
  <p:tag name="KSO_WM_TEMPLATE_CATEGORY" val="custom"/>
  <p:tag name="KSO_WM_TEMPLATE_INDEX" val="160551"/>
  <p:tag name="KSO_WM_TAG_VERSION" val="1.0"/>
  <p:tag name="KSO_WM_SLIDE_ID" val="custom160551_1"/>
  <p:tag name="KSO_WM_SLIDE_INDEX" val="1"/>
  <p:tag name="KSO_WM_SLIDE_ITEM_CNT" val="2"/>
  <p:tag name="KSO_WM_SLIDE_LAYOUT" val="a_b"/>
  <p:tag name="KSO_WM_SLIDE_LAYOUT_CNT" val="1_1"/>
  <p:tag name="KSO_WM_SLIDE_TYPE" val="title"/>
  <p:tag name="KSO_WM_BEAUTIFY_FLAG" val="#wm#"/>
  <p:tag name="KSO_WM_SPECIAL_SOURCE" val="bdnull"/>
</p:tagLst>
</file>

<file path=ppt/tags/tag9.xml><?xml version="1.0" encoding="utf-8"?>
<p:tagLst xmlns:p="http://schemas.openxmlformats.org/presentationml/2006/main">
  <p:tag name="KSO_WM_TAG_VERSION" val="1.0"/>
  <p:tag name="KSO_WM_BEAUTIFY_FLAG" val="#wm#"/>
  <p:tag name="KSO_WM_UNIT_TYPE" val="i"/>
  <p:tag name="KSO_WM_UNIT_ID" val="custom160551_7*i*0"/>
  <p:tag name="KSO_WM_TEMPLATE_CATEGORY" val="custom"/>
  <p:tag name="KSO_WM_TEMPLATE_INDEX" val="160551"/>
  <p:tag name="KSO_WM_UNIT_INDEX" val="0"/>
</p:tagLst>
</file>

<file path=ppt/theme/theme1.xml><?xml version="1.0" encoding="utf-8"?>
<a:theme xmlns:a="http://schemas.openxmlformats.org/drawingml/2006/main" name="Office 主题">
  <a:themeElements>
    <a:clrScheme name="160551">
      <a:dk1>
        <a:sysClr val="windowText" lastClr="000000"/>
      </a:dk1>
      <a:lt1>
        <a:sysClr val="window" lastClr="FFFFFF"/>
      </a:lt1>
      <a:dk2>
        <a:srgbClr val="39302A"/>
      </a:dk2>
      <a:lt2>
        <a:srgbClr val="E5DEDB"/>
      </a:lt2>
      <a:accent1>
        <a:srgbClr val="C8886E"/>
      </a:accent1>
      <a:accent2>
        <a:srgbClr val="A59183"/>
      </a:accent2>
      <a:accent3>
        <a:srgbClr val="AC8282"/>
      </a:accent3>
      <a:accent4>
        <a:srgbClr val="E79747"/>
      </a:accent4>
      <a:accent5>
        <a:srgbClr val="7F723D"/>
      </a:accent5>
      <a:accent6>
        <a:srgbClr val="CA4A62"/>
      </a:accent6>
      <a:hlink>
        <a:srgbClr val="868B57"/>
      </a:hlink>
      <a:folHlink>
        <a:srgbClr val="657A56"/>
      </a:folHlink>
    </a:clrScheme>
    <a:fontScheme name="自定义 2">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2908</Words>
  <Application>WPS 演示</Application>
  <PresentationFormat>宽屏</PresentationFormat>
  <Paragraphs>107</Paragraphs>
  <Slides>9</Slides>
  <Notes>29</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9</vt:i4>
      </vt:variant>
    </vt:vector>
  </HeadingPairs>
  <TitlesOfParts>
    <vt:vector size="21" baseType="lpstr">
      <vt:lpstr>Arial</vt:lpstr>
      <vt:lpstr>宋体</vt:lpstr>
      <vt:lpstr>Wingdings</vt:lpstr>
      <vt:lpstr>Times New Roman</vt:lpstr>
      <vt:lpstr>黑体</vt:lpstr>
      <vt:lpstr>Wingdings</vt:lpstr>
      <vt:lpstr>华文隶书</vt:lpstr>
      <vt:lpstr>微软雅黑</vt:lpstr>
      <vt:lpstr>华文新魏</vt:lpstr>
      <vt:lpstr>Arial Unicode MS</vt:lpstr>
      <vt:lpstr>Calibri</vt:lpstr>
      <vt:lpstr>Office 主题</vt:lpstr>
      <vt:lpstr>The Liquor Culture of Ancient China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dc:title>
  <dc:creator>lichun zhou</dc:creator>
  <cp:lastModifiedBy>cy紫沐</cp:lastModifiedBy>
  <cp:revision>177</cp:revision>
  <dcterms:created xsi:type="dcterms:W3CDTF">2015-09-21T03:34:00Z</dcterms:created>
  <dcterms:modified xsi:type="dcterms:W3CDTF">2021-05-19T06:35:32Z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name">
    <vt:lpwstr>欧美风演讲汇报模板.pptx</vt:lpwstr>
  </property>
  <property fmtid="{D5CDD505-2E9C-101B-9397-08002B2CF9AE}" pid="4" name="fileid">
    <vt:lpwstr>861688</vt:lpwstr>
  </property>
  <property fmtid="{D5CDD505-2E9C-101B-9397-08002B2CF9AE}" pid="5" name="search_tags">
    <vt:lpwstr>PPT模板</vt:lpwstr>
  </property>
  <property fmtid="{D5CDD505-2E9C-101B-9397-08002B2CF9AE}" pid="6" name="ICV">
    <vt:lpwstr>19C028085C414AA492B556C75CB6C704</vt:lpwstr>
  </property>
</Properties>
</file>