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5C7C7-FCC0-473E-8738-608D4B0E5B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5C7C7-FCC0-473E-8738-608D4B0E5B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tags" Target="../tags/tag4.xml"/><Relationship Id="rId7" Type="http://schemas.openxmlformats.org/officeDocument/2006/relationships/image" Target="../media/image4.jpeg"/><Relationship Id="rId6" Type="http://schemas.openxmlformats.org/officeDocument/2006/relationships/tags" Target="../tags/tag3.xml"/><Relationship Id="rId5" Type="http://schemas.openxmlformats.org/officeDocument/2006/relationships/image" Target="../media/image3.jpeg"/><Relationship Id="rId4" Type="http://schemas.openxmlformats.org/officeDocument/2006/relationships/tags" Target="../tags/tag2.xml"/><Relationship Id="rId3" Type="http://schemas.microsoft.com/office/2007/relationships/hdphoto" Target="../media/image2.wdp"/><Relationship Id="rId2" Type="http://schemas.openxmlformats.org/officeDocument/2006/relationships/image" Target="../media/image1.jpe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6.png"/><Relationship Id="rId11" Type="http://schemas.openxmlformats.org/officeDocument/2006/relationships/tags" Target="../tags/tag6.xml"/><Relationship Id="rId10" Type="http://schemas.openxmlformats.org/officeDocument/2006/relationships/image" Target="../media/image5.jpe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20.png"/><Relationship Id="rId6" Type="http://schemas.microsoft.com/office/2007/relationships/media" Target="../media/media1.mp4"/><Relationship Id="rId5" Type="http://schemas.openxmlformats.org/officeDocument/2006/relationships/video" Target="../media/media1.mp4"/><Relationship Id="rId4" Type="http://schemas.openxmlformats.org/officeDocument/2006/relationships/image" Target="../media/image19.png"/><Relationship Id="rId3" Type="http://schemas.microsoft.com/office/2007/relationships/hdphoto" Target="../media/image2.wdp"/><Relationship Id="rId2" Type="http://schemas.openxmlformats.org/officeDocument/2006/relationships/image" Target="../media/image1.jpeg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9.png"/><Relationship Id="rId2" Type="http://schemas.microsoft.com/office/2007/relationships/hdphoto" Target="../media/image2.wdp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3" Type="http://schemas.openxmlformats.org/officeDocument/2006/relationships/image" Target="../media/image6.png"/><Relationship Id="rId2" Type="http://schemas.microsoft.com/office/2007/relationships/hdphoto" Target="../media/image2.wdp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microsoft.com/office/2007/relationships/hdphoto" Target="../media/image2.wdp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4.png"/><Relationship Id="rId2" Type="http://schemas.microsoft.com/office/2007/relationships/hdphoto" Target="../media/image2.wdp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png"/><Relationship Id="rId2" Type="http://schemas.microsoft.com/office/2007/relationships/hdphoto" Target="../media/image2.wdp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5.png"/><Relationship Id="rId2" Type="http://schemas.microsoft.com/office/2007/relationships/hdphoto" Target="../media/image2.wdp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6.png"/><Relationship Id="rId2" Type="http://schemas.microsoft.com/office/2007/relationships/hdphoto" Target="../media/image2.wdp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microsoft.com/office/2007/relationships/hdphoto" Target="../media/image2.wdp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png"/><Relationship Id="rId2" Type="http://schemas.microsoft.com/office/2007/relationships/hdphoto" Target="../media/image2.wdp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png"/><Relationship Id="rId2" Type="http://schemas.microsoft.com/office/2007/relationships/hdphoto" Target="../media/image2.wdp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microsoft.com/office/2007/relationships/hdphoto" Target="../media/image2.wdp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6.png"/><Relationship Id="rId2" Type="http://schemas.microsoft.com/office/2007/relationships/hdphoto" Target="../media/image2.wdp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6.png"/><Relationship Id="rId2" Type="http://schemas.microsoft.com/office/2007/relationships/hdphoto" Target="../media/image2.wdp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3" Type="http://schemas.openxmlformats.org/officeDocument/2006/relationships/image" Target="../media/image6.png"/><Relationship Id="rId2" Type="http://schemas.microsoft.com/office/2007/relationships/hdphoto" Target="../media/image2.wdp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15.jpeg"/><Relationship Id="rId3" Type="http://schemas.microsoft.com/office/2007/relationships/hdphoto" Target="../media/image2.wdp"/><Relationship Id="rId2" Type="http://schemas.openxmlformats.org/officeDocument/2006/relationships/image" Target="../media/image1.jpeg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microsoft.com/office/2007/relationships/hdphoto" Target="../media/image2.wdp"/><Relationship Id="rId2" Type="http://schemas.openxmlformats.org/officeDocument/2006/relationships/image" Target="../media/image1.jpeg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95885" y="0"/>
            <a:ext cx="12192000" cy="6858000"/>
            <a:chOff x="-151" y="0"/>
            <a:chExt cx="19200" cy="10800"/>
          </a:xfrm>
        </p:grpSpPr>
        <p:pic>
          <p:nvPicPr>
            <p:cNvPr id="2" name="Picture 2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astelsSmoot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5" b="2174"/>
            <a:stretch>
              <a:fillRect/>
            </a:stretch>
          </p:blipFill>
          <p:spPr bwMode="auto">
            <a:xfrm>
              <a:off x="-151" y="0"/>
              <a:ext cx="19200" cy="10800"/>
            </a:xfrm>
            <a:prstGeom prst="rect">
              <a:avLst/>
            </a:prstGeom>
            <a:noFill/>
          </p:spPr>
        </p:pic>
        <p:sp>
          <p:nvSpPr>
            <p:cNvPr id="3" name="五角星 2"/>
            <p:cNvSpPr/>
            <p:nvPr>
              <p:custDataLst>
                <p:tags r:id="rId4"/>
              </p:custDataLst>
            </p:nvPr>
          </p:nvSpPr>
          <p:spPr>
            <a:xfrm rot="19903756">
              <a:off x="14169" y="1158"/>
              <a:ext cx="1664" cy="1664"/>
            </a:xfrm>
            <a:prstGeom prst="star5">
              <a:avLst>
                <a:gd name="adj" fmla="val 23926"/>
                <a:gd name="hf" fmla="val 105146"/>
                <a:gd name="vf" fmla="val 110557"/>
              </a:avLst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rgbClr val="804D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4" name="五角星 3"/>
            <p:cNvSpPr/>
            <p:nvPr>
              <p:custDataLst>
                <p:tags r:id="rId6"/>
              </p:custDataLst>
            </p:nvPr>
          </p:nvSpPr>
          <p:spPr>
            <a:xfrm rot="21380687">
              <a:off x="11577" y="642"/>
              <a:ext cx="963" cy="963"/>
            </a:xfrm>
            <a:prstGeom prst="star5">
              <a:avLst>
                <a:gd name="adj" fmla="val 23926"/>
                <a:gd name="hf" fmla="val 105146"/>
                <a:gd name="vf" fmla="val 110557"/>
              </a:avLst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rgbClr val="804D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5" name="五角星 4"/>
            <p:cNvSpPr/>
            <p:nvPr>
              <p:custDataLst>
                <p:tags r:id="rId8"/>
              </p:custDataLst>
            </p:nvPr>
          </p:nvSpPr>
          <p:spPr>
            <a:xfrm rot="19938392">
              <a:off x="16804" y="2980"/>
              <a:ext cx="766" cy="766"/>
            </a:xfrm>
            <a:prstGeom prst="star5">
              <a:avLst>
                <a:gd name="adj" fmla="val 23926"/>
                <a:gd name="hf" fmla="val 105146"/>
                <a:gd name="vf" fmla="val 110557"/>
              </a:avLst>
            </a:prstGeom>
            <a:solidFill>
              <a:srgbClr val="FFFF00"/>
            </a:solidFill>
            <a:ln w="28575">
              <a:solidFill>
                <a:srgbClr val="804D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6" name="五角星 5"/>
            <p:cNvSpPr/>
            <p:nvPr>
              <p:custDataLst>
                <p:tags r:id="rId9"/>
              </p:custDataLst>
            </p:nvPr>
          </p:nvSpPr>
          <p:spPr>
            <a:xfrm rot="19938392">
              <a:off x="16957" y="658"/>
              <a:ext cx="766" cy="766"/>
            </a:xfrm>
            <a:prstGeom prst="star5">
              <a:avLst>
                <a:gd name="adj" fmla="val 23926"/>
                <a:gd name="hf" fmla="val 105146"/>
                <a:gd name="vf" fmla="val 110557"/>
              </a:avLst>
            </a:prstGeom>
            <a:blipFill dpi="0"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rgbClr val="804D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pic>
          <p:nvPicPr>
            <p:cNvPr id="7" name="图片 6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11"/>
              <a:ext cx="10427" cy="4689"/>
            </a:xfrm>
            <a:prstGeom prst="rect">
              <a:avLst/>
            </a:prstGeom>
          </p:spPr>
        </p:pic>
      </p:grpSp>
      <p:sp>
        <p:nvSpPr>
          <p:cNvPr id="10" name="TextBox 6"/>
          <p:cNvSpPr txBox="1"/>
          <p:nvPr/>
        </p:nvSpPr>
        <p:spPr>
          <a:xfrm>
            <a:off x="1101608" y="2457853"/>
            <a:ext cx="972095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altLang="zh-CN" sz="3200" dirty="0">
                <a:ln w="9525">
                  <a:noFill/>
                </a:ln>
                <a:solidFill>
                  <a:srgbClr val="FC6E5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方正卡通简体" pitchFamily="65" charset="-122"/>
                <a:ea typeface="方正卡通简体" pitchFamily="65" charset="-122"/>
              </a:rPr>
              <a:t> Chinese Bossy Fictions </a:t>
            </a:r>
            <a:r>
              <a:rPr lang="en-US" altLang="zh-CN" sz="3200" dirty="0">
                <a:ln w="9525">
                  <a:noFill/>
                </a:ln>
                <a:solidFill>
                  <a:srgbClr val="FC6E5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方正卡通简体" pitchFamily="65" charset="-122"/>
                <a:ea typeface="方正卡通简体" pitchFamily="65" charset="-122"/>
              </a:rPr>
              <a:t>and Micro-drama</a:t>
            </a:r>
            <a:endParaRPr lang="zh-CN" altLang="en-US" sz="3200" dirty="0">
              <a:ln w="9525">
                <a:noFill/>
              </a:ln>
              <a:solidFill>
                <a:srgbClr val="FC6E5B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方正卡通简体" pitchFamily="65" charset="-122"/>
              <a:ea typeface="方正卡通简体" pitchFamily="65" charset="-122"/>
            </a:endParaRPr>
          </a:p>
        </p:txBody>
      </p:sp>
      <p:sp>
        <p:nvSpPr>
          <p:cNvPr id="11" name="TextBox 7"/>
          <p:cNvSpPr txBox="1"/>
          <p:nvPr/>
        </p:nvSpPr>
        <p:spPr>
          <a:xfrm>
            <a:off x="5367087" y="3957739"/>
            <a:ext cx="99822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zh-CN" altLang="en-US" sz="2135" dirty="0">
                <a:solidFill>
                  <a:srgbClr val="FC9494"/>
                </a:solidFill>
                <a:latin typeface="微软雅黑" panose="020B0503020204020204" charset="-122"/>
                <a:ea typeface="微软雅黑" panose="020B0503020204020204" charset="-122"/>
              </a:rPr>
              <a:t>姚可欣</a:t>
            </a:r>
            <a:endParaRPr lang="zh-CN" altLang="en-US" sz="2135" dirty="0">
              <a:ln w="9525">
                <a:noFill/>
              </a:ln>
              <a:solidFill>
                <a:srgbClr val="FC949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5" b="2174"/>
          <a:stretch>
            <a:fillRect/>
          </a:stretch>
        </p:blipFill>
        <p:spPr bwMode="auto">
          <a:xfrm>
            <a:off x="-95892" y="215900"/>
            <a:ext cx="12192000" cy="6858000"/>
          </a:xfrm>
          <a:prstGeom prst="rect">
            <a:avLst/>
          </a:prstGeom>
          <a:noFill/>
        </p:spPr>
      </p:pic>
      <p:grpSp>
        <p:nvGrpSpPr>
          <p:cNvPr id="34" name="组合 8"/>
          <p:cNvGrpSpPr/>
          <p:nvPr/>
        </p:nvGrpSpPr>
        <p:grpSpPr bwMode="auto">
          <a:xfrm>
            <a:off x="6334740" y="2236788"/>
            <a:ext cx="2964835" cy="1332876"/>
            <a:chOff x="238713" y="0"/>
            <a:chExt cx="2964508" cy="1332315"/>
          </a:xfrm>
          <a:solidFill>
            <a:schemeClr val="accent1"/>
          </a:solidFill>
        </p:grpSpPr>
        <p:sp>
          <p:nvSpPr>
            <p:cNvPr id="36" name="文本框 23"/>
            <p:cNvSpPr>
              <a:spLocks noChangeArrowheads="1"/>
            </p:cNvSpPr>
            <p:nvPr/>
          </p:nvSpPr>
          <p:spPr bwMode="auto">
            <a:xfrm>
              <a:off x="2570496" y="0"/>
              <a:ext cx="309846" cy="58332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4400"/>
              <a:endParaRPr lang="zh-CN" altLang="en-US" sz="3200" dirty="0">
                <a:solidFill>
                  <a:srgbClr val="000000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grpSp>
          <p:nvGrpSpPr>
            <p:cNvPr id="37" name="组合 24"/>
            <p:cNvGrpSpPr/>
            <p:nvPr/>
          </p:nvGrpSpPr>
          <p:grpSpPr bwMode="auto">
            <a:xfrm>
              <a:off x="238713" y="564196"/>
              <a:ext cx="2964508" cy="768119"/>
              <a:chOff x="0" y="0"/>
              <a:chExt cx="2964508" cy="768119"/>
            </a:xfrm>
            <a:grpFill/>
          </p:grpSpPr>
          <p:sp>
            <p:nvSpPr>
              <p:cNvPr id="38" name="文本框 25"/>
              <p:cNvSpPr>
                <a:spLocks noChangeArrowheads="1"/>
              </p:cNvSpPr>
              <p:nvPr/>
            </p:nvSpPr>
            <p:spPr bwMode="auto">
              <a:xfrm>
                <a:off x="1798929" y="0"/>
                <a:ext cx="1116207" cy="316732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defTabSz="914400"/>
                <a:r>
                  <a:rPr lang="zh-CN" altLang="en-US" sz="1465" b="1" dirty="0">
                    <a:solidFill>
                      <a:prstClr val="white"/>
                    </a:solidFill>
                    <a:latin typeface="宋体" panose="02010600030101010101" pitchFamily="2" charset="-122"/>
                    <a:sym typeface="方正正黑简体" panose="02000000000000000000" pitchFamily="2" charset="-122"/>
                  </a:rPr>
                  <a:t>请输入标题</a:t>
                </a:r>
                <a:endParaRPr lang="zh-CN" altLang="en-US" sz="2400" dirty="0">
                  <a:solidFill>
                    <a:prstClr val="black"/>
                  </a:solidFill>
                  <a:latin typeface="宋体" panose="02010600030101010101" pitchFamily="2" charset="-122"/>
                </a:endParaRPr>
              </a:p>
            </p:txBody>
          </p:sp>
          <p:sp>
            <p:nvSpPr>
              <p:cNvPr id="39" name="矩形 26"/>
              <p:cNvSpPr>
                <a:spLocks noChangeArrowheads="1"/>
              </p:cNvSpPr>
              <p:nvPr/>
            </p:nvSpPr>
            <p:spPr bwMode="auto">
              <a:xfrm>
                <a:off x="0" y="307938"/>
                <a:ext cx="2964508" cy="460181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defTabSz="914400"/>
                <a:r>
                  <a:rPr lang="zh-CN" altLang="en-US" sz="1200" dirty="0">
                    <a:solidFill>
                      <a:srgbClr val="FFFFFF"/>
                    </a:solidFill>
                    <a:latin typeface="宋体" panose="02010600030101010101" pitchFamily="2" charset="-122"/>
                    <a:sym typeface="微软雅黑" panose="020B0503020204020204" charset="-122"/>
                  </a:rPr>
                  <a:t>在这里输入内本在这里输入内容文本在这里输入内容</a:t>
                </a:r>
                <a:endParaRPr lang="zh-CN" altLang="en-US" sz="1200" dirty="0">
                  <a:solidFill>
                    <a:srgbClr val="FFFFFF"/>
                  </a:solidFill>
                  <a:latin typeface="宋体" panose="02010600030101010101" pitchFamily="2" charset="-122"/>
                </a:endParaRPr>
              </a:p>
            </p:txBody>
          </p:sp>
        </p:grpSp>
      </p:grpSp>
      <p:sp>
        <p:nvSpPr>
          <p:cNvPr id="53" name="Freeform 33"/>
          <p:cNvSpPr>
            <a:spLocks noChangeArrowheads="1"/>
          </p:cNvSpPr>
          <p:nvPr/>
        </p:nvSpPr>
        <p:spPr bwMode="auto">
          <a:xfrm>
            <a:off x="2923356" y="5827347"/>
            <a:ext cx="41061" cy="41001"/>
          </a:xfrm>
          <a:custGeom>
            <a:avLst/>
            <a:gdLst>
              <a:gd name="T0" fmla="*/ 13 w 43"/>
              <a:gd name="T1" fmla="*/ 0 h 43"/>
              <a:gd name="T2" fmla="*/ 1 w 43"/>
              <a:gd name="T3" fmla="*/ 33 h 43"/>
              <a:gd name="T4" fmla="*/ 3 w 43"/>
              <a:gd name="T5" fmla="*/ 41 h 43"/>
              <a:gd name="T6" fmla="*/ 11 w 43"/>
              <a:gd name="T7" fmla="*/ 42 h 43"/>
              <a:gd name="T8" fmla="*/ 43 w 43"/>
              <a:gd name="T9" fmla="*/ 31 h 43"/>
              <a:gd name="T10" fmla="*/ 13 w 43"/>
              <a:gd name="T11" fmla="*/ 0 h 4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3"/>
              <a:gd name="T19" fmla="*/ 0 h 43"/>
              <a:gd name="T20" fmla="*/ 43 w 43"/>
              <a:gd name="T21" fmla="*/ 43 h 4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3" h="43">
                <a:moveTo>
                  <a:pt x="13" y="0"/>
                </a:moveTo>
                <a:cubicBezTo>
                  <a:pt x="1" y="33"/>
                  <a:pt x="1" y="33"/>
                  <a:pt x="1" y="33"/>
                </a:cubicBezTo>
                <a:cubicBezTo>
                  <a:pt x="0" y="35"/>
                  <a:pt x="0" y="39"/>
                  <a:pt x="3" y="41"/>
                </a:cubicBezTo>
                <a:cubicBezTo>
                  <a:pt x="5" y="43"/>
                  <a:pt x="8" y="43"/>
                  <a:pt x="11" y="42"/>
                </a:cubicBezTo>
                <a:cubicBezTo>
                  <a:pt x="43" y="31"/>
                  <a:pt x="43" y="31"/>
                  <a:pt x="43" y="31"/>
                </a:cubicBezTo>
                <a:lnTo>
                  <a:pt x="1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defTabSz="914400"/>
            <a:endParaRPr lang="zh-CN" altLang="zh-CN" sz="24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59" name="Freeform 39"/>
          <p:cNvSpPr>
            <a:spLocks noChangeArrowheads="1"/>
          </p:cNvSpPr>
          <p:nvPr/>
        </p:nvSpPr>
        <p:spPr bwMode="auto">
          <a:xfrm>
            <a:off x="2923356" y="5827347"/>
            <a:ext cx="41061" cy="41001"/>
          </a:xfrm>
          <a:custGeom>
            <a:avLst/>
            <a:gdLst>
              <a:gd name="T0" fmla="*/ 13 w 43"/>
              <a:gd name="T1" fmla="*/ 0 h 43"/>
              <a:gd name="T2" fmla="*/ 1 w 43"/>
              <a:gd name="T3" fmla="*/ 33 h 43"/>
              <a:gd name="T4" fmla="*/ 3 w 43"/>
              <a:gd name="T5" fmla="*/ 41 h 43"/>
              <a:gd name="T6" fmla="*/ 11 w 43"/>
              <a:gd name="T7" fmla="*/ 42 h 43"/>
              <a:gd name="T8" fmla="*/ 43 w 43"/>
              <a:gd name="T9" fmla="*/ 31 h 43"/>
              <a:gd name="T10" fmla="*/ 13 w 43"/>
              <a:gd name="T11" fmla="*/ 0 h 4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3"/>
              <a:gd name="T19" fmla="*/ 0 h 43"/>
              <a:gd name="T20" fmla="*/ 43 w 43"/>
              <a:gd name="T21" fmla="*/ 43 h 4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3" h="43">
                <a:moveTo>
                  <a:pt x="13" y="0"/>
                </a:moveTo>
                <a:cubicBezTo>
                  <a:pt x="1" y="33"/>
                  <a:pt x="1" y="33"/>
                  <a:pt x="1" y="33"/>
                </a:cubicBezTo>
                <a:cubicBezTo>
                  <a:pt x="0" y="35"/>
                  <a:pt x="0" y="39"/>
                  <a:pt x="3" y="41"/>
                </a:cubicBezTo>
                <a:cubicBezTo>
                  <a:pt x="5" y="43"/>
                  <a:pt x="8" y="43"/>
                  <a:pt x="11" y="42"/>
                </a:cubicBezTo>
                <a:cubicBezTo>
                  <a:pt x="43" y="31"/>
                  <a:pt x="43" y="31"/>
                  <a:pt x="43" y="31"/>
                </a:cubicBezTo>
                <a:lnTo>
                  <a:pt x="1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defTabSz="914400"/>
            <a:endParaRPr lang="zh-CN" altLang="zh-CN" sz="24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9832" y="2757431"/>
            <a:ext cx="3704945" cy="3044191"/>
          </a:xfrm>
          <a:prstGeom prst="rect">
            <a:avLst/>
          </a:prstGeom>
        </p:spPr>
      </p:pic>
      <p:pic>
        <p:nvPicPr>
          <p:cNvPr id="6" name="366d15e98393961bc5fddc68669ebe75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47246" y="542024"/>
            <a:ext cx="2792171" cy="6204823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reeform 33"/>
          <p:cNvSpPr>
            <a:spLocks noChangeArrowheads="1"/>
          </p:cNvSpPr>
          <p:nvPr/>
        </p:nvSpPr>
        <p:spPr bwMode="auto">
          <a:xfrm>
            <a:off x="2923356" y="5827347"/>
            <a:ext cx="41061" cy="41001"/>
          </a:xfrm>
          <a:custGeom>
            <a:avLst/>
            <a:gdLst>
              <a:gd name="T0" fmla="*/ 13 w 43"/>
              <a:gd name="T1" fmla="*/ 0 h 43"/>
              <a:gd name="T2" fmla="*/ 1 w 43"/>
              <a:gd name="T3" fmla="*/ 33 h 43"/>
              <a:gd name="T4" fmla="*/ 3 w 43"/>
              <a:gd name="T5" fmla="*/ 41 h 43"/>
              <a:gd name="T6" fmla="*/ 11 w 43"/>
              <a:gd name="T7" fmla="*/ 42 h 43"/>
              <a:gd name="T8" fmla="*/ 43 w 43"/>
              <a:gd name="T9" fmla="*/ 31 h 43"/>
              <a:gd name="T10" fmla="*/ 13 w 43"/>
              <a:gd name="T11" fmla="*/ 0 h 4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3"/>
              <a:gd name="T19" fmla="*/ 0 h 43"/>
              <a:gd name="T20" fmla="*/ 43 w 43"/>
              <a:gd name="T21" fmla="*/ 43 h 4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3" h="43">
                <a:moveTo>
                  <a:pt x="13" y="0"/>
                </a:moveTo>
                <a:cubicBezTo>
                  <a:pt x="1" y="33"/>
                  <a:pt x="1" y="33"/>
                  <a:pt x="1" y="33"/>
                </a:cubicBezTo>
                <a:cubicBezTo>
                  <a:pt x="0" y="35"/>
                  <a:pt x="0" y="39"/>
                  <a:pt x="3" y="41"/>
                </a:cubicBezTo>
                <a:cubicBezTo>
                  <a:pt x="5" y="43"/>
                  <a:pt x="8" y="43"/>
                  <a:pt x="11" y="42"/>
                </a:cubicBezTo>
                <a:cubicBezTo>
                  <a:pt x="43" y="31"/>
                  <a:pt x="43" y="31"/>
                  <a:pt x="43" y="31"/>
                </a:cubicBezTo>
                <a:lnTo>
                  <a:pt x="1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defTabSz="914400"/>
            <a:endParaRPr lang="zh-CN" altLang="zh-CN" sz="24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5" b="217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9" name="Freeform 39"/>
          <p:cNvSpPr>
            <a:spLocks noChangeArrowheads="1"/>
          </p:cNvSpPr>
          <p:nvPr/>
        </p:nvSpPr>
        <p:spPr bwMode="auto">
          <a:xfrm>
            <a:off x="2923356" y="5827347"/>
            <a:ext cx="41061" cy="41001"/>
          </a:xfrm>
          <a:custGeom>
            <a:avLst/>
            <a:gdLst>
              <a:gd name="T0" fmla="*/ 13 w 43"/>
              <a:gd name="T1" fmla="*/ 0 h 43"/>
              <a:gd name="T2" fmla="*/ 1 w 43"/>
              <a:gd name="T3" fmla="*/ 33 h 43"/>
              <a:gd name="T4" fmla="*/ 3 w 43"/>
              <a:gd name="T5" fmla="*/ 41 h 43"/>
              <a:gd name="T6" fmla="*/ 11 w 43"/>
              <a:gd name="T7" fmla="*/ 42 h 43"/>
              <a:gd name="T8" fmla="*/ 43 w 43"/>
              <a:gd name="T9" fmla="*/ 31 h 43"/>
              <a:gd name="T10" fmla="*/ 13 w 43"/>
              <a:gd name="T11" fmla="*/ 0 h 4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3"/>
              <a:gd name="T19" fmla="*/ 0 h 43"/>
              <a:gd name="T20" fmla="*/ 43 w 43"/>
              <a:gd name="T21" fmla="*/ 43 h 4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3" h="43">
                <a:moveTo>
                  <a:pt x="13" y="0"/>
                </a:moveTo>
                <a:cubicBezTo>
                  <a:pt x="1" y="33"/>
                  <a:pt x="1" y="33"/>
                  <a:pt x="1" y="33"/>
                </a:cubicBezTo>
                <a:cubicBezTo>
                  <a:pt x="0" y="35"/>
                  <a:pt x="0" y="39"/>
                  <a:pt x="3" y="41"/>
                </a:cubicBezTo>
                <a:cubicBezTo>
                  <a:pt x="5" y="43"/>
                  <a:pt x="8" y="43"/>
                  <a:pt x="11" y="42"/>
                </a:cubicBezTo>
                <a:cubicBezTo>
                  <a:pt x="43" y="31"/>
                  <a:pt x="43" y="31"/>
                  <a:pt x="43" y="31"/>
                </a:cubicBezTo>
                <a:lnTo>
                  <a:pt x="1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defTabSz="914400"/>
            <a:endParaRPr lang="zh-CN" altLang="zh-CN" sz="24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algn="just"/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Defects of Mini - Dramas</a:t>
            </a:r>
            <a:endParaRPr lang="en-US" altLang="zh-CN" sz="2400" kern="100" dirty="0">
              <a:effectLst/>
              <a:latin typeface="Calibri" panose="020F0502020204030204" charset="0"/>
              <a:ea typeface="宋体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24" y="1476391"/>
            <a:ext cx="3652049" cy="3000729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880384" y="1638913"/>
            <a:ext cx="6096000" cy="3076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l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3370FF"/>
              </a:buClr>
              <a:buFont typeface="Times New Roman" panose="02020603050405020304" pitchFamily="18" charset="0"/>
              <a:buChar char="•"/>
            </a:pPr>
            <a:r>
              <a:rPr lang="en-US" altLang="zh-CN" sz="2135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Narrow Thematic Focus</a:t>
            </a:r>
            <a:endParaRPr lang="en-US" altLang="zh-CN" sz="2135" dirty="0">
              <a:effectLst/>
              <a:latin typeface="Arial" panose="020B0604020202020204" pitchFamily="34" charset="0"/>
              <a:ea typeface="等线" panose="02010600030101010101" pitchFamily="2" charset="-122"/>
            </a:endParaRPr>
          </a:p>
          <a:p>
            <a:pPr marL="742950" lvl="1" indent="-285750" algn="l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3370FF"/>
              </a:buClr>
              <a:buFont typeface="Times New Roman" panose="02020603050405020304" pitchFamily="18" charset="0"/>
              <a:buChar char="◦"/>
            </a:pPr>
            <a:r>
              <a:rPr lang="en-US" altLang="zh-CN" sz="2135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love stories of “a male leader or a boss”</a:t>
            </a:r>
            <a:endParaRPr lang="en-US" altLang="zh-CN" sz="2135" dirty="0">
              <a:effectLst/>
              <a:latin typeface="Arial" panose="020B0604020202020204" pitchFamily="34" charset="0"/>
              <a:ea typeface="等线" panose="02010600030101010101" pitchFamily="2" charset="-122"/>
            </a:endParaRPr>
          </a:p>
          <a:p>
            <a:pPr marL="342900" lvl="0" indent="-342900" algn="l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3370FF"/>
              </a:buClr>
              <a:buFont typeface="Times New Roman" panose="02020603050405020304" pitchFamily="18" charset="0"/>
              <a:buChar char="•"/>
            </a:pPr>
            <a:r>
              <a:rPr lang="en-US" altLang="zh-CN" sz="2135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Accusation of Materialism Promotion</a:t>
            </a:r>
            <a:endParaRPr lang="en-US" altLang="zh-CN" sz="2135" dirty="0">
              <a:effectLst/>
              <a:latin typeface="Arial" panose="020B0604020202020204" pitchFamily="34" charset="0"/>
              <a:ea typeface="等线" panose="02010600030101010101" pitchFamily="2" charset="-122"/>
            </a:endParaRPr>
          </a:p>
          <a:p>
            <a:pPr marL="342900" lvl="0" indent="-342900" algn="l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3370FF"/>
              </a:buClr>
              <a:buFont typeface="Times New Roman" panose="02020603050405020304" pitchFamily="18" charset="0"/>
              <a:buChar char="•"/>
            </a:pPr>
            <a:r>
              <a:rPr lang="en-US" altLang="zh-CN" sz="2135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One - dimensional Characters</a:t>
            </a:r>
            <a:endParaRPr lang="en-US" altLang="zh-CN" sz="2135" dirty="0">
              <a:effectLst/>
              <a:latin typeface="Arial" panose="020B0604020202020204" pitchFamily="34" charset="0"/>
              <a:ea typeface="等线" panose="02010600030101010101" pitchFamily="2" charset="-122"/>
            </a:endParaRPr>
          </a:p>
          <a:p>
            <a:pPr marL="742950" lvl="1" indent="-285750" algn="l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3370FF"/>
              </a:buClr>
              <a:buFont typeface="Times New Roman" panose="02020603050405020304" pitchFamily="18" charset="0"/>
              <a:buChar char="◦"/>
            </a:pPr>
            <a:r>
              <a:rPr lang="en-US" altLang="zh-CN" sz="2135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with female characters being weakened and overly feminized</a:t>
            </a:r>
            <a:endParaRPr lang="en-US" altLang="zh-CN" sz="2135" dirty="0">
              <a:effectLst/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5" b="217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0661"/>
            <a:ext cx="6620933" cy="2977339"/>
          </a:xfrm>
          <a:prstGeom prst="rect">
            <a:avLst/>
          </a:prstGeom>
        </p:spPr>
      </p:pic>
      <p:sp>
        <p:nvSpPr>
          <p:cNvPr id="31" name="矩形 69"/>
          <p:cNvSpPr>
            <a:spLocks noChangeArrowheads="1"/>
          </p:cNvSpPr>
          <p:nvPr/>
        </p:nvSpPr>
        <p:spPr bwMode="auto">
          <a:xfrm>
            <a:off x="3243421" y="1400387"/>
            <a:ext cx="6344715" cy="279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914400"/>
            <a:r>
              <a:rPr lang="en-US" altLang="zh-CN" sz="5865" b="1" dirty="0">
                <a:solidFill>
                  <a:srgbClr val="FC6E5B"/>
                </a:solidFill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  <a:sym typeface="微软雅黑" panose="020B0503020204020204" charset="-122"/>
              </a:rPr>
              <a:t>03 R</a:t>
            </a:r>
            <a:r>
              <a:rPr lang="en-US" altLang="zh-CN" sz="5865" b="1" dirty="0">
                <a:solidFill>
                  <a:srgbClr val="FC6E5B"/>
                </a:solidFill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</a:rPr>
              <a:t>easons for Popularity</a:t>
            </a:r>
            <a:endParaRPr lang="en-US" altLang="zh-CN" sz="5865" b="1" dirty="0">
              <a:solidFill>
                <a:srgbClr val="FC6E5B"/>
              </a:solidFill>
              <a:latin typeface="Times New Roman" panose="02020603050405020304" pitchFamily="18" charset="0"/>
              <a:ea typeface="方正卡通简体" pitchFamily="65" charset="-122"/>
              <a:cs typeface="Times New Roman" panose="02020603050405020304" pitchFamily="18" charset="0"/>
            </a:endParaRPr>
          </a:p>
          <a:p>
            <a:pPr defTabSz="914400">
              <a:buFont typeface="Arial" panose="020B0604020202020204" pitchFamily="34" charset="0"/>
              <a:buNone/>
            </a:pPr>
            <a:endParaRPr lang="en-US" altLang="zh-CN" sz="5865" b="1" dirty="0">
              <a:solidFill>
                <a:srgbClr val="66BFBC"/>
              </a:solidFill>
              <a:latin typeface="方正卡通简体" pitchFamily="65" charset="-122"/>
              <a:ea typeface="方正卡通简体" pitchFamily="65" charset="-122"/>
              <a:sym typeface="微软雅黑" panose="020B0503020204020204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591" y="3848665"/>
            <a:ext cx="7205487" cy="1207011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5" b="217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Freeform 5"/>
          <p:cNvSpPr>
            <a:spLocks noChangeArrowheads="1"/>
          </p:cNvSpPr>
          <p:nvPr/>
        </p:nvSpPr>
        <p:spPr bwMode="auto">
          <a:xfrm>
            <a:off x="671941" y="5279059"/>
            <a:ext cx="490161" cy="756835"/>
          </a:xfrm>
          <a:custGeom>
            <a:avLst/>
            <a:gdLst>
              <a:gd name="T0" fmla="*/ 387 w 396"/>
              <a:gd name="T1" fmla="*/ 304 h 435"/>
              <a:gd name="T2" fmla="*/ 349 w 396"/>
              <a:gd name="T3" fmla="*/ 262 h 435"/>
              <a:gd name="T4" fmla="*/ 256 w 396"/>
              <a:gd name="T5" fmla="*/ 250 h 435"/>
              <a:gd name="T6" fmla="*/ 256 w 396"/>
              <a:gd name="T7" fmla="*/ 225 h 435"/>
              <a:gd name="T8" fmla="*/ 270 w 396"/>
              <a:gd name="T9" fmla="*/ 176 h 435"/>
              <a:gd name="T10" fmla="*/ 277 w 396"/>
              <a:gd name="T11" fmla="*/ 163 h 435"/>
              <a:gd name="T12" fmla="*/ 280 w 396"/>
              <a:gd name="T13" fmla="*/ 154 h 435"/>
              <a:gd name="T14" fmla="*/ 286 w 396"/>
              <a:gd name="T15" fmla="*/ 138 h 435"/>
              <a:gd name="T16" fmla="*/ 282 w 396"/>
              <a:gd name="T17" fmla="*/ 124 h 435"/>
              <a:gd name="T18" fmla="*/ 292 w 396"/>
              <a:gd name="T19" fmla="*/ 86 h 435"/>
              <a:gd name="T20" fmla="*/ 265 w 396"/>
              <a:gd name="T21" fmla="*/ 22 h 435"/>
              <a:gd name="T22" fmla="*/ 223 w 396"/>
              <a:gd name="T23" fmla="*/ 11 h 435"/>
              <a:gd name="T24" fmla="*/ 213 w 396"/>
              <a:gd name="T25" fmla="*/ 6 h 435"/>
              <a:gd name="T26" fmla="*/ 194 w 396"/>
              <a:gd name="T27" fmla="*/ 0 h 435"/>
              <a:gd name="T28" fmla="*/ 164 w 396"/>
              <a:gd name="T29" fmla="*/ 5 h 435"/>
              <a:gd name="T30" fmla="*/ 144 w 396"/>
              <a:gd name="T31" fmla="*/ 16 h 435"/>
              <a:gd name="T32" fmla="*/ 125 w 396"/>
              <a:gd name="T33" fmla="*/ 34 h 435"/>
              <a:gd name="T34" fmla="*/ 111 w 396"/>
              <a:gd name="T35" fmla="*/ 53 h 435"/>
              <a:gd name="T36" fmla="*/ 114 w 396"/>
              <a:gd name="T37" fmla="*/ 125 h 435"/>
              <a:gd name="T38" fmla="*/ 114 w 396"/>
              <a:gd name="T39" fmla="*/ 146 h 435"/>
              <a:gd name="T40" fmla="*/ 119 w 396"/>
              <a:gd name="T41" fmla="*/ 162 h 435"/>
              <a:gd name="T42" fmla="*/ 123 w 396"/>
              <a:gd name="T43" fmla="*/ 173 h 435"/>
              <a:gd name="T44" fmla="*/ 130 w 396"/>
              <a:gd name="T45" fmla="*/ 178 h 435"/>
              <a:gd name="T46" fmla="*/ 133 w 396"/>
              <a:gd name="T47" fmla="*/ 182 h 435"/>
              <a:gd name="T48" fmla="*/ 143 w 396"/>
              <a:gd name="T49" fmla="*/ 218 h 435"/>
              <a:gd name="T50" fmla="*/ 145 w 396"/>
              <a:gd name="T51" fmla="*/ 249 h 435"/>
              <a:gd name="T52" fmla="*/ 48 w 396"/>
              <a:gd name="T53" fmla="*/ 262 h 435"/>
              <a:gd name="T54" fmla="*/ 10 w 396"/>
              <a:gd name="T55" fmla="*/ 304 h 435"/>
              <a:gd name="T56" fmla="*/ 0 w 396"/>
              <a:gd name="T57" fmla="*/ 435 h 435"/>
              <a:gd name="T58" fmla="*/ 175 w 396"/>
              <a:gd name="T59" fmla="*/ 435 h 435"/>
              <a:gd name="T60" fmla="*/ 221 w 396"/>
              <a:gd name="T61" fmla="*/ 435 h 435"/>
              <a:gd name="T62" fmla="*/ 396 w 396"/>
              <a:gd name="T63" fmla="*/ 435 h 435"/>
              <a:gd name="T64" fmla="*/ 387 w 396"/>
              <a:gd name="T65" fmla="*/ 304 h 43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96"/>
              <a:gd name="T100" fmla="*/ 0 h 435"/>
              <a:gd name="T101" fmla="*/ 396 w 396"/>
              <a:gd name="T102" fmla="*/ 435 h 43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96" h="435">
                <a:moveTo>
                  <a:pt x="387" y="304"/>
                </a:moveTo>
                <a:cubicBezTo>
                  <a:pt x="385" y="274"/>
                  <a:pt x="349" y="262"/>
                  <a:pt x="349" y="262"/>
                </a:cubicBezTo>
                <a:cubicBezTo>
                  <a:pt x="256" y="250"/>
                  <a:pt x="256" y="250"/>
                  <a:pt x="256" y="250"/>
                </a:cubicBezTo>
                <a:cubicBezTo>
                  <a:pt x="256" y="225"/>
                  <a:pt x="256" y="225"/>
                  <a:pt x="256" y="225"/>
                </a:cubicBezTo>
                <a:cubicBezTo>
                  <a:pt x="271" y="206"/>
                  <a:pt x="270" y="176"/>
                  <a:pt x="270" y="176"/>
                </a:cubicBezTo>
                <a:cubicBezTo>
                  <a:pt x="277" y="182"/>
                  <a:pt x="277" y="166"/>
                  <a:pt x="277" y="163"/>
                </a:cubicBezTo>
                <a:cubicBezTo>
                  <a:pt x="277" y="161"/>
                  <a:pt x="280" y="157"/>
                  <a:pt x="280" y="154"/>
                </a:cubicBezTo>
                <a:cubicBezTo>
                  <a:pt x="280" y="151"/>
                  <a:pt x="282" y="145"/>
                  <a:pt x="286" y="138"/>
                </a:cubicBezTo>
                <a:cubicBezTo>
                  <a:pt x="289" y="132"/>
                  <a:pt x="287" y="125"/>
                  <a:pt x="282" y="124"/>
                </a:cubicBezTo>
                <a:cubicBezTo>
                  <a:pt x="286" y="117"/>
                  <a:pt x="292" y="86"/>
                  <a:pt x="292" y="86"/>
                </a:cubicBezTo>
                <a:cubicBezTo>
                  <a:pt x="295" y="60"/>
                  <a:pt x="279" y="38"/>
                  <a:pt x="265" y="22"/>
                </a:cubicBezTo>
                <a:cubicBezTo>
                  <a:pt x="252" y="6"/>
                  <a:pt x="236" y="6"/>
                  <a:pt x="223" y="11"/>
                </a:cubicBezTo>
                <a:cubicBezTo>
                  <a:pt x="222" y="9"/>
                  <a:pt x="215" y="8"/>
                  <a:pt x="213" y="6"/>
                </a:cubicBezTo>
                <a:cubicBezTo>
                  <a:pt x="211" y="3"/>
                  <a:pt x="199" y="0"/>
                  <a:pt x="194" y="0"/>
                </a:cubicBezTo>
                <a:cubicBezTo>
                  <a:pt x="190" y="0"/>
                  <a:pt x="173" y="3"/>
                  <a:pt x="164" y="5"/>
                </a:cubicBezTo>
                <a:cubicBezTo>
                  <a:pt x="155" y="7"/>
                  <a:pt x="154" y="12"/>
                  <a:pt x="144" y="16"/>
                </a:cubicBezTo>
                <a:cubicBezTo>
                  <a:pt x="134" y="20"/>
                  <a:pt x="125" y="32"/>
                  <a:pt x="125" y="34"/>
                </a:cubicBezTo>
                <a:cubicBezTo>
                  <a:pt x="124" y="36"/>
                  <a:pt x="125" y="28"/>
                  <a:pt x="111" y="53"/>
                </a:cubicBezTo>
                <a:cubicBezTo>
                  <a:pt x="97" y="79"/>
                  <a:pt x="111" y="118"/>
                  <a:pt x="114" y="125"/>
                </a:cubicBezTo>
                <a:cubicBezTo>
                  <a:pt x="111" y="128"/>
                  <a:pt x="114" y="143"/>
                  <a:pt x="114" y="146"/>
                </a:cubicBezTo>
                <a:cubicBezTo>
                  <a:pt x="114" y="149"/>
                  <a:pt x="117" y="160"/>
                  <a:pt x="119" y="162"/>
                </a:cubicBezTo>
                <a:cubicBezTo>
                  <a:pt x="121" y="164"/>
                  <a:pt x="121" y="166"/>
                  <a:pt x="123" y="173"/>
                </a:cubicBezTo>
                <a:cubicBezTo>
                  <a:pt x="125" y="180"/>
                  <a:pt x="130" y="178"/>
                  <a:pt x="130" y="178"/>
                </a:cubicBezTo>
                <a:cubicBezTo>
                  <a:pt x="133" y="182"/>
                  <a:pt x="133" y="182"/>
                  <a:pt x="133" y="182"/>
                </a:cubicBezTo>
                <a:cubicBezTo>
                  <a:pt x="135" y="206"/>
                  <a:pt x="143" y="218"/>
                  <a:pt x="143" y="218"/>
                </a:cubicBezTo>
                <a:cubicBezTo>
                  <a:pt x="145" y="249"/>
                  <a:pt x="145" y="249"/>
                  <a:pt x="145" y="249"/>
                </a:cubicBezTo>
                <a:cubicBezTo>
                  <a:pt x="48" y="262"/>
                  <a:pt x="48" y="262"/>
                  <a:pt x="48" y="262"/>
                </a:cubicBezTo>
                <a:cubicBezTo>
                  <a:pt x="48" y="262"/>
                  <a:pt x="16" y="275"/>
                  <a:pt x="10" y="304"/>
                </a:cubicBezTo>
                <a:cubicBezTo>
                  <a:pt x="3" y="335"/>
                  <a:pt x="0" y="435"/>
                  <a:pt x="0" y="435"/>
                </a:cubicBezTo>
                <a:cubicBezTo>
                  <a:pt x="175" y="435"/>
                  <a:pt x="175" y="435"/>
                  <a:pt x="175" y="435"/>
                </a:cubicBezTo>
                <a:cubicBezTo>
                  <a:pt x="221" y="435"/>
                  <a:pt x="221" y="435"/>
                  <a:pt x="221" y="435"/>
                </a:cubicBezTo>
                <a:cubicBezTo>
                  <a:pt x="396" y="435"/>
                  <a:pt x="396" y="435"/>
                  <a:pt x="396" y="435"/>
                </a:cubicBezTo>
                <a:cubicBezTo>
                  <a:pt x="396" y="435"/>
                  <a:pt x="390" y="334"/>
                  <a:pt x="387" y="304"/>
                </a:cubicBezTo>
                <a:close/>
              </a:path>
            </a:pathLst>
          </a:custGeom>
          <a:solidFill>
            <a:srgbClr val="403B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defTabSz="914400"/>
            <a:endParaRPr lang="zh-CN" altLang="zh-CN" sz="2400" dirty="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5465233" y="2003772"/>
            <a:ext cx="1921933" cy="27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defTabSz="914400"/>
            <a:endParaRPr lang="zh-CN" altLang="en-US" sz="1200" dirty="0">
              <a:solidFill>
                <a:prstClr val="white"/>
              </a:solidFill>
              <a:highlight>
                <a:srgbClr val="000080"/>
              </a:highlight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9768795" y="2481996"/>
            <a:ext cx="192193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defTabSz="914400"/>
            <a:r>
              <a:rPr lang="zh-CN" altLang="en-US" sz="12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在这里加文本内容在这里添加文本内容</a:t>
            </a:r>
            <a:endParaRPr lang="zh-CN" altLang="en-US" sz="12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6" name="直接连接符 15"/>
          <p:cNvSpPr>
            <a:spLocks noChangeShapeType="1"/>
          </p:cNvSpPr>
          <p:nvPr/>
        </p:nvSpPr>
        <p:spPr bwMode="auto">
          <a:xfrm>
            <a:off x="7871884" y="2907589"/>
            <a:ext cx="1761067" cy="0"/>
          </a:xfrm>
          <a:prstGeom prst="line">
            <a:avLst/>
          </a:prstGeom>
          <a:noFill/>
          <a:ln w="9525" cap="flat" cmpd="sng">
            <a:solidFill>
              <a:schemeClr val="bg1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defTabSz="914400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17" name="TextBox 243"/>
          <p:cNvSpPr>
            <a:spLocks noChangeArrowheads="1"/>
          </p:cNvSpPr>
          <p:nvPr/>
        </p:nvSpPr>
        <p:spPr bwMode="auto">
          <a:xfrm>
            <a:off x="4751917" y="3457923"/>
            <a:ext cx="205316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defTabSz="914400"/>
            <a:endParaRPr lang="zh-CN" altLang="en-US" sz="2400" dirty="0">
              <a:solidFill>
                <a:prstClr val="black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5465233" y="882744"/>
            <a:ext cx="7357009" cy="3198503"/>
            <a:chOff x="4098925" y="662058"/>
            <a:chExt cx="5517757" cy="2398877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rcRect b="39529"/>
            <a:stretch>
              <a:fillRect/>
            </a:stretch>
          </p:blipFill>
          <p:spPr>
            <a:xfrm>
              <a:off x="4098925" y="662058"/>
              <a:ext cx="5517757" cy="2398877"/>
            </a:xfrm>
            <a:custGeom>
              <a:avLst/>
              <a:gdLst/>
              <a:ahLst/>
              <a:cxnLst/>
              <a:rect l="l" t="t" r="r" b="b"/>
              <a:pathLst>
                <a:path w="5517757" h="2398877">
                  <a:moveTo>
                    <a:pt x="0" y="0"/>
                  </a:moveTo>
                  <a:lnTo>
                    <a:pt x="5517757" y="0"/>
                  </a:lnTo>
                  <a:lnTo>
                    <a:pt x="5517757" y="2398877"/>
                  </a:lnTo>
                  <a:lnTo>
                    <a:pt x="0" y="2398877"/>
                  </a:lnTo>
                  <a:close/>
                </a:path>
              </a:pathLst>
            </a:cu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03913" y="1226085"/>
              <a:ext cx="1257475" cy="390580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8520" y="1674495"/>
            <a:ext cx="2495550" cy="246697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5" b="2174"/>
          <a:stretch>
            <a:fillRect/>
          </a:stretch>
        </p:blipFill>
        <p:spPr bwMode="auto">
          <a:xfrm>
            <a:off x="0" y="19050"/>
            <a:ext cx="12192000" cy="6858000"/>
          </a:xfrm>
          <a:prstGeom prst="rect">
            <a:avLst/>
          </a:prstGeom>
          <a:noFill/>
        </p:spPr>
      </p:pic>
      <p:sp>
        <p:nvSpPr>
          <p:cNvPr id="2" name="Freeform 5"/>
          <p:cNvSpPr>
            <a:spLocks noChangeArrowheads="1"/>
          </p:cNvSpPr>
          <p:nvPr/>
        </p:nvSpPr>
        <p:spPr bwMode="auto">
          <a:xfrm>
            <a:off x="671941" y="5279059"/>
            <a:ext cx="490161" cy="756835"/>
          </a:xfrm>
          <a:custGeom>
            <a:avLst/>
            <a:gdLst>
              <a:gd name="T0" fmla="*/ 387 w 396"/>
              <a:gd name="T1" fmla="*/ 304 h 435"/>
              <a:gd name="T2" fmla="*/ 349 w 396"/>
              <a:gd name="T3" fmla="*/ 262 h 435"/>
              <a:gd name="T4" fmla="*/ 256 w 396"/>
              <a:gd name="T5" fmla="*/ 250 h 435"/>
              <a:gd name="T6" fmla="*/ 256 w 396"/>
              <a:gd name="T7" fmla="*/ 225 h 435"/>
              <a:gd name="T8" fmla="*/ 270 w 396"/>
              <a:gd name="T9" fmla="*/ 176 h 435"/>
              <a:gd name="T10" fmla="*/ 277 w 396"/>
              <a:gd name="T11" fmla="*/ 163 h 435"/>
              <a:gd name="T12" fmla="*/ 280 w 396"/>
              <a:gd name="T13" fmla="*/ 154 h 435"/>
              <a:gd name="T14" fmla="*/ 286 w 396"/>
              <a:gd name="T15" fmla="*/ 138 h 435"/>
              <a:gd name="T16" fmla="*/ 282 w 396"/>
              <a:gd name="T17" fmla="*/ 124 h 435"/>
              <a:gd name="T18" fmla="*/ 292 w 396"/>
              <a:gd name="T19" fmla="*/ 86 h 435"/>
              <a:gd name="T20" fmla="*/ 265 w 396"/>
              <a:gd name="T21" fmla="*/ 22 h 435"/>
              <a:gd name="T22" fmla="*/ 223 w 396"/>
              <a:gd name="T23" fmla="*/ 11 h 435"/>
              <a:gd name="T24" fmla="*/ 213 w 396"/>
              <a:gd name="T25" fmla="*/ 6 h 435"/>
              <a:gd name="T26" fmla="*/ 194 w 396"/>
              <a:gd name="T27" fmla="*/ 0 h 435"/>
              <a:gd name="T28" fmla="*/ 164 w 396"/>
              <a:gd name="T29" fmla="*/ 5 h 435"/>
              <a:gd name="T30" fmla="*/ 144 w 396"/>
              <a:gd name="T31" fmla="*/ 16 h 435"/>
              <a:gd name="T32" fmla="*/ 125 w 396"/>
              <a:gd name="T33" fmla="*/ 34 h 435"/>
              <a:gd name="T34" fmla="*/ 111 w 396"/>
              <a:gd name="T35" fmla="*/ 53 h 435"/>
              <a:gd name="T36" fmla="*/ 114 w 396"/>
              <a:gd name="T37" fmla="*/ 125 h 435"/>
              <a:gd name="T38" fmla="*/ 114 w 396"/>
              <a:gd name="T39" fmla="*/ 146 h 435"/>
              <a:gd name="T40" fmla="*/ 119 w 396"/>
              <a:gd name="T41" fmla="*/ 162 h 435"/>
              <a:gd name="T42" fmla="*/ 123 w 396"/>
              <a:gd name="T43" fmla="*/ 173 h 435"/>
              <a:gd name="T44" fmla="*/ 130 w 396"/>
              <a:gd name="T45" fmla="*/ 178 h 435"/>
              <a:gd name="T46" fmla="*/ 133 w 396"/>
              <a:gd name="T47" fmla="*/ 182 h 435"/>
              <a:gd name="T48" fmla="*/ 143 w 396"/>
              <a:gd name="T49" fmla="*/ 218 h 435"/>
              <a:gd name="T50" fmla="*/ 145 w 396"/>
              <a:gd name="T51" fmla="*/ 249 h 435"/>
              <a:gd name="T52" fmla="*/ 48 w 396"/>
              <a:gd name="T53" fmla="*/ 262 h 435"/>
              <a:gd name="T54" fmla="*/ 10 w 396"/>
              <a:gd name="T55" fmla="*/ 304 h 435"/>
              <a:gd name="T56" fmla="*/ 0 w 396"/>
              <a:gd name="T57" fmla="*/ 435 h 435"/>
              <a:gd name="T58" fmla="*/ 175 w 396"/>
              <a:gd name="T59" fmla="*/ 435 h 435"/>
              <a:gd name="T60" fmla="*/ 221 w 396"/>
              <a:gd name="T61" fmla="*/ 435 h 435"/>
              <a:gd name="T62" fmla="*/ 396 w 396"/>
              <a:gd name="T63" fmla="*/ 435 h 435"/>
              <a:gd name="T64" fmla="*/ 387 w 396"/>
              <a:gd name="T65" fmla="*/ 304 h 43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96"/>
              <a:gd name="T100" fmla="*/ 0 h 435"/>
              <a:gd name="T101" fmla="*/ 396 w 396"/>
              <a:gd name="T102" fmla="*/ 435 h 43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96" h="435">
                <a:moveTo>
                  <a:pt x="387" y="304"/>
                </a:moveTo>
                <a:cubicBezTo>
                  <a:pt x="385" y="274"/>
                  <a:pt x="349" y="262"/>
                  <a:pt x="349" y="262"/>
                </a:cubicBezTo>
                <a:cubicBezTo>
                  <a:pt x="256" y="250"/>
                  <a:pt x="256" y="250"/>
                  <a:pt x="256" y="250"/>
                </a:cubicBezTo>
                <a:cubicBezTo>
                  <a:pt x="256" y="225"/>
                  <a:pt x="256" y="225"/>
                  <a:pt x="256" y="225"/>
                </a:cubicBezTo>
                <a:cubicBezTo>
                  <a:pt x="271" y="206"/>
                  <a:pt x="270" y="176"/>
                  <a:pt x="270" y="176"/>
                </a:cubicBezTo>
                <a:cubicBezTo>
                  <a:pt x="277" y="182"/>
                  <a:pt x="277" y="166"/>
                  <a:pt x="277" y="163"/>
                </a:cubicBezTo>
                <a:cubicBezTo>
                  <a:pt x="277" y="161"/>
                  <a:pt x="280" y="157"/>
                  <a:pt x="280" y="154"/>
                </a:cubicBezTo>
                <a:cubicBezTo>
                  <a:pt x="280" y="151"/>
                  <a:pt x="282" y="145"/>
                  <a:pt x="286" y="138"/>
                </a:cubicBezTo>
                <a:cubicBezTo>
                  <a:pt x="289" y="132"/>
                  <a:pt x="287" y="125"/>
                  <a:pt x="282" y="124"/>
                </a:cubicBezTo>
                <a:cubicBezTo>
                  <a:pt x="286" y="117"/>
                  <a:pt x="292" y="86"/>
                  <a:pt x="292" y="86"/>
                </a:cubicBezTo>
                <a:cubicBezTo>
                  <a:pt x="295" y="60"/>
                  <a:pt x="279" y="38"/>
                  <a:pt x="265" y="22"/>
                </a:cubicBezTo>
                <a:cubicBezTo>
                  <a:pt x="252" y="6"/>
                  <a:pt x="236" y="6"/>
                  <a:pt x="223" y="11"/>
                </a:cubicBezTo>
                <a:cubicBezTo>
                  <a:pt x="222" y="9"/>
                  <a:pt x="215" y="8"/>
                  <a:pt x="213" y="6"/>
                </a:cubicBezTo>
                <a:cubicBezTo>
                  <a:pt x="211" y="3"/>
                  <a:pt x="199" y="0"/>
                  <a:pt x="194" y="0"/>
                </a:cubicBezTo>
                <a:cubicBezTo>
                  <a:pt x="190" y="0"/>
                  <a:pt x="173" y="3"/>
                  <a:pt x="164" y="5"/>
                </a:cubicBezTo>
                <a:cubicBezTo>
                  <a:pt x="155" y="7"/>
                  <a:pt x="154" y="12"/>
                  <a:pt x="144" y="16"/>
                </a:cubicBezTo>
                <a:cubicBezTo>
                  <a:pt x="134" y="20"/>
                  <a:pt x="125" y="32"/>
                  <a:pt x="125" y="34"/>
                </a:cubicBezTo>
                <a:cubicBezTo>
                  <a:pt x="124" y="36"/>
                  <a:pt x="125" y="28"/>
                  <a:pt x="111" y="53"/>
                </a:cubicBezTo>
                <a:cubicBezTo>
                  <a:pt x="97" y="79"/>
                  <a:pt x="111" y="118"/>
                  <a:pt x="114" y="125"/>
                </a:cubicBezTo>
                <a:cubicBezTo>
                  <a:pt x="111" y="128"/>
                  <a:pt x="114" y="143"/>
                  <a:pt x="114" y="146"/>
                </a:cubicBezTo>
                <a:cubicBezTo>
                  <a:pt x="114" y="149"/>
                  <a:pt x="117" y="160"/>
                  <a:pt x="119" y="162"/>
                </a:cubicBezTo>
                <a:cubicBezTo>
                  <a:pt x="121" y="164"/>
                  <a:pt x="121" y="166"/>
                  <a:pt x="123" y="173"/>
                </a:cubicBezTo>
                <a:cubicBezTo>
                  <a:pt x="125" y="180"/>
                  <a:pt x="130" y="178"/>
                  <a:pt x="130" y="178"/>
                </a:cubicBezTo>
                <a:cubicBezTo>
                  <a:pt x="133" y="182"/>
                  <a:pt x="133" y="182"/>
                  <a:pt x="133" y="182"/>
                </a:cubicBezTo>
                <a:cubicBezTo>
                  <a:pt x="135" y="206"/>
                  <a:pt x="143" y="218"/>
                  <a:pt x="143" y="218"/>
                </a:cubicBezTo>
                <a:cubicBezTo>
                  <a:pt x="145" y="249"/>
                  <a:pt x="145" y="249"/>
                  <a:pt x="145" y="249"/>
                </a:cubicBezTo>
                <a:cubicBezTo>
                  <a:pt x="48" y="262"/>
                  <a:pt x="48" y="262"/>
                  <a:pt x="48" y="262"/>
                </a:cubicBezTo>
                <a:cubicBezTo>
                  <a:pt x="48" y="262"/>
                  <a:pt x="16" y="275"/>
                  <a:pt x="10" y="304"/>
                </a:cubicBezTo>
                <a:cubicBezTo>
                  <a:pt x="3" y="335"/>
                  <a:pt x="0" y="435"/>
                  <a:pt x="0" y="435"/>
                </a:cubicBezTo>
                <a:cubicBezTo>
                  <a:pt x="175" y="435"/>
                  <a:pt x="175" y="435"/>
                  <a:pt x="175" y="435"/>
                </a:cubicBezTo>
                <a:cubicBezTo>
                  <a:pt x="221" y="435"/>
                  <a:pt x="221" y="435"/>
                  <a:pt x="221" y="435"/>
                </a:cubicBezTo>
                <a:cubicBezTo>
                  <a:pt x="396" y="435"/>
                  <a:pt x="396" y="435"/>
                  <a:pt x="396" y="435"/>
                </a:cubicBezTo>
                <a:cubicBezTo>
                  <a:pt x="396" y="435"/>
                  <a:pt x="390" y="334"/>
                  <a:pt x="387" y="304"/>
                </a:cubicBezTo>
                <a:close/>
              </a:path>
            </a:pathLst>
          </a:custGeom>
          <a:solidFill>
            <a:srgbClr val="403B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defTabSz="914400"/>
            <a:endParaRPr lang="zh-CN" altLang="zh-CN" sz="2400" dirty="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5465233" y="2003772"/>
            <a:ext cx="1921933" cy="27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defTabSz="914400"/>
            <a:endParaRPr lang="zh-CN" altLang="en-US" sz="1200" dirty="0">
              <a:solidFill>
                <a:prstClr val="white"/>
              </a:solidFill>
              <a:highlight>
                <a:srgbClr val="000080"/>
              </a:highlight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9768795" y="2481996"/>
            <a:ext cx="192193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defTabSz="914400"/>
            <a:r>
              <a:rPr lang="zh-CN" altLang="en-US" sz="12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在这里加文本内容在这里添加文本内容</a:t>
            </a:r>
            <a:endParaRPr lang="zh-CN" altLang="en-US" sz="12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6" name="直接连接符 15"/>
          <p:cNvSpPr>
            <a:spLocks noChangeShapeType="1"/>
          </p:cNvSpPr>
          <p:nvPr/>
        </p:nvSpPr>
        <p:spPr bwMode="auto">
          <a:xfrm>
            <a:off x="7871884" y="2907589"/>
            <a:ext cx="1761067" cy="0"/>
          </a:xfrm>
          <a:prstGeom prst="line">
            <a:avLst/>
          </a:prstGeom>
          <a:noFill/>
          <a:ln w="9525" cap="flat" cmpd="sng">
            <a:solidFill>
              <a:schemeClr val="bg1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defTabSz="914400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17" name="TextBox 243"/>
          <p:cNvSpPr>
            <a:spLocks noChangeArrowheads="1"/>
          </p:cNvSpPr>
          <p:nvPr/>
        </p:nvSpPr>
        <p:spPr bwMode="auto">
          <a:xfrm>
            <a:off x="4751917" y="3457923"/>
            <a:ext cx="205316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defTabSz="914400"/>
            <a:endParaRPr lang="zh-CN" altLang="en-US" sz="2400" dirty="0">
              <a:solidFill>
                <a:prstClr val="black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8587" y="3642447"/>
            <a:ext cx="7121472" cy="166499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5" b="217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7961"/>
            <a:ext cx="6620933" cy="2977339"/>
          </a:xfrm>
          <a:prstGeom prst="rect">
            <a:avLst/>
          </a:prstGeom>
        </p:spPr>
      </p:pic>
      <p:sp>
        <p:nvSpPr>
          <p:cNvPr id="31" name="矩形 69"/>
          <p:cNvSpPr>
            <a:spLocks noChangeArrowheads="1"/>
          </p:cNvSpPr>
          <p:nvPr/>
        </p:nvSpPr>
        <p:spPr bwMode="auto">
          <a:xfrm>
            <a:off x="2431551" y="1927793"/>
            <a:ext cx="7190832" cy="279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914400"/>
            <a:r>
              <a:rPr lang="en-US" altLang="zh-CN" sz="5865" b="1" dirty="0">
                <a:solidFill>
                  <a:srgbClr val="FC6E5B"/>
                </a:solidFill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  <a:sym typeface="微软雅黑" panose="020B0503020204020204" charset="-122"/>
              </a:rPr>
              <a:t>04 </a:t>
            </a:r>
            <a:r>
              <a:rPr lang="en-US" altLang="zh-CN" sz="5865" b="1" dirty="0">
                <a:solidFill>
                  <a:srgbClr val="FC6E5B"/>
                </a:solidFill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</a:rPr>
              <a:t>Future Trends </a:t>
            </a:r>
            <a:r>
              <a:rPr lang="en-US" altLang="zh-CN" sz="5865" b="1" dirty="0">
                <a:solidFill>
                  <a:srgbClr val="FC6E5B"/>
                </a:solidFill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</a:rPr>
              <a:t>and Impact</a:t>
            </a:r>
            <a:endParaRPr lang="en-US" altLang="zh-CN" sz="5865" b="1" dirty="0">
              <a:solidFill>
                <a:srgbClr val="FC6E5B"/>
              </a:solidFill>
              <a:latin typeface="Times New Roman" panose="02020603050405020304" pitchFamily="18" charset="0"/>
              <a:ea typeface="方正卡通简体" pitchFamily="65" charset="-122"/>
              <a:cs typeface="Times New Roman" panose="02020603050405020304" pitchFamily="18" charset="0"/>
            </a:endParaRPr>
          </a:p>
          <a:p>
            <a:pPr defTabSz="914400">
              <a:buFont typeface="Arial" panose="020B0604020202020204" pitchFamily="34" charset="0"/>
              <a:buNone/>
            </a:pPr>
            <a:endParaRPr lang="en-US" altLang="zh-CN" sz="5865" b="1" dirty="0">
              <a:solidFill>
                <a:srgbClr val="66BFBC"/>
              </a:solidFill>
              <a:latin typeface="Times New Roman" panose="02020603050405020304" pitchFamily="18" charset="0"/>
              <a:ea typeface="方正卡通简体" pitchFamily="65" charset="-122"/>
              <a:cs typeface="Times New Roman" panose="02020603050405020304" pitchFamily="18" charset="0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5" b="217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1" name="椭圆 30"/>
          <p:cNvSpPr/>
          <p:nvPr/>
        </p:nvSpPr>
        <p:spPr>
          <a:xfrm>
            <a:off x="10056873" y="401152"/>
            <a:ext cx="1364519" cy="1364696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1355">
              <a:solidFill>
                <a:srgbClr val="D20402"/>
              </a:solidFill>
              <a:latin typeface="+mn-ea"/>
              <a:cs typeface="+mn-ea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2808217" y="8272252"/>
            <a:ext cx="2102485" cy="704850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0.5 </a:t>
            </a:r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秒延迟符，无</a:t>
            </a:r>
            <a:endParaRPr lang="en-US" altLang="zh-CN" sz="1900" dirty="0">
              <a:solidFill>
                <a:schemeClr val="bg1"/>
              </a:solidFill>
              <a:latin typeface="+mn-ea"/>
              <a:cs typeface="+mn-ea"/>
            </a:endParaRPr>
          </a:p>
          <a:p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意义，可删除</a:t>
            </a:r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.</a:t>
            </a:r>
            <a:endParaRPr lang="zh-CN" altLang="en-US" sz="1900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15467" y="2748381"/>
            <a:ext cx="7505272" cy="3046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zh-CN" sz="2400" dirty="0"/>
          </a:p>
          <a:p>
            <a:r>
              <a:rPr lang="en-US" altLang="zh-CN" sz="2400" dirty="0"/>
              <a:t>​Diversify Themes</a:t>
            </a:r>
            <a:endParaRPr lang="en-US" altLang="zh-CN" sz="2400" dirty="0"/>
          </a:p>
          <a:p>
            <a:r>
              <a:rPr lang="en-US" altLang="zh-CN" sz="2400" dirty="0"/>
              <a:t>​Promote Authenticity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​Develop Multi-dimensional Characters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​Encourage Cultural Hybridization</a:t>
            </a:r>
            <a:endParaRPr lang="en-US" altLang="zh-CN" sz="2400" dirty="0"/>
          </a:p>
          <a:p>
            <a:r>
              <a:rPr lang="en-US" altLang="zh-CN" sz="2400" dirty="0"/>
              <a:t>​Strengthen Regulatory Oversight</a:t>
            </a:r>
            <a:endParaRPr lang="zh-CN" altLang="en-US" sz="2400" dirty="0"/>
          </a:p>
        </p:txBody>
      </p:sp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499797" y="318559"/>
            <a:ext cx="10972800" cy="466064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​Solutions to Address the Defects</a:t>
            </a:r>
            <a:endParaRPr lang="en-US" altLang="zh-CN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485" y="1304290"/>
            <a:ext cx="3580130" cy="437388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5" b="217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1" name="TextBox 50"/>
          <p:cNvSpPr txBox="1"/>
          <p:nvPr/>
        </p:nvSpPr>
        <p:spPr>
          <a:xfrm>
            <a:off x="12808217" y="8272252"/>
            <a:ext cx="2102485" cy="704850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0.5 </a:t>
            </a:r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秒延迟符，无</a:t>
            </a:r>
            <a:endParaRPr lang="en-US" altLang="zh-CN" sz="1900" dirty="0">
              <a:solidFill>
                <a:schemeClr val="bg1"/>
              </a:solidFill>
              <a:latin typeface="+mn-ea"/>
              <a:cs typeface="+mn-ea"/>
            </a:endParaRPr>
          </a:p>
          <a:p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意义，可删除</a:t>
            </a:r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.</a:t>
            </a:r>
            <a:endParaRPr lang="zh-CN" altLang="en-US" sz="1900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meaning</a:t>
            </a:r>
            <a:endParaRPr lang="zh-CN" altLang="en-US" dirty="0">
              <a:ea typeface="+mn-ea"/>
              <a:cs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2925" y="4023360"/>
            <a:ext cx="11106150" cy="2676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/>
              <a:t>Cultural Soft Power</a:t>
            </a:r>
            <a:endParaRPr lang="en-US" altLang="zh-CN" sz="2400" dirty="0"/>
          </a:p>
          <a:p>
            <a:r>
              <a:rPr lang="en-US" altLang="zh-CN" sz="2400" dirty="0"/>
              <a:t>​Economic Impact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​Social Connection</a:t>
            </a:r>
            <a:endParaRPr lang="en-US" altLang="zh-CN" sz="2400" dirty="0"/>
          </a:p>
          <a:p>
            <a:r>
              <a:rPr lang="en-US" altLang="zh-CN" sz="2400" dirty="0"/>
              <a:t>​Empowerment Through Representation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​Innovation in Storytelling</a:t>
            </a:r>
            <a:endParaRPr lang="zh-CN" altLang="en-US" sz="24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940" y="916940"/>
            <a:ext cx="4929505" cy="274891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5" b="217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五角星 2"/>
          <p:cNvSpPr/>
          <p:nvPr/>
        </p:nvSpPr>
        <p:spPr>
          <a:xfrm rot="19903756">
            <a:off x="8997153" y="735383"/>
            <a:ext cx="1056364" cy="1056364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" name="五角星 3"/>
          <p:cNvSpPr/>
          <p:nvPr/>
        </p:nvSpPr>
        <p:spPr>
          <a:xfrm rot="21380687">
            <a:off x="7351491" y="407481"/>
            <a:ext cx="611191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5" name="五角星 4"/>
          <p:cNvSpPr/>
          <p:nvPr/>
        </p:nvSpPr>
        <p:spPr>
          <a:xfrm rot="19938392">
            <a:off x="10670320" y="1892576"/>
            <a:ext cx="48637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" name="五角星 5"/>
          <p:cNvSpPr/>
          <p:nvPr/>
        </p:nvSpPr>
        <p:spPr>
          <a:xfrm rot="19938392">
            <a:off x="10767877" y="417915"/>
            <a:ext cx="48637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0661"/>
            <a:ext cx="6620933" cy="2977339"/>
          </a:xfrm>
          <a:prstGeom prst="rect">
            <a:avLst/>
          </a:prstGeom>
        </p:spPr>
      </p:pic>
      <p:sp>
        <p:nvSpPr>
          <p:cNvPr id="10" name="TextBox 6"/>
          <p:cNvSpPr txBox="1"/>
          <p:nvPr/>
        </p:nvSpPr>
        <p:spPr>
          <a:xfrm>
            <a:off x="4179013" y="2457853"/>
            <a:ext cx="3566160" cy="993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altLang="zh-CN" sz="5865" b="1" dirty="0">
                <a:solidFill>
                  <a:srgbClr val="FC6E5B"/>
                </a:solidFill>
                <a:latin typeface="方正卡通简体" pitchFamily="65" charset="-122"/>
                <a:ea typeface="方正卡通简体" pitchFamily="65" charset="-122"/>
              </a:rPr>
              <a:t>THANK YOU</a:t>
            </a:r>
            <a:endParaRPr lang="zh-CN" altLang="en-US" sz="5865" b="1" dirty="0">
              <a:solidFill>
                <a:srgbClr val="FC6E5B"/>
              </a:solidFill>
              <a:latin typeface="方正卡通简体" pitchFamily="65" charset="-122"/>
              <a:ea typeface="方正卡通简体" pitchFamily="65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5" b="2174"/>
          <a:stretch>
            <a:fillRect/>
          </a:stretch>
        </p:blipFill>
        <p:spPr bwMode="auto">
          <a:xfrm>
            <a:off x="0" y="-180076"/>
            <a:ext cx="12192000" cy="6858000"/>
          </a:xfrm>
          <a:prstGeom prst="rect">
            <a:avLst/>
          </a:prstGeom>
          <a:noFill/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4995"/>
            <a:ext cx="6620933" cy="2977339"/>
          </a:xfrm>
          <a:prstGeom prst="rect">
            <a:avLst/>
          </a:prstGeom>
        </p:spPr>
      </p:pic>
      <p:grpSp>
        <p:nvGrpSpPr>
          <p:cNvPr id="37" name="组合 36"/>
          <p:cNvGrpSpPr/>
          <p:nvPr/>
        </p:nvGrpSpPr>
        <p:grpSpPr>
          <a:xfrm>
            <a:off x="4271065" y="1116347"/>
            <a:ext cx="4522931" cy="820893"/>
            <a:chOff x="4441088" y="670090"/>
            <a:chExt cx="4522932" cy="820894"/>
          </a:xfrm>
        </p:grpSpPr>
        <p:grpSp>
          <p:nvGrpSpPr>
            <p:cNvPr id="38" name="组合 37"/>
            <p:cNvGrpSpPr/>
            <p:nvPr/>
          </p:nvGrpSpPr>
          <p:grpSpPr>
            <a:xfrm>
              <a:off x="4441088" y="761746"/>
              <a:ext cx="727764" cy="729238"/>
              <a:chOff x="4339490" y="761746"/>
              <a:chExt cx="727764" cy="729238"/>
            </a:xfrm>
          </p:grpSpPr>
          <p:sp>
            <p:nvSpPr>
              <p:cNvPr id="41" name="任意多边形 82"/>
              <p:cNvSpPr/>
              <p:nvPr/>
            </p:nvSpPr>
            <p:spPr bwMode="auto">
              <a:xfrm rot="3738964">
                <a:off x="4338753" y="762483"/>
                <a:ext cx="729238" cy="727764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rgbClr val="FC6E5B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宋体" panose="02010600030101010101" pitchFamily="2" charset="-122"/>
                </a:endParaRPr>
              </a:p>
            </p:txBody>
          </p:sp>
          <p:sp>
            <p:nvSpPr>
              <p:cNvPr id="42" name="TextBox 147"/>
              <p:cNvSpPr txBox="1"/>
              <p:nvPr/>
            </p:nvSpPr>
            <p:spPr>
              <a:xfrm>
                <a:off x="4474113" y="801513"/>
                <a:ext cx="449580" cy="5835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1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200" b="0" i="0" u="none" strike="noStrike" kern="0" cap="none" spc="225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</a:rPr>
                  <a:t>1</a:t>
                </a:r>
                <a:endParaRPr kumimoji="0" lang="zh-CN" altLang="en-US" sz="3200" b="0" i="0" u="none" strike="noStrike" kern="0" cap="none" spc="225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40" name="矩形 39"/>
            <p:cNvSpPr>
              <a:spLocks noChangeArrowheads="1"/>
            </p:cNvSpPr>
            <p:nvPr/>
          </p:nvSpPr>
          <p:spPr bwMode="auto">
            <a:xfrm>
              <a:off x="5201642" y="670090"/>
              <a:ext cx="3762378" cy="522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65" b="0" i="0" u="none" strike="noStrike" kern="0" cap="none" spc="0" normalizeH="0" baseline="0" noProof="0" dirty="0">
                  <a:ln>
                    <a:noFill/>
                  </a:ln>
                  <a:solidFill>
                    <a:srgbClr val="FC6E5B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rPr>
                <a:t>Origins</a:t>
              </a:r>
              <a:endParaRPr kumimoji="0" lang="zh-CN" altLang="en-US" sz="1865" b="0" i="0" u="none" strike="noStrike" kern="0" cap="none" spc="0" normalizeH="0" baseline="0" noProof="0" dirty="0">
                <a:ln>
                  <a:noFill/>
                </a:ln>
                <a:solidFill>
                  <a:srgbClr val="FC6E5B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4271065" y="2208580"/>
            <a:ext cx="4533436" cy="729237"/>
            <a:chOff x="4441088" y="761746"/>
            <a:chExt cx="4533438" cy="729238"/>
          </a:xfrm>
        </p:grpSpPr>
        <p:grpSp>
          <p:nvGrpSpPr>
            <p:cNvPr id="44" name="组合 43"/>
            <p:cNvGrpSpPr/>
            <p:nvPr/>
          </p:nvGrpSpPr>
          <p:grpSpPr>
            <a:xfrm>
              <a:off x="4441088" y="761746"/>
              <a:ext cx="727764" cy="729238"/>
              <a:chOff x="4339490" y="761746"/>
              <a:chExt cx="727764" cy="729238"/>
            </a:xfrm>
          </p:grpSpPr>
          <p:sp>
            <p:nvSpPr>
              <p:cNvPr id="47" name="任意多边形 82"/>
              <p:cNvSpPr/>
              <p:nvPr/>
            </p:nvSpPr>
            <p:spPr bwMode="auto">
              <a:xfrm rot="3738964">
                <a:off x="4338753" y="762483"/>
                <a:ext cx="729238" cy="727764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rgbClr val="FBC75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宋体" panose="02010600030101010101" pitchFamily="2" charset="-122"/>
                </a:endParaRPr>
              </a:p>
            </p:txBody>
          </p:sp>
          <p:sp>
            <p:nvSpPr>
              <p:cNvPr id="48" name="TextBox 153"/>
              <p:cNvSpPr txBox="1"/>
              <p:nvPr/>
            </p:nvSpPr>
            <p:spPr>
              <a:xfrm>
                <a:off x="4474113" y="801513"/>
                <a:ext cx="449580" cy="5835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1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200" b="0" i="0" u="none" strike="noStrike" kern="0" cap="none" spc="225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</a:rPr>
                  <a:t>2</a:t>
                </a:r>
                <a:endParaRPr kumimoji="0" lang="zh-CN" altLang="en-US" sz="3200" b="0" i="0" u="none" strike="noStrike" kern="0" cap="none" spc="225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46" name="矩形 39"/>
            <p:cNvSpPr>
              <a:spLocks noChangeArrowheads="1"/>
            </p:cNvSpPr>
            <p:nvPr/>
          </p:nvSpPr>
          <p:spPr bwMode="auto">
            <a:xfrm>
              <a:off x="5212148" y="883065"/>
              <a:ext cx="3762378" cy="378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defTabSz="914400"/>
              <a:r>
                <a:rPr lang="en-US" altLang="zh-CN" sz="1865" kern="0" dirty="0">
                  <a:solidFill>
                    <a:srgbClr val="FC6E5B"/>
                  </a:solidFill>
                  <a:latin typeface="微软雅黑" panose="020B0503020204020204" charset="-122"/>
                  <a:ea typeface="微软雅黑" panose="020B0503020204020204" charset="-122"/>
                </a:rPr>
                <a:t>Rise of </a:t>
              </a:r>
              <a:r>
                <a:rPr lang="en-US" altLang="zh-CN" sz="1865" kern="0" dirty="0" err="1">
                  <a:solidFill>
                    <a:srgbClr val="FC6E5B"/>
                  </a:solidFill>
                  <a:latin typeface="微软雅黑" panose="020B0503020204020204" charset="-122"/>
                  <a:ea typeface="微软雅黑" panose="020B0503020204020204" charset="-122"/>
                </a:rPr>
                <a:t>Microdramas</a:t>
              </a:r>
              <a:endParaRPr lang="en-US" altLang="zh-CN" sz="1865" kern="0" dirty="0">
                <a:solidFill>
                  <a:srgbClr val="FC6E5B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4271065" y="3209157"/>
            <a:ext cx="4522931" cy="1475329"/>
            <a:chOff x="4441088" y="761746"/>
            <a:chExt cx="4522932" cy="1475331"/>
          </a:xfrm>
        </p:grpSpPr>
        <p:grpSp>
          <p:nvGrpSpPr>
            <p:cNvPr id="50" name="组合 49"/>
            <p:cNvGrpSpPr/>
            <p:nvPr/>
          </p:nvGrpSpPr>
          <p:grpSpPr>
            <a:xfrm>
              <a:off x="4441088" y="761746"/>
              <a:ext cx="727764" cy="729238"/>
              <a:chOff x="4339490" y="761746"/>
              <a:chExt cx="727764" cy="729238"/>
            </a:xfrm>
          </p:grpSpPr>
          <p:sp>
            <p:nvSpPr>
              <p:cNvPr id="53" name="任意多边形 82"/>
              <p:cNvSpPr/>
              <p:nvPr/>
            </p:nvSpPr>
            <p:spPr bwMode="auto">
              <a:xfrm rot="3738964">
                <a:off x="4338753" y="762483"/>
                <a:ext cx="729238" cy="727764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rgbClr val="66BFBC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宋体" panose="02010600030101010101" pitchFamily="2" charset="-122"/>
                </a:endParaRPr>
              </a:p>
            </p:txBody>
          </p:sp>
          <p:sp>
            <p:nvSpPr>
              <p:cNvPr id="54" name="TextBox 159"/>
              <p:cNvSpPr txBox="1"/>
              <p:nvPr/>
            </p:nvSpPr>
            <p:spPr>
              <a:xfrm>
                <a:off x="4474113" y="801513"/>
                <a:ext cx="449580" cy="5835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1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200" b="0" i="0" u="none" strike="noStrike" kern="0" cap="none" spc="225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</a:rPr>
                  <a:t>3</a:t>
                </a:r>
                <a:endParaRPr kumimoji="0" lang="zh-CN" altLang="en-US" sz="3200" b="0" i="0" u="none" strike="noStrike" kern="0" cap="none" spc="225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52" name="矩形 39"/>
            <p:cNvSpPr>
              <a:spLocks noChangeArrowheads="1"/>
            </p:cNvSpPr>
            <p:nvPr/>
          </p:nvSpPr>
          <p:spPr bwMode="auto">
            <a:xfrm>
              <a:off x="5201642" y="873730"/>
              <a:ext cx="3762378" cy="1363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defTabSz="914400"/>
              <a:r>
                <a:rPr lang="en-US" altLang="zh-CN" sz="1865" kern="0" dirty="0">
                  <a:solidFill>
                    <a:srgbClr val="FC6E5B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R</a:t>
              </a:r>
              <a:r>
                <a:rPr lang="en-US" altLang="zh-CN" sz="1865" kern="0" dirty="0">
                  <a:solidFill>
                    <a:srgbClr val="FC6E5B"/>
                  </a:solidFill>
                  <a:latin typeface="微软雅黑" panose="020B0503020204020204" charset="-122"/>
                  <a:ea typeface="微软雅黑" panose="020B0503020204020204" charset="-122"/>
                </a:rPr>
                <a:t>easons for Popularity</a:t>
              </a:r>
              <a:endParaRPr lang="en-US" altLang="zh-CN" sz="1865" kern="0" dirty="0">
                <a:solidFill>
                  <a:srgbClr val="FC6E5B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defTabSz="914400">
                <a:buFont typeface="Arial" panose="020B0604020202020204" pitchFamily="34" charset="0"/>
                <a:buNone/>
              </a:pPr>
              <a:endParaRPr lang="en-US" altLang="zh-CN" sz="6400" b="1" dirty="0">
                <a:solidFill>
                  <a:srgbClr val="66BFBC"/>
                </a:solidFill>
                <a:latin typeface="方正卡通简体" pitchFamily="65" charset="-122"/>
                <a:ea typeface="方正卡通简体" pitchFamily="65" charset="-122"/>
                <a:sym typeface="微软雅黑" panose="020B0503020204020204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4271065" y="4118077"/>
            <a:ext cx="4985023" cy="1363345"/>
            <a:chOff x="4441088" y="670090"/>
            <a:chExt cx="4985024" cy="1363347"/>
          </a:xfrm>
        </p:grpSpPr>
        <p:grpSp>
          <p:nvGrpSpPr>
            <p:cNvPr id="56" name="组合 55"/>
            <p:cNvGrpSpPr/>
            <p:nvPr/>
          </p:nvGrpSpPr>
          <p:grpSpPr>
            <a:xfrm>
              <a:off x="4441088" y="761746"/>
              <a:ext cx="727764" cy="729238"/>
              <a:chOff x="4339490" y="761746"/>
              <a:chExt cx="727764" cy="729238"/>
            </a:xfrm>
          </p:grpSpPr>
          <p:sp>
            <p:nvSpPr>
              <p:cNvPr id="59" name="任意多边形 82"/>
              <p:cNvSpPr/>
              <p:nvPr/>
            </p:nvSpPr>
            <p:spPr bwMode="auto">
              <a:xfrm rot="3738964">
                <a:off x="4338753" y="762483"/>
                <a:ext cx="729238" cy="727764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rgbClr val="8CC06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宋体" panose="02010600030101010101" pitchFamily="2" charset="-122"/>
                </a:endParaRPr>
              </a:p>
            </p:txBody>
          </p:sp>
          <p:sp>
            <p:nvSpPr>
              <p:cNvPr id="60" name="TextBox 165"/>
              <p:cNvSpPr txBox="1"/>
              <p:nvPr/>
            </p:nvSpPr>
            <p:spPr>
              <a:xfrm>
                <a:off x="4474113" y="801513"/>
                <a:ext cx="449580" cy="5835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1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200" b="0" i="0" u="none" strike="noStrike" kern="0" cap="none" spc="225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</a:rPr>
                  <a:t>4</a:t>
                </a:r>
                <a:endParaRPr kumimoji="0" lang="zh-CN" altLang="en-US" sz="3200" b="0" i="0" u="none" strike="noStrike" kern="0" cap="none" spc="225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57" name="矩形 39"/>
            <p:cNvSpPr>
              <a:spLocks noChangeArrowheads="1"/>
            </p:cNvSpPr>
            <p:nvPr/>
          </p:nvSpPr>
          <p:spPr bwMode="auto">
            <a:xfrm>
              <a:off x="5338826" y="1047121"/>
              <a:ext cx="4087286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endParaRPr kumimoji="0" lang="zh-CN" altLang="en-US" sz="1335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endParaRPr>
            </a:p>
          </p:txBody>
        </p:sp>
        <p:sp>
          <p:nvSpPr>
            <p:cNvPr id="58" name="矩形 39"/>
            <p:cNvSpPr>
              <a:spLocks noChangeArrowheads="1"/>
            </p:cNvSpPr>
            <p:nvPr/>
          </p:nvSpPr>
          <p:spPr bwMode="auto">
            <a:xfrm>
              <a:off x="5201642" y="670090"/>
              <a:ext cx="3762378" cy="1363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defTabSz="914400"/>
              <a:r>
                <a:rPr lang="en-US" altLang="zh-CN" sz="1865" kern="0" dirty="0">
                  <a:solidFill>
                    <a:srgbClr val="FC6E5B"/>
                  </a:solidFill>
                  <a:latin typeface="微软雅黑" panose="020B0503020204020204" charset="-122"/>
                  <a:ea typeface="微软雅黑" panose="020B0503020204020204" charset="-122"/>
                </a:rPr>
                <a:t>Future Trends and Impact</a:t>
              </a:r>
              <a:endParaRPr lang="en-US" altLang="zh-CN" sz="1865" kern="0" dirty="0">
                <a:solidFill>
                  <a:srgbClr val="FC6E5B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defTabSz="914400">
                <a:buFont typeface="Arial" panose="020B0604020202020204" pitchFamily="34" charset="0"/>
                <a:buNone/>
              </a:pPr>
              <a:endParaRPr lang="en-US" altLang="zh-CN" sz="6400" b="1" dirty="0">
                <a:solidFill>
                  <a:srgbClr val="66BFBC"/>
                </a:solidFill>
                <a:latin typeface="方正卡通简体" pitchFamily="65" charset="-122"/>
                <a:ea typeface="方正卡通简体" pitchFamily="65" charset="-122"/>
                <a:sym typeface="微软雅黑" panose="020B0503020204020204" charset="-122"/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5" b="217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0661"/>
            <a:ext cx="6620933" cy="2977339"/>
          </a:xfrm>
          <a:prstGeom prst="rect">
            <a:avLst/>
          </a:prstGeom>
        </p:spPr>
      </p:pic>
      <p:sp>
        <p:nvSpPr>
          <p:cNvPr id="31" name="矩形 69"/>
          <p:cNvSpPr>
            <a:spLocks noChangeArrowheads="1"/>
          </p:cNvSpPr>
          <p:nvPr/>
        </p:nvSpPr>
        <p:spPr bwMode="auto">
          <a:xfrm>
            <a:off x="3243421" y="1400387"/>
            <a:ext cx="6344715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914400"/>
            <a:r>
              <a:rPr lang="en-US" altLang="zh-CN" sz="5865" b="1" dirty="0">
                <a:solidFill>
                  <a:srgbClr val="FC6E5B"/>
                </a:solidFill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  <a:sym typeface="微软雅黑" panose="020B0503020204020204" charset="-122"/>
              </a:rPr>
              <a:t>01 O</a:t>
            </a:r>
            <a:r>
              <a:rPr lang="en-US" altLang="zh-CN" sz="5865" b="1" dirty="0">
                <a:solidFill>
                  <a:srgbClr val="FC6E5B"/>
                </a:solidFill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</a:rPr>
              <a:t>rigins</a:t>
            </a:r>
            <a:endParaRPr lang="en-US" altLang="zh-CN" sz="5865" b="1" dirty="0">
              <a:solidFill>
                <a:srgbClr val="FC6E5B"/>
              </a:solidFill>
              <a:latin typeface="Times New Roman" panose="02020603050405020304" pitchFamily="18" charset="0"/>
              <a:ea typeface="方正卡通简体" pitchFamily="65" charset="-122"/>
              <a:cs typeface="Times New Roman" panose="02020603050405020304" pitchFamily="18" charset="0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5" b="2174"/>
          <a:stretch>
            <a:fillRect/>
          </a:stretch>
        </p:blipFill>
        <p:spPr bwMode="auto">
          <a:xfrm>
            <a:off x="0" y="-333869"/>
            <a:ext cx="12192000" cy="6858000"/>
          </a:xfrm>
          <a:prstGeom prst="rect">
            <a:avLst/>
          </a:prstGeom>
          <a:noFill/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0661"/>
            <a:ext cx="6620933" cy="297733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488" y="1267145"/>
            <a:ext cx="3473193" cy="4731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4417" y="1933667"/>
            <a:ext cx="4737761" cy="1613125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5" b="2174"/>
          <a:stretch>
            <a:fillRect/>
          </a:stretch>
        </p:blipFill>
        <p:spPr bwMode="auto">
          <a:xfrm>
            <a:off x="0" y="-333869"/>
            <a:ext cx="12192000" cy="6858000"/>
          </a:xfrm>
          <a:prstGeom prst="rect">
            <a:avLst/>
          </a:prstGeom>
          <a:noFill/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0661"/>
            <a:ext cx="6620933" cy="297733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405" y="1060448"/>
            <a:ext cx="3485493" cy="449227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5281" y="6119485"/>
            <a:ext cx="5283937" cy="38105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1273" y="1157711"/>
            <a:ext cx="3582732" cy="439501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49539" y="158535"/>
            <a:ext cx="3372128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65" dirty="0"/>
              <a:t>Powerful divine bird </a:t>
            </a:r>
            <a:endParaRPr lang="zh-CN" altLang="en-US" sz="2665" dirty="0"/>
          </a:p>
        </p:txBody>
      </p:sp>
      <p:cxnSp>
        <p:nvCxnSpPr>
          <p:cNvPr id="6" name="直接箭头连接符 5"/>
          <p:cNvCxnSpPr/>
          <p:nvPr/>
        </p:nvCxnSpPr>
        <p:spPr>
          <a:xfrm flipV="1">
            <a:off x="1227667" y="481569"/>
            <a:ext cx="76200" cy="578879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连接符: 曲线 18"/>
          <p:cNvCxnSpPr/>
          <p:nvPr/>
        </p:nvCxnSpPr>
        <p:spPr>
          <a:xfrm rot="5400000" flipH="1" flipV="1">
            <a:off x="5513731" y="1381999"/>
            <a:ext cx="1259419" cy="616319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5523565" y="660339"/>
            <a:ext cx="6206067" cy="501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665" dirty="0"/>
              <a:t>noble female</a:t>
            </a:r>
            <a:endParaRPr lang="en-US" altLang="zh-CN" sz="2665" dirty="0"/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5" b="2174"/>
          <a:stretch>
            <a:fillRect/>
          </a:stretch>
        </p:blipFill>
        <p:spPr bwMode="auto">
          <a:xfrm>
            <a:off x="0" y="-333869"/>
            <a:ext cx="12192000" cy="6858000"/>
          </a:xfrm>
          <a:prstGeom prst="rect">
            <a:avLst/>
          </a:prstGeom>
          <a:noFill/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0661"/>
            <a:ext cx="6620933" cy="297733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5555" y="482193"/>
            <a:ext cx="4992376" cy="589361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8549" y="1343384"/>
            <a:ext cx="8670916" cy="29936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5" b="217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0661"/>
            <a:ext cx="6620933" cy="2977339"/>
          </a:xfrm>
          <a:prstGeom prst="rect">
            <a:avLst/>
          </a:prstGeom>
        </p:spPr>
      </p:pic>
      <p:sp>
        <p:nvSpPr>
          <p:cNvPr id="31" name="矩形 69"/>
          <p:cNvSpPr>
            <a:spLocks noChangeArrowheads="1"/>
          </p:cNvSpPr>
          <p:nvPr/>
        </p:nvSpPr>
        <p:spPr bwMode="auto">
          <a:xfrm>
            <a:off x="3657347" y="1400387"/>
            <a:ext cx="6979829" cy="1896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914400"/>
            <a:r>
              <a:rPr lang="en-US" altLang="zh-CN" sz="5865" b="1" dirty="0">
                <a:solidFill>
                  <a:srgbClr val="FC6E5B"/>
                </a:solidFill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  <a:sym typeface="微软雅黑" panose="020B0503020204020204" charset="-122"/>
              </a:rPr>
              <a:t>02 </a:t>
            </a:r>
            <a:r>
              <a:rPr lang="en-US" altLang="zh-CN" sz="5865" b="1" dirty="0">
                <a:solidFill>
                  <a:srgbClr val="FC6E5B"/>
                </a:solidFill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</a:rPr>
              <a:t>Rise of Microdramas</a:t>
            </a:r>
            <a:endParaRPr lang="en-US" altLang="zh-CN" sz="5865" b="1" dirty="0">
              <a:solidFill>
                <a:srgbClr val="66BFBC"/>
              </a:solidFill>
              <a:latin typeface="方正卡通简体" pitchFamily="65" charset="-122"/>
              <a:ea typeface="方正卡通简体" pitchFamily="65" charset="-122"/>
              <a:sym typeface="微软雅黑" panose="020B0503020204020204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189" y="3970155"/>
            <a:ext cx="7205487" cy="1207011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8"/>
          <p:cNvGrpSpPr/>
          <p:nvPr/>
        </p:nvGrpSpPr>
        <p:grpSpPr bwMode="auto">
          <a:xfrm>
            <a:off x="6334740" y="2236788"/>
            <a:ext cx="2964835" cy="1332876"/>
            <a:chOff x="238713" y="0"/>
            <a:chExt cx="2964508" cy="1332315"/>
          </a:xfrm>
          <a:solidFill>
            <a:schemeClr val="accent1"/>
          </a:solidFill>
        </p:grpSpPr>
        <p:sp>
          <p:nvSpPr>
            <p:cNvPr id="36" name="文本框 23"/>
            <p:cNvSpPr>
              <a:spLocks noChangeArrowheads="1"/>
            </p:cNvSpPr>
            <p:nvPr/>
          </p:nvSpPr>
          <p:spPr bwMode="auto">
            <a:xfrm>
              <a:off x="2570496" y="0"/>
              <a:ext cx="309846" cy="58332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4400"/>
              <a:endParaRPr lang="zh-CN" altLang="en-US" sz="3200" dirty="0">
                <a:solidFill>
                  <a:srgbClr val="000000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grpSp>
          <p:nvGrpSpPr>
            <p:cNvPr id="37" name="组合 24"/>
            <p:cNvGrpSpPr/>
            <p:nvPr/>
          </p:nvGrpSpPr>
          <p:grpSpPr bwMode="auto">
            <a:xfrm>
              <a:off x="238713" y="564196"/>
              <a:ext cx="2964508" cy="768119"/>
              <a:chOff x="0" y="0"/>
              <a:chExt cx="2964508" cy="768119"/>
            </a:xfrm>
            <a:grpFill/>
          </p:grpSpPr>
          <p:sp>
            <p:nvSpPr>
              <p:cNvPr id="38" name="文本框 25"/>
              <p:cNvSpPr>
                <a:spLocks noChangeArrowheads="1"/>
              </p:cNvSpPr>
              <p:nvPr/>
            </p:nvSpPr>
            <p:spPr bwMode="auto">
              <a:xfrm>
                <a:off x="1798929" y="0"/>
                <a:ext cx="1116207" cy="316732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defTabSz="914400"/>
                <a:r>
                  <a:rPr lang="zh-CN" altLang="en-US" sz="1465" b="1" dirty="0">
                    <a:solidFill>
                      <a:prstClr val="white"/>
                    </a:solidFill>
                    <a:latin typeface="宋体" panose="02010600030101010101" pitchFamily="2" charset="-122"/>
                    <a:sym typeface="方正正黑简体" panose="02000000000000000000" pitchFamily="2" charset="-122"/>
                  </a:rPr>
                  <a:t>请输入标题</a:t>
                </a:r>
                <a:endParaRPr lang="zh-CN" altLang="en-US" sz="2400" dirty="0">
                  <a:solidFill>
                    <a:prstClr val="black"/>
                  </a:solidFill>
                  <a:latin typeface="宋体" panose="02010600030101010101" pitchFamily="2" charset="-122"/>
                </a:endParaRPr>
              </a:p>
            </p:txBody>
          </p:sp>
          <p:sp>
            <p:nvSpPr>
              <p:cNvPr id="39" name="矩形 26"/>
              <p:cNvSpPr>
                <a:spLocks noChangeArrowheads="1"/>
              </p:cNvSpPr>
              <p:nvPr/>
            </p:nvSpPr>
            <p:spPr bwMode="auto">
              <a:xfrm>
                <a:off x="0" y="307938"/>
                <a:ext cx="2964508" cy="460181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defTabSz="914400"/>
                <a:r>
                  <a:rPr lang="zh-CN" altLang="en-US" sz="1200" dirty="0">
                    <a:solidFill>
                      <a:srgbClr val="FFFFFF"/>
                    </a:solidFill>
                    <a:latin typeface="宋体" panose="02010600030101010101" pitchFamily="2" charset="-122"/>
                    <a:sym typeface="微软雅黑" panose="020B0503020204020204" charset="-122"/>
                  </a:rPr>
                  <a:t>在这里输入内本在这里输入内容文本在这里输入内容</a:t>
                </a:r>
                <a:endParaRPr lang="zh-CN" altLang="en-US" sz="1200" dirty="0">
                  <a:solidFill>
                    <a:srgbClr val="FFFFFF"/>
                  </a:solidFill>
                  <a:latin typeface="宋体" panose="02010600030101010101" pitchFamily="2" charset="-122"/>
                </a:endParaRPr>
              </a:p>
            </p:txBody>
          </p:sp>
        </p:grpSp>
      </p:grpSp>
      <p:grpSp>
        <p:nvGrpSpPr>
          <p:cNvPr id="42" name="Group 21"/>
          <p:cNvGrpSpPr/>
          <p:nvPr/>
        </p:nvGrpSpPr>
        <p:grpSpPr bwMode="auto">
          <a:xfrm>
            <a:off x="8943975" y="1395413"/>
            <a:ext cx="455613" cy="500063"/>
            <a:chOff x="0" y="0"/>
            <a:chExt cx="419" cy="461"/>
          </a:xfrm>
        </p:grpSpPr>
        <p:sp>
          <p:nvSpPr>
            <p:cNvPr id="43" name="Freeform 22"/>
            <p:cNvSpPr>
              <a:spLocks noChangeArrowheads="1"/>
            </p:cNvSpPr>
            <p:nvPr/>
          </p:nvSpPr>
          <p:spPr bwMode="auto">
            <a:xfrm>
              <a:off x="0" y="44"/>
              <a:ext cx="418" cy="417"/>
            </a:xfrm>
            <a:custGeom>
              <a:avLst/>
              <a:gdLst>
                <a:gd name="T0" fmla="*/ 418 w 418"/>
                <a:gd name="T1" fmla="*/ 325 h 417"/>
                <a:gd name="T2" fmla="*/ 302 w 418"/>
                <a:gd name="T3" fmla="*/ 417 h 417"/>
                <a:gd name="T4" fmla="*/ 0 w 418"/>
                <a:gd name="T5" fmla="*/ 417 h 417"/>
                <a:gd name="T6" fmla="*/ 0 w 418"/>
                <a:gd name="T7" fmla="*/ 0 h 417"/>
                <a:gd name="T8" fmla="*/ 418 w 418"/>
                <a:gd name="T9" fmla="*/ 0 h 417"/>
                <a:gd name="T10" fmla="*/ 418 w 418"/>
                <a:gd name="T11" fmla="*/ 325 h 4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18"/>
                <a:gd name="T19" fmla="*/ 0 h 417"/>
                <a:gd name="T20" fmla="*/ 418 w 418"/>
                <a:gd name="T21" fmla="*/ 417 h 4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18" h="417">
                  <a:moveTo>
                    <a:pt x="418" y="325"/>
                  </a:moveTo>
                  <a:lnTo>
                    <a:pt x="302" y="417"/>
                  </a:lnTo>
                  <a:lnTo>
                    <a:pt x="0" y="417"/>
                  </a:lnTo>
                  <a:lnTo>
                    <a:pt x="0" y="0"/>
                  </a:lnTo>
                  <a:lnTo>
                    <a:pt x="418" y="0"/>
                  </a:lnTo>
                  <a:lnTo>
                    <a:pt x="418" y="32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zh-CN" sz="2400">
                <a:solidFill>
                  <a:srgbClr val="000000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4" name="Freeform 23"/>
            <p:cNvSpPr>
              <a:spLocks noChangeArrowheads="1"/>
            </p:cNvSpPr>
            <p:nvPr/>
          </p:nvSpPr>
          <p:spPr bwMode="auto">
            <a:xfrm>
              <a:off x="0" y="44"/>
              <a:ext cx="418" cy="417"/>
            </a:xfrm>
            <a:custGeom>
              <a:avLst/>
              <a:gdLst>
                <a:gd name="T0" fmla="*/ 418 w 418"/>
                <a:gd name="T1" fmla="*/ 325 h 417"/>
                <a:gd name="T2" fmla="*/ 302 w 418"/>
                <a:gd name="T3" fmla="*/ 417 h 417"/>
                <a:gd name="T4" fmla="*/ 0 w 418"/>
                <a:gd name="T5" fmla="*/ 417 h 417"/>
                <a:gd name="T6" fmla="*/ 0 w 418"/>
                <a:gd name="T7" fmla="*/ 0 h 417"/>
                <a:gd name="T8" fmla="*/ 418 w 418"/>
                <a:gd name="T9" fmla="*/ 0 h 4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8"/>
                <a:gd name="T16" fmla="*/ 0 h 417"/>
                <a:gd name="T17" fmla="*/ 418 w 418"/>
                <a:gd name="T18" fmla="*/ 417 h 4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8" h="417">
                  <a:moveTo>
                    <a:pt x="418" y="325"/>
                  </a:moveTo>
                  <a:lnTo>
                    <a:pt x="302" y="417"/>
                  </a:lnTo>
                  <a:lnTo>
                    <a:pt x="0" y="417"/>
                  </a:lnTo>
                  <a:lnTo>
                    <a:pt x="0" y="0"/>
                  </a:lnTo>
                  <a:lnTo>
                    <a:pt x="4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zh-CN" sz="2400">
                <a:solidFill>
                  <a:srgbClr val="000000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5" name="Freeform 24"/>
            <p:cNvSpPr>
              <a:spLocks noChangeArrowheads="1"/>
            </p:cNvSpPr>
            <p:nvPr/>
          </p:nvSpPr>
          <p:spPr bwMode="auto">
            <a:xfrm>
              <a:off x="305" y="370"/>
              <a:ext cx="114" cy="91"/>
            </a:xfrm>
            <a:custGeom>
              <a:avLst/>
              <a:gdLst>
                <a:gd name="T0" fmla="*/ 0 w 114"/>
                <a:gd name="T1" fmla="*/ 91 h 91"/>
                <a:gd name="T2" fmla="*/ 0 w 114"/>
                <a:gd name="T3" fmla="*/ 0 h 91"/>
                <a:gd name="T4" fmla="*/ 114 w 114"/>
                <a:gd name="T5" fmla="*/ 0 h 91"/>
                <a:gd name="T6" fmla="*/ 0 w 114"/>
                <a:gd name="T7" fmla="*/ 91 h 9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91"/>
                <a:gd name="T14" fmla="*/ 114 w 114"/>
                <a:gd name="T15" fmla="*/ 91 h 9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91">
                  <a:moveTo>
                    <a:pt x="0" y="91"/>
                  </a:moveTo>
                  <a:lnTo>
                    <a:pt x="0" y="0"/>
                  </a:lnTo>
                  <a:lnTo>
                    <a:pt x="114" y="0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zh-CN" sz="2400">
                <a:solidFill>
                  <a:srgbClr val="000000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6" name="Freeform 25"/>
            <p:cNvSpPr>
              <a:spLocks noEditPoints="1" noChangeArrowheads="1"/>
            </p:cNvSpPr>
            <p:nvPr/>
          </p:nvSpPr>
          <p:spPr bwMode="auto">
            <a:xfrm>
              <a:off x="75" y="129"/>
              <a:ext cx="279" cy="97"/>
            </a:xfrm>
            <a:custGeom>
              <a:avLst/>
              <a:gdLst>
                <a:gd name="T0" fmla="*/ 253 w 256"/>
                <a:gd name="T1" fmla="*/ 72 h 89"/>
                <a:gd name="T2" fmla="*/ 210 w 256"/>
                <a:gd name="T3" fmla="*/ 59 h 89"/>
                <a:gd name="T4" fmla="*/ 203 w 256"/>
                <a:gd name="T5" fmla="*/ 42 h 89"/>
                <a:gd name="T6" fmla="*/ 184 w 256"/>
                <a:gd name="T7" fmla="*/ 47 h 89"/>
                <a:gd name="T8" fmla="*/ 166 w 256"/>
                <a:gd name="T9" fmla="*/ 25 h 89"/>
                <a:gd name="T10" fmla="*/ 153 w 256"/>
                <a:gd name="T11" fmla="*/ 25 h 89"/>
                <a:gd name="T12" fmla="*/ 137 w 256"/>
                <a:gd name="T13" fmla="*/ 45 h 89"/>
                <a:gd name="T14" fmla="*/ 121 w 256"/>
                <a:gd name="T15" fmla="*/ 18 h 89"/>
                <a:gd name="T16" fmla="*/ 108 w 256"/>
                <a:gd name="T17" fmla="*/ 17 h 89"/>
                <a:gd name="T18" fmla="*/ 108 w 256"/>
                <a:gd name="T19" fmla="*/ 17 h 89"/>
                <a:gd name="T20" fmla="*/ 111 w 256"/>
                <a:gd name="T21" fmla="*/ 17 h 89"/>
                <a:gd name="T22" fmla="*/ 111 w 256"/>
                <a:gd name="T23" fmla="*/ 18 h 89"/>
                <a:gd name="T24" fmla="*/ 101 w 256"/>
                <a:gd name="T25" fmla="*/ 32 h 89"/>
                <a:gd name="T26" fmla="*/ 96 w 256"/>
                <a:gd name="T27" fmla="*/ 36 h 89"/>
                <a:gd name="T28" fmla="*/ 94 w 256"/>
                <a:gd name="T29" fmla="*/ 21 h 89"/>
                <a:gd name="T30" fmla="*/ 81 w 256"/>
                <a:gd name="T31" fmla="*/ 21 h 89"/>
                <a:gd name="T32" fmla="*/ 82 w 256"/>
                <a:gd name="T33" fmla="*/ 35 h 89"/>
                <a:gd name="T34" fmla="*/ 81 w 256"/>
                <a:gd name="T35" fmla="*/ 49 h 89"/>
                <a:gd name="T36" fmla="*/ 79 w 256"/>
                <a:gd name="T37" fmla="*/ 65 h 89"/>
                <a:gd name="T38" fmla="*/ 77 w 256"/>
                <a:gd name="T39" fmla="*/ 71 h 89"/>
                <a:gd name="T40" fmla="*/ 75 w 256"/>
                <a:gd name="T41" fmla="*/ 72 h 89"/>
                <a:gd name="T42" fmla="*/ 55 w 256"/>
                <a:gd name="T43" fmla="*/ 2 h 89"/>
                <a:gd name="T44" fmla="*/ 42 w 256"/>
                <a:gd name="T45" fmla="*/ 2 h 89"/>
                <a:gd name="T46" fmla="*/ 37 w 256"/>
                <a:gd name="T47" fmla="*/ 56 h 89"/>
                <a:gd name="T48" fmla="*/ 30 w 256"/>
                <a:gd name="T49" fmla="*/ 76 h 89"/>
                <a:gd name="T50" fmla="*/ 29 w 256"/>
                <a:gd name="T51" fmla="*/ 75 h 89"/>
                <a:gd name="T52" fmla="*/ 13 w 256"/>
                <a:gd name="T53" fmla="*/ 24 h 89"/>
                <a:gd name="T54" fmla="*/ 0 w 256"/>
                <a:gd name="T55" fmla="*/ 24 h 89"/>
                <a:gd name="T56" fmla="*/ 25 w 256"/>
                <a:gd name="T57" fmla="*/ 83 h 89"/>
                <a:gd name="T58" fmla="*/ 51 w 256"/>
                <a:gd name="T59" fmla="*/ 57 h 89"/>
                <a:gd name="T60" fmla="*/ 75 w 256"/>
                <a:gd name="T61" fmla="*/ 78 h 89"/>
                <a:gd name="T62" fmla="*/ 95 w 256"/>
                <a:gd name="T63" fmla="*/ 42 h 89"/>
                <a:gd name="T64" fmla="*/ 96 w 256"/>
                <a:gd name="T65" fmla="*/ 42 h 89"/>
                <a:gd name="T66" fmla="*/ 114 w 256"/>
                <a:gd name="T67" fmla="*/ 31 h 89"/>
                <a:gd name="T68" fmla="*/ 134 w 256"/>
                <a:gd name="T69" fmla="*/ 50 h 89"/>
                <a:gd name="T70" fmla="*/ 160 w 256"/>
                <a:gd name="T71" fmla="*/ 35 h 89"/>
                <a:gd name="T72" fmla="*/ 180 w 256"/>
                <a:gd name="T73" fmla="*/ 53 h 89"/>
                <a:gd name="T74" fmla="*/ 192 w 256"/>
                <a:gd name="T75" fmla="*/ 53 h 89"/>
                <a:gd name="T76" fmla="*/ 196 w 256"/>
                <a:gd name="T77" fmla="*/ 48 h 89"/>
                <a:gd name="T78" fmla="*/ 197 w 256"/>
                <a:gd name="T79" fmla="*/ 59 h 89"/>
                <a:gd name="T80" fmla="*/ 182 w 256"/>
                <a:gd name="T81" fmla="*/ 63 h 89"/>
                <a:gd name="T82" fmla="*/ 186 w 256"/>
                <a:gd name="T83" fmla="*/ 86 h 89"/>
                <a:gd name="T84" fmla="*/ 209 w 256"/>
                <a:gd name="T85" fmla="*/ 63 h 89"/>
                <a:gd name="T86" fmla="*/ 242 w 256"/>
                <a:gd name="T87" fmla="*/ 73 h 89"/>
                <a:gd name="T88" fmla="*/ 253 w 256"/>
                <a:gd name="T89" fmla="*/ 72 h 89"/>
                <a:gd name="T90" fmla="*/ 185 w 256"/>
                <a:gd name="T91" fmla="*/ 79 h 89"/>
                <a:gd name="T92" fmla="*/ 184 w 256"/>
                <a:gd name="T93" fmla="*/ 74 h 89"/>
                <a:gd name="T94" fmla="*/ 196 w 256"/>
                <a:gd name="T95" fmla="*/ 63 h 89"/>
                <a:gd name="T96" fmla="*/ 185 w 256"/>
                <a:gd name="T97" fmla="*/ 79 h 8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56"/>
                <a:gd name="T148" fmla="*/ 0 h 89"/>
                <a:gd name="T149" fmla="*/ 256 w 256"/>
                <a:gd name="T150" fmla="*/ 89 h 8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56" h="89">
                  <a:moveTo>
                    <a:pt x="253" y="72"/>
                  </a:moveTo>
                  <a:cubicBezTo>
                    <a:pt x="243" y="66"/>
                    <a:pt x="226" y="60"/>
                    <a:pt x="210" y="59"/>
                  </a:cubicBezTo>
                  <a:cubicBezTo>
                    <a:pt x="212" y="52"/>
                    <a:pt x="211" y="45"/>
                    <a:pt x="203" y="42"/>
                  </a:cubicBezTo>
                  <a:cubicBezTo>
                    <a:pt x="196" y="39"/>
                    <a:pt x="189" y="43"/>
                    <a:pt x="184" y="47"/>
                  </a:cubicBezTo>
                  <a:cubicBezTo>
                    <a:pt x="176" y="41"/>
                    <a:pt x="173" y="32"/>
                    <a:pt x="166" y="25"/>
                  </a:cubicBezTo>
                  <a:cubicBezTo>
                    <a:pt x="164" y="23"/>
                    <a:pt x="154" y="23"/>
                    <a:pt x="153" y="25"/>
                  </a:cubicBezTo>
                  <a:cubicBezTo>
                    <a:pt x="152" y="27"/>
                    <a:pt x="140" y="48"/>
                    <a:pt x="137" y="45"/>
                  </a:cubicBezTo>
                  <a:cubicBezTo>
                    <a:pt x="129" y="40"/>
                    <a:pt x="125" y="26"/>
                    <a:pt x="121" y="18"/>
                  </a:cubicBezTo>
                  <a:cubicBezTo>
                    <a:pt x="120" y="16"/>
                    <a:pt x="110" y="15"/>
                    <a:pt x="108" y="17"/>
                  </a:cubicBezTo>
                  <a:cubicBezTo>
                    <a:pt x="108" y="17"/>
                    <a:pt x="108" y="17"/>
                    <a:pt x="108" y="17"/>
                  </a:cubicBezTo>
                  <a:cubicBezTo>
                    <a:pt x="108" y="17"/>
                    <a:pt x="111" y="17"/>
                    <a:pt x="111" y="17"/>
                  </a:cubicBezTo>
                  <a:cubicBezTo>
                    <a:pt x="111" y="18"/>
                    <a:pt x="111" y="18"/>
                    <a:pt x="111" y="18"/>
                  </a:cubicBezTo>
                  <a:cubicBezTo>
                    <a:pt x="107" y="23"/>
                    <a:pt x="104" y="28"/>
                    <a:pt x="101" y="32"/>
                  </a:cubicBezTo>
                  <a:cubicBezTo>
                    <a:pt x="99" y="36"/>
                    <a:pt x="97" y="36"/>
                    <a:pt x="96" y="36"/>
                  </a:cubicBezTo>
                  <a:cubicBezTo>
                    <a:pt x="96" y="30"/>
                    <a:pt x="95" y="25"/>
                    <a:pt x="94" y="21"/>
                  </a:cubicBezTo>
                  <a:cubicBezTo>
                    <a:pt x="94" y="19"/>
                    <a:pt x="82" y="19"/>
                    <a:pt x="81" y="21"/>
                  </a:cubicBezTo>
                  <a:cubicBezTo>
                    <a:pt x="80" y="27"/>
                    <a:pt x="80" y="32"/>
                    <a:pt x="82" y="35"/>
                  </a:cubicBezTo>
                  <a:cubicBezTo>
                    <a:pt x="82" y="40"/>
                    <a:pt x="82" y="44"/>
                    <a:pt x="81" y="49"/>
                  </a:cubicBezTo>
                  <a:cubicBezTo>
                    <a:pt x="81" y="54"/>
                    <a:pt x="80" y="59"/>
                    <a:pt x="79" y="65"/>
                  </a:cubicBezTo>
                  <a:cubicBezTo>
                    <a:pt x="79" y="67"/>
                    <a:pt x="78" y="69"/>
                    <a:pt x="77" y="71"/>
                  </a:cubicBezTo>
                  <a:cubicBezTo>
                    <a:pt x="74" y="76"/>
                    <a:pt x="73" y="76"/>
                    <a:pt x="75" y="72"/>
                  </a:cubicBezTo>
                  <a:cubicBezTo>
                    <a:pt x="59" y="60"/>
                    <a:pt x="54" y="21"/>
                    <a:pt x="55" y="2"/>
                  </a:cubicBezTo>
                  <a:cubicBezTo>
                    <a:pt x="55" y="0"/>
                    <a:pt x="42" y="0"/>
                    <a:pt x="42" y="2"/>
                  </a:cubicBezTo>
                  <a:cubicBezTo>
                    <a:pt x="41" y="21"/>
                    <a:pt x="40" y="39"/>
                    <a:pt x="37" y="56"/>
                  </a:cubicBezTo>
                  <a:cubicBezTo>
                    <a:pt x="35" y="63"/>
                    <a:pt x="33" y="70"/>
                    <a:pt x="30" y="76"/>
                  </a:cubicBezTo>
                  <a:cubicBezTo>
                    <a:pt x="30" y="76"/>
                    <a:pt x="29" y="75"/>
                    <a:pt x="29" y="75"/>
                  </a:cubicBezTo>
                  <a:cubicBezTo>
                    <a:pt x="20" y="60"/>
                    <a:pt x="18" y="41"/>
                    <a:pt x="13" y="24"/>
                  </a:cubicBezTo>
                  <a:cubicBezTo>
                    <a:pt x="12" y="21"/>
                    <a:pt x="0" y="23"/>
                    <a:pt x="0" y="24"/>
                  </a:cubicBezTo>
                  <a:cubicBezTo>
                    <a:pt x="5" y="39"/>
                    <a:pt x="8" y="79"/>
                    <a:pt x="25" y="83"/>
                  </a:cubicBezTo>
                  <a:cubicBezTo>
                    <a:pt x="41" y="87"/>
                    <a:pt x="48" y="74"/>
                    <a:pt x="51" y="57"/>
                  </a:cubicBezTo>
                  <a:cubicBezTo>
                    <a:pt x="56" y="68"/>
                    <a:pt x="64" y="77"/>
                    <a:pt x="75" y="78"/>
                  </a:cubicBezTo>
                  <a:cubicBezTo>
                    <a:pt x="92" y="79"/>
                    <a:pt x="96" y="60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105" y="42"/>
                    <a:pt x="110" y="37"/>
                    <a:pt x="114" y="31"/>
                  </a:cubicBezTo>
                  <a:cubicBezTo>
                    <a:pt x="118" y="40"/>
                    <a:pt x="124" y="49"/>
                    <a:pt x="134" y="50"/>
                  </a:cubicBezTo>
                  <a:cubicBezTo>
                    <a:pt x="147" y="51"/>
                    <a:pt x="154" y="44"/>
                    <a:pt x="160" y="35"/>
                  </a:cubicBezTo>
                  <a:cubicBezTo>
                    <a:pt x="165" y="42"/>
                    <a:pt x="170" y="49"/>
                    <a:pt x="180" y="53"/>
                  </a:cubicBezTo>
                  <a:cubicBezTo>
                    <a:pt x="182" y="54"/>
                    <a:pt x="190" y="55"/>
                    <a:pt x="192" y="53"/>
                  </a:cubicBezTo>
                  <a:cubicBezTo>
                    <a:pt x="192" y="52"/>
                    <a:pt x="194" y="50"/>
                    <a:pt x="196" y="48"/>
                  </a:cubicBezTo>
                  <a:cubicBezTo>
                    <a:pt x="198" y="52"/>
                    <a:pt x="198" y="55"/>
                    <a:pt x="197" y="59"/>
                  </a:cubicBezTo>
                  <a:cubicBezTo>
                    <a:pt x="192" y="59"/>
                    <a:pt x="186" y="61"/>
                    <a:pt x="182" y="63"/>
                  </a:cubicBezTo>
                  <a:cubicBezTo>
                    <a:pt x="168" y="70"/>
                    <a:pt x="167" y="89"/>
                    <a:pt x="186" y="86"/>
                  </a:cubicBezTo>
                  <a:cubicBezTo>
                    <a:pt x="194" y="85"/>
                    <a:pt x="205" y="74"/>
                    <a:pt x="209" y="63"/>
                  </a:cubicBezTo>
                  <a:cubicBezTo>
                    <a:pt x="222" y="64"/>
                    <a:pt x="236" y="70"/>
                    <a:pt x="242" y="73"/>
                  </a:cubicBezTo>
                  <a:cubicBezTo>
                    <a:pt x="245" y="74"/>
                    <a:pt x="256" y="73"/>
                    <a:pt x="253" y="72"/>
                  </a:cubicBezTo>
                  <a:close/>
                  <a:moveTo>
                    <a:pt x="185" y="79"/>
                  </a:moveTo>
                  <a:cubicBezTo>
                    <a:pt x="180" y="86"/>
                    <a:pt x="183" y="78"/>
                    <a:pt x="184" y="74"/>
                  </a:cubicBezTo>
                  <a:cubicBezTo>
                    <a:pt x="184" y="67"/>
                    <a:pt x="189" y="64"/>
                    <a:pt x="196" y="63"/>
                  </a:cubicBezTo>
                  <a:cubicBezTo>
                    <a:pt x="193" y="69"/>
                    <a:pt x="189" y="75"/>
                    <a:pt x="185" y="79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zh-CN" sz="2400">
                <a:solidFill>
                  <a:srgbClr val="000000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7" name="Freeform 26"/>
            <p:cNvSpPr>
              <a:spLocks noChangeArrowheads="1"/>
            </p:cNvSpPr>
            <p:nvPr/>
          </p:nvSpPr>
          <p:spPr bwMode="auto">
            <a:xfrm>
              <a:off x="68" y="300"/>
              <a:ext cx="145" cy="59"/>
            </a:xfrm>
            <a:custGeom>
              <a:avLst/>
              <a:gdLst>
                <a:gd name="T0" fmla="*/ 121 w 134"/>
                <a:gd name="T1" fmla="*/ 11 h 54"/>
                <a:gd name="T2" fmla="*/ 118 w 134"/>
                <a:gd name="T3" fmla="*/ 24 h 54"/>
                <a:gd name="T4" fmla="*/ 118 w 134"/>
                <a:gd name="T5" fmla="*/ 29 h 54"/>
                <a:gd name="T6" fmla="*/ 118 w 134"/>
                <a:gd name="T7" fmla="*/ 29 h 54"/>
                <a:gd name="T8" fmla="*/ 105 w 134"/>
                <a:gd name="T9" fmla="*/ 8 h 54"/>
                <a:gd name="T10" fmla="*/ 92 w 134"/>
                <a:gd name="T11" fmla="*/ 8 h 54"/>
                <a:gd name="T12" fmla="*/ 89 w 134"/>
                <a:gd name="T13" fmla="*/ 21 h 54"/>
                <a:gd name="T14" fmla="*/ 87 w 134"/>
                <a:gd name="T15" fmla="*/ 26 h 54"/>
                <a:gd name="T16" fmla="*/ 85 w 134"/>
                <a:gd name="T17" fmla="*/ 28 h 54"/>
                <a:gd name="T18" fmla="*/ 75 w 134"/>
                <a:gd name="T19" fmla="*/ 3 h 54"/>
                <a:gd name="T20" fmla="*/ 62 w 134"/>
                <a:gd name="T21" fmla="*/ 3 h 54"/>
                <a:gd name="T22" fmla="*/ 38 w 134"/>
                <a:gd name="T23" fmla="*/ 41 h 54"/>
                <a:gd name="T24" fmla="*/ 14 w 134"/>
                <a:gd name="T25" fmla="*/ 2 h 54"/>
                <a:gd name="T26" fmla="*/ 3 w 134"/>
                <a:gd name="T27" fmla="*/ 3 h 54"/>
                <a:gd name="T28" fmla="*/ 21 w 134"/>
                <a:gd name="T29" fmla="*/ 35 h 54"/>
                <a:gd name="T30" fmla="*/ 43 w 134"/>
                <a:gd name="T31" fmla="*/ 48 h 54"/>
                <a:gd name="T32" fmla="*/ 70 w 134"/>
                <a:gd name="T33" fmla="*/ 24 h 54"/>
                <a:gd name="T34" fmla="*/ 84 w 134"/>
                <a:gd name="T35" fmla="*/ 35 h 54"/>
                <a:gd name="T36" fmla="*/ 101 w 134"/>
                <a:gd name="T37" fmla="*/ 24 h 54"/>
                <a:gd name="T38" fmla="*/ 114 w 134"/>
                <a:gd name="T39" fmla="*/ 34 h 54"/>
                <a:gd name="T40" fmla="*/ 134 w 134"/>
                <a:gd name="T41" fmla="*/ 11 h 54"/>
                <a:gd name="T42" fmla="*/ 121 w 134"/>
                <a:gd name="T43" fmla="*/ 11 h 5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34"/>
                <a:gd name="T67" fmla="*/ 0 h 54"/>
                <a:gd name="T68" fmla="*/ 134 w 134"/>
                <a:gd name="T69" fmla="*/ 54 h 5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34" h="54">
                  <a:moveTo>
                    <a:pt x="121" y="11"/>
                  </a:moveTo>
                  <a:cubicBezTo>
                    <a:pt x="120" y="16"/>
                    <a:pt x="119" y="20"/>
                    <a:pt x="118" y="24"/>
                  </a:cubicBezTo>
                  <a:cubicBezTo>
                    <a:pt x="117" y="26"/>
                    <a:pt x="118" y="28"/>
                    <a:pt x="118" y="29"/>
                  </a:cubicBezTo>
                  <a:cubicBezTo>
                    <a:pt x="118" y="29"/>
                    <a:pt x="118" y="29"/>
                    <a:pt x="118" y="29"/>
                  </a:cubicBezTo>
                  <a:cubicBezTo>
                    <a:pt x="113" y="23"/>
                    <a:pt x="109" y="15"/>
                    <a:pt x="105" y="8"/>
                  </a:cubicBezTo>
                  <a:cubicBezTo>
                    <a:pt x="104" y="6"/>
                    <a:pt x="93" y="5"/>
                    <a:pt x="92" y="8"/>
                  </a:cubicBezTo>
                  <a:cubicBezTo>
                    <a:pt x="91" y="12"/>
                    <a:pt x="90" y="17"/>
                    <a:pt x="89" y="21"/>
                  </a:cubicBezTo>
                  <a:cubicBezTo>
                    <a:pt x="87" y="26"/>
                    <a:pt x="87" y="26"/>
                    <a:pt x="87" y="26"/>
                  </a:cubicBezTo>
                  <a:cubicBezTo>
                    <a:pt x="86" y="27"/>
                    <a:pt x="86" y="27"/>
                    <a:pt x="85" y="28"/>
                  </a:cubicBezTo>
                  <a:cubicBezTo>
                    <a:pt x="80" y="21"/>
                    <a:pt x="77" y="10"/>
                    <a:pt x="75" y="3"/>
                  </a:cubicBezTo>
                  <a:cubicBezTo>
                    <a:pt x="74" y="0"/>
                    <a:pt x="62" y="0"/>
                    <a:pt x="62" y="3"/>
                  </a:cubicBezTo>
                  <a:cubicBezTo>
                    <a:pt x="60" y="11"/>
                    <a:pt x="52" y="54"/>
                    <a:pt x="38" y="41"/>
                  </a:cubicBezTo>
                  <a:cubicBezTo>
                    <a:pt x="28" y="31"/>
                    <a:pt x="26" y="8"/>
                    <a:pt x="14" y="2"/>
                  </a:cubicBezTo>
                  <a:cubicBezTo>
                    <a:pt x="11" y="1"/>
                    <a:pt x="0" y="2"/>
                    <a:pt x="3" y="3"/>
                  </a:cubicBezTo>
                  <a:cubicBezTo>
                    <a:pt x="11" y="7"/>
                    <a:pt x="16" y="28"/>
                    <a:pt x="21" y="35"/>
                  </a:cubicBezTo>
                  <a:cubicBezTo>
                    <a:pt x="26" y="44"/>
                    <a:pt x="33" y="48"/>
                    <a:pt x="43" y="48"/>
                  </a:cubicBezTo>
                  <a:cubicBezTo>
                    <a:pt x="59" y="49"/>
                    <a:pt x="65" y="37"/>
                    <a:pt x="70" y="24"/>
                  </a:cubicBezTo>
                  <a:cubicBezTo>
                    <a:pt x="73" y="30"/>
                    <a:pt x="77" y="35"/>
                    <a:pt x="84" y="35"/>
                  </a:cubicBezTo>
                  <a:cubicBezTo>
                    <a:pt x="94" y="36"/>
                    <a:pt x="98" y="31"/>
                    <a:pt x="101" y="24"/>
                  </a:cubicBezTo>
                  <a:cubicBezTo>
                    <a:pt x="104" y="29"/>
                    <a:pt x="109" y="34"/>
                    <a:pt x="114" y="34"/>
                  </a:cubicBezTo>
                  <a:cubicBezTo>
                    <a:pt x="130" y="36"/>
                    <a:pt x="131" y="24"/>
                    <a:pt x="134" y="11"/>
                  </a:cubicBezTo>
                  <a:cubicBezTo>
                    <a:pt x="134" y="10"/>
                    <a:pt x="121" y="9"/>
                    <a:pt x="121" y="1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zh-CN" sz="2400">
                <a:solidFill>
                  <a:srgbClr val="000000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8" name="Freeform 27"/>
            <p:cNvSpPr>
              <a:spLocks noChangeArrowheads="1"/>
            </p:cNvSpPr>
            <p:nvPr/>
          </p:nvSpPr>
          <p:spPr bwMode="auto">
            <a:xfrm>
              <a:off x="222" y="285"/>
              <a:ext cx="107" cy="77"/>
            </a:xfrm>
            <a:custGeom>
              <a:avLst/>
              <a:gdLst>
                <a:gd name="T0" fmla="*/ 82 w 98"/>
                <a:gd name="T1" fmla="*/ 12 h 71"/>
                <a:gd name="T2" fmla="*/ 69 w 98"/>
                <a:gd name="T3" fmla="*/ 12 h 71"/>
                <a:gd name="T4" fmla="*/ 67 w 98"/>
                <a:gd name="T5" fmla="*/ 22 h 71"/>
                <a:gd name="T6" fmla="*/ 65 w 98"/>
                <a:gd name="T7" fmla="*/ 25 h 71"/>
                <a:gd name="T8" fmla="*/ 65 w 98"/>
                <a:gd name="T9" fmla="*/ 25 h 71"/>
                <a:gd name="T10" fmla="*/ 59 w 98"/>
                <a:gd name="T11" fmla="*/ 19 h 71"/>
                <a:gd name="T12" fmla="*/ 35 w 98"/>
                <a:gd name="T13" fmla="*/ 15 h 71"/>
                <a:gd name="T14" fmla="*/ 17 w 98"/>
                <a:gd name="T15" fmla="*/ 30 h 71"/>
                <a:gd name="T16" fmla="*/ 14 w 98"/>
                <a:gd name="T17" fmla="*/ 2 h 71"/>
                <a:gd name="T18" fmla="*/ 0 w 98"/>
                <a:gd name="T19" fmla="*/ 2 h 71"/>
                <a:gd name="T20" fmla="*/ 9 w 98"/>
                <a:gd name="T21" fmla="*/ 69 h 71"/>
                <a:gd name="T22" fmla="*/ 22 w 98"/>
                <a:gd name="T23" fmla="*/ 69 h 71"/>
                <a:gd name="T24" fmla="*/ 29 w 98"/>
                <a:gd name="T25" fmla="*/ 35 h 71"/>
                <a:gd name="T26" fmla="*/ 37 w 98"/>
                <a:gd name="T27" fmla="*/ 20 h 71"/>
                <a:gd name="T28" fmla="*/ 55 w 98"/>
                <a:gd name="T29" fmla="*/ 28 h 71"/>
                <a:gd name="T30" fmla="*/ 70 w 98"/>
                <a:gd name="T31" fmla="*/ 32 h 71"/>
                <a:gd name="T32" fmla="*/ 75 w 98"/>
                <a:gd name="T33" fmla="*/ 29 h 71"/>
                <a:gd name="T34" fmla="*/ 85 w 98"/>
                <a:gd name="T35" fmla="*/ 42 h 71"/>
                <a:gd name="T36" fmla="*/ 97 w 98"/>
                <a:gd name="T37" fmla="*/ 41 h 71"/>
                <a:gd name="T38" fmla="*/ 82 w 98"/>
                <a:gd name="T39" fmla="*/ 12 h 7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98"/>
                <a:gd name="T61" fmla="*/ 0 h 71"/>
                <a:gd name="T62" fmla="*/ 98 w 98"/>
                <a:gd name="T63" fmla="*/ 71 h 7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98" h="71">
                  <a:moveTo>
                    <a:pt x="82" y="12"/>
                  </a:moveTo>
                  <a:cubicBezTo>
                    <a:pt x="81" y="10"/>
                    <a:pt x="70" y="10"/>
                    <a:pt x="69" y="12"/>
                  </a:cubicBezTo>
                  <a:cubicBezTo>
                    <a:pt x="68" y="15"/>
                    <a:pt x="68" y="18"/>
                    <a:pt x="67" y="22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3" y="23"/>
                    <a:pt x="61" y="21"/>
                    <a:pt x="59" y="19"/>
                  </a:cubicBezTo>
                  <a:cubicBezTo>
                    <a:pt x="52" y="15"/>
                    <a:pt x="43" y="14"/>
                    <a:pt x="35" y="15"/>
                  </a:cubicBezTo>
                  <a:cubicBezTo>
                    <a:pt x="26" y="16"/>
                    <a:pt x="21" y="23"/>
                    <a:pt x="17" y="30"/>
                  </a:cubicBezTo>
                  <a:cubicBezTo>
                    <a:pt x="16" y="21"/>
                    <a:pt x="15" y="12"/>
                    <a:pt x="14" y="2"/>
                  </a:cubicBezTo>
                  <a:cubicBezTo>
                    <a:pt x="13" y="0"/>
                    <a:pt x="0" y="1"/>
                    <a:pt x="0" y="2"/>
                  </a:cubicBezTo>
                  <a:cubicBezTo>
                    <a:pt x="4" y="25"/>
                    <a:pt x="6" y="47"/>
                    <a:pt x="9" y="69"/>
                  </a:cubicBezTo>
                  <a:cubicBezTo>
                    <a:pt x="9" y="71"/>
                    <a:pt x="22" y="71"/>
                    <a:pt x="22" y="69"/>
                  </a:cubicBezTo>
                  <a:cubicBezTo>
                    <a:pt x="25" y="58"/>
                    <a:pt x="26" y="46"/>
                    <a:pt x="29" y="35"/>
                  </a:cubicBezTo>
                  <a:cubicBezTo>
                    <a:pt x="31" y="30"/>
                    <a:pt x="33" y="24"/>
                    <a:pt x="37" y="20"/>
                  </a:cubicBezTo>
                  <a:cubicBezTo>
                    <a:pt x="43" y="14"/>
                    <a:pt x="52" y="24"/>
                    <a:pt x="55" y="28"/>
                  </a:cubicBezTo>
                  <a:cubicBezTo>
                    <a:pt x="60" y="32"/>
                    <a:pt x="65" y="32"/>
                    <a:pt x="70" y="32"/>
                  </a:cubicBezTo>
                  <a:cubicBezTo>
                    <a:pt x="73" y="31"/>
                    <a:pt x="74" y="30"/>
                    <a:pt x="75" y="29"/>
                  </a:cubicBezTo>
                  <a:cubicBezTo>
                    <a:pt x="78" y="34"/>
                    <a:pt x="80" y="38"/>
                    <a:pt x="85" y="42"/>
                  </a:cubicBezTo>
                  <a:cubicBezTo>
                    <a:pt x="87" y="44"/>
                    <a:pt x="98" y="42"/>
                    <a:pt x="97" y="41"/>
                  </a:cubicBezTo>
                  <a:cubicBezTo>
                    <a:pt x="88" y="34"/>
                    <a:pt x="86" y="23"/>
                    <a:pt x="82" y="12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zh-CN" sz="2400">
                <a:solidFill>
                  <a:srgbClr val="000000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9" name="Oval 28"/>
            <p:cNvSpPr>
              <a:spLocks noChangeArrowheads="1"/>
            </p:cNvSpPr>
            <p:nvPr/>
          </p:nvSpPr>
          <p:spPr bwMode="auto">
            <a:xfrm>
              <a:off x="164" y="0"/>
              <a:ext cx="88" cy="88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zh-CN" sz="2400">
                <a:solidFill>
                  <a:srgbClr val="000000"/>
                </a:solidFill>
                <a:sym typeface="宋体" panose="02010600030101010101" pitchFamily="2" charset="-122"/>
              </a:endParaRPr>
            </a:p>
          </p:txBody>
        </p:sp>
      </p:grpSp>
      <p:sp>
        <p:nvSpPr>
          <p:cNvPr id="53" name="Freeform 33"/>
          <p:cNvSpPr>
            <a:spLocks noChangeArrowheads="1"/>
          </p:cNvSpPr>
          <p:nvPr/>
        </p:nvSpPr>
        <p:spPr bwMode="auto">
          <a:xfrm>
            <a:off x="2923356" y="5827347"/>
            <a:ext cx="41061" cy="41001"/>
          </a:xfrm>
          <a:custGeom>
            <a:avLst/>
            <a:gdLst>
              <a:gd name="T0" fmla="*/ 13 w 43"/>
              <a:gd name="T1" fmla="*/ 0 h 43"/>
              <a:gd name="T2" fmla="*/ 1 w 43"/>
              <a:gd name="T3" fmla="*/ 33 h 43"/>
              <a:gd name="T4" fmla="*/ 3 w 43"/>
              <a:gd name="T5" fmla="*/ 41 h 43"/>
              <a:gd name="T6" fmla="*/ 11 w 43"/>
              <a:gd name="T7" fmla="*/ 42 h 43"/>
              <a:gd name="T8" fmla="*/ 43 w 43"/>
              <a:gd name="T9" fmla="*/ 31 h 43"/>
              <a:gd name="T10" fmla="*/ 13 w 43"/>
              <a:gd name="T11" fmla="*/ 0 h 4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3"/>
              <a:gd name="T19" fmla="*/ 0 h 43"/>
              <a:gd name="T20" fmla="*/ 43 w 43"/>
              <a:gd name="T21" fmla="*/ 43 h 4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3" h="43">
                <a:moveTo>
                  <a:pt x="13" y="0"/>
                </a:moveTo>
                <a:cubicBezTo>
                  <a:pt x="1" y="33"/>
                  <a:pt x="1" y="33"/>
                  <a:pt x="1" y="33"/>
                </a:cubicBezTo>
                <a:cubicBezTo>
                  <a:pt x="0" y="35"/>
                  <a:pt x="0" y="39"/>
                  <a:pt x="3" y="41"/>
                </a:cubicBezTo>
                <a:cubicBezTo>
                  <a:pt x="5" y="43"/>
                  <a:pt x="8" y="43"/>
                  <a:pt x="11" y="42"/>
                </a:cubicBezTo>
                <a:cubicBezTo>
                  <a:pt x="43" y="31"/>
                  <a:pt x="43" y="31"/>
                  <a:pt x="43" y="31"/>
                </a:cubicBezTo>
                <a:lnTo>
                  <a:pt x="1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defTabSz="914400"/>
            <a:endParaRPr lang="zh-CN" altLang="zh-CN" sz="24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55" name="Freeform 35"/>
          <p:cNvSpPr>
            <a:spLocks noChangeArrowheads="1"/>
          </p:cNvSpPr>
          <p:nvPr/>
        </p:nvSpPr>
        <p:spPr bwMode="auto">
          <a:xfrm>
            <a:off x="2858143" y="5658115"/>
            <a:ext cx="200473" cy="33767"/>
          </a:xfrm>
          <a:custGeom>
            <a:avLst/>
            <a:gdLst>
              <a:gd name="T0" fmla="*/ 209 w 209"/>
              <a:gd name="T1" fmla="*/ 8 h 35"/>
              <a:gd name="T2" fmla="*/ 209 w 209"/>
              <a:gd name="T3" fmla="*/ 0 h 35"/>
              <a:gd name="T4" fmla="*/ 12 w 209"/>
              <a:gd name="T5" fmla="*/ 0 h 35"/>
              <a:gd name="T6" fmla="*/ 0 w 209"/>
              <a:gd name="T7" fmla="*/ 11 h 35"/>
              <a:gd name="T8" fmla="*/ 0 w 209"/>
              <a:gd name="T9" fmla="*/ 23 h 35"/>
              <a:gd name="T10" fmla="*/ 12 w 209"/>
              <a:gd name="T11" fmla="*/ 35 h 35"/>
              <a:gd name="T12" fmla="*/ 183 w 209"/>
              <a:gd name="T13" fmla="*/ 35 h 35"/>
              <a:gd name="T14" fmla="*/ 209 w 209"/>
              <a:gd name="T15" fmla="*/ 8 h 3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09"/>
              <a:gd name="T25" fmla="*/ 0 h 35"/>
              <a:gd name="T26" fmla="*/ 209 w 209"/>
              <a:gd name="T27" fmla="*/ 35 h 3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09" h="35">
                <a:moveTo>
                  <a:pt x="209" y="8"/>
                </a:moveTo>
                <a:cubicBezTo>
                  <a:pt x="209" y="0"/>
                  <a:pt x="209" y="0"/>
                  <a:pt x="209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6" y="0"/>
                  <a:pt x="0" y="5"/>
                  <a:pt x="0" y="11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9"/>
                  <a:pt x="6" y="35"/>
                  <a:pt x="12" y="35"/>
                </a:cubicBezTo>
                <a:cubicBezTo>
                  <a:pt x="183" y="35"/>
                  <a:pt x="183" y="35"/>
                  <a:pt x="183" y="35"/>
                </a:cubicBezTo>
                <a:lnTo>
                  <a:pt x="209" y="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defTabSz="914400"/>
            <a:endParaRPr lang="zh-CN" altLang="zh-CN" sz="24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56" name="Freeform 36"/>
          <p:cNvSpPr>
            <a:spLocks noChangeArrowheads="1"/>
          </p:cNvSpPr>
          <p:nvPr/>
        </p:nvSpPr>
        <p:spPr bwMode="auto">
          <a:xfrm>
            <a:off x="2858143" y="5730068"/>
            <a:ext cx="136869" cy="33364"/>
          </a:xfrm>
          <a:custGeom>
            <a:avLst/>
            <a:gdLst>
              <a:gd name="T0" fmla="*/ 0 w 143"/>
              <a:gd name="T1" fmla="*/ 23 h 35"/>
              <a:gd name="T2" fmla="*/ 12 w 143"/>
              <a:gd name="T3" fmla="*/ 35 h 35"/>
              <a:gd name="T4" fmla="*/ 108 w 143"/>
              <a:gd name="T5" fmla="*/ 35 h 35"/>
              <a:gd name="T6" fmla="*/ 143 w 143"/>
              <a:gd name="T7" fmla="*/ 0 h 35"/>
              <a:gd name="T8" fmla="*/ 12 w 143"/>
              <a:gd name="T9" fmla="*/ 0 h 35"/>
              <a:gd name="T10" fmla="*/ 0 w 143"/>
              <a:gd name="T11" fmla="*/ 12 h 35"/>
              <a:gd name="T12" fmla="*/ 0 w 143"/>
              <a:gd name="T13" fmla="*/ 23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3"/>
              <a:gd name="T22" fmla="*/ 0 h 35"/>
              <a:gd name="T23" fmla="*/ 143 w 143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3" h="35">
                <a:moveTo>
                  <a:pt x="0" y="23"/>
                </a:moveTo>
                <a:cubicBezTo>
                  <a:pt x="0" y="30"/>
                  <a:pt x="6" y="35"/>
                  <a:pt x="12" y="35"/>
                </a:cubicBezTo>
                <a:cubicBezTo>
                  <a:pt x="108" y="35"/>
                  <a:pt x="108" y="35"/>
                  <a:pt x="108" y="35"/>
                </a:cubicBezTo>
                <a:cubicBezTo>
                  <a:pt x="143" y="0"/>
                  <a:pt x="143" y="0"/>
                  <a:pt x="143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6" y="0"/>
                  <a:pt x="0" y="5"/>
                  <a:pt x="0" y="12"/>
                </a:cubicBezTo>
                <a:lnTo>
                  <a:pt x="0" y="2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defTabSz="914400"/>
            <a:endParaRPr lang="zh-CN" altLang="zh-CN" sz="24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57" name="Freeform 37"/>
          <p:cNvSpPr>
            <a:spLocks noChangeArrowheads="1"/>
          </p:cNvSpPr>
          <p:nvPr/>
        </p:nvSpPr>
        <p:spPr bwMode="auto">
          <a:xfrm>
            <a:off x="2858143" y="5801621"/>
            <a:ext cx="72863" cy="33364"/>
          </a:xfrm>
          <a:custGeom>
            <a:avLst/>
            <a:gdLst>
              <a:gd name="T0" fmla="*/ 0 w 76"/>
              <a:gd name="T1" fmla="*/ 23 h 35"/>
              <a:gd name="T2" fmla="*/ 12 w 76"/>
              <a:gd name="T3" fmla="*/ 35 h 35"/>
              <a:gd name="T4" fmla="*/ 63 w 76"/>
              <a:gd name="T5" fmla="*/ 35 h 35"/>
              <a:gd name="T6" fmla="*/ 76 w 76"/>
              <a:gd name="T7" fmla="*/ 0 h 35"/>
              <a:gd name="T8" fmla="*/ 12 w 76"/>
              <a:gd name="T9" fmla="*/ 0 h 35"/>
              <a:gd name="T10" fmla="*/ 0 w 76"/>
              <a:gd name="T11" fmla="*/ 12 h 35"/>
              <a:gd name="T12" fmla="*/ 0 w 76"/>
              <a:gd name="T13" fmla="*/ 23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6"/>
              <a:gd name="T22" fmla="*/ 0 h 35"/>
              <a:gd name="T23" fmla="*/ 76 w 76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6" h="35">
                <a:moveTo>
                  <a:pt x="0" y="23"/>
                </a:moveTo>
                <a:cubicBezTo>
                  <a:pt x="0" y="30"/>
                  <a:pt x="6" y="35"/>
                  <a:pt x="12" y="35"/>
                </a:cubicBezTo>
                <a:cubicBezTo>
                  <a:pt x="63" y="35"/>
                  <a:pt x="63" y="35"/>
                  <a:pt x="63" y="35"/>
                </a:cubicBezTo>
                <a:cubicBezTo>
                  <a:pt x="76" y="0"/>
                  <a:pt x="76" y="0"/>
                  <a:pt x="76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6" y="0"/>
                  <a:pt x="0" y="6"/>
                  <a:pt x="0" y="12"/>
                </a:cubicBezTo>
                <a:lnTo>
                  <a:pt x="0" y="2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defTabSz="914400"/>
            <a:endParaRPr lang="zh-CN" altLang="zh-CN" sz="24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59" name="Freeform 39"/>
          <p:cNvSpPr>
            <a:spLocks noChangeArrowheads="1"/>
          </p:cNvSpPr>
          <p:nvPr/>
        </p:nvSpPr>
        <p:spPr bwMode="auto">
          <a:xfrm>
            <a:off x="2923356" y="5827347"/>
            <a:ext cx="41061" cy="41001"/>
          </a:xfrm>
          <a:custGeom>
            <a:avLst/>
            <a:gdLst>
              <a:gd name="T0" fmla="*/ 13 w 43"/>
              <a:gd name="T1" fmla="*/ 0 h 43"/>
              <a:gd name="T2" fmla="*/ 1 w 43"/>
              <a:gd name="T3" fmla="*/ 33 h 43"/>
              <a:gd name="T4" fmla="*/ 3 w 43"/>
              <a:gd name="T5" fmla="*/ 41 h 43"/>
              <a:gd name="T6" fmla="*/ 11 w 43"/>
              <a:gd name="T7" fmla="*/ 42 h 43"/>
              <a:gd name="T8" fmla="*/ 43 w 43"/>
              <a:gd name="T9" fmla="*/ 31 h 43"/>
              <a:gd name="T10" fmla="*/ 13 w 43"/>
              <a:gd name="T11" fmla="*/ 0 h 4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3"/>
              <a:gd name="T19" fmla="*/ 0 h 43"/>
              <a:gd name="T20" fmla="*/ 43 w 43"/>
              <a:gd name="T21" fmla="*/ 43 h 4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3" h="43">
                <a:moveTo>
                  <a:pt x="13" y="0"/>
                </a:moveTo>
                <a:cubicBezTo>
                  <a:pt x="1" y="33"/>
                  <a:pt x="1" y="33"/>
                  <a:pt x="1" y="33"/>
                </a:cubicBezTo>
                <a:cubicBezTo>
                  <a:pt x="0" y="35"/>
                  <a:pt x="0" y="39"/>
                  <a:pt x="3" y="41"/>
                </a:cubicBezTo>
                <a:cubicBezTo>
                  <a:pt x="5" y="43"/>
                  <a:pt x="8" y="43"/>
                  <a:pt x="11" y="42"/>
                </a:cubicBezTo>
                <a:cubicBezTo>
                  <a:pt x="43" y="31"/>
                  <a:pt x="43" y="31"/>
                  <a:pt x="43" y="31"/>
                </a:cubicBezTo>
                <a:lnTo>
                  <a:pt x="1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defTabSz="914400"/>
            <a:endParaRPr lang="zh-CN" altLang="zh-CN" sz="24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61" name="Freeform 41"/>
          <p:cNvSpPr>
            <a:spLocks noChangeArrowheads="1"/>
          </p:cNvSpPr>
          <p:nvPr/>
        </p:nvSpPr>
        <p:spPr bwMode="auto">
          <a:xfrm>
            <a:off x="2858143" y="5658115"/>
            <a:ext cx="200473" cy="33767"/>
          </a:xfrm>
          <a:custGeom>
            <a:avLst/>
            <a:gdLst>
              <a:gd name="T0" fmla="*/ 209 w 209"/>
              <a:gd name="T1" fmla="*/ 8 h 35"/>
              <a:gd name="T2" fmla="*/ 209 w 209"/>
              <a:gd name="T3" fmla="*/ 0 h 35"/>
              <a:gd name="T4" fmla="*/ 12 w 209"/>
              <a:gd name="T5" fmla="*/ 0 h 35"/>
              <a:gd name="T6" fmla="*/ 0 w 209"/>
              <a:gd name="T7" fmla="*/ 11 h 35"/>
              <a:gd name="T8" fmla="*/ 0 w 209"/>
              <a:gd name="T9" fmla="*/ 23 h 35"/>
              <a:gd name="T10" fmla="*/ 12 w 209"/>
              <a:gd name="T11" fmla="*/ 35 h 35"/>
              <a:gd name="T12" fmla="*/ 183 w 209"/>
              <a:gd name="T13" fmla="*/ 35 h 35"/>
              <a:gd name="T14" fmla="*/ 209 w 209"/>
              <a:gd name="T15" fmla="*/ 8 h 3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09"/>
              <a:gd name="T25" fmla="*/ 0 h 35"/>
              <a:gd name="T26" fmla="*/ 209 w 209"/>
              <a:gd name="T27" fmla="*/ 35 h 3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09" h="35">
                <a:moveTo>
                  <a:pt x="209" y="8"/>
                </a:moveTo>
                <a:cubicBezTo>
                  <a:pt x="209" y="0"/>
                  <a:pt x="209" y="0"/>
                  <a:pt x="209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6" y="0"/>
                  <a:pt x="0" y="5"/>
                  <a:pt x="0" y="11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9"/>
                  <a:pt x="6" y="35"/>
                  <a:pt x="12" y="35"/>
                </a:cubicBezTo>
                <a:cubicBezTo>
                  <a:pt x="183" y="35"/>
                  <a:pt x="183" y="35"/>
                  <a:pt x="183" y="35"/>
                </a:cubicBezTo>
                <a:lnTo>
                  <a:pt x="209" y="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defTabSz="914400"/>
            <a:endParaRPr lang="zh-CN" altLang="zh-CN" sz="24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400" dirty="0"/>
              <a:t>点击此处输入您的标题</a:t>
            </a:r>
            <a:endParaRPr lang="zh-CN" altLang="en-US" sz="2400" dirty="0"/>
          </a:p>
        </p:txBody>
      </p:sp>
      <p:pic>
        <p:nvPicPr>
          <p:cNvPr id="3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5" b="2174"/>
          <a:stretch>
            <a:fillRect/>
          </a:stretch>
        </p:blipFill>
        <p:spPr bwMode="auto">
          <a:xfrm>
            <a:off x="-95892" y="12700"/>
            <a:ext cx="12192000" cy="6858000"/>
          </a:xfrm>
          <a:prstGeom prst="rect">
            <a:avLst/>
          </a:prstGeom>
          <a:noFill/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08" y="1289415"/>
            <a:ext cx="2245951" cy="4764289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8"/>
          <p:cNvGrpSpPr/>
          <p:nvPr/>
        </p:nvGrpSpPr>
        <p:grpSpPr bwMode="auto">
          <a:xfrm>
            <a:off x="6334740" y="2236788"/>
            <a:ext cx="2964835" cy="1332876"/>
            <a:chOff x="238713" y="0"/>
            <a:chExt cx="2964508" cy="1332315"/>
          </a:xfrm>
          <a:solidFill>
            <a:schemeClr val="accent1"/>
          </a:solidFill>
        </p:grpSpPr>
        <p:sp>
          <p:nvSpPr>
            <p:cNvPr id="36" name="文本框 23"/>
            <p:cNvSpPr>
              <a:spLocks noChangeArrowheads="1"/>
            </p:cNvSpPr>
            <p:nvPr/>
          </p:nvSpPr>
          <p:spPr bwMode="auto">
            <a:xfrm>
              <a:off x="2570496" y="0"/>
              <a:ext cx="309846" cy="58332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4400"/>
              <a:endParaRPr lang="zh-CN" altLang="en-US" sz="3200" dirty="0">
                <a:solidFill>
                  <a:srgbClr val="000000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grpSp>
          <p:nvGrpSpPr>
            <p:cNvPr id="37" name="组合 24"/>
            <p:cNvGrpSpPr/>
            <p:nvPr/>
          </p:nvGrpSpPr>
          <p:grpSpPr bwMode="auto">
            <a:xfrm>
              <a:off x="238713" y="564196"/>
              <a:ext cx="2964508" cy="768119"/>
              <a:chOff x="0" y="0"/>
              <a:chExt cx="2964508" cy="768119"/>
            </a:xfrm>
            <a:grpFill/>
          </p:grpSpPr>
          <p:sp>
            <p:nvSpPr>
              <p:cNvPr id="38" name="文本框 25"/>
              <p:cNvSpPr>
                <a:spLocks noChangeArrowheads="1"/>
              </p:cNvSpPr>
              <p:nvPr/>
            </p:nvSpPr>
            <p:spPr bwMode="auto">
              <a:xfrm>
                <a:off x="1798929" y="0"/>
                <a:ext cx="1116207" cy="316732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defTabSz="914400"/>
                <a:r>
                  <a:rPr lang="zh-CN" altLang="en-US" sz="1465" b="1" dirty="0">
                    <a:solidFill>
                      <a:prstClr val="white"/>
                    </a:solidFill>
                    <a:latin typeface="宋体" panose="02010600030101010101" pitchFamily="2" charset="-122"/>
                    <a:sym typeface="方正正黑简体" panose="02000000000000000000" pitchFamily="2" charset="-122"/>
                  </a:rPr>
                  <a:t>请输入标题</a:t>
                </a:r>
                <a:endParaRPr lang="zh-CN" altLang="en-US" sz="2400" dirty="0">
                  <a:solidFill>
                    <a:prstClr val="black"/>
                  </a:solidFill>
                  <a:latin typeface="宋体" panose="02010600030101010101" pitchFamily="2" charset="-122"/>
                </a:endParaRPr>
              </a:p>
            </p:txBody>
          </p:sp>
          <p:sp>
            <p:nvSpPr>
              <p:cNvPr id="39" name="矩形 26"/>
              <p:cNvSpPr>
                <a:spLocks noChangeArrowheads="1"/>
              </p:cNvSpPr>
              <p:nvPr/>
            </p:nvSpPr>
            <p:spPr bwMode="auto">
              <a:xfrm>
                <a:off x="0" y="307938"/>
                <a:ext cx="2964508" cy="460181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defTabSz="914400"/>
                <a:r>
                  <a:rPr lang="zh-CN" altLang="en-US" sz="1200" dirty="0">
                    <a:solidFill>
                      <a:srgbClr val="FFFFFF"/>
                    </a:solidFill>
                    <a:latin typeface="宋体" panose="02010600030101010101" pitchFamily="2" charset="-122"/>
                    <a:sym typeface="微软雅黑" panose="020B0503020204020204" charset="-122"/>
                  </a:rPr>
                  <a:t>在这里输入内本在这里输入内容文本在这里输入内容</a:t>
                </a:r>
                <a:endParaRPr lang="zh-CN" altLang="en-US" sz="1200" dirty="0">
                  <a:solidFill>
                    <a:srgbClr val="FFFFFF"/>
                  </a:solidFill>
                  <a:latin typeface="宋体" panose="02010600030101010101" pitchFamily="2" charset="-122"/>
                </a:endParaRPr>
              </a:p>
            </p:txBody>
          </p:sp>
        </p:grpSp>
      </p:grpSp>
      <p:grpSp>
        <p:nvGrpSpPr>
          <p:cNvPr id="42" name="Group 21"/>
          <p:cNvGrpSpPr/>
          <p:nvPr/>
        </p:nvGrpSpPr>
        <p:grpSpPr bwMode="auto">
          <a:xfrm>
            <a:off x="8943975" y="1395413"/>
            <a:ext cx="455613" cy="500063"/>
            <a:chOff x="0" y="0"/>
            <a:chExt cx="419" cy="461"/>
          </a:xfrm>
        </p:grpSpPr>
        <p:sp>
          <p:nvSpPr>
            <p:cNvPr id="43" name="Freeform 22"/>
            <p:cNvSpPr>
              <a:spLocks noChangeArrowheads="1"/>
            </p:cNvSpPr>
            <p:nvPr/>
          </p:nvSpPr>
          <p:spPr bwMode="auto">
            <a:xfrm>
              <a:off x="0" y="44"/>
              <a:ext cx="418" cy="417"/>
            </a:xfrm>
            <a:custGeom>
              <a:avLst/>
              <a:gdLst>
                <a:gd name="T0" fmla="*/ 418 w 418"/>
                <a:gd name="T1" fmla="*/ 325 h 417"/>
                <a:gd name="T2" fmla="*/ 302 w 418"/>
                <a:gd name="T3" fmla="*/ 417 h 417"/>
                <a:gd name="T4" fmla="*/ 0 w 418"/>
                <a:gd name="T5" fmla="*/ 417 h 417"/>
                <a:gd name="T6" fmla="*/ 0 w 418"/>
                <a:gd name="T7" fmla="*/ 0 h 417"/>
                <a:gd name="T8" fmla="*/ 418 w 418"/>
                <a:gd name="T9" fmla="*/ 0 h 417"/>
                <a:gd name="T10" fmla="*/ 418 w 418"/>
                <a:gd name="T11" fmla="*/ 325 h 4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18"/>
                <a:gd name="T19" fmla="*/ 0 h 417"/>
                <a:gd name="T20" fmla="*/ 418 w 418"/>
                <a:gd name="T21" fmla="*/ 417 h 4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18" h="417">
                  <a:moveTo>
                    <a:pt x="418" y="325"/>
                  </a:moveTo>
                  <a:lnTo>
                    <a:pt x="302" y="417"/>
                  </a:lnTo>
                  <a:lnTo>
                    <a:pt x="0" y="417"/>
                  </a:lnTo>
                  <a:lnTo>
                    <a:pt x="0" y="0"/>
                  </a:lnTo>
                  <a:lnTo>
                    <a:pt x="418" y="0"/>
                  </a:lnTo>
                  <a:lnTo>
                    <a:pt x="418" y="32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zh-CN" sz="2400">
                <a:solidFill>
                  <a:srgbClr val="000000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4" name="Freeform 23"/>
            <p:cNvSpPr>
              <a:spLocks noChangeArrowheads="1"/>
            </p:cNvSpPr>
            <p:nvPr/>
          </p:nvSpPr>
          <p:spPr bwMode="auto">
            <a:xfrm>
              <a:off x="0" y="44"/>
              <a:ext cx="418" cy="417"/>
            </a:xfrm>
            <a:custGeom>
              <a:avLst/>
              <a:gdLst>
                <a:gd name="T0" fmla="*/ 418 w 418"/>
                <a:gd name="T1" fmla="*/ 325 h 417"/>
                <a:gd name="T2" fmla="*/ 302 w 418"/>
                <a:gd name="T3" fmla="*/ 417 h 417"/>
                <a:gd name="T4" fmla="*/ 0 w 418"/>
                <a:gd name="T5" fmla="*/ 417 h 417"/>
                <a:gd name="T6" fmla="*/ 0 w 418"/>
                <a:gd name="T7" fmla="*/ 0 h 417"/>
                <a:gd name="T8" fmla="*/ 418 w 418"/>
                <a:gd name="T9" fmla="*/ 0 h 4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8"/>
                <a:gd name="T16" fmla="*/ 0 h 417"/>
                <a:gd name="T17" fmla="*/ 418 w 418"/>
                <a:gd name="T18" fmla="*/ 417 h 4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8" h="417">
                  <a:moveTo>
                    <a:pt x="418" y="325"/>
                  </a:moveTo>
                  <a:lnTo>
                    <a:pt x="302" y="417"/>
                  </a:lnTo>
                  <a:lnTo>
                    <a:pt x="0" y="417"/>
                  </a:lnTo>
                  <a:lnTo>
                    <a:pt x="0" y="0"/>
                  </a:lnTo>
                  <a:lnTo>
                    <a:pt x="4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zh-CN" sz="2400">
                <a:solidFill>
                  <a:srgbClr val="000000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5" name="Freeform 24"/>
            <p:cNvSpPr>
              <a:spLocks noChangeArrowheads="1"/>
            </p:cNvSpPr>
            <p:nvPr/>
          </p:nvSpPr>
          <p:spPr bwMode="auto">
            <a:xfrm>
              <a:off x="305" y="370"/>
              <a:ext cx="114" cy="91"/>
            </a:xfrm>
            <a:custGeom>
              <a:avLst/>
              <a:gdLst>
                <a:gd name="T0" fmla="*/ 0 w 114"/>
                <a:gd name="T1" fmla="*/ 91 h 91"/>
                <a:gd name="T2" fmla="*/ 0 w 114"/>
                <a:gd name="T3" fmla="*/ 0 h 91"/>
                <a:gd name="T4" fmla="*/ 114 w 114"/>
                <a:gd name="T5" fmla="*/ 0 h 91"/>
                <a:gd name="T6" fmla="*/ 0 w 114"/>
                <a:gd name="T7" fmla="*/ 91 h 9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91"/>
                <a:gd name="T14" fmla="*/ 114 w 114"/>
                <a:gd name="T15" fmla="*/ 91 h 9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91">
                  <a:moveTo>
                    <a:pt x="0" y="91"/>
                  </a:moveTo>
                  <a:lnTo>
                    <a:pt x="0" y="0"/>
                  </a:lnTo>
                  <a:lnTo>
                    <a:pt x="114" y="0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zh-CN" sz="2400">
                <a:solidFill>
                  <a:srgbClr val="000000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6" name="Freeform 25"/>
            <p:cNvSpPr>
              <a:spLocks noEditPoints="1" noChangeArrowheads="1"/>
            </p:cNvSpPr>
            <p:nvPr/>
          </p:nvSpPr>
          <p:spPr bwMode="auto">
            <a:xfrm>
              <a:off x="75" y="129"/>
              <a:ext cx="279" cy="97"/>
            </a:xfrm>
            <a:custGeom>
              <a:avLst/>
              <a:gdLst>
                <a:gd name="T0" fmla="*/ 253 w 256"/>
                <a:gd name="T1" fmla="*/ 72 h 89"/>
                <a:gd name="T2" fmla="*/ 210 w 256"/>
                <a:gd name="T3" fmla="*/ 59 h 89"/>
                <a:gd name="T4" fmla="*/ 203 w 256"/>
                <a:gd name="T5" fmla="*/ 42 h 89"/>
                <a:gd name="T6" fmla="*/ 184 w 256"/>
                <a:gd name="T7" fmla="*/ 47 h 89"/>
                <a:gd name="T8" fmla="*/ 166 w 256"/>
                <a:gd name="T9" fmla="*/ 25 h 89"/>
                <a:gd name="T10" fmla="*/ 153 w 256"/>
                <a:gd name="T11" fmla="*/ 25 h 89"/>
                <a:gd name="T12" fmla="*/ 137 w 256"/>
                <a:gd name="T13" fmla="*/ 45 h 89"/>
                <a:gd name="T14" fmla="*/ 121 w 256"/>
                <a:gd name="T15" fmla="*/ 18 h 89"/>
                <a:gd name="T16" fmla="*/ 108 w 256"/>
                <a:gd name="T17" fmla="*/ 17 h 89"/>
                <a:gd name="T18" fmla="*/ 108 w 256"/>
                <a:gd name="T19" fmla="*/ 17 h 89"/>
                <a:gd name="T20" fmla="*/ 111 w 256"/>
                <a:gd name="T21" fmla="*/ 17 h 89"/>
                <a:gd name="T22" fmla="*/ 111 w 256"/>
                <a:gd name="T23" fmla="*/ 18 h 89"/>
                <a:gd name="T24" fmla="*/ 101 w 256"/>
                <a:gd name="T25" fmla="*/ 32 h 89"/>
                <a:gd name="T26" fmla="*/ 96 w 256"/>
                <a:gd name="T27" fmla="*/ 36 h 89"/>
                <a:gd name="T28" fmla="*/ 94 w 256"/>
                <a:gd name="T29" fmla="*/ 21 h 89"/>
                <a:gd name="T30" fmla="*/ 81 w 256"/>
                <a:gd name="T31" fmla="*/ 21 h 89"/>
                <a:gd name="T32" fmla="*/ 82 w 256"/>
                <a:gd name="T33" fmla="*/ 35 h 89"/>
                <a:gd name="T34" fmla="*/ 81 w 256"/>
                <a:gd name="T35" fmla="*/ 49 h 89"/>
                <a:gd name="T36" fmla="*/ 79 w 256"/>
                <a:gd name="T37" fmla="*/ 65 h 89"/>
                <a:gd name="T38" fmla="*/ 77 w 256"/>
                <a:gd name="T39" fmla="*/ 71 h 89"/>
                <a:gd name="T40" fmla="*/ 75 w 256"/>
                <a:gd name="T41" fmla="*/ 72 h 89"/>
                <a:gd name="T42" fmla="*/ 55 w 256"/>
                <a:gd name="T43" fmla="*/ 2 h 89"/>
                <a:gd name="T44" fmla="*/ 42 w 256"/>
                <a:gd name="T45" fmla="*/ 2 h 89"/>
                <a:gd name="T46" fmla="*/ 37 w 256"/>
                <a:gd name="T47" fmla="*/ 56 h 89"/>
                <a:gd name="T48" fmla="*/ 30 w 256"/>
                <a:gd name="T49" fmla="*/ 76 h 89"/>
                <a:gd name="T50" fmla="*/ 29 w 256"/>
                <a:gd name="T51" fmla="*/ 75 h 89"/>
                <a:gd name="T52" fmla="*/ 13 w 256"/>
                <a:gd name="T53" fmla="*/ 24 h 89"/>
                <a:gd name="T54" fmla="*/ 0 w 256"/>
                <a:gd name="T55" fmla="*/ 24 h 89"/>
                <a:gd name="T56" fmla="*/ 25 w 256"/>
                <a:gd name="T57" fmla="*/ 83 h 89"/>
                <a:gd name="T58" fmla="*/ 51 w 256"/>
                <a:gd name="T59" fmla="*/ 57 h 89"/>
                <a:gd name="T60" fmla="*/ 75 w 256"/>
                <a:gd name="T61" fmla="*/ 78 h 89"/>
                <a:gd name="T62" fmla="*/ 95 w 256"/>
                <a:gd name="T63" fmla="*/ 42 h 89"/>
                <a:gd name="T64" fmla="*/ 96 w 256"/>
                <a:gd name="T65" fmla="*/ 42 h 89"/>
                <a:gd name="T66" fmla="*/ 114 w 256"/>
                <a:gd name="T67" fmla="*/ 31 h 89"/>
                <a:gd name="T68" fmla="*/ 134 w 256"/>
                <a:gd name="T69" fmla="*/ 50 h 89"/>
                <a:gd name="T70" fmla="*/ 160 w 256"/>
                <a:gd name="T71" fmla="*/ 35 h 89"/>
                <a:gd name="T72" fmla="*/ 180 w 256"/>
                <a:gd name="T73" fmla="*/ 53 h 89"/>
                <a:gd name="T74" fmla="*/ 192 w 256"/>
                <a:gd name="T75" fmla="*/ 53 h 89"/>
                <a:gd name="T76" fmla="*/ 196 w 256"/>
                <a:gd name="T77" fmla="*/ 48 h 89"/>
                <a:gd name="T78" fmla="*/ 197 w 256"/>
                <a:gd name="T79" fmla="*/ 59 h 89"/>
                <a:gd name="T80" fmla="*/ 182 w 256"/>
                <a:gd name="T81" fmla="*/ 63 h 89"/>
                <a:gd name="T82" fmla="*/ 186 w 256"/>
                <a:gd name="T83" fmla="*/ 86 h 89"/>
                <a:gd name="T84" fmla="*/ 209 w 256"/>
                <a:gd name="T85" fmla="*/ 63 h 89"/>
                <a:gd name="T86" fmla="*/ 242 w 256"/>
                <a:gd name="T87" fmla="*/ 73 h 89"/>
                <a:gd name="T88" fmla="*/ 253 w 256"/>
                <a:gd name="T89" fmla="*/ 72 h 89"/>
                <a:gd name="T90" fmla="*/ 185 w 256"/>
                <a:gd name="T91" fmla="*/ 79 h 89"/>
                <a:gd name="T92" fmla="*/ 184 w 256"/>
                <a:gd name="T93" fmla="*/ 74 h 89"/>
                <a:gd name="T94" fmla="*/ 196 w 256"/>
                <a:gd name="T95" fmla="*/ 63 h 89"/>
                <a:gd name="T96" fmla="*/ 185 w 256"/>
                <a:gd name="T97" fmla="*/ 79 h 8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56"/>
                <a:gd name="T148" fmla="*/ 0 h 89"/>
                <a:gd name="T149" fmla="*/ 256 w 256"/>
                <a:gd name="T150" fmla="*/ 89 h 8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56" h="89">
                  <a:moveTo>
                    <a:pt x="253" y="72"/>
                  </a:moveTo>
                  <a:cubicBezTo>
                    <a:pt x="243" y="66"/>
                    <a:pt x="226" y="60"/>
                    <a:pt x="210" y="59"/>
                  </a:cubicBezTo>
                  <a:cubicBezTo>
                    <a:pt x="212" y="52"/>
                    <a:pt x="211" y="45"/>
                    <a:pt x="203" y="42"/>
                  </a:cubicBezTo>
                  <a:cubicBezTo>
                    <a:pt x="196" y="39"/>
                    <a:pt x="189" y="43"/>
                    <a:pt x="184" y="47"/>
                  </a:cubicBezTo>
                  <a:cubicBezTo>
                    <a:pt x="176" y="41"/>
                    <a:pt x="173" y="32"/>
                    <a:pt x="166" y="25"/>
                  </a:cubicBezTo>
                  <a:cubicBezTo>
                    <a:pt x="164" y="23"/>
                    <a:pt x="154" y="23"/>
                    <a:pt x="153" y="25"/>
                  </a:cubicBezTo>
                  <a:cubicBezTo>
                    <a:pt x="152" y="27"/>
                    <a:pt x="140" y="48"/>
                    <a:pt x="137" y="45"/>
                  </a:cubicBezTo>
                  <a:cubicBezTo>
                    <a:pt x="129" y="40"/>
                    <a:pt x="125" y="26"/>
                    <a:pt x="121" y="18"/>
                  </a:cubicBezTo>
                  <a:cubicBezTo>
                    <a:pt x="120" y="16"/>
                    <a:pt x="110" y="15"/>
                    <a:pt x="108" y="17"/>
                  </a:cubicBezTo>
                  <a:cubicBezTo>
                    <a:pt x="108" y="17"/>
                    <a:pt x="108" y="17"/>
                    <a:pt x="108" y="17"/>
                  </a:cubicBezTo>
                  <a:cubicBezTo>
                    <a:pt x="108" y="17"/>
                    <a:pt x="111" y="17"/>
                    <a:pt x="111" y="17"/>
                  </a:cubicBezTo>
                  <a:cubicBezTo>
                    <a:pt x="111" y="18"/>
                    <a:pt x="111" y="18"/>
                    <a:pt x="111" y="18"/>
                  </a:cubicBezTo>
                  <a:cubicBezTo>
                    <a:pt x="107" y="23"/>
                    <a:pt x="104" y="28"/>
                    <a:pt x="101" y="32"/>
                  </a:cubicBezTo>
                  <a:cubicBezTo>
                    <a:pt x="99" y="36"/>
                    <a:pt x="97" y="36"/>
                    <a:pt x="96" y="36"/>
                  </a:cubicBezTo>
                  <a:cubicBezTo>
                    <a:pt x="96" y="30"/>
                    <a:pt x="95" y="25"/>
                    <a:pt x="94" y="21"/>
                  </a:cubicBezTo>
                  <a:cubicBezTo>
                    <a:pt x="94" y="19"/>
                    <a:pt x="82" y="19"/>
                    <a:pt x="81" y="21"/>
                  </a:cubicBezTo>
                  <a:cubicBezTo>
                    <a:pt x="80" y="27"/>
                    <a:pt x="80" y="32"/>
                    <a:pt x="82" y="35"/>
                  </a:cubicBezTo>
                  <a:cubicBezTo>
                    <a:pt x="82" y="40"/>
                    <a:pt x="82" y="44"/>
                    <a:pt x="81" y="49"/>
                  </a:cubicBezTo>
                  <a:cubicBezTo>
                    <a:pt x="81" y="54"/>
                    <a:pt x="80" y="59"/>
                    <a:pt x="79" y="65"/>
                  </a:cubicBezTo>
                  <a:cubicBezTo>
                    <a:pt x="79" y="67"/>
                    <a:pt x="78" y="69"/>
                    <a:pt x="77" y="71"/>
                  </a:cubicBezTo>
                  <a:cubicBezTo>
                    <a:pt x="74" y="76"/>
                    <a:pt x="73" y="76"/>
                    <a:pt x="75" y="72"/>
                  </a:cubicBezTo>
                  <a:cubicBezTo>
                    <a:pt x="59" y="60"/>
                    <a:pt x="54" y="21"/>
                    <a:pt x="55" y="2"/>
                  </a:cubicBezTo>
                  <a:cubicBezTo>
                    <a:pt x="55" y="0"/>
                    <a:pt x="42" y="0"/>
                    <a:pt x="42" y="2"/>
                  </a:cubicBezTo>
                  <a:cubicBezTo>
                    <a:pt x="41" y="21"/>
                    <a:pt x="40" y="39"/>
                    <a:pt x="37" y="56"/>
                  </a:cubicBezTo>
                  <a:cubicBezTo>
                    <a:pt x="35" y="63"/>
                    <a:pt x="33" y="70"/>
                    <a:pt x="30" y="76"/>
                  </a:cubicBezTo>
                  <a:cubicBezTo>
                    <a:pt x="30" y="76"/>
                    <a:pt x="29" y="75"/>
                    <a:pt x="29" y="75"/>
                  </a:cubicBezTo>
                  <a:cubicBezTo>
                    <a:pt x="20" y="60"/>
                    <a:pt x="18" y="41"/>
                    <a:pt x="13" y="24"/>
                  </a:cubicBezTo>
                  <a:cubicBezTo>
                    <a:pt x="12" y="21"/>
                    <a:pt x="0" y="23"/>
                    <a:pt x="0" y="24"/>
                  </a:cubicBezTo>
                  <a:cubicBezTo>
                    <a:pt x="5" y="39"/>
                    <a:pt x="8" y="79"/>
                    <a:pt x="25" y="83"/>
                  </a:cubicBezTo>
                  <a:cubicBezTo>
                    <a:pt x="41" y="87"/>
                    <a:pt x="48" y="74"/>
                    <a:pt x="51" y="57"/>
                  </a:cubicBezTo>
                  <a:cubicBezTo>
                    <a:pt x="56" y="68"/>
                    <a:pt x="64" y="77"/>
                    <a:pt x="75" y="78"/>
                  </a:cubicBezTo>
                  <a:cubicBezTo>
                    <a:pt x="92" y="79"/>
                    <a:pt x="96" y="60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105" y="42"/>
                    <a:pt x="110" y="37"/>
                    <a:pt x="114" y="31"/>
                  </a:cubicBezTo>
                  <a:cubicBezTo>
                    <a:pt x="118" y="40"/>
                    <a:pt x="124" y="49"/>
                    <a:pt x="134" y="50"/>
                  </a:cubicBezTo>
                  <a:cubicBezTo>
                    <a:pt x="147" y="51"/>
                    <a:pt x="154" y="44"/>
                    <a:pt x="160" y="35"/>
                  </a:cubicBezTo>
                  <a:cubicBezTo>
                    <a:pt x="165" y="42"/>
                    <a:pt x="170" y="49"/>
                    <a:pt x="180" y="53"/>
                  </a:cubicBezTo>
                  <a:cubicBezTo>
                    <a:pt x="182" y="54"/>
                    <a:pt x="190" y="55"/>
                    <a:pt x="192" y="53"/>
                  </a:cubicBezTo>
                  <a:cubicBezTo>
                    <a:pt x="192" y="52"/>
                    <a:pt x="194" y="50"/>
                    <a:pt x="196" y="48"/>
                  </a:cubicBezTo>
                  <a:cubicBezTo>
                    <a:pt x="198" y="52"/>
                    <a:pt x="198" y="55"/>
                    <a:pt x="197" y="59"/>
                  </a:cubicBezTo>
                  <a:cubicBezTo>
                    <a:pt x="192" y="59"/>
                    <a:pt x="186" y="61"/>
                    <a:pt x="182" y="63"/>
                  </a:cubicBezTo>
                  <a:cubicBezTo>
                    <a:pt x="168" y="70"/>
                    <a:pt x="167" y="89"/>
                    <a:pt x="186" y="86"/>
                  </a:cubicBezTo>
                  <a:cubicBezTo>
                    <a:pt x="194" y="85"/>
                    <a:pt x="205" y="74"/>
                    <a:pt x="209" y="63"/>
                  </a:cubicBezTo>
                  <a:cubicBezTo>
                    <a:pt x="222" y="64"/>
                    <a:pt x="236" y="70"/>
                    <a:pt x="242" y="73"/>
                  </a:cubicBezTo>
                  <a:cubicBezTo>
                    <a:pt x="245" y="74"/>
                    <a:pt x="256" y="73"/>
                    <a:pt x="253" y="72"/>
                  </a:cubicBezTo>
                  <a:close/>
                  <a:moveTo>
                    <a:pt x="185" y="79"/>
                  </a:moveTo>
                  <a:cubicBezTo>
                    <a:pt x="180" y="86"/>
                    <a:pt x="183" y="78"/>
                    <a:pt x="184" y="74"/>
                  </a:cubicBezTo>
                  <a:cubicBezTo>
                    <a:pt x="184" y="67"/>
                    <a:pt x="189" y="64"/>
                    <a:pt x="196" y="63"/>
                  </a:cubicBezTo>
                  <a:cubicBezTo>
                    <a:pt x="193" y="69"/>
                    <a:pt x="189" y="75"/>
                    <a:pt x="185" y="79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zh-CN" sz="2400">
                <a:solidFill>
                  <a:srgbClr val="000000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7" name="Freeform 26"/>
            <p:cNvSpPr>
              <a:spLocks noChangeArrowheads="1"/>
            </p:cNvSpPr>
            <p:nvPr/>
          </p:nvSpPr>
          <p:spPr bwMode="auto">
            <a:xfrm>
              <a:off x="68" y="300"/>
              <a:ext cx="145" cy="59"/>
            </a:xfrm>
            <a:custGeom>
              <a:avLst/>
              <a:gdLst>
                <a:gd name="T0" fmla="*/ 121 w 134"/>
                <a:gd name="T1" fmla="*/ 11 h 54"/>
                <a:gd name="T2" fmla="*/ 118 w 134"/>
                <a:gd name="T3" fmla="*/ 24 h 54"/>
                <a:gd name="T4" fmla="*/ 118 w 134"/>
                <a:gd name="T5" fmla="*/ 29 h 54"/>
                <a:gd name="T6" fmla="*/ 118 w 134"/>
                <a:gd name="T7" fmla="*/ 29 h 54"/>
                <a:gd name="T8" fmla="*/ 105 w 134"/>
                <a:gd name="T9" fmla="*/ 8 h 54"/>
                <a:gd name="T10" fmla="*/ 92 w 134"/>
                <a:gd name="T11" fmla="*/ 8 h 54"/>
                <a:gd name="T12" fmla="*/ 89 w 134"/>
                <a:gd name="T13" fmla="*/ 21 h 54"/>
                <a:gd name="T14" fmla="*/ 87 w 134"/>
                <a:gd name="T15" fmla="*/ 26 h 54"/>
                <a:gd name="T16" fmla="*/ 85 w 134"/>
                <a:gd name="T17" fmla="*/ 28 h 54"/>
                <a:gd name="T18" fmla="*/ 75 w 134"/>
                <a:gd name="T19" fmla="*/ 3 h 54"/>
                <a:gd name="T20" fmla="*/ 62 w 134"/>
                <a:gd name="T21" fmla="*/ 3 h 54"/>
                <a:gd name="T22" fmla="*/ 38 w 134"/>
                <a:gd name="T23" fmla="*/ 41 h 54"/>
                <a:gd name="T24" fmla="*/ 14 w 134"/>
                <a:gd name="T25" fmla="*/ 2 h 54"/>
                <a:gd name="T26" fmla="*/ 3 w 134"/>
                <a:gd name="T27" fmla="*/ 3 h 54"/>
                <a:gd name="T28" fmla="*/ 21 w 134"/>
                <a:gd name="T29" fmla="*/ 35 h 54"/>
                <a:gd name="T30" fmla="*/ 43 w 134"/>
                <a:gd name="T31" fmla="*/ 48 h 54"/>
                <a:gd name="T32" fmla="*/ 70 w 134"/>
                <a:gd name="T33" fmla="*/ 24 h 54"/>
                <a:gd name="T34" fmla="*/ 84 w 134"/>
                <a:gd name="T35" fmla="*/ 35 h 54"/>
                <a:gd name="T36" fmla="*/ 101 w 134"/>
                <a:gd name="T37" fmla="*/ 24 h 54"/>
                <a:gd name="T38" fmla="*/ 114 w 134"/>
                <a:gd name="T39" fmla="*/ 34 h 54"/>
                <a:gd name="T40" fmla="*/ 134 w 134"/>
                <a:gd name="T41" fmla="*/ 11 h 54"/>
                <a:gd name="T42" fmla="*/ 121 w 134"/>
                <a:gd name="T43" fmla="*/ 11 h 5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34"/>
                <a:gd name="T67" fmla="*/ 0 h 54"/>
                <a:gd name="T68" fmla="*/ 134 w 134"/>
                <a:gd name="T69" fmla="*/ 54 h 5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34" h="54">
                  <a:moveTo>
                    <a:pt x="121" y="11"/>
                  </a:moveTo>
                  <a:cubicBezTo>
                    <a:pt x="120" y="16"/>
                    <a:pt x="119" y="20"/>
                    <a:pt x="118" y="24"/>
                  </a:cubicBezTo>
                  <a:cubicBezTo>
                    <a:pt x="117" y="26"/>
                    <a:pt x="118" y="28"/>
                    <a:pt x="118" y="29"/>
                  </a:cubicBezTo>
                  <a:cubicBezTo>
                    <a:pt x="118" y="29"/>
                    <a:pt x="118" y="29"/>
                    <a:pt x="118" y="29"/>
                  </a:cubicBezTo>
                  <a:cubicBezTo>
                    <a:pt x="113" y="23"/>
                    <a:pt x="109" y="15"/>
                    <a:pt x="105" y="8"/>
                  </a:cubicBezTo>
                  <a:cubicBezTo>
                    <a:pt x="104" y="6"/>
                    <a:pt x="93" y="5"/>
                    <a:pt x="92" y="8"/>
                  </a:cubicBezTo>
                  <a:cubicBezTo>
                    <a:pt x="91" y="12"/>
                    <a:pt x="90" y="17"/>
                    <a:pt x="89" y="21"/>
                  </a:cubicBezTo>
                  <a:cubicBezTo>
                    <a:pt x="87" y="26"/>
                    <a:pt x="87" y="26"/>
                    <a:pt x="87" y="26"/>
                  </a:cubicBezTo>
                  <a:cubicBezTo>
                    <a:pt x="86" y="27"/>
                    <a:pt x="86" y="27"/>
                    <a:pt x="85" y="28"/>
                  </a:cubicBezTo>
                  <a:cubicBezTo>
                    <a:pt x="80" y="21"/>
                    <a:pt x="77" y="10"/>
                    <a:pt x="75" y="3"/>
                  </a:cubicBezTo>
                  <a:cubicBezTo>
                    <a:pt x="74" y="0"/>
                    <a:pt x="62" y="0"/>
                    <a:pt x="62" y="3"/>
                  </a:cubicBezTo>
                  <a:cubicBezTo>
                    <a:pt x="60" y="11"/>
                    <a:pt x="52" y="54"/>
                    <a:pt x="38" y="41"/>
                  </a:cubicBezTo>
                  <a:cubicBezTo>
                    <a:pt x="28" y="31"/>
                    <a:pt x="26" y="8"/>
                    <a:pt x="14" y="2"/>
                  </a:cubicBezTo>
                  <a:cubicBezTo>
                    <a:pt x="11" y="1"/>
                    <a:pt x="0" y="2"/>
                    <a:pt x="3" y="3"/>
                  </a:cubicBezTo>
                  <a:cubicBezTo>
                    <a:pt x="11" y="7"/>
                    <a:pt x="16" y="28"/>
                    <a:pt x="21" y="35"/>
                  </a:cubicBezTo>
                  <a:cubicBezTo>
                    <a:pt x="26" y="44"/>
                    <a:pt x="33" y="48"/>
                    <a:pt x="43" y="48"/>
                  </a:cubicBezTo>
                  <a:cubicBezTo>
                    <a:pt x="59" y="49"/>
                    <a:pt x="65" y="37"/>
                    <a:pt x="70" y="24"/>
                  </a:cubicBezTo>
                  <a:cubicBezTo>
                    <a:pt x="73" y="30"/>
                    <a:pt x="77" y="35"/>
                    <a:pt x="84" y="35"/>
                  </a:cubicBezTo>
                  <a:cubicBezTo>
                    <a:pt x="94" y="36"/>
                    <a:pt x="98" y="31"/>
                    <a:pt x="101" y="24"/>
                  </a:cubicBezTo>
                  <a:cubicBezTo>
                    <a:pt x="104" y="29"/>
                    <a:pt x="109" y="34"/>
                    <a:pt x="114" y="34"/>
                  </a:cubicBezTo>
                  <a:cubicBezTo>
                    <a:pt x="130" y="36"/>
                    <a:pt x="131" y="24"/>
                    <a:pt x="134" y="11"/>
                  </a:cubicBezTo>
                  <a:cubicBezTo>
                    <a:pt x="134" y="10"/>
                    <a:pt x="121" y="9"/>
                    <a:pt x="121" y="1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zh-CN" sz="2400">
                <a:solidFill>
                  <a:srgbClr val="000000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8" name="Freeform 27"/>
            <p:cNvSpPr>
              <a:spLocks noChangeArrowheads="1"/>
            </p:cNvSpPr>
            <p:nvPr/>
          </p:nvSpPr>
          <p:spPr bwMode="auto">
            <a:xfrm>
              <a:off x="222" y="285"/>
              <a:ext cx="107" cy="77"/>
            </a:xfrm>
            <a:custGeom>
              <a:avLst/>
              <a:gdLst>
                <a:gd name="T0" fmla="*/ 82 w 98"/>
                <a:gd name="T1" fmla="*/ 12 h 71"/>
                <a:gd name="T2" fmla="*/ 69 w 98"/>
                <a:gd name="T3" fmla="*/ 12 h 71"/>
                <a:gd name="T4" fmla="*/ 67 w 98"/>
                <a:gd name="T5" fmla="*/ 22 h 71"/>
                <a:gd name="T6" fmla="*/ 65 w 98"/>
                <a:gd name="T7" fmla="*/ 25 h 71"/>
                <a:gd name="T8" fmla="*/ 65 w 98"/>
                <a:gd name="T9" fmla="*/ 25 h 71"/>
                <a:gd name="T10" fmla="*/ 59 w 98"/>
                <a:gd name="T11" fmla="*/ 19 h 71"/>
                <a:gd name="T12" fmla="*/ 35 w 98"/>
                <a:gd name="T13" fmla="*/ 15 h 71"/>
                <a:gd name="T14" fmla="*/ 17 w 98"/>
                <a:gd name="T15" fmla="*/ 30 h 71"/>
                <a:gd name="T16" fmla="*/ 14 w 98"/>
                <a:gd name="T17" fmla="*/ 2 h 71"/>
                <a:gd name="T18" fmla="*/ 0 w 98"/>
                <a:gd name="T19" fmla="*/ 2 h 71"/>
                <a:gd name="T20" fmla="*/ 9 w 98"/>
                <a:gd name="T21" fmla="*/ 69 h 71"/>
                <a:gd name="T22" fmla="*/ 22 w 98"/>
                <a:gd name="T23" fmla="*/ 69 h 71"/>
                <a:gd name="T24" fmla="*/ 29 w 98"/>
                <a:gd name="T25" fmla="*/ 35 h 71"/>
                <a:gd name="T26" fmla="*/ 37 w 98"/>
                <a:gd name="T27" fmla="*/ 20 h 71"/>
                <a:gd name="T28" fmla="*/ 55 w 98"/>
                <a:gd name="T29" fmla="*/ 28 h 71"/>
                <a:gd name="T30" fmla="*/ 70 w 98"/>
                <a:gd name="T31" fmla="*/ 32 h 71"/>
                <a:gd name="T32" fmla="*/ 75 w 98"/>
                <a:gd name="T33" fmla="*/ 29 h 71"/>
                <a:gd name="T34" fmla="*/ 85 w 98"/>
                <a:gd name="T35" fmla="*/ 42 h 71"/>
                <a:gd name="T36" fmla="*/ 97 w 98"/>
                <a:gd name="T37" fmla="*/ 41 h 71"/>
                <a:gd name="T38" fmla="*/ 82 w 98"/>
                <a:gd name="T39" fmla="*/ 12 h 7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98"/>
                <a:gd name="T61" fmla="*/ 0 h 71"/>
                <a:gd name="T62" fmla="*/ 98 w 98"/>
                <a:gd name="T63" fmla="*/ 71 h 7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98" h="71">
                  <a:moveTo>
                    <a:pt x="82" y="12"/>
                  </a:moveTo>
                  <a:cubicBezTo>
                    <a:pt x="81" y="10"/>
                    <a:pt x="70" y="10"/>
                    <a:pt x="69" y="12"/>
                  </a:cubicBezTo>
                  <a:cubicBezTo>
                    <a:pt x="68" y="15"/>
                    <a:pt x="68" y="18"/>
                    <a:pt x="67" y="22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3" y="23"/>
                    <a:pt x="61" y="21"/>
                    <a:pt x="59" y="19"/>
                  </a:cubicBezTo>
                  <a:cubicBezTo>
                    <a:pt x="52" y="15"/>
                    <a:pt x="43" y="14"/>
                    <a:pt x="35" y="15"/>
                  </a:cubicBezTo>
                  <a:cubicBezTo>
                    <a:pt x="26" y="16"/>
                    <a:pt x="21" y="23"/>
                    <a:pt x="17" y="30"/>
                  </a:cubicBezTo>
                  <a:cubicBezTo>
                    <a:pt x="16" y="21"/>
                    <a:pt x="15" y="12"/>
                    <a:pt x="14" y="2"/>
                  </a:cubicBezTo>
                  <a:cubicBezTo>
                    <a:pt x="13" y="0"/>
                    <a:pt x="0" y="1"/>
                    <a:pt x="0" y="2"/>
                  </a:cubicBezTo>
                  <a:cubicBezTo>
                    <a:pt x="4" y="25"/>
                    <a:pt x="6" y="47"/>
                    <a:pt x="9" y="69"/>
                  </a:cubicBezTo>
                  <a:cubicBezTo>
                    <a:pt x="9" y="71"/>
                    <a:pt x="22" y="71"/>
                    <a:pt x="22" y="69"/>
                  </a:cubicBezTo>
                  <a:cubicBezTo>
                    <a:pt x="25" y="58"/>
                    <a:pt x="26" y="46"/>
                    <a:pt x="29" y="35"/>
                  </a:cubicBezTo>
                  <a:cubicBezTo>
                    <a:pt x="31" y="30"/>
                    <a:pt x="33" y="24"/>
                    <a:pt x="37" y="20"/>
                  </a:cubicBezTo>
                  <a:cubicBezTo>
                    <a:pt x="43" y="14"/>
                    <a:pt x="52" y="24"/>
                    <a:pt x="55" y="28"/>
                  </a:cubicBezTo>
                  <a:cubicBezTo>
                    <a:pt x="60" y="32"/>
                    <a:pt x="65" y="32"/>
                    <a:pt x="70" y="32"/>
                  </a:cubicBezTo>
                  <a:cubicBezTo>
                    <a:pt x="73" y="31"/>
                    <a:pt x="74" y="30"/>
                    <a:pt x="75" y="29"/>
                  </a:cubicBezTo>
                  <a:cubicBezTo>
                    <a:pt x="78" y="34"/>
                    <a:pt x="80" y="38"/>
                    <a:pt x="85" y="42"/>
                  </a:cubicBezTo>
                  <a:cubicBezTo>
                    <a:pt x="87" y="44"/>
                    <a:pt x="98" y="42"/>
                    <a:pt x="97" y="41"/>
                  </a:cubicBezTo>
                  <a:cubicBezTo>
                    <a:pt x="88" y="34"/>
                    <a:pt x="86" y="23"/>
                    <a:pt x="82" y="12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zh-CN" sz="2400">
                <a:solidFill>
                  <a:srgbClr val="000000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9" name="Oval 28"/>
            <p:cNvSpPr>
              <a:spLocks noChangeArrowheads="1"/>
            </p:cNvSpPr>
            <p:nvPr/>
          </p:nvSpPr>
          <p:spPr bwMode="auto">
            <a:xfrm>
              <a:off x="164" y="0"/>
              <a:ext cx="88" cy="88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zh-CN" sz="2400">
                <a:solidFill>
                  <a:srgbClr val="000000"/>
                </a:solidFill>
                <a:sym typeface="宋体" panose="02010600030101010101" pitchFamily="2" charset="-122"/>
              </a:endParaRPr>
            </a:p>
          </p:txBody>
        </p:sp>
      </p:grpSp>
      <p:sp>
        <p:nvSpPr>
          <p:cNvPr id="53" name="Freeform 33"/>
          <p:cNvSpPr>
            <a:spLocks noChangeArrowheads="1"/>
          </p:cNvSpPr>
          <p:nvPr/>
        </p:nvSpPr>
        <p:spPr bwMode="auto">
          <a:xfrm>
            <a:off x="2923356" y="5827347"/>
            <a:ext cx="41061" cy="41001"/>
          </a:xfrm>
          <a:custGeom>
            <a:avLst/>
            <a:gdLst>
              <a:gd name="T0" fmla="*/ 13 w 43"/>
              <a:gd name="T1" fmla="*/ 0 h 43"/>
              <a:gd name="T2" fmla="*/ 1 w 43"/>
              <a:gd name="T3" fmla="*/ 33 h 43"/>
              <a:gd name="T4" fmla="*/ 3 w 43"/>
              <a:gd name="T5" fmla="*/ 41 h 43"/>
              <a:gd name="T6" fmla="*/ 11 w 43"/>
              <a:gd name="T7" fmla="*/ 42 h 43"/>
              <a:gd name="T8" fmla="*/ 43 w 43"/>
              <a:gd name="T9" fmla="*/ 31 h 43"/>
              <a:gd name="T10" fmla="*/ 13 w 43"/>
              <a:gd name="T11" fmla="*/ 0 h 4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3"/>
              <a:gd name="T19" fmla="*/ 0 h 43"/>
              <a:gd name="T20" fmla="*/ 43 w 43"/>
              <a:gd name="T21" fmla="*/ 43 h 4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3" h="43">
                <a:moveTo>
                  <a:pt x="13" y="0"/>
                </a:moveTo>
                <a:cubicBezTo>
                  <a:pt x="1" y="33"/>
                  <a:pt x="1" y="33"/>
                  <a:pt x="1" y="33"/>
                </a:cubicBezTo>
                <a:cubicBezTo>
                  <a:pt x="0" y="35"/>
                  <a:pt x="0" y="39"/>
                  <a:pt x="3" y="41"/>
                </a:cubicBezTo>
                <a:cubicBezTo>
                  <a:pt x="5" y="43"/>
                  <a:pt x="8" y="43"/>
                  <a:pt x="11" y="42"/>
                </a:cubicBezTo>
                <a:cubicBezTo>
                  <a:pt x="43" y="31"/>
                  <a:pt x="43" y="31"/>
                  <a:pt x="43" y="31"/>
                </a:cubicBezTo>
                <a:lnTo>
                  <a:pt x="1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defTabSz="914400"/>
            <a:endParaRPr lang="zh-CN" altLang="zh-CN" sz="24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55" name="Freeform 35"/>
          <p:cNvSpPr>
            <a:spLocks noChangeArrowheads="1"/>
          </p:cNvSpPr>
          <p:nvPr/>
        </p:nvSpPr>
        <p:spPr bwMode="auto">
          <a:xfrm>
            <a:off x="2858143" y="5658115"/>
            <a:ext cx="200473" cy="33767"/>
          </a:xfrm>
          <a:custGeom>
            <a:avLst/>
            <a:gdLst>
              <a:gd name="T0" fmla="*/ 209 w 209"/>
              <a:gd name="T1" fmla="*/ 8 h 35"/>
              <a:gd name="T2" fmla="*/ 209 w 209"/>
              <a:gd name="T3" fmla="*/ 0 h 35"/>
              <a:gd name="T4" fmla="*/ 12 w 209"/>
              <a:gd name="T5" fmla="*/ 0 h 35"/>
              <a:gd name="T6" fmla="*/ 0 w 209"/>
              <a:gd name="T7" fmla="*/ 11 h 35"/>
              <a:gd name="T8" fmla="*/ 0 w 209"/>
              <a:gd name="T9" fmla="*/ 23 h 35"/>
              <a:gd name="T10" fmla="*/ 12 w 209"/>
              <a:gd name="T11" fmla="*/ 35 h 35"/>
              <a:gd name="T12" fmla="*/ 183 w 209"/>
              <a:gd name="T13" fmla="*/ 35 h 35"/>
              <a:gd name="T14" fmla="*/ 209 w 209"/>
              <a:gd name="T15" fmla="*/ 8 h 3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09"/>
              <a:gd name="T25" fmla="*/ 0 h 35"/>
              <a:gd name="T26" fmla="*/ 209 w 209"/>
              <a:gd name="T27" fmla="*/ 35 h 3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09" h="35">
                <a:moveTo>
                  <a:pt x="209" y="8"/>
                </a:moveTo>
                <a:cubicBezTo>
                  <a:pt x="209" y="0"/>
                  <a:pt x="209" y="0"/>
                  <a:pt x="209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6" y="0"/>
                  <a:pt x="0" y="5"/>
                  <a:pt x="0" y="11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9"/>
                  <a:pt x="6" y="35"/>
                  <a:pt x="12" y="35"/>
                </a:cubicBezTo>
                <a:cubicBezTo>
                  <a:pt x="183" y="35"/>
                  <a:pt x="183" y="35"/>
                  <a:pt x="183" y="35"/>
                </a:cubicBezTo>
                <a:lnTo>
                  <a:pt x="209" y="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defTabSz="914400"/>
            <a:endParaRPr lang="zh-CN" altLang="zh-CN" sz="24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56" name="Freeform 36"/>
          <p:cNvSpPr>
            <a:spLocks noChangeArrowheads="1"/>
          </p:cNvSpPr>
          <p:nvPr/>
        </p:nvSpPr>
        <p:spPr bwMode="auto">
          <a:xfrm>
            <a:off x="2858143" y="5730068"/>
            <a:ext cx="136869" cy="33364"/>
          </a:xfrm>
          <a:custGeom>
            <a:avLst/>
            <a:gdLst>
              <a:gd name="T0" fmla="*/ 0 w 143"/>
              <a:gd name="T1" fmla="*/ 23 h 35"/>
              <a:gd name="T2" fmla="*/ 12 w 143"/>
              <a:gd name="T3" fmla="*/ 35 h 35"/>
              <a:gd name="T4" fmla="*/ 108 w 143"/>
              <a:gd name="T5" fmla="*/ 35 h 35"/>
              <a:gd name="T6" fmla="*/ 143 w 143"/>
              <a:gd name="T7" fmla="*/ 0 h 35"/>
              <a:gd name="T8" fmla="*/ 12 w 143"/>
              <a:gd name="T9" fmla="*/ 0 h 35"/>
              <a:gd name="T10" fmla="*/ 0 w 143"/>
              <a:gd name="T11" fmla="*/ 12 h 35"/>
              <a:gd name="T12" fmla="*/ 0 w 143"/>
              <a:gd name="T13" fmla="*/ 23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3"/>
              <a:gd name="T22" fmla="*/ 0 h 35"/>
              <a:gd name="T23" fmla="*/ 143 w 143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3" h="35">
                <a:moveTo>
                  <a:pt x="0" y="23"/>
                </a:moveTo>
                <a:cubicBezTo>
                  <a:pt x="0" y="30"/>
                  <a:pt x="6" y="35"/>
                  <a:pt x="12" y="35"/>
                </a:cubicBezTo>
                <a:cubicBezTo>
                  <a:pt x="108" y="35"/>
                  <a:pt x="108" y="35"/>
                  <a:pt x="108" y="35"/>
                </a:cubicBezTo>
                <a:cubicBezTo>
                  <a:pt x="143" y="0"/>
                  <a:pt x="143" y="0"/>
                  <a:pt x="143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6" y="0"/>
                  <a:pt x="0" y="5"/>
                  <a:pt x="0" y="12"/>
                </a:cubicBezTo>
                <a:lnTo>
                  <a:pt x="0" y="2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defTabSz="914400"/>
            <a:endParaRPr lang="zh-CN" altLang="zh-CN" sz="24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57" name="Freeform 37"/>
          <p:cNvSpPr>
            <a:spLocks noChangeArrowheads="1"/>
          </p:cNvSpPr>
          <p:nvPr/>
        </p:nvSpPr>
        <p:spPr bwMode="auto">
          <a:xfrm>
            <a:off x="2858143" y="5801621"/>
            <a:ext cx="72863" cy="33364"/>
          </a:xfrm>
          <a:custGeom>
            <a:avLst/>
            <a:gdLst>
              <a:gd name="T0" fmla="*/ 0 w 76"/>
              <a:gd name="T1" fmla="*/ 23 h 35"/>
              <a:gd name="T2" fmla="*/ 12 w 76"/>
              <a:gd name="T3" fmla="*/ 35 h 35"/>
              <a:gd name="T4" fmla="*/ 63 w 76"/>
              <a:gd name="T5" fmla="*/ 35 h 35"/>
              <a:gd name="T6" fmla="*/ 76 w 76"/>
              <a:gd name="T7" fmla="*/ 0 h 35"/>
              <a:gd name="T8" fmla="*/ 12 w 76"/>
              <a:gd name="T9" fmla="*/ 0 h 35"/>
              <a:gd name="T10" fmla="*/ 0 w 76"/>
              <a:gd name="T11" fmla="*/ 12 h 35"/>
              <a:gd name="T12" fmla="*/ 0 w 76"/>
              <a:gd name="T13" fmla="*/ 23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6"/>
              <a:gd name="T22" fmla="*/ 0 h 35"/>
              <a:gd name="T23" fmla="*/ 76 w 76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6" h="35">
                <a:moveTo>
                  <a:pt x="0" y="23"/>
                </a:moveTo>
                <a:cubicBezTo>
                  <a:pt x="0" y="30"/>
                  <a:pt x="6" y="35"/>
                  <a:pt x="12" y="35"/>
                </a:cubicBezTo>
                <a:cubicBezTo>
                  <a:pt x="63" y="35"/>
                  <a:pt x="63" y="35"/>
                  <a:pt x="63" y="35"/>
                </a:cubicBezTo>
                <a:cubicBezTo>
                  <a:pt x="76" y="0"/>
                  <a:pt x="76" y="0"/>
                  <a:pt x="76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6" y="0"/>
                  <a:pt x="0" y="6"/>
                  <a:pt x="0" y="12"/>
                </a:cubicBezTo>
                <a:lnTo>
                  <a:pt x="0" y="2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defTabSz="914400"/>
            <a:endParaRPr lang="zh-CN" altLang="zh-CN" sz="24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5" b="2174"/>
          <a:stretch>
            <a:fillRect/>
          </a:stretch>
        </p:blipFill>
        <p:spPr bwMode="auto">
          <a:xfrm>
            <a:off x="-95892" y="12700"/>
            <a:ext cx="12192000" cy="6858000"/>
          </a:xfrm>
          <a:prstGeom prst="rect">
            <a:avLst/>
          </a:prstGeom>
          <a:noFill/>
        </p:spPr>
      </p:pic>
      <p:sp>
        <p:nvSpPr>
          <p:cNvPr id="59" name="Freeform 39"/>
          <p:cNvSpPr>
            <a:spLocks noChangeArrowheads="1"/>
          </p:cNvSpPr>
          <p:nvPr/>
        </p:nvSpPr>
        <p:spPr bwMode="auto">
          <a:xfrm>
            <a:off x="2923356" y="5827347"/>
            <a:ext cx="41061" cy="41001"/>
          </a:xfrm>
          <a:custGeom>
            <a:avLst/>
            <a:gdLst>
              <a:gd name="T0" fmla="*/ 13 w 43"/>
              <a:gd name="T1" fmla="*/ 0 h 43"/>
              <a:gd name="T2" fmla="*/ 1 w 43"/>
              <a:gd name="T3" fmla="*/ 33 h 43"/>
              <a:gd name="T4" fmla="*/ 3 w 43"/>
              <a:gd name="T5" fmla="*/ 41 h 43"/>
              <a:gd name="T6" fmla="*/ 11 w 43"/>
              <a:gd name="T7" fmla="*/ 42 h 43"/>
              <a:gd name="T8" fmla="*/ 43 w 43"/>
              <a:gd name="T9" fmla="*/ 31 h 43"/>
              <a:gd name="T10" fmla="*/ 13 w 43"/>
              <a:gd name="T11" fmla="*/ 0 h 4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3"/>
              <a:gd name="T19" fmla="*/ 0 h 43"/>
              <a:gd name="T20" fmla="*/ 43 w 43"/>
              <a:gd name="T21" fmla="*/ 43 h 4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3" h="43">
                <a:moveTo>
                  <a:pt x="13" y="0"/>
                </a:moveTo>
                <a:cubicBezTo>
                  <a:pt x="1" y="33"/>
                  <a:pt x="1" y="33"/>
                  <a:pt x="1" y="33"/>
                </a:cubicBezTo>
                <a:cubicBezTo>
                  <a:pt x="0" y="35"/>
                  <a:pt x="0" y="39"/>
                  <a:pt x="3" y="41"/>
                </a:cubicBezTo>
                <a:cubicBezTo>
                  <a:pt x="5" y="43"/>
                  <a:pt x="8" y="43"/>
                  <a:pt x="11" y="42"/>
                </a:cubicBezTo>
                <a:cubicBezTo>
                  <a:pt x="43" y="31"/>
                  <a:pt x="43" y="31"/>
                  <a:pt x="43" y="31"/>
                </a:cubicBezTo>
                <a:lnTo>
                  <a:pt x="1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defTabSz="914400"/>
            <a:endParaRPr lang="zh-CN" altLang="zh-CN" sz="24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61" name="Freeform 41"/>
          <p:cNvSpPr>
            <a:spLocks noChangeArrowheads="1"/>
          </p:cNvSpPr>
          <p:nvPr/>
        </p:nvSpPr>
        <p:spPr bwMode="auto">
          <a:xfrm>
            <a:off x="2858143" y="5658115"/>
            <a:ext cx="200473" cy="33767"/>
          </a:xfrm>
          <a:custGeom>
            <a:avLst/>
            <a:gdLst>
              <a:gd name="T0" fmla="*/ 209 w 209"/>
              <a:gd name="T1" fmla="*/ 8 h 35"/>
              <a:gd name="T2" fmla="*/ 209 w 209"/>
              <a:gd name="T3" fmla="*/ 0 h 35"/>
              <a:gd name="T4" fmla="*/ 12 w 209"/>
              <a:gd name="T5" fmla="*/ 0 h 35"/>
              <a:gd name="T6" fmla="*/ 0 w 209"/>
              <a:gd name="T7" fmla="*/ 11 h 35"/>
              <a:gd name="T8" fmla="*/ 0 w 209"/>
              <a:gd name="T9" fmla="*/ 23 h 35"/>
              <a:gd name="T10" fmla="*/ 12 w 209"/>
              <a:gd name="T11" fmla="*/ 35 h 35"/>
              <a:gd name="T12" fmla="*/ 183 w 209"/>
              <a:gd name="T13" fmla="*/ 35 h 35"/>
              <a:gd name="T14" fmla="*/ 209 w 209"/>
              <a:gd name="T15" fmla="*/ 8 h 3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09"/>
              <a:gd name="T25" fmla="*/ 0 h 35"/>
              <a:gd name="T26" fmla="*/ 209 w 209"/>
              <a:gd name="T27" fmla="*/ 35 h 3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09" h="35">
                <a:moveTo>
                  <a:pt x="209" y="8"/>
                </a:moveTo>
                <a:cubicBezTo>
                  <a:pt x="209" y="0"/>
                  <a:pt x="209" y="0"/>
                  <a:pt x="209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6" y="0"/>
                  <a:pt x="0" y="5"/>
                  <a:pt x="0" y="11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9"/>
                  <a:pt x="6" y="35"/>
                  <a:pt x="12" y="35"/>
                </a:cubicBezTo>
                <a:cubicBezTo>
                  <a:pt x="183" y="35"/>
                  <a:pt x="183" y="35"/>
                  <a:pt x="183" y="35"/>
                </a:cubicBezTo>
                <a:lnTo>
                  <a:pt x="209" y="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defTabSz="914400"/>
            <a:endParaRPr lang="zh-CN" altLang="zh-CN" sz="24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20555" y="1094567"/>
            <a:ext cx="4302296" cy="5522132"/>
            <a:chOff x="1720119" y="731800"/>
            <a:chExt cx="3574986" cy="4430592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/>
            <a:srcRect l="1641" t="4148" r="-1641" b="31088"/>
            <a:stretch>
              <a:fillRect/>
            </a:stretch>
          </p:blipFill>
          <p:spPr>
            <a:xfrm>
              <a:off x="1720119" y="767261"/>
              <a:ext cx="3053416" cy="4395131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rcRect r="4761" b="33513"/>
            <a:stretch>
              <a:fillRect/>
            </a:stretch>
          </p:blipFill>
          <p:spPr>
            <a:xfrm>
              <a:off x="1735371" y="731800"/>
              <a:ext cx="3559734" cy="472441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4393" y="2611673"/>
            <a:ext cx="5999480" cy="254732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2.xml><?xml version="1.0" encoding="utf-8"?>
<p:tagLst xmlns:p="http://schemas.openxmlformats.org/presentationml/2006/main">
  <p:tag name="KSO_WM_UNIT_PLACING_PICTURE_USER_VIEWPORT" val="{&quot;height&quot;:1663.5653543307087,&quot;width&quot;:1663.5653543307087}"/>
</p:tagLst>
</file>

<file path=ppt/tags/tag3.xml><?xml version="1.0" encoding="utf-8"?>
<p:tagLst xmlns:p="http://schemas.openxmlformats.org/presentationml/2006/main">
  <p:tag name="KSO_WM_UNIT_PLACING_PICTURE_USER_VIEWPORT" val="{&quot;height&quot;:962.5049868766404,&quot;width&quot;:962.5049868766404}"/>
</p:tagLst>
</file>

<file path=ppt/tags/tag4.xml><?xml version="1.0" encoding="utf-8"?>
<p:tagLst xmlns:p="http://schemas.openxmlformats.org/presentationml/2006/main">
  <p:tag name="KSO_WM_UNIT_PLACING_PICTURE_USER_VIEWPORT" val="{&quot;height&quot;:765.9506561679789,&quot;width&quot;:765.9506561679789}"/>
</p:tagLst>
</file>

<file path=ppt/tags/tag5.xml><?xml version="1.0" encoding="utf-8"?>
<p:tagLst xmlns:p="http://schemas.openxmlformats.org/presentationml/2006/main">
  <p:tag name="KSO_WM_UNIT_PLACING_PICTURE_USER_VIEWPORT" val="{&quot;height&quot;:765.9506561679789,&quot;width&quot;:765.9506561679789}"/>
</p:tagLst>
</file>

<file path=ppt/tags/tag6.xml><?xml version="1.0" encoding="utf-8"?>
<p:tagLst xmlns:p="http://schemas.openxmlformats.org/presentationml/2006/main">
  <p:tag name="KSO_WM_UNIT_PLACING_PICTURE_USER_VIEWPORT" val="{&quot;height&quot;:4688.722309711286,&quot;width&quot;:10426.666666666666}"/>
</p:tagLst>
</file>

<file path=ppt/tags/tag7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8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9.xml><?xml version="1.0" encoding="utf-8"?>
<p:tagLst xmlns:p="http://schemas.openxmlformats.org/presentationml/2006/main">
  <p:tag name="KSO_WM_UNIT_PLACING_PICTURE_USER_VIEWPORT" val="{&quot;height&quot;:10800,&quot;width&quot;:19200}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909</Words>
  <Application>WPS 演示</Application>
  <PresentationFormat>宽屏</PresentationFormat>
  <Paragraphs>90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1" baseType="lpstr">
      <vt:lpstr>Arial</vt:lpstr>
      <vt:lpstr>宋体</vt:lpstr>
      <vt:lpstr>Wingdings</vt:lpstr>
      <vt:lpstr>方正卡通简体</vt:lpstr>
      <vt:lpstr>微软雅黑</vt:lpstr>
      <vt:lpstr>方正正黑简体</vt:lpstr>
      <vt:lpstr>黑体</vt:lpstr>
      <vt:lpstr>Calibri</vt:lpstr>
      <vt:lpstr>Arial</vt:lpstr>
      <vt:lpstr>Times New Roman</vt:lpstr>
      <vt:lpstr>等线</vt:lpstr>
      <vt:lpstr>Arial Unicode MS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点击此处输入您的标题</vt:lpstr>
      <vt:lpstr>PowerPoint 演示文稿</vt:lpstr>
      <vt:lpstr>PowerPoint 演示文稿</vt:lpstr>
      <vt:lpstr>Defects of Mini - Dramas</vt:lpstr>
      <vt:lpstr>PowerPoint 演示文稿</vt:lpstr>
      <vt:lpstr>PowerPoint 演示文稿</vt:lpstr>
      <vt:lpstr>PowerPoint 演示文稿</vt:lpstr>
      <vt:lpstr>PowerPoint 演示文稿</vt:lpstr>
      <vt:lpstr>​Solutions to Address the Defects</vt:lpstr>
      <vt:lpstr>meaning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ASUS</dc:creator>
  <cp:lastModifiedBy>拐角</cp:lastModifiedBy>
  <cp:revision>10</cp:revision>
  <dcterms:created xsi:type="dcterms:W3CDTF">2023-08-09T12:44:00Z</dcterms:created>
  <dcterms:modified xsi:type="dcterms:W3CDTF">2025-03-17T15:01:20Z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51942206586C48C380EC2F64EB1D5579_13</vt:lpwstr>
  </property>
  <property fmtid="{D5CDD505-2E9C-101B-9397-08002B2CF9AE}" pid="3" name="KSOProductBuildVer">
    <vt:lpwstr>2052-12.1.0.20305</vt:lpwstr>
  </property>
</Properties>
</file>