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70" r:id="rId4"/>
    <p:sldId id="258" r:id="rId6"/>
    <p:sldId id="259" r:id="rId7"/>
    <p:sldId id="260" r:id="rId8"/>
    <p:sldId id="263" r:id="rId9"/>
    <p:sldId id="264" r:id="rId10"/>
    <p:sldId id="265" r:id="rId11"/>
    <p:sldId id="277" r:id="rId12"/>
    <p:sldId id="278" r:id="rId13"/>
    <p:sldId id="290" r:id="rId14"/>
    <p:sldId id="271" r:id="rId15"/>
    <p:sldId id="281" r:id="rId16"/>
    <p:sldId id="269" r:id="rId17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196" userDrawn="1">
          <p15:clr>
            <a:srgbClr val="A4A3A4"/>
          </p15:clr>
        </p15:guide>
        <p15:guide id="6" orient="horz" pos="380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483810881" name="WPS_1679281038" initials="W" lastIdx="1" clrIdx="2"/>
  <p:cmAuthor id="1" name="WPS" initials="W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99" autoAdjust="0"/>
    <p:restoredTop sz="86483" autoAdjust="0"/>
  </p:normalViewPr>
  <p:slideViewPr>
    <p:cSldViewPr snapToGrid="0" showGuides="1">
      <p:cViewPr>
        <p:scale>
          <a:sx n="60" d="100"/>
          <a:sy n="60" d="100"/>
        </p:scale>
        <p:origin x="198" y="774"/>
      </p:cViewPr>
      <p:guideLst>
        <p:guide pos="416"/>
        <p:guide pos="7196"/>
        <p:guide orient="horz" pos="38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202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 matchingName="Title Slide">
  <p:cSld name="Title Slide">
    <p:bg>
      <p:bgPr>
        <a:solidFill>
          <a:schemeClr val="accent1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 descr="0147eed6-ad3e-48fe-8e35-7694962cccec"/>
          <p:cNvGrpSpPr/>
          <p:nvPr/>
        </p:nvGrpSpPr>
        <p:grpSpPr>
          <a:xfrm>
            <a:off x="0" y="-1"/>
            <a:ext cx="12193480" cy="6859888"/>
            <a:chOff x="0" y="-1"/>
            <a:chExt cx="12193480" cy="6859888"/>
          </a:xfrm>
        </p:grpSpPr>
        <p:grpSp>
          <p:nvGrpSpPr>
            <p:cNvPr id="14" name="组合 13" descr="a3e74017-70df-4393-a51c-6f08a20330fc"/>
            <p:cNvGrpSpPr/>
            <p:nvPr/>
          </p:nvGrpSpPr>
          <p:grpSpPr>
            <a:xfrm>
              <a:off x="0" y="0"/>
              <a:ext cx="12193480" cy="6859887"/>
              <a:chOff x="0" y="0"/>
              <a:chExt cx="12193480" cy="6859887"/>
            </a:xfrm>
          </p:grpSpPr>
          <p:sp>
            <p:nvSpPr>
              <p:cNvPr id="470" name="任意多边形 469" descr="65c8bd56-c36f-4745-ab05-9f72ffbcac35"/>
              <p:cNvSpPr/>
              <p:nvPr/>
            </p:nvSpPr>
            <p:spPr>
              <a:xfrm>
                <a:off x="388308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1" name="任意多边形 470" descr="6d0bd6b5-df98-403b-9856-4b18e8867ba8"/>
              <p:cNvSpPr/>
              <p:nvPr/>
            </p:nvSpPr>
            <p:spPr>
              <a:xfrm>
                <a:off x="722194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2" name="任意多边形 471" descr="2a44900d-e6c0-46c7-b893-6a4533dc8d32"/>
              <p:cNvSpPr/>
              <p:nvPr/>
            </p:nvSpPr>
            <p:spPr>
              <a:xfrm>
                <a:off x="1056130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3" name="任意多边形 472" descr="8cd5a30f-4af4-49bb-9269-1ca35c82c7e0"/>
              <p:cNvSpPr/>
              <p:nvPr/>
            </p:nvSpPr>
            <p:spPr>
              <a:xfrm>
                <a:off x="1390065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4" name="任意多边形 473" descr="3af09e0c-7a30-4138-bc47-cd1eaba0b187"/>
              <p:cNvSpPr/>
              <p:nvPr/>
            </p:nvSpPr>
            <p:spPr>
              <a:xfrm>
                <a:off x="1723951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5" name="任意多边形 474" descr="eced5a51-1465-47b1-9e94-966e1398fdcd"/>
              <p:cNvSpPr/>
              <p:nvPr/>
            </p:nvSpPr>
            <p:spPr>
              <a:xfrm>
                <a:off x="2057887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6" name="任意多边形 475" descr="4229cafe-0f3e-48fb-b783-b599cce3ccb8"/>
              <p:cNvSpPr/>
              <p:nvPr/>
            </p:nvSpPr>
            <p:spPr>
              <a:xfrm>
                <a:off x="2391773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7" name="任意多边形 476" descr="a8bef2cf-7539-4f9c-b294-44bef7c99c1e"/>
              <p:cNvSpPr/>
              <p:nvPr/>
            </p:nvSpPr>
            <p:spPr>
              <a:xfrm>
                <a:off x="2725708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8" name="任意多边形 477" descr="8659aa39-4491-4834-8e7a-150c8271824d"/>
              <p:cNvSpPr/>
              <p:nvPr/>
            </p:nvSpPr>
            <p:spPr>
              <a:xfrm>
                <a:off x="3059644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9" name="任意多边形 478" descr="6dceab18-656f-4f18-9a62-857e8b26b1a5"/>
              <p:cNvSpPr/>
              <p:nvPr/>
            </p:nvSpPr>
            <p:spPr>
              <a:xfrm>
                <a:off x="3393530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0" name="任意多边形 479" descr="8426abc1-95f8-4651-9996-68cb7cc26a3e"/>
              <p:cNvSpPr/>
              <p:nvPr/>
            </p:nvSpPr>
            <p:spPr>
              <a:xfrm>
                <a:off x="3727465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1" name="任意多边形 480" descr="9919328d-bbf7-466c-8fe9-fea25044c462"/>
              <p:cNvSpPr/>
              <p:nvPr/>
            </p:nvSpPr>
            <p:spPr>
              <a:xfrm>
                <a:off x="4061401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2" name="任意多边形 481" descr="4b159fc1-cd12-4c6d-957f-0f22316ce62d"/>
              <p:cNvSpPr/>
              <p:nvPr/>
            </p:nvSpPr>
            <p:spPr>
              <a:xfrm>
                <a:off x="4395287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3" name="任意多边形 482" descr="6c556520-fe43-4809-85d0-9dfd35861c9d"/>
              <p:cNvSpPr/>
              <p:nvPr/>
            </p:nvSpPr>
            <p:spPr>
              <a:xfrm>
                <a:off x="4729223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4" name="任意多边形 483" descr="bbf34437-5c22-4bc0-bc38-495f505d9534"/>
              <p:cNvSpPr/>
              <p:nvPr/>
            </p:nvSpPr>
            <p:spPr>
              <a:xfrm>
                <a:off x="5063158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5" name="任意多边形 484" descr="f8a4a46c-115b-417e-b1b9-0a156d9e94f4"/>
              <p:cNvSpPr/>
              <p:nvPr/>
            </p:nvSpPr>
            <p:spPr>
              <a:xfrm>
                <a:off x="5397044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6" name="任意多边形 485" descr="0a19e048-e18a-4e01-9bb9-de73deedff15"/>
              <p:cNvSpPr/>
              <p:nvPr/>
            </p:nvSpPr>
            <p:spPr>
              <a:xfrm>
                <a:off x="5730980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7" name="任意多边形 486" descr="13fe2ae3-9166-4723-9a8a-70ecfb441c74"/>
              <p:cNvSpPr/>
              <p:nvPr/>
            </p:nvSpPr>
            <p:spPr>
              <a:xfrm>
                <a:off x="6064866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8" name="任意多边形 487" descr="89806aff-8a20-46a4-a9d3-46e292d6b209"/>
              <p:cNvSpPr/>
              <p:nvPr/>
            </p:nvSpPr>
            <p:spPr>
              <a:xfrm>
                <a:off x="6398801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9" name="任意多边形 488" descr="ad5db690-b286-4efc-8221-4c01945d8253"/>
              <p:cNvSpPr/>
              <p:nvPr/>
            </p:nvSpPr>
            <p:spPr>
              <a:xfrm>
                <a:off x="6732737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0" name="任意多边形 489" descr="d746f9c6-9133-4c05-802c-08fecb8fbb92"/>
              <p:cNvSpPr/>
              <p:nvPr/>
            </p:nvSpPr>
            <p:spPr>
              <a:xfrm>
                <a:off x="7066623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1" name="任意多边形 490" descr="17b58bf6-8b4b-4ed1-8c8e-d4734f8a0966"/>
              <p:cNvSpPr/>
              <p:nvPr/>
            </p:nvSpPr>
            <p:spPr>
              <a:xfrm>
                <a:off x="7400558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2" name="任意多边形 491" descr="1a795b59-c475-434a-8924-8aea3669c265"/>
              <p:cNvSpPr/>
              <p:nvPr/>
            </p:nvSpPr>
            <p:spPr>
              <a:xfrm>
                <a:off x="7734444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3" name="任意多边形 492" descr="9925edcf-e053-4d1b-bb5b-18179e8ab8aa"/>
              <p:cNvSpPr/>
              <p:nvPr/>
            </p:nvSpPr>
            <p:spPr>
              <a:xfrm>
                <a:off x="8068380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4" name="任意多边形 493" descr="48bd51e2-d91d-4c73-b8fe-2fe8f89ddd36"/>
              <p:cNvSpPr/>
              <p:nvPr/>
            </p:nvSpPr>
            <p:spPr>
              <a:xfrm>
                <a:off x="8402315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5" name="任意多边形 494" descr="6b964609-3e67-4343-a490-61790cd82ba8"/>
              <p:cNvSpPr/>
              <p:nvPr/>
            </p:nvSpPr>
            <p:spPr>
              <a:xfrm>
                <a:off x="8736202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6" name="任意多边形 495" descr="e55fa724-eaa8-4b5d-acbb-d7d998110e57"/>
              <p:cNvSpPr/>
              <p:nvPr/>
            </p:nvSpPr>
            <p:spPr>
              <a:xfrm>
                <a:off x="9070137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7" name="任意多边形 496" descr="68a50517-dc74-47ca-a538-2c8ca45b9f8f"/>
              <p:cNvSpPr/>
              <p:nvPr/>
            </p:nvSpPr>
            <p:spPr>
              <a:xfrm>
                <a:off x="9404072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8" name="任意多边形 497" descr="7ccc25af-ba57-4a53-af62-1cef0afb5039"/>
              <p:cNvSpPr/>
              <p:nvPr/>
            </p:nvSpPr>
            <p:spPr>
              <a:xfrm>
                <a:off x="9737959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9" name="任意多边形 498" descr="556ada4c-b4cb-4a88-8c9b-bf5c6a1534c3"/>
              <p:cNvSpPr/>
              <p:nvPr/>
            </p:nvSpPr>
            <p:spPr>
              <a:xfrm>
                <a:off x="10071894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0" name="任意多边形 499" descr="77349315-171c-4eb2-bb87-5145bdbe45c5"/>
              <p:cNvSpPr/>
              <p:nvPr/>
            </p:nvSpPr>
            <p:spPr>
              <a:xfrm>
                <a:off x="10405830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1" name="任意多边形 500" descr="b7ee3ae5-aa1c-42ce-bcbd-6ecd2e94437a"/>
              <p:cNvSpPr/>
              <p:nvPr/>
            </p:nvSpPr>
            <p:spPr>
              <a:xfrm>
                <a:off x="10739716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2" name="任意多边形 501" descr="ab7be4bc-1166-4ffc-8821-71eac7372bdd"/>
              <p:cNvSpPr/>
              <p:nvPr/>
            </p:nvSpPr>
            <p:spPr>
              <a:xfrm>
                <a:off x="11073651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3" name="任意多边形 502" descr="9f6b5abd-00ed-45dc-a099-4447fdca064d"/>
              <p:cNvSpPr/>
              <p:nvPr/>
            </p:nvSpPr>
            <p:spPr>
              <a:xfrm>
                <a:off x="11407537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4" name="任意多边形 503" descr="59cd0029-b473-4eaf-81e8-f59875f0dd60"/>
              <p:cNvSpPr/>
              <p:nvPr/>
            </p:nvSpPr>
            <p:spPr>
              <a:xfrm>
                <a:off x="11741473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5" name="任意多边形 504" descr="aab8f294-e9b8-4c3b-b3a4-f2e25e09d00b"/>
              <p:cNvSpPr/>
              <p:nvPr/>
            </p:nvSpPr>
            <p:spPr>
              <a:xfrm>
                <a:off x="0" y="6508572"/>
                <a:ext cx="12193480" cy="3932"/>
              </a:xfrm>
              <a:custGeom>
                <a:avLst/>
                <a:gdLst>
                  <a:gd name="connsiteX0" fmla="*/ 0 w 12193480"/>
                  <a:gd name="connsiteY0" fmla="*/ 0 h 3932"/>
                  <a:gd name="connsiteX1" fmla="*/ 12193480 w 1219348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93480" h="3932">
                    <a:moveTo>
                      <a:pt x="0" y="0"/>
                    </a:moveTo>
                    <a:lnTo>
                      <a:pt x="1219348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7" name="任意多边形 506" descr="c15d6f19-37bc-46a7-9524-e26a9736fb61"/>
              <p:cNvSpPr/>
              <p:nvPr/>
            </p:nvSpPr>
            <p:spPr>
              <a:xfrm>
                <a:off x="10509" y="71293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8" name="任意多边形 507" descr="b1a260cb-babd-4f0e-aa98-438ae0e1a6c7"/>
              <p:cNvSpPr/>
              <p:nvPr/>
            </p:nvSpPr>
            <p:spPr>
              <a:xfrm>
                <a:off x="10509" y="337394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9" name="任意多边形 508" descr="b63de281-6d15-4826-a3ec-38621910134b"/>
              <p:cNvSpPr/>
              <p:nvPr/>
            </p:nvSpPr>
            <p:spPr>
              <a:xfrm>
                <a:off x="10509" y="603535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0" name="任意多边形 509" descr="402df54c-a0e3-4f48-b32d-0e534980309d"/>
              <p:cNvSpPr/>
              <p:nvPr/>
            </p:nvSpPr>
            <p:spPr>
              <a:xfrm>
                <a:off x="10509" y="869676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1" name="任意多边形 510" descr="09b31c53-7e4c-438a-b32c-692b246d4ed4"/>
              <p:cNvSpPr/>
              <p:nvPr/>
            </p:nvSpPr>
            <p:spPr>
              <a:xfrm>
                <a:off x="10509" y="1135777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2" name="任意多边形 511" descr="f13195b3-2f96-4469-96df-d2a78b07d3aa"/>
              <p:cNvSpPr/>
              <p:nvPr/>
            </p:nvSpPr>
            <p:spPr>
              <a:xfrm>
                <a:off x="10509" y="1401918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3" name="任意多边形 512" descr="2611e9f1-6400-4808-91f0-9ae0408ce839"/>
              <p:cNvSpPr/>
              <p:nvPr/>
            </p:nvSpPr>
            <p:spPr>
              <a:xfrm>
                <a:off x="10509" y="1668019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4" name="任意多边形 513" descr="713c5d08-0930-4e52-8d7f-a8e2a51109b9"/>
              <p:cNvSpPr/>
              <p:nvPr/>
            </p:nvSpPr>
            <p:spPr>
              <a:xfrm>
                <a:off x="10509" y="1934160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5" name="任意多边形 514" descr="ffca94bf-fbcc-49b0-a25d-0950a404db45"/>
              <p:cNvSpPr/>
              <p:nvPr/>
            </p:nvSpPr>
            <p:spPr>
              <a:xfrm>
                <a:off x="10509" y="2200301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6" name="任意多边形 515" descr="67ab420b-a668-4754-8b63-9e823d885e98"/>
              <p:cNvSpPr/>
              <p:nvPr/>
            </p:nvSpPr>
            <p:spPr>
              <a:xfrm>
                <a:off x="10509" y="2466402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7" name="任意多边形 516" descr="d20646e6-e563-456d-821b-29309b86f5db"/>
              <p:cNvSpPr/>
              <p:nvPr/>
            </p:nvSpPr>
            <p:spPr>
              <a:xfrm>
                <a:off x="10509" y="2732543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8" name="任意多边形 517" descr="0e857aca-2544-4993-9dc3-5783a778847f"/>
              <p:cNvSpPr/>
              <p:nvPr/>
            </p:nvSpPr>
            <p:spPr>
              <a:xfrm>
                <a:off x="10509" y="2998684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9" name="任意多边形 518" descr="25519b49-9f27-44d6-8b49-202d3123b212"/>
              <p:cNvSpPr/>
              <p:nvPr/>
            </p:nvSpPr>
            <p:spPr>
              <a:xfrm>
                <a:off x="10509" y="3264785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20" name="任意多边形 519" descr="fe7613d0-1255-4093-b736-42ad1fe7f310"/>
              <p:cNvSpPr/>
              <p:nvPr/>
            </p:nvSpPr>
            <p:spPr>
              <a:xfrm>
                <a:off x="10509" y="3530926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21" name="任意多边形 520" descr="88cb5be3-0ad2-4811-95f1-588c06f431df"/>
              <p:cNvSpPr/>
              <p:nvPr/>
            </p:nvSpPr>
            <p:spPr>
              <a:xfrm>
                <a:off x="10509" y="3797027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22" name="任意多边形 521" descr="5ded64e2-1297-4bdb-9960-e51d8a726e10"/>
              <p:cNvSpPr/>
              <p:nvPr/>
            </p:nvSpPr>
            <p:spPr>
              <a:xfrm>
                <a:off x="10509" y="4063168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23" name="任意多边形 522" descr="a84fe8a8-a6a9-48ff-a236-3c036a2985bc"/>
              <p:cNvSpPr/>
              <p:nvPr/>
            </p:nvSpPr>
            <p:spPr>
              <a:xfrm>
                <a:off x="10509" y="4329309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24" name="任意多边形 523" descr="5440b823-0a95-457c-9b69-c3f91ab00ebe"/>
              <p:cNvSpPr/>
              <p:nvPr/>
            </p:nvSpPr>
            <p:spPr>
              <a:xfrm>
                <a:off x="10509" y="4595410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25" name="任意多边形 524" descr="5d0e93c0-6499-435a-9684-7c8a7e362a44"/>
              <p:cNvSpPr/>
              <p:nvPr/>
            </p:nvSpPr>
            <p:spPr>
              <a:xfrm>
                <a:off x="10509" y="4861551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26" name="任意多边形 525" descr="e68a819c-45be-4c4b-b501-9e3a82780d73"/>
              <p:cNvSpPr/>
              <p:nvPr/>
            </p:nvSpPr>
            <p:spPr>
              <a:xfrm>
                <a:off x="10509" y="5127691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27" name="任意多边形 526" descr="7a2403a6-a17b-4631-a418-f77ee306e6e9"/>
              <p:cNvSpPr/>
              <p:nvPr/>
            </p:nvSpPr>
            <p:spPr>
              <a:xfrm>
                <a:off x="10509" y="5393793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28" name="任意多边形 527" descr="1eebc14e-8301-4d04-a351-f781cf6d40f8"/>
              <p:cNvSpPr/>
              <p:nvPr/>
            </p:nvSpPr>
            <p:spPr>
              <a:xfrm>
                <a:off x="10509" y="5659934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29" name="任意多边形 528" descr="e5358be3-776a-44ee-a5e9-4bac861b6146"/>
              <p:cNvSpPr/>
              <p:nvPr/>
            </p:nvSpPr>
            <p:spPr>
              <a:xfrm>
                <a:off x="10509" y="5926074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30" name="任意多边形 529" descr="2ba317f7-ecf2-47ea-ac93-cb4000a1f185"/>
              <p:cNvSpPr/>
              <p:nvPr/>
            </p:nvSpPr>
            <p:spPr>
              <a:xfrm>
                <a:off x="10509" y="6192176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31" name="任意多边形 530" descr="6f20ac13-a853-45bb-b955-aff3533185ec"/>
              <p:cNvSpPr/>
              <p:nvPr/>
            </p:nvSpPr>
            <p:spPr>
              <a:xfrm>
                <a:off x="10509" y="6724418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339" name="任意多边形 338" descr="562895dc-fb4e-4697-8c53-566c2b5d7ba4"/>
            <p:cNvSpPr/>
            <p:nvPr/>
          </p:nvSpPr>
          <p:spPr>
            <a:xfrm>
              <a:off x="8822028" y="5385182"/>
              <a:ext cx="3369972" cy="1472820"/>
            </a:xfrm>
            <a:custGeom>
              <a:avLst/>
              <a:gdLst>
                <a:gd name="connsiteX0" fmla="*/ 3518362 w 3518362"/>
                <a:gd name="connsiteY0" fmla="*/ 0 h 1537673"/>
                <a:gd name="connsiteX1" fmla="*/ 3518362 w 3518362"/>
                <a:gd name="connsiteY1" fmla="*/ 1537673 h 1537673"/>
                <a:gd name="connsiteX2" fmla="*/ 0 w 3518362"/>
                <a:gd name="connsiteY2" fmla="*/ 1537673 h 1537673"/>
                <a:gd name="connsiteX3" fmla="*/ 57605 w 3518362"/>
                <a:gd name="connsiteY3" fmla="*/ 1496743 h 1537673"/>
                <a:gd name="connsiteX4" fmla="*/ 925315 w 3518362"/>
                <a:gd name="connsiteY4" fmla="*/ 1125649 h 1537673"/>
                <a:gd name="connsiteX5" fmla="*/ 1590747 w 3518362"/>
                <a:gd name="connsiteY5" fmla="*/ 954981 h 1537673"/>
                <a:gd name="connsiteX6" fmla="*/ 2269190 w 3518362"/>
                <a:gd name="connsiteY6" fmla="*/ 787625 h 1537673"/>
                <a:gd name="connsiteX7" fmla="*/ 3434675 w 3518362"/>
                <a:gd name="connsiteY7" fmla="*/ 36949 h 1537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18362" h="1537673">
                  <a:moveTo>
                    <a:pt x="3518362" y="0"/>
                  </a:moveTo>
                  <a:lnTo>
                    <a:pt x="3518362" y="1537673"/>
                  </a:lnTo>
                  <a:lnTo>
                    <a:pt x="0" y="1537673"/>
                  </a:lnTo>
                  <a:lnTo>
                    <a:pt x="57605" y="1496743"/>
                  </a:lnTo>
                  <a:cubicBezTo>
                    <a:pt x="321380" y="1324948"/>
                    <a:pt x="625820" y="1214093"/>
                    <a:pt x="925315" y="1125649"/>
                  </a:cubicBezTo>
                  <a:cubicBezTo>
                    <a:pt x="1145071" y="1060806"/>
                    <a:pt x="1367794" y="1007381"/>
                    <a:pt x="1590747" y="954981"/>
                  </a:cubicBezTo>
                  <a:cubicBezTo>
                    <a:pt x="1816666" y="901898"/>
                    <a:pt x="2047381" y="856463"/>
                    <a:pt x="2269190" y="787625"/>
                  </a:cubicBezTo>
                  <a:cubicBezTo>
                    <a:pt x="2723485" y="646482"/>
                    <a:pt x="3025611" y="253270"/>
                    <a:pt x="3434675" y="3694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lvl="0"/>
              <a:endParaRPr lang="zh-CN" altLang="en-US"/>
            </a:p>
          </p:txBody>
        </p:sp>
        <p:sp>
          <p:nvSpPr>
            <p:cNvPr id="47" name="任意多边形 46" descr="5c69d963-add0-45f6-97ab-ce49807493ee"/>
            <p:cNvSpPr/>
            <p:nvPr/>
          </p:nvSpPr>
          <p:spPr>
            <a:xfrm>
              <a:off x="1" y="5397032"/>
              <a:ext cx="4018208" cy="1460968"/>
            </a:xfrm>
            <a:custGeom>
              <a:avLst/>
              <a:gdLst>
                <a:gd name="connsiteX0" fmla="*/ 333698 w 4525627"/>
                <a:gd name="connsiteY0" fmla="*/ 873 h 1645459"/>
                <a:gd name="connsiteX1" fmla="*/ 480129 w 4525627"/>
                <a:gd name="connsiteY1" fmla="*/ 1188 h 1645459"/>
                <a:gd name="connsiteX2" fmla="*/ 1010694 w 4525627"/>
                <a:gd name="connsiteY2" fmla="*/ 88134 h 1645459"/>
                <a:gd name="connsiteX3" fmla="*/ 1677735 w 4525627"/>
                <a:gd name="connsiteY3" fmla="*/ 573273 h 1645459"/>
                <a:gd name="connsiteX4" fmla="*/ 2069602 w 4525627"/>
                <a:gd name="connsiteY4" fmla="*/ 836537 h 1645459"/>
                <a:gd name="connsiteX5" fmla="*/ 2544848 w 4525627"/>
                <a:gd name="connsiteY5" fmla="*/ 970794 h 1645459"/>
                <a:gd name="connsiteX6" fmla="*/ 3552678 w 4525627"/>
                <a:gd name="connsiteY6" fmla="*/ 1066354 h 1645459"/>
                <a:gd name="connsiteX7" fmla="*/ 4018639 w 4525627"/>
                <a:gd name="connsiteY7" fmla="*/ 1209493 h 1645459"/>
                <a:gd name="connsiteX8" fmla="*/ 4374905 w 4525627"/>
                <a:gd name="connsiteY8" fmla="*/ 1482582 h 1645459"/>
                <a:gd name="connsiteX9" fmla="*/ 4525627 w 4525627"/>
                <a:gd name="connsiteY9" fmla="*/ 1645459 h 1645459"/>
                <a:gd name="connsiteX10" fmla="*/ 0 w 4525627"/>
                <a:gd name="connsiteY10" fmla="*/ 1645459 h 1645459"/>
                <a:gd name="connsiteX11" fmla="*/ 0 w 4525627"/>
                <a:gd name="connsiteY11" fmla="*/ 31750 h 1645459"/>
                <a:gd name="connsiteX12" fmla="*/ 114679 w 4525627"/>
                <a:gd name="connsiteY12" fmla="*/ 15297 h 1645459"/>
                <a:gd name="connsiteX13" fmla="*/ 333698 w 4525627"/>
                <a:gd name="connsiteY13" fmla="*/ 873 h 164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5627" h="1645459">
                  <a:moveTo>
                    <a:pt x="333698" y="873"/>
                  </a:moveTo>
                  <a:cubicBezTo>
                    <a:pt x="382478" y="-378"/>
                    <a:pt x="431306" y="-295"/>
                    <a:pt x="480129" y="1188"/>
                  </a:cubicBezTo>
                  <a:cubicBezTo>
                    <a:pt x="659541" y="6571"/>
                    <a:pt x="841443" y="24942"/>
                    <a:pt x="1010694" y="88134"/>
                  </a:cubicBezTo>
                  <a:cubicBezTo>
                    <a:pt x="1275303" y="186992"/>
                    <a:pt x="1467232" y="394535"/>
                    <a:pt x="1677735" y="573273"/>
                  </a:cubicBezTo>
                  <a:cubicBezTo>
                    <a:pt x="1798128" y="675497"/>
                    <a:pt x="1925050" y="771259"/>
                    <a:pt x="2069602" y="836537"/>
                  </a:cubicBezTo>
                  <a:cubicBezTo>
                    <a:pt x="2220615" y="904708"/>
                    <a:pt x="2381453" y="945691"/>
                    <a:pt x="2544848" y="970794"/>
                  </a:cubicBezTo>
                  <a:cubicBezTo>
                    <a:pt x="2878841" y="1022140"/>
                    <a:pt x="3219226" y="1011171"/>
                    <a:pt x="3552678" y="1066354"/>
                  </a:cubicBezTo>
                  <a:cubicBezTo>
                    <a:pt x="3713382" y="1092936"/>
                    <a:pt x="3872875" y="1135535"/>
                    <a:pt x="4018639" y="1209493"/>
                  </a:cubicBezTo>
                  <a:cubicBezTo>
                    <a:pt x="4155049" y="1278742"/>
                    <a:pt x="4267365" y="1375110"/>
                    <a:pt x="4374905" y="1482582"/>
                  </a:cubicBezTo>
                  <a:lnTo>
                    <a:pt x="4525627" y="1645459"/>
                  </a:lnTo>
                  <a:lnTo>
                    <a:pt x="0" y="1645459"/>
                  </a:lnTo>
                  <a:lnTo>
                    <a:pt x="0" y="31750"/>
                  </a:lnTo>
                  <a:lnTo>
                    <a:pt x="114679" y="15297"/>
                  </a:lnTo>
                  <a:cubicBezTo>
                    <a:pt x="187463" y="7626"/>
                    <a:pt x="260527" y="2748"/>
                    <a:pt x="333698" y="8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lvl="0"/>
              <a:endParaRPr lang="zh-CN" altLang="en-US"/>
            </a:p>
          </p:txBody>
        </p:sp>
        <p:sp>
          <p:nvSpPr>
            <p:cNvPr id="43" name="任意多边形 42" descr="bc8403d0-98ea-4190-904a-ca5de973af4a"/>
            <p:cNvSpPr/>
            <p:nvPr/>
          </p:nvSpPr>
          <p:spPr>
            <a:xfrm>
              <a:off x="0" y="2"/>
              <a:ext cx="2266682" cy="2219643"/>
            </a:xfrm>
            <a:custGeom>
              <a:avLst/>
              <a:gdLst>
                <a:gd name="connsiteX0" fmla="*/ 0 w 2636966"/>
                <a:gd name="connsiteY0" fmla="*/ 0 h 2582243"/>
                <a:gd name="connsiteX1" fmla="*/ 2636966 w 2636966"/>
                <a:gd name="connsiteY1" fmla="*/ 0 h 2582243"/>
                <a:gd name="connsiteX2" fmla="*/ 2608584 w 2636966"/>
                <a:gd name="connsiteY2" fmla="*/ 136652 h 2582243"/>
                <a:gd name="connsiteX3" fmla="*/ 1827009 w 2636966"/>
                <a:gd name="connsiteY3" fmla="*/ 922251 h 2582243"/>
                <a:gd name="connsiteX4" fmla="*/ 1416141 w 2636966"/>
                <a:gd name="connsiteY4" fmla="*/ 1273250 h 2582243"/>
                <a:gd name="connsiteX5" fmla="*/ 1096585 w 2636966"/>
                <a:gd name="connsiteY5" fmla="*/ 1801174 h 2582243"/>
                <a:gd name="connsiteX6" fmla="*/ 1018351 w 2636966"/>
                <a:gd name="connsiteY6" fmla="*/ 1934247 h 2582243"/>
                <a:gd name="connsiteX7" fmla="*/ 907082 w 2636966"/>
                <a:gd name="connsiteY7" fmla="*/ 2058010 h 2582243"/>
                <a:gd name="connsiteX8" fmla="*/ 675318 w 2636966"/>
                <a:gd name="connsiteY8" fmla="*/ 2240553 h 2582243"/>
                <a:gd name="connsiteX9" fmla="*/ 156030 w 2636966"/>
                <a:gd name="connsiteY9" fmla="*/ 2515417 h 2582243"/>
                <a:gd name="connsiteX10" fmla="*/ 0 w 2636966"/>
                <a:gd name="connsiteY10" fmla="*/ 2582243 h 2582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36966" h="2582243">
                  <a:moveTo>
                    <a:pt x="0" y="0"/>
                  </a:moveTo>
                  <a:lnTo>
                    <a:pt x="2636966" y="0"/>
                  </a:lnTo>
                  <a:lnTo>
                    <a:pt x="2608584" y="136652"/>
                  </a:lnTo>
                  <a:cubicBezTo>
                    <a:pt x="2495386" y="506853"/>
                    <a:pt x="2124681" y="715391"/>
                    <a:pt x="1827009" y="922251"/>
                  </a:cubicBezTo>
                  <a:cubicBezTo>
                    <a:pt x="1679096" y="1025051"/>
                    <a:pt x="1533365" y="1135316"/>
                    <a:pt x="1416141" y="1273250"/>
                  </a:cubicBezTo>
                  <a:cubicBezTo>
                    <a:pt x="1280555" y="1432818"/>
                    <a:pt x="1195445" y="1618632"/>
                    <a:pt x="1096585" y="1801174"/>
                  </a:cubicBezTo>
                  <a:cubicBezTo>
                    <a:pt x="1072100" y="1846454"/>
                    <a:pt x="1046442" y="1891148"/>
                    <a:pt x="1018351" y="1934247"/>
                  </a:cubicBezTo>
                  <a:cubicBezTo>
                    <a:pt x="987914" y="1980952"/>
                    <a:pt x="947581" y="2019941"/>
                    <a:pt x="907082" y="2058010"/>
                  </a:cubicBezTo>
                  <a:cubicBezTo>
                    <a:pt x="835306" y="2125593"/>
                    <a:pt x="757325" y="2185882"/>
                    <a:pt x="675318" y="2240553"/>
                  </a:cubicBezTo>
                  <a:cubicBezTo>
                    <a:pt x="512060" y="2349392"/>
                    <a:pt x="335135" y="2436011"/>
                    <a:pt x="156030" y="2515417"/>
                  </a:cubicBezTo>
                  <a:lnTo>
                    <a:pt x="0" y="2582243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lvl="0"/>
              <a:endParaRPr lang="zh-CN" altLang="en-US"/>
            </a:p>
          </p:txBody>
        </p:sp>
        <p:sp>
          <p:nvSpPr>
            <p:cNvPr id="40" name="任意多边形 39" descr="8e3d978f-bc44-400e-a63d-295f6c5ee744"/>
            <p:cNvSpPr/>
            <p:nvPr/>
          </p:nvSpPr>
          <p:spPr>
            <a:xfrm>
              <a:off x="5397043" y="0"/>
              <a:ext cx="6794957" cy="5720082"/>
            </a:xfrm>
            <a:custGeom>
              <a:avLst/>
              <a:gdLst>
                <a:gd name="connsiteX0" fmla="*/ 0 w 6178448"/>
                <a:gd name="connsiteY0" fmla="*/ 0 h 5240212"/>
                <a:gd name="connsiteX1" fmla="*/ 6178448 w 6178448"/>
                <a:gd name="connsiteY1" fmla="*/ 0 h 5240212"/>
                <a:gd name="connsiteX2" fmla="*/ 6178448 w 6178448"/>
                <a:gd name="connsiteY2" fmla="*/ 4645980 h 5240212"/>
                <a:gd name="connsiteX3" fmla="*/ 6036269 w 6178448"/>
                <a:gd name="connsiteY3" fmla="*/ 4709018 h 5240212"/>
                <a:gd name="connsiteX4" fmla="*/ 5251616 w 6178448"/>
                <a:gd name="connsiteY4" fmla="*/ 4986894 h 5240212"/>
                <a:gd name="connsiteX5" fmla="*/ 3821603 w 6178448"/>
                <a:gd name="connsiteY5" fmla="*/ 5231734 h 5240212"/>
                <a:gd name="connsiteX6" fmla="*/ 3092214 w 6178448"/>
                <a:gd name="connsiteY6" fmla="*/ 5225460 h 5240212"/>
                <a:gd name="connsiteX7" fmla="*/ 2539958 w 6178448"/>
                <a:gd name="connsiteY7" fmla="*/ 5145367 h 5240212"/>
                <a:gd name="connsiteX8" fmla="*/ 2106253 w 6178448"/>
                <a:gd name="connsiteY8" fmla="*/ 4884477 h 5240212"/>
                <a:gd name="connsiteX9" fmla="*/ 1810244 w 6178448"/>
                <a:gd name="connsiteY9" fmla="*/ 4277793 h 5240212"/>
                <a:gd name="connsiteX10" fmla="*/ 1706932 w 6178448"/>
                <a:gd name="connsiteY10" fmla="*/ 3541968 h 5240212"/>
                <a:gd name="connsiteX11" fmla="*/ 1554323 w 6178448"/>
                <a:gd name="connsiteY11" fmla="*/ 2869778 h 5240212"/>
                <a:gd name="connsiteX12" fmla="*/ 772951 w 6178448"/>
                <a:gd name="connsiteY12" fmla="*/ 1970426 h 5240212"/>
                <a:gd name="connsiteX13" fmla="*/ 363851 w 6178448"/>
                <a:gd name="connsiteY13" fmla="*/ 1437970 h 5240212"/>
                <a:gd name="connsiteX14" fmla="*/ 153069 w 6178448"/>
                <a:gd name="connsiteY14" fmla="*/ 761215 h 5240212"/>
                <a:gd name="connsiteX15" fmla="*/ 75813 w 6178448"/>
                <a:gd name="connsiteY15" fmla="*/ 364349 h 5240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78448" h="5240212">
                  <a:moveTo>
                    <a:pt x="0" y="0"/>
                  </a:moveTo>
                  <a:lnTo>
                    <a:pt x="6178448" y="0"/>
                  </a:lnTo>
                  <a:lnTo>
                    <a:pt x="6178448" y="4645980"/>
                  </a:lnTo>
                  <a:lnTo>
                    <a:pt x="6036269" y="4709018"/>
                  </a:lnTo>
                  <a:cubicBezTo>
                    <a:pt x="5780458" y="4816731"/>
                    <a:pt x="5518560" y="4909897"/>
                    <a:pt x="5251616" y="4986894"/>
                  </a:cubicBezTo>
                  <a:cubicBezTo>
                    <a:pt x="4785892" y="5121251"/>
                    <a:pt x="4305824" y="5205986"/>
                    <a:pt x="3821603" y="5231734"/>
                  </a:cubicBezTo>
                  <a:cubicBezTo>
                    <a:pt x="3578635" y="5244607"/>
                    <a:pt x="3334935" y="5243059"/>
                    <a:pt x="3092214" y="5225460"/>
                  </a:cubicBezTo>
                  <a:cubicBezTo>
                    <a:pt x="2906934" y="5212017"/>
                    <a:pt x="2719291" y="5196862"/>
                    <a:pt x="2539958" y="5145367"/>
                  </a:cubicBezTo>
                  <a:cubicBezTo>
                    <a:pt x="2373743" y="5097622"/>
                    <a:pt x="2223009" y="5013454"/>
                    <a:pt x="2106253" y="4884477"/>
                  </a:cubicBezTo>
                  <a:cubicBezTo>
                    <a:pt x="1954378" y="4716795"/>
                    <a:pt x="1863938" y="4494850"/>
                    <a:pt x="1810244" y="4277793"/>
                  </a:cubicBezTo>
                  <a:cubicBezTo>
                    <a:pt x="1750603" y="4036620"/>
                    <a:pt x="1733900" y="3788111"/>
                    <a:pt x="1706932" y="3541968"/>
                  </a:cubicBezTo>
                  <a:cubicBezTo>
                    <a:pt x="1681836" y="3312364"/>
                    <a:pt x="1650874" y="3081781"/>
                    <a:pt x="1554323" y="2869778"/>
                  </a:cubicBezTo>
                  <a:cubicBezTo>
                    <a:pt x="1385419" y="2499053"/>
                    <a:pt x="1057634" y="2247613"/>
                    <a:pt x="772951" y="1970426"/>
                  </a:cubicBezTo>
                  <a:cubicBezTo>
                    <a:pt x="610404" y="1812114"/>
                    <a:pt x="465130" y="1642559"/>
                    <a:pt x="363851" y="1437970"/>
                  </a:cubicBezTo>
                  <a:cubicBezTo>
                    <a:pt x="258502" y="1225150"/>
                    <a:pt x="200245" y="992857"/>
                    <a:pt x="153069" y="761215"/>
                  </a:cubicBezTo>
                  <a:cubicBezTo>
                    <a:pt x="126190" y="629244"/>
                    <a:pt x="101424" y="496693"/>
                    <a:pt x="75813" y="364349"/>
                  </a:cubicBez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8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zh-CN" altLang="en-US"/>
            </a:p>
          </p:txBody>
        </p:sp>
        <p:grpSp>
          <p:nvGrpSpPr>
            <p:cNvPr id="8" name="组合 7" descr="de4f698b-092e-42f6-a0f5-1906c62e3d60"/>
            <p:cNvGrpSpPr/>
            <p:nvPr/>
          </p:nvGrpSpPr>
          <p:grpSpPr>
            <a:xfrm>
              <a:off x="2732765" y="5455365"/>
              <a:ext cx="1543816" cy="1402635"/>
              <a:chOff x="53065" y="5455365"/>
              <a:chExt cx="1543816" cy="1402635"/>
            </a:xfrm>
          </p:grpSpPr>
          <p:sp>
            <p:nvSpPr>
              <p:cNvPr id="332" name="任意多边形 331" descr="93fbd009-eaba-4aa7-84f2-09b0559ef9b2"/>
              <p:cNvSpPr/>
              <p:nvPr/>
            </p:nvSpPr>
            <p:spPr>
              <a:xfrm>
                <a:off x="109435" y="5550535"/>
                <a:ext cx="1487446" cy="1307465"/>
              </a:xfrm>
              <a:custGeom>
                <a:avLst/>
                <a:gdLst>
                  <a:gd name="connsiteX0" fmla="*/ 933381 w 1487446"/>
                  <a:gd name="connsiteY0" fmla="*/ 0 h 1307465"/>
                  <a:gd name="connsiteX1" fmla="*/ 1474788 w 1487446"/>
                  <a:gd name="connsiteY1" fmla="*/ 1275091 h 1307465"/>
                  <a:gd name="connsiteX2" fmla="*/ 1487446 w 1487446"/>
                  <a:gd name="connsiteY2" fmla="*/ 1307465 h 1307465"/>
                  <a:gd name="connsiteX3" fmla="*/ 401045 w 1487446"/>
                  <a:gd name="connsiteY3" fmla="*/ 1307465 h 1307465"/>
                  <a:gd name="connsiteX4" fmla="*/ 311885 w 1487446"/>
                  <a:gd name="connsiteY4" fmla="*/ 1077874 h 1307465"/>
                  <a:gd name="connsiteX5" fmla="*/ 0 w 1487446"/>
                  <a:gd name="connsiteY5" fmla="*/ 368671 h 1307465"/>
                  <a:gd name="connsiteX6" fmla="*/ 720467 w 1487446"/>
                  <a:gd name="connsiteY6" fmla="*/ 85805 h 1307465"/>
                  <a:gd name="connsiteX7" fmla="*/ 933381 w 1487446"/>
                  <a:gd name="connsiteY7" fmla="*/ 0 h 1307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7446" h="1307465">
                    <a:moveTo>
                      <a:pt x="933381" y="0"/>
                    </a:moveTo>
                    <a:cubicBezTo>
                      <a:pt x="1116963" y="313339"/>
                      <a:pt x="1373942" y="1013889"/>
                      <a:pt x="1474788" y="1275091"/>
                    </a:cubicBezTo>
                    <a:lnTo>
                      <a:pt x="1487446" y="1307465"/>
                    </a:lnTo>
                    <a:lnTo>
                      <a:pt x="401045" y="1307465"/>
                    </a:lnTo>
                    <a:lnTo>
                      <a:pt x="311885" y="1077874"/>
                    </a:lnTo>
                    <a:cubicBezTo>
                      <a:pt x="218291" y="836821"/>
                      <a:pt x="124280" y="594935"/>
                      <a:pt x="0" y="368671"/>
                    </a:cubicBezTo>
                    <a:cubicBezTo>
                      <a:pt x="240264" y="271137"/>
                      <a:pt x="491422" y="183385"/>
                      <a:pt x="720467" y="85805"/>
                    </a:cubicBezTo>
                    <a:cubicBezTo>
                      <a:pt x="787638" y="57203"/>
                      <a:pt x="874880" y="12517"/>
                      <a:pt x="933381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0" name="任意多边形 329" descr="503ced1e-0f95-498a-8942-5a0756949b88"/>
              <p:cNvSpPr/>
              <p:nvPr/>
            </p:nvSpPr>
            <p:spPr>
              <a:xfrm>
                <a:off x="53065" y="5495631"/>
                <a:ext cx="1534249" cy="1362369"/>
              </a:xfrm>
              <a:custGeom>
                <a:avLst/>
                <a:gdLst>
                  <a:gd name="connsiteX0" fmla="*/ 1534249 w 1534249"/>
                  <a:gd name="connsiteY0" fmla="*/ 1357633 h 1362369"/>
                  <a:gd name="connsiteX1" fmla="*/ 1534204 w 1534249"/>
                  <a:gd name="connsiteY1" fmla="*/ 1357726 h 1362369"/>
                  <a:gd name="connsiteX2" fmla="*/ 1534174 w 1534249"/>
                  <a:gd name="connsiteY2" fmla="*/ 1357655 h 1362369"/>
                  <a:gd name="connsiteX3" fmla="*/ 949745 w 1534249"/>
                  <a:gd name="connsiteY3" fmla="*/ 0 h 1362369"/>
                  <a:gd name="connsiteX4" fmla="*/ 1520108 w 1534249"/>
                  <a:gd name="connsiteY4" fmla="*/ 1324037 h 1362369"/>
                  <a:gd name="connsiteX5" fmla="*/ 1534174 w 1534249"/>
                  <a:gd name="connsiteY5" fmla="*/ 1357655 h 1362369"/>
                  <a:gd name="connsiteX6" fmla="*/ 1517917 w 1534249"/>
                  <a:gd name="connsiteY6" fmla="*/ 1362369 h 1362369"/>
                  <a:gd name="connsiteX7" fmla="*/ 429841 w 1534249"/>
                  <a:gd name="connsiteY7" fmla="*/ 1362369 h 1362369"/>
                  <a:gd name="connsiteX8" fmla="*/ 317401 w 1534249"/>
                  <a:gd name="connsiteY8" fmla="*/ 1077827 h 1362369"/>
                  <a:gd name="connsiteX9" fmla="*/ 0 w 1534249"/>
                  <a:gd name="connsiteY9" fmla="*/ 368671 h 1362369"/>
                  <a:gd name="connsiteX10" fmla="*/ 733123 w 1534249"/>
                  <a:gd name="connsiteY10" fmla="*/ 85805 h 1362369"/>
                  <a:gd name="connsiteX11" fmla="*/ 949745 w 1534249"/>
                  <a:gd name="connsiteY11" fmla="*/ 0 h 1362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4249" h="1362369">
                    <a:moveTo>
                      <a:pt x="1534249" y="1357633"/>
                    </a:moveTo>
                    <a:lnTo>
                      <a:pt x="1534204" y="1357726"/>
                    </a:lnTo>
                    <a:lnTo>
                      <a:pt x="1534174" y="1357655"/>
                    </a:lnTo>
                    <a:close/>
                    <a:moveTo>
                      <a:pt x="949745" y="0"/>
                    </a:moveTo>
                    <a:cubicBezTo>
                      <a:pt x="1149873" y="335720"/>
                      <a:pt x="1435764" y="1115943"/>
                      <a:pt x="1520108" y="1324037"/>
                    </a:cubicBezTo>
                    <a:lnTo>
                      <a:pt x="1534174" y="1357655"/>
                    </a:lnTo>
                    <a:lnTo>
                      <a:pt x="1517917" y="1362369"/>
                    </a:lnTo>
                    <a:lnTo>
                      <a:pt x="429841" y="1362369"/>
                    </a:lnTo>
                    <a:lnTo>
                      <a:pt x="317401" y="1077827"/>
                    </a:lnTo>
                    <a:cubicBezTo>
                      <a:pt x="222139" y="836821"/>
                      <a:pt x="126460" y="594935"/>
                      <a:pt x="0" y="368671"/>
                    </a:cubicBezTo>
                    <a:cubicBezTo>
                      <a:pt x="244482" y="271138"/>
                      <a:pt x="500090" y="183385"/>
                      <a:pt x="733123" y="85805"/>
                    </a:cubicBezTo>
                    <a:cubicBezTo>
                      <a:pt x="801452" y="57203"/>
                      <a:pt x="890177" y="12517"/>
                      <a:pt x="9497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8" name="任意多边形 327" descr="f84b7d6e-ecfd-4893-a2c2-d9cdbf8b32b8"/>
              <p:cNvSpPr/>
              <p:nvPr/>
            </p:nvSpPr>
            <p:spPr>
              <a:xfrm>
                <a:off x="53065" y="5455365"/>
                <a:ext cx="1534249" cy="1402635"/>
              </a:xfrm>
              <a:custGeom>
                <a:avLst/>
                <a:gdLst>
                  <a:gd name="connsiteX0" fmla="*/ 1534249 w 1534249"/>
                  <a:gd name="connsiteY0" fmla="*/ 1357679 h 1402635"/>
                  <a:gd name="connsiteX1" fmla="*/ 1534204 w 1534249"/>
                  <a:gd name="connsiteY1" fmla="*/ 1357726 h 1402635"/>
                  <a:gd name="connsiteX2" fmla="*/ 1534191 w 1534249"/>
                  <a:gd name="connsiteY2" fmla="*/ 1357696 h 1402635"/>
                  <a:gd name="connsiteX3" fmla="*/ 949745 w 1534249"/>
                  <a:gd name="connsiteY3" fmla="*/ 0 h 1402635"/>
                  <a:gd name="connsiteX4" fmla="*/ 1520108 w 1534249"/>
                  <a:gd name="connsiteY4" fmla="*/ 1324044 h 1402635"/>
                  <a:gd name="connsiteX5" fmla="*/ 1534191 w 1534249"/>
                  <a:gd name="connsiteY5" fmla="*/ 1357696 h 1402635"/>
                  <a:gd name="connsiteX6" fmla="*/ 1379217 w 1534249"/>
                  <a:gd name="connsiteY6" fmla="*/ 1402635 h 1402635"/>
                  <a:gd name="connsiteX7" fmla="*/ 445734 w 1534249"/>
                  <a:gd name="connsiteY7" fmla="*/ 1402635 h 1402635"/>
                  <a:gd name="connsiteX8" fmla="*/ 317401 w 1534249"/>
                  <a:gd name="connsiteY8" fmla="*/ 1077874 h 1402635"/>
                  <a:gd name="connsiteX9" fmla="*/ 0 w 1534249"/>
                  <a:gd name="connsiteY9" fmla="*/ 368717 h 1402635"/>
                  <a:gd name="connsiteX10" fmla="*/ 733123 w 1534249"/>
                  <a:gd name="connsiteY10" fmla="*/ 85852 h 1402635"/>
                  <a:gd name="connsiteX11" fmla="*/ 949745 w 1534249"/>
                  <a:gd name="connsiteY11" fmla="*/ 0 h 1402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4249" h="1402635">
                    <a:moveTo>
                      <a:pt x="1534249" y="1357679"/>
                    </a:moveTo>
                    <a:lnTo>
                      <a:pt x="1534204" y="1357726"/>
                    </a:lnTo>
                    <a:lnTo>
                      <a:pt x="1534191" y="1357696"/>
                    </a:lnTo>
                    <a:close/>
                    <a:moveTo>
                      <a:pt x="949745" y="0"/>
                    </a:moveTo>
                    <a:cubicBezTo>
                      <a:pt x="1149873" y="335720"/>
                      <a:pt x="1435764" y="1115984"/>
                      <a:pt x="1520108" y="1324044"/>
                    </a:cubicBezTo>
                    <a:lnTo>
                      <a:pt x="1534191" y="1357696"/>
                    </a:lnTo>
                    <a:lnTo>
                      <a:pt x="1379217" y="1402635"/>
                    </a:lnTo>
                    <a:lnTo>
                      <a:pt x="445734" y="1402635"/>
                    </a:lnTo>
                    <a:lnTo>
                      <a:pt x="317401" y="1077874"/>
                    </a:lnTo>
                    <a:cubicBezTo>
                      <a:pt x="222139" y="836868"/>
                      <a:pt x="126460" y="594981"/>
                      <a:pt x="0" y="368717"/>
                    </a:cubicBezTo>
                    <a:cubicBezTo>
                      <a:pt x="244482" y="271184"/>
                      <a:pt x="500090" y="183431"/>
                      <a:pt x="733123" y="85852"/>
                    </a:cubicBezTo>
                    <a:cubicBezTo>
                      <a:pt x="801452" y="57203"/>
                      <a:pt x="890177" y="12563"/>
                      <a:pt x="9497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0" name="任意多边形 69" descr="1dfc050d-dacf-4fc5-901b-addd3fa4dafc"/>
              <p:cNvSpPr/>
              <p:nvPr/>
            </p:nvSpPr>
            <p:spPr>
              <a:xfrm>
                <a:off x="360638" y="5719874"/>
                <a:ext cx="695944" cy="487388"/>
              </a:xfrm>
              <a:custGeom>
                <a:avLst/>
                <a:gdLst>
                  <a:gd name="connsiteX0" fmla="*/ 796898 w 796897"/>
                  <a:gd name="connsiteY0" fmla="*/ 308238 h 558088"/>
                  <a:gd name="connsiteX1" fmla="*/ 679430 w 796897"/>
                  <a:gd name="connsiteY1" fmla="*/ 0 h 558088"/>
                  <a:gd name="connsiteX2" fmla="*/ 0 w 796897"/>
                  <a:gd name="connsiteY2" fmla="*/ 245073 h 558088"/>
                  <a:gd name="connsiteX3" fmla="*/ 119326 w 796897"/>
                  <a:gd name="connsiteY3" fmla="*/ 558088 h 558088"/>
                  <a:gd name="connsiteX4" fmla="*/ 472098 w 796897"/>
                  <a:gd name="connsiteY4" fmla="*/ 440568 h 558088"/>
                  <a:gd name="connsiteX5" fmla="*/ 796844 w 796897"/>
                  <a:gd name="connsiteY5" fmla="*/ 308238 h 558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6897" h="558088">
                    <a:moveTo>
                      <a:pt x="796898" y="308238"/>
                    </a:moveTo>
                    <a:cubicBezTo>
                      <a:pt x="749072" y="207916"/>
                      <a:pt x="708413" y="107329"/>
                      <a:pt x="679430" y="0"/>
                    </a:cubicBezTo>
                    <a:cubicBezTo>
                      <a:pt x="494233" y="60830"/>
                      <a:pt x="0" y="245073"/>
                      <a:pt x="0" y="245073"/>
                    </a:cubicBezTo>
                    <a:cubicBezTo>
                      <a:pt x="39757" y="349376"/>
                      <a:pt x="79568" y="453732"/>
                      <a:pt x="119326" y="558088"/>
                    </a:cubicBezTo>
                    <a:cubicBezTo>
                      <a:pt x="181589" y="546623"/>
                      <a:pt x="414877" y="466578"/>
                      <a:pt x="472098" y="440568"/>
                    </a:cubicBezTo>
                    <a:cubicBezTo>
                      <a:pt x="578419" y="392265"/>
                      <a:pt x="690525" y="356542"/>
                      <a:pt x="796844" y="308238"/>
                    </a:cubicBezTo>
                    <a:close/>
                  </a:path>
                </a:pathLst>
              </a:custGeom>
              <a:noFill/>
              <a:ln w="3810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1" name="任意多边形 70" descr="c531473c-3364-4bc0-9d0b-39c64fc2f5fa"/>
              <p:cNvSpPr/>
              <p:nvPr/>
            </p:nvSpPr>
            <p:spPr>
              <a:xfrm>
                <a:off x="56211" y="5876326"/>
                <a:ext cx="103334" cy="125616"/>
              </a:xfrm>
              <a:custGeom>
                <a:avLst/>
                <a:gdLst>
                  <a:gd name="connsiteX0" fmla="*/ 118324 w 118324"/>
                  <a:gd name="connsiteY0" fmla="*/ 0 h 143838"/>
                  <a:gd name="connsiteX1" fmla="*/ 23522 w 118324"/>
                  <a:gd name="connsiteY1" fmla="*/ 44269 h 143838"/>
                  <a:gd name="connsiteX2" fmla="*/ 486 w 118324"/>
                  <a:gd name="connsiteY2" fmla="*/ 104887 h 143838"/>
                  <a:gd name="connsiteX3" fmla="*/ 46453 w 118324"/>
                  <a:gd name="connsiteY3" fmla="*/ 143370 h 143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324" h="143838">
                    <a:moveTo>
                      <a:pt x="118324" y="0"/>
                    </a:moveTo>
                    <a:cubicBezTo>
                      <a:pt x="82495" y="1380"/>
                      <a:pt x="47515" y="17676"/>
                      <a:pt x="23522" y="44269"/>
                    </a:cubicBezTo>
                    <a:cubicBezTo>
                      <a:pt x="8554" y="60830"/>
                      <a:pt x="-2487" y="82805"/>
                      <a:pt x="486" y="104887"/>
                    </a:cubicBezTo>
                    <a:cubicBezTo>
                      <a:pt x="3458" y="127022"/>
                      <a:pt x="24478" y="147192"/>
                      <a:pt x="46453" y="143370"/>
                    </a:cubicBezTo>
                  </a:path>
                </a:pathLst>
              </a:custGeom>
              <a:noFill/>
              <a:ln w="3175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2" name="任意多边形 71" descr="e66392aa-e138-435e-8252-79ba221ee48d"/>
              <p:cNvSpPr/>
              <p:nvPr/>
            </p:nvSpPr>
            <p:spPr>
              <a:xfrm>
                <a:off x="119028" y="6003480"/>
                <a:ext cx="87940" cy="122166"/>
              </a:xfrm>
              <a:custGeom>
                <a:avLst/>
                <a:gdLst>
                  <a:gd name="connsiteX0" fmla="*/ 100697 w 100697"/>
                  <a:gd name="connsiteY0" fmla="*/ 0 h 139887"/>
                  <a:gd name="connsiteX1" fmla="*/ 29994 w 100697"/>
                  <a:gd name="connsiteY1" fmla="*/ 27549 h 139887"/>
                  <a:gd name="connsiteX2" fmla="*/ 640 w 100697"/>
                  <a:gd name="connsiteY2" fmla="*/ 94855 h 139887"/>
                  <a:gd name="connsiteX3" fmla="*/ 53827 w 100697"/>
                  <a:gd name="connsiteY3" fmla="*/ 139655 h 13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697" h="139887">
                    <a:moveTo>
                      <a:pt x="100697" y="0"/>
                    </a:moveTo>
                    <a:cubicBezTo>
                      <a:pt x="75325" y="3609"/>
                      <a:pt x="49846" y="11359"/>
                      <a:pt x="29994" y="27549"/>
                    </a:cubicBezTo>
                    <a:cubicBezTo>
                      <a:pt x="10142" y="43738"/>
                      <a:pt x="-3128" y="69535"/>
                      <a:pt x="640" y="94855"/>
                    </a:cubicBezTo>
                    <a:cubicBezTo>
                      <a:pt x="4462" y="120174"/>
                      <a:pt x="28402" y="142415"/>
                      <a:pt x="53827" y="139655"/>
                    </a:cubicBezTo>
                  </a:path>
                </a:pathLst>
              </a:custGeom>
              <a:noFill/>
              <a:ln w="3175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" name="任意多边形 72" descr="adf4f18d-7656-47c4-b27f-9295a5a420e6"/>
              <p:cNvSpPr/>
              <p:nvPr/>
            </p:nvSpPr>
            <p:spPr>
              <a:xfrm>
                <a:off x="188965" y="6135040"/>
                <a:ext cx="89669" cy="122472"/>
              </a:xfrm>
              <a:custGeom>
                <a:avLst/>
                <a:gdLst>
                  <a:gd name="connsiteX0" fmla="*/ 102676 w 102676"/>
                  <a:gd name="connsiteY0" fmla="*/ 0 h 140238"/>
                  <a:gd name="connsiteX1" fmla="*/ 36273 w 102676"/>
                  <a:gd name="connsiteY1" fmla="*/ 29194 h 140238"/>
                  <a:gd name="connsiteX2" fmla="*/ 19 w 102676"/>
                  <a:gd name="connsiteY2" fmla="*/ 89334 h 140238"/>
                  <a:gd name="connsiteX3" fmla="*/ 41740 w 102676"/>
                  <a:gd name="connsiteY3" fmla="*/ 140239 h 14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676" h="140238">
                    <a:moveTo>
                      <a:pt x="102676" y="0"/>
                    </a:moveTo>
                    <a:cubicBezTo>
                      <a:pt x="79587" y="7431"/>
                      <a:pt x="56072" y="15075"/>
                      <a:pt x="36273" y="29194"/>
                    </a:cubicBezTo>
                    <a:cubicBezTo>
                      <a:pt x="16527" y="43261"/>
                      <a:pt x="709" y="65077"/>
                      <a:pt x="19" y="89334"/>
                    </a:cubicBezTo>
                    <a:cubicBezTo>
                      <a:pt x="-671" y="113592"/>
                      <a:pt x="17535" y="138752"/>
                      <a:pt x="41740" y="140239"/>
                    </a:cubicBezTo>
                  </a:path>
                </a:pathLst>
              </a:custGeom>
              <a:noFill/>
              <a:ln w="3175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4" name="任意多边形 73" descr="fe936fe4-61b7-495c-8e91-6f6d6c064841"/>
              <p:cNvSpPr/>
              <p:nvPr/>
            </p:nvSpPr>
            <p:spPr>
              <a:xfrm>
                <a:off x="262911" y="6297008"/>
                <a:ext cx="97310" cy="97997"/>
              </a:xfrm>
              <a:custGeom>
                <a:avLst/>
                <a:gdLst>
                  <a:gd name="connsiteX0" fmla="*/ 17421 w 111426"/>
                  <a:gd name="connsiteY0" fmla="*/ 112212 h 112212"/>
                  <a:gd name="connsiteX1" fmla="*/ 3832 w 111426"/>
                  <a:gd name="connsiteY1" fmla="*/ 54885 h 112212"/>
                  <a:gd name="connsiteX2" fmla="*/ 49481 w 111426"/>
                  <a:gd name="connsiteY2" fmla="*/ 13164 h 112212"/>
                  <a:gd name="connsiteX3" fmla="*/ 111426 w 111426"/>
                  <a:gd name="connsiteY3" fmla="*/ 0 h 112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26" h="112212">
                    <a:moveTo>
                      <a:pt x="17421" y="112212"/>
                    </a:moveTo>
                    <a:cubicBezTo>
                      <a:pt x="276" y="99791"/>
                      <a:pt x="-4130" y="74472"/>
                      <a:pt x="3832" y="54885"/>
                    </a:cubicBezTo>
                    <a:cubicBezTo>
                      <a:pt x="11794" y="35245"/>
                      <a:pt x="29842" y="21126"/>
                      <a:pt x="49481" y="13164"/>
                    </a:cubicBezTo>
                    <a:cubicBezTo>
                      <a:pt x="69121" y="5149"/>
                      <a:pt x="90407" y="2548"/>
                      <a:pt x="111426" y="0"/>
                    </a:cubicBezTo>
                  </a:path>
                </a:pathLst>
              </a:custGeom>
              <a:noFill/>
              <a:ln w="3175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5" name="任意多边形 74" descr="c7dc3ae0-114f-4fe0-a55b-1c523fc8f968"/>
              <p:cNvSpPr/>
              <p:nvPr/>
            </p:nvSpPr>
            <p:spPr>
              <a:xfrm>
                <a:off x="318281" y="6447758"/>
                <a:ext cx="98355" cy="97337"/>
              </a:xfrm>
              <a:custGeom>
                <a:avLst/>
                <a:gdLst>
                  <a:gd name="connsiteX0" fmla="*/ 23182 w 112622"/>
                  <a:gd name="connsiteY0" fmla="*/ 111204 h 111457"/>
                  <a:gd name="connsiteX1" fmla="*/ 5241 w 112622"/>
                  <a:gd name="connsiteY1" fmla="*/ 99951 h 111457"/>
                  <a:gd name="connsiteX2" fmla="*/ 30613 w 112622"/>
                  <a:gd name="connsiteY2" fmla="*/ 25319 h 111457"/>
                  <a:gd name="connsiteX3" fmla="*/ 112623 w 112622"/>
                  <a:gd name="connsiteY3" fmla="*/ 0 h 111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621" h="111457">
                    <a:moveTo>
                      <a:pt x="23182" y="111204"/>
                    </a:moveTo>
                    <a:cubicBezTo>
                      <a:pt x="15751" y="112796"/>
                      <a:pt x="8850" y="106639"/>
                      <a:pt x="5241" y="99951"/>
                    </a:cubicBezTo>
                    <a:cubicBezTo>
                      <a:pt x="-8614" y="74631"/>
                      <a:pt x="6780" y="41509"/>
                      <a:pt x="30613" y="25319"/>
                    </a:cubicBezTo>
                    <a:cubicBezTo>
                      <a:pt x="54446" y="9077"/>
                      <a:pt x="84225" y="5096"/>
                      <a:pt x="112623" y="0"/>
                    </a:cubicBezTo>
                  </a:path>
                </a:pathLst>
              </a:custGeom>
              <a:noFill/>
              <a:ln w="3175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6" name="任意多边形 75" descr="e86b2af2-149c-4e05-a28f-a59298c4d9b3"/>
              <p:cNvSpPr/>
              <p:nvPr/>
            </p:nvSpPr>
            <p:spPr>
              <a:xfrm>
                <a:off x="371719" y="6584369"/>
                <a:ext cx="104901" cy="98508"/>
              </a:xfrm>
              <a:custGeom>
                <a:avLst/>
                <a:gdLst>
                  <a:gd name="connsiteX0" fmla="*/ 37048 w 120118"/>
                  <a:gd name="connsiteY0" fmla="*/ 112584 h 112797"/>
                  <a:gd name="connsiteX1" fmla="*/ 1113 w 120118"/>
                  <a:gd name="connsiteY1" fmla="*/ 64015 h 112797"/>
                  <a:gd name="connsiteX2" fmla="*/ 51221 w 120118"/>
                  <a:gd name="connsiteY2" fmla="*/ 17570 h 112797"/>
                  <a:gd name="connsiteX3" fmla="*/ 120119 w 120118"/>
                  <a:gd name="connsiteY3" fmla="*/ 0 h 112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118" h="112797">
                    <a:moveTo>
                      <a:pt x="37048" y="112584"/>
                    </a:moveTo>
                    <a:cubicBezTo>
                      <a:pt x="13533" y="115556"/>
                      <a:pt x="-4780" y="86999"/>
                      <a:pt x="1113" y="64015"/>
                    </a:cubicBezTo>
                    <a:cubicBezTo>
                      <a:pt x="7005" y="41031"/>
                      <a:pt x="28821" y="25426"/>
                      <a:pt x="51221" y="17570"/>
                    </a:cubicBezTo>
                    <a:cubicBezTo>
                      <a:pt x="73567" y="9661"/>
                      <a:pt x="97613" y="7484"/>
                      <a:pt x="120119" y="0"/>
                    </a:cubicBezTo>
                  </a:path>
                </a:pathLst>
              </a:custGeom>
              <a:noFill/>
              <a:ln w="3175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 76" descr="a4252a45-cc21-45d2-b731-1abd451d900e"/>
              <p:cNvSpPr/>
              <p:nvPr/>
            </p:nvSpPr>
            <p:spPr>
              <a:xfrm>
                <a:off x="432111" y="6727656"/>
                <a:ext cx="93880" cy="108854"/>
              </a:xfrm>
              <a:custGeom>
                <a:avLst/>
                <a:gdLst>
                  <a:gd name="connsiteX0" fmla="*/ 39714 w 107498"/>
                  <a:gd name="connsiteY0" fmla="*/ 123412 h 124644"/>
                  <a:gd name="connsiteX1" fmla="*/ 10 w 107498"/>
                  <a:gd name="connsiteY1" fmla="*/ 87901 h 124644"/>
                  <a:gd name="connsiteX2" fmla="*/ 31487 w 107498"/>
                  <a:gd name="connsiteY2" fmla="*/ 36254 h 124644"/>
                  <a:gd name="connsiteX3" fmla="*/ 107498 w 107498"/>
                  <a:gd name="connsiteY3" fmla="*/ 0 h 124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498" h="124644">
                    <a:moveTo>
                      <a:pt x="39714" y="123412"/>
                    </a:moveTo>
                    <a:cubicBezTo>
                      <a:pt x="19968" y="130047"/>
                      <a:pt x="-521" y="108709"/>
                      <a:pt x="10" y="87901"/>
                    </a:cubicBezTo>
                    <a:cubicBezTo>
                      <a:pt x="541" y="67094"/>
                      <a:pt x="15297" y="49312"/>
                      <a:pt x="31487" y="36254"/>
                    </a:cubicBezTo>
                    <a:cubicBezTo>
                      <a:pt x="53515" y="18472"/>
                      <a:pt x="79790" y="5945"/>
                      <a:pt x="107498" y="0"/>
                    </a:cubicBezTo>
                  </a:path>
                </a:pathLst>
              </a:custGeom>
              <a:noFill/>
              <a:ln w="3175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0" name="任意多边形 79" descr="1190bf78-98aa-4cd9-b6b4-6117ff496e5d"/>
              <p:cNvSpPr/>
              <p:nvPr/>
            </p:nvSpPr>
            <p:spPr>
              <a:xfrm>
                <a:off x="1034147" y="5829969"/>
                <a:ext cx="51038" cy="112413"/>
              </a:xfrm>
              <a:custGeom>
                <a:avLst/>
                <a:gdLst>
                  <a:gd name="connsiteX0" fmla="*/ 0 w 58441"/>
                  <a:gd name="connsiteY0" fmla="*/ 0 h 128720"/>
                  <a:gd name="connsiteX1" fmla="*/ 58442 w 58441"/>
                  <a:gd name="connsiteY1" fmla="*/ 128720 h 128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440" h="128720">
                    <a:moveTo>
                      <a:pt x="0" y="0"/>
                    </a:moveTo>
                    <a:cubicBezTo>
                      <a:pt x="19481" y="42942"/>
                      <a:pt x="38961" y="85831"/>
                      <a:pt x="58442" y="128720"/>
                    </a:cubicBezTo>
                  </a:path>
                </a:pathLst>
              </a:custGeom>
              <a:noFill/>
              <a:ln w="3810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1" name="任意多边形 80" descr="ca62efb7-a793-411b-8ea7-dc297eda6349"/>
              <p:cNvSpPr/>
              <p:nvPr/>
            </p:nvSpPr>
            <p:spPr>
              <a:xfrm>
                <a:off x="1258186" y="6131469"/>
                <a:ext cx="253660" cy="634940"/>
              </a:xfrm>
              <a:custGeom>
                <a:avLst/>
                <a:gdLst>
                  <a:gd name="connsiteX0" fmla="*/ 0 w 290456"/>
                  <a:gd name="connsiteY0" fmla="*/ 0 h 727043"/>
                  <a:gd name="connsiteX1" fmla="*/ 290457 w 290456"/>
                  <a:gd name="connsiteY1" fmla="*/ 727044 h 72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90456" h="727043">
                    <a:moveTo>
                      <a:pt x="0" y="0"/>
                    </a:moveTo>
                    <a:cubicBezTo>
                      <a:pt x="84398" y="247090"/>
                      <a:pt x="181376" y="489827"/>
                      <a:pt x="290457" y="727044"/>
                    </a:cubicBezTo>
                  </a:path>
                </a:pathLst>
              </a:custGeom>
              <a:noFill/>
              <a:ln w="3810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2" name="任意多边形 81" descr="dce6906a-e7cb-4e6b-b9ba-27f9bab29435"/>
              <p:cNvSpPr/>
              <p:nvPr/>
            </p:nvSpPr>
            <p:spPr>
              <a:xfrm>
                <a:off x="475045" y="5823480"/>
                <a:ext cx="447476" cy="170729"/>
              </a:xfrm>
              <a:custGeom>
                <a:avLst/>
                <a:gdLst>
                  <a:gd name="connsiteX0" fmla="*/ 0 w 512386"/>
                  <a:gd name="connsiteY0" fmla="*/ 195496 h 195495"/>
                  <a:gd name="connsiteX1" fmla="*/ 512386 w 512386"/>
                  <a:gd name="connsiteY1" fmla="*/ 0 h 195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2385" h="195495">
                    <a:moveTo>
                      <a:pt x="0" y="195496"/>
                    </a:moveTo>
                    <a:cubicBezTo>
                      <a:pt x="170335" y="129039"/>
                      <a:pt x="341095" y="63909"/>
                      <a:pt x="512386" y="0"/>
                    </a:cubicBezTo>
                  </a:path>
                </a:pathLst>
              </a:custGeom>
              <a:noFill/>
              <a:ln w="3810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3" name="任意多边形 82" descr="c68df0a9-a053-4a5d-89c8-69bb4d5f891d"/>
              <p:cNvSpPr/>
              <p:nvPr/>
            </p:nvSpPr>
            <p:spPr>
              <a:xfrm>
                <a:off x="526361" y="5948363"/>
                <a:ext cx="280594" cy="107268"/>
              </a:xfrm>
              <a:custGeom>
                <a:avLst/>
                <a:gdLst>
                  <a:gd name="connsiteX0" fmla="*/ 0 w 321296"/>
                  <a:gd name="connsiteY0" fmla="*/ 122828 h 122828"/>
                  <a:gd name="connsiteX1" fmla="*/ 321296 w 321296"/>
                  <a:gd name="connsiteY1" fmla="*/ 0 h 12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1296" h="122828">
                    <a:moveTo>
                      <a:pt x="0" y="122828"/>
                    </a:moveTo>
                    <a:cubicBezTo>
                      <a:pt x="107117" y="81903"/>
                      <a:pt x="214180" y="40978"/>
                      <a:pt x="321296" y="0"/>
                    </a:cubicBezTo>
                  </a:path>
                </a:pathLst>
              </a:custGeom>
              <a:noFill/>
              <a:ln w="3810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4" name="任意多边形 83" descr="7e9bfa85-a749-4de2-9cd4-a9aafae7df34"/>
              <p:cNvSpPr/>
              <p:nvPr/>
            </p:nvSpPr>
            <p:spPr>
              <a:xfrm>
                <a:off x="873059" y="5901219"/>
                <a:ext cx="50435" cy="20257"/>
              </a:xfrm>
              <a:custGeom>
                <a:avLst/>
                <a:gdLst>
                  <a:gd name="connsiteX0" fmla="*/ 0 w 57751"/>
                  <a:gd name="connsiteY0" fmla="*/ 23196 h 23196"/>
                  <a:gd name="connsiteX1" fmla="*/ 57752 w 57751"/>
                  <a:gd name="connsiteY1" fmla="*/ 0 h 23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751" h="23196">
                    <a:moveTo>
                      <a:pt x="0" y="23196"/>
                    </a:moveTo>
                    <a:cubicBezTo>
                      <a:pt x="19215" y="15446"/>
                      <a:pt x="38483" y="7750"/>
                      <a:pt x="57752" y="0"/>
                    </a:cubicBezTo>
                  </a:path>
                </a:pathLst>
              </a:custGeom>
              <a:noFill/>
              <a:ln w="3810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3" name="组合 12" descr="7a2d9331-1f6d-4b65-a2ab-c9e6ac078c12"/>
            <p:cNvGrpSpPr/>
            <p:nvPr/>
          </p:nvGrpSpPr>
          <p:grpSpPr>
            <a:xfrm>
              <a:off x="9876238" y="5793445"/>
              <a:ext cx="639362" cy="760522"/>
              <a:chOff x="9876238" y="5568015"/>
              <a:chExt cx="828878" cy="985952"/>
            </a:xfrm>
          </p:grpSpPr>
          <p:grpSp>
            <p:nvGrpSpPr>
              <p:cNvPr id="143" name="组合 142" descr="e74c6598-b222-4cad-9f9a-3a3de53bf79a"/>
              <p:cNvGrpSpPr/>
              <p:nvPr/>
            </p:nvGrpSpPr>
            <p:grpSpPr>
              <a:xfrm flipH="1">
                <a:off x="10001111" y="5741842"/>
                <a:ext cx="704005" cy="812125"/>
                <a:chOff x="1114348" y="5049244"/>
                <a:chExt cx="925969" cy="1068178"/>
              </a:xfrm>
            </p:grpSpPr>
            <p:sp>
              <p:nvSpPr>
                <p:cNvPr id="144" name="任意多边形 143" descr="92300d73-ae9b-4b86-b011-2f123ea9e2b0"/>
                <p:cNvSpPr/>
                <p:nvPr/>
              </p:nvSpPr>
              <p:spPr>
                <a:xfrm>
                  <a:off x="1206310" y="5049244"/>
                  <a:ext cx="834006" cy="872681"/>
                </a:xfrm>
                <a:custGeom>
                  <a:avLst/>
                  <a:gdLst>
                    <a:gd name="connsiteX0" fmla="*/ 16262 w 834006"/>
                    <a:gd name="connsiteY0" fmla="*/ 703673 h 872681"/>
                    <a:gd name="connsiteX1" fmla="*/ 106287 w 834006"/>
                    <a:gd name="connsiteY1" fmla="*/ 119787 h 872681"/>
                    <a:gd name="connsiteX2" fmla="*/ 346423 w 834006"/>
                    <a:gd name="connsiteY2" fmla="*/ 356 h 872681"/>
                    <a:gd name="connsiteX3" fmla="*/ 536239 w 834006"/>
                    <a:gd name="connsiteY3" fmla="*/ 44201 h 872681"/>
                    <a:gd name="connsiteX4" fmla="*/ 832694 w 834006"/>
                    <a:gd name="connsiteY4" fmla="*/ 404246 h 872681"/>
                    <a:gd name="connsiteX5" fmla="*/ 682953 w 834006"/>
                    <a:gd name="connsiteY5" fmla="*/ 743165 h 872681"/>
                    <a:gd name="connsiteX6" fmla="*/ 272057 w 834006"/>
                    <a:gd name="connsiteY6" fmla="*/ 872681 h 872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34006" h="872681">
                      <a:moveTo>
                        <a:pt x="16262" y="703673"/>
                      </a:moveTo>
                      <a:cubicBezTo>
                        <a:pt x="-11976" y="532860"/>
                        <a:pt x="-15427" y="242934"/>
                        <a:pt x="106287" y="119787"/>
                      </a:cubicBezTo>
                      <a:cubicBezTo>
                        <a:pt x="170620" y="54710"/>
                        <a:pt x="255072" y="4974"/>
                        <a:pt x="346423" y="356"/>
                      </a:cubicBezTo>
                      <a:cubicBezTo>
                        <a:pt x="411924" y="-2935"/>
                        <a:pt x="476576" y="16970"/>
                        <a:pt x="536239" y="44201"/>
                      </a:cubicBezTo>
                      <a:cubicBezTo>
                        <a:pt x="684493" y="111878"/>
                        <a:pt x="818043" y="241925"/>
                        <a:pt x="832694" y="404246"/>
                      </a:cubicBezTo>
                      <a:cubicBezTo>
                        <a:pt x="844212" y="531851"/>
                        <a:pt x="778764" y="658076"/>
                        <a:pt x="682953" y="743165"/>
                      </a:cubicBezTo>
                      <a:cubicBezTo>
                        <a:pt x="587143" y="828253"/>
                        <a:pt x="396213" y="841098"/>
                        <a:pt x="272057" y="872681"/>
                      </a:cubicBezTo>
                    </a:path>
                  </a:pathLst>
                </a:custGeom>
                <a:solidFill>
                  <a:schemeClr val="accent4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45" name="任意多边形 144" descr="d0c54c77-91eb-4b90-8f83-5e057bba1ea5"/>
                <p:cNvSpPr/>
                <p:nvPr/>
              </p:nvSpPr>
              <p:spPr>
                <a:xfrm>
                  <a:off x="1266523" y="5458638"/>
                  <a:ext cx="424856" cy="430376"/>
                </a:xfrm>
                <a:custGeom>
                  <a:avLst/>
                  <a:gdLst>
                    <a:gd name="connsiteX0" fmla="*/ 0 w 424856"/>
                    <a:gd name="connsiteY0" fmla="*/ 296030 h 430376"/>
                    <a:gd name="connsiteX1" fmla="*/ 177130 w 424856"/>
                    <a:gd name="connsiteY1" fmla="*/ 33600 h 430376"/>
                    <a:gd name="connsiteX2" fmla="*/ 174423 w 424856"/>
                    <a:gd name="connsiteY2" fmla="*/ 478 h 430376"/>
                    <a:gd name="connsiteX3" fmla="*/ 153509 w 424856"/>
                    <a:gd name="connsiteY3" fmla="*/ 16349 h 430376"/>
                    <a:gd name="connsiteX4" fmla="*/ 154570 w 424856"/>
                    <a:gd name="connsiteY4" fmla="*/ 89335 h 430376"/>
                    <a:gd name="connsiteX5" fmla="*/ 243268 w 424856"/>
                    <a:gd name="connsiteY5" fmla="*/ 135090 h 430376"/>
                    <a:gd name="connsiteX6" fmla="*/ 311052 w 424856"/>
                    <a:gd name="connsiteY6" fmla="*/ 61786 h 430376"/>
                    <a:gd name="connsiteX7" fmla="*/ 274373 w 424856"/>
                    <a:gd name="connsiteY7" fmla="*/ 107223 h 430376"/>
                    <a:gd name="connsiteX8" fmla="*/ 335522 w 424856"/>
                    <a:gd name="connsiteY8" fmla="*/ 183871 h 430376"/>
                    <a:gd name="connsiteX9" fmla="*/ 424856 w 424856"/>
                    <a:gd name="connsiteY9" fmla="*/ 143424 h 430376"/>
                    <a:gd name="connsiteX10" fmla="*/ 412542 w 424856"/>
                    <a:gd name="connsiteY10" fmla="*/ 133975 h 430376"/>
                    <a:gd name="connsiteX11" fmla="*/ 335840 w 424856"/>
                    <a:gd name="connsiteY11" fmla="*/ 226601 h 430376"/>
                    <a:gd name="connsiteX12" fmla="*/ 195071 w 424856"/>
                    <a:gd name="connsiteY12" fmla="*/ 430377 h 430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24855" h="430376">
                      <a:moveTo>
                        <a:pt x="0" y="296030"/>
                      </a:moveTo>
                      <a:cubicBezTo>
                        <a:pt x="67253" y="214499"/>
                        <a:pt x="126703" y="126438"/>
                        <a:pt x="177130" y="33600"/>
                      </a:cubicBezTo>
                      <a:cubicBezTo>
                        <a:pt x="183234" y="22347"/>
                        <a:pt x="186684" y="4141"/>
                        <a:pt x="174423" y="478"/>
                      </a:cubicBezTo>
                      <a:cubicBezTo>
                        <a:pt x="165187" y="-2282"/>
                        <a:pt x="157171" y="7432"/>
                        <a:pt x="153509" y="16349"/>
                      </a:cubicBezTo>
                      <a:cubicBezTo>
                        <a:pt x="144007" y="39545"/>
                        <a:pt x="143795" y="66722"/>
                        <a:pt x="154570" y="89335"/>
                      </a:cubicBezTo>
                      <a:cubicBezTo>
                        <a:pt x="169911" y="121608"/>
                        <a:pt x="208076" y="141301"/>
                        <a:pt x="243268" y="135090"/>
                      </a:cubicBezTo>
                      <a:cubicBezTo>
                        <a:pt x="278460" y="128933"/>
                        <a:pt x="307601" y="97350"/>
                        <a:pt x="311052" y="61786"/>
                      </a:cubicBezTo>
                      <a:cubicBezTo>
                        <a:pt x="289129" y="59610"/>
                        <a:pt x="274108" y="85248"/>
                        <a:pt x="274373" y="107223"/>
                      </a:cubicBezTo>
                      <a:cubicBezTo>
                        <a:pt x="274798" y="142415"/>
                        <a:pt x="301338" y="175644"/>
                        <a:pt x="335522" y="183871"/>
                      </a:cubicBezTo>
                      <a:cubicBezTo>
                        <a:pt x="369759" y="192099"/>
                        <a:pt x="408454" y="174582"/>
                        <a:pt x="424856" y="143424"/>
                      </a:cubicBezTo>
                      <a:cubicBezTo>
                        <a:pt x="421512" y="139443"/>
                        <a:pt x="417266" y="136152"/>
                        <a:pt x="412542" y="133975"/>
                      </a:cubicBezTo>
                      <a:cubicBezTo>
                        <a:pt x="377031" y="153668"/>
                        <a:pt x="356170" y="191461"/>
                        <a:pt x="335840" y="226601"/>
                      </a:cubicBezTo>
                      <a:cubicBezTo>
                        <a:pt x="294384" y="298101"/>
                        <a:pt x="247249" y="366309"/>
                        <a:pt x="195071" y="430377"/>
                      </a:cubicBezTo>
                    </a:path>
                  </a:pathLst>
                </a:custGeom>
                <a:noFill/>
                <a:ln w="31750" cap="rnd">
                  <a:solidFill>
                    <a:schemeClr val="accent4">
                      <a:lumMod val="50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46" name="任意多边形 145" descr="50e5d222-d56e-44df-a72c-d50a104a897c"/>
                <p:cNvSpPr/>
                <p:nvPr/>
              </p:nvSpPr>
              <p:spPr>
                <a:xfrm>
                  <a:off x="1114348" y="5752917"/>
                  <a:ext cx="363860" cy="364505"/>
                </a:xfrm>
                <a:custGeom>
                  <a:avLst/>
                  <a:gdLst>
                    <a:gd name="connsiteX0" fmla="*/ 108225 w 363860"/>
                    <a:gd name="connsiteY0" fmla="*/ 0 h 364505"/>
                    <a:gd name="connsiteX1" fmla="*/ 26269 w 363860"/>
                    <a:gd name="connsiteY1" fmla="*/ 114176 h 364505"/>
                    <a:gd name="connsiteX2" fmla="*/ 949 w 363860"/>
                    <a:gd name="connsiteY2" fmla="*/ 173467 h 364505"/>
                    <a:gd name="connsiteX3" fmla="*/ 32161 w 363860"/>
                    <a:gd name="connsiteY3" fmla="*/ 263491 h 364505"/>
                    <a:gd name="connsiteX4" fmla="*/ 126113 w 363860"/>
                    <a:gd name="connsiteY4" fmla="*/ 338972 h 364505"/>
                    <a:gd name="connsiteX5" fmla="*/ 209609 w 363860"/>
                    <a:gd name="connsiteY5" fmla="*/ 361425 h 364505"/>
                    <a:gd name="connsiteX6" fmla="*/ 253772 w 363860"/>
                    <a:gd name="connsiteY6" fmla="*/ 319014 h 364505"/>
                    <a:gd name="connsiteX7" fmla="*/ 363861 w 363860"/>
                    <a:gd name="connsiteY7" fmla="*/ 169008 h 364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3860" h="364505">
                      <a:moveTo>
                        <a:pt x="108225" y="0"/>
                      </a:moveTo>
                      <a:cubicBezTo>
                        <a:pt x="80676" y="46976"/>
                        <a:pt x="53817" y="67253"/>
                        <a:pt x="26269" y="114176"/>
                      </a:cubicBezTo>
                      <a:cubicBezTo>
                        <a:pt x="15334" y="132807"/>
                        <a:pt x="4187" y="152075"/>
                        <a:pt x="949" y="173467"/>
                      </a:cubicBezTo>
                      <a:cubicBezTo>
                        <a:pt x="-3934" y="205899"/>
                        <a:pt x="10557" y="238809"/>
                        <a:pt x="32161" y="263491"/>
                      </a:cubicBezTo>
                      <a:cubicBezTo>
                        <a:pt x="53764" y="288174"/>
                        <a:pt x="98405" y="321508"/>
                        <a:pt x="126113" y="338972"/>
                      </a:cubicBezTo>
                      <a:cubicBezTo>
                        <a:pt x="151379" y="354949"/>
                        <a:pt x="181476" y="371510"/>
                        <a:pt x="209609" y="361425"/>
                      </a:cubicBezTo>
                      <a:cubicBezTo>
                        <a:pt x="229142" y="354418"/>
                        <a:pt x="242094" y="336212"/>
                        <a:pt x="253772" y="319014"/>
                      </a:cubicBezTo>
                      <a:cubicBezTo>
                        <a:pt x="295493" y="257546"/>
                        <a:pt x="322192" y="230475"/>
                        <a:pt x="363861" y="169008"/>
                      </a:cubicBezTo>
                    </a:path>
                  </a:pathLst>
                </a:custGeom>
                <a:solidFill>
                  <a:schemeClr val="accent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47" name="任意多边形 146" descr="663dd59a-e50e-401f-9c8b-e800929eb97e"/>
                <p:cNvSpPr/>
                <p:nvPr/>
              </p:nvSpPr>
              <p:spPr>
                <a:xfrm>
                  <a:off x="1229367" y="5754031"/>
                  <a:ext cx="236898" cy="166460"/>
                </a:xfrm>
                <a:custGeom>
                  <a:avLst/>
                  <a:gdLst>
                    <a:gd name="connsiteX0" fmla="*/ 0 w 236898"/>
                    <a:gd name="connsiteY0" fmla="*/ 0 h 166460"/>
                    <a:gd name="connsiteX1" fmla="*/ 128720 w 236898"/>
                    <a:gd name="connsiteY1" fmla="*/ 94908 h 166460"/>
                    <a:gd name="connsiteX2" fmla="*/ 236898 w 236898"/>
                    <a:gd name="connsiteY2" fmla="*/ 166460 h 166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6898" h="166460">
                      <a:moveTo>
                        <a:pt x="0" y="0"/>
                      </a:moveTo>
                      <a:cubicBezTo>
                        <a:pt x="42889" y="31636"/>
                        <a:pt x="85778" y="63272"/>
                        <a:pt x="128720" y="94908"/>
                      </a:cubicBezTo>
                      <a:cubicBezTo>
                        <a:pt x="163541" y="120599"/>
                        <a:pt x="198521" y="146396"/>
                        <a:pt x="236898" y="166460"/>
                      </a:cubicBezTo>
                    </a:path>
                  </a:pathLst>
                </a:custGeom>
                <a:noFill/>
                <a:ln w="31750" cap="rnd">
                  <a:solidFill>
                    <a:schemeClr val="accent1">
                      <a:lumMod val="20000"/>
                      <a:lumOff val="80000"/>
                      <a:alpha val="70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48" name="任意多边形 147" descr="00b7e87b-b49e-4538-86d9-e7f62f08a238"/>
                <p:cNvSpPr/>
                <p:nvPr/>
              </p:nvSpPr>
              <p:spPr>
                <a:xfrm>
                  <a:off x="1172358" y="5828450"/>
                  <a:ext cx="236898" cy="166460"/>
                </a:xfrm>
                <a:custGeom>
                  <a:avLst/>
                  <a:gdLst>
                    <a:gd name="connsiteX0" fmla="*/ 0 w 236898"/>
                    <a:gd name="connsiteY0" fmla="*/ 0 h 166460"/>
                    <a:gd name="connsiteX1" fmla="*/ 128720 w 236898"/>
                    <a:gd name="connsiteY1" fmla="*/ 94908 h 166460"/>
                    <a:gd name="connsiteX2" fmla="*/ 236898 w 236898"/>
                    <a:gd name="connsiteY2" fmla="*/ 166460 h 166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6898" h="166460">
                      <a:moveTo>
                        <a:pt x="0" y="0"/>
                      </a:moveTo>
                      <a:cubicBezTo>
                        <a:pt x="42889" y="31636"/>
                        <a:pt x="85831" y="63272"/>
                        <a:pt x="128720" y="94908"/>
                      </a:cubicBezTo>
                      <a:cubicBezTo>
                        <a:pt x="163541" y="120599"/>
                        <a:pt x="198574" y="146396"/>
                        <a:pt x="236898" y="166460"/>
                      </a:cubicBezTo>
                    </a:path>
                  </a:pathLst>
                </a:custGeom>
                <a:noFill/>
                <a:ln w="31750" cap="rnd">
                  <a:solidFill>
                    <a:schemeClr val="accent1">
                      <a:lumMod val="20000"/>
                      <a:lumOff val="80000"/>
                      <a:alpha val="70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49" name="任意多边形 148" descr="fd9e2f35-1cf2-4f6c-a40e-2e460de6e80a"/>
                <p:cNvSpPr/>
                <p:nvPr/>
              </p:nvSpPr>
              <p:spPr>
                <a:xfrm>
                  <a:off x="1135892" y="5911733"/>
                  <a:ext cx="211419" cy="150164"/>
                </a:xfrm>
                <a:custGeom>
                  <a:avLst/>
                  <a:gdLst>
                    <a:gd name="connsiteX0" fmla="*/ 0 w 211419"/>
                    <a:gd name="connsiteY0" fmla="*/ 0 h 150164"/>
                    <a:gd name="connsiteX1" fmla="*/ 114495 w 211419"/>
                    <a:gd name="connsiteY1" fmla="*/ 77710 h 150164"/>
                    <a:gd name="connsiteX2" fmla="*/ 211420 w 211419"/>
                    <a:gd name="connsiteY2" fmla="*/ 150165 h 150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1419" h="150164">
                      <a:moveTo>
                        <a:pt x="0" y="0"/>
                      </a:moveTo>
                      <a:cubicBezTo>
                        <a:pt x="42889" y="31636"/>
                        <a:pt x="71606" y="46074"/>
                        <a:pt x="114495" y="77710"/>
                      </a:cubicBezTo>
                      <a:cubicBezTo>
                        <a:pt x="149315" y="103401"/>
                        <a:pt x="173042" y="130100"/>
                        <a:pt x="211420" y="150165"/>
                      </a:cubicBezTo>
                    </a:path>
                  </a:pathLst>
                </a:custGeom>
                <a:noFill/>
                <a:ln w="31750" cap="rnd">
                  <a:solidFill>
                    <a:schemeClr val="accent1">
                      <a:lumMod val="20000"/>
                      <a:lumOff val="80000"/>
                      <a:alpha val="70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50" name="任意多边形 149" descr="cdaa8c06-919c-4f16-bb44-cd3631820f18"/>
                <p:cNvSpPr/>
                <p:nvPr/>
              </p:nvSpPr>
              <p:spPr>
                <a:xfrm>
                  <a:off x="1823338" y="5462726"/>
                  <a:ext cx="150217" cy="285572"/>
                </a:xfrm>
                <a:custGeom>
                  <a:avLst/>
                  <a:gdLst>
                    <a:gd name="connsiteX0" fmla="*/ 150218 w 150217"/>
                    <a:gd name="connsiteY0" fmla="*/ 0 h 285572"/>
                    <a:gd name="connsiteX1" fmla="*/ 0 w 150217"/>
                    <a:gd name="connsiteY1" fmla="*/ 285573 h 285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0217" h="285572">
                      <a:moveTo>
                        <a:pt x="150218" y="0"/>
                      </a:moveTo>
                      <a:cubicBezTo>
                        <a:pt x="149050" y="111682"/>
                        <a:pt x="91405" y="221345"/>
                        <a:pt x="0" y="285573"/>
                      </a:cubicBezTo>
                    </a:path>
                  </a:pathLst>
                </a:custGeom>
                <a:noFill/>
                <a:ln w="31750" cap="rnd">
                  <a:solidFill>
                    <a:schemeClr val="accent4">
                      <a:lumMod val="50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51" name="任意多边形 150" descr="c3e76fcd-1f30-4135-8c73-993f18fcc8b1"/>
                <p:cNvSpPr/>
                <p:nvPr/>
              </p:nvSpPr>
              <p:spPr>
                <a:xfrm>
                  <a:off x="1900994" y="5293611"/>
                  <a:ext cx="36943" cy="76117"/>
                </a:xfrm>
                <a:custGeom>
                  <a:avLst/>
                  <a:gdLst>
                    <a:gd name="connsiteX0" fmla="*/ 0 w 36943"/>
                    <a:gd name="connsiteY0" fmla="*/ 0 h 76117"/>
                    <a:gd name="connsiteX1" fmla="*/ 36944 w 36943"/>
                    <a:gd name="connsiteY1" fmla="*/ 76117 h 761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6943" h="76117">
                      <a:moveTo>
                        <a:pt x="0" y="0"/>
                      </a:moveTo>
                      <a:cubicBezTo>
                        <a:pt x="12315" y="25372"/>
                        <a:pt x="24629" y="50745"/>
                        <a:pt x="36944" y="76117"/>
                      </a:cubicBezTo>
                    </a:path>
                  </a:pathLst>
                </a:custGeom>
                <a:noFill/>
                <a:ln w="31750" cap="rnd">
                  <a:solidFill>
                    <a:schemeClr val="accent4">
                      <a:lumMod val="50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52" name="任意多边形 151" descr="88cbe5f4-ff63-4a20-9c1a-aecc8eff3112"/>
              <p:cNvSpPr/>
              <p:nvPr/>
            </p:nvSpPr>
            <p:spPr>
              <a:xfrm flipH="1">
                <a:off x="10026445" y="5645782"/>
                <a:ext cx="57628" cy="91730"/>
              </a:xfrm>
              <a:custGeom>
                <a:avLst/>
                <a:gdLst>
                  <a:gd name="connsiteX0" fmla="*/ 75799 w 75798"/>
                  <a:gd name="connsiteY0" fmla="*/ 0 h 120651"/>
                  <a:gd name="connsiteX1" fmla="*/ 0 w 75798"/>
                  <a:gd name="connsiteY1" fmla="*/ 120652 h 120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798" h="120651">
                    <a:moveTo>
                      <a:pt x="75799" y="0"/>
                    </a:moveTo>
                    <a:cubicBezTo>
                      <a:pt x="50533" y="40235"/>
                      <a:pt x="25266" y="80417"/>
                      <a:pt x="0" y="120652"/>
                    </a:cubicBezTo>
                  </a:path>
                </a:pathLst>
              </a:custGeom>
              <a:noFill/>
              <a:ln w="3175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3" name="任意多边形 152" descr="9064ed50-983c-4748-83fc-405c1c73c862"/>
              <p:cNvSpPr/>
              <p:nvPr/>
            </p:nvSpPr>
            <p:spPr>
              <a:xfrm flipH="1">
                <a:off x="9943593" y="5816450"/>
                <a:ext cx="68081" cy="33818"/>
              </a:xfrm>
              <a:custGeom>
                <a:avLst/>
                <a:gdLst>
                  <a:gd name="connsiteX0" fmla="*/ 0 w 89546"/>
                  <a:gd name="connsiteY0" fmla="*/ 44481 h 44481"/>
                  <a:gd name="connsiteX1" fmla="*/ 89547 w 89546"/>
                  <a:gd name="connsiteY1" fmla="*/ 0 h 44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9546" h="44481">
                    <a:moveTo>
                      <a:pt x="0" y="44481"/>
                    </a:moveTo>
                    <a:cubicBezTo>
                      <a:pt x="27549" y="25532"/>
                      <a:pt x="57805" y="10510"/>
                      <a:pt x="89547" y="0"/>
                    </a:cubicBezTo>
                  </a:path>
                </a:pathLst>
              </a:custGeom>
              <a:noFill/>
              <a:ln w="3175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4" name="任意多边形 153" descr="3bfde7e6-c881-49a2-a5cc-449bb93527f7"/>
              <p:cNvSpPr/>
              <p:nvPr/>
            </p:nvSpPr>
            <p:spPr>
              <a:xfrm flipH="1">
                <a:off x="9876238" y="5989378"/>
                <a:ext cx="79502" cy="10452"/>
              </a:xfrm>
              <a:custGeom>
                <a:avLst/>
                <a:gdLst>
                  <a:gd name="connsiteX0" fmla="*/ 0 w 104568"/>
                  <a:gd name="connsiteY0" fmla="*/ 13748 h 13747"/>
                  <a:gd name="connsiteX1" fmla="*/ 104569 w 104568"/>
                  <a:gd name="connsiteY1" fmla="*/ 0 h 13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4567" h="13746">
                    <a:moveTo>
                      <a:pt x="0" y="13748"/>
                    </a:moveTo>
                    <a:cubicBezTo>
                      <a:pt x="34874" y="9183"/>
                      <a:pt x="69695" y="4565"/>
                      <a:pt x="104569" y="0"/>
                    </a:cubicBezTo>
                  </a:path>
                </a:pathLst>
              </a:custGeom>
              <a:noFill/>
              <a:ln w="3175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5" name="任意多边形 154" descr="a3b87499-6b24-45c6-9fc8-35e785f9e6a2"/>
              <p:cNvSpPr/>
              <p:nvPr/>
            </p:nvSpPr>
            <p:spPr>
              <a:xfrm flipH="1">
                <a:off x="10223304" y="5630972"/>
                <a:ext cx="8031" cy="65619"/>
              </a:xfrm>
              <a:custGeom>
                <a:avLst/>
                <a:gdLst>
                  <a:gd name="connsiteX0" fmla="*/ 10563 w 10563"/>
                  <a:gd name="connsiteY0" fmla="*/ 0 h 86308"/>
                  <a:gd name="connsiteX1" fmla="*/ 0 w 10563"/>
                  <a:gd name="connsiteY1" fmla="*/ 86309 h 86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63" h="86308">
                    <a:moveTo>
                      <a:pt x="10563" y="0"/>
                    </a:moveTo>
                    <a:cubicBezTo>
                      <a:pt x="7060" y="28770"/>
                      <a:pt x="3503" y="57539"/>
                      <a:pt x="0" y="86309"/>
                    </a:cubicBezTo>
                  </a:path>
                </a:pathLst>
              </a:custGeom>
              <a:noFill/>
              <a:ln w="3175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6" name="任意多边形 155" descr="491f1fe4-eb85-4172-be96-0d654574293f"/>
              <p:cNvSpPr/>
              <p:nvPr/>
            </p:nvSpPr>
            <p:spPr>
              <a:xfrm flipH="1">
                <a:off x="10390663" y="5568015"/>
                <a:ext cx="1775" cy="117922"/>
              </a:xfrm>
              <a:custGeom>
                <a:avLst/>
                <a:gdLst>
                  <a:gd name="connsiteX0" fmla="*/ 2336 w 2335"/>
                  <a:gd name="connsiteY0" fmla="*/ 0 h 155101"/>
                  <a:gd name="connsiteX1" fmla="*/ 0 w 2335"/>
                  <a:gd name="connsiteY1" fmla="*/ 155101 h 155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35" h="155101">
                    <a:moveTo>
                      <a:pt x="2336" y="0"/>
                    </a:moveTo>
                    <a:cubicBezTo>
                      <a:pt x="1539" y="51700"/>
                      <a:pt x="796" y="103401"/>
                      <a:pt x="0" y="155101"/>
                    </a:cubicBezTo>
                  </a:path>
                </a:pathLst>
              </a:custGeom>
              <a:noFill/>
              <a:ln w="3175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1" name="组合 10" descr="4376080c-4581-4dd9-9667-3eac52be9f5a"/>
            <p:cNvGrpSpPr/>
            <p:nvPr/>
          </p:nvGrpSpPr>
          <p:grpSpPr>
            <a:xfrm>
              <a:off x="674787" y="431255"/>
              <a:ext cx="1149470" cy="1134511"/>
              <a:chOff x="1725036" y="166622"/>
              <a:chExt cx="779654" cy="769508"/>
            </a:xfrm>
          </p:grpSpPr>
          <p:sp>
            <p:nvSpPr>
              <p:cNvPr id="196" name="任意多边形 195" descr="b44025c1-8300-468b-937f-75f17c88f22d"/>
              <p:cNvSpPr/>
              <p:nvPr/>
            </p:nvSpPr>
            <p:spPr>
              <a:xfrm>
                <a:off x="1725036" y="281019"/>
                <a:ext cx="779654" cy="655111"/>
              </a:xfrm>
              <a:custGeom>
                <a:avLst/>
                <a:gdLst>
                  <a:gd name="connsiteX0" fmla="*/ 988028 w 988028"/>
                  <a:gd name="connsiteY0" fmla="*/ 98584 h 830199"/>
                  <a:gd name="connsiteX1" fmla="*/ 98393 w 988028"/>
                  <a:gd name="connsiteY1" fmla="*/ 0 h 830199"/>
                  <a:gd name="connsiteX2" fmla="*/ 0 w 988028"/>
                  <a:gd name="connsiteY2" fmla="*/ 731330 h 830199"/>
                  <a:gd name="connsiteX3" fmla="*/ 920591 w 988028"/>
                  <a:gd name="connsiteY3" fmla="*/ 830199 h 830199"/>
                  <a:gd name="connsiteX4" fmla="*/ 988028 w 988028"/>
                  <a:gd name="connsiteY4" fmla="*/ 98584 h 83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8027" h="830199">
                    <a:moveTo>
                      <a:pt x="988028" y="98584"/>
                    </a:moveTo>
                    <a:cubicBezTo>
                      <a:pt x="688753" y="60389"/>
                      <a:pt x="397573" y="38195"/>
                      <a:pt x="98393" y="0"/>
                    </a:cubicBezTo>
                    <a:cubicBezTo>
                      <a:pt x="68294" y="247079"/>
                      <a:pt x="5905" y="482537"/>
                      <a:pt x="0" y="731330"/>
                    </a:cubicBezTo>
                    <a:cubicBezTo>
                      <a:pt x="255556" y="755333"/>
                      <a:pt x="663988" y="826389"/>
                      <a:pt x="920591" y="830199"/>
                    </a:cubicBezTo>
                    <a:cubicBezTo>
                      <a:pt x="923544" y="608171"/>
                      <a:pt x="943356" y="316135"/>
                      <a:pt x="988028" y="9858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7" name="任意多边形 196" descr="efef1771-dbc1-4eea-9a1d-32ccc2d42fae"/>
              <p:cNvSpPr/>
              <p:nvPr/>
            </p:nvSpPr>
            <p:spPr>
              <a:xfrm>
                <a:off x="2090398" y="166622"/>
                <a:ext cx="134690" cy="207296"/>
              </a:xfrm>
              <a:custGeom>
                <a:avLst/>
                <a:gdLst>
                  <a:gd name="connsiteX0" fmla="*/ 0 w 170688"/>
                  <a:gd name="connsiteY0" fmla="*/ 262700 h 262699"/>
                  <a:gd name="connsiteX1" fmla="*/ 32290 w 170688"/>
                  <a:gd name="connsiteY1" fmla="*/ 0 h 262699"/>
                  <a:gd name="connsiteX2" fmla="*/ 170688 w 170688"/>
                  <a:gd name="connsiteY2" fmla="*/ 16097 h 262699"/>
                  <a:gd name="connsiteX3" fmla="*/ 155258 w 170688"/>
                  <a:gd name="connsiteY3" fmla="*/ 261652 h 26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0688" h="262699">
                    <a:moveTo>
                      <a:pt x="0" y="262700"/>
                    </a:moveTo>
                    <a:cubicBezTo>
                      <a:pt x="6763" y="174689"/>
                      <a:pt x="17526" y="87059"/>
                      <a:pt x="32290" y="0"/>
                    </a:cubicBezTo>
                    <a:cubicBezTo>
                      <a:pt x="75533" y="4001"/>
                      <a:pt x="127445" y="12097"/>
                      <a:pt x="170688" y="16097"/>
                    </a:cubicBezTo>
                    <a:cubicBezTo>
                      <a:pt x="162115" y="90583"/>
                      <a:pt x="163830" y="187166"/>
                      <a:pt x="155258" y="261652"/>
                    </a:cubicBezTo>
                  </a:path>
                </a:pathLst>
              </a:custGeom>
              <a:noFill/>
              <a:ln w="50800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8" name="任意多边形 197" descr="080c047f-0cec-488a-a3b2-47b7377d9a27"/>
              <p:cNvSpPr/>
              <p:nvPr/>
            </p:nvSpPr>
            <p:spPr>
              <a:xfrm>
                <a:off x="1870850" y="450584"/>
                <a:ext cx="315304" cy="53815"/>
              </a:xfrm>
              <a:custGeom>
                <a:avLst/>
                <a:gdLst>
                  <a:gd name="connsiteX0" fmla="*/ 0 w 399573"/>
                  <a:gd name="connsiteY0" fmla="*/ 0 h 68198"/>
                  <a:gd name="connsiteX1" fmla="*/ 399574 w 399573"/>
                  <a:gd name="connsiteY1" fmla="*/ 68199 h 6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9573" h="68198">
                    <a:moveTo>
                      <a:pt x="0" y="0"/>
                    </a:moveTo>
                    <a:cubicBezTo>
                      <a:pt x="133159" y="22765"/>
                      <a:pt x="266414" y="45434"/>
                      <a:pt x="399574" y="68199"/>
                    </a:cubicBezTo>
                  </a:path>
                </a:pathLst>
              </a:custGeom>
              <a:noFill/>
              <a:ln w="5080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9" name="任意多边形 198" descr="1cfff461-827b-41c1-928c-93bd63945524"/>
              <p:cNvSpPr/>
              <p:nvPr/>
            </p:nvSpPr>
            <p:spPr>
              <a:xfrm>
                <a:off x="2260038" y="507406"/>
                <a:ext cx="98687" cy="18715"/>
              </a:xfrm>
              <a:custGeom>
                <a:avLst/>
                <a:gdLst>
                  <a:gd name="connsiteX0" fmla="*/ 0 w 125063"/>
                  <a:gd name="connsiteY0" fmla="*/ 0 h 23717"/>
                  <a:gd name="connsiteX1" fmla="*/ 125063 w 125063"/>
                  <a:gd name="connsiteY1" fmla="*/ 23717 h 2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062" h="23717">
                    <a:moveTo>
                      <a:pt x="0" y="0"/>
                    </a:moveTo>
                    <a:cubicBezTo>
                      <a:pt x="41720" y="7906"/>
                      <a:pt x="83439" y="15811"/>
                      <a:pt x="125063" y="23717"/>
                    </a:cubicBezTo>
                  </a:path>
                </a:pathLst>
              </a:custGeom>
              <a:noFill/>
              <a:ln w="5080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0" name="任意多边形 199" descr="12a5b5df-4788-4f97-a6a3-8b1622a58760"/>
              <p:cNvSpPr/>
              <p:nvPr/>
            </p:nvSpPr>
            <p:spPr>
              <a:xfrm>
                <a:off x="1864386" y="565883"/>
                <a:ext cx="407452" cy="42842"/>
              </a:xfrm>
              <a:custGeom>
                <a:avLst/>
                <a:gdLst>
                  <a:gd name="connsiteX0" fmla="*/ 0 w 516350"/>
                  <a:gd name="connsiteY0" fmla="*/ 0 h 54292"/>
                  <a:gd name="connsiteX1" fmla="*/ 516350 w 516350"/>
                  <a:gd name="connsiteY1" fmla="*/ 54293 h 54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50" h="54292">
                    <a:moveTo>
                      <a:pt x="0" y="0"/>
                    </a:moveTo>
                    <a:cubicBezTo>
                      <a:pt x="171355" y="24384"/>
                      <a:pt x="343662" y="42481"/>
                      <a:pt x="516350" y="54293"/>
                    </a:cubicBezTo>
                  </a:path>
                </a:pathLst>
              </a:custGeom>
              <a:noFill/>
              <a:ln w="5080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1" name="任意多边形 200" descr="9ae38afa-014a-45e6-8979-66be4aa04faf"/>
              <p:cNvSpPr/>
              <p:nvPr/>
            </p:nvSpPr>
            <p:spPr>
              <a:xfrm>
                <a:off x="1830188" y="693432"/>
                <a:ext cx="515084" cy="88615"/>
              </a:xfrm>
              <a:custGeom>
                <a:avLst/>
                <a:gdLst>
                  <a:gd name="connsiteX0" fmla="*/ 0 w 652748"/>
                  <a:gd name="connsiteY0" fmla="*/ 0 h 112299"/>
                  <a:gd name="connsiteX1" fmla="*/ 652748 w 652748"/>
                  <a:gd name="connsiteY1" fmla="*/ 112300 h 112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2748" h="112299">
                    <a:moveTo>
                      <a:pt x="0" y="0"/>
                    </a:moveTo>
                    <a:cubicBezTo>
                      <a:pt x="213646" y="56864"/>
                      <a:pt x="432435" y="94488"/>
                      <a:pt x="652748" y="112300"/>
                    </a:cubicBezTo>
                  </a:path>
                </a:pathLst>
              </a:custGeom>
              <a:noFill/>
              <a:ln w="5080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0" name="组合 9" descr="7798f2b2-8964-4dbf-9593-e404ab427750"/>
            <p:cNvGrpSpPr/>
            <p:nvPr/>
          </p:nvGrpSpPr>
          <p:grpSpPr>
            <a:xfrm>
              <a:off x="108262" y="2721183"/>
              <a:ext cx="408912" cy="676426"/>
              <a:chOff x="108262" y="2721183"/>
              <a:chExt cx="408912" cy="676426"/>
            </a:xfrm>
          </p:grpSpPr>
          <p:sp>
            <p:nvSpPr>
              <p:cNvPr id="159" name="任意多边形 158" descr="6cbd2fc8-1080-482f-9aeb-6eec8e1cb6bf"/>
              <p:cNvSpPr/>
              <p:nvPr/>
            </p:nvSpPr>
            <p:spPr>
              <a:xfrm>
                <a:off x="108262" y="2721183"/>
                <a:ext cx="408912" cy="438458"/>
              </a:xfrm>
              <a:custGeom>
                <a:avLst/>
                <a:gdLst>
                  <a:gd name="connsiteX0" fmla="*/ 396444 w 408912"/>
                  <a:gd name="connsiteY0" fmla="*/ 323246 h 438458"/>
                  <a:gd name="connsiteX1" fmla="*/ 272316 w 408912"/>
                  <a:gd name="connsiteY1" fmla="*/ 206211 h 438458"/>
                  <a:gd name="connsiteX2" fmla="*/ 311260 w 408912"/>
                  <a:gd name="connsiteY2" fmla="*/ 74923 h 438458"/>
                  <a:gd name="connsiteX3" fmla="*/ 240932 w 408912"/>
                  <a:gd name="connsiteY3" fmla="*/ 1450 h 438458"/>
                  <a:gd name="connsiteX4" fmla="*/ 42327 w 408912"/>
                  <a:gd name="connsiteY4" fmla="*/ 51904 h 438458"/>
                  <a:gd name="connsiteX5" fmla="*/ 14892 w 408912"/>
                  <a:gd name="connsiteY5" fmla="*/ 148530 h 438458"/>
                  <a:gd name="connsiteX6" fmla="*/ 117473 w 408912"/>
                  <a:gd name="connsiteY6" fmla="*/ 260078 h 438458"/>
                  <a:gd name="connsiteX7" fmla="*/ 73643 w 408912"/>
                  <a:gd name="connsiteY7" fmla="*/ 390162 h 438458"/>
                  <a:gd name="connsiteX8" fmla="*/ 110915 w 408912"/>
                  <a:gd name="connsiteY8" fmla="*/ 437806 h 438458"/>
                  <a:gd name="connsiteX9" fmla="*/ 383128 w 408912"/>
                  <a:gd name="connsiteY9" fmla="*/ 382333 h 438458"/>
                  <a:gd name="connsiteX10" fmla="*/ 396578 w 408912"/>
                  <a:gd name="connsiteY10" fmla="*/ 323180 h 438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8912" h="438458">
                    <a:moveTo>
                      <a:pt x="396444" y="323246"/>
                    </a:moveTo>
                    <a:cubicBezTo>
                      <a:pt x="351075" y="285640"/>
                      <a:pt x="288375" y="248636"/>
                      <a:pt x="272316" y="206211"/>
                    </a:cubicBezTo>
                    <a:cubicBezTo>
                      <a:pt x="285029" y="169274"/>
                      <a:pt x="299149" y="121430"/>
                      <a:pt x="311260" y="74923"/>
                    </a:cubicBezTo>
                    <a:cubicBezTo>
                      <a:pt x="322435" y="31763"/>
                      <a:pt x="284427" y="-8186"/>
                      <a:pt x="240932" y="1450"/>
                    </a:cubicBezTo>
                    <a:cubicBezTo>
                      <a:pt x="181444" y="14632"/>
                      <a:pt x="104558" y="32967"/>
                      <a:pt x="42327" y="51904"/>
                    </a:cubicBezTo>
                    <a:cubicBezTo>
                      <a:pt x="706" y="64551"/>
                      <a:pt x="-13681" y="115742"/>
                      <a:pt x="14892" y="148530"/>
                    </a:cubicBezTo>
                    <a:cubicBezTo>
                      <a:pt x="58387" y="198449"/>
                      <a:pt x="109577" y="247164"/>
                      <a:pt x="117473" y="260078"/>
                    </a:cubicBezTo>
                    <a:cubicBezTo>
                      <a:pt x="116135" y="293402"/>
                      <a:pt x="93718" y="347738"/>
                      <a:pt x="73643" y="390162"/>
                    </a:cubicBezTo>
                    <a:cubicBezTo>
                      <a:pt x="61800" y="415255"/>
                      <a:pt x="83681" y="443092"/>
                      <a:pt x="110915" y="437806"/>
                    </a:cubicBezTo>
                    <a:cubicBezTo>
                      <a:pt x="193155" y="421813"/>
                      <a:pt x="305773" y="401939"/>
                      <a:pt x="383128" y="382333"/>
                    </a:cubicBezTo>
                    <a:cubicBezTo>
                      <a:pt x="410161" y="375440"/>
                      <a:pt x="418057" y="340979"/>
                      <a:pt x="396578" y="323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0" name="任意多边形 159" descr="b285efcc-eb05-4adf-893b-e4a6c131d927"/>
              <p:cNvSpPr/>
              <p:nvPr/>
            </p:nvSpPr>
            <p:spPr>
              <a:xfrm>
                <a:off x="269632" y="3120445"/>
                <a:ext cx="147779" cy="277164"/>
              </a:xfrm>
              <a:custGeom>
                <a:avLst/>
                <a:gdLst>
                  <a:gd name="connsiteX0" fmla="*/ 0 w 147779"/>
                  <a:gd name="connsiteY0" fmla="*/ 29777 h 277164"/>
                  <a:gd name="connsiteX1" fmla="*/ 124329 w 147779"/>
                  <a:gd name="connsiteY1" fmla="*/ 277164 h 277164"/>
                  <a:gd name="connsiteX2" fmla="*/ 147549 w 147779"/>
                  <a:gd name="connsiteY2" fmla="*/ 0 h 277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7779" h="277164">
                    <a:moveTo>
                      <a:pt x="0" y="29777"/>
                    </a:moveTo>
                    <a:cubicBezTo>
                      <a:pt x="24826" y="82774"/>
                      <a:pt x="124329" y="277164"/>
                      <a:pt x="124329" y="277164"/>
                    </a:cubicBezTo>
                    <a:cubicBezTo>
                      <a:pt x="124329" y="277164"/>
                      <a:pt x="150493" y="61295"/>
                      <a:pt x="147549" y="0"/>
                    </a:cubicBezTo>
                  </a:path>
                </a:pathLst>
              </a:custGeom>
              <a:noFill/>
              <a:ln w="38100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1" name="任意多边形 160" descr="fc341d47-8a43-43f0-b74c-a8dd76d65ff9"/>
              <p:cNvSpPr/>
              <p:nvPr/>
            </p:nvSpPr>
            <p:spPr>
              <a:xfrm>
                <a:off x="208069" y="3103516"/>
                <a:ext cx="283186" cy="51257"/>
              </a:xfrm>
              <a:custGeom>
                <a:avLst/>
                <a:gdLst>
                  <a:gd name="connsiteX0" fmla="*/ 0 w 283186"/>
                  <a:gd name="connsiteY0" fmla="*/ 51257 h 51257"/>
                  <a:gd name="connsiteX1" fmla="*/ 283186 w 283186"/>
                  <a:gd name="connsiteY1" fmla="*/ 0 h 5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3186" h="51257">
                    <a:moveTo>
                      <a:pt x="0" y="51257"/>
                    </a:moveTo>
                    <a:cubicBezTo>
                      <a:pt x="66982" y="43294"/>
                      <a:pt x="216873" y="12179"/>
                      <a:pt x="283186" y="0"/>
                    </a:cubicBezTo>
                  </a:path>
                </a:pathLst>
              </a:custGeom>
              <a:noFill/>
              <a:ln w="38100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2" name="任意多边形 161" descr="fa4f3275-c1e5-43d2-a8ae-c1581f37ce43"/>
              <p:cNvSpPr/>
              <p:nvPr/>
            </p:nvSpPr>
            <p:spPr>
              <a:xfrm>
                <a:off x="181972" y="2780381"/>
                <a:ext cx="149489" cy="43896"/>
              </a:xfrm>
              <a:custGeom>
                <a:avLst/>
                <a:gdLst>
                  <a:gd name="connsiteX0" fmla="*/ 0 w 149489"/>
                  <a:gd name="connsiteY0" fmla="*/ 43897 h 43896"/>
                  <a:gd name="connsiteX1" fmla="*/ 149489 w 149489"/>
                  <a:gd name="connsiteY1" fmla="*/ 0 h 43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489" h="43896">
                    <a:moveTo>
                      <a:pt x="0" y="43897"/>
                    </a:moveTo>
                    <a:cubicBezTo>
                      <a:pt x="50655" y="32253"/>
                      <a:pt x="100574" y="17598"/>
                      <a:pt x="149489" y="0"/>
                    </a:cubicBezTo>
                  </a:path>
                </a:pathLst>
              </a:custGeom>
              <a:noFill/>
              <a:ln w="38100" cap="rnd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3" name="任意多边形 162" descr="88954e79-070c-4103-9b34-6e2e7a021ee4"/>
              <p:cNvSpPr/>
              <p:nvPr/>
            </p:nvSpPr>
            <p:spPr>
              <a:xfrm>
                <a:off x="355350" y="3059418"/>
                <a:ext cx="83778" cy="13651"/>
              </a:xfrm>
              <a:custGeom>
                <a:avLst/>
                <a:gdLst>
                  <a:gd name="connsiteX0" fmla="*/ 0 w 83778"/>
                  <a:gd name="connsiteY0" fmla="*/ 13651 h 13651"/>
                  <a:gd name="connsiteX1" fmla="*/ 83778 w 83778"/>
                  <a:gd name="connsiteY1" fmla="*/ 0 h 13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3778" h="13651">
                    <a:moveTo>
                      <a:pt x="0" y="13651"/>
                    </a:moveTo>
                    <a:cubicBezTo>
                      <a:pt x="27703" y="7762"/>
                      <a:pt x="55674" y="3145"/>
                      <a:pt x="83778" y="0"/>
                    </a:cubicBezTo>
                  </a:path>
                </a:pathLst>
              </a:custGeom>
              <a:noFill/>
              <a:ln w="38100" cap="rnd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2" name="组合 11" descr="b18cd412-8f50-4102-aa51-6cfc0b444ef7"/>
            <p:cNvGrpSpPr/>
            <p:nvPr/>
          </p:nvGrpSpPr>
          <p:grpSpPr>
            <a:xfrm>
              <a:off x="6034708" y="2730359"/>
              <a:ext cx="1348063" cy="2314399"/>
              <a:chOff x="5528029" y="4517407"/>
              <a:chExt cx="1348063" cy="2314399"/>
            </a:xfrm>
          </p:grpSpPr>
          <p:sp>
            <p:nvSpPr>
              <p:cNvPr id="179" name="任意多边形 178" descr="1cb28c76-c2b5-4447-8221-db44879392a7"/>
              <p:cNvSpPr/>
              <p:nvPr/>
            </p:nvSpPr>
            <p:spPr>
              <a:xfrm flipV="1">
                <a:off x="5528029" y="5590131"/>
                <a:ext cx="1348063" cy="1241675"/>
              </a:xfrm>
              <a:custGeom>
                <a:avLst/>
                <a:gdLst>
                  <a:gd name="connsiteX0" fmla="*/ 5 w 673400"/>
                  <a:gd name="connsiteY0" fmla="*/ 589057 h 613243"/>
                  <a:gd name="connsiteX1" fmla="*/ 104059 w 673400"/>
                  <a:gd name="connsiteY1" fmla="*/ 396675 h 613243"/>
                  <a:gd name="connsiteX2" fmla="*/ 190848 w 673400"/>
                  <a:gd name="connsiteY2" fmla="*/ 374459 h 613243"/>
                  <a:gd name="connsiteX3" fmla="*/ 289482 w 673400"/>
                  <a:gd name="connsiteY3" fmla="*/ 503874 h 613243"/>
                  <a:gd name="connsiteX4" fmla="*/ 254150 w 673400"/>
                  <a:gd name="connsiteY4" fmla="*/ 612879 h 613243"/>
                  <a:gd name="connsiteX5" fmla="*/ 201421 w 673400"/>
                  <a:gd name="connsiteY5" fmla="*/ 504208 h 613243"/>
                  <a:gd name="connsiteX6" fmla="*/ 272486 w 673400"/>
                  <a:gd name="connsiteY6" fmla="*/ 306072 h 613243"/>
                  <a:gd name="connsiteX7" fmla="*/ 414480 w 673400"/>
                  <a:gd name="connsiteY7" fmla="*/ 149891 h 613243"/>
                  <a:gd name="connsiteX8" fmla="*/ 617368 w 673400"/>
                  <a:gd name="connsiteY8" fmla="*/ 153638 h 613243"/>
                  <a:gd name="connsiteX9" fmla="*/ 646409 w 673400"/>
                  <a:gd name="connsiteY9" fmla="*/ 341269 h 613243"/>
                  <a:gd name="connsiteX10" fmla="*/ 603850 w 673400"/>
                  <a:gd name="connsiteY10" fmla="*/ 362147 h 613243"/>
                  <a:gd name="connsiteX11" fmla="*/ 558482 w 673400"/>
                  <a:gd name="connsiteY11" fmla="*/ 285395 h 613243"/>
                  <a:gd name="connsiteX12" fmla="*/ 564973 w 673400"/>
                  <a:gd name="connsiteY12" fmla="*/ 119779 h 613243"/>
                  <a:gd name="connsiteX13" fmla="*/ 670097 w 673400"/>
                  <a:gd name="connsiteY13" fmla="*/ 0 h 613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73400" h="613243">
                    <a:moveTo>
                      <a:pt x="5" y="589057"/>
                    </a:moveTo>
                    <a:cubicBezTo>
                      <a:pt x="-530" y="512974"/>
                      <a:pt x="40088" y="437828"/>
                      <a:pt x="104059" y="396675"/>
                    </a:cubicBezTo>
                    <a:cubicBezTo>
                      <a:pt x="129821" y="380080"/>
                      <a:pt x="160803" y="368637"/>
                      <a:pt x="190848" y="374459"/>
                    </a:cubicBezTo>
                    <a:cubicBezTo>
                      <a:pt x="247124" y="385366"/>
                      <a:pt x="274895" y="448401"/>
                      <a:pt x="289482" y="503874"/>
                    </a:cubicBezTo>
                    <a:cubicBezTo>
                      <a:pt x="300590" y="545963"/>
                      <a:pt x="297311" y="607325"/>
                      <a:pt x="254150" y="612879"/>
                    </a:cubicBezTo>
                    <a:cubicBezTo>
                      <a:pt x="207243" y="618834"/>
                      <a:pt x="192320" y="550581"/>
                      <a:pt x="201421" y="504208"/>
                    </a:cubicBezTo>
                    <a:cubicBezTo>
                      <a:pt x="215005" y="435085"/>
                      <a:pt x="239028" y="368035"/>
                      <a:pt x="272486" y="306072"/>
                    </a:cubicBezTo>
                    <a:cubicBezTo>
                      <a:pt x="306344" y="243238"/>
                      <a:pt x="351780" y="184018"/>
                      <a:pt x="414480" y="149891"/>
                    </a:cubicBezTo>
                    <a:cubicBezTo>
                      <a:pt x="477180" y="115831"/>
                      <a:pt x="559619" y="111682"/>
                      <a:pt x="617368" y="153638"/>
                    </a:cubicBezTo>
                    <a:cubicBezTo>
                      <a:pt x="675049" y="195594"/>
                      <a:pt x="694053" y="288205"/>
                      <a:pt x="646409" y="341269"/>
                    </a:cubicBezTo>
                    <a:cubicBezTo>
                      <a:pt x="635435" y="353515"/>
                      <a:pt x="620178" y="363619"/>
                      <a:pt x="603850" y="362147"/>
                    </a:cubicBezTo>
                    <a:cubicBezTo>
                      <a:pt x="571464" y="359135"/>
                      <a:pt x="560891" y="317782"/>
                      <a:pt x="558482" y="285395"/>
                    </a:cubicBezTo>
                    <a:cubicBezTo>
                      <a:pt x="554334" y="229988"/>
                      <a:pt x="550385" y="173378"/>
                      <a:pt x="564973" y="119779"/>
                    </a:cubicBezTo>
                    <a:cubicBezTo>
                      <a:pt x="579627" y="66180"/>
                      <a:pt x="616766" y="15391"/>
                      <a:pt x="670097" y="0"/>
                    </a:cubicBezTo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lvl="0"/>
                <a:endParaRPr lang="zh-CN" altLang="en-US"/>
              </a:p>
            </p:txBody>
          </p:sp>
          <p:sp>
            <p:nvSpPr>
              <p:cNvPr id="277" name="任意多边形 276" descr="d19bf848-b066-4abc-ae8d-e0c25e0cf0b9"/>
              <p:cNvSpPr/>
              <p:nvPr/>
            </p:nvSpPr>
            <p:spPr>
              <a:xfrm flipH="1" flipV="1">
                <a:off x="5663081" y="4517407"/>
                <a:ext cx="987162" cy="994158"/>
              </a:xfrm>
              <a:custGeom>
                <a:avLst/>
                <a:gdLst>
                  <a:gd name="connsiteX0" fmla="*/ 196787 w 1102137"/>
                  <a:gd name="connsiteY0" fmla="*/ 1109948 h 1109948"/>
                  <a:gd name="connsiteX1" fmla="*/ 301752 w 1102137"/>
                  <a:gd name="connsiteY1" fmla="*/ 1017080 h 1109948"/>
                  <a:gd name="connsiteX2" fmla="*/ 1102138 w 1102137"/>
                  <a:gd name="connsiteY2" fmla="*/ 220694 h 1109948"/>
                  <a:gd name="connsiteX3" fmla="*/ 886968 w 1102137"/>
                  <a:gd name="connsiteY3" fmla="*/ 0 h 1109948"/>
                  <a:gd name="connsiteX4" fmla="*/ 285083 w 1102137"/>
                  <a:gd name="connsiteY4" fmla="*/ 597218 h 1109948"/>
                  <a:gd name="connsiteX5" fmla="*/ 0 w 1102137"/>
                  <a:gd name="connsiteY5" fmla="*/ 854297 h 1109948"/>
                  <a:gd name="connsiteX6" fmla="*/ 196691 w 1102137"/>
                  <a:gd name="connsiteY6" fmla="*/ 1109948 h 1109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2137" h="1109948">
                    <a:moveTo>
                      <a:pt x="196787" y="1109948"/>
                    </a:moveTo>
                    <a:cubicBezTo>
                      <a:pt x="231839" y="1079087"/>
                      <a:pt x="266891" y="1048226"/>
                      <a:pt x="301752" y="1017080"/>
                    </a:cubicBezTo>
                    <a:cubicBezTo>
                      <a:pt x="582930" y="766572"/>
                      <a:pt x="843915" y="494824"/>
                      <a:pt x="1102138" y="220694"/>
                    </a:cubicBezTo>
                    <a:cubicBezTo>
                      <a:pt x="1057942" y="157163"/>
                      <a:pt x="939260" y="40481"/>
                      <a:pt x="886968" y="0"/>
                    </a:cubicBezTo>
                    <a:cubicBezTo>
                      <a:pt x="644557" y="221456"/>
                      <a:pt x="491871" y="388334"/>
                      <a:pt x="285083" y="597218"/>
                    </a:cubicBezTo>
                    <a:cubicBezTo>
                      <a:pt x="203073" y="680085"/>
                      <a:pt x="89630" y="767810"/>
                      <a:pt x="0" y="854297"/>
                    </a:cubicBezTo>
                    <a:cubicBezTo>
                      <a:pt x="55626" y="941737"/>
                      <a:pt x="141161" y="1022509"/>
                      <a:pt x="196691" y="11099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8" name="任意多边形 277" descr="b628d5ef-8e7c-400b-8cfe-20f44a2e4041"/>
              <p:cNvSpPr/>
              <p:nvPr/>
            </p:nvSpPr>
            <p:spPr>
              <a:xfrm flipH="1" flipV="1">
                <a:off x="5575634" y="5307836"/>
                <a:ext cx="274794" cy="251333"/>
              </a:xfrm>
              <a:custGeom>
                <a:avLst/>
                <a:gdLst>
                  <a:gd name="connsiteX0" fmla="*/ 199549 w 306800"/>
                  <a:gd name="connsiteY0" fmla="*/ 280511 h 280606"/>
                  <a:gd name="connsiteX1" fmla="*/ 306800 w 306800"/>
                  <a:gd name="connsiteY1" fmla="*/ 0 h 280606"/>
                  <a:gd name="connsiteX2" fmla="*/ 0 w 306800"/>
                  <a:gd name="connsiteY2" fmla="*/ 53816 h 280606"/>
                  <a:gd name="connsiteX3" fmla="*/ 199454 w 306800"/>
                  <a:gd name="connsiteY3" fmla="*/ 280606 h 280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6800" h="280606">
                    <a:moveTo>
                      <a:pt x="199549" y="280511"/>
                    </a:moveTo>
                    <a:cubicBezTo>
                      <a:pt x="233839" y="184404"/>
                      <a:pt x="263747" y="92488"/>
                      <a:pt x="306800" y="0"/>
                    </a:cubicBezTo>
                    <a:cubicBezTo>
                      <a:pt x="211550" y="9811"/>
                      <a:pt x="95345" y="43910"/>
                      <a:pt x="0" y="53816"/>
                    </a:cubicBezTo>
                    <a:cubicBezTo>
                      <a:pt x="59246" y="130778"/>
                      <a:pt x="140208" y="203549"/>
                      <a:pt x="199454" y="280606"/>
                    </a:cubicBezTo>
                    <a:close/>
                  </a:path>
                </a:pathLst>
              </a:custGeom>
              <a:noFill/>
              <a:ln w="50800" cap="rnd">
                <a:solidFill>
                  <a:schemeClr val="accent2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9" name="任意多边形 278" descr="17010c5d-57d1-48bf-b570-605e57a8cb8c"/>
              <p:cNvSpPr/>
              <p:nvPr/>
            </p:nvSpPr>
            <p:spPr>
              <a:xfrm flipH="1" flipV="1">
                <a:off x="5852819" y="5214248"/>
                <a:ext cx="308066" cy="302521"/>
              </a:xfrm>
              <a:custGeom>
                <a:avLst/>
                <a:gdLst>
                  <a:gd name="connsiteX0" fmla="*/ 343948 w 343947"/>
                  <a:gd name="connsiteY0" fmla="*/ 0 h 337756"/>
                  <a:gd name="connsiteX1" fmla="*/ 0 w 343947"/>
                  <a:gd name="connsiteY1" fmla="*/ 337756 h 337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43947" h="337756">
                    <a:moveTo>
                      <a:pt x="343948" y="0"/>
                    </a:moveTo>
                    <a:cubicBezTo>
                      <a:pt x="222314" y="120682"/>
                      <a:pt x="121634" y="217075"/>
                      <a:pt x="0" y="337756"/>
                    </a:cubicBezTo>
                  </a:path>
                </a:pathLst>
              </a:custGeom>
              <a:noFill/>
              <a:ln w="50800" cap="rnd">
                <a:solidFill>
                  <a:schemeClr val="accent2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0" name="任意多边形 279" descr="b7febe34-9f10-4378-889a-f1c2ea180144"/>
              <p:cNvSpPr/>
              <p:nvPr/>
            </p:nvSpPr>
            <p:spPr>
              <a:xfrm flipH="1" flipV="1">
                <a:off x="5774159" y="4829654"/>
                <a:ext cx="629442" cy="576292"/>
              </a:xfrm>
              <a:custGeom>
                <a:avLst/>
                <a:gdLst>
                  <a:gd name="connsiteX0" fmla="*/ 702755 w 702754"/>
                  <a:gd name="connsiteY0" fmla="*/ 0 h 643413"/>
                  <a:gd name="connsiteX1" fmla="*/ 0 w 702754"/>
                  <a:gd name="connsiteY1" fmla="*/ 643414 h 643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2754" h="643413">
                    <a:moveTo>
                      <a:pt x="702755" y="0"/>
                    </a:moveTo>
                    <a:cubicBezTo>
                      <a:pt x="468535" y="214408"/>
                      <a:pt x="234220" y="428911"/>
                      <a:pt x="0" y="643414"/>
                    </a:cubicBezTo>
                  </a:path>
                </a:pathLst>
              </a:custGeom>
              <a:noFill/>
              <a:ln w="50800" cap="rnd">
                <a:solidFill>
                  <a:schemeClr val="accent2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1" name="任意多边形 280" descr="1cdb99ce-ad2a-49e6-a142-9452710a306f"/>
              <p:cNvSpPr/>
              <p:nvPr/>
            </p:nvSpPr>
            <p:spPr>
              <a:xfrm flipH="1" flipV="1">
                <a:off x="5676902" y="5150945"/>
                <a:ext cx="149554" cy="150578"/>
              </a:xfrm>
              <a:custGeom>
                <a:avLst/>
                <a:gdLst>
                  <a:gd name="connsiteX0" fmla="*/ 166973 w 166973"/>
                  <a:gd name="connsiteY0" fmla="*/ 0 h 168116"/>
                  <a:gd name="connsiteX1" fmla="*/ 0 w 166973"/>
                  <a:gd name="connsiteY1" fmla="*/ 168116 h 168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6973" h="168116">
                    <a:moveTo>
                      <a:pt x="166973" y="0"/>
                    </a:moveTo>
                    <a:cubicBezTo>
                      <a:pt x="112490" y="50006"/>
                      <a:pt x="51911" y="115348"/>
                      <a:pt x="0" y="168116"/>
                    </a:cubicBezTo>
                  </a:path>
                </a:pathLst>
              </a:custGeom>
              <a:noFill/>
              <a:ln w="50800" cap="rnd">
                <a:solidFill>
                  <a:schemeClr val="accent2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2" name="任意多边形 281" descr="6baa46fb-4fc1-44a4-bd7f-8e3d01b32a90"/>
              <p:cNvSpPr/>
              <p:nvPr/>
            </p:nvSpPr>
            <p:spPr>
              <a:xfrm flipH="1" flipV="1">
                <a:off x="5904007" y="4782220"/>
                <a:ext cx="311479" cy="289127"/>
              </a:xfrm>
              <a:custGeom>
                <a:avLst/>
                <a:gdLst>
                  <a:gd name="connsiteX0" fmla="*/ 347758 w 347757"/>
                  <a:gd name="connsiteY0" fmla="*/ 0 h 322802"/>
                  <a:gd name="connsiteX1" fmla="*/ 0 w 347757"/>
                  <a:gd name="connsiteY1" fmla="*/ 322802 h 322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47757" h="322802">
                    <a:moveTo>
                      <a:pt x="347758" y="0"/>
                    </a:moveTo>
                    <a:cubicBezTo>
                      <a:pt x="218122" y="118872"/>
                      <a:pt x="0" y="322802"/>
                      <a:pt x="0" y="322802"/>
                    </a:cubicBezTo>
                  </a:path>
                </a:pathLst>
              </a:custGeom>
              <a:noFill/>
              <a:ln w="50800" cap="rnd">
                <a:solidFill>
                  <a:schemeClr val="accent2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3" name="任意多边形 282" descr="7280df39-2574-4edc-a48f-797224d238df"/>
              <p:cNvSpPr/>
              <p:nvPr/>
            </p:nvSpPr>
            <p:spPr>
              <a:xfrm flipH="1" flipV="1">
                <a:off x="6264626" y="4657151"/>
                <a:ext cx="197500" cy="175660"/>
              </a:xfrm>
              <a:custGeom>
                <a:avLst/>
                <a:gdLst>
                  <a:gd name="connsiteX0" fmla="*/ 220504 w 220503"/>
                  <a:gd name="connsiteY0" fmla="*/ 0 h 196119"/>
                  <a:gd name="connsiteX1" fmla="*/ 0 w 220503"/>
                  <a:gd name="connsiteY1" fmla="*/ 196120 h 196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0503" h="196119">
                    <a:moveTo>
                      <a:pt x="220504" y="0"/>
                    </a:moveTo>
                    <a:cubicBezTo>
                      <a:pt x="144399" y="62389"/>
                      <a:pt x="70771" y="127826"/>
                      <a:pt x="0" y="196120"/>
                    </a:cubicBezTo>
                  </a:path>
                </a:pathLst>
              </a:custGeom>
              <a:noFill/>
              <a:ln w="50800" cap="rnd">
                <a:solidFill>
                  <a:schemeClr val="accent2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4" name="任意多边形 283" descr="ff55d12e-7c6f-4e67-92a0-c15c69c7fb5e"/>
              <p:cNvSpPr/>
              <p:nvPr/>
            </p:nvSpPr>
            <p:spPr>
              <a:xfrm flipH="1" flipV="1">
                <a:off x="6456156" y="4536858"/>
                <a:ext cx="188884" cy="374099"/>
              </a:xfrm>
              <a:custGeom>
                <a:avLst/>
                <a:gdLst>
                  <a:gd name="connsiteX0" fmla="*/ 210884 w 210883"/>
                  <a:gd name="connsiteY0" fmla="*/ 0 h 417671"/>
                  <a:gd name="connsiteX1" fmla="*/ 0 w 210883"/>
                  <a:gd name="connsiteY1" fmla="*/ 186023 h 417671"/>
                  <a:gd name="connsiteX2" fmla="*/ 192405 w 210883"/>
                  <a:gd name="connsiteY2" fmla="*/ 417671 h 417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0882" h="417670">
                    <a:moveTo>
                      <a:pt x="210884" y="0"/>
                    </a:moveTo>
                    <a:cubicBezTo>
                      <a:pt x="141827" y="59246"/>
                      <a:pt x="69152" y="126778"/>
                      <a:pt x="0" y="186023"/>
                    </a:cubicBezTo>
                    <a:cubicBezTo>
                      <a:pt x="56579" y="269081"/>
                      <a:pt x="121158" y="346805"/>
                      <a:pt x="192405" y="417671"/>
                    </a:cubicBezTo>
                  </a:path>
                </a:pathLst>
              </a:custGeom>
              <a:noFill/>
              <a:ln w="50800" cap="rnd">
                <a:solidFill>
                  <a:schemeClr val="accent2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5" name="任意多边形 284" descr="bd5fd468-159d-4fa1-bd27-f46c454f882a"/>
              <p:cNvSpPr/>
              <p:nvPr/>
            </p:nvSpPr>
            <p:spPr>
              <a:xfrm flipH="1" flipV="1">
                <a:off x="6268551" y="5032445"/>
                <a:ext cx="70639" cy="67482"/>
              </a:xfrm>
              <a:custGeom>
                <a:avLst/>
                <a:gdLst>
                  <a:gd name="connsiteX0" fmla="*/ 78867 w 78866"/>
                  <a:gd name="connsiteY0" fmla="*/ 0 h 75342"/>
                  <a:gd name="connsiteX1" fmla="*/ 0 w 78866"/>
                  <a:gd name="connsiteY1" fmla="*/ 75343 h 75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866" h="75342">
                    <a:moveTo>
                      <a:pt x="78867" y="0"/>
                    </a:moveTo>
                    <a:cubicBezTo>
                      <a:pt x="52578" y="25146"/>
                      <a:pt x="26289" y="50292"/>
                      <a:pt x="0" y="75343"/>
                    </a:cubicBezTo>
                  </a:path>
                </a:pathLst>
              </a:custGeom>
              <a:noFill/>
              <a:ln w="50800" cap="rnd">
                <a:solidFill>
                  <a:schemeClr val="accent2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6" name="任意多边形 285" descr="6c7ff9fe-5718-4c59-9543-ebb36a184190"/>
              <p:cNvSpPr/>
              <p:nvPr/>
            </p:nvSpPr>
            <p:spPr>
              <a:xfrm flipH="1" flipV="1">
                <a:off x="5528029" y="5543899"/>
                <a:ext cx="66288" cy="57927"/>
              </a:xfrm>
              <a:custGeom>
                <a:avLst/>
                <a:gdLst>
                  <a:gd name="connsiteX0" fmla="*/ 74009 w 74009"/>
                  <a:gd name="connsiteY0" fmla="*/ 0 h 64674"/>
                  <a:gd name="connsiteX1" fmla="*/ 0 w 74009"/>
                  <a:gd name="connsiteY1" fmla="*/ 64675 h 64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009" h="64674">
                    <a:moveTo>
                      <a:pt x="74009" y="0"/>
                    </a:moveTo>
                    <a:cubicBezTo>
                      <a:pt x="49339" y="21526"/>
                      <a:pt x="24670" y="43148"/>
                      <a:pt x="0" y="64675"/>
                    </a:cubicBezTo>
                  </a:path>
                </a:pathLst>
              </a:custGeom>
              <a:noFill/>
              <a:ln w="50800" cap="rnd">
                <a:solidFill>
                  <a:schemeClr val="accent2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346" name="任意多边形 345" descr="d3a5e9e1-599c-4a71-8e66-d967b55a94cc"/>
            <p:cNvSpPr/>
            <p:nvPr/>
          </p:nvSpPr>
          <p:spPr>
            <a:xfrm>
              <a:off x="5650982" y="-1"/>
              <a:ext cx="6541019" cy="5341258"/>
            </a:xfrm>
            <a:custGeom>
              <a:avLst/>
              <a:gdLst>
                <a:gd name="connsiteX0" fmla="*/ 0 w 5415129"/>
                <a:gd name="connsiteY0" fmla="*/ 0 h 4572000"/>
                <a:gd name="connsiteX1" fmla="*/ 5415129 w 5415129"/>
                <a:gd name="connsiteY1" fmla="*/ 0 h 4572000"/>
                <a:gd name="connsiteX2" fmla="*/ 5415129 w 5415129"/>
                <a:gd name="connsiteY2" fmla="*/ 4062031 h 4572000"/>
                <a:gd name="connsiteX3" fmla="*/ 5324191 w 5415129"/>
                <a:gd name="connsiteY3" fmla="*/ 4102351 h 4572000"/>
                <a:gd name="connsiteX4" fmla="*/ 4630449 w 5415129"/>
                <a:gd name="connsiteY4" fmla="*/ 4348032 h 4572000"/>
                <a:gd name="connsiteX5" fmla="*/ 3366119 w 5415129"/>
                <a:gd name="connsiteY5" fmla="*/ 4564504 h 4572000"/>
                <a:gd name="connsiteX6" fmla="*/ 2721238 w 5415129"/>
                <a:gd name="connsiteY6" fmla="*/ 4558957 h 4572000"/>
                <a:gd name="connsiteX7" fmla="*/ 2232967 w 5415129"/>
                <a:gd name="connsiteY7" fmla="*/ 4488144 h 4572000"/>
                <a:gd name="connsiteX8" fmla="*/ 1849512 w 5415129"/>
                <a:gd name="connsiteY8" fmla="*/ 4257481 h 4572000"/>
                <a:gd name="connsiteX9" fmla="*/ 1587799 w 5415129"/>
                <a:gd name="connsiteY9" fmla="*/ 3721088 h 4572000"/>
                <a:gd name="connsiteX10" fmla="*/ 1496457 w 5415129"/>
                <a:gd name="connsiteY10" fmla="*/ 3070517 h 4572000"/>
                <a:gd name="connsiteX11" fmla="*/ 1361529 w 5415129"/>
                <a:gd name="connsiteY11" fmla="*/ 2476208 h 4572000"/>
                <a:gd name="connsiteX12" fmla="*/ 670688 w 5415129"/>
                <a:gd name="connsiteY12" fmla="*/ 1681056 h 4572000"/>
                <a:gd name="connsiteX13" fmla="*/ 308988 w 5415129"/>
                <a:gd name="connsiteY13" fmla="*/ 1210291 h 4572000"/>
                <a:gd name="connsiteX14" fmla="*/ 122627 w 5415129"/>
                <a:gd name="connsiteY14" fmla="*/ 611946 h 4572000"/>
                <a:gd name="connsiteX15" fmla="*/ 54322 w 5415129"/>
                <a:gd name="connsiteY15" fmla="*/ 261061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15129" h="4572000">
                  <a:moveTo>
                    <a:pt x="0" y="0"/>
                  </a:moveTo>
                  <a:lnTo>
                    <a:pt x="5415129" y="0"/>
                  </a:lnTo>
                  <a:lnTo>
                    <a:pt x="5415129" y="4062031"/>
                  </a:lnTo>
                  <a:lnTo>
                    <a:pt x="5324191" y="4102351"/>
                  </a:lnTo>
                  <a:cubicBezTo>
                    <a:pt x="5098018" y="4197585"/>
                    <a:pt x="4866465" y="4279956"/>
                    <a:pt x="4630449" y="4348032"/>
                  </a:cubicBezTo>
                  <a:cubicBezTo>
                    <a:pt x="4218684" y="4466822"/>
                    <a:pt x="3794237" y="4541739"/>
                    <a:pt x="3366119" y="4564504"/>
                  </a:cubicBezTo>
                  <a:cubicBezTo>
                    <a:pt x="3151302" y="4575886"/>
                    <a:pt x="2935837" y="4574517"/>
                    <a:pt x="2721238" y="4558957"/>
                  </a:cubicBezTo>
                  <a:cubicBezTo>
                    <a:pt x="2557425" y="4547071"/>
                    <a:pt x="2391522" y="4533673"/>
                    <a:pt x="2232967" y="4488144"/>
                  </a:cubicBezTo>
                  <a:cubicBezTo>
                    <a:pt x="2086011" y="4445930"/>
                    <a:pt x="1952741" y="4371515"/>
                    <a:pt x="1849512" y="4257481"/>
                  </a:cubicBezTo>
                  <a:cubicBezTo>
                    <a:pt x="1715234" y="4109227"/>
                    <a:pt x="1635272" y="3912997"/>
                    <a:pt x="1587799" y="3721088"/>
                  </a:cubicBezTo>
                  <a:cubicBezTo>
                    <a:pt x="1535068" y="3507858"/>
                    <a:pt x="1520301" y="3288142"/>
                    <a:pt x="1496457" y="3070517"/>
                  </a:cubicBezTo>
                  <a:cubicBezTo>
                    <a:pt x="1474268" y="2867515"/>
                    <a:pt x="1446894" y="2663648"/>
                    <a:pt x="1361529" y="2476208"/>
                  </a:cubicBezTo>
                  <a:cubicBezTo>
                    <a:pt x="1212195" y="2148436"/>
                    <a:pt x="922388" y="1926128"/>
                    <a:pt x="670688" y="1681056"/>
                  </a:cubicBezTo>
                  <a:cubicBezTo>
                    <a:pt x="526974" y="1541087"/>
                    <a:pt x="398532" y="1391177"/>
                    <a:pt x="308988" y="1210291"/>
                  </a:cubicBezTo>
                  <a:cubicBezTo>
                    <a:pt x="215844" y="1022129"/>
                    <a:pt x="164337" y="816750"/>
                    <a:pt x="122627" y="611946"/>
                  </a:cubicBezTo>
                  <a:cubicBezTo>
                    <a:pt x="98862" y="495266"/>
                    <a:pt x="76966" y="378072"/>
                    <a:pt x="54322" y="261061"/>
                  </a:cubicBezTo>
                  <a:close/>
                </a:path>
              </a:pathLst>
            </a:custGeom>
            <a:blipFill>
              <a:blip r:embed="rId2">
                <a:alphaModFix amt="97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contrast="20000"/>
                        </a14:imgEffect>
                        <a14:imgEffect>
                          <a14:colorTemperature colorTemp="7200"/>
                        </a14:imgEffect>
                      </a14:imgLayer>
                    </a14:imgProps>
                  </a:ext>
                </a:extLst>
              </a:blip>
              <a:stretch>
                <a:fillRect l="-11244" r="-11244"/>
              </a:stretch>
            </a:blipFill>
            <a:ln w="8079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8" name="任意多边形 347" descr="6e8bb3f9-3a60-411f-aea6-4bee5a083845"/>
            <p:cNvSpPr/>
            <p:nvPr/>
          </p:nvSpPr>
          <p:spPr>
            <a:xfrm>
              <a:off x="11695782" y="4006603"/>
              <a:ext cx="326094" cy="358307"/>
            </a:xfrm>
            <a:custGeom>
              <a:avLst/>
              <a:gdLst>
                <a:gd name="connsiteX0" fmla="*/ 91910 w 114589"/>
                <a:gd name="connsiteY0" fmla="*/ 119352 h 125909"/>
                <a:gd name="connsiteX1" fmla="*/ 12773 w 114589"/>
                <a:gd name="connsiteY1" fmla="*/ 101895 h 125909"/>
                <a:gd name="connsiteX2" fmla="*/ 15350 w 114589"/>
                <a:gd name="connsiteY2" fmla="*/ 20929 h 125909"/>
                <a:gd name="connsiteX3" fmla="*/ 96898 w 114589"/>
                <a:gd name="connsiteY3" fmla="*/ 16108 h 125909"/>
                <a:gd name="connsiteX4" fmla="*/ 91827 w 114589"/>
                <a:gd name="connsiteY4" fmla="*/ 119352 h 12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89" h="125909">
                  <a:moveTo>
                    <a:pt x="91910" y="119352"/>
                  </a:moveTo>
                  <a:cubicBezTo>
                    <a:pt x="65808" y="132735"/>
                    <a:pt x="30728" y="125004"/>
                    <a:pt x="12773" y="101895"/>
                  </a:cubicBezTo>
                  <a:cubicBezTo>
                    <a:pt x="-5183" y="78786"/>
                    <a:pt x="-4102" y="42875"/>
                    <a:pt x="15350" y="20929"/>
                  </a:cubicBezTo>
                  <a:cubicBezTo>
                    <a:pt x="37628" y="-4342"/>
                    <a:pt x="73123" y="-7667"/>
                    <a:pt x="96898" y="16108"/>
                  </a:cubicBezTo>
                  <a:cubicBezTo>
                    <a:pt x="120755" y="39882"/>
                    <a:pt x="121836" y="103973"/>
                    <a:pt x="91827" y="119352"/>
                  </a:cubicBezTo>
                  <a:close/>
                </a:path>
              </a:pathLst>
            </a:custGeom>
            <a:solidFill>
              <a:schemeClr val="accent2"/>
            </a:solidFill>
            <a:ln w="25400" cap="rnd">
              <a:noFill/>
              <a:prstDash val="solid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/>
              <a:endParaRPr lang="zh-CN" altLang="en-US"/>
            </a:p>
          </p:txBody>
        </p:sp>
        <p:sp>
          <p:nvSpPr>
            <p:cNvPr id="533" name="任意多边形 532" descr="2d91b76c-9388-4166-b6be-a9df6e17c2c6"/>
            <p:cNvSpPr/>
            <p:nvPr/>
          </p:nvSpPr>
          <p:spPr>
            <a:xfrm>
              <a:off x="9094455" y="5454861"/>
              <a:ext cx="308492" cy="341716"/>
            </a:xfrm>
            <a:custGeom>
              <a:avLst/>
              <a:gdLst>
                <a:gd name="connsiteX0" fmla="*/ 341071 w 341154"/>
                <a:gd name="connsiteY0" fmla="*/ 150128 h 377896"/>
                <a:gd name="connsiteX1" fmla="*/ 209730 w 341154"/>
                <a:gd name="connsiteY1" fmla="*/ 144808 h 377896"/>
                <a:gd name="connsiteX2" fmla="*/ 156446 w 341154"/>
                <a:gd name="connsiteY2" fmla="*/ 0 h 377896"/>
                <a:gd name="connsiteX3" fmla="*/ 122114 w 341154"/>
                <a:gd name="connsiteY3" fmla="*/ 161932 h 377896"/>
                <a:gd name="connsiteX4" fmla="*/ 0 w 341154"/>
                <a:gd name="connsiteY4" fmla="*/ 190445 h 377896"/>
                <a:gd name="connsiteX5" fmla="*/ 102828 w 341154"/>
                <a:gd name="connsiteY5" fmla="*/ 265010 h 377896"/>
                <a:gd name="connsiteX6" fmla="*/ 87450 w 341154"/>
                <a:gd name="connsiteY6" fmla="*/ 377897 h 377896"/>
                <a:gd name="connsiteX7" fmla="*/ 179222 w 341154"/>
                <a:gd name="connsiteY7" fmla="*/ 290945 h 377896"/>
                <a:gd name="connsiteX8" fmla="*/ 276731 w 341154"/>
                <a:gd name="connsiteY8" fmla="*/ 377481 h 377896"/>
                <a:gd name="connsiteX9" fmla="*/ 244394 w 341154"/>
                <a:gd name="connsiteY9" fmla="*/ 237411 h 377896"/>
                <a:gd name="connsiteX10" fmla="*/ 341154 w 341154"/>
                <a:gd name="connsiteY10" fmla="*/ 150045 h 37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154" h="377896">
                  <a:moveTo>
                    <a:pt x="341071" y="150128"/>
                  </a:moveTo>
                  <a:cubicBezTo>
                    <a:pt x="298094" y="146637"/>
                    <a:pt x="252707" y="148382"/>
                    <a:pt x="209730" y="144808"/>
                  </a:cubicBezTo>
                  <a:cubicBezTo>
                    <a:pt x="193437" y="95596"/>
                    <a:pt x="171242" y="49710"/>
                    <a:pt x="156446" y="0"/>
                  </a:cubicBezTo>
                  <a:cubicBezTo>
                    <a:pt x="144974" y="53950"/>
                    <a:pt x="133502" y="107982"/>
                    <a:pt x="122114" y="161932"/>
                  </a:cubicBezTo>
                  <a:cubicBezTo>
                    <a:pt x="81298" y="172240"/>
                    <a:pt x="40815" y="180137"/>
                    <a:pt x="0" y="190445"/>
                  </a:cubicBezTo>
                  <a:cubicBezTo>
                    <a:pt x="38987" y="212972"/>
                    <a:pt x="63842" y="242565"/>
                    <a:pt x="102828" y="265010"/>
                  </a:cubicBezTo>
                  <a:cubicBezTo>
                    <a:pt x="103909" y="300505"/>
                    <a:pt x="99670" y="344479"/>
                    <a:pt x="87450" y="377897"/>
                  </a:cubicBezTo>
                  <a:cubicBezTo>
                    <a:pt x="116295" y="347721"/>
                    <a:pt x="156279" y="325859"/>
                    <a:pt x="179222" y="290945"/>
                  </a:cubicBezTo>
                  <a:cubicBezTo>
                    <a:pt x="212058" y="325360"/>
                    <a:pt x="249631" y="350132"/>
                    <a:pt x="276731" y="377481"/>
                  </a:cubicBezTo>
                  <a:cubicBezTo>
                    <a:pt x="276731" y="377481"/>
                    <a:pt x="250047" y="275567"/>
                    <a:pt x="244394" y="237411"/>
                  </a:cubicBezTo>
                  <a:cubicBezTo>
                    <a:pt x="244394" y="230263"/>
                    <a:pt x="341154" y="150045"/>
                    <a:pt x="341154" y="150045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25400" cap="rnd">
              <a:noFill/>
              <a:prstDash val="solid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/>
              <a:endParaRPr lang="zh-CN" altLang="en-US"/>
            </a:p>
          </p:txBody>
        </p:sp>
      </p:grpSp>
      <p:sp>
        <p:nvSpPr>
          <p:cNvPr id="5" name="标题 4" descr="c55f81af-a9a3-408e-a704-936097cf7bde"/>
          <p:cNvSpPr>
            <a:spLocks noGrp="1"/>
          </p:cNvSpPr>
          <p:nvPr>
            <p:ph type="ctrTitle" hasCustomPrompt="1"/>
          </p:nvPr>
        </p:nvSpPr>
        <p:spPr>
          <a:xfrm>
            <a:off x="1024614" y="1264284"/>
            <a:ext cx="5107996" cy="2097487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5120">
                <a:ln w="19050"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Click to add title</a:t>
            </a:r>
            <a:endParaRPr lang="en-US"/>
          </a:p>
        </p:txBody>
      </p:sp>
      <p:sp>
        <p:nvSpPr>
          <p:cNvPr id="2" name="副标题 1" descr="59a69cc5-2548-4a33-ae5a-06e80224dbc1"/>
          <p:cNvSpPr>
            <a:spLocks noGrp="1"/>
          </p:cNvSpPr>
          <p:nvPr>
            <p:ph type="subTitle" sz="quarter" idx="1" hasCustomPrompt="1"/>
          </p:nvPr>
        </p:nvSpPr>
        <p:spPr>
          <a:xfrm>
            <a:off x="1024614" y="3477773"/>
            <a:ext cx="3896214" cy="56305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rtlCol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zh-CN" altLang="en-US"/>
              <a:t>Click to add subtitle</a:t>
            </a:r>
            <a:endParaRPr lang="en-US"/>
          </a:p>
        </p:txBody>
      </p:sp>
      <p:sp>
        <p:nvSpPr>
          <p:cNvPr id="4" name="文本占位符 3" descr="c5a54b73-f4ec-4d0c-945e-9798d7397f42"/>
          <p:cNvSpPr>
            <a:spLocks noGrp="1"/>
          </p:cNvSpPr>
          <p:nvPr>
            <p:ph type="body" sz="quarter" idx="13" hasCustomPrompt="1"/>
          </p:nvPr>
        </p:nvSpPr>
        <p:spPr>
          <a:xfrm>
            <a:off x="1044131" y="5001386"/>
            <a:ext cx="5092419" cy="345518"/>
          </a:xfrm>
          <a:prstGeom prst="rect">
            <a:avLst/>
          </a:prstGeom>
        </p:spPr>
        <p:txBody>
          <a:bodyPr wrap="square" lIns="9000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zh-CN" altLang="en-US"/>
              <a:t>Presenter name</a:t>
            </a:r>
            <a:endParaRPr lang="en-US"/>
          </a:p>
        </p:txBody>
      </p:sp>
      <p:sp>
        <p:nvSpPr>
          <p:cNvPr id="7" name="文本占位符 6" descr="898107d4-49be-43f5-ac03-208cb41f2b70"/>
          <p:cNvSpPr>
            <a:spLocks noGrp="1"/>
          </p:cNvSpPr>
          <p:nvPr>
            <p:ph type="body" sz="quarter" idx="14" hasCustomPrompt="1"/>
          </p:nvPr>
        </p:nvSpPr>
        <p:spPr>
          <a:xfrm>
            <a:off x="1044131" y="4635966"/>
            <a:ext cx="5092419" cy="345518"/>
          </a:xfrm>
          <a:prstGeom prst="rect">
            <a:avLst/>
          </a:prstGeom>
        </p:spPr>
        <p:txBody>
          <a:bodyPr wrap="non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/>
            </a:lvl1pPr>
          </a:lstStyle>
          <a:p>
            <a:pPr lvl="0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164148a4-f27c-43af-9aac-73a8142e59a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CN" altLang="en-US"/>
              <a:t>Click to add title</a:t>
            </a:r>
            <a:endParaRPr lang="en-US"/>
          </a:p>
        </p:txBody>
      </p:sp>
      <p:sp>
        <p:nvSpPr>
          <p:cNvPr id="3" name="内容占位符 2" descr="c451466e-0569-4517-b86d-ab51f1c65c70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CN" altLang="en-US"/>
              <a:t>Click to add text</a:t>
            </a:r>
            <a:endParaRPr lang="en-US"/>
          </a:p>
          <a:p>
            <a:pPr lvl="1"/>
            <a:r>
              <a:rPr lang="zh-CN" altLang="en-US"/>
              <a:t>Second level</a:t>
            </a:r>
            <a:endParaRPr lang="en-US"/>
          </a:p>
          <a:p>
            <a:pPr lvl="2"/>
            <a:r>
              <a:rPr lang="zh-CN" altLang="en-US"/>
              <a:t>Third level</a:t>
            </a:r>
            <a:endParaRPr lang="en-US"/>
          </a:p>
          <a:p>
            <a:pPr lvl="3"/>
            <a:r>
              <a:rPr lang="zh-CN" altLang="en-US"/>
              <a:t>Fourth level</a:t>
            </a:r>
            <a:endParaRPr lang="en-US"/>
          </a:p>
          <a:p>
            <a:pPr lvl="4"/>
            <a:r>
              <a:rPr lang="zh-CN" altLang="en-US"/>
              <a:t>Fifth level</a:t>
            </a:r>
            <a:endParaRPr lang="en-US"/>
          </a:p>
        </p:txBody>
      </p:sp>
      <p:sp>
        <p:nvSpPr>
          <p:cNvPr id="4" name="日期占位符 3" descr="6234f888-3e89-40cb-8d35-31273253f9eb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 descr="eeb17734-957d-47f4-86c9-ee9272e46fb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 descr="8a01fc0e-819c-4c41-94f4-3bffc61f15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matchingName="Agenda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 descr="54f15405-e852-4a69-b10d-222122ea1e4c"/>
          <p:cNvGrpSpPr/>
          <p:nvPr/>
        </p:nvGrpSpPr>
        <p:grpSpPr>
          <a:xfrm>
            <a:off x="1" y="0"/>
            <a:ext cx="12191999" cy="6858001"/>
            <a:chOff x="1" y="0"/>
            <a:chExt cx="12191999" cy="6858001"/>
          </a:xfrm>
        </p:grpSpPr>
        <p:sp>
          <p:nvSpPr>
            <p:cNvPr id="16" name="任意多边形 15" descr="b1ed9f54-6c7c-44c9-b82e-98c786e8954e"/>
            <p:cNvSpPr/>
            <p:nvPr/>
          </p:nvSpPr>
          <p:spPr>
            <a:xfrm>
              <a:off x="1" y="0"/>
              <a:ext cx="2291007" cy="2271682"/>
            </a:xfrm>
            <a:custGeom>
              <a:avLst/>
              <a:gdLst>
                <a:gd name="connsiteX0" fmla="*/ 0 w 2291007"/>
                <a:gd name="connsiteY0" fmla="*/ 0 h 2271682"/>
                <a:gd name="connsiteX1" fmla="*/ 2291007 w 2291007"/>
                <a:gd name="connsiteY1" fmla="*/ 0 h 2271682"/>
                <a:gd name="connsiteX2" fmla="*/ 2286992 w 2291007"/>
                <a:gd name="connsiteY2" fmla="*/ 87816 h 2271682"/>
                <a:gd name="connsiteX3" fmla="*/ 2263206 w 2291007"/>
                <a:gd name="connsiteY3" fmla="*/ 202339 h 2271682"/>
                <a:gd name="connsiteX4" fmla="*/ 1615973 w 2291007"/>
                <a:gd name="connsiteY4" fmla="*/ 852905 h 2271682"/>
                <a:gd name="connsiteX5" fmla="*/ 1275727 w 2291007"/>
                <a:gd name="connsiteY5" fmla="*/ 1143572 h 2271682"/>
                <a:gd name="connsiteX6" fmla="*/ 1011098 w 2291007"/>
                <a:gd name="connsiteY6" fmla="*/ 1580754 h 2271682"/>
                <a:gd name="connsiteX7" fmla="*/ 946312 w 2291007"/>
                <a:gd name="connsiteY7" fmla="*/ 1690953 h 2271682"/>
                <a:gd name="connsiteX8" fmla="*/ 854168 w 2291007"/>
                <a:gd name="connsiteY8" fmla="*/ 1793443 h 2271682"/>
                <a:gd name="connsiteX9" fmla="*/ 662241 w 2291007"/>
                <a:gd name="connsiteY9" fmla="*/ 1944610 h 2271682"/>
                <a:gd name="connsiteX10" fmla="*/ 232211 w 2291007"/>
                <a:gd name="connsiteY10" fmla="*/ 2172229 h 2271682"/>
                <a:gd name="connsiteX11" fmla="*/ 0 w 2291007"/>
                <a:gd name="connsiteY11" fmla="*/ 2271682 h 2271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91007" h="2271682">
                  <a:moveTo>
                    <a:pt x="0" y="0"/>
                  </a:moveTo>
                  <a:lnTo>
                    <a:pt x="2291007" y="0"/>
                  </a:lnTo>
                  <a:lnTo>
                    <a:pt x="2286992" y="87816"/>
                  </a:lnTo>
                  <a:cubicBezTo>
                    <a:pt x="2282410" y="126365"/>
                    <a:pt x="2274750" y="164616"/>
                    <a:pt x="2263206" y="202339"/>
                  </a:cubicBezTo>
                  <a:cubicBezTo>
                    <a:pt x="2169465" y="508908"/>
                    <a:pt x="1862479" y="681601"/>
                    <a:pt x="1615973" y="852905"/>
                  </a:cubicBezTo>
                  <a:cubicBezTo>
                    <a:pt x="1493484" y="938035"/>
                    <a:pt x="1372802" y="1029347"/>
                    <a:pt x="1275727" y="1143572"/>
                  </a:cubicBezTo>
                  <a:cubicBezTo>
                    <a:pt x="1163446" y="1275713"/>
                    <a:pt x="1092966" y="1429588"/>
                    <a:pt x="1011098" y="1580754"/>
                  </a:cubicBezTo>
                  <a:cubicBezTo>
                    <a:pt x="990822" y="1618251"/>
                    <a:pt x="969574" y="1655262"/>
                    <a:pt x="946312" y="1690953"/>
                  </a:cubicBezTo>
                  <a:cubicBezTo>
                    <a:pt x="921106" y="1729630"/>
                    <a:pt x="887706" y="1761918"/>
                    <a:pt x="854168" y="1793443"/>
                  </a:cubicBezTo>
                  <a:cubicBezTo>
                    <a:pt x="794729" y="1849410"/>
                    <a:pt x="730152" y="1899336"/>
                    <a:pt x="662241" y="1944610"/>
                  </a:cubicBezTo>
                  <a:cubicBezTo>
                    <a:pt x="527045" y="2034741"/>
                    <a:pt x="380531" y="2106471"/>
                    <a:pt x="232211" y="2172229"/>
                  </a:cubicBezTo>
                  <a:lnTo>
                    <a:pt x="0" y="2271682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任意多边形 21" descr="39eb063f-77cd-4d36-8384-4dc42fa50cff"/>
            <p:cNvSpPr/>
            <p:nvPr/>
          </p:nvSpPr>
          <p:spPr>
            <a:xfrm>
              <a:off x="1" y="5499291"/>
              <a:ext cx="3811310" cy="1358708"/>
            </a:xfrm>
            <a:custGeom>
              <a:avLst/>
              <a:gdLst>
                <a:gd name="connsiteX0" fmla="*/ 666343 w 5032157"/>
                <a:gd name="connsiteY0" fmla="*/ 889 h 1793932"/>
                <a:gd name="connsiteX1" fmla="*/ 815579 w 5032157"/>
                <a:gd name="connsiteY1" fmla="*/ 1210 h 1793932"/>
                <a:gd name="connsiteX2" fmla="*/ 1356307 w 5032157"/>
                <a:gd name="connsiteY2" fmla="*/ 89822 h 1793932"/>
                <a:gd name="connsiteX3" fmla="*/ 2036125 w 5032157"/>
                <a:gd name="connsiteY3" fmla="*/ 584254 h 1793932"/>
                <a:gd name="connsiteX4" fmla="*/ 2435498 w 5032157"/>
                <a:gd name="connsiteY4" fmla="*/ 852561 h 1793932"/>
                <a:gd name="connsiteX5" fmla="*/ 2919848 w 5032157"/>
                <a:gd name="connsiteY5" fmla="*/ 989389 h 1793932"/>
                <a:gd name="connsiteX6" fmla="*/ 3946983 w 5032157"/>
                <a:gd name="connsiteY6" fmla="*/ 1086780 h 1793932"/>
                <a:gd name="connsiteX7" fmla="*/ 4421869 w 5032157"/>
                <a:gd name="connsiteY7" fmla="*/ 1232661 h 1793932"/>
                <a:gd name="connsiteX8" fmla="*/ 4784960 w 5032157"/>
                <a:gd name="connsiteY8" fmla="*/ 1510981 h 1793932"/>
                <a:gd name="connsiteX9" fmla="*/ 4955686 w 5032157"/>
                <a:gd name="connsiteY9" fmla="*/ 1695476 h 1793932"/>
                <a:gd name="connsiteX10" fmla="*/ 5032157 w 5032157"/>
                <a:gd name="connsiteY10" fmla="*/ 1793932 h 1793932"/>
                <a:gd name="connsiteX11" fmla="*/ 0 w 5032157"/>
                <a:gd name="connsiteY11" fmla="*/ 1793932 h 1793932"/>
                <a:gd name="connsiteX12" fmla="*/ 0 w 5032157"/>
                <a:gd name="connsiteY12" fmla="*/ 95051 h 1793932"/>
                <a:gd name="connsiteX13" fmla="*/ 23928 w 5032157"/>
                <a:gd name="connsiteY13" fmla="*/ 88816 h 1793932"/>
                <a:gd name="connsiteX14" fmla="*/ 221629 w 5032157"/>
                <a:gd name="connsiteY14" fmla="*/ 47368 h 1793932"/>
                <a:gd name="connsiteX15" fmla="*/ 666343 w 5032157"/>
                <a:gd name="connsiteY15" fmla="*/ 889 h 1793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32157" h="1793932">
                  <a:moveTo>
                    <a:pt x="666343" y="889"/>
                  </a:moveTo>
                  <a:cubicBezTo>
                    <a:pt x="716057" y="-385"/>
                    <a:pt x="765820" y="-300"/>
                    <a:pt x="815579" y="1210"/>
                  </a:cubicBezTo>
                  <a:cubicBezTo>
                    <a:pt x="998427" y="6697"/>
                    <a:pt x="1183814" y="25420"/>
                    <a:pt x="1356307" y="89822"/>
                  </a:cubicBezTo>
                  <a:cubicBezTo>
                    <a:pt x="1625984" y="190574"/>
                    <a:pt x="1821590" y="402092"/>
                    <a:pt x="2036125" y="584254"/>
                  </a:cubicBezTo>
                  <a:cubicBezTo>
                    <a:pt x="2158824" y="688436"/>
                    <a:pt x="2288177" y="786032"/>
                    <a:pt x="2435498" y="852561"/>
                  </a:cubicBezTo>
                  <a:cubicBezTo>
                    <a:pt x="2589404" y="922037"/>
                    <a:pt x="2753323" y="963806"/>
                    <a:pt x="2919848" y="989389"/>
                  </a:cubicBezTo>
                  <a:cubicBezTo>
                    <a:pt x="3260238" y="1041719"/>
                    <a:pt x="3607143" y="1030540"/>
                    <a:pt x="3946983" y="1086780"/>
                  </a:cubicBezTo>
                  <a:cubicBezTo>
                    <a:pt x="4110765" y="1113871"/>
                    <a:pt x="4273313" y="1157286"/>
                    <a:pt x="4421869" y="1232661"/>
                  </a:cubicBezTo>
                  <a:cubicBezTo>
                    <a:pt x="4560892" y="1303236"/>
                    <a:pt x="4675360" y="1401450"/>
                    <a:pt x="4784960" y="1510981"/>
                  </a:cubicBezTo>
                  <a:cubicBezTo>
                    <a:pt x="4844149" y="1570170"/>
                    <a:pt x="4901298" y="1631657"/>
                    <a:pt x="4955686" y="1695476"/>
                  </a:cubicBezTo>
                  <a:lnTo>
                    <a:pt x="5032157" y="1793932"/>
                  </a:lnTo>
                  <a:lnTo>
                    <a:pt x="0" y="1793932"/>
                  </a:lnTo>
                  <a:lnTo>
                    <a:pt x="0" y="95051"/>
                  </a:lnTo>
                  <a:lnTo>
                    <a:pt x="23928" y="88816"/>
                  </a:lnTo>
                  <a:cubicBezTo>
                    <a:pt x="89401" y="73297"/>
                    <a:pt x="155273" y="59353"/>
                    <a:pt x="221629" y="47368"/>
                  </a:cubicBezTo>
                  <a:cubicBezTo>
                    <a:pt x="368488" y="20774"/>
                    <a:pt x="517198" y="4712"/>
                    <a:pt x="666343" y="889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23" name="组合 22" descr="5fbbccc8-8bac-4b66-be5d-b0cafc4919a9"/>
            <p:cNvGrpSpPr/>
            <p:nvPr/>
          </p:nvGrpSpPr>
          <p:grpSpPr>
            <a:xfrm>
              <a:off x="1127122" y="5455365"/>
              <a:ext cx="1543816" cy="1402635"/>
              <a:chOff x="53065" y="5455365"/>
              <a:chExt cx="1543816" cy="1402635"/>
            </a:xfrm>
          </p:grpSpPr>
          <p:sp>
            <p:nvSpPr>
              <p:cNvPr id="158" name="任意多边形 157" descr="6e987ff6-ddec-480c-b82e-a0e2dcc70e32"/>
              <p:cNvSpPr/>
              <p:nvPr/>
            </p:nvSpPr>
            <p:spPr>
              <a:xfrm>
                <a:off x="109435" y="5550535"/>
                <a:ext cx="1487446" cy="1307465"/>
              </a:xfrm>
              <a:custGeom>
                <a:avLst/>
                <a:gdLst>
                  <a:gd name="connsiteX0" fmla="*/ 933381 w 1487446"/>
                  <a:gd name="connsiteY0" fmla="*/ 0 h 1307465"/>
                  <a:gd name="connsiteX1" fmla="*/ 1474788 w 1487446"/>
                  <a:gd name="connsiteY1" fmla="*/ 1275091 h 1307465"/>
                  <a:gd name="connsiteX2" fmla="*/ 1487446 w 1487446"/>
                  <a:gd name="connsiteY2" fmla="*/ 1307465 h 1307465"/>
                  <a:gd name="connsiteX3" fmla="*/ 401045 w 1487446"/>
                  <a:gd name="connsiteY3" fmla="*/ 1307465 h 1307465"/>
                  <a:gd name="connsiteX4" fmla="*/ 311885 w 1487446"/>
                  <a:gd name="connsiteY4" fmla="*/ 1077874 h 1307465"/>
                  <a:gd name="connsiteX5" fmla="*/ 0 w 1487446"/>
                  <a:gd name="connsiteY5" fmla="*/ 368671 h 1307465"/>
                  <a:gd name="connsiteX6" fmla="*/ 720467 w 1487446"/>
                  <a:gd name="connsiteY6" fmla="*/ 85805 h 1307465"/>
                  <a:gd name="connsiteX7" fmla="*/ 933381 w 1487446"/>
                  <a:gd name="connsiteY7" fmla="*/ 0 h 1307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7446" h="1307465">
                    <a:moveTo>
                      <a:pt x="933381" y="0"/>
                    </a:moveTo>
                    <a:cubicBezTo>
                      <a:pt x="1116963" y="313339"/>
                      <a:pt x="1373942" y="1013889"/>
                      <a:pt x="1474788" y="1275091"/>
                    </a:cubicBezTo>
                    <a:lnTo>
                      <a:pt x="1487446" y="1307465"/>
                    </a:lnTo>
                    <a:lnTo>
                      <a:pt x="401045" y="1307465"/>
                    </a:lnTo>
                    <a:lnTo>
                      <a:pt x="311885" y="1077874"/>
                    </a:lnTo>
                    <a:cubicBezTo>
                      <a:pt x="218291" y="836821"/>
                      <a:pt x="124280" y="594935"/>
                      <a:pt x="0" y="368671"/>
                    </a:cubicBezTo>
                    <a:cubicBezTo>
                      <a:pt x="240264" y="271137"/>
                      <a:pt x="491422" y="183385"/>
                      <a:pt x="720467" y="85805"/>
                    </a:cubicBezTo>
                    <a:cubicBezTo>
                      <a:pt x="787638" y="57203"/>
                      <a:pt x="874880" y="12517"/>
                      <a:pt x="933381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9" name="任意多边形 158" descr="10fc5927-c6fa-44dd-98f4-7a6399a33941"/>
              <p:cNvSpPr/>
              <p:nvPr/>
            </p:nvSpPr>
            <p:spPr>
              <a:xfrm>
                <a:off x="53065" y="5495631"/>
                <a:ext cx="1534249" cy="1362369"/>
              </a:xfrm>
              <a:custGeom>
                <a:avLst/>
                <a:gdLst>
                  <a:gd name="connsiteX0" fmla="*/ 1534249 w 1534249"/>
                  <a:gd name="connsiteY0" fmla="*/ 1357633 h 1362369"/>
                  <a:gd name="connsiteX1" fmla="*/ 1534204 w 1534249"/>
                  <a:gd name="connsiteY1" fmla="*/ 1357726 h 1362369"/>
                  <a:gd name="connsiteX2" fmla="*/ 1534174 w 1534249"/>
                  <a:gd name="connsiteY2" fmla="*/ 1357655 h 1362369"/>
                  <a:gd name="connsiteX3" fmla="*/ 949745 w 1534249"/>
                  <a:gd name="connsiteY3" fmla="*/ 0 h 1362369"/>
                  <a:gd name="connsiteX4" fmla="*/ 1520108 w 1534249"/>
                  <a:gd name="connsiteY4" fmla="*/ 1324037 h 1362369"/>
                  <a:gd name="connsiteX5" fmla="*/ 1534174 w 1534249"/>
                  <a:gd name="connsiteY5" fmla="*/ 1357655 h 1362369"/>
                  <a:gd name="connsiteX6" fmla="*/ 1517917 w 1534249"/>
                  <a:gd name="connsiteY6" fmla="*/ 1362369 h 1362369"/>
                  <a:gd name="connsiteX7" fmla="*/ 429841 w 1534249"/>
                  <a:gd name="connsiteY7" fmla="*/ 1362369 h 1362369"/>
                  <a:gd name="connsiteX8" fmla="*/ 317401 w 1534249"/>
                  <a:gd name="connsiteY8" fmla="*/ 1077827 h 1362369"/>
                  <a:gd name="connsiteX9" fmla="*/ 0 w 1534249"/>
                  <a:gd name="connsiteY9" fmla="*/ 368671 h 1362369"/>
                  <a:gd name="connsiteX10" fmla="*/ 733123 w 1534249"/>
                  <a:gd name="connsiteY10" fmla="*/ 85805 h 1362369"/>
                  <a:gd name="connsiteX11" fmla="*/ 949745 w 1534249"/>
                  <a:gd name="connsiteY11" fmla="*/ 0 h 1362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4249" h="1362369">
                    <a:moveTo>
                      <a:pt x="1534249" y="1357633"/>
                    </a:moveTo>
                    <a:lnTo>
                      <a:pt x="1534204" y="1357726"/>
                    </a:lnTo>
                    <a:lnTo>
                      <a:pt x="1534174" y="1357655"/>
                    </a:lnTo>
                    <a:close/>
                    <a:moveTo>
                      <a:pt x="949745" y="0"/>
                    </a:moveTo>
                    <a:cubicBezTo>
                      <a:pt x="1149873" y="335720"/>
                      <a:pt x="1435764" y="1115943"/>
                      <a:pt x="1520108" y="1324037"/>
                    </a:cubicBezTo>
                    <a:lnTo>
                      <a:pt x="1534174" y="1357655"/>
                    </a:lnTo>
                    <a:lnTo>
                      <a:pt x="1517917" y="1362369"/>
                    </a:lnTo>
                    <a:lnTo>
                      <a:pt x="429841" y="1362369"/>
                    </a:lnTo>
                    <a:lnTo>
                      <a:pt x="317401" y="1077827"/>
                    </a:lnTo>
                    <a:cubicBezTo>
                      <a:pt x="222139" y="836821"/>
                      <a:pt x="126460" y="594935"/>
                      <a:pt x="0" y="368671"/>
                    </a:cubicBezTo>
                    <a:cubicBezTo>
                      <a:pt x="244482" y="271138"/>
                      <a:pt x="500090" y="183385"/>
                      <a:pt x="733123" y="85805"/>
                    </a:cubicBezTo>
                    <a:cubicBezTo>
                      <a:pt x="801452" y="57203"/>
                      <a:pt x="890177" y="12517"/>
                      <a:pt x="9497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0" name="任意多边形 159" descr="87eede76-40de-4590-b7ed-de7ef849734b"/>
              <p:cNvSpPr/>
              <p:nvPr/>
            </p:nvSpPr>
            <p:spPr>
              <a:xfrm>
                <a:off x="53065" y="5455365"/>
                <a:ext cx="1534249" cy="1402635"/>
              </a:xfrm>
              <a:custGeom>
                <a:avLst/>
                <a:gdLst>
                  <a:gd name="connsiteX0" fmla="*/ 1534249 w 1534249"/>
                  <a:gd name="connsiteY0" fmla="*/ 1357679 h 1402635"/>
                  <a:gd name="connsiteX1" fmla="*/ 1534204 w 1534249"/>
                  <a:gd name="connsiteY1" fmla="*/ 1357726 h 1402635"/>
                  <a:gd name="connsiteX2" fmla="*/ 1534191 w 1534249"/>
                  <a:gd name="connsiteY2" fmla="*/ 1357696 h 1402635"/>
                  <a:gd name="connsiteX3" fmla="*/ 949745 w 1534249"/>
                  <a:gd name="connsiteY3" fmla="*/ 0 h 1402635"/>
                  <a:gd name="connsiteX4" fmla="*/ 1520108 w 1534249"/>
                  <a:gd name="connsiteY4" fmla="*/ 1324044 h 1402635"/>
                  <a:gd name="connsiteX5" fmla="*/ 1534191 w 1534249"/>
                  <a:gd name="connsiteY5" fmla="*/ 1357696 h 1402635"/>
                  <a:gd name="connsiteX6" fmla="*/ 1379217 w 1534249"/>
                  <a:gd name="connsiteY6" fmla="*/ 1402635 h 1402635"/>
                  <a:gd name="connsiteX7" fmla="*/ 445734 w 1534249"/>
                  <a:gd name="connsiteY7" fmla="*/ 1402635 h 1402635"/>
                  <a:gd name="connsiteX8" fmla="*/ 317401 w 1534249"/>
                  <a:gd name="connsiteY8" fmla="*/ 1077874 h 1402635"/>
                  <a:gd name="connsiteX9" fmla="*/ 0 w 1534249"/>
                  <a:gd name="connsiteY9" fmla="*/ 368717 h 1402635"/>
                  <a:gd name="connsiteX10" fmla="*/ 733123 w 1534249"/>
                  <a:gd name="connsiteY10" fmla="*/ 85852 h 1402635"/>
                  <a:gd name="connsiteX11" fmla="*/ 949745 w 1534249"/>
                  <a:gd name="connsiteY11" fmla="*/ 0 h 1402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4249" h="1402635">
                    <a:moveTo>
                      <a:pt x="1534249" y="1357679"/>
                    </a:moveTo>
                    <a:lnTo>
                      <a:pt x="1534204" y="1357726"/>
                    </a:lnTo>
                    <a:lnTo>
                      <a:pt x="1534191" y="1357696"/>
                    </a:lnTo>
                    <a:close/>
                    <a:moveTo>
                      <a:pt x="949745" y="0"/>
                    </a:moveTo>
                    <a:cubicBezTo>
                      <a:pt x="1149873" y="335720"/>
                      <a:pt x="1435764" y="1115984"/>
                      <a:pt x="1520108" y="1324044"/>
                    </a:cubicBezTo>
                    <a:lnTo>
                      <a:pt x="1534191" y="1357696"/>
                    </a:lnTo>
                    <a:lnTo>
                      <a:pt x="1379217" y="1402635"/>
                    </a:lnTo>
                    <a:lnTo>
                      <a:pt x="445734" y="1402635"/>
                    </a:lnTo>
                    <a:lnTo>
                      <a:pt x="317401" y="1077874"/>
                    </a:lnTo>
                    <a:cubicBezTo>
                      <a:pt x="222139" y="836868"/>
                      <a:pt x="126460" y="594981"/>
                      <a:pt x="0" y="368717"/>
                    </a:cubicBezTo>
                    <a:cubicBezTo>
                      <a:pt x="244482" y="271184"/>
                      <a:pt x="500090" y="183431"/>
                      <a:pt x="733123" y="85852"/>
                    </a:cubicBezTo>
                    <a:cubicBezTo>
                      <a:pt x="801452" y="57203"/>
                      <a:pt x="890177" y="12563"/>
                      <a:pt x="9497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1" name="任意多边形 160" descr="6f21e129-5b61-4de3-bfcd-bd69bb7ee0ff"/>
              <p:cNvSpPr/>
              <p:nvPr/>
            </p:nvSpPr>
            <p:spPr>
              <a:xfrm>
                <a:off x="360638" y="5719874"/>
                <a:ext cx="695944" cy="487388"/>
              </a:xfrm>
              <a:custGeom>
                <a:avLst/>
                <a:gdLst>
                  <a:gd name="connsiteX0" fmla="*/ 796898 w 796897"/>
                  <a:gd name="connsiteY0" fmla="*/ 308238 h 558088"/>
                  <a:gd name="connsiteX1" fmla="*/ 679430 w 796897"/>
                  <a:gd name="connsiteY1" fmla="*/ 0 h 558088"/>
                  <a:gd name="connsiteX2" fmla="*/ 0 w 796897"/>
                  <a:gd name="connsiteY2" fmla="*/ 245073 h 558088"/>
                  <a:gd name="connsiteX3" fmla="*/ 119326 w 796897"/>
                  <a:gd name="connsiteY3" fmla="*/ 558088 h 558088"/>
                  <a:gd name="connsiteX4" fmla="*/ 472098 w 796897"/>
                  <a:gd name="connsiteY4" fmla="*/ 440568 h 558088"/>
                  <a:gd name="connsiteX5" fmla="*/ 796844 w 796897"/>
                  <a:gd name="connsiteY5" fmla="*/ 308238 h 558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6897" h="558088">
                    <a:moveTo>
                      <a:pt x="796898" y="308238"/>
                    </a:moveTo>
                    <a:cubicBezTo>
                      <a:pt x="749072" y="207916"/>
                      <a:pt x="708413" y="107329"/>
                      <a:pt x="679430" y="0"/>
                    </a:cubicBezTo>
                    <a:cubicBezTo>
                      <a:pt x="494233" y="60830"/>
                      <a:pt x="0" y="245073"/>
                      <a:pt x="0" y="245073"/>
                    </a:cubicBezTo>
                    <a:cubicBezTo>
                      <a:pt x="39757" y="349376"/>
                      <a:pt x="79568" y="453732"/>
                      <a:pt x="119326" y="558088"/>
                    </a:cubicBezTo>
                    <a:cubicBezTo>
                      <a:pt x="181589" y="546623"/>
                      <a:pt x="414877" y="466578"/>
                      <a:pt x="472098" y="440568"/>
                    </a:cubicBezTo>
                    <a:cubicBezTo>
                      <a:pt x="578419" y="392265"/>
                      <a:pt x="690525" y="356542"/>
                      <a:pt x="796844" y="308238"/>
                    </a:cubicBezTo>
                    <a:close/>
                  </a:path>
                </a:pathLst>
              </a:custGeom>
              <a:noFill/>
              <a:ln w="3810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2" name="任意多边形 161" descr="c5a3ab8f-c67f-4b33-bd5e-ba3e934f1db1"/>
              <p:cNvSpPr/>
              <p:nvPr/>
            </p:nvSpPr>
            <p:spPr>
              <a:xfrm>
                <a:off x="56211" y="5876326"/>
                <a:ext cx="103334" cy="125616"/>
              </a:xfrm>
              <a:custGeom>
                <a:avLst/>
                <a:gdLst>
                  <a:gd name="connsiteX0" fmla="*/ 118324 w 118324"/>
                  <a:gd name="connsiteY0" fmla="*/ 0 h 143838"/>
                  <a:gd name="connsiteX1" fmla="*/ 23522 w 118324"/>
                  <a:gd name="connsiteY1" fmla="*/ 44269 h 143838"/>
                  <a:gd name="connsiteX2" fmla="*/ 486 w 118324"/>
                  <a:gd name="connsiteY2" fmla="*/ 104887 h 143838"/>
                  <a:gd name="connsiteX3" fmla="*/ 46453 w 118324"/>
                  <a:gd name="connsiteY3" fmla="*/ 143370 h 143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324" h="143838">
                    <a:moveTo>
                      <a:pt x="118324" y="0"/>
                    </a:moveTo>
                    <a:cubicBezTo>
                      <a:pt x="82495" y="1380"/>
                      <a:pt x="47515" y="17676"/>
                      <a:pt x="23522" y="44269"/>
                    </a:cubicBezTo>
                    <a:cubicBezTo>
                      <a:pt x="8554" y="60830"/>
                      <a:pt x="-2487" y="82805"/>
                      <a:pt x="486" y="104887"/>
                    </a:cubicBezTo>
                    <a:cubicBezTo>
                      <a:pt x="3458" y="127022"/>
                      <a:pt x="24478" y="147192"/>
                      <a:pt x="46453" y="143370"/>
                    </a:cubicBezTo>
                  </a:path>
                </a:pathLst>
              </a:custGeom>
              <a:noFill/>
              <a:ln w="3175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3" name="任意多边形 162" descr="4efdbfe7-9cc8-4d2a-9840-b9eb9a4736bc"/>
              <p:cNvSpPr/>
              <p:nvPr/>
            </p:nvSpPr>
            <p:spPr>
              <a:xfrm>
                <a:off x="119028" y="6003480"/>
                <a:ext cx="87940" cy="122166"/>
              </a:xfrm>
              <a:custGeom>
                <a:avLst/>
                <a:gdLst>
                  <a:gd name="connsiteX0" fmla="*/ 100697 w 100697"/>
                  <a:gd name="connsiteY0" fmla="*/ 0 h 139887"/>
                  <a:gd name="connsiteX1" fmla="*/ 29994 w 100697"/>
                  <a:gd name="connsiteY1" fmla="*/ 27549 h 139887"/>
                  <a:gd name="connsiteX2" fmla="*/ 640 w 100697"/>
                  <a:gd name="connsiteY2" fmla="*/ 94855 h 139887"/>
                  <a:gd name="connsiteX3" fmla="*/ 53827 w 100697"/>
                  <a:gd name="connsiteY3" fmla="*/ 139655 h 13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697" h="139887">
                    <a:moveTo>
                      <a:pt x="100697" y="0"/>
                    </a:moveTo>
                    <a:cubicBezTo>
                      <a:pt x="75325" y="3609"/>
                      <a:pt x="49846" y="11359"/>
                      <a:pt x="29994" y="27549"/>
                    </a:cubicBezTo>
                    <a:cubicBezTo>
                      <a:pt x="10142" y="43738"/>
                      <a:pt x="-3128" y="69535"/>
                      <a:pt x="640" y="94855"/>
                    </a:cubicBezTo>
                    <a:cubicBezTo>
                      <a:pt x="4462" y="120174"/>
                      <a:pt x="28402" y="142415"/>
                      <a:pt x="53827" y="139655"/>
                    </a:cubicBezTo>
                  </a:path>
                </a:pathLst>
              </a:custGeom>
              <a:noFill/>
              <a:ln w="3175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4" name="任意多边形 163" descr="c11b61c6-b993-49c6-92df-8dd04415c3e6"/>
              <p:cNvSpPr/>
              <p:nvPr/>
            </p:nvSpPr>
            <p:spPr>
              <a:xfrm>
                <a:off x="188965" y="6135040"/>
                <a:ext cx="89669" cy="122472"/>
              </a:xfrm>
              <a:custGeom>
                <a:avLst/>
                <a:gdLst>
                  <a:gd name="connsiteX0" fmla="*/ 102676 w 102676"/>
                  <a:gd name="connsiteY0" fmla="*/ 0 h 140238"/>
                  <a:gd name="connsiteX1" fmla="*/ 36273 w 102676"/>
                  <a:gd name="connsiteY1" fmla="*/ 29194 h 140238"/>
                  <a:gd name="connsiteX2" fmla="*/ 19 w 102676"/>
                  <a:gd name="connsiteY2" fmla="*/ 89334 h 140238"/>
                  <a:gd name="connsiteX3" fmla="*/ 41740 w 102676"/>
                  <a:gd name="connsiteY3" fmla="*/ 140239 h 14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676" h="140238">
                    <a:moveTo>
                      <a:pt x="102676" y="0"/>
                    </a:moveTo>
                    <a:cubicBezTo>
                      <a:pt x="79587" y="7431"/>
                      <a:pt x="56072" y="15075"/>
                      <a:pt x="36273" y="29194"/>
                    </a:cubicBezTo>
                    <a:cubicBezTo>
                      <a:pt x="16527" y="43261"/>
                      <a:pt x="709" y="65077"/>
                      <a:pt x="19" y="89334"/>
                    </a:cubicBezTo>
                    <a:cubicBezTo>
                      <a:pt x="-671" y="113592"/>
                      <a:pt x="17535" y="138752"/>
                      <a:pt x="41740" y="140239"/>
                    </a:cubicBezTo>
                  </a:path>
                </a:pathLst>
              </a:custGeom>
              <a:noFill/>
              <a:ln w="3175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5" name="任意多边形 164" descr="ae4087fe-4ce8-4408-9d19-919169b99512"/>
              <p:cNvSpPr/>
              <p:nvPr/>
            </p:nvSpPr>
            <p:spPr>
              <a:xfrm>
                <a:off x="262911" y="6297008"/>
                <a:ext cx="97310" cy="97997"/>
              </a:xfrm>
              <a:custGeom>
                <a:avLst/>
                <a:gdLst>
                  <a:gd name="connsiteX0" fmla="*/ 17421 w 111426"/>
                  <a:gd name="connsiteY0" fmla="*/ 112212 h 112212"/>
                  <a:gd name="connsiteX1" fmla="*/ 3832 w 111426"/>
                  <a:gd name="connsiteY1" fmla="*/ 54885 h 112212"/>
                  <a:gd name="connsiteX2" fmla="*/ 49481 w 111426"/>
                  <a:gd name="connsiteY2" fmla="*/ 13164 h 112212"/>
                  <a:gd name="connsiteX3" fmla="*/ 111426 w 111426"/>
                  <a:gd name="connsiteY3" fmla="*/ 0 h 112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26" h="112212">
                    <a:moveTo>
                      <a:pt x="17421" y="112212"/>
                    </a:moveTo>
                    <a:cubicBezTo>
                      <a:pt x="276" y="99791"/>
                      <a:pt x="-4130" y="74472"/>
                      <a:pt x="3832" y="54885"/>
                    </a:cubicBezTo>
                    <a:cubicBezTo>
                      <a:pt x="11794" y="35245"/>
                      <a:pt x="29842" y="21126"/>
                      <a:pt x="49481" y="13164"/>
                    </a:cubicBezTo>
                    <a:cubicBezTo>
                      <a:pt x="69121" y="5149"/>
                      <a:pt x="90407" y="2548"/>
                      <a:pt x="111426" y="0"/>
                    </a:cubicBezTo>
                  </a:path>
                </a:pathLst>
              </a:custGeom>
              <a:noFill/>
              <a:ln w="3175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6" name="任意多边形 165" descr="fde94ac3-decb-4283-95d6-63c8ff5096ad"/>
              <p:cNvSpPr/>
              <p:nvPr/>
            </p:nvSpPr>
            <p:spPr>
              <a:xfrm>
                <a:off x="318281" y="6447758"/>
                <a:ext cx="98355" cy="97337"/>
              </a:xfrm>
              <a:custGeom>
                <a:avLst/>
                <a:gdLst>
                  <a:gd name="connsiteX0" fmla="*/ 23182 w 112622"/>
                  <a:gd name="connsiteY0" fmla="*/ 111204 h 111457"/>
                  <a:gd name="connsiteX1" fmla="*/ 5241 w 112622"/>
                  <a:gd name="connsiteY1" fmla="*/ 99951 h 111457"/>
                  <a:gd name="connsiteX2" fmla="*/ 30613 w 112622"/>
                  <a:gd name="connsiteY2" fmla="*/ 25319 h 111457"/>
                  <a:gd name="connsiteX3" fmla="*/ 112623 w 112622"/>
                  <a:gd name="connsiteY3" fmla="*/ 0 h 111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621" h="111457">
                    <a:moveTo>
                      <a:pt x="23182" y="111204"/>
                    </a:moveTo>
                    <a:cubicBezTo>
                      <a:pt x="15751" y="112796"/>
                      <a:pt x="8850" y="106639"/>
                      <a:pt x="5241" y="99951"/>
                    </a:cubicBezTo>
                    <a:cubicBezTo>
                      <a:pt x="-8614" y="74631"/>
                      <a:pt x="6780" y="41509"/>
                      <a:pt x="30613" y="25319"/>
                    </a:cubicBezTo>
                    <a:cubicBezTo>
                      <a:pt x="54446" y="9077"/>
                      <a:pt x="84225" y="5096"/>
                      <a:pt x="112623" y="0"/>
                    </a:cubicBezTo>
                  </a:path>
                </a:pathLst>
              </a:custGeom>
              <a:noFill/>
              <a:ln w="3175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7" name="任意多边形 166" descr="e32332aa-e555-489e-940e-3a0918b3f0a5"/>
              <p:cNvSpPr/>
              <p:nvPr/>
            </p:nvSpPr>
            <p:spPr>
              <a:xfrm>
                <a:off x="371719" y="6584369"/>
                <a:ext cx="104901" cy="98508"/>
              </a:xfrm>
              <a:custGeom>
                <a:avLst/>
                <a:gdLst>
                  <a:gd name="connsiteX0" fmla="*/ 37048 w 120118"/>
                  <a:gd name="connsiteY0" fmla="*/ 112584 h 112797"/>
                  <a:gd name="connsiteX1" fmla="*/ 1113 w 120118"/>
                  <a:gd name="connsiteY1" fmla="*/ 64015 h 112797"/>
                  <a:gd name="connsiteX2" fmla="*/ 51221 w 120118"/>
                  <a:gd name="connsiteY2" fmla="*/ 17570 h 112797"/>
                  <a:gd name="connsiteX3" fmla="*/ 120119 w 120118"/>
                  <a:gd name="connsiteY3" fmla="*/ 0 h 112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118" h="112797">
                    <a:moveTo>
                      <a:pt x="37048" y="112584"/>
                    </a:moveTo>
                    <a:cubicBezTo>
                      <a:pt x="13533" y="115556"/>
                      <a:pt x="-4780" y="86999"/>
                      <a:pt x="1113" y="64015"/>
                    </a:cubicBezTo>
                    <a:cubicBezTo>
                      <a:pt x="7005" y="41031"/>
                      <a:pt x="28821" y="25426"/>
                      <a:pt x="51221" y="17570"/>
                    </a:cubicBezTo>
                    <a:cubicBezTo>
                      <a:pt x="73567" y="9661"/>
                      <a:pt x="97613" y="7484"/>
                      <a:pt x="120119" y="0"/>
                    </a:cubicBezTo>
                  </a:path>
                </a:pathLst>
              </a:custGeom>
              <a:noFill/>
              <a:ln w="3175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8" name="任意多边形 167" descr="2c006d49-9475-4197-9ca9-fd15154858fb"/>
              <p:cNvSpPr/>
              <p:nvPr/>
            </p:nvSpPr>
            <p:spPr>
              <a:xfrm>
                <a:off x="432111" y="6727656"/>
                <a:ext cx="93880" cy="108854"/>
              </a:xfrm>
              <a:custGeom>
                <a:avLst/>
                <a:gdLst>
                  <a:gd name="connsiteX0" fmla="*/ 39714 w 107498"/>
                  <a:gd name="connsiteY0" fmla="*/ 123412 h 124644"/>
                  <a:gd name="connsiteX1" fmla="*/ 10 w 107498"/>
                  <a:gd name="connsiteY1" fmla="*/ 87901 h 124644"/>
                  <a:gd name="connsiteX2" fmla="*/ 31487 w 107498"/>
                  <a:gd name="connsiteY2" fmla="*/ 36254 h 124644"/>
                  <a:gd name="connsiteX3" fmla="*/ 107498 w 107498"/>
                  <a:gd name="connsiteY3" fmla="*/ 0 h 124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498" h="124644">
                    <a:moveTo>
                      <a:pt x="39714" y="123412"/>
                    </a:moveTo>
                    <a:cubicBezTo>
                      <a:pt x="19968" y="130047"/>
                      <a:pt x="-521" y="108709"/>
                      <a:pt x="10" y="87901"/>
                    </a:cubicBezTo>
                    <a:cubicBezTo>
                      <a:pt x="541" y="67094"/>
                      <a:pt x="15297" y="49312"/>
                      <a:pt x="31487" y="36254"/>
                    </a:cubicBezTo>
                    <a:cubicBezTo>
                      <a:pt x="53515" y="18472"/>
                      <a:pt x="79790" y="5945"/>
                      <a:pt x="107498" y="0"/>
                    </a:cubicBezTo>
                  </a:path>
                </a:pathLst>
              </a:custGeom>
              <a:noFill/>
              <a:ln w="3175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9" name="任意多边形 168" descr="74e84800-1da8-4b99-b915-c24e980fdf85"/>
              <p:cNvSpPr/>
              <p:nvPr/>
            </p:nvSpPr>
            <p:spPr>
              <a:xfrm>
                <a:off x="1034147" y="5829969"/>
                <a:ext cx="51038" cy="112413"/>
              </a:xfrm>
              <a:custGeom>
                <a:avLst/>
                <a:gdLst>
                  <a:gd name="connsiteX0" fmla="*/ 0 w 58441"/>
                  <a:gd name="connsiteY0" fmla="*/ 0 h 128720"/>
                  <a:gd name="connsiteX1" fmla="*/ 58442 w 58441"/>
                  <a:gd name="connsiteY1" fmla="*/ 128720 h 128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440" h="128720">
                    <a:moveTo>
                      <a:pt x="0" y="0"/>
                    </a:moveTo>
                    <a:cubicBezTo>
                      <a:pt x="19481" y="42942"/>
                      <a:pt x="38961" y="85831"/>
                      <a:pt x="58442" y="128720"/>
                    </a:cubicBezTo>
                  </a:path>
                </a:pathLst>
              </a:custGeom>
              <a:noFill/>
              <a:ln w="3810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0" name="任意多边形 169" descr="c470efa0-b595-4670-b964-97c34e37d8d5"/>
              <p:cNvSpPr/>
              <p:nvPr/>
            </p:nvSpPr>
            <p:spPr>
              <a:xfrm>
                <a:off x="1258186" y="6131469"/>
                <a:ext cx="253660" cy="634940"/>
              </a:xfrm>
              <a:custGeom>
                <a:avLst/>
                <a:gdLst>
                  <a:gd name="connsiteX0" fmla="*/ 0 w 290456"/>
                  <a:gd name="connsiteY0" fmla="*/ 0 h 727043"/>
                  <a:gd name="connsiteX1" fmla="*/ 290457 w 290456"/>
                  <a:gd name="connsiteY1" fmla="*/ 727044 h 72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90456" h="727043">
                    <a:moveTo>
                      <a:pt x="0" y="0"/>
                    </a:moveTo>
                    <a:cubicBezTo>
                      <a:pt x="84398" y="247090"/>
                      <a:pt x="181376" y="489827"/>
                      <a:pt x="290457" y="727044"/>
                    </a:cubicBezTo>
                  </a:path>
                </a:pathLst>
              </a:custGeom>
              <a:noFill/>
              <a:ln w="3810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1" name="任意多边形 170" descr="e60f3c11-cc9b-43e1-be95-028473150cef"/>
              <p:cNvSpPr/>
              <p:nvPr/>
            </p:nvSpPr>
            <p:spPr>
              <a:xfrm>
                <a:off x="475045" y="5823480"/>
                <a:ext cx="447476" cy="170729"/>
              </a:xfrm>
              <a:custGeom>
                <a:avLst/>
                <a:gdLst>
                  <a:gd name="connsiteX0" fmla="*/ 0 w 512386"/>
                  <a:gd name="connsiteY0" fmla="*/ 195496 h 195495"/>
                  <a:gd name="connsiteX1" fmla="*/ 512386 w 512386"/>
                  <a:gd name="connsiteY1" fmla="*/ 0 h 195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2385" h="195495">
                    <a:moveTo>
                      <a:pt x="0" y="195496"/>
                    </a:moveTo>
                    <a:cubicBezTo>
                      <a:pt x="170335" y="129039"/>
                      <a:pt x="341095" y="63909"/>
                      <a:pt x="512386" y="0"/>
                    </a:cubicBezTo>
                  </a:path>
                </a:pathLst>
              </a:custGeom>
              <a:noFill/>
              <a:ln w="3810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2" name="任意多边形 171" descr="516490c0-dea1-41f2-ac59-a31d047bafbd"/>
              <p:cNvSpPr/>
              <p:nvPr/>
            </p:nvSpPr>
            <p:spPr>
              <a:xfrm>
                <a:off x="526361" y="5948363"/>
                <a:ext cx="280594" cy="107268"/>
              </a:xfrm>
              <a:custGeom>
                <a:avLst/>
                <a:gdLst>
                  <a:gd name="connsiteX0" fmla="*/ 0 w 321296"/>
                  <a:gd name="connsiteY0" fmla="*/ 122828 h 122828"/>
                  <a:gd name="connsiteX1" fmla="*/ 321296 w 321296"/>
                  <a:gd name="connsiteY1" fmla="*/ 0 h 12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1296" h="122828">
                    <a:moveTo>
                      <a:pt x="0" y="122828"/>
                    </a:moveTo>
                    <a:cubicBezTo>
                      <a:pt x="107117" y="81903"/>
                      <a:pt x="214180" y="40978"/>
                      <a:pt x="321296" y="0"/>
                    </a:cubicBezTo>
                  </a:path>
                </a:pathLst>
              </a:custGeom>
              <a:noFill/>
              <a:ln w="3810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3" name="任意多边形 172" descr="0eea152a-2dd8-4e11-be79-00a9535b1d5a"/>
              <p:cNvSpPr/>
              <p:nvPr/>
            </p:nvSpPr>
            <p:spPr>
              <a:xfrm>
                <a:off x="873059" y="5901219"/>
                <a:ext cx="50435" cy="20257"/>
              </a:xfrm>
              <a:custGeom>
                <a:avLst/>
                <a:gdLst>
                  <a:gd name="connsiteX0" fmla="*/ 0 w 57751"/>
                  <a:gd name="connsiteY0" fmla="*/ 23196 h 23196"/>
                  <a:gd name="connsiteX1" fmla="*/ 57752 w 57751"/>
                  <a:gd name="connsiteY1" fmla="*/ 0 h 23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751" h="23196">
                    <a:moveTo>
                      <a:pt x="0" y="23196"/>
                    </a:moveTo>
                    <a:cubicBezTo>
                      <a:pt x="19215" y="15446"/>
                      <a:pt x="38483" y="7750"/>
                      <a:pt x="57752" y="0"/>
                    </a:cubicBezTo>
                  </a:path>
                </a:pathLst>
              </a:custGeom>
              <a:noFill/>
              <a:ln w="3810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25" name="组合 24" descr="5dc4e106-dce6-4268-8e6e-a810f261c4f4"/>
            <p:cNvGrpSpPr/>
            <p:nvPr/>
          </p:nvGrpSpPr>
          <p:grpSpPr>
            <a:xfrm>
              <a:off x="1725039" y="166623"/>
              <a:ext cx="779654" cy="769508"/>
              <a:chOff x="1725039" y="166623"/>
              <a:chExt cx="779654" cy="769508"/>
            </a:xfrm>
          </p:grpSpPr>
          <p:sp>
            <p:nvSpPr>
              <p:cNvPr id="152" name="任意多边形 151" descr="0b0d657e-0c2b-4106-b461-6671589fefaa"/>
              <p:cNvSpPr/>
              <p:nvPr/>
            </p:nvSpPr>
            <p:spPr>
              <a:xfrm>
                <a:off x="1725039" y="281020"/>
                <a:ext cx="779654" cy="655111"/>
              </a:xfrm>
              <a:custGeom>
                <a:avLst/>
                <a:gdLst>
                  <a:gd name="connsiteX0" fmla="*/ 988028 w 988028"/>
                  <a:gd name="connsiteY0" fmla="*/ 98584 h 830199"/>
                  <a:gd name="connsiteX1" fmla="*/ 98393 w 988028"/>
                  <a:gd name="connsiteY1" fmla="*/ 0 h 830199"/>
                  <a:gd name="connsiteX2" fmla="*/ 0 w 988028"/>
                  <a:gd name="connsiteY2" fmla="*/ 731330 h 830199"/>
                  <a:gd name="connsiteX3" fmla="*/ 920591 w 988028"/>
                  <a:gd name="connsiteY3" fmla="*/ 830199 h 830199"/>
                  <a:gd name="connsiteX4" fmla="*/ 988028 w 988028"/>
                  <a:gd name="connsiteY4" fmla="*/ 98584 h 83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8027" h="830199">
                    <a:moveTo>
                      <a:pt x="988028" y="98584"/>
                    </a:moveTo>
                    <a:cubicBezTo>
                      <a:pt x="688753" y="60389"/>
                      <a:pt x="397573" y="38195"/>
                      <a:pt x="98393" y="0"/>
                    </a:cubicBezTo>
                    <a:cubicBezTo>
                      <a:pt x="68294" y="247079"/>
                      <a:pt x="5905" y="482537"/>
                      <a:pt x="0" y="731330"/>
                    </a:cubicBezTo>
                    <a:cubicBezTo>
                      <a:pt x="255556" y="755333"/>
                      <a:pt x="663988" y="826389"/>
                      <a:pt x="920591" y="830199"/>
                    </a:cubicBezTo>
                    <a:cubicBezTo>
                      <a:pt x="923544" y="608171"/>
                      <a:pt x="943356" y="316135"/>
                      <a:pt x="988028" y="9858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3" name="任意多边形 152" descr="5fcf8936-e374-4943-97b8-7400e034975a"/>
              <p:cNvSpPr/>
              <p:nvPr/>
            </p:nvSpPr>
            <p:spPr>
              <a:xfrm>
                <a:off x="2090401" y="166623"/>
                <a:ext cx="134690" cy="207296"/>
              </a:xfrm>
              <a:custGeom>
                <a:avLst/>
                <a:gdLst>
                  <a:gd name="connsiteX0" fmla="*/ 0 w 170688"/>
                  <a:gd name="connsiteY0" fmla="*/ 262700 h 262699"/>
                  <a:gd name="connsiteX1" fmla="*/ 32290 w 170688"/>
                  <a:gd name="connsiteY1" fmla="*/ 0 h 262699"/>
                  <a:gd name="connsiteX2" fmla="*/ 170688 w 170688"/>
                  <a:gd name="connsiteY2" fmla="*/ 16097 h 262699"/>
                  <a:gd name="connsiteX3" fmla="*/ 155258 w 170688"/>
                  <a:gd name="connsiteY3" fmla="*/ 261652 h 26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0688" h="262699">
                    <a:moveTo>
                      <a:pt x="0" y="262700"/>
                    </a:moveTo>
                    <a:cubicBezTo>
                      <a:pt x="6763" y="174689"/>
                      <a:pt x="17526" y="87059"/>
                      <a:pt x="32290" y="0"/>
                    </a:cubicBezTo>
                    <a:cubicBezTo>
                      <a:pt x="75533" y="4001"/>
                      <a:pt x="127445" y="12097"/>
                      <a:pt x="170688" y="16097"/>
                    </a:cubicBezTo>
                    <a:cubicBezTo>
                      <a:pt x="162115" y="90583"/>
                      <a:pt x="163830" y="187166"/>
                      <a:pt x="155258" y="261652"/>
                    </a:cubicBezTo>
                  </a:path>
                </a:pathLst>
              </a:custGeom>
              <a:noFill/>
              <a:ln w="50800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4" name="任意多边形 153" descr="765ba2af-a8d1-414e-8154-a70f1f8a7f96"/>
              <p:cNvSpPr/>
              <p:nvPr/>
            </p:nvSpPr>
            <p:spPr>
              <a:xfrm>
                <a:off x="1870853" y="450587"/>
                <a:ext cx="315304" cy="53815"/>
              </a:xfrm>
              <a:custGeom>
                <a:avLst/>
                <a:gdLst>
                  <a:gd name="connsiteX0" fmla="*/ 0 w 399573"/>
                  <a:gd name="connsiteY0" fmla="*/ 0 h 68198"/>
                  <a:gd name="connsiteX1" fmla="*/ 399574 w 399573"/>
                  <a:gd name="connsiteY1" fmla="*/ 68199 h 6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9573" h="68198">
                    <a:moveTo>
                      <a:pt x="0" y="0"/>
                    </a:moveTo>
                    <a:cubicBezTo>
                      <a:pt x="133159" y="22765"/>
                      <a:pt x="266414" y="45434"/>
                      <a:pt x="399574" y="68199"/>
                    </a:cubicBezTo>
                  </a:path>
                </a:pathLst>
              </a:custGeom>
              <a:noFill/>
              <a:ln w="5080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5" name="任意多边形 154" descr="d676cde5-3737-42cf-afb5-0687cadd6379"/>
              <p:cNvSpPr/>
              <p:nvPr/>
            </p:nvSpPr>
            <p:spPr>
              <a:xfrm>
                <a:off x="2260048" y="507408"/>
                <a:ext cx="98687" cy="18715"/>
              </a:xfrm>
              <a:custGeom>
                <a:avLst/>
                <a:gdLst>
                  <a:gd name="connsiteX0" fmla="*/ 0 w 125063"/>
                  <a:gd name="connsiteY0" fmla="*/ 0 h 23717"/>
                  <a:gd name="connsiteX1" fmla="*/ 125063 w 125063"/>
                  <a:gd name="connsiteY1" fmla="*/ 23717 h 2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062" h="23717">
                    <a:moveTo>
                      <a:pt x="0" y="0"/>
                    </a:moveTo>
                    <a:cubicBezTo>
                      <a:pt x="41720" y="7906"/>
                      <a:pt x="83439" y="15811"/>
                      <a:pt x="125063" y="23717"/>
                    </a:cubicBezTo>
                  </a:path>
                </a:pathLst>
              </a:custGeom>
              <a:noFill/>
              <a:ln w="5080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6" name="任意多边形 155" descr="39590264-3993-4d35-a632-ec2040a37646"/>
              <p:cNvSpPr/>
              <p:nvPr/>
            </p:nvSpPr>
            <p:spPr>
              <a:xfrm>
                <a:off x="1864395" y="565888"/>
                <a:ext cx="407453" cy="42842"/>
              </a:xfrm>
              <a:custGeom>
                <a:avLst/>
                <a:gdLst>
                  <a:gd name="connsiteX0" fmla="*/ 0 w 516350"/>
                  <a:gd name="connsiteY0" fmla="*/ 0 h 54292"/>
                  <a:gd name="connsiteX1" fmla="*/ 516350 w 516350"/>
                  <a:gd name="connsiteY1" fmla="*/ 54293 h 54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50" h="54292">
                    <a:moveTo>
                      <a:pt x="0" y="0"/>
                    </a:moveTo>
                    <a:cubicBezTo>
                      <a:pt x="171355" y="24384"/>
                      <a:pt x="343662" y="42481"/>
                      <a:pt x="516350" y="54293"/>
                    </a:cubicBezTo>
                  </a:path>
                </a:pathLst>
              </a:custGeom>
              <a:noFill/>
              <a:ln w="5080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7" name="任意多边形 156" descr="24f0b29b-77d4-4d7f-a0b3-f8c397068c81"/>
              <p:cNvSpPr/>
              <p:nvPr/>
            </p:nvSpPr>
            <p:spPr>
              <a:xfrm>
                <a:off x="1830194" y="693432"/>
                <a:ext cx="515085" cy="88615"/>
              </a:xfrm>
              <a:custGeom>
                <a:avLst/>
                <a:gdLst>
                  <a:gd name="connsiteX0" fmla="*/ 0 w 652748"/>
                  <a:gd name="connsiteY0" fmla="*/ 0 h 112299"/>
                  <a:gd name="connsiteX1" fmla="*/ 652748 w 652748"/>
                  <a:gd name="connsiteY1" fmla="*/ 112300 h 112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2748" h="112299">
                    <a:moveTo>
                      <a:pt x="0" y="0"/>
                    </a:moveTo>
                    <a:cubicBezTo>
                      <a:pt x="213646" y="56864"/>
                      <a:pt x="432435" y="94488"/>
                      <a:pt x="652748" y="112300"/>
                    </a:cubicBezTo>
                  </a:path>
                </a:pathLst>
              </a:custGeom>
              <a:noFill/>
              <a:ln w="5080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27" name="组合 26" descr="757036de-707d-45b6-a6a5-ba207670065f"/>
            <p:cNvGrpSpPr/>
            <p:nvPr/>
          </p:nvGrpSpPr>
          <p:grpSpPr>
            <a:xfrm>
              <a:off x="108262" y="2721183"/>
              <a:ext cx="408912" cy="676426"/>
              <a:chOff x="108262" y="2721183"/>
              <a:chExt cx="408912" cy="676426"/>
            </a:xfrm>
          </p:grpSpPr>
          <p:sp>
            <p:nvSpPr>
              <p:cNvPr id="147" name="任意多边形 146" descr="c46116bb-6027-41b3-baba-56e0e13b8487"/>
              <p:cNvSpPr/>
              <p:nvPr/>
            </p:nvSpPr>
            <p:spPr>
              <a:xfrm>
                <a:off x="108262" y="2721183"/>
                <a:ext cx="408912" cy="438458"/>
              </a:xfrm>
              <a:custGeom>
                <a:avLst/>
                <a:gdLst>
                  <a:gd name="connsiteX0" fmla="*/ 396444 w 408912"/>
                  <a:gd name="connsiteY0" fmla="*/ 323246 h 438458"/>
                  <a:gd name="connsiteX1" fmla="*/ 272316 w 408912"/>
                  <a:gd name="connsiteY1" fmla="*/ 206211 h 438458"/>
                  <a:gd name="connsiteX2" fmla="*/ 311260 w 408912"/>
                  <a:gd name="connsiteY2" fmla="*/ 74923 h 438458"/>
                  <a:gd name="connsiteX3" fmla="*/ 240932 w 408912"/>
                  <a:gd name="connsiteY3" fmla="*/ 1450 h 438458"/>
                  <a:gd name="connsiteX4" fmla="*/ 42327 w 408912"/>
                  <a:gd name="connsiteY4" fmla="*/ 51904 h 438458"/>
                  <a:gd name="connsiteX5" fmla="*/ 14892 w 408912"/>
                  <a:gd name="connsiteY5" fmla="*/ 148530 h 438458"/>
                  <a:gd name="connsiteX6" fmla="*/ 117473 w 408912"/>
                  <a:gd name="connsiteY6" fmla="*/ 260078 h 438458"/>
                  <a:gd name="connsiteX7" fmla="*/ 73643 w 408912"/>
                  <a:gd name="connsiteY7" fmla="*/ 390162 h 438458"/>
                  <a:gd name="connsiteX8" fmla="*/ 110915 w 408912"/>
                  <a:gd name="connsiteY8" fmla="*/ 437806 h 438458"/>
                  <a:gd name="connsiteX9" fmla="*/ 383128 w 408912"/>
                  <a:gd name="connsiteY9" fmla="*/ 382333 h 438458"/>
                  <a:gd name="connsiteX10" fmla="*/ 396578 w 408912"/>
                  <a:gd name="connsiteY10" fmla="*/ 323180 h 438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8912" h="438458">
                    <a:moveTo>
                      <a:pt x="396444" y="323246"/>
                    </a:moveTo>
                    <a:cubicBezTo>
                      <a:pt x="351075" y="285640"/>
                      <a:pt x="288375" y="248636"/>
                      <a:pt x="272316" y="206211"/>
                    </a:cubicBezTo>
                    <a:cubicBezTo>
                      <a:pt x="285029" y="169274"/>
                      <a:pt x="299149" y="121430"/>
                      <a:pt x="311260" y="74923"/>
                    </a:cubicBezTo>
                    <a:cubicBezTo>
                      <a:pt x="322435" y="31763"/>
                      <a:pt x="284427" y="-8186"/>
                      <a:pt x="240932" y="1450"/>
                    </a:cubicBezTo>
                    <a:cubicBezTo>
                      <a:pt x="181444" y="14632"/>
                      <a:pt x="104558" y="32967"/>
                      <a:pt x="42327" y="51904"/>
                    </a:cubicBezTo>
                    <a:cubicBezTo>
                      <a:pt x="706" y="64551"/>
                      <a:pt x="-13681" y="115742"/>
                      <a:pt x="14892" y="148530"/>
                    </a:cubicBezTo>
                    <a:cubicBezTo>
                      <a:pt x="58387" y="198449"/>
                      <a:pt x="109577" y="247164"/>
                      <a:pt x="117473" y="260078"/>
                    </a:cubicBezTo>
                    <a:cubicBezTo>
                      <a:pt x="116135" y="293402"/>
                      <a:pt x="93718" y="347738"/>
                      <a:pt x="73643" y="390162"/>
                    </a:cubicBezTo>
                    <a:cubicBezTo>
                      <a:pt x="61800" y="415255"/>
                      <a:pt x="83681" y="443092"/>
                      <a:pt x="110915" y="437806"/>
                    </a:cubicBezTo>
                    <a:cubicBezTo>
                      <a:pt x="193155" y="421813"/>
                      <a:pt x="305773" y="401939"/>
                      <a:pt x="383128" y="382333"/>
                    </a:cubicBezTo>
                    <a:cubicBezTo>
                      <a:pt x="410161" y="375440"/>
                      <a:pt x="418057" y="340979"/>
                      <a:pt x="396578" y="32318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8" name="任意多边形 147" descr="5501a1b5-ab1c-4edc-83e8-f08f95c8fc17"/>
              <p:cNvSpPr/>
              <p:nvPr/>
            </p:nvSpPr>
            <p:spPr>
              <a:xfrm>
                <a:off x="269632" y="3120445"/>
                <a:ext cx="147779" cy="277164"/>
              </a:xfrm>
              <a:custGeom>
                <a:avLst/>
                <a:gdLst>
                  <a:gd name="connsiteX0" fmla="*/ 0 w 147779"/>
                  <a:gd name="connsiteY0" fmla="*/ 29777 h 277164"/>
                  <a:gd name="connsiteX1" fmla="*/ 124329 w 147779"/>
                  <a:gd name="connsiteY1" fmla="*/ 277164 h 277164"/>
                  <a:gd name="connsiteX2" fmla="*/ 147549 w 147779"/>
                  <a:gd name="connsiteY2" fmla="*/ 0 h 277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7779" h="277164">
                    <a:moveTo>
                      <a:pt x="0" y="29777"/>
                    </a:moveTo>
                    <a:cubicBezTo>
                      <a:pt x="24826" y="82774"/>
                      <a:pt x="124329" y="277164"/>
                      <a:pt x="124329" y="277164"/>
                    </a:cubicBezTo>
                    <a:cubicBezTo>
                      <a:pt x="124329" y="277164"/>
                      <a:pt x="150493" y="61295"/>
                      <a:pt x="147549" y="0"/>
                    </a:cubicBezTo>
                  </a:path>
                </a:pathLst>
              </a:custGeom>
              <a:noFill/>
              <a:ln w="38100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9" name="任意多边形 148" descr="8fc065c2-da4c-4ae1-b633-e07327d782cd"/>
              <p:cNvSpPr/>
              <p:nvPr/>
            </p:nvSpPr>
            <p:spPr>
              <a:xfrm>
                <a:off x="208069" y="3103516"/>
                <a:ext cx="283186" cy="51257"/>
              </a:xfrm>
              <a:custGeom>
                <a:avLst/>
                <a:gdLst>
                  <a:gd name="connsiteX0" fmla="*/ 0 w 283186"/>
                  <a:gd name="connsiteY0" fmla="*/ 51257 h 51257"/>
                  <a:gd name="connsiteX1" fmla="*/ 283186 w 283186"/>
                  <a:gd name="connsiteY1" fmla="*/ 0 h 5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3186" h="51257">
                    <a:moveTo>
                      <a:pt x="0" y="51257"/>
                    </a:moveTo>
                    <a:cubicBezTo>
                      <a:pt x="66982" y="43294"/>
                      <a:pt x="216873" y="12179"/>
                      <a:pt x="283186" y="0"/>
                    </a:cubicBezTo>
                  </a:path>
                </a:pathLst>
              </a:custGeom>
              <a:noFill/>
              <a:ln w="38100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0" name="任意多边形 149" descr="49780deb-2b28-4997-abbf-1ab5fc1be140"/>
              <p:cNvSpPr/>
              <p:nvPr/>
            </p:nvSpPr>
            <p:spPr>
              <a:xfrm>
                <a:off x="181972" y="2780381"/>
                <a:ext cx="149489" cy="43896"/>
              </a:xfrm>
              <a:custGeom>
                <a:avLst/>
                <a:gdLst>
                  <a:gd name="connsiteX0" fmla="*/ 0 w 149489"/>
                  <a:gd name="connsiteY0" fmla="*/ 43897 h 43896"/>
                  <a:gd name="connsiteX1" fmla="*/ 149489 w 149489"/>
                  <a:gd name="connsiteY1" fmla="*/ 0 h 43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489" h="43896">
                    <a:moveTo>
                      <a:pt x="0" y="43897"/>
                    </a:moveTo>
                    <a:cubicBezTo>
                      <a:pt x="50655" y="32253"/>
                      <a:pt x="100574" y="17598"/>
                      <a:pt x="149489" y="0"/>
                    </a:cubicBezTo>
                  </a:path>
                </a:pathLst>
              </a:custGeom>
              <a:noFill/>
              <a:ln w="38100" cap="rnd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1" name="任意多边形 150" descr="c818b0fe-ad7b-4729-8896-824d04671c9d"/>
              <p:cNvSpPr/>
              <p:nvPr/>
            </p:nvSpPr>
            <p:spPr>
              <a:xfrm>
                <a:off x="355350" y="3059418"/>
                <a:ext cx="83778" cy="13651"/>
              </a:xfrm>
              <a:custGeom>
                <a:avLst/>
                <a:gdLst>
                  <a:gd name="connsiteX0" fmla="*/ 0 w 83778"/>
                  <a:gd name="connsiteY0" fmla="*/ 13651 h 13651"/>
                  <a:gd name="connsiteX1" fmla="*/ 83778 w 83778"/>
                  <a:gd name="connsiteY1" fmla="*/ 0 h 13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3778" h="13651">
                    <a:moveTo>
                      <a:pt x="0" y="13651"/>
                    </a:moveTo>
                    <a:cubicBezTo>
                      <a:pt x="27703" y="7762"/>
                      <a:pt x="55674" y="3145"/>
                      <a:pt x="83778" y="0"/>
                    </a:cubicBezTo>
                  </a:path>
                </a:pathLst>
              </a:custGeom>
              <a:noFill/>
              <a:ln w="38100" cap="rnd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28" name="任意多边形 27" descr="60f9cfbc-c3f9-4463-901d-0b4f0a77d9e8"/>
            <p:cNvSpPr/>
            <p:nvPr/>
          </p:nvSpPr>
          <p:spPr>
            <a:xfrm>
              <a:off x="9199771" y="5523978"/>
              <a:ext cx="2992229" cy="1334023"/>
            </a:xfrm>
            <a:custGeom>
              <a:avLst/>
              <a:gdLst>
                <a:gd name="connsiteX0" fmla="*/ 2992229 w 2992229"/>
                <a:gd name="connsiteY0" fmla="*/ 0 h 1334023"/>
                <a:gd name="connsiteX1" fmla="*/ 2992229 w 2992229"/>
                <a:gd name="connsiteY1" fmla="*/ 1334023 h 1334023"/>
                <a:gd name="connsiteX2" fmla="*/ 0 w 2992229"/>
                <a:gd name="connsiteY2" fmla="*/ 1334023 h 1334023"/>
                <a:gd name="connsiteX3" fmla="*/ 44230 w 2992229"/>
                <a:gd name="connsiteY3" fmla="*/ 1296364 h 1334023"/>
                <a:gd name="connsiteX4" fmla="*/ 827496 w 2992229"/>
                <a:gd name="connsiteY4" fmla="*/ 932847 h 1334023"/>
                <a:gd name="connsiteX5" fmla="*/ 1350799 w 2992229"/>
                <a:gd name="connsiteY5" fmla="*/ 798632 h 1334023"/>
                <a:gd name="connsiteX6" fmla="*/ 1884335 w 2992229"/>
                <a:gd name="connsiteY6" fmla="*/ 667021 h 1334023"/>
                <a:gd name="connsiteX7" fmla="*/ 2944497 w 2992229"/>
                <a:gd name="connsiteY7" fmla="*/ 13274 h 133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92229" h="1334023">
                  <a:moveTo>
                    <a:pt x="2992229" y="0"/>
                  </a:moveTo>
                  <a:lnTo>
                    <a:pt x="2992229" y="1334023"/>
                  </a:lnTo>
                  <a:lnTo>
                    <a:pt x="0" y="1334023"/>
                  </a:lnTo>
                  <a:lnTo>
                    <a:pt x="44230" y="1296364"/>
                  </a:lnTo>
                  <a:cubicBezTo>
                    <a:pt x="272641" y="1119127"/>
                    <a:pt x="552715" y="1013993"/>
                    <a:pt x="827496" y="932847"/>
                  </a:cubicBezTo>
                  <a:cubicBezTo>
                    <a:pt x="1000315" y="881854"/>
                    <a:pt x="1175466" y="839839"/>
                    <a:pt x="1350799" y="798632"/>
                  </a:cubicBezTo>
                  <a:cubicBezTo>
                    <a:pt x="1528464" y="756887"/>
                    <a:pt x="1709901" y="721155"/>
                    <a:pt x="1884335" y="667021"/>
                  </a:cubicBezTo>
                  <a:cubicBezTo>
                    <a:pt x="2292635" y="540168"/>
                    <a:pt x="2544635" y="154402"/>
                    <a:pt x="2944497" y="13274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139" name="组合 138" descr="26785055-d853-4e51-9b93-e41286d00cde"/>
            <p:cNvGrpSpPr/>
            <p:nvPr/>
          </p:nvGrpSpPr>
          <p:grpSpPr>
            <a:xfrm>
              <a:off x="10784512" y="5579304"/>
              <a:ext cx="965217" cy="952654"/>
              <a:chOff x="11110049" y="5751906"/>
              <a:chExt cx="965217" cy="952654"/>
            </a:xfrm>
          </p:grpSpPr>
          <p:sp>
            <p:nvSpPr>
              <p:cNvPr id="141" name="任意多边形 140" descr="d11365f2-fbd8-46b6-a9e3-905eb2523620"/>
              <p:cNvSpPr/>
              <p:nvPr/>
            </p:nvSpPr>
            <p:spPr>
              <a:xfrm flipH="1">
                <a:off x="11110049" y="5893530"/>
                <a:ext cx="965217" cy="811030"/>
              </a:xfrm>
              <a:custGeom>
                <a:avLst/>
                <a:gdLst>
                  <a:gd name="connsiteX0" fmla="*/ 988028 w 988028"/>
                  <a:gd name="connsiteY0" fmla="*/ 98584 h 830199"/>
                  <a:gd name="connsiteX1" fmla="*/ 98393 w 988028"/>
                  <a:gd name="connsiteY1" fmla="*/ 0 h 830199"/>
                  <a:gd name="connsiteX2" fmla="*/ 0 w 988028"/>
                  <a:gd name="connsiteY2" fmla="*/ 731330 h 830199"/>
                  <a:gd name="connsiteX3" fmla="*/ 920591 w 988028"/>
                  <a:gd name="connsiteY3" fmla="*/ 830199 h 830199"/>
                  <a:gd name="connsiteX4" fmla="*/ 988028 w 988028"/>
                  <a:gd name="connsiteY4" fmla="*/ 98584 h 83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8027" h="830199">
                    <a:moveTo>
                      <a:pt x="988028" y="98584"/>
                    </a:moveTo>
                    <a:cubicBezTo>
                      <a:pt x="688753" y="60389"/>
                      <a:pt x="397573" y="38195"/>
                      <a:pt x="98393" y="0"/>
                    </a:cubicBezTo>
                    <a:cubicBezTo>
                      <a:pt x="68294" y="247079"/>
                      <a:pt x="5905" y="482537"/>
                      <a:pt x="0" y="731330"/>
                    </a:cubicBezTo>
                    <a:cubicBezTo>
                      <a:pt x="255556" y="755333"/>
                      <a:pt x="663988" y="826389"/>
                      <a:pt x="920591" y="830199"/>
                    </a:cubicBezTo>
                    <a:cubicBezTo>
                      <a:pt x="923544" y="608171"/>
                      <a:pt x="943356" y="316135"/>
                      <a:pt x="988028" y="9858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lvl="0"/>
                <a:endParaRPr lang="zh-CN" altLang="en-US"/>
              </a:p>
            </p:txBody>
          </p:sp>
          <p:sp>
            <p:nvSpPr>
              <p:cNvPr id="142" name="任意多边形 141" descr="15fa62ae-5e96-45b4-83b2-0f71f4fc5055"/>
              <p:cNvSpPr/>
              <p:nvPr/>
            </p:nvSpPr>
            <p:spPr>
              <a:xfrm flipH="1">
                <a:off x="11456198" y="5751906"/>
                <a:ext cx="166747" cy="256634"/>
              </a:xfrm>
              <a:custGeom>
                <a:avLst/>
                <a:gdLst>
                  <a:gd name="connsiteX0" fmla="*/ 0 w 170688"/>
                  <a:gd name="connsiteY0" fmla="*/ 262700 h 262699"/>
                  <a:gd name="connsiteX1" fmla="*/ 32290 w 170688"/>
                  <a:gd name="connsiteY1" fmla="*/ 0 h 262699"/>
                  <a:gd name="connsiteX2" fmla="*/ 170688 w 170688"/>
                  <a:gd name="connsiteY2" fmla="*/ 16097 h 262699"/>
                  <a:gd name="connsiteX3" fmla="*/ 155258 w 170688"/>
                  <a:gd name="connsiteY3" fmla="*/ 261652 h 26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0688" h="262699">
                    <a:moveTo>
                      <a:pt x="0" y="262700"/>
                    </a:moveTo>
                    <a:cubicBezTo>
                      <a:pt x="6763" y="174689"/>
                      <a:pt x="17526" y="87059"/>
                      <a:pt x="32290" y="0"/>
                    </a:cubicBezTo>
                    <a:cubicBezTo>
                      <a:pt x="75533" y="4001"/>
                      <a:pt x="127445" y="12097"/>
                      <a:pt x="170688" y="16097"/>
                    </a:cubicBezTo>
                    <a:cubicBezTo>
                      <a:pt x="162115" y="90583"/>
                      <a:pt x="163830" y="187166"/>
                      <a:pt x="155258" y="261652"/>
                    </a:cubicBezTo>
                  </a:path>
                </a:pathLst>
              </a:custGeom>
              <a:noFill/>
              <a:ln w="50800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3" name="任意多边形 142" descr="04646df5-115a-4f0c-9767-1295221d3a95"/>
              <p:cNvSpPr/>
              <p:nvPr/>
            </p:nvSpPr>
            <p:spPr>
              <a:xfrm flipH="1">
                <a:off x="11504399" y="6103451"/>
                <a:ext cx="390348" cy="66623"/>
              </a:xfrm>
              <a:custGeom>
                <a:avLst/>
                <a:gdLst>
                  <a:gd name="connsiteX0" fmla="*/ 0 w 399573"/>
                  <a:gd name="connsiteY0" fmla="*/ 0 h 68198"/>
                  <a:gd name="connsiteX1" fmla="*/ 399574 w 399573"/>
                  <a:gd name="connsiteY1" fmla="*/ 68199 h 6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9573" h="68198">
                    <a:moveTo>
                      <a:pt x="0" y="0"/>
                    </a:moveTo>
                    <a:cubicBezTo>
                      <a:pt x="133159" y="22765"/>
                      <a:pt x="266414" y="45434"/>
                      <a:pt x="399574" y="68199"/>
                    </a:cubicBezTo>
                  </a:path>
                </a:pathLst>
              </a:custGeom>
              <a:noFill/>
              <a:ln w="5080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4" name="任意多边形 143" descr="22b3b5c1-a212-45f2-a17b-7ff38675d34c"/>
              <p:cNvSpPr/>
              <p:nvPr/>
            </p:nvSpPr>
            <p:spPr>
              <a:xfrm flipH="1">
                <a:off x="11290761" y="6173798"/>
                <a:ext cx="122176" cy="23169"/>
              </a:xfrm>
              <a:custGeom>
                <a:avLst/>
                <a:gdLst>
                  <a:gd name="connsiteX0" fmla="*/ 0 w 125063"/>
                  <a:gd name="connsiteY0" fmla="*/ 0 h 23717"/>
                  <a:gd name="connsiteX1" fmla="*/ 125063 w 125063"/>
                  <a:gd name="connsiteY1" fmla="*/ 23717 h 2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062" h="23717">
                    <a:moveTo>
                      <a:pt x="0" y="0"/>
                    </a:moveTo>
                    <a:cubicBezTo>
                      <a:pt x="41720" y="7906"/>
                      <a:pt x="83439" y="15811"/>
                      <a:pt x="125063" y="23717"/>
                    </a:cubicBezTo>
                  </a:path>
                </a:pathLst>
              </a:custGeom>
              <a:noFill/>
              <a:ln w="5080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5" name="任意多边形 144" descr="8a2fa4f1-9ab7-4127-9025-e9d80fa0a286"/>
              <p:cNvSpPr/>
              <p:nvPr/>
            </p:nvSpPr>
            <p:spPr>
              <a:xfrm flipH="1">
                <a:off x="11398328" y="6246194"/>
                <a:ext cx="504429" cy="53038"/>
              </a:xfrm>
              <a:custGeom>
                <a:avLst/>
                <a:gdLst>
                  <a:gd name="connsiteX0" fmla="*/ 0 w 516350"/>
                  <a:gd name="connsiteY0" fmla="*/ 0 h 54292"/>
                  <a:gd name="connsiteX1" fmla="*/ 516350 w 516350"/>
                  <a:gd name="connsiteY1" fmla="*/ 54293 h 54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50" h="54292">
                    <a:moveTo>
                      <a:pt x="0" y="0"/>
                    </a:moveTo>
                    <a:cubicBezTo>
                      <a:pt x="171355" y="24384"/>
                      <a:pt x="343662" y="42481"/>
                      <a:pt x="516350" y="54293"/>
                    </a:cubicBezTo>
                  </a:path>
                </a:pathLst>
              </a:custGeom>
              <a:noFill/>
              <a:ln w="5080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6" name="任意多边形 145" descr="706140ff-ed7e-4f79-b544-acb513cbdb5e"/>
              <p:cNvSpPr/>
              <p:nvPr/>
            </p:nvSpPr>
            <p:spPr>
              <a:xfrm flipH="1">
                <a:off x="11307413" y="6404097"/>
                <a:ext cx="637678" cy="109706"/>
              </a:xfrm>
              <a:custGeom>
                <a:avLst/>
                <a:gdLst>
                  <a:gd name="connsiteX0" fmla="*/ 0 w 652748"/>
                  <a:gd name="connsiteY0" fmla="*/ 0 h 112299"/>
                  <a:gd name="connsiteX1" fmla="*/ 652748 w 652748"/>
                  <a:gd name="connsiteY1" fmla="*/ 112300 h 112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2748" h="112299">
                    <a:moveTo>
                      <a:pt x="0" y="0"/>
                    </a:moveTo>
                    <a:cubicBezTo>
                      <a:pt x="213646" y="56864"/>
                      <a:pt x="432435" y="94488"/>
                      <a:pt x="652748" y="112300"/>
                    </a:cubicBezTo>
                  </a:path>
                </a:pathLst>
              </a:custGeom>
              <a:noFill/>
              <a:ln w="5080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140" name="任意多边形 139" descr="721f7bb8-3941-45eb-ae9c-404b04c7979b"/>
            <p:cNvSpPr/>
            <p:nvPr/>
          </p:nvSpPr>
          <p:spPr>
            <a:xfrm flipH="1" flipV="1">
              <a:off x="9347497" y="0"/>
              <a:ext cx="2844501" cy="1013844"/>
            </a:xfrm>
            <a:custGeom>
              <a:avLst/>
              <a:gdLst>
                <a:gd name="connsiteX0" fmla="*/ 4029825 w 4029825"/>
                <a:gd name="connsiteY0" fmla="*/ 1436320 h 1436320"/>
                <a:gd name="connsiteX1" fmla="*/ 0 w 4029825"/>
                <a:gd name="connsiteY1" fmla="*/ 1436320 h 1436320"/>
                <a:gd name="connsiteX2" fmla="*/ 0 w 4029825"/>
                <a:gd name="connsiteY2" fmla="*/ 76124 h 1436320"/>
                <a:gd name="connsiteX3" fmla="*/ 19163 w 4029825"/>
                <a:gd name="connsiteY3" fmla="*/ 71131 h 1436320"/>
                <a:gd name="connsiteX4" fmla="*/ 177497 w 4029825"/>
                <a:gd name="connsiteY4" fmla="*/ 37936 h 1436320"/>
                <a:gd name="connsiteX5" fmla="*/ 533658 w 4029825"/>
                <a:gd name="connsiteY5" fmla="*/ 712 h 1436320"/>
                <a:gd name="connsiteX6" fmla="*/ 653177 w 4029825"/>
                <a:gd name="connsiteY6" fmla="*/ 969 h 1436320"/>
                <a:gd name="connsiteX7" fmla="*/ 1086233 w 4029825"/>
                <a:gd name="connsiteY7" fmla="*/ 71936 h 1436320"/>
                <a:gd name="connsiteX8" fmla="*/ 1630683 w 4029825"/>
                <a:gd name="connsiteY8" fmla="*/ 467915 h 1436320"/>
                <a:gd name="connsiteX9" fmla="*/ 1950531 w 4029825"/>
                <a:gd name="connsiteY9" fmla="*/ 682796 h 1436320"/>
                <a:gd name="connsiteX10" fmla="*/ 2338436 w 4029825"/>
                <a:gd name="connsiteY10" fmla="*/ 792378 h 1436320"/>
                <a:gd name="connsiteX11" fmla="*/ 3161043 w 4029825"/>
                <a:gd name="connsiteY11" fmla="*/ 870376 h 1436320"/>
                <a:gd name="connsiteX12" fmla="*/ 3541368 w 4029825"/>
                <a:gd name="connsiteY12" fmla="*/ 987209 h 1436320"/>
                <a:gd name="connsiteX13" fmla="*/ 3832159 w 4029825"/>
                <a:gd name="connsiteY13" fmla="*/ 1210108 h 1436320"/>
                <a:gd name="connsiteX14" fmla="*/ 3968889 w 4029825"/>
                <a:gd name="connsiteY14" fmla="*/ 1357866 h 143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029825" h="1436320">
                  <a:moveTo>
                    <a:pt x="4029825" y="1436320"/>
                  </a:moveTo>
                  <a:lnTo>
                    <a:pt x="0" y="1436320"/>
                  </a:lnTo>
                  <a:lnTo>
                    <a:pt x="0" y="76124"/>
                  </a:lnTo>
                  <a:lnTo>
                    <a:pt x="19163" y="71131"/>
                  </a:lnTo>
                  <a:cubicBezTo>
                    <a:pt x="71599" y="58702"/>
                    <a:pt x="124354" y="47534"/>
                    <a:pt x="177497" y="37936"/>
                  </a:cubicBezTo>
                  <a:cubicBezTo>
                    <a:pt x="295113" y="16637"/>
                    <a:pt x="414211" y="3774"/>
                    <a:pt x="533658" y="712"/>
                  </a:cubicBezTo>
                  <a:cubicBezTo>
                    <a:pt x="573473" y="-309"/>
                    <a:pt x="613327" y="-240"/>
                    <a:pt x="653177" y="969"/>
                  </a:cubicBezTo>
                  <a:cubicBezTo>
                    <a:pt x="799616" y="5364"/>
                    <a:pt x="948088" y="20358"/>
                    <a:pt x="1086233" y="71936"/>
                  </a:cubicBezTo>
                  <a:cubicBezTo>
                    <a:pt x="1302211" y="152626"/>
                    <a:pt x="1458867" y="322026"/>
                    <a:pt x="1630683" y="467915"/>
                  </a:cubicBezTo>
                  <a:cubicBezTo>
                    <a:pt x="1728950" y="551352"/>
                    <a:pt x="1832546" y="629514"/>
                    <a:pt x="1950531" y="682796"/>
                  </a:cubicBezTo>
                  <a:cubicBezTo>
                    <a:pt x="2073791" y="738437"/>
                    <a:pt x="2205070" y="771889"/>
                    <a:pt x="2338436" y="792378"/>
                  </a:cubicBezTo>
                  <a:cubicBezTo>
                    <a:pt x="2611046" y="834288"/>
                    <a:pt x="2888874" y="825335"/>
                    <a:pt x="3161043" y="870376"/>
                  </a:cubicBezTo>
                  <a:cubicBezTo>
                    <a:pt x="3292213" y="892072"/>
                    <a:pt x="3422393" y="926842"/>
                    <a:pt x="3541368" y="987209"/>
                  </a:cubicBezTo>
                  <a:cubicBezTo>
                    <a:pt x="3652708" y="1043730"/>
                    <a:pt x="3744383" y="1122388"/>
                    <a:pt x="3832159" y="1210108"/>
                  </a:cubicBezTo>
                  <a:cubicBezTo>
                    <a:pt x="3879562" y="1257511"/>
                    <a:pt x="3925331" y="1306755"/>
                    <a:pt x="3968889" y="1357866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" name="标题 1" descr="81cfd662-c1ff-4ff8-87a6-7b22d7eb8d3b"/>
          <p:cNvSpPr>
            <a:spLocks noGrp="1"/>
          </p:cNvSpPr>
          <p:nvPr>
            <p:ph type="title" hasCustomPrompt="1"/>
          </p:nvPr>
        </p:nvSpPr>
        <p:spPr>
          <a:xfrm>
            <a:off x="800100" y="1605286"/>
            <a:ext cx="1922161" cy="864515"/>
          </a:xfrm>
          <a:prstGeom prst="rect">
            <a:avLst/>
          </a:prstGeom>
          <a:noFill/>
        </p:spPr>
        <p:txBody>
          <a:bodyPr anchor="t" anchorCtr="0">
            <a:normAutofit/>
          </a:bodyPr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Agenda</a:t>
            </a:r>
            <a:endParaRPr lang="en-US"/>
          </a:p>
        </p:txBody>
      </p:sp>
      <p:sp>
        <p:nvSpPr>
          <p:cNvPr id="3" name="内容占位符 2" descr="79272f3b-82be-4d07-ba43-6ab664713efa"/>
          <p:cNvSpPr>
            <a:spLocks noGrp="1"/>
          </p:cNvSpPr>
          <p:nvPr>
            <p:ph sz="quarter" idx="1" hasCustomPrompt="1"/>
          </p:nvPr>
        </p:nvSpPr>
        <p:spPr>
          <a:xfrm>
            <a:off x="2970377" y="1605286"/>
            <a:ext cx="8231021" cy="4071936"/>
          </a:xfrm>
        </p:spPr>
        <p:txBody>
          <a:bodyPr numCol="1"/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/>
            </a:lvl1pPr>
            <a:lvl2pPr marL="800100" indent="-342900">
              <a:lnSpc>
                <a:spcPct val="100000"/>
              </a:lnSpc>
              <a:buFont typeface="+mj-ea"/>
              <a:buAutoNum type="circleNumDbPlain"/>
              <a:defRPr/>
            </a:lvl2pPr>
            <a:lvl3pPr marL="1257300" indent="-342900">
              <a:lnSpc>
                <a:spcPct val="100000"/>
              </a:lnSpc>
              <a:buFont typeface="+mj-lt"/>
              <a:buAutoNum type="alphaLcParenR"/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zh-CN" altLang="en-US"/>
              <a:t>Click to add text</a:t>
            </a:r>
            <a:endParaRPr lang="en-US"/>
          </a:p>
          <a:p>
            <a:pPr lvl="1"/>
            <a:r>
              <a:rPr lang="zh-CN" altLang="en-US"/>
              <a:t>Second level</a:t>
            </a:r>
            <a:endParaRPr lang="en-US"/>
          </a:p>
          <a:p>
            <a:pPr lvl="2"/>
            <a:r>
              <a:rPr lang="zh-CN" altLang="en-US"/>
              <a:t>Third level</a:t>
            </a:r>
            <a:endParaRPr lang="en-US"/>
          </a:p>
          <a:p>
            <a:pPr lvl="3"/>
            <a:r>
              <a:rPr lang="zh-CN" altLang="en-US"/>
              <a:t>Fourth level</a:t>
            </a:r>
            <a:endParaRPr lang="en-US"/>
          </a:p>
          <a:p>
            <a:pPr lvl="4"/>
            <a:r>
              <a:rPr lang="zh-CN" altLang="en-US"/>
              <a:t>Fifth level</a:t>
            </a:r>
            <a:endParaRPr lang="en-US"/>
          </a:p>
        </p:txBody>
      </p:sp>
      <p:sp>
        <p:nvSpPr>
          <p:cNvPr id="4" name="日期占位符 3" descr="5cd641cf-ae7a-44e4-b7c7-aef138fd4af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E8E8E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页脚占位符 4" descr="41b80693-290f-41c4-b38a-6f7ced18b1c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E8E8E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 descr="b370a256-fab4-4db3-8244-39b1f39841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E8E8E"/>
                </a:solidFill>
              </a:defRPr>
            </a:lvl1pPr>
          </a:lstStyle>
          <a:p>
            <a:fld id="{C8BB1146-E542-4D4E-B8E9-6919A11DDD48}" type="slidenum">
              <a:rPr lang="en-US" smtClean="0"/>
            </a:fld>
            <a:endParaRPr lang="en-US"/>
          </a:p>
        </p:txBody>
      </p:sp>
      <p:cxnSp>
        <p:nvCxnSpPr>
          <p:cNvPr id="10" name="直接连接符 9" descr="6950d05c-27db-4d87-b181-b2f0179e6bf2"/>
          <p:cNvCxnSpPr/>
          <p:nvPr/>
        </p:nvCxnSpPr>
        <p:spPr>
          <a:xfrm flipH="1">
            <a:off x="2846319" y="1605285"/>
            <a:ext cx="0" cy="4071937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任意多边形 12" descr="957d6f5c-621f-479c-a523-1a122ff9a6c5"/>
          <p:cNvSpPr>
            <a:spLocks noChangeAspect="1"/>
          </p:cNvSpPr>
          <p:nvPr/>
        </p:nvSpPr>
        <p:spPr bwMode="auto">
          <a:xfrm>
            <a:off x="1851756" y="4761555"/>
            <a:ext cx="870506" cy="915667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 matchingName="Section Header">
  <p:cSld name="Section Header">
    <p:bg>
      <p:bgPr>
        <a:solidFill>
          <a:schemeClr val="accent1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 descr="6f7dcd4c-e5aa-48bd-8de2-39b049d85556"/>
          <p:cNvGrpSpPr/>
          <p:nvPr/>
        </p:nvGrpSpPr>
        <p:grpSpPr>
          <a:xfrm>
            <a:off x="0" y="-1"/>
            <a:ext cx="12193480" cy="6859888"/>
            <a:chOff x="0" y="-1"/>
            <a:chExt cx="12193480" cy="6859888"/>
          </a:xfrm>
        </p:grpSpPr>
        <p:grpSp>
          <p:nvGrpSpPr>
            <p:cNvPr id="486" name="组合 485" descr="834ad1d4-8bfc-4f47-b0a4-3abb400c4ae8"/>
            <p:cNvGrpSpPr/>
            <p:nvPr/>
          </p:nvGrpSpPr>
          <p:grpSpPr>
            <a:xfrm flipH="1">
              <a:off x="0" y="0"/>
              <a:ext cx="12193480" cy="6859887"/>
              <a:chOff x="0" y="0"/>
              <a:chExt cx="12193480" cy="6859887"/>
            </a:xfrm>
          </p:grpSpPr>
          <p:sp>
            <p:nvSpPr>
              <p:cNvPr id="551" name="任意多边形 550" descr="c49fac9c-36dd-4e37-906d-0ace6052995c"/>
              <p:cNvSpPr/>
              <p:nvPr/>
            </p:nvSpPr>
            <p:spPr>
              <a:xfrm>
                <a:off x="388308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52" name="任意多边形 551" descr="96cb44a8-209c-48b1-b146-dbf9ba59d34c"/>
              <p:cNvSpPr/>
              <p:nvPr/>
            </p:nvSpPr>
            <p:spPr>
              <a:xfrm>
                <a:off x="722194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53" name="任意多边形 552" descr="1edd8a9f-a2bd-49c4-ad4c-7e0f0d7c98c9"/>
              <p:cNvSpPr/>
              <p:nvPr/>
            </p:nvSpPr>
            <p:spPr>
              <a:xfrm>
                <a:off x="1056130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54" name="任意多边形 553" descr="7dc159f4-4692-497c-a77e-865697956542"/>
              <p:cNvSpPr/>
              <p:nvPr/>
            </p:nvSpPr>
            <p:spPr>
              <a:xfrm>
                <a:off x="1390065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55" name="任意多边形 554" descr="b5d1b227-ece9-47e7-9ea2-fbe2978cee3b"/>
              <p:cNvSpPr/>
              <p:nvPr/>
            </p:nvSpPr>
            <p:spPr>
              <a:xfrm>
                <a:off x="1723951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56" name="任意多边形 555" descr="283a1e50-d3ad-4637-852c-8841d0297768"/>
              <p:cNvSpPr/>
              <p:nvPr/>
            </p:nvSpPr>
            <p:spPr>
              <a:xfrm>
                <a:off x="2057887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57" name="任意多边形 556" descr="bb483958-ad9d-4dc8-9543-dbc7797bee9a"/>
              <p:cNvSpPr/>
              <p:nvPr/>
            </p:nvSpPr>
            <p:spPr>
              <a:xfrm>
                <a:off x="2391773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58" name="任意多边形 557" descr="067bf0be-a966-4b77-833b-f898976652e5"/>
              <p:cNvSpPr/>
              <p:nvPr/>
            </p:nvSpPr>
            <p:spPr>
              <a:xfrm>
                <a:off x="2725708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59" name="任意多边形 558" descr="ca054f67-7d22-413f-bc6c-034d18c8bcc7"/>
              <p:cNvSpPr/>
              <p:nvPr/>
            </p:nvSpPr>
            <p:spPr>
              <a:xfrm>
                <a:off x="3059644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60" name="任意多边形 559" descr="0c20cf38-fb28-4277-8986-1ba258731bac"/>
              <p:cNvSpPr/>
              <p:nvPr/>
            </p:nvSpPr>
            <p:spPr>
              <a:xfrm>
                <a:off x="3393530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61" name="任意多边形 560" descr="cecd8d5c-b3eb-4f4a-9207-a429ac3c5bfd"/>
              <p:cNvSpPr/>
              <p:nvPr/>
            </p:nvSpPr>
            <p:spPr>
              <a:xfrm>
                <a:off x="3727465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62" name="任意多边形 561" descr="c40639d7-d35d-4d58-ba58-0445d37d5888"/>
              <p:cNvSpPr/>
              <p:nvPr/>
            </p:nvSpPr>
            <p:spPr>
              <a:xfrm>
                <a:off x="4061401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63" name="任意多边形 562" descr="d35624f0-ba13-4023-b1b1-024973b90db6"/>
              <p:cNvSpPr/>
              <p:nvPr/>
            </p:nvSpPr>
            <p:spPr>
              <a:xfrm>
                <a:off x="4395287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64" name="任意多边形 563" descr="74fe1914-9409-4d74-8300-6b1e059d0ef2"/>
              <p:cNvSpPr/>
              <p:nvPr/>
            </p:nvSpPr>
            <p:spPr>
              <a:xfrm>
                <a:off x="4729223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65" name="任意多边形 564" descr="2c6c3bb8-df52-4bb8-9a87-f28d8be8fa3f"/>
              <p:cNvSpPr/>
              <p:nvPr/>
            </p:nvSpPr>
            <p:spPr>
              <a:xfrm>
                <a:off x="5063158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66" name="任意多边形 565" descr="c0cae870-e7f3-4336-8436-57b4c76803b9"/>
              <p:cNvSpPr/>
              <p:nvPr/>
            </p:nvSpPr>
            <p:spPr>
              <a:xfrm>
                <a:off x="5397044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67" name="任意多边形 566" descr="7c987ae3-b013-460d-a62a-08fb2bec1c95"/>
              <p:cNvSpPr/>
              <p:nvPr/>
            </p:nvSpPr>
            <p:spPr>
              <a:xfrm>
                <a:off x="5730980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68" name="任意多边形 567" descr="68550d5f-6a05-4024-aa75-f487d82fc166"/>
              <p:cNvSpPr/>
              <p:nvPr/>
            </p:nvSpPr>
            <p:spPr>
              <a:xfrm>
                <a:off x="6064866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69" name="任意多边形 568" descr="8302bf89-6729-40db-8c26-1abd427322a7"/>
              <p:cNvSpPr/>
              <p:nvPr/>
            </p:nvSpPr>
            <p:spPr>
              <a:xfrm>
                <a:off x="6398801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0" name="任意多边形 569" descr="55c61b3e-9718-4ff2-bf6a-ab0659e5da5f"/>
              <p:cNvSpPr/>
              <p:nvPr/>
            </p:nvSpPr>
            <p:spPr>
              <a:xfrm>
                <a:off x="6732737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1" name="任意多边形 570" descr="ff3068d4-c982-42a9-8abb-a1a72b8ef961"/>
              <p:cNvSpPr/>
              <p:nvPr/>
            </p:nvSpPr>
            <p:spPr>
              <a:xfrm>
                <a:off x="7066623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2" name="任意多边形 571" descr="3cd0c4c0-08ba-4ebf-b806-dd6d67310b49"/>
              <p:cNvSpPr/>
              <p:nvPr/>
            </p:nvSpPr>
            <p:spPr>
              <a:xfrm>
                <a:off x="7400558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3" name="任意多边形 572" descr="cdcc1192-c8e7-41aa-96cf-ee0c86bf9ef0"/>
              <p:cNvSpPr/>
              <p:nvPr/>
            </p:nvSpPr>
            <p:spPr>
              <a:xfrm>
                <a:off x="7734444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4" name="任意多边形 573" descr="abe4ca9e-534c-4a49-bcbd-37ba242a7430"/>
              <p:cNvSpPr/>
              <p:nvPr/>
            </p:nvSpPr>
            <p:spPr>
              <a:xfrm>
                <a:off x="8068380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5" name="任意多边形 574" descr="0555c590-7e47-4086-acf5-70ff992779d2"/>
              <p:cNvSpPr/>
              <p:nvPr/>
            </p:nvSpPr>
            <p:spPr>
              <a:xfrm>
                <a:off x="8402315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6" name="任意多边形 575" descr="1e07d6f5-b8ac-497a-9961-0e0b8cafb330"/>
              <p:cNvSpPr/>
              <p:nvPr/>
            </p:nvSpPr>
            <p:spPr>
              <a:xfrm>
                <a:off x="8736202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7" name="任意多边形 576" descr="43efca4a-6791-4908-8b47-ef7a4a539e8b"/>
              <p:cNvSpPr/>
              <p:nvPr/>
            </p:nvSpPr>
            <p:spPr>
              <a:xfrm>
                <a:off x="9070137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8" name="任意多边形 577" descr="d2d8212f-9e66-420f-83d3-a0409f6a4a88"/>
              <p:cNvSpPr/>
              <p:nvPr/>
            </p:nvSpPr>
            <p:spPr>
              <a:xfrm>
                <a:off x="9404072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9" name="任意多边形 578" descr="258f05ae-0c5a-4c52-ba3a-37ff29ffea2c"/>
              <p:cNvSpPr/>
              <p:nvPr/>
            </p:nvSpPr>
            <p:spPr>
              <a:xfrm>
                <a:off x="9737959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0" name="任意多边形 579" descr="92fc2d07-fc33-4297-9ce8-ad90b44f4508"/>
              <p:cNvSpPr/>
              <p:nvPr/>
            </p:nvSpPr>
            <p:spPr>
              <a:xfrm>
                <a:off x="10071894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1" name="任意多边形 580" descr="1df3c8e1-a67e-473f-aefb-6b53ffb54a4e"/>
              <p:cNvSpPr/>
              <p:nvPr/>
            </p:nvSpPr>
            <p:spPr>
              <a:xfrm>
                <a:off x="10405830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2" name="任意多边形 581" descr="f08bc2ca-1d5e-4075-92dc-ab2fa87103c3"/>
              <p:cNvSpPr/>
              <p:nvPr/>
            </p:nvSpPr>
            <p:spPr>
              <a:xfrm>
                <a:off x="10739716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3" name="任意多边形 582" descr="f04c4fdd-f574-40c0-8bcf-e4bc5cb336a3"/>
              <p:cNvSpPr/>
              <p:nvPr/>
            </p:nvSpPr>
            <p:spPr>
              <a:xfrm>
                <a:off x="11073651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4" name="任意多边形 583" descr="3a6df107-9db3-4c0a-8455-0d794ecdcc9d"/>
              <p:cNvSpPr/>
              <p:nvPr/>
            </p:nvSpPr>
            <p:spPr>
              <a:xfrm>
                <a:off x="11407537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5" name="任意多边形 584" descr="905af6bf-57d8-4565-aab4-4c9e8b6e7e98"/>
              <p:cNvSpPr/>
              <p:nvPr/>
            </p:nvSpPr>
            <p:spPr>
              <a:xfrm>
                <a:off x="11741473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6" name="任意多边形 585" descr="cff9f84a-d5f5-44cb-bf53-18fecd150e8e"/>
              <p:cNvSpPr/>
              <p:nvPr/>
            </p:nvSpPr>
            <p:spPr>
              <a:xfrm>
                <a:off x="0" y="6508572"/>
                <a:ext cx="12193480" cy="3932"/>
              </a:xfrm>
              <a:custGeom>
                <a:avLst/>
                <a:gdLst>
                  <a:gd name="connsiteX0" fmla="*/ 0 w 12193480"/>
                  <a:gd name="connsiteY0" fmla="*/ 0 h 3932"/>
                  <a:gd name="connsiteX1" fmla="*/ 12193480 w 1219348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93480" h="3932">
                    <a:moveTo>
                      <a:pt x="0" y="0"/>
                    </a:moveTo>
                    <a:lnTo>
                      <a:pt x="1219348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7" name="任意多边形 586" descr="ff892cb5-89b2-4cde-9734-c356b8033862"/>
              <p:cNvSpPr/>
              <p:nvPr/>
            </p:nvSpPr>
            <p:spPr>
              <a:xfrm>
                <a:off x="10509" y="71293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8" name="任意多边形 587" descr="fd63f0eb-746e-4554-855d-07002396182f"/>
              <p:cNvSpPr/>
              <p:nvPr/>
            </p:nvSpPr>
            <p:spPr>
              <a:xfrm>
                <a:off x="10509" y="337394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9" name="任意多边形 588" descr="e7416a4e-42d4-4c44-b2c0-660a88cd274b"/>
              <p:cNvSpPr/>
              <p:nvPr/>
            </p:nvSpPr>
            <p:spPr>
              <a:xfrm>
                <a:off x="10509" y="603535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0" name="任意多边形 589" descr="f9b96679-7409-43c8-95c7-5bfcd8883cb1"/>
              <p:cNvSpPr/>
              <p:nvPr/>
            </p:nvSpPr>
            <p:spPr>
              <a:xfrm>
                <a:off x="10509" y="869676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1" name="任意多边形 590" descr="81ea51af-4b47-4cec-a981-f5eb9f8d2c7f"/>
              <p:cNvSpPr/>
              <p:nvPr/>
            </p:nvSpPr>
            <p:spPr>
              <a:xfrm>
                <a:off x="10509" y="1135777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2" name="任意多边形 591" descr="81088d36-3c65-4736-9681-14f22bd458d8"/>
              <p:cNvSpPr/>
              <p:nvPr/>
            </p:nvSpPr>
            <p:spPr>
              <a:xfrm>
                <a:off x="10509" y="1401918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3" name="任意多边形 592" descr="3009ae51-a872-47ca-b41c-ec4854221cf2"/>
              <p:cNvSpPr/>
              <p:nvPr/>
            </p:nvSpPr>
            <p:spPr>
              <a:xfrm>
                <a:off x="10509" y="1668019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4" name="任意多边形 593" descr="55fb28ae-b4bf-4ca2-bf71-6f1c7e8b203b"/>
              <p:cNvSpPr/>
              <p:nvPr/>
            </p:nvSpPr>
            <p:spPr>
              <a:xfrm>
                <a:off x="10509" y="1934160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5" name="任意多边形 594" descr="de6ed9de-c71e-4bfb-9250-5e1c7beeaee2"/>
              <p:cNvSpPr/>
              <p:nvPr/>
            </p:nvSpPr>
            <p:spPr>
              <a:xfrm>
                <a:off x="10509" y="2200301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6" name="任意多边形 595" descr="b2b3cc62-1ddc-46a8-9d52-b294158ae7a8"/>
              <p:cNvSpPr/>
              <p:nvPr/>
            </p:nvSpPr>
            <p:spPr>
              <a:xfrm>
                <a:off x="10509" y="2466402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7" name="任意多边形 596" descr="0535ac10-dd3e-43f8-a8b7-27712d8b5612"/>
              <p:cNvSpPr/>
              <p:nvPr/>
            </p:nvSpPr>
            <p:spPr>
              <a:xfrm>
                <a:off x="10509" y="2732543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8" name="任意多边形 597" descr="04afcb40-1437-4c4b-8b27-5bee1a892318"/>
              <p:cNvSpPr/>
              <p:nvPr/>
            </p:nvSpPr>
            <p:spPr>
              <a:xfrm>
                <a:off x="10509" y="2998684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9" name="任意多边形 598" descr="e343d098-cc93-4599-be5b-806a3b4cb935"/>
              <p:cNvSpPr/>
              <p:nvPr/>
            </p:nvSpPr>
            <p:spPr>
              <a:xfrm>
                <a:off x="10509" y="3264785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00" name="任意多边形 599" descr="e7b4d438-6e20-4475-8f1e-3f945c3c7904"/>
              <p:cNvSpPr/>
              <p:nvPr/>
            </p:nvSpPr>
            <p:spPr>
              <a:xfrm>
                <a:off x="10509" y="3530926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01" name="任意多边形 600" descr="72691661-4f03-4cc2-b724-9b4e26baa1af"/>
              <p:cNvSpPr/>
              <p:nvPr/>
            </p:nvSpPr>
            <p:spPr>
              <a:xfrm>
                <a:off x="10509" y="3797027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02" name="任意多边形 601" descr="f9046a90-2555-4769-914b-9d644f0fb4dd"/>
              <p:cNvSpPr/>
              <p:nvPr/>
            </p:nvSpPr>
            <p:spPr>
              <a:xfrm>
                <a:off x="10509" y="4063168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03" name="任意多边形 602" descr="3c9c0d4d-c04a-481d-8cef-43e2d7f1c9bf"/>
              <p:cNvSpPr/>
              <p:nvPr/>
            </p:nvSpPr>
            <p:spPr>
              <a:xfrm>
                <a:off x="10509" y="4329309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04" name="任意多边形 603" descr="d7bd31f2-12b2-456a-b5cd-290e35fa135e"/>
              <p:cNvSpPr/>
              <p:nvPr/>
            </p:nvSpPr>
            <p:spPr>
              <a:xfrm>
                <a:off x="10509" y="4595410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05" name="任意多边形 604" descr="8251662d-ecf8-4808-a184-72a1f8c4d00d"/>
              <p:cNvSpPr/>
              <p:nvPr/>
            </p:nvSpPr>
            <p:spPr>
              <a:xfrm>
                <a:off x="10509" y="4861551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06" name="任意多边形 605" descr="27cd5edd-9ac2-47c9-9a6b-a2009c84260c"/>
              <p:cNvSpPr/>
              <p:nvPr/>
            </p:nvSpPr>
            <p:spPr>
              <a:xfrm>
                <a:off x="10509" y="5127691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07" name="任意多边形 606" descr="5595c39b-f26a-4b1d-b306-24a9c93463f2"/>
              <p:cNvSpPr/>
              <p:nvPr/>
            </p:nvSpPr>
            <p:spPr>
              <a:xfrm>
                <a:off x="10509" y="5393793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08" name="任意多边形 607" descr="e4b2a5b7-ed60-4c31-8ad0-b7ade46a23c2"/>
              <p:cNvSpPr/>
              <p:nvPr/>
            </p:nvSpPr>
            <p:spPr>
              <a:xfrm>
                <a:off x="10509" y="5659934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09" name="任意多边形 608" descr="8390e9fc-29b1-4604-9c87-fee7dcdc042d"/>
              <p:cNvSpPr/>
              <p:nvPr/>
            </p:nvSpPr>
            <p:spPr>
              <a:xfrm>
                <a:off x="10509" y="5926074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10" name="任意多边形 609" descr="2da2ed26-db5f-49b4-9475-248a86a749be"/>
              <p:cNvSpPr/>
              <p:nvPr/>
            </p:nvSpPr>
            <p:spPr>
              <a:xfrm>
                <a:off x="10509" y="6192176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11" name="任意多边形 610" descr="c0191f54-8d33-464a-86a0-6a85969ce115"/>
              <p:cNvSpPr/>
              <p:nvPr/>
            </p:nvSpPr>
            <p:spPr>
              <a:xfrm>
                <a:off x="10509" y="6724418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487" name="任意多边形 486" descr="8b1c4529-9d6b-4d21-b9de-59c558806ccb"/>
            <p:cNvSpPr/>
            <p:nvPr/>
          </p:nvSpPr>
          <p:spPr>
            <a:xfrm flipH="1">
              <a:off x="1480" y="5385182"/>
              <a:ext cx="3369972" cy="1472820"/>
            </a:xfrm>
            <a:custGeom>
              <a:avLst/>
              <a:gdLst>
                <a:gd name="connsiteX0" fmla="*/ 3518362 w 3518362"/>
                <a:gd name="connsiteY0" fmla="*/ 0 h 1537673"/>
                <a:gd name="connsiteX1" fmla="*/ 3518362 w 3518362"/>
                <a:gd name="connsiteY1" fmla="*/ 1537673 h 1537673"/>
                <a:gd name="connsiteX2" fmla="*/ 0 w 3518362"/>
                <a:gd name="connsiteY2" fmla="*/ 1537673 h 1537673"/>
                <a:gd name="connsiteX3" fmla="*/ 57605 w 3518362"/>
                <a:gd name="connsiteY3" fmla="*/ 1496743 h 1537673"/>
                <a:gd name="connsiteX4" fmla="*/ 925315 w 3518362"/>
                <a:gd name="connsiteY4" fmla="*/ 1125649 h 1537673"/>
                <a:gd name="connsiteX5" fmla="*/ 1590747 w 3518362"/>
                <a:gd name="connsiteY5" fmla="*/ 954981 h 1537673"/>
                <a:gd name="connsiteX6" fmla="*/ 2269190 w 3518362"/>
                <a:gd name="connsiteY6" fmla="*/ 787625 h 1537673"/>
                <a:gd name="connsiteX7" fmla="*/ 3434675 w 3518362"/>
                <a:gd name="connsiteY7" fmla="*/ 36949 h 1537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18362" h="1537673">
                  <a:moveTo>
                    <a:pt x="3518362" y="0"/>
                  </a:moveTo>
                  <a:lnTo>
                    <a:pt x="3518362" y="1537673"/>
                  </a:lnTo>
                  <a:lnTo>
                    <a:pt x="0" y="1537673"/>
                  </a:lnTo>
                  <a:lnTo>
                    <a:pt x="57605" y="1496743"/>
                  </a:lnTo>
                  <a:cubicBezTo>
                    <a:pt x="321380" y="1324948"/>
                    <a:pt x="625820" y="1214093"/>
                    <a:pt x="925315" y="1125649"/>
                  </a:cubicBezTo>
                  <a:cubicBezTo>
                    <a:pt x="1145071" y="1060806"/>
                    <a:pt x="1367794" y="1007381"/>
                    <a:pt x="1590747" y="954981"/>
                  </a:cubicBezTo>
                  <a:cubicBezTo>
                    <a:pt x="1816666" y="901898"/>
                    <a:pt x="2047381" y="856463"/>
                    <a:pt x="2269190" y="787625"/>
                  </a:cubicBezTo>
                  <a:cubicBezTo>
                    <a:pt x="2723485" y="646482"/>
                    <a:pt x="3025611" y="253270"/>
                    <a:pt x="3434675" y="3694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lvl="0"/>
              <a:endParaRPr lang="zh-CN" altLang="en-US"/>
            </a:p>
          </p:txBody>
        </p:sp>
        <p:sp>
          <p:nvSpPr>
            <p:cNvPr id="488" name="任意多边形 487" descr="021a6ebf-0f1f-4dda-9fec-cf24fb69a113"/>
            <p:cNvSpPr/>
            <p:nvPr/>
          </p:nvSpPr>
          <p:spPr>
            <a:xfrm flipH="1">
              <a:off x="8175271" y="5397032"/>
              <a:ext cx="4018208" cy="1460968"/>
            </a:xfrm>
            <a:custGeom>
              <a:avLst/>
              <a:gdLst>
                <a:gd name="connsiteX0" fmla="*/ 333698 w 4525627"/>
                <a:gd name="connsiteY0" fmla="*/ 873 h 1645459"/>
                <a:gd name="connsiteX1" fmla="*/ 480129 w 4525627"/>
                <a:gd name="connsiteY1" fmla="*/ 1188 h 1645459"/>
                <a:gd name="connsiteX2" fmla="*/ 1010694 w 4525627"/>
                <a:gd name="connsiteY2" fmla="*/ 88134 h 1645459"/>
                <a:gd name="connsiteX3" fmla="*/ 1677735 w 4525627"/>
                <a:gd name="connsiteY3" fmla="*/ 573273 h 1645459"/>
                <a:gd name="connsiteX4" fmla="*/ 2069602 w 4525627"/>
                <a:gd name="connsiteY4" fmla="*/ 836537 h 1645459"/>
                <a:gd name="connsiteX5" fmla="*/ 2544848 w 4525627"/>
                <a:gd name="connsiteY5" fmla="*/ 970794 h 1645459"/>
                <a:gd name="connsiteX6" fmla="*/ 3552678 w 4525627"/>
                <a:gd name="connsiteY6" fmla="*/ 1066354 h 1645459"/>
                <a:gd name="connsiteX7" fmla="*/ 4018639 w 4525627"/>
                <a:gd name="connsiteY7" fmla="*/ 1209493 h 1645459"/>
                <a:gd name="connsiteX8" fmla="*/ 4374905 w 4525627"/>
                <a:gd name="connsiteY8" fmla="*/ 1482582 h 1645459"/>
                <a:gd name="connsiteX9" fmla="*/ 4525627 w 4525627"/>
                <a:gd name="connsiteY9" fmla="*/ 1645459 h 1645459"/>
                <a:gd name="connsiteX10" fmla="*/ 0 w 4525627"/>
                <a:gd name="connsiteY10" fmla="*/ 1645459 h 1645459"/>
                <a:gd name="connsiteX11" fmla="*/ 0 w 4525627"/>
                <a:gd name="connsiteY11" fmla="*/ 31750 h 1645459"/>
                <a:gd name="connsiteX12" fmla="*/ 114679 w 4525627"/>
                <a:gd name="connsiteY12" fmla="*/ 15297 h 1645459"/>
                <a:gd name="connsiteX13" fmla="*/ 333698 w 4525627"/>
                <a:gd name="connsiteY13" fmla="*/ 873 h 164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5627" h="1645459">
                  <a:moveTo>
                    <a:pt x="333698" y="873"/>
                  </a:moveTo>
                  <a:cubicBezTo>
                    <a:pt x="382478" y="-378"/>
                    <a:pt x="431306" y="-295"/>
                    <a:pt x="480129" y="1188"/>
                  </a:cubicBezTo>
                  <a:cubicBezTo>
                    <a:pt x="659541" y="6571"/>
                    <a:pt x="841443" y="24942"/>
                    <a:pt x="1010694" y="88134"/>
                  </a:cubicBezTo>
                  <a:cubicBezTo>
                    <a:pt x="1275303" y="186992"/>
                    <a:pt x="1467232" y="394535"/>
                    <a:pt x="1677735" y="573273"/>
                  </a:cubicBezTo>
                  <a:cubicBezTo>
                    <a:pt x="1798128" y="675497"/>
                    <a:pt x="1925050" y="771259"/>
                    <a:pt x="2069602" y="836537"/>
                  </a:cubicBezTo>
                  <a:cubicBezTo>
                    <a:pt x="2220615" y="904708"/>
                    <a:pt x="2381453" y="945691"/>
                    <a:pt x="2544848" y="970794"/>
                  </a:cubicBezTo>
                  <a:cubicBezTo>
                    <a:pt x="2878841" y="1022140"/>
                    <a:pt x="3219226" y="1011171"/>
                    <a:pt x="3552678" y="1066354"/>
                  </a:cubicBezTo>
                  <a:cubicBezTo>
                    <a:pt x="3713382" y="1092936"/>
                    <a:pt x="3872875" y="1135535"/>
                    <a:pt x="4018639" y="1209493"/>
                  </a:cubicBezTo>
                  <a:cubicBezTo>
                    <a:pt x="4155049" y="1278742"/>
                    <a:pt x="4267365" y="1375110"/>
                    <a:pt x="4374905" y="1482582"/>
                  </a:cubicBezTo>
                  <a:lnTo>
                    <a:pt x="4525627" y="1645459"/>
                  </a:lnTo>
                  <a:lnTo>
                    <a:pt x="0" y="1645459"/>
                  </a:lnTo>
                  <a:lnTo>
                    <a:pt x="0" y="31750"/>
                  </a:lnTo>
                  <a:lnTo>
                    <a:pt x="114679" y="15297"/>
                  </a:lnTo>
                  <a:cubicBezTo>
                    <a:pt x="187463" y="7626"/>
                    <a:pt x="260527" y="2748"/>
                    <a:pt x="333698" y="8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lvl="0"/>
              <a:endParaRPr lang="zh-CN" altLang="en-US"/>
            </a:p>
          </p:txBody>
        </p:sp>
        <p:sp>
          <p:nvSpPr>
            <p:cNvPr id="489" name="任意多边形 488" descr="8a89e774-89a8-4c50-a874-2f906b42e5a6"/>
            <p:cNvSpPr/>
            <p:nvPr/>
          </p:nvSpPr>
          <p:spPr>
            <a:xfrm flipH="1">
              <a:off x="9926798" y="2"/>
              <a:ext cx="2266682" cy="2219643"/>
            </a:xfrm>
            <a:custGeom>
              <a:avLst/>
              <a:gdLst>
                <a:gd name="connsiteX0" fmla="*/ 0 w 2636966"/>
                <a:gd name="connsiteY0" fmla="*/ 0 h 2582243"/>
                <a:gd name="connsiteX1" fmla="*/ 2636966 w 2636966"/>
                <a:gd name="connsiteY1" fmla="*/ 0 h 2582243"/>
                <a:gd name="connsiteX2" fmla="*/ 2608584 w 2636966"/>
                <a:gd name="connsiteY2" fmla="*/ 136652 h 2582243"/>
                <a:gd name="connsiteX3" fmla="*/ 1827009 w 2636966"/>
                <a:gd name="connsiteY3" fmla="*/ 922251 h 2582243"/>
                <a:gd name="connsiteX4" fmla="*/ 1416141 w 2636966"/>
                <a:gd name="connsiteY4" fmla="*/ 1273250 h 2582243"/>
                <a:gd name="connsiteX5" fmla="*/ 1096585 w 2636966"/>
                <a:gd name="connsiteY5" fmla="*/ 1801174 h 2582243"/>
                <a:gd name="connsiteX6" fmla="*/ 1018351 w 2636966"/>
                <a:gd name="connsiteY6" fmla="*/ 1934247 h 2582243"/>
                <a:gd name="connsiteX7" fmla="*/ 907082 w 2636966"/>
                <a:gd name="connsiteY7" fmla="*/ 2058010 h 2582243"/>
                <a:gd name="connsiteX8" fmla="*/ 675318 w 2636966"/>
                <a:gd name="connsiteY8" fmla="*/ 2240553 h 2582243"/>
                <a:gd name="connsiteX9" fmla="*/ 156030 w 2636966"/>
                <a:gd name="connsiteY9" fmla="*/ 2515417 h 2582243"/>
                <a:gd name="connsiteX10" fmla="*/ 0 w 2636966"/>
                <a:gd name="connsiteY10" fmla="*/ 2582243 h 2582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36966" h="2582243">
                  <a:moveTo>
                    <a:pt x="0" y="0"/>
                  </a:moveTo>
                  <a:lnTo>
                    <a:pt x="2636966" y="0"/>
                  </a:lnTo>
                  <a:lnTo>
                    <a:pt x="2608584" y="136652"/>
                  </a:lnTo>
                  <a:cubicBezTo>
                    <a:pt x="2495386" y="506853"/>
                    <a:pt x="2124681" y="715391"/>
                    <a:pt x="1827009" y="922251"/>
                  </a:cubicBezTo>
                  <a:cubicBezTo>
                    <a:pt x="1679096" y="1025051"/>
                    <a:pt x="1533365" y="1135316"/>
                    <a:pt x="1416141" y="1273250"/>
                  </a:cubicBezTo>
                  <a:cubicBezTo>
                    <a:pt x="1280555" y="1432818"/>
                    <a:pt x="1195445" y="1618632"/>
                    <a:pt x="1096585" y="1801174"/>
                  </a:cubicBezTo>
                  <a:cubicBezTo>
                    <a:pt x="1072100" y="1846454"/>
                    <a:pt x="1046442" y="1891148"/>
                    <a:pt x="1018351" y="1934247"/>
                  </a:cubicBezTo>
                  <a:cubicBezTo>
                    <a:pt x="987914" y="1980952"/>
                    <a:pt x="947581" y="2019941"/>
                    <a:pt x="907082" y="2058010"/>
                  </a:cubicBezTo>
                  <a:cubicBezTo>
                    <a:pt x="835306" y="2125593"/>
                    <a:pt x="757325" y="2185882"/>
                    <a:pt x="675318" y="2240553"/>
                  </a:cubicBezTo>
                  <a:cubicBezTo>
                    <a:pt x="512060" y="2349392"/>
                    <a:pt x="335135" y="2436011"/>
                    <a:pt x="156030" y="2515417"/>
                  </a:cubicBezTo>
                  <a:lnTo>
                    <a:pt x="0" y="2582243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lvl="0"/>
              <a:endParaRPr lang="zh-CN" altLang="en-US"/>
            </a:p>
          </p:txBody>
        </p:sp>
        <p:sp>
          <p:nvSpPr>
            <p:cNvPr id="490" name="任意多边形 489" descr="d67ff67b-d67b-4b49-a14e-630a6876112d"/>
            <p:cNvSpPr/>
            <p:nvPr/>
          </p:nvSpPr>
          <p:spPr>
            <a:xfrm flipH="1">
              <a:off x="1480" y="0"/>
              <a:ext cx="6794957" cy="5720082"/>
            </a:xfrm>
            <a:custGeom>
              <a:avLst/>
              <a:gdLst>
                <a:gd name="connsiteX0" fmla="*/ 0 w 6178448"/>
                <a:gd name="connsiteY0" fmla="*/ 0 h 5240212"/>
                <a:gd name="connsiteX1" fmla="*/ 6178448 w 6178448"/>
                <a:gd name="connsiteY1" fmla="*/ 0 h 5240212"/>
                <a:gd name="connsiteX2" fmla="*/ 6178448 w 6178448"/>
                <a:gd name="connsiteY2" fmla="*/ 4645980 h 5240212"/>
                <a:gd name="connsiteX3" fmla="*/ 6036269 w 6178448"/>
                <a:gd name="connsiteY3" fmla="*/ 4709018 h 5240212"/>
                <a:gd name="connsiteX4" fmla="*/ 5251616 w 6178448"/>
                <a:gd name="connsiteY4" fmla="*/ 4986894 h 5240212"/>
                <a:gd name="connsiteX5" fmla="*/ 3821603 w 6178448"/>
                <a:gd name="connsiteY5" fmla="*/ 5231734 h 5240212"/>
                <a:gd name="connsiteX6" fmla="*/ 3092214 w 6178448"/>
                <a:gd name="connsiteY6" fmla="*/ 5225460 h 5240212"/>
                <a:gd name="connsiteX7" fmla="*/ 2539958 w 6178448"/>
                <a:gd name="connsiteY7" fmla="*/ 5145367 h 5240212"/>
                <a:gd name="connsiteX8" fmla="*/ 2106253 w 6178448"/>
                <a:gd name="connsiteY8" fmla="*/ 4884477 h 5240212"/>
                <a:gd name="connsiteX9" fmla="*/ 1810244 w 6178448"/>
                <a:gd name="connsiteY9" fmla="*/ 4277793 h 5240212"/>
                <a:gd name="connsiteX10" fmla="*/ 1706932 w 6178448"/>
                <a:gd name="connsiteY10" fmla="*/ 3541968 h 5240212"/>
                <a:gd name="connsiteX11" fmla="*/ 1554323 w 6178448"/>
                <a:gd name="connsiteY11" fmla="*/ 2869778 h 5240212"/>
                <a:gd name="connsiteX12" fmla="*/ 772951 w 6178448"/>
                <a:gd name="connsiteY12" fmla="*/ 1970426 h 5240212"/>
                <a:gd name="connsiteX13" fmla="*/ 363851 w 6178448"/>
                <a:gd name="connsiteY13" fmla="*/ 1437970 h 5240212"/>
                <a:gd name="connsiteX14" fmla="*/ 153069 w 6178448"/>
                <a:gd name="connsiteY14" fmla="*/ 761215 h 5240212"/>
                <a:gd name="connsiteX15" fmla="*/ 75813 w 6178448"/>
                <a:gd name="connsiteY15" fmla="*/ 364349 h 5240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78448" h="5240212">
                  <a:moveTo>
                    <a:pt x="0" y="0"/>
                  </a:moveTo>
                  <a:lnTo>
                    <a:pt x="6178448" y="0"/>
                  </a:lnTo>
                  <a:lnTo>
                    <a:pt x="6178448" y="4645980"/>
                  </a:lnTo>
                  <a:lnTo>
                    <a:pt x="6036269" y="4709018"/>
                  </a:lnTo>
                  <a:cubicBezTo>
                    <a:pt x="5780458" y="4816731"/>
                    <a:pt x="5518560" y="4909897"/>
                    <a:pt x="5251616" y="4986894"/>
                  </a:cubicBezTo>
                  <a:cubicBezTo>
                    <a:pt x="4785892" y="5121251"/>
                    <a:pt x="4305824" y="5205986"/>
                    <a:pt x="3821603" y="5231734"/>
                  </a:cubicBezTo>
                  <a:cubicBezTo>
                    <a:pt x="3578635" y="5244607"/>
                    <a:pt x="3334935" y="5243059"/>
                    <a:pt x="3092214" y="5225460"/>
                  </a:cubicBezTo>
                  <a:cubicBezTo>
                    <a:pt x="2906934" y="5212017"/>
                    <a:pt x="2719291" y="5196862"/>
                    <a:pt x="2539958" y="5145367"/>
                  </a:cubicBezTo>
                  <a:cubicBezTo>
                    <a:pt x="2373743" y="5097622"/>
                    <a:pt x="2223009" y="5013454"/>
                    <a:pt x="2106253" y="4884477"/>
                  </a:cubicBezTo>
                  <a:cubicBezTo>
                    <a:pt x="1954378" y="4716795"/>
                    <a:pt x="1863938" y="4494850"/>
                    <a:pt x="1810244" y="4277793"/>
                  </a:cubicBezTo>
                  <a:cubicBezTo>
                    <a:pt x="1750603" y="4036620"/>
                    <a:pt x="1733900" y="3788111"/>
                    <a:pt x="1706932" y="3541968"/>
                  </a:cubicBezTo>
                  <a:cubicBezTo>
                    <a:pt x="1681836" y="3312364"/>
                    <a:pt x="1650874" y="3081781"/>
                    <a:pt x="1554323" y="2869778"/>
                  </a:cubicBezTo>
                  <a:cubicBezTo>
                    <a:pt x="1385419" y="2499053"/>
                    <a:pt x="1057634" y="2247613"/>
                    <a:pt x="772951" y="1970426"/>
                  </a:cubicBezTo>
                  <a:cubicBezTo>
                    <a:pt x="610404" y="1812114"/>
                    <a:pt x="465130" y="1642559"/>
                    <a:pt x="363851" y="1437970"/>
                  </a:cubicBezTo>
                  <a:cubicBezTo>
                    <a:pt x="258502" y="1225150"/>
                    <a:pt x="200245" y="992857"/>
                    <a:pt x="153069" y="761215"/>
                  </a:cubicBezTo>
                  <a:cubicBezTo>
                    <a:pt x="126190" y="629244"/>
                    <a:pt x="101424" y="496693"/>
                    <a:pt x="75813" y="364349"/>
                  </a:cubicBez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8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zh-CN" altLang="en-US"/>
            </a:p>
          </p:txBody>
        </p:sp>
        <p:grpSp>
          <p:nvGrpSpPr>
            <p:cNvPr id="491" name="组合 490" descr="7875ded5-ef6e-4aef-9221-99cfd3717ef7"/>
            <p:cNvGrpSpPr/>
            <p:nvPr/>
          </p:nvGrpSpPr>
          <p:grpSpPr>
            <a:xfrm flipH="1">
              <a:off x="7916899" y="5455365"/>
              <a:ext cx="1543816" cy="1402635"/>
              <a:chOff x="53065" y="5455365"/>
              <a:chExt cx="1543816" cy="1402635"/>
            </a:xfrm>
          </p:grpSpPr>
          <p:sp>
            <p:nvSpPr>
              <p:cNvPr id="535" name="任意多边形 534" descr="2bc0e6b3-d490-4495-8849-2ba0862714eb"/>
              <p:cNvSpPr/>
              <p:nvPr/>
            </p:nvSpPr>
            <p:spPr>
              <a:xfrm>
                <a:off x="109435" y="5550535"/>
                <a:ext cx="1487446" cy="1307465"/>
              </a:xfrm>
              <a:custGeom>
                <a:avLst/>
                <a:gdLst>
                  <a:gd name="connsiteX0" fmla="*/ 933381 w 1487446"/>
                  <a:gd name="connsiteY0" fmla="*/ 0 h 1307465"/>
                  <a:gd name="connsiteX1" fmla="*/ 1474788 w 1487446"/>
                  <a:gd name="connsiteY1" fmla="*/ 1275091 h 1307465"/>
                  <a:gd name="connsiteX2" fmla="*/ 1487446 w 1487446"/>
                  <a:gd name="connsiteY2" fmla="*/ 1307465 h 1307465"/>
                  <a:gd name="connsiteX3" fmla="*/ 401045 w 1487446"/>
                  <a:gd name="connsiteY3" fmla="*/ 1307465 h 1307465"/>
                  <a:gd name="connsiteX4" fmla="*/ 311885 w 1487446"/>
                  <a:gd name="connsiteY4" fmla="*/ 1077874 h 1307465"/>
                  <a:gd name="connsiteX5" fmla="*/ 0 w 1487446"/>
                  <a:gd name="connsiteY5" fmla="*/ 368671 h 1307465"/>
                  <a:gd name="connsiteX6" fmla="*/ 720467 w 1487446"/>
                  <a:gd name="connsiteY6" fmla="*/ 85805 h 1307465"/>
                  <a:gd name="connsiteX7" fmla="*/ 933381 w 1487446"/>
                  <a:gd name="connsiteY7" fmla="*/ 0 h 1307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7446" h="1307465">
                    <a:moveTo>
                      <a:pt x="933381" y="0"/>
                    </a:moveTo>
                    <a:cubicBezTo>
                      <a:pt x="1116963" y="313339"/>
                      <a:pt x="1373942" y="1013889"/>
                      <a:pt x="1474788" y="1275091"/>
                    </a:cubicBezTo>
                    <a:lnTo>
                      <a:pt x="1487446" y="1307465"/>
                    </a:lnTo>
                    <a:lnTo>
                      <a:pt x="401045" y="1307465"/>
                    </a:lnTo>
                    <a:lnTo>
                      <a:pt x="311885" y="1077874"/>
                    </a:lnTo>
                    <a:cubicBezTo>
                      <a:pt x="218291" y="836821"/>
                      <a:pt x="124280" y="594935"/>
                      <a:pt x="0" y="368671"/>
                    </a:cubicBezTo>
                    <a:cubicBezTo>
                      <a:pt x="240264" y="271137"/>
                      <a:pt x="491422" y="183385"/>
                      <a:pt x="720467" y="85805"/>
                    </a:cubicBezTo>
                    <a:cubicBezTo>
                      <a:pt x="787638" y="57203"/>
                      <a:pt x="874880" y="12517"/>
                      <a:pt x="933381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36" name="任意多边形 535" descr="2ec4dbe4-0aa1-4bb2-9ac0-d6d953067229"/>
              <p:cNvSpPr/>
              <p:nvPr/>
            </p:nvSpPr>
            <p:spPr>
              <a:xfrm>
                <a:off x="53065" y="5495631"/>
                <a:ext cx="1534249" cy="1362369"/>
              </a:xfrm>
              <a:custGeom>
                <a:avLst/>
                <a:gdLst>
                  <a:gd name="connsiteX0" fmla="*/ 1534249 w 1534249"/>
                  <a:gd name="connsiteY0" fmla="*/ 1357633 h 1362369"/>
                  <a:gd name="connsiteX1" fmla="*/ 1534204 w 1534249"/>
                  <a:gd name="connsiteY1" fmla="*/ 1357726 h 1362369"/>
                  <a:gd name="connsiteX2" fmla="*/ 1534174 w 1534249"/>
                  <a:gd name="connsiteY2" fmla="*/ 1357655 h 1362369"/>
                  <a:gd name="connsiteX3" fmla="*/ 949745 w 1534249"/>
                  <a:gd name="connsiteY3" fmla="*/ 0 h 1362369"/>
                  <a:gd name="connsiteX4" fmla="*/ 1520108 w 1534249"/>
                  <a:gd name="connsiteY4" fmla="*/ 1324037 h 1362369"/>
                  <a:gd name="connsiteX5" fmla="*/ 1534174 w 1534249"/>
                  <a:gd name="connsiteY5" fmla="*/ 1357655 h 1362369"/>
                  <a:gd name="connsiteX6" fmla="*/ 1517917 w 1534249"/>
                  <a:gd name="connsiteY6" fmla="*/ 1362369 h 1362369"/>
                  <a:gd name="connsiteX7" fmla="*/ 429841 w 1534249"/>
                  <a:gd name="connsiteY7" fmla="*/ 1362369 h 1362369"/>
                  <a:gd name="connsiteX8" fmla="*/ 317401 w 1534249"/>
                  <a:gd name="connsiteY8" fmla="*/ 1077827 h 1362369"/>
                  <a:gd name="connsiteX9" fmla="*/ 0 w 1534249"/>
                  <a:gd name="connsiteY9" fmla="*/ 368671 h 1362369"/>
                  <a:gd name="connsiteX10" fmla="*/ 733123 w 1534249"/>
                  <a:gd name="connsiteY10" fmla="*/ 85805 h 1362369"/>
                  <a:gd name="connsiteX11" fmla="*/ 949745 w 1534249"/>
                  <a:gd name="connsiteY11" fmla="*/ 0 h 1362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4249" h="1362369">
                    <a:moveTo>
                      <a:pt x="1534249" y="1357633"/>
                    </a:moveTo>
                    <a:lnTo>
                      <a:pt x="1534204" y="1357726"/>
                    </a:lnTo>
                    <a:lnTo>
                      <a:pt x="1534174" y="1357655"/>
                    </a:lnTo>
                    <a:close/>
                    <a:moveTo>
                      <a:pt x="949745" y="0"/>
                    </a:moveTo>
                    <a:cubicBezTo>
                      <a:pt x="1149873" y="335720"/>
                      <a:pt x="1435764" y="1115943"/>
                      <a:pt x="1520108" y="1324037"/>
                    </a:cubicBezTo>
                    <a:lnTo>
                      <a:pt x="1534174" y="1357655"/>
                    </a:lnTo>
                    <a:lnTo>
                      <a:pt x="1517917" y="1362369"/>
                    </a:lnTo>
                    <a:lnTo>
                      <a:pt x="429841" y="1362369"/>
                    </a:lnTo>
                    <a:lnTo>
                      <a:pt x="317401" y="1077827"/>
                    </a:lnTo>
                    <a:cubicBezTo>
                      <a:pt x="222139" y="836821"/>
                      <a:pt x="126460" y="594935"/>
                      <a:pt x="0" y="368671"/>
                    </a:cubicBezTo>
                    <a:cubicBezTo>
                      <a:pt x="244482" y="271138"/>
                      <a:pt x="500090" y="183385"/>
                      <a:pt x="733123" y="85805"/>
                    </a:cubicBezTo>
                    <a:cubicBezTo>
                      <a:pt x="801452" y="57203"/>
                      <a:pt x="890177" y="12517"/>
                      <a:pt x="9497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37" name="任意多边形 536" descr="a8294697-6af5-4cd2-9cf3-754a48c29a0b"/>
              <p:cNvSpPr/>
              <p:nvPr/>
            </p:nvSpPr>
            <p:spPr>
              <a:xfrm>
                <a:off x="53065" y="5455365"/>
                <a:ext cx="1534249" cy="1402635"/>
              </a:xfrm>
              <a:custGeom>
                <a:avLst/>
                <a:gdLst>
                  <a:gd name="connsiteX0" fmla="*/ 1534249 w 1534249"/>
                  <a:gd name="connsiteY0" fmla="*/ 1357679 h 1402635"/>
                  <a:gd name="connsiteX1" fmla="*/ 1534204 w 1534249"/>
                  <a:gd name="connsiteY1" fmla="*/ 1357726 h 1402635"/>
                  <a:gd name="connsiteX2" fmla="*/ 1534191 w 1534249"/>
                  <a:gd name="connsiteY2" fmla="*/ 1357696 h 1402635"/>
                  <a:gd name="connsiteX3" fmla="*/ 949745 w 1534249"/>
                  <a:gd name="connsiteY3" fmla="*/ 0 h 1402635"/>
                  <a:gd name="connsiteX4" fmla="*/ 1520108 w 1534249"/>
                  <a:gd name="connsiteY4" fmla="*/ 1324044 h 1402635"/>
                  <a:gd name="connsiteX5" fmla="*/ 1534191 w 1534249"/>
                  <a:gd name="connsiteY5" fmla="*/ 1357696 h 1402635"/>
                  <a:gd name="connsiteX6" fmla="*/ 1379217 w 1534249"/>
                  <a:gd name="connsiteY6" fmla="*/ 1402635 h 1402635"/>
                  <a:gd name="connsiteX7" fmla="*/ 445734 w 1534249"/>
                  <a:gd name="connsiteY7" fmla="*/ 1402635 h 1402635"/>
                  <a:gd name="connsiteX8" fmla="*/ 317401 w 1534249"/>
                  <a:gd name="connsiteY8" fmla="*/ 1077874 h 1402635"/>
                  <a:gd name="connsiteX9" fmla="*/ 0 w 1534249"/>
                  <a:gd name="connsiteY9" fmla="*/ 368717 h 1402635"/>
                  <a:gd name="connsiteX10" fmla="*/ 733123 w 1534249"/>
                  <a:gd name="connsiteY10" fmla="*/ 85852 h 1402635"/>
                  <a:gd name="connsiteX11" fmla="*/ 949745 w 1534249"/>
                  <a:gd name="connsiteY11" fmla="*/ 0 h 1402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4249" h="1402635">
                    <a:moveTo>
                      <a:pt x="1534249" y="1357679"/>
                    </a:moveTo>
                    <a:lnTo>
                      <a:pt x="1534204" y="1357726"/>
                    </a:lnTo>
                    <a:lnTo>
                      <a:pt x="1534191" y="1357696"/>
                    </a:lnTo>
                    <a:close/>
                    <a:moveTo>
                      <a:pt x="949745" y="0"/>
                    </a:moveTo>
                    <a:cubicBezTo>
                      <a:pt x="1149873" y="335720"/>
                      <a:pt x="1435764" y="1115984"/>
                      <a:pt x="1520108" y="1324044"/>
                    </a:cubicBezTo>
                    <a:lnTo>
                      <a:pt x="1534191" y="1357696"/>
                    </a:lnTo>
                    <a:lnTo>
                      <a:pt x="1379217" y="1402635"/>
                    </a:lnTo>
                    <a:lnTo>
                      <a:pt x="445734" y="1402635"/>
                    </a:lnTo>
                    <a:lnTo>
                      <a:pt x="317401" y="1077874"/>
                    </a:lnTo>
                    <a:cubicBezTo>
                      <a:pt x="222139" y="836868"/>
                      <a:pt x="126460" y="594981"/>
                      <a:pt x="0" y="368717"/>
                    </a:cubicBezTo>
                    <a:cubicBezTo>
                      <a:pt x="244482" y="271184"/>
                      <a:pt x="500090" y="183431"/>
                      <a:pt x="733123" y="85852"/>
                    </a:cubicBezTo>
                    <a:cubicBezTo>
                      <a:pt x="801452" y="57203"/>
                      <a:pt x="890177" y="12563"/>
                      <a:pt x="9497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38" name="任意多边形 537" descr="a1796ad9-f6d0-4953-9ebf-ef6e4eafa322"/>
              <p:cNvSpPr/>
              <p:nvPr/>
            </p:nvSpPr>
            <p:spPr>
              <a:xfrm>
                <a:off x="360638" y="5719874"/>
                <a:ext cx="695944" cy="487388"/>
              </a:xfrm>
              <a:custGeom>
                <a:avLst/>
                <a:gdLst>
                  <a:gd name="connsiteX0" fmla="*/ 796898 w 796897"/>
                  <a:gd name="connsiteY0" fmla="*/ 308238 h 558088"/>
                  <a:gd name="connsiteX1" fmla="*/ 679430 w 796897"/>
                  <a:gd name="connsiteY1" fmla="*/ 0 h 558088"/>
                  <a:gd name="connsiteX2" fmla="*/ 0 w 796897"/>
                  <a:gd name="connsiteY2" fmla="*/ 245073 h 558088"/>
                  <a:gd name="connsiteX3" fmla="*/ 119326 w 796897"/>
                  <a:gd name="connsiteY3" fmla="*/ 558088 h 558088"/>
                  <a:gd name="connsiteX4" fmla="*/ 472098 w 796897"/>
                  <a:gd name="connsiteY4" fmla="*/ 440568 h 558088"/>
                  <a:gd name="connsiteX5" fmla="*/ 796844 w 796897"/>
                  <a:gd name="connsiteY5" fmla="*/ 308238 h 558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6897" h="558088">
                    <a:moveTo>
                      <a:pt x="796898" y="308238"/>
                    </a:moveTo>
                    <a:cubicBezTo>
                      <a:pt x="749072" y="207916"/>
                      <a:pt x="708413" y="107329"/>
                      <a:pt x="679430" y="0"/>
                    </a:cubicBezTo>
                    <a:cubicBezTo>
                      <a:pt x="494233" y="60830"/>
                      <a:pt x="0" y="245073"/>
                      <a:pt x="0" y="245073"/>
                    </a:cubicBezTo>
                    <a:cubicBezTo>
                      <a:pt x="39757" y="349376"/>
                      <a:pt x="79568" y="453732"/>
                      <a:pt x="119326" y="558088"/>
                    </a:cubicBezTo>
                    <a:cubicBezTo>
                      <a:pt x="181589" y="546623"/>
                      <a:pt x="414877" y="466578"/>
                      <a:pt x="472098" y="440568"/>
                    </a:cubicBezTo>
                    <a:cubicBezTo>
                      <a:pt x="578419" y="392265"/>
                      <a:pt x="690525" y="356542"/>
                      <a:pt x="796844" y="308238"/>
                    </a:cubicBezTo>
                    <a:close/>
                  </a:path>
                </a:pathLst>
              </a:custGeom>
              <a:noFill/>
              <a:ln w="3810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39" name="任意多边形 538" descr="4909094e-16c4-40dd-b2c5-74833faa442d"/>
              <p:cNvSpPr/>
              <p:nvPr/>
            </p:nvSpPr>
            <p:spPr>
              <a:xfrm>
                <a:off x="56211" y="5876326"/>
                <a:ext cx="103334" cy="125616"/>
              </a:xfrm>
              <a:custGeom>
                <a:avLst/>
                <a:gdLst>
                  <a:gd name="connsiteX0" fmla="*/ 118324 w 118324"/>
                  <a:gd name="connsiteY0" fmla="*/ 0 h 143838"/>
                  <a:gd name="connsiteX1" fmla="*/ 23522 w 118324"/>
                  <a:gd name="connsiteY1" fmla="*/ 44269 h 143838"/>
                  <a:gd name="connsiteX2" fmla="*/ 486 w 118324"/>
                  <a:gd name="connsiteY2" fmla="*/ 104887 h 143838"/>
                  <a:gd name="connsiteX3" fmla="*/ 46453 w 118324"/>
                  <a:gd name="connsiteY3" fmla="*/ 143370 h 143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324" h="143838">
                    <a:moveTo>
                      <a:pt x="118324" y="0"/>
                    </a:moveTo>
                    <a:cubicBezTo>
                      <a:pt x="82495" y="1380"/>
                      <a:pt x="47515" y="17676"/>
                      <a:pt x="23522" y="44269"/>
                    </a:cubicBezTo>
                    <a:cubicBezTo>
                      <a:pt x="8554" y="60830"/>
                      <a:pt x="-2487" y="82805"/>
                      <a:pt x="486" y="104887"/>
                    </a:cubicBezTo>
                    <a:cubicBezTo>
                      <a:pt x="3458" y="127022"/>
                      <a:pt x="24478" y="147192"/>
                      <a:pt x="46453" y="143370"/>
                    </a:cubicBezTo>
                  </a:path>
                </a:pathLst>
              </a:custGeom>
              <a:noFill/>
              <a:ln w="3175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40" name="任意多边形 539" descr="6bfd1873-8a4c-4afb-b64d-797d962e9107"/>
              <p:cNvSpPr/>
              <p:nvPr/>
            </p:nvSpPr>
            <p:spPr>
              <a:xfrm>
                <a:off x="119028" y="6003480"/>
                <a:ext cx="87940" cy="122166"/>
              </a:xfrm>
              <a:custGeom>
                <a:avLst/>
                <a:gdLst>
                  <a:gd name="connsiteX0" fmla="*/ 100697 w 100697"/>
                  <a:gd name="connsiteY0" fmla="*/ 0 h 139887"/>
                  <a:gd name="connsiteX1" fmla="*/ 29994 w 100697"/>
                  <a:gd name="connsiteY1" fmla="*/ 27549 h 139887"/>
                  <a:gd name="connsiteX2" fmla="*/ 640 w 100697"/>
                  <a:gd name="connsiteY2" fmla="*/ 94855 h 139887"/>
                  <a:gd name="connsiteX3" fmla="*/ 53827 w 100697"/>
                  <a:gd name="connsiteY3" fmla="*/ 139655 h 13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697" h="139887">
                    <a:moveTo>
                      <a:pt x="100697" y="0"/>
                    </a:moveTo>
                    <a:cubicBezTo>
                      <a:pt x="75325" y="3609"/>
                      <a:pt x="49846" y="11359"/>
                      <a:pt x="29994" y="27549"/>
                    </a:cubicBezTo>
                    <a:cubicBezTo>
                      <a:pt x="10142" y="43738"/>
                      <a:pt x="-3128" y="69535"/>
                      <a:pt x="640" y="94855"/>
                    </a:cubicBezTo>
                    <a:cubicBezTo>
                      <a:pt x="4462" y="120174"/>
                      <a:pt x="28402" y="142415"/>
                      <a:pt x="53827" y="139655"/>
                    </a:cubicBezTo>
                  </a:path>
                </a:pathLst>
              </a:custGeom>
              <a:noFill/>
              <a:ln w="3175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41" name="任意多边形 540" descr="db5b45a4-acf4-4b2b-a199-8239c85aa2c2"/>
              <p:cNvSpPr/>
              <p:nvPr/>
            </p:nvSpPr>
            <p:spPr>
              <a:xfrm>
                <a:off x="188965" y="6135040"/>
                <a:ext cx="89669" cy="122472"/>
              </a:xfrm>
              <a:custGeom>
                <a:avLst/>
                <a:gdLst>
                  <a:gd name="connsiteX0" fmla="*/ 102676 w 102676"/>
                  <a:gd name="connsiteY0" fmla="*/ 0 h 140238"/>
                  <a:gd name="connsiteX1" fmla="*/ 36273 w 102676"/>
                  <a:gd name="connsiteY1" fmla="*/ 29194 h 140238"/>
                  <a:gd name="connsiteX2" fmla="*/ 19 w 102676"/>
                  <a:gd name="connsiteY2" fmla="*/ 89334 h 140238"/>
                  <a:gd name="connsiteX3" fmla="*/ 41740 w 102676"/>
                  <a:gd name="connsiteY3" fmla="*/ 140239 h 14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676" h="140238">
                    <a:moveTo>
                      <a:pt x="102676" y="0"/>
                    </a:moveTo>
                    <a:cubicBezTo>
                      <a:pt x="79587" y="7431"/>
                      <a:pt x="56072" y="15075"/>
                      <a:pt x="36273" y="29194"/>
                    </a:cubicBezTo>
                    <a:cubicBezTo>
                      <a:pt x="16527" y="43261"/>
                      <a:pt x="709" y="65077"/>
                      <a:pt x="19" y="89334"/>
                    </a:cubicBezTo>
                    <a:cubicBezTo>
                      <a:pt x="-671" y="113592"/>
                      <a:pt x="17535" y="138752"/>
                      <a:pt x="41740" y="140239"/>
                    </a:cubicBezTo>
                  </a:path>
                </a:pathLst>
              </a:custGeom>
              <a:noFill/>
              <a:ln w="3175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42" name="任意多边形 541" descr="9411468e-e69f-4932-88d2-5db07694176d"/>
              <p:cNvSpPr/>
              <p:nvPr/>
            </p:nvSpPr>
            <p:spPr>
              <a:xfrm>
                <a:off x="262911" y="6297008"/>
                <a:ext cx="97310" cy="97997"/>
              </a:xfrm>
              <a:custGeom>
                <a:avLst/>
                <a:gdLst>
                  <a:gd name="connsiteX0" fmla="*/ 17421 w 111426"/>
                  <a:gd name="connsiteY0" fmla="*/ 112212 h 112212"/>
                  <a:gd name="connsiteX1" fmla="*/ 3832 w 111426"/>
                  <a:gd name="connsiteY1" fmla="*/ 54885 h 112212"/>
                  <a:gd name="connsiteX2" fmla="*/ 49481 w 111426"/>
                  <a:gd name="connsiteY2" fmla="*/ 13164 h 112212"/>
                  <a:gd name="connsiteX3" fmla="*/ 111426 w 111426"/>
                  <a:gd name="connsiteY3" fmla="*/ 0 h 112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26" h="112212">
                    <a:moveTo>
                      <a:pt x="17421" y="112212"/>
                    </a:moveTo>
                    <a:cubicBezTo>
                      <a:pt x="276" y="99791"/>
                      <a:pt x="-4130" y="74472"/>
                      <a:pt x="3832" y="54885"/>
                    </a:cubicBezTo>
                    <a:cubicBezTo>
                      <a:pt x="11794" y="35245"/>
                      <a:pt x="29842" y="21126"/>
                      <a:pt x="49481" y="13164"/>
                    </a:cubicBezTo>
                    <a:cubicBezTo>
                      <a:pt x="69121" y="5149"/>
                      <a:pt x="90407" y="2548"/>
                      <a:pt x="111426" y="0"/>
                    </a:cubicBezTo>
                  </a:path>
                </a:pathLst>
              </a:custGeom>
              <a:noFill/>
              <a:ln w="3175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43" name="任意多边形 542" descr="87c8d11e-74a2-4b0d-aea6-f40b251f8c28"/>
              <p:cNvSpPr/>
              <p:nvPr/>
            </p:nvSpPr>
            <p:spPr>
              <a:xfrm>
                <a:off x="318281" y="6447758"/>
                <a:ext cx="98355" cy="97337"/>
              </a:xfrm>
              <a:custGeom>
                <a:avLst/>
                <a:gdLst>
                  <a:gd name="connsiteX0" fmla="*/ 23182 w 112622"/>
                  <a:gd name="connsiteY0" fmla="*/ 111204 h 111457"/>
                  <a:gd name="connsiteX1" fmla="*/ 5241 w 112622"/>
                  <a:gd name="connsiteY1" fmla="*/ 99951 h 111457"/>
                  <a:gd name="connsiteX2" fmla="*/ 30613 w 112622"/>
                  <a:gd name="connsiteY2" fmla="*/ 25319 h 111457"/>
                  <a:gd name="connsiteX3" fmla="*/ 112623 w 112622"/>
                  <a:gd name="connsiteY3" fmla="*/ 0 h 111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621" h="111457">
                    <a:moveTo>
                      <a:pt x="23182" y="111204"/>
                    </a:moveTo>
                    <a:cubicBezTo>
                      <a:pt x="15751" y="112796"/>
                      <a:pt x="8850" y="106639"/>
                      <a:pt x="5241" y="99951"/>
                    </a:cubicBezTo>
                    <a:cubicBezTo>
                      <a:pt x="-8614" y="74631"/>
                      <a:pt x="6780" y="41509"/>
                      <a:pt x="30613" y="25319"/>
                    </a:cubicBezTo>
                    <a:cubicBezTo>
                      <a:pt x="54446" y="9077"/>
                      <a:pt x="84225" y="5096"/>
                      <a:pt x="112623" y="0"/>
                    </a:cubicBezTo>
                  </a:path>
                </a:pathLst>
              </a:custGeom>
              <a:noFill/>
              <a:ln w="3175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44" name="任意多边形 543" descr="839724d3-f76e-4077-9e92-1c907669fcdc"/>
              <p:cNvSpPr/>
              <p:nvPr/>
            </p:nvSpPr>
            <p:spPr>
              <a:xfrm>
                <a:off x="371719" y="6584369"/>
                <a:ext cx="104901" cy="98508"/>
              </a:xfrm>
              <a:custGeom>
                <a:avLst/>
                <a:gdLst>
                  <a:gd name="connsiteX0" fmla="*/ 37048 w 120118"/>
                  <a:gd name="connsiteY0" fmla="*/ 112584 h 112797"/>
                  <a:gd name="connsiteX1" fmla="*/ 1113 w 120118"/>
                  <a:gd name="connsiteY1" fmla="*/ 64015 h 112797"/>
                  <a:gd name="connsiteX2" fmla="*/ 51221 w 120118"/>
                  <a:gd name="connsiteY2" fmla="*/ 17570 h 112797"/>
                  <a:gd name="connsiteX3" fmla="*/ 120119 w 120118"/>
                  <a:gd name="connsiteY3" fmla="*/ 0 h 112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118" h="112797">
                    <a:moveTo>
                      <a:pt x="37048" y="112584"/>
                    </a:moveTo>
                    <a:cubicBezTo>
                      <a:pt x="13533" y="115556"/>
                      <a:pt x="-4780" y="86999"/>
                      <a:pt x="1113" y="64015"/>
                    </a:cubicBezTo>
                    <a:cubicBezTo>
                      <a:pt x="7005" y="41031"/>
                      <a:pt x="28821" y="25426"/>
                      <a:pt x="51221" y="17570"/>
                    </a:cubicBezTo>
                    <a:cubicBezTo>
                      <a:pt x="73567" y="9661"/>
                      <a:pt x="97613" y="7484"/>
                      <a:pt x="120119" y="0"/>
                    </a:cubicBezTo>
                  </a:path>
                </a:pathLst>
              </a:custGeom>
              <a:noFill/>
              <a:ln w="3175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45" name="任意多边形 544" descr="677d7bdf-aec8-46ca-a804-edab0f0ee7e0"/>
              <p:cNvSpPr/>
              <p:nvPr/>
            </p:nvSpPr>
            <p:spPr>
              <a:xfrm>
                <a:off x="432111" y="6727656"/>
                <a:ext cx="93880" cy="108854"/>
              </a:xfrm>
              <a:custGeom>
                <a:avLst/>
                <a:gdLst>
                  <a:gd name="connsiteX0" fmla="*/ 39714 w 107498"/>
                  <a:gd name="connsiteY0" fmla="*/ 123412 h 124644"/>
                  <a:gd name="connsiteX1" fmla="*/ 10 w 107498"/>
                  <a:gd name="connsiteY1" fmla="*/ 87901 h 124644"/>
                  <a:gd name="connsiteX2" fmla="*/ 31487 w 107498"/>
                  <a:gd name="connsiteY2" fmla="*/ 36254 h 124644"/>
                  <a:gd name="connsiteX3" fmla="*/ 107498 w 107498"/>
                  <a:gd name="connsiteY3" fmla="*/ 0 h 124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498" h="124644">
                    <a:moveTo>
                      <a:pt x="39714" y="123412"/>
                    </a:moveTo>
                    <a:cubicBezTo>
                      <a:pt x="19968" y="130047"/>
                      <a:pt x="-521" y="108709"/>
                      <a:pt x="10" y="87901"/>
                    </a:cubicBezTo>
                    <a:cubicBezTo>
                      <a:pt x="541" y="67094"/>
                      <a:pt x="15297" y="49312"/>
                      <a:pt x="31487" y="36254"/>
                    </a:cubicBezTo>
                    <a:cubicBezTo>
                      <a:pt x="53515" y="18472"/>
                      <a:pt x="79790" y="5945"/>
                      <a:pt x="107498" y="0"/>
                    </a:cubicBezTo>
                  </a:path>
                </a:pathLst>
              </a:custGeom>
              <a:noFill/>
              <a:ln w="3175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46" name="任意多边形 545" descr="01a56ce9-8660-4041-bfca-9e99aa393a25"/>
              <p:cNvSpPr/>
              <p:nvPr/>
            </p:nvSpPr>
            <p:spPr>
              <a:xfrm>
                <a:off x="1034147" y="5829969"/>
                <a:ext cx="51038" cy="112413"/>
              </a:xfrm>
              <a:custGeom>
                <a:avLst/>
                <a:gdLst>
                  <a:gd name="connsiteX0" fmla="*/ 0 w 58441"/>
                  <a:gd name="connsiteY0" fmla="*/ 0 h 128720"/>
                  <a:gd name="connsiteX1" fmla="*/ 58442 w 58441"/>
                  <a:gd name="connsiteY1" fmla="*/ 128720 h 128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440" h="128720">
                    <a:moveTo>
                      <a:pt x="0" y="0"/>
                    </a:moveTo>
                    <a:cubicBezTo>
                      <a:pt x="19481" y="42942"/>
                      <a:pt x="38961" y="85831"/>
                      <a:pt x="58442" y="128720"/>
                    </a:cubicBezTo>
                  </a:path>
                </a:pathLst>
              </a:custGeom>
              <a:noFill/>
              <a:ln w="3810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47" name="任意多边形 546" descr="393c72d8-17ea-4004-ab07-4e27a751959a"/>
              <p:cNvSpPr/>
              <p:nvPr/>
            </p:nvSpPr>
            <p:spPr>
              <a:xfrm>
                <a:off x="1258186" y="6131469"/>
                <a:ext cx="253660" cy="634940"/>
              </a:xfrm>
              <a:custGeom>
                <a:avLst/>
                <a:gdLst>
                  <a:gd name="connsiteX0" fmla="*/ 0 w 290456"/>
                  <a:gd name="connsiteY0" fmla="*/ 0 h 727043"/>
                  <a:gd name="connsiteX1" fmla="*/ 290457 w 290456"/>
                  <a:gd name="connsiteY1" fmla="*/ 727044 h 72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90456" h="727043">
                    <a:moveTo>
                      <a:pt x="0" y="0"/>
                    </a:moveTo>
                    <a:cubicBezTo>
                      <a:pt x="84398" y="247090"/>
                      <a:pt x="181376" y="489827"/>
                      <a:pt x="290457" y="727044"/>
                    </a:cubicBezTo>
                  </a:path>
                </a:pathLst>
              </a:custGeom>
              <a:noFill/>
              <a:ln w="3810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48" name="任意多边形 547" descr="0a88aabf-9ec5-4152-ba28-59a70f9159e5"/>
              <p:cNvSpPr/>
              <p:nvPr/>
            </p:nvSpPr>
            <p:spPr>
              <a:xfrm>
                <a:off x="475045" y="5823480"/>
                <a:ext cx="447476" cy="170729"/>
              </a:xfrm>
              <a:custGeom>
                <a:avLst/>
                <a:gdLst>
                  <a:gd name="connsiteX0" fmla="*/ 0 w 512386"/>
                  <a:gd name="connsiteY0" fmla="*/ 195496 h 195495"/>
                  <a:gd name="connsiteX1" fmla="*/ 512386 w 512386"/>
                  <a:gd name="connsiteY1" fmla="*/ 0 h 195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2385" h="195495">
                    <a:moveTo>
                      <a:pt x="0" y="195496"/>
                    </a:moveTo>
                    <a:cubicBezTo>
                      <a:pt x="170335" y="129039"/>
                      <a:pt x="341095" y="63909"/>
                      <a:pt x="512386" y="0"/>
                    </a:cubicBezTo>
                  </a:path>
                </a:pathLst>
              </a:custGeom>
              <a:noFill/>
              <a:ln w="3810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49" name="任意多边形 548" descr="f76062dc-6e64-47d5-be7e-2fa51e7f2f21"/>
              <p:cNvSpPr/>
              <p:nvPr/>
            </p:nvSpPr>
            <p:spPr>
              <a:xfrm>
                <a:off x="526361" y="5948363"/>
                <a:ext cx="280594" cy="107268"/>
              </a:xfrm>
              <a:custGeom>
                <a:avLst/>
                <a:gdLst>
                  <a:gd name="connsiteX0" fmla="*/ 0 w 321296"/>
                  <a:gd name="connsiteY0" fmla="*/ 122828 h 122828"/>
                  <a:gd name="connsiteX1" fmla="*/ 321296 w 321296"/>
                  <a:gd name="connsiteY1" fmla="*/ 0 h 12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1296" h="122828">
                    <a:moveTo>
                      <a:pt x="0" y="122828"/>
                    </a:moveTo>
                    <a:cubicBezTo>
                      <a:pt x="107117" y="81903"/>
                      <a:pt x="214180" y="40978"/>
                      <a:pt x="321296" y="0"/>
                    </a:cubicBezTo>
                  </a:path>
                </a:pathLst>
              </a:custGeom>
              <a:noFill/>
              <a:ln w="3810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50" name="任意多边形 549" descr="7619c0da-3335-4199-b3c4-154f867b194d"/>
              <p:cNvSpPr/>
              <p:nvPr/>
            </p:nvSpPr>
            <p:spPr>
              <a:xfrm>
                <a:off x="873059" y="5901219"/>
                <a:ext cx="50435" cy="20257"/>
              </a:xfrm>
              <a:custGeom>
                <a:avLst/>
                <a:gdLst>
                  <a:gd name="connsiteX0" fmla="*/ 0 w 57751"/>
                  <a:gd name="connsiteY0" fmla="*/ 23196 h 23196"/>
                  <a:gd name="connsiteX1" fmla="*/ 57752 w 57751"/>
                  <a:gd name="connsiteY1" fmla="*/ 0 h 23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751" h="23196">
                    <a:moveTo>
                      <a:pt x="0" y="23196"/>
                    </a:moveTo>
                    <a:cubicBezTo>
                      <a:pt x="19215" y="15446"/>
                      <a:pt x="38483" y="7750"/>
                      <a:pt x="57752" y="0"/>
                    </a:cubicBezTo>
                  </a:path>
                </a:pathLst>
              </a:custGeom>
              <a:noFill/>
              <a:ln w="3810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493" name="组合 492" descr="b9b7ed02-1628-4356-b2f1-4468514f19c7"/>
            <p:cNvGrpSpPr/>
            <p:nvPr/>
          </p:nvGrpSpPr>
          <p:grpSpPr>
            <a:xfrm flipH="1">
              <a:off x="10369223" y="431255"/>
              <a:ext cx="1149470" cy="1134511"/>
              <a:chOff x="1725036" y="166622"/>
              <a:chExt cx="779654" cy="769508"/>
            </a:xfrm>
          </p:grpSpPr>
          <p:sp>
            <p:nvSpPr>
              <p:cNvPr id="515" name="任意多边形 514" descr="9ca3bfc3-0d15-485f-b4fe-697071a82098"/>
              <p:cNvSpPr/>
              <p:nvPr/>
            </p:nvSpPr>
            <p:spPr>
              <a:xfrm>
                <a:off x="1725036" y="281019"/>
                <a:ext cx="779654" cy="655111"/>
              </a:xfrm>
              <a:custGeom>
                <a:avLst/>
                <a:gdLst>
                  <a:gd name="connsiteX0" fmla="*/ 988028 w 988028"/>
                  <a:gd name="connsiteY0" fmla="*/ 98584 h 830199"/>
                  <a:gd name="connsiteX1" fmla="*/ 98393 w 988028"/>
                  <a:gd name="connsiteY1" fmla="*/ 0 h 830199"/>
                  <a:gd name="connsiteX2" fmla="*/ 0 w 988028"/>
                  <a:gd name="connsiteY2" fmla="*/ 731330 h 830199"/>
                  <a:gd name="connsiteX3" fmla="*/ 920591 w 988028"/>
                  <a:gd name="connsiteY3" fmla="*/ 830199 h 830199"/>
                  <a:gd name="connsiteX4" fmla="*/ 988028 w 988028"/>
                  <a:gd name="connsiteY4" fmla="*/ 98584 h 83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8027" h="830199">
                    <a:moveTo>
                      <a:pt x="988028" y="98584"/>
                    </a:moveTo>
                    <a:cubicBezTo>
                      <a:pt x="688753" y="60389"/>
                      <a:pt x="397573" y="38195"/>
                      <a:pt x="98393" y="0"/>
                    </a:cubicBezTo>
                    <a:cubicBezTo>
                      <a:pt x="68294" y="247079"/>
                      <a:pt x="5905" y="482537"/>
                      <a:pt x="0" y="731330"/>
                    </a:cubicBezTo>
                    <a:cubicBezTo>
                      <a:pt x="255556" y="755333"/>
                      <a:pt x="663988" y="826389"/>
                      <a:pt x="920591" y="830199"/>
                    </a:cubicBezTo>
                    <a:cubicBezTo>
                      <a:pt x="923544" y="608171"/>
                      <a:pt x="943356" y="316135"/>
                      <a:pt x="988028" y="9858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6" name="任意多边形 515" descr="4a8d94e3-ae22-4517-b2c3-773c50b7f480"/>
              <p:cNvSpPr/>
              <p:nvPr/>
            </p:nvSpPr>
            <p:spPr>
              <a:xfrm>
                <a:off x="2090398" y="166622"/>
                <a:ext cx="134690" cy="207296"/>
              </a:xfrm>
              <a:custGeom>
                <a:avLst/>
                <a:gdLst>
                  <a:gd name="connsiteX0" fmla="*/ 0 w 170688"/>
                  <a:gd name="connsiteY0" fmla="*/ 262700 h 262699"/>
                  <a:gd name="connsiteX1" fmla="*/ 32290 w 170688"/>
                  <a:gd name="connsiteY1" fmla="*/ 0 h 262699"/>
                  <a:gd name="connsiteX2" fmla="*/ 170688 w 170688"/>
                  <a:gd name="connsiteY2" fmla="*/ 16097 h 262699"/>
                  <a:gd name="connsiteX3" fmla="*/ 155258 w 170688"/>
                  <a:gd name="connsiteY3" fmla="*/ 261652 h 26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0688" h="262699">
                    <a:moveTo>
                      <a:pt x="0" y="262700"/>
                    </a:moveTo>
                    <a:cubicBezTo>
                      <a:pt x="6763" y="174689"/>
                      <a:pt x="17526" y="87059"/>
                      <a:pt x="32290" y="0"/>
                    </a:cubicBezTo>
                    <a:cubicBezTo>
                      <a:pt x="75533" y="4001"/>
                      <a:pt x="127445" y="12097"/>
                      <a:pt x="170688" y="16097"/>
                    </a:cubicBezTo>
                    <a:cubicBezTo>
                      <a:pt x="162115" y="90583"/>
                      <a:pt x="163830" y="187166"/>
                      <a:pt x="155258" y="261652"/>
                    </a:cubicBezTo>
                  </a:path>
                </a:pathLst>
              </a:custGeom>
              <a:noFill/>
              <a:ln w="50800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7" name="任意多边形 516" descr="d9a470ed-dd18-4f4f-bf5a-96b2434d301b"/>
              <p:cNvSpPr/>
              <p:nvPr/>
            </p:nvSpPr>
            <p:spPr>
              <a:xfrm>
                <a:off x="1870850" y="450584"/>
                <a:ext cx="315304" cy="53815"/>
              </a:xfrm>
              <a:custGeom>
                <a:avLst/>
                <a:gdLst>
                  <a:gd name="connsiteX0" fmla="*/ 0 w 399573"/>
                  <a:gd name="connsiteY0" fmla="*/ 0 h 68198"/>
                  <a:gd name="connsiteX1" fmla="*/ 399574 w 399573"/>
                  <a:gd name="connsiteY1" fmla="*/ 68199 h 6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9573" h="68198">
                    <a:moveTo>
                      <a:pt x="0" y="0"/>
                    </a:moveTo>
                    <a:cubicBezTo>
                      <a:pt x="133159" y="22765"/>
                      <a:pt x="266414" y="45434"/>
                      <a:pt x="399574" y="68199"/>
                    </a:cubicBezTo>
                  </a:path>
                </a:pathLst>
              </a:custGeom>
              <a:noFill/>
              <a:ln w="5080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8" name="任意多边形 517" descr="0778fc84-dfeb-4144-8b2e-5dbd3f613588"/>
              <p:cNvSpPr/>
              <p:nvPr/>
            </p:nvSpPr>
            <p:spPr>
              <a:xfrm>
                <a:off x="2260038" y="507406"/>
                <a:ext cx="98687" cy="18715"/>
              </a:xfrm>
              <a:custGeom>
                <a:avLst/>
                <a:gdLst>
                  <a:gd name="connsiteX0" fmla="*/ 0 w 125063"/>
                  <a:gd name="connsiteY0" fmla="*/ 0 h 23717"/>
                  <a:gd name="connsiteX1" fmla="*/ 125063 w 125063"/>
                  <a:gd name="connsiteY1" fmla="*/ 23717 h 2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062" h="23717">
                    <a:moveTo>
                      <a:pt x="0" y="0"/>
                    </a:moveTo>
                    <a:cubicBezTo>
                      <a:pt x="41720" y="7906"/>
                      <a:pt x="83439" y="15811"/>
                      <a:pt x="125063" y="23717"/>
                    </a:cubicBezTo>
                  </a:path>
                </a:pathLst>
              </a:custGeom>
              <a:noFill/>
              <a:ln w="5080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9" name="任意多边形 518" descr="05c36b69-b672-4999-b681-f4b70789c056"/>
              <p:cNvSpPr/>
              <p:nvPr/>
            </p:nvSpPr>
            <p:spPr>
              <a:xfrm>
                <a:off x="1864386" y="565883"/>
                <a:ext cx="407452" cy="42842"/>
              </a:xfrm>
              <a:custGeom>
                <a:avLst/>
                <a:gdLst>
                  <a:gd name="connsiteX0" fmla="*/ 0 w 516350"/>
                  <a:gd name="connsiteY0" fmla="*/ 0 h 54292"/>
                  <a:gd name="connsiteX1" fmla="*/ 516350 w 516350"/>
                  <a:gd name="connsiteY1" fmla="*/ 54293 h 54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50" h="54292">
                    <a:moveTo>
                      <a:pt x="0" y="0"/>
                    </a:moveTo>
                    <a:cubicBezTo>
                      <a:pt x="171355" y="24384"/>
                      <a:pt x="343662" y="42481"/>
                      <a:pt x="516350" y="54293"/>
                    </a:cubicBezTo>
                  </a:path>
                </a:pathLst>
              </a:custGeom>
              <a:noFill/>
              <a:ln w="5080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20" name="任意多边形 519" descr="d65f39bb-01a8-4fb4-b3cb-5fbecd20e991"/>
              <p:cNvSpPr/>
              <p:nvPr/>
            </p:nvSpPr>
            <p:spPr>
              <a:xfrm>
                <a:off x="1830188" y="693432"/>
                <a:ext cx="515084" cy="88615"/>
              </a:xfrm>
              <a:custGeom>
                <a:avLst/>
                <a:gdLst>
                  <a:gd name="connsiteX0" fmla="*/ 0 w 652748"/>
                  <a:gd name="connsiteY0" fmla="*/ 0 h 112299"/>
                  <a:gd name="connsiteX1" fmla="*/ 652748 w 652748"/>
                  <a:gd name="connsiteY1" fmla="*/ 112300 h 112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2748" h="112299">
                    <a:moveTo>
                      <a:pt x="0" y="0"/>
                    </a:moveTo>
                    <a:cubicBezTo>
                      <a:pt x="213646" y="56864"/>
                      <a:pt x="432435" y="94488"/>
                      <a:pt x="652748" y="112300"/>
                    </a:cubicBezTo>
                  </a:path>
                </a:pathLst>
              </a:custGeom>
              <a:noFill/>
              <a:ln w="5080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494" name="组合 493" descr="1ed9d187-91a0-4311-b78d-0d16d3e4036b"/>
            <p:cNvGrpSpPr/>
            <p:nvPr/>
          </p:nvGrpSpPr>
          <p:grpSpPr>
            <a:xfrm flipH="1">
              <a:off x="11676306" y="2721183"/>
              <a:ext cx="408912" cy="676426"/>
              <a:chOff x="108262" y="2721183"/>
              <a:chExt cx="408912" cy="676426"/>
            </a:xfrm>
          </p:grpSpPr>
          <p:sp>
            <p:nvSpPr>
              <p:cNvPr id="510" name="任意多边形 509" descr="d2c1e849-b939-460d-9d70-405199e4e089"/>
              <p:cNvSpPr/>
              <p:nvPr/>
            </p:nvSpPr>
            <p:spPr>
              <a:xfrm>
                <a:off x="108262" y="2721183"/>
                <a:ext cx="408912" cy="438458"/>
              </a:xfrm>
              <a:custGeom>
                <a:avLst/>
                <a:gdLst>
                  <a:gd name="connsiteX0" fmla="*/ 396444 w 408912"/>
                  <a:gd name="connsiteY0" fmla="*/ 323246 h 438458"/>
                  <a:gd name="connsiteX1" fmla="*/ 272316 w 408912"/>
                  <a:gd name="connsiteY1" fmla="*/ 206211 h 438458"/>
                  <a:gd name="connsiteX2" fmla="*/ 311260 w 408912"/>
                  <a:gd name="connsiteY2" fmla="*/ 74923 h 438458"/>
                  <a:gd name="connsiteX3" fmla="*/ 240932 w 408912"/>
                  <a:gd name="connsiteY3" fmla="*/ 1450 h 438458"/>
                  <a:gd name="connsiteX4" fmla="*/ 42327 w 408912"/>
                  <a:gd name="connsiteY4" fmla="*/ 51904 h 438458"/>
                  <a:gd name="connsiteX5" fmla="*/ 14892 w 408912"/>
                  <a:gd name="connsiteY5" fmla="*/ 148530 h 438458"/>
                  <a:gd name="connsiteX6" fmla="*/ 117473 w 408912"/>
                  <a:gd name="connsiteY6" fmla="*/ 260078 h 438458"/>
                  <a:gd name="connsiteX7" fmla="*/ 73643 w 408912"/>
                  <a:gd name="connsiteY7" fmla="*/ 390162 h 438458"/>
                  <a:gd name="connsiteX8" fmla="*/ 110915 w 408912"/>
                  <a:gd name="connsiteY8" fmla="*/ 437806 h 438458"/>
                  <a:gd name="connsiteX9" fmla="*/ 383128 w 408912"/>
                  <a:gd name="connsiteY9" fmla="*/ 382333 h 438458"/>
                  <a:gd name="connsiteX10" fmla="*/ 396578 w 408912"/>
                  <a:gd name="connsiteY10" fmla="*/ 323180 h 438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8912" h="438458">
                    <a:moveTo>
                      <a:pt x="396444" y="323246"/>
                    </a:moveTo>
                    <a:cubicBezTo>
                      <a:pt x="351075" y="285640"/>
                      <a:pt x="288375" y="248636"/>
                      <a:pt x="272316" y="206211"/>
                    </a:cubicBezTo>
                    <a:cubicBezTo>
                      <a:pt x="285029" y="169274"/>
                      <a:pt x="299149" y="121430"/>
                      <a:pt x="311260" y="74923"/>
                    </a:cubicBezTo>
                    <a:cubicBezTo>
                      <a:pt x="322435" y="31763"/>
                      <a:pt x="284427" y="-8186"/>
                      <a:pt x="240932" y="1450"/>
                    </a:cubicBezTo>
                    <a:cubicBezTo>
                      <a:pt x="181444" y="14632"/>
                      <a:pt x="104558" y="32967"/>
                      <a:pt x="42327" y="51904"/>
                    </a:cubicBezTo>
                    <a:cubicBezTo>
                      <a:pt x="706" y="64551"/>
                      <a:pt x="-13681" y="115742"/>
                      <a:pt x="14892" y="148530"/>
                    </a:cubicBezTo>
                    <a:cubicBezTo>
                      <a:pt x="58387" y="198449"/>
                      <a:pt x="109577" y="247164"/>
                      <a:pt x="117473" y="260078"/>
                    </a:cubicBezTo>
                    <a:cubicBezTo>
                      <a:pt x="116135" y="293402"/>
                      <a:pt x="93718" y="347738"/>
                      <a:pt x="73643" y="390162"/>
                    </a:cubicBezTo>
                    <a:cubicBezTo>
                      <a:pt x="61800" y="415255"/>
                      <a:pt x="83681" y="443092"/>
                      <a:pt x="110915" y="437806"/>
                    </a:cubicBezTo>
                    <a:cubicBezTo>
                      <a:pt x="193155" y="421813"/>
                      <a:pt x="305773" y="401939"/>
                      <a:pt x="383128" y="382333"/>
                    </a:cubicBezTo>
                    <a:cubicBezTo>
                      <a:pt x="410161" y="375440"/>
                      <a:pt x="418057" y="340979"/>
                      <a:pt x="396578" y="323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1" name="任意多边形 510" descr="32d797d2-43e6-4310-9f22-f4bb1b55ac3e"/>
              <p:cNvSpPr/>
              <p:nvPr/>
            </p:nvSpPr>
            <p:spPr>
              <a:xfrm>
                <a:off x="269632" y="3120445"/>
                <a:ext cx="147779" cy="277164"/>
              </a:xfrm>
              <a:custGeom>
                <a:avLst/>
                <a:gdLst>
                  <a:gd name="connsiteX0" fmla="*/ 0 w 147779"/>
                  <a:gd name="connsiteY0" fmla="*/ 29777 h 277164"/>
                  <a:gd name="connsiteX1" fmla="*/ 124329 w 147779"/>
                  <a:gd name="connsiteY1" fmla="*/ 277164 h 277164"/>
                  <a:gd name="connsiteX2" fmla="*/ 147549 w 147779"/>
                  <a:gd name="connsiteY2" fmla="*/ 0 h 277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7779" h="277164">
                    <a:moveTo>
                      <a:pt x="0" y="29777"/>
                    </a:moveTo>
                    <a:cubicBezTo>
                      <a:pt x="24826" y="82774"/>
                      <a:pt x="124329" y="277164"/>
                      <a:pt x="124329" y="277164"/>
                    </a:cubicBezTo>
                    <a:cubicBezTo>
                      <a:pt x="124329" y="277164"/>
                      <a:pt x="150493" y="61295"/>
                      <a:pt x="147549" y="0"/>
                    </a:cubicBezTo>
                  </a:path>
                </a:pathLst>
              </a:custGeom>
              <a:noFill/>
              <a:ln w="38100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2" name="任意多边形 511" descr="3566ed86-b6ac-42d4-9f15-cb96ef6eb613"/>
              <p:cNvSpPr/>
              <p:nvPr/>
            </p:nvSpPr>
            <p:spPr>
              <a:xfrm>
                <a:off x="208069" y="3103516"/>
                <a:ext cx="283186" cy="51257"/>
              </a:xfrm>
              <a:custGeom>
                <a:avLst/>
                <a:gdLst>
                  <a:gd name="connsiteX0" fmla="*/ 0 w 283186"/>
                  <a:gd name="connsiteY0" fmla="*/ 51257 h 51257"/>
                  <a:gd name="connsiteX1" fmla="*/ 283186 w 283186"/>
                  <a:gd name="connsiteY1" fmla="*/ 0 h 5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3186" h="51257">
                    <a:moveTo>
                      <a:pt x="0" y="51257"/>
                    </a:moveTo>
                    <a:cubicBezTo>
                      <a:pt x="66982" y="43294"/>
                      <a:pt x="216873" y="12179"/>
                      <a:pt x="283186" y="0"/>
                    </a:cubicBezTo>
                  </a:path>
                </a:pathLst>
              </a:custGeom>
              <a:noFill/>
              <a:ln w="38100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3" name="任意多边形 512" descr="c2fc1edc-2383-40ab-85b9-6fa4a297e42f"/>
              <p:cNvSpPr/>
              <p:nvPr/>
            </p:nvSpPr>
            <p:spPr>
              <a:xfrm>
                <a:off x="181972" y="2780381"/>
                <a:ext cx="149489" cy="43896"/>
              </a:xfrm>
              <a:custGeom>
                <a:avLst/>
                <a:gdLst>
                  <a:gd name="connsiteX0" fmla="*/ 0 w 149489"/>
                  <a:gd name="connsiteY0" fmla="*/ 43897 h 43896"/>
                  <a:gd name="connsiteX1" fmla="*/ 149489 w 149489"/>
                  <a:gd name="connsiteY1" fmla="*/ 0 h 43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489" h="43896">
                    <a:moveTo>
                      <a:pt x="0" y="43897"/>
                    </a:moveTo>
                    <a:cubicBezTo>
                      <a:pt x="50655" y="32253"/>
                      <a:pt x="100574" y="17598"/>
                      <a:pt x="149489" y="0"/>
                    </a:cubicBezTo>
                  </a:path>
                </a:pathLst>
              </a:custGeom>
              <a:noFill/>
              <a:ln w="38100" cap="rnd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4" name="任意多边形 513" descr="25e5cece-a8a6-49cb-bbdc-13fb30001e65"/>
              <p:cNvSpPr/>
              <p:nvPr/>
            </p:nvSpPr>
            <p:spPr>
              <a:xfrm>
                <a:off x="355350" y="3059418"/>
                <a:ext cx="83778" cy="13651"/>
              </a:xfrm>
              <a:custGeom>
                <a:avLst/>
                <a:gdLst>
                  <a:gd name="connsiteX0" fmla="*/ 0 w 83778"/>
                  <a:gd name="connsiteY0" fmla="*/ 13651 h 13651"/>
                  <a:gd name="connsiteX1" fmla="*/ 83778 w 83778"/>
                  <a:gd name="connsiteY1" fmla="*/ 0 h 13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3778" h="13651">
                    <a:moveTo>
                      <a:pt x="0" y="13651"/>
                    </a:moveTo>
                    <a:cubicBezTo>
                      <a:pt x="27703" y="7762"/>
                      <a:pt x="55674" y="3145"/>
                      <a:pt x="83778" y="0"/>
                    </a:cubicBezTo>
                  </a:path>
                </a:pathLst>
              </a:custGeom>
              <a:noFill/>
              <a:ln w="38100" cap="rnd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495" name="组合 494" descr="896e7046-13e9-49be-a581-7ab1878b5dc2"/>
            <p:cNvGrpSpPr/>
            <p:nvPr/>
          </p:nvGrpSpPr>
          <p:grpSpPr>
            <a:xfrm flipH="1">
              <a:off x="4810709" y="2730359"/>
              <a:ext cx="1348063" cy="2314399"/>
              <a:chOff x="5528029" y="4517407"/>
              <a:chExt cx="1348063" cy="2314399"/>
            </a:xfrm>
          </p:grpSpPr>
          <p:sp>
            <p:nvSpPr>
              <p:cNvPr id="499" name="任意多边形 498" descr="a060efea-2dbc-4420-ae9a-513f513ea838"/>
              <p:cNvSpPr/>
              <p:nvPr/>
            </p:nvSpPr>
            <p:spPr>
              <a:xfrm flipV="1">
                <a:off x="5528029" y="5590131"/>
                <a:ext cx="1348063" cy="1241675"/>
              </a:xfrm>
              <a:custGeom>
                <a:avLst/>
                <a:gdLst>
                  <a:gd name="connsiteX0" fmla="*/ 5 w 673400"/>
                  <a:gd name="connsiteY0" fmla="*/ 589057 h 613243"/>
                  <a:gd name="connsiteX1" fmla="*/ 104059 w 673400"/>
                  <a:gd name="connsiteY1" fmla="*/ 396675 h 613243"/>
                  <a:gd name="connsiteX2" fmla="*/ 190848 w 673400"/>
                  <a:gd name="connsiteY2" fmla="*/ 374459 h 613243"/>
                  <a:gd name="connsiteX3" fmla="*/ 289482 w 673400"/>
                  <a:gd name="connsiteY3" fmla="*/ 503874 h 613243"/>
                  <a:gd name="connsiteX4" fmla="*/ 254150 w 673400"/>
                  <a:gd name="connsiteY4" fmla="*/ 612879 h 613243"/>
                  <a:gd name="connsiteX5" fmla="*/ 201421 w 673400"/>
                  <a:gd name="connsiteY5" fmla="*/ 504208 h 613243"/>
                  <a:gd name="connsiteX6" fmla="*/ 272486 w 673400"/>
                  <a:gd name="connsiteY6" fmla="*/ 306072 h 613243"/>
                  <a:gd name="connsiteX7" fmla="*/ 414480 w 673400"/>
                  <a:gd name="connsiteY7" fmla="*/ 149891 h 613243"/>
                  <a:gd name="connsiteX8" fmla="*/ 617368 w 673400"/>
                  <a:gd name="connsiteY8" fmla="*/ 153638 h 613243"/>
                  <a:gd name="connsiteX9" fmla="*/ 646409 w 673400"/>
                  <a:gd name="connsiteY9" fmla="*/ 341269 h 613243"/>
                  <a:gd name="connsiteX10" fmla="*/ 603850 w 673400"/>
                  <a:gd name="connsiteY10" fmla="*/ 362147 h 613243"/>
                  <a:gd name="connsiteX11" fmla="*/ 558482 w 673400"/>
                  <a:gd name="connsiteY11" fmla="*/ 285395 h 613243"/>
                  <a:gd name="connsiteX12" fmla="*/ 564973 w 673400"/>
                  <a:gd name="connsiteY12" fmla="*/ 119779 h 613243"/>
                  <a:gd name="connsiteX13" fmla="*/ 670097 w 673400"/>
                  <a:gd name="connsiteY13" fmla="*/ 0 h 613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73400" h="613243">
                    <a:moveTo>
                      <a:pt x="5" y="589057"/>
                    </a:moveTo>
                    <a:cubicBezTo>
                      <a:pt x="-530" y="512974"/>
                      <a:pt x="40088" y="437828"/>
                      <a:pt x="104059" y="396675"/>
                    </a:cubicBezTo>
                    <a:cubicBezTo>
                      <a:pt x="129821" y="380080"/>
                      <a:pt x="160803" y="368637"/>
                      <a:pt x="190848" y="374459"/>
                    </a:cubicBezTo>
                    <a:cubicBezTo>
                      <a:pt x="247124" y="385366"/>
                      <a:pt x="274895" y="448401"/>
                      <a:pt x="289482" y="503874"/>
                    </a:cubicBezTo>
                    <a:cubicBezTo>
                      <a:pt x="300590" y="545963"/>
                      <a:pt x="297311" y="607325"/>
                      <a:pt x="254150" y="612879"/>
                    </a:cubicBezTo>
                    <a:cubicBezTo>
                      <a:pt x="207243" y="618834"/>
                      <a:pt x="192320" y="550581"/>
                      <a:pt x="201421" y="504208"/>
                    </a:cubicBezTo>
                    <a:cubicBezTo>
                      <a:pt x="215005" y="435085"/>
                      <a:pt x="239028" y="368035"/>
                      <a:pt x="272486" y="306072"/>
                    </a:cubicBezTo>
                    <a:cubicBezTo>
                      <a:pt x="306344" y="243238"/>
                      <a:pt x="351780" y="184018"/>
                      <a:pt x="414480" y="149891"/>
                    </a:cubicBezTo>
                    <a:cubicBezTo>
                      <a:pt x="477180" y="115831"/>
                      <a:pt x="559619" y="111682"/>
                      <a:pt x="617368" y="153638"/>
                    </a:cubicBezTo>
                    <a:cubicBezTo>
                      <a:pt x="675049" y="195594"/>
                      <a:pt x="694053" y="288205"/>
                      <a:pt x="646409" y="341269"/>
                    </a:cubicBezTo>
                    <a:cubicBezTo>
                      <a:pt x="635435" y="353515"/>
                      <a:pt x="620178" y="363619"/>
                      <a:pt x="603850" y="362147"/>
                    </a:cubicBezTo>
                    <a:cubicBezTo>
                      <a:pt x="571464" y="359135"/>
                      <a:pt x="560891" y="317782"/>
                      <a:pt x="558482" y="285395"/>
                    </a:cubicBezTo>
                    <a:cubicBezTo>
                      <a:pt x="554334" y="229988"/>
                      <a:pt x="550385" y="173378"/>
                      <a:pt x="564973" y="119779"/>
                    </a:cubicBezTo>
                    <a:cubicBezTo>
                      <a:pt x="579627" y="66180"/>
                      <a:pt x="616766" y="15391"/>
                      <a:pt x="670097" y="0"/>
                    </a:cubicBezTo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lvl="0"/>
                <a:endParaRPr lang="zh-CN" altLang="en-US"/>
              </a:p>
            </p:txBody>
          </p:sp>
          <p:sp>
            <p:nvSpPr>
              <p:cNvPr id="500" name="任意多边形 499" descr="ff509481-a3e5-4c0d-8247-781889d892de"/>
              <p:cNvSpPr/>
              <p:nvPr/>
            </p:nvSpPr>
            <p:spPr>
              <a:xfrm flipH="1" flipV="1">
                <a:off x="5663081" y="4517407"/>
                <a:ext cx="987162" cy="994158"/>
              </a:xfrm>
              <a:custGeom>
                <a:avLst/>
                <a:gdLst>
                  <a:gd name="connsiteX0" fmla="*/ 196787 w 1102137"/>
                  <a:gd name="connsiteY0" fmla="*/ 1109948 h 1109948"/>
                  <a:gd name="connsiteX1" fmla="*/ 301752 w 1102137"/>
                  <a:gd name="connsiteY1" fmla="*/ 1017080 h 1109948"/>
                  <a:gd name="connsiteX2" fmla="*/ 1102138 w 1102137"/>
                  <a:gd name="connsiteY2" fmla="*/ 220694 h 1109948"/>
                  <a:gd name="connsiteX3" fmla="*/ 886968 w 1102137"/>
                  <a:gd name="connsiteY3" fmla="*/ 0 h 1109948"/>
                  <a:gd name="connsiteX4" fmla="*/ 285083 w 1102137"/>
                  <a:gd name="connsiteY4" fmla="*/ 597218 h 1109948"/>
                  <a:gd name="connsiteX5" fmla="*/ 0 w 1102137"/>
                  <a:gd name="connsiteY5" fmla="*/ 854297 h 1109948"/>
                  <a:gd name="connsiteX6" fmla="*/ 196691 w 1102137"/>
                  <a:gd name="connsiteY6" fmla="*/ 1109948 h 1109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2137" h="1109948">
                    <a:moveTo>
                      <a:pt x="196787" y="1109948"/>
                    </a:moveTo>
                    <a:cubicBezTo>
                      <a:pt x="231839" y="1079087"/>
                      <a:pt x="266891" y="1048226"/>
                      <a:pt x="301752" y="1017080"/>
                    </a:cubicBezTo>
                    <a:cubicBezTo>
                      <a:pt x="582930" y="766572"/>
                      <a:pt x="843915" y="494824"/>
                      <a:pt x="1102138" y="220694"/>
                    </a:cubicBezTo>
                    <a:cubicBezTo>
                      <a:pt x="1057942" y="157163"/>
                      <a:pt x="939260" y="40481"/>
                      <a:pt x="886968" y="0"/>
                    </a:cubicBezTo>
                    <a:cubicBezTo>
                      <a:pt x="644557" y="221456"/>
                      <a:pt x="491871" y="388334"/>
                      <a:pt x="285083" y="597218"/>
                    </a:cubicBezTo>
                    <a:cubicBezTo>
                      <a:pt x="203073" y="680085"/>
                      <a:pt x="89630" y="767810"/>
                      <a:pt x="0" y="854297"/>
                    </a:cubicBezTo>
                    <a:cubicBezTo>
                      <a:pt x="55626" y="941737"/>
                      <a:pt x="141161" y="1022509"/>
                      <a:pt x="196691" y="11099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1" name="任意多边形 500" descr="dc94dc67-c9d2-44f0-a184-6288d22cd33c"/>
              <p:cNvSpPr/>
              <p:nvPr/>
            </p:nvSpPr>
            <p:spPr>
              <a:xfrm flipH="1" flipV="1">
                <a:off x="5575634" y="5307836"/>
                <a:ext cx="274794" cy="251333"/>
              </a:xfrm>
              <a:custGeom>
                <a:avLst/>
                <a:gdLst>
                  <a:gd name="connsiteX0" fmla="*/ 199549 w 306800"/>
                  <a:gd name="connsiteY0" fmla="*/ 280511 h 280606"/>
                  <a:gd name="connsiteX1" fmla="*/ 306800 w 306800"/>
                  <a:gd name="connsiteY1" fmla="*/ 0 h 280606"/>
                  <a:gd name="connsiteX2" fmla="*/ 0 w 306800"/>
                  <a:gd name="connsiteY2" fmla="*/ 53816 h 280606"/>
                  <a:gd name="connsiteX3" fmla="*/ 199454 w 306800"/>
                  <a:gd name="connsiteY3" fmla="*/ 280606 h 280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6800" h="280606">
                    <a:moveTo>
                      <a:pt x="199549" y="280511"/>
                    </a:moveTo>
                    <a:cubicBezTo>
                      <a:pt x="233839" y="184404"/>
                      <a:pt x="263747" y="92488"/>
                      <a:pt x="306800" y="0"/>
                    </a:cubicBezTo>
                    <a:cubicBezTo>
                      <a:pt x="211550" y="9811"/>
                      <a:pt x="95345" y="43910"/>
                      <a:pt x="0" y="53816"/>
                    </a:cubicBezTo>
                    <a:cubicBezTo>
                      <a:pt x="59246" y="130778"/>
                      <a:pt x="140208" y="203549"/>
                      <a:pt x="199454" y="280606"/>
                    </a:cubicBezTo>
                    <a:close/>
                  </a:path>
                </a:pathLst>
              </a:custGeom>
              <a:noFill/>
              <a:ln w="50800" cap="rnd">
                <a:solidFill>
                  <a:schemeClr val="accent2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2" name="任意多边形 501" descr="448f1b3f-d741-42f6-b3b0-4e86cf2e6a6f"/>
              <p:cNvSpPr/>
              <p:nvPr/>
            </p:nvSpPr>
            <p:spPr>
              <a:xfrm flipH="1" flipV="1">
                <a:off x="5852819" y="5214248"/>
                <a:ext cx="308066" cy="302521"/>
              </a:xfrm>
              <a:custGeom>
                <a:avLst/>
                <a:gdLst>
                  <a:gd name="connsiteX0" fmla="*/ 343948 w 343947"/>
                  <a:gd name="connsiteY0" fmla="*/ 0 h 337756"/>
                  <a:gd name="connsiteX1" fmla="*/ 0 w 343947"/>
                  <a:gd name="connsiteY1" fmla="*/ 337756 h 337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43947" h="337756">
                    <a:moveTo>
                      <a:pt x="343948" y="0"/>
                    </a:moveTo>
                    <a:cubicBezTo>
                      <a:pt x="222314" y="120682"/>
                      <a:pt x="121634" y="217075"/>
                      <a:pt x="0" y="337756"/>
                    </a:cubicBezTo>
                  </a:path>
                </a:pathLst>
              </a:custGeom>
              <a:noFill/>
              <a:ln w="50800" cap="rnd">
                <a:solidFill>
                  <a:schemeClr val="accent2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3" name="任意多边形 502" descr="1a68a457-d688-4a19-84b1-636d6ac80daa"/>
              <p:cNvSpPr/>
              <p:nvPr/>
            </p:nvSpPr>
            <p:spPr>
              <a:xfrm flipH="1" flipV="1">
                <a:off x="5774159" y="4829654"/>
                <a:ext cx="629442" cy="576292"/>
              </a:xfrm>
              <a:custGeom>
                <a:avLst/>
                <a:gdLst>
                  <a:gd name="connsiteX0" fmla="*/ 702755 w 702754"/>
                  <a:gd name="connsiteY0" fmla="*/ 0 h 643413"/>
                  <a:gd name="connsiteX1" fmla="*/ 0 w 702754"/>
                  <a:gd name="connsiteY1" fmla="*/ 643414 h 643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2754" h="643413">
                    <a:moveTo>
                      <a:pt x="702755" y="0"/>
                    </a:moveTo>
                    <a:cubicBezTo>
                      <a:pt x="468535" y="214408"/>
                      <a:pt x="234220" y="428911"/>
                      <a:pt x="0" y="643414"/>
                    </a:cubicBezTo>
                  </a:path>
                </a:pathLst>
              </a:custGeom>
              <a:noFill/>
              <a:ln w="50800" cap="rnd">
                <a:solidFill>
                  <a:schemeClr val="accent2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4" name="任意多边形 503" descr="96804b23-252c-4f91-a7a6-c41e6ba5959e"/>
              <p:cNvSpPr/>
              <p:nvPr/>
            </p:nvSpPr>
            <p:spPr>
              <a:xfrm flipH="1" flipV="1">
                <a:off x="5676902" y="5150945"/>
                <a:ext cx="149554" cy="150578"/>
              </a:xfrm>
              <a:custGeom>
                <a:avLst/>
                <a:gdLst>
                  <a:gd name="connsiteX0" fmla="*/ 166973 w 166973"/>
                  <a:gd name="connsiteY0" fmla="*/ 0 h 168116"/>
                  <a:gd name="connsiteX1" fmla="*/ 0 w 166973"/>
                  <a:gd name="connsiteY1" fmla="*/ 168116 h 168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6973" h="168116">
                    <a:moveTo>
                      <a:pt x="166973" y="0"/>
                    </a:moveTo>
                    <a:cubicBezTo>
                      <a:pt x="112490" y="50006"/>
                      <a:pt x="51911" y="115348"/>
                      <a:pt x="0" y="168116"/>
                    </a:cubicBezTo>
                  </a:path>
                </a:pathLst>
              </a:custGeom>
              <a:noFill/>
              <a:ln w="50800" cap="rnd">
                <a:solidFill>
                  <a:schemeClr val="accent2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5" name="任意多边形 504" descr="254c69fd-b047-4908-8b02-e27cd4d0d63e"/>
              <p:cNvSpPr/>
              <p:nvPr/>
            </p:nvSpPr>
            <p:spPr>
              <a:xfrm flipH="1" flipV="1">
                <a:off x="5904007" y="4782220"/>
                <a:ext cx="311479" cy="289127"/>
              </a:xfrm>
              <a:custGeom>
                <a:avLst/>
                <a:gdLst>
                  <a:gd name="connsiteX0" fmla="*/ 347758 w 347757"/>
                  <a:gd name="connsiteY0" fmla="*/ 0 h 322802"/>
                  <a:gd name="connsiteX1" fmla="*/ 0 w 347757"/>
                  <a:gd name="connsiteY1" fmla="*/ 322802 h 322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47757" h="322802">
                    <a:moveTo>
                      <a:pt x="347758" y="0"/>
                    </a:moveTo>
                    <a:cubicBezTo>
                      <a:pt x="218122" y="118872"/>
                      <a:pt x="0" y="322802"/>
                      <a:pt x="0" y="322802"/>
                    </a:cubicBezTo>
                  </a:path>
                </a:pathLst>
              </a:custGeom>
              <a:noFill/>
              <a:ln w="50800" cap="rnd">
                <a:solidFill>
                  <a:schemeClr val="accent2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6" name="任意多边形 505" descr="6b2bb0ca-b618-409d-b2d9-595365247a0d"/>
              <p:cNvSpPr/>
              <p:nvPr/>
            </p:nvSpPr>
            <p:spPr>
              <a:xfrm flipH="1" flipV="1">
                <a:off x="6264626" y="4657151"/>
                <a:ext cx="197500" cy="175660"/>
              </a:xfrm>
              <a:custGeom>
                <a:avLst/>
                <a:gdLst>
                  <a:gd name="connsiteX0" fmla="*/ 220504 w 220503"/>
                  <a:gd name="connsiteY0" fmla="*/ 0 h 196119"/>
                  <a:gd name="connsiteX1" fmla="*/ 0 w 220503"/>
                  <a:gd name="connsiteY1" fmla="*/ 196120 h 196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0503" h="196119">
                    <a:moveTo>
                      <a:pt x="220504" y="0"/>
                    </a:moveTo>
                    <a:cubicBezTo>
                      <a:pt x="144399" y="62389"/>
                      <a:pt x="70771" y="127826"/>
                      <a:pt x="0" y="196120"/>
                    </a:cubicBezTo>
                  </a:path>
                </a:pathLst>
              </a:custGeom>
              <a:noFill/>
              <a:ln w="50800" cap="rnd">
                <a:solidFill>
                  <a:schemeClr val="accent2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7" name="任意多边形 506" descr="9e388b10-5f0d-4211-9111-d274fc85c099"/>
              <p:cNvSpPr/>
              <p:nvPr/>
            </p:nvSpPr>
            <p:spPr>
              <a:xfrm flipH="1" flipV="1">
                <a:off x="6456156" y="4536858"/>
                <a:ext cx="188884" cy="374099"/>
              </a:xfrm>
              <a:custGeom>
                <a:avLst/>
                <a:gdLst>
                  <a:gd name="connsiteX0" fmla="*/ 210884 w 210883"/>
                  <a:gd name="connsiteY0" fmla="*/ 0 h 417671"/>
                  <a:gd name="connsiteX1" fmla="*/ 0 w 210883"/>
                  <a:gd name="connsiteY1" fmla="*/ 186023 h 417671"/>
                  <a:gd name="connsiteX2" fmla="*/ 192405 w 210883"/>
                  <a:gd name="connsiteY2" fmla="*/ 417671 h 417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0882" h="417670">
                    <a:moveTo>
                      <a:pt x="210884" y="0"/>
                    </a:moveTo>
                    <a:cubicBezTo>
                      <a:pt x="141827" y="59246"/>
                      <a:pt x="69152" y="126778"/>
                      <a:pt x="0" y="186023"/>
                    </a:cubicBezTo>
                    <a:cubicBezTo>
                      <a:pt x="56579" y="269081"/>
                      <a:pt x="121158" y="346805"/>
                      <a:pt x="192405" y="417671"/>
                    </a:cubicBezTo>
                  </a:path>
                </a:pathLst>
              </a:custGeom>
              <a:noFill/>
              <a:ln w="50800" cap="rnd">
                <a:solidFill>
                  <a:schemeClr val="accent2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8" name="任意多边形 507" descr="ef9905e9-6082-42d5-a212-8a0777a2d36b"/>
              <p:cNvSpPr/>
              <p:nvPr/>
            </p:nvSpPr>
            <p:spPr>
              <a:xfrm flipH="1" flipV="1">
                <a:off x="6268551" y="5032445"/>
                <a:ext cx="70639" cy="67482"/>
              </a:xfrm>
              <a:custGeom>
                <a:avLst/>
                <a:gdLst>
                  <a:gd name="connsiteX0" fmla="*/ 78867 w 78866"/>
                  <a:gd name="connsiteY0" fmla="*/ 0 h 75342"/>
                  <a:gd name="connsiteX1" fmla="*/ 0 w 78866"/>
                  <a:gd name="connsiteY1" fmla="*/ 75343 h 75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866" h="75342">
                    <a:moveTo>
                      <a:pt x="78867" y="0"/>
                    </a:moveTo>
                    <a:cubicBezTo>
                      <a:pt x="52578" y="25146"/>
                      <a:pt x="26289" y="50292"/>
                      <a:pt x="0" y="75343"/>
                    </a:cubicBezTo>
                  </a:path>
                </a:pathLst>
              </a:custGeom>
              <a:noFill/>
              <a:ln w="50800" cap="rnd">
                <a:solidFill>
                  <a:schemeClr val="accent2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9" name="任意多边形 508" descr="6593f9c1-cecf-43e7-afe1-a7ecb35bb469"/>
              <p:cNvSpPr/>
              <p:nvPr/>
            </p:nvSpPr>
            <p:spPr>
              <a:xfrm flipH="1" flipV="1">
                <a:off x="5528029" y="5543899"/>
                <a:ext cx="66288" cy="57927"/>
              </a:xfrm>
              <a:custGeom>
                <a:avLst/>
                <a:gdLst>
                  <a:gd name="connsiteX0" fmla="*/ 74009 w 74009"/>
                  <a:gd name="connsiteY0" fmla="*/ 0 h 64674"/>
                  <a:gd name="connsiteX1" fmla="*/ 0 w 74009"/>
                  <a:gd name="connsiteY1" fmla="*/ 64675 h 64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009" h="64674">
                    <a:moveTo>
                      <a:pt x="74009" y="0"/>
                    </a:moveTo>
                    <a:cubicBezTo>
                      <a:pt x="49339" y="21526"/>
                      <a:pt x="24670" y="43148"/>
                      <a:pt x="0" y="64675"/>
                    </a:cubicBezTo>
                  </a:path>
                </a:pathLst>
              </a:custGeom>
              <a:noFill/>
              <a:ln w="50800" cap="rnd">
                <a:solidFill>
                  <a:schemeClr val="accent2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496" name="任意多边形 495" descr="dcc544c6-889f-462f-a0b4-9f36ee7a2f2e"/>
            <p:cNvSpPr/>
            <p:nvPr/>
          </p:nvSpPr>
          <p:spPr>
            <a:xfrm flipH="1">
              <a:off x="1479" y="-1"/>
              <a:ext cx="6541019" cy="5341258"/>
            </a:xfrm>
            <a:custGeom>
              <a:avLst/>
              <a:gdLst>
                <a:gd name="connsiteX0" fmla="*/ 0 w 5415129"/>
                <a:gd name="connsiteY0" fmla="*/ 0 h 4572000"/>
                <a:gd name="connsiteX1" fmla="*/ 5415129 w 5415129"/>
                <a:gd name="connsiteY1" fmla="*/ 0 h 4572000"/>
                <a:gd name="connsiteX2" fmla="*/ 5415129 w 5415129"/>
                <a:gd name="connsiteY2" fmla="*/ 4062031 h 4572000"/>
                <a:gd name="connsiteX3" fmla="*/ 5324191 w 5415129"/>
                <a:gd name="connsiteY3" fmla="*/ 4102351 h 4572000"/>
                <a:gd name="connsiteX4" fmla="*/ 4630449 w 5415129"/>
                <a:gd name="connsiteY4" fmla="*/ 4348032 h 4572000"/>
                <a:gd name="connsiteX5" fmla="*/ 3366119 w 5415129"/>
                <a:gd name="connsiteY5" fmla="*/ 4564504 h 4572000"/>
                <a:gd name="connsiteX6" fmla="*/ 2721238 w 5415129"/>
                <a:gd name="connsiteY6" fmla="*/ 4558957 h 4572000"/>
                <a:gd name="connsiteX7" fmla="*/ 2232967 w 5415129"/>
                <a:gd name="connsiteY7" fmla="*/ 4488144 h 4572000"/>
                <a:gd name="connsiteX8" fmla="*/ 1849512 w 5415129"/>
                <a:gd name="connsiteY8" fmla="*/ 4257481 h 4572000"/>
                <a:gd name="connsiteX9" fmla="*/ 1587799 w 5415129"/>
                <a:gd name="connsiteY9" fmla="*/ 3721088 h 4572000"/>
                <a:gd name="connsiteX10" fmla="*/ 1496457 w 5415129"/>
                <a:gd name="connsiteY10" fmla="*/ 3070517 h 4572000"/>
                <a:gd name="connsiteX11" fmla="*/ 1361529 w 5415129"/>
                <a:gd name="connsiteY11" fmla="*/ 2476208 h 4572000"/>
                <a:gd name="connsiteX12" fmla="*/ 670688 w 5415129"/>
                <a:gd name="connsiteY12" fmla="*/ 1681056 h 4572000"/>
                <a:gd name="connsiteX13" fmla="*/ 308988 w 5415129"/>
                <a:gd name="connsiteY13" fmla="*/ 1210291 h 4572000"/>
                <a:gd name="connsiteX14" fmla="*/ 122627 w 5415129"/>
                <a:gd name="connsiteY14" fmla="*/ 611946 h 4572000"/>
                <a:gd name="connsiteX15" fmla="*/ 54322 w 5415129"/>
                <a:gd name="connsiteY15" fmla="*/ 261061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15129" h="4572000">
                  <a:moveTo>
                    <a:pt x="0" y="0"/>
                  </a:moveTo>
                  <a:lnTo>
                    <a:pt x="5415129" y="0"/>
                  </a:lnTo>
                  <a:lnTo>
                    <a:pt x="5415129" y="4062031"/>
                  </a:lnTo>
                  <a:lnTo>
                    <a:pt x="5324191" y="4102351"/>
                  </a:lnTo>
                  <a:cubicBezTo>
                    <a:pt x="5098018" y="4197585"/>
                    <a:pt x="4866465" y="4279956"/>
                    <a:pt x="4630449" y="4348032"/>
                  </a:cubicBezTo>
                  <a:cubicBezTo>
                    <a:pt x="4218684" y="4466822"/>
                    <a:pt x="3794237" y="4541739"/>
                    <a:pt x="3366119" y="4564504"/>
                  </a:cubicBezTo>
                  <a:cubicBezTo>
                    <a:pt x="3151302" y="4575886"/>
                    <a:pt x="2935837" y="4574517"/>
                    <a:pt x="2721238" y="4558957"/>
                  </a:cubicBezTo>
                  <a:cubicBezTo>
                    <a:pt x="2557425" y="4547071"/>
                    <a:pt x="2391522" y="4533673"/>
                    <a:pt x="2232967" y="4488144"/>
                  </a:cubicBezTo>
                  <a:cubicBezTo>
                    <a:pt x="2086011" y="4445930"/>
                    <a:pt x="1952741" y="4371515"/>
                    <a:pt x="1849512" y="4257481"/>
                  </a:cubicBezTo>
                  <a:cubicBezTo>
                    <a:pt x="1715234" y="4109227"/>
                    <a:pt x="1635272" y="3912997"/>
                    <a:pt x="1587799" y="3721088"/>
                  </a:cubicBezTo>
                  <a:cubicBezTo>
                    <a:pt x="1535068" y="3507858"/>
                    <a:pt x="1520301" y="3288142"/>
                    <a:pt x="1496457" y="3070517"/>
                  </a:cubicBezTo>
                  <a:cubicBezTo>
                    <a:pt x="1474268" y="2867515"/>
                    <a:pt x="1446894" y="2663648"/>
                    <a:pt x="1361529" y="2476208"/>
                  </a:cubicBezTo>
                  <a:cubicBezTo>
                    <a:pt x="1212195" y="2148436"/>
                    <a:pt x="922388" y="1926128"/>
                    <a:pt x="670688" y="1681056"/>
                  </a:cubicBezTo>
                  <a:cubicBezTo>
                    <a:pt x="526974" y="1541087"/>
                    <a:pt x="398532" y="1391177"/>
                    <a:pt x="308988" y="1210291"/>
                  </a:cubicBezTo>
                  <a:cubicBezTo>
                    <a:pt x="215844" y="1022129"/>
                    <a:pt x="164337" y="816750"/>
                    <a:pt x="122627" y="611946"/>
                  </a:cubicBezTo>
                  <a:cubicBezTo>
                    <a:pt x="98862" y="495266"/>
                    <a:pt x="76966" y="378072"/>
                    <a:pt x="54322" y="261061"/>
                  </a:cubicBezTo>
                  <a:close/>
                </a:path>
              </a:pathLst>
            </a:custGeom>
            <a:blipFill>
              <a:blip r:embed="rId2">
                <a:alphaModFix amt="97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contrast="20000"/>
                        </a14:imgEffect>
                        <a14:imgEffect>
                          <a14:colorTemperature colorTemp="7200"/>
                        </a14:imgEffect>
                      </a14:imgLayer>
                    </a14:imgProps>
                  </a:ext>
                </a:extLst>
              </a:blip>
              <a:stretch>
                <a:fillRect l="-11244" r="-11244"/>
              </a:stretch>
            </a:blipFill>
            <a:ln w="8079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7" name="任意多边形 496" descr="e9e8f4be-d446-4576-a94d-65ef388f2bb4"/>
            <p:cNvSpPr/>
            <p:nvPr/>
          </p:nvSpPr>
          <p:spPr>
            <a:xfrm flipH="1">
              <a:off x="171604" y="4006603"/>
              <a:ext cx="326094" cy="358307"/>
            </a:xfrm>
            <a:custGeom>
              <a:avLst/>
              <a:gdLst>
                <a:gd name="connsiteX0" fmla="*/ 91910 w 114589"/>
                <a:gd name="connsiteY0" fmla="*/ 119352 h 125909"/>
                <a:gd name="connsiteX1" fmla="*/ 12773 w 114589"/>
                <a:gd name="connsiteY1" fmla="*/ 101895 h 125909"/>
                <a:gd name="connsiteX2" fmla="*/ 15350 w 114589"/>
                <a:gd name="connsiteY2" fmla="*/ 20929 h 125909"/>
                <a:gd name="connsiteX3" fmla="*/ 96898 w 114589"/>
                <a:gd name="connsiteY3" fmla="*/ 16108 h 125909"/>
                <a:gd name="connsiteX4" fmla="*/ 91827 w 114589"/>
                <a:gd name="connsiteY4" fmla="*/ 119352 h 12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89" h="125909">
                  <a:moveTo>
                    <a:pt x="91910" y="119352"/>
                  </a:moveTo>
                  <a:cubicBezTo>
                    <a:pt x="65808" y="132735"/>
                    <a:pt x="30728" y="125004"/>
                    <a:pt x="12773" y="101895"/>
                  </a:cubicBezTo>
                  <a:cubicBezTo>
                    <a:pt x="-5183" y="78786"/>
                    <a:pt x="-4102" y="42875"/>
                    <a:pt x="15350" y="20929"/>
                  </a:cubicBezTo>
                  <a:cubicBezTo>
                    <a:pt x="37628" y="-4342"/>
                    <a:pt x="73123" y="-7667"/>
                    <a:pt x="96898" y="16108"/>
                  </a:cubicBezTo>
                  <a:cubicBezTo>
                    <a:pt x="120755" y="39882"/>
                    <a:pt x="121836" y="103973"/>
                    <a:pt x="91827" y="119352"/>
                  </a:cubicBezTo>
                  <a:close/>
                </a:path>
              </a:pathLst>
            </a:custGeom>
            <a:solidFill>
              <a:schemeClr val="accent2"/>
            </a:solidFill>
            <a:ln w="25400" cap="rnd">
              <a:noFill/>
              <a:prstDash val="solid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/>
              <a:endParaRPr lang="zh-CN" altLang="en-US"/>
            </a:p>
          </p:txBody>
        </p:sp>
        <p:sp>
          <p:nvSpPr>
            <p:cNvPr id="498" name="任意多边形 497" descr="471d49b1-4268-43eb-a5c2-f08f5ca68808"/>
            <p:cNvSpPr/>
            <p:nvPr/>
          </p:nvSpPr>
          <p:spPr>
            <a:xfrm flipH="1">
              <a:off x="2790533" y="5454861"/>
              <a:ext cx="308492" cy="341716"/>
            </a:xfrm>
            <a:custGeom>
              <a:avLst/>
              <a:gdLst>
                <a:gd name="connsiteX0" fmla="*/ 341071 w 341154"/>
                <a:gd name="connsiteY0" fmla="*/ 150128 h 377896"/>
                <a:gd name="connsiteX1" fmla="*/ 209730 w 341154"/>
                <a:gd name="connsiteY1" fmla="*/ 144808 h 377896"/>
                <a:gd name="connsiteX2" fmla="*/ 156446 w 341154"/>
                <a:gd name="connsiteY2" fmla="*/ 0 h 377896"/>
                <a:gd name="connsiteX3" fmla="*/ 122114 w 341154"/>
                <a:gd name="connsiteY3" fmla="*/ 161932 h 377896"/>
                <a:gd name="connsiteX4" fmla="*/ 0 w 341154"/>
                <a:gd name="connsiteY4" fmla="*/ 190445 h 377896"/>
                <a:gd name="connsiteX5" fmla="*/ 102828 w 341154"/>
                <a:gd name="connsiteY5" fmla="*/ 265010 h 377896"/>
                <a:gd name="connsiteX6" fmla="*/ 87450 w 341154"/>
                <a:gd name="connsiteY6" fmla="*/ 377897 h 377896"/>
                <a:gd name="connsiteX7" fmla="*/ 179222 w 341154"/>
                <a:gd name="connsiteY7" fmla="*/ 290945 h 377896"/>
                <a:gd name="connsiteX8" fmla="*/ 276731 w 341154"/>
                <a:gd name="connsiteY8" fmla="*/ 377481 h 377896"/>
                <a:gd name="connsiteX9" fmla="*/ 244394 w 341154"/>
                <a:gd name="connsiteY9" fmla="*/ 237411 h 377896"/>
                <a:gd name="connsiteX10" fmla="*/ 341154 w 341154"/>
                <a:gd name="connsiteY10" fmla="*/ 150045 h 37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154" h="377896">
                  <a:moveTo>
                    <a:pt x="341071" y="150128"/>
                  </a:moveTo>
                  <a:cubicBezTo>
                    <a:pt x="298094" y="146637"/>
                    <a:pt x="252707" y="148382"/>
                    <a:pt x="209730" y="144808"/>
                  </a:cubicBezTo>
                  <a:cubicBezTo>
                    <a:pt x="193437" y="95596"/>
                    <a:pt x="171242" y="49710"/>
                    <a:pt x="156446" y="0"/>
                  </a:cubicBezTo>
                  <a:cubicBezTo>
                    <a:pt x="144974" y="53950"/>
                    <a:pt x="133502" y="107982"/>
                    <a:pt x="122114" y="161932"/>
                  </a:cubicBezTo>
                  <a:cubicBezTo>
                    <a:pt x="81298" y="172240"/>
                    <a:pt x="40815" y="180137"/>
                    <a:pt x="0" y="190445"/>
                  </a:cubicBezTo>
                  <a:cubicBezTo>
                    <a:pt x="38987" y="212972"/>
                    <a:pt x="63842" y="242565"/>
                    <a:pt x="102828" y="265010"/>
                  </a:cubicBezTo>
                  <a:cubicBezTo>
                    <a:pt x="103909" y="300505"/>
                    <a:pt x="99670" y="344479"/>
                    <a:pt x="87450" y="377897"/>
                  </a:cubicBezTo>
                  <a:cubicBezTo>
                    <a:pt x="116295" y="347721"/>
                    <a:pt x="156279" y="325859"/>
                    <a:pt x="179222" y="290945"/>
                  </a:cubicBezTo>
                  <a:cubicBezTo>
                    <a:pt x="212058" y="325360"/>
                    <a:pt x="249631" y="350132"/>
                    <a:pt x="276731" y="377481"/>
                  </a:cubicBezTo>
                  <a:cubicBezTo>
                    <a:pt x="276731" y="377481"/>
                    <a:pt x="250047" y="275567"/>
                    <a:pt x="244394" y="237411"/>
                  </a:cubicBezTo>
                  <a:cubicBezTo>
                    <a:pt x="244394" y="230263"/>
                    <a:pt x="341154" y="150045"/>
                    <a:pt x="341154" y="150045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25400" cap="rnd">
              <a:noFill/>
              <a:prstDash val="solid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/>
              <a:endParaRPr lang="zh-CN" altLang="en-US"/>
            </a:p>
          </p:txBody>
        </p:sp>
      </p:grpSp>
      <p:sp>
        <p:nvSpPr>
          <p:cNvPr id="5" name="标题 4" descr="2306fbc4-f8c4-4e48-aab3-d6da6b6bb2ab"/>
          <p:cNvSpPr>
            <a:spLocks noGrp="1"/>
          </p:cNvSpPr>
          <p:nvPr>
            <p:ph type="title" hasCustomPrompt="1"/>
          </p:nvPr>
        </p:nvSpPr>
        <p:spPr>
          <a:xfrm>
            <a:off x="6743838" y="2221596"/>
            <a:ext cx="4775061" cy="130637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200"/>
            </a:lvl1pPr>
          </a:lstStyle>
          <a:p>
            <a:pPr lvl="0"/>
            <a:r>
              <a:rPr lang="zh-CN" altLang="en-US"/>
              <a:t>Click to add title</a:t>
            </a:r>
            <a:endParaRPr lang="en-US"/>
          </a:p>
        </p:txBody>
      </p:sp>
      <p:sp>
        <p:nvSpPr>
          <p:cNvPr id="25" name="文本占位符 24" descr="703ac3c7-228c-4f84-875b-dbbc1cefe067"/>
          <p:cNvSpPr>
            <a:spLocks noGrp="1"/>
          </p:cNvSpPr>
          <p:nvPr>
            <p:ph type="body" sz="quarter" idx="1" hasCustomPrompt="1"/>
          </p:nvPr>
        </p:nvSpPr>
        <p:spPr>
          <a:xfrm>
            <a:off x="6743838" y="3539823"/>
            <a:ext cx="4775061" cy="161404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buFont typeface="+mj-lt"/>
              <a:buNone/>
              <a:defRPr sz="2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zh-CN" altLang="en-US"/>
              <a:t>Click to add text</a:t>
            </a:r>
            <a:endParaRPr lang="en-US"/>
          </a:p>
        </p:txBody>
      </p:sp>
      <p:sp>
        <p:nvSpPr>
          <p:cNvPr id="4" name="日期占位符 3" descr="951ad8e2-e91b-4bd0-8c02-88d9224e62a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A813-B2FD-42E1-9222-83B574E99074}" type="datetime1">
              <a:rPr lang="zh-CN" altLang="en-US" smtClean="0"/>
            </a:fld>
            <a:endParaRPr lang="en-US" altLang="zh-CN"/>
          </a:p>
        </p:txBody>
      </p:sp>
      <p:sp>
        <p:nvSpPr>
          <p:cNvPr id="6" name="页脚占位符 5" descr="380440d9-fd0f-4e4e-9fae-504cf3ccdccb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iSlide</a:t>
            </a:r>
            <a:endParaRPr lang="zh-CN" altLang="en-US"/>
          </a:p>
        </p:txBody>
      </p:sp>
      <p:sp>
        <p:nvSpPr>
          <p:cNvPr id="8" name="灯片编号占位符 7" descr="fdf7c6be-11f9-4ce1-b301-1b2818a2a84e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70be8dc1-c043-4a42-8a32-aa35d65fe76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CN" altLang="en-US"/>
              <a:t>Click to add title</a:t>
            </a:r>
            <a:endParaRPr lang="en-US"/>
          </a:p>
        </p:txBody>
      </p:sp>
      <p:sp>
        <p:nvSpPr>
          <p:cNvPr id="3" name="日期占位符 2" descr="ebc46cd7-4ae6-4094-9d2a-7205e8980ca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页脚占位符 3" descr="88fb9a4d-fcf2-4b3d-9ab1-fc0117858bc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 descr="e2388d7c-eb5e-4a16-9293-69592eaebc0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 descr="ff218559-53de-4a9f-a881-332d6bacfb6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页脚占位符 2" descr="875034d2-f3e5-47a6-a5fd-7c44b213405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 descr="f94f2c45-58e2-4b05-b316-a3faac5132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matchingName="Closing">
  <p:cSld name="Closing">
    <p:bg>
      <p:bgPr>
        <a:solidFill>
          <a:schemeClr val="accent1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2" name="组合 611" descr="df656d03-518d-4811-87ea-c0ea873c99dd"/>
          <p:cNvGrpSpPr/>
          <p:nvPr/>
        </p:nvGrpSpPr>
        <p:grpSpPr>
          <a:xfrm>
            <a:off x="0" y="-1"/>
            <a:ext cx="12193480" cy="6859888"/>
            <a:chOff x="0" y="-1"/>
            <a:chExt cx="12193480" cy="6859888"/>
          </a:xfrm>
        </p:grpSpPr>
        <p:grpSp>
          <p:nvGrpSpPr>
            <p:cNvPr id="613" name="组合 612" descr="de3b9a98-aac1-4832-82ee-6df71e804fa0"/>
            <p:cNvGrpSpPr/>
            <p:nvPr/>
          </p:nvGrpSpPr>
          <p:grpSpPr>
            <a:xfrm>
              <a:off x="0" y="0"/>
              <a:ext cx="12193480" cy="6859887"/>
              <a:chOff x="0" y="0"/>
              <a:chExt cx="12193480" cy="6859887"/>
            </a:xfrm>
          </p:grpSpPr>
          <p:sp>
            <p:nvSpPr>
              <p:cNvPr id="678" name="任意多边形 677" descr="6af0278d-401e-4aea-b8c7-1d55c2a5825e"/>
              <p:cNvSpPr/>
              <p:nvPr/>
            </p:nvSpPr>
            <p:spPr>
              <a:xfrm>
                <a:off x="388308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9" name="任意多边形 678" descr="3c8b3904-0104-4ed6-a679-81216563193d"/>
              <p:cNvSpPr/>
              <p:nvPr/>
            </p:nvSpPr>
            <p:spPr>
              <a:xfrm>
                <a:off x="722194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0" name="任意多边形 679" descr="ea69c4ce-5be5-4830-b31e-5532928541c1"/>
              <p:cNvSpPr/>
              <p:nvPr/>
            </p:nvSpPr>
            <p:spPr>
              <a:xfrm>
                <a:off x="1056130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1" name="任意多边形 680" descr="2be19045-130c-4a04-8922-dae5d0b235c9"/>
              <p:cNvSpPr/>
              <p:nvPr/>
            </p:nvSpPr>
            <p:spPr>
              <a:xfrm>
                <a:off x="1390065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2" name="任意多边形 681" descr="e8203ce6-fd01-49c4-9315-2cf14d1a78f0"/>
              <p:cNvSpPr/>
              <p:nvPr/>
            </p:nvSpPr>
            <p:spPr>
              <a:xfrm>
                <a:off x="1723951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3" name="任意多边形 682" descr="03cbf263-348c-4ea5-8efe-4f9438bd12d3"/>
              <p:cNvSpPr/>
              <p:nvPr/>
            </p:nvSpPr>
            <p:spPr>
              <a:xfrm>
                <a:off x="2057887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4" name="任意多边形 683" descr="98c95545-3316-4a01-b397-614662fe7702"/>
              <p:cNvSpPr/>
              <p:nvPr/>
            </p:nvSpPr>
            <p:spPr>
              <a:xfrm>
                <a:off x="2391773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5" name="任意多边形 684" descr="db8b2e28-a6d6-43fe-ab62-cf665924864a"/>
              <p:cNvSpPr/>
              <p:nvPr/>
            </p:nvSpPr>
            <p:spPr>
              <a:xfrm>
                <a:off x="2725708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6" name="任意多边形 685" descr="2d2ae1db-8e68-4126-a550-36374e0f1e12"/>
              <p:cNvSpPr/>
              <p:nvPr/>
            </p:nvSpPr>
            <p:spPr>
              <a:xfrm>
                <a:off x="3059644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7" name="任意多边形 686" descr="86102736-8f69-447f-92d7-bbd41d22a427"/>
              <p:cNvSpPr/>
              <p:nvPr/>
            </p:nvSpPr>
            <p:spPr>
              <a:xfrm>
                <a:off x="3393530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8" name="任意多边形 687" descr="0ff3f155-003e-40e4-9231-af3ebeb7f8a8"/>
              <p:cNvSpPr/>
              <p:nvPr/>
            </p:nvSpPr>
            <p:spPr>
              <a:xfrm>
                <a:off x="3727465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9" name="任意多边形 688" descr="b39caba8-0614-4296-ad3d-02b2286540ad"/>
              <p:cNvSpPr/>
              <p:nvPr/>
            </p:nvSpPr>
            <p:spPr>
              <a:xfrm>
                <a:off x="4061401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0" name="任意多边形 689" descr="3baa8352-cfb4-4aca-a8bb-7b4456a42e2a"/>
              <p:cNvSpPr/>
              <p:nvPr/>
            </p:nvSpPr>
            <p:spPr>
              <a:xfrm>
                <a:off x="4395287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1" name="任意多边形 690" descr="98da2f79-caa0-4888-8b2e-212e583af810"/>
              <p:cNvSpPr/>
              <p:nvPr/>
            </p:nvSpPr>
            <p:spPr>
              <a:xfrm>
                <a:off x="4729223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2" name="任意多边形 691" descr="2c171597-9eb8-4e0b-a6ba-161fa93a9672"/>
              <p:cNvSpPr/>
              <p:nvPr/>
            </p:nvSpPr>
            <p:spPr>
              <a:xfrm>
                <a:off x="5063158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3" name="任意多边形 692" descr="16715751-7d39-4016-99cc-808205e2ef28"/>
              <p:cNvSpPr/>
              <p:nvPr/>
            </p:nvSpPr>
            <p:spPr>
              <a:xfrm>
                <a:off x="5397044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4" name="任意多边形 693" descr="78dccbf5-97ca-4591-aa0e-8a3e35d6fcaa"/>
              <p:cNvSpPr/>
              <p:nvPr/>
            </p:nvSpPr>
            <p:spPr>
              <a:xfrm>
                <a:off x="5730980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5" name="任意多边形 694" descr="db2c6179-f63b-4d0c-95a1-da30a2d93d6c"/>
              <p:cNvSpPr/>
              <p:nvPr/>
            </p:nvSpPr>
            <p:spPr>
              <a:xfrm>
                <a:off x="6064866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6" name="任意多边形 695" descr="69f62a6b-9122-48b3-b59c-7269e4d336cf"/>
              <p:cNvSpPr/>
              <p:nvPr/>
            </p:nvSpPr>
            <p:spPr>
              <a:xfrm>
                <a:off x="6398801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7" name="任意多边形 696" descr="a1928839-0aa9-4678-abf3-9f67e8fa4ffb"/>
              <p:cNvSpPr/>
              <p:nvPr/>
            </p:nvSpPr>
            <p:spPr>
              <a:xfrm>
                <a:off x="6732737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8" name="任意多边形 697" descr="d89a316e-6755-45bb-9535-ac5ca61ec369"/>
              <p:cNvSpPr/>
              <p:nvPr/>
            </p:nvSpPr>
            <p:spPr>
              <a:xfrm>
                <a:off x="7066623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9" name="任意多边形 698" descr="17a96c96-80b7-46cc-a23b-3a0e560d5dd5"/>
              <p:cNvSpPr/>
              <p:nvPr/>
            </p:nvSpPr>
            <p:spPr>
              <a:xfrm>
                <a:off x="7400558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00" name="任意多边形 699" descr="93ffb9ea-8122-4306-97dc-f034177c6d35"/>
              <p:cNvSpPr/>
              <p:nvPr/>
            </p:nvSpPr>
            <p:spPr>
              <a:xfrm>
                <a:off x="7734444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01" name="任意多边形 700" descr="5bec8a4b-f097-401c-a439-c724ae57e505"/>
              <p:cNvSpPr/>
              <p:nvPr/>
            </p:nvSpPr>
            <p:spPr>
              <a:xfrm>
                <a:off x="8068380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02" name="任意多边形 701" descr="26aad8d3-1a00-41b1-86e3-38baf80d7eb4"/>
              <p:cNvSpPr/>
              <p:nvPr/>
            </p:nvSpPr>
            <p:spPr>
              <a:xfrm>
                <a:off x="8402315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03" name="任意多边形 702" descr="40cfc501-a163-4d0f-9092-4efea976c0c8"/>
              <p:cNvSpPr/>
              <p:nvPr/>
            </p:nvSpPr>
            <p:spPr>
              <a:xfrm>
                <a:off x="8736202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04" name="任意多边形 703" descr="cc388da8-973e-4f74-8c6f-37f37a38f83c"/>
              <p:cNvSpPr/>
              <p:nvPr/>
            </p:nvSpPr>
            <p:spPr>
              <a:xfrm>
                <a:off x="9070137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05" name="任意多边形 704" descr="67fc316e-ce7a-432b-b8d1-91d0bee4ce8b"/>
              <p:cNvSpPr/>
              <p:nvPr/>
            </p:nvSpPr>
            <p:spPr>
              <a:xfrm>
                <a:off x="9404072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06" name="任意多边形 705" descr="46707b2e-209c-47d1-8724-42273234658d"/>
              <p:cNvSpPr/>
              <p:nvPr/>
            </p:nvSpPr>
            <p:spPr>
              <a:xfrm>
                <a:off x="9737959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07" name="任意多边形 706" descr="f306df63-3afd-4792-a56a-c3a12bbeefed"/>
              <p:cNvSpPr/>
              <p:nvPr/>
            </p:nvSpPr>
            <p:spPr>
              <a:xfrm>
                <a:off x="10071894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08" name="任意多边形 707" descr="c463fa55-2417-4a6d-866c-95e480d0a346"/>
              <p:cNvSpPr/>
              <p:nvPr/>
            </p:nvSpPr>
            <p:spPr>
              <a:xfrm>
                <a:off x="10405830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09" name="任意多边形 708" descr="0ed38cad-0417-4215-83a3-cb95384b45d5"/>
              <p:cNvSpPr/>
              <p:nvPr/>
            </p:nvSpPr>
            <p:spPr>
              <a:xfrm>
                <a:off x="10739716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10" name="任意多边形 709" descr="355a7355-8dee-46c3-8754-b3e52d146eaf"/>
              <p:cNvSpPr/>
              <p:nvPr/>
            </p:nvSpPr>
            <p:spPr>
              <a:xfrm>
                <a:off x="11073651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11" name="任意多边形 710" descr="ce344e10-a9e2-45cb-98ac-fa1b413d9107"/>
              <p:cNvSpPr/>
              <p:nvPr/>
            </p:nvSpPr>
            <p:spPr>
              <a:xfrm>
                <a:off x="11407537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12" name="任意多边形 711" descr="8e032235-5350-4e34-8287-6f548f802075"/>
              <p:cNvSpPr/>
              <p:nvPr/>
            </p:nvSpPr>
            <p:spPr>
              <a:xfrm>
                <a:off x="11741473" y="0"/>
                <a:ext cx="4934" cy="6859887"/>
              </a:xfrm>
              <a:custGeom>
                <a:avLst/>
                <a:gdLst>
                  <a:gd name="connsiteX0" fmla="*/ 0 w 4934"/>
                  <a:gd name="connsiteY0" fmla="*/ 6859888 h 6859887"/>
                  <a:gd name="connsiteX1" fmla="*/ 0 w 4934"/>
                  <a:gd name="connsiteY1" fmla="*/ 0 h 685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4" h="6859887">
                    <a:moveTo>
                      <a:pt x="0" y="68598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13" name="任意多边形 712" descr="c5ad275f-e4a5-4ce7-8341-96f88a8e79bd"/>
              <p:cNvSpPr/>
              <p:nvPr/>
            </p:nvSpPr>
            <p:spPr>
              <a:xfrm>
                <a:off x="0" y="6508572"/>
                <a:ext cx="12193480" cy="3932"/>
              </a:xfrm>
              <a:custGeom>
                <a:avLst/>
                <a:gdLst>
                  <a:gd name="connsiteX0" fmla="*/ 0 w 12193480"/>
                  <a:gd name="connsiteY0" fmla="*/ 0 h 3932"/>
                  <a:gd name="connsiteX1" fmla="*/ 12193480 w 1219348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93480" h="3932">
                    <a:moveTo>
                      <a:pt x="0" y="0"/>
                    </a:moveTo>
                    <a:lnTo>
                      <a:pt x="12193480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14" name="任意多边形 713" descr="15e29583-0def-4278-a298-bdb2a21f6719"/>
              <p:cNvSpPr/>
              <p:nvPr/>
            </p:nvSpPr>
            <p:spPr>
              <a:xfrm>
                <a:off x="10509" y="71293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15" name="任意多边形 714" descr="c4693936-26de-48e2-ba8c-b6eeb6e63163"/>
              <p:cNvSpPr/>
              <p:nvPr/>
            </p:nvSpPr>
            <p:spPr>
              <a:xfrm>
                <a:off x="10509" y="337394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16" name="任意多边形 715" descr="dee2fecb-2e39-492b-914f-0ce3d4f10a1c"/>
              <p:cNvSpPr/>
              <p:nvPr/>
            </p:nvSpPr>
            <p:spPr>
              <a:xfrm>
                <a:off x="10509" y="603535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17" name="任意多边形 716" descr="73a763e6-e8e2-431b-88de-c14afdf29ea5"/>
              <p:cNvSpPr/>
              <p:nvPr/>
            </p:nvSpPr>
            <p:spPr>
              <a:xfrm>
                <a:off x="10509" y="869676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18" name="任意多边形 717" descr="28d464de-0a68-48a4-a87f-c89e91d29f49"/>
              <p:cNvSpPr/>
              <p:nvPr/>
            </p:nvSpPr>
            <p:spPr>
              <a:xfrm>
                <a:off x="10509" y="1135777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19" name="任意多边形 718" descr="c5e5057a-06b4-4fc5-aa23-a9c1b41682d8"/>
              <p:cNvSpPr/>
              <p:nvPr/>
            </p:nvSpPr>
            <p:spPr>
              <a:xfrm>
                <a:off x="10509" y="1401918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20" name="任意多边形 719" descr="7c0d56f3-3793-439c-88d3-0f56c083117c"/>
              <p:cNvSpPr/>
              <p:nvPr/>
            </p:nvSpPr>
            <p:spPr>
              <a:xfrm>
                <a:off x="10509" y="1668019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21" name="任意多边形 720" descr="324e4c9f-e340-4236-8ac6-1332fdc2fbae"/>
              <p:cNvSpPr/>
              <p:nvPr/>
            </p:nvSpPr>
            <p:spPr>
              <a:xfrm>
                <a:off x="10509" y="1934160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22" name="任意多边形 721" descr="20675da3-268f-467d-b348-f39af57829eb"/>
              <p:cNvSpPr/>
              <p:nvPr/>
            </p:nvSpPr>
            <p:spPr>
              <a:xfrm>
                <a:off x="10509" y="2200301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23" name="任意多边形 722" descr="5106c9ff-bf7c-4d10-adab-de163a76e14d"/>
              <p:cNvSpPr/>
              <p:nvPr/>
            </p:nvSpPr>
            <p:spPr>
              <a:xfrm>
                <a:off x="10509" y="2466402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24" name="任意多边形 723" descr="4ceb1f8a-1cd9-4a5e-becb-096436852764"/>
              <p:cNvSpPr/>
              <p:nvPr/>
            </p:nvSpPr>
            <p:spPr>
              <a:xfrm>
                <a:off x="10509" y="2732543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25" name="任意多边形 724" descr="cdcad601-98de-423f-b6f7-b9a23390e6b0"/>
              <p:cNvSpPr/>
              <p:nvPr/>
            </p:nvSpPr>
            <p:spPr>
              <a:xfrm>
                <a:off x="10509" y="2998684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26" name="任意多边形 725" descr="47132af1-2190-4916-82d1-12e5302bca66"/>
              <p:cNvSpPr/>
              <p:nvPr/>
            </p:nvSpPr>
            <p:spPr>
              <a:xfrm>
                <a:off x="10509" y="3264785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27" name="任意多边形 726" descr="9b0bc772-e291-49a1-b4a9-1d126e506208"/>
              <p:cNvSpPr/>
              <p:nvPr/>
            </p:nvSpPr>
            <p:spPr>
              <a:xfrm>
                <a:off x="10509" y="3530926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28" name="任意多边形 727" descr="60d5fbdb-4f0b-47ac-b7fb-1d3bfffe6a25"/>
              <p:cNvSpPr/>
              <p:nvPr/>
            </p:nvSpPr>
            <p:spPr>
              <a:xfrm>
                <a:off x="10509" y="3797027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29" name="任意多边形 728" descr="9a8e92d2-e186-4ea3-a3e5-e3f1b2b2a00c"/>
              <p:cNvSpPr/>
              <p:nvPr/>
            </p:nvSpPr>
            <p:spPr>
              <a:xfrm>
                <a:off x="10509" y="4063168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0" name="任意多边形 729" descr="f37df2c8-202c-4803-9309-93d8c38f4fcf"/>
              <p:cNvSpPr/>
              <p:nvPr/>
            </p:nvSpPr>
            <p:spPr>
              <a:xfrm>
                <a:off x="10509" y="4329309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1" name="任意多边形 730" descr="22b6e47a-6e82-422b-86be-2c39d157a722"/>
              <p:cNvSpPr/>
              <p:nvPr/>
            </p:nvSpPr>
            <p:spPr>
              <a:xfrm>
                <a:off x="10509" y="4595410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2" name="任意多边形 731" descr="ce46878b-5a32-4cd3-9afb-8e90db67c2e9"/>
              <p:cNvSpPr/>
              <p:nvPr/>
            </p:nvSpPr>
            <p:spPr>
              <a:xfrm>
                <a:off x="10509" y="4861551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3" name="任意多边形 732" descr="59ea3ee5-3dce-4d4f-b3a7-fdbc68331791"/>
              <p:cNvSpPr/>
              <p:nvPr/>
            </p:nvSpPr>
            <p:spPr>
              <a:xfrm>
                <a:off x="10509" y="5127691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4" name="任意多边形 733" descr="d861b961-51a8-4cf2-9bc7-6fa66007d01b"/>
              <p:cNvSpPr/>
              <p:nvPr/>
            </p:nvSpPr>
            <p:spPr>
              <a:xfrm>
                <a:off x="10509" y="5393793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5" name="任意多边形 734" descr="6276de6b-0272-4941-8bf3-a869859135fa"/>
              <p:cNvSpPr/>
              <p:nvPr/>
            </p:nvSpPr>
            <p:spPr>
              <a:xfrm>
                <a:off x="10509" y="5659934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6" name="任意多边形 735" descr="b19bec5a-8ae0-422a-9c62-b0895084bf35"/>
              <p:cNvSpPr/>
              <p:nvPr/>
            </p:nvSpPr>
            <p:spPr>
              <a:xfrm>
                <a:off x="10509" y="5926074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7" name="任意多边形 736" descr="811ac141-aeab-42a4-b724-587c4cd91f01"/>
              <p:cNvSpPr/>
              <p:nvPr/>
            </p:nvSpPr>
            <p:spPr>
              <a:xfrm>
                <a:off x="10509" y="6192176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8" name="任意多边形 737" descr="8ab7ec4a-7858-4a32-83d4-30583293ceec"/>
              <p:cNvSpPr/>
              <p:nvPr/>
            </p:nvSpPr>
            <p:spPr>
              <a:xfrm>
                <a:off x="10509" y="6724418"/>
                <a:ext cx="12182970" cy="3932"/>
              </a:xfrm>
              <a:custGeom>
                <a:avLst/>
                <a:gdLst>
                  <a:gd name="connsiteX0" fmla="*/ 0 w 12182970"/>
                  <a:gd name="connsiteY0" fmla="*/ 0 h 3932"/>
                  <a:gd name="connsiteX1" fmla="*/ 12182971 w 12182970"/>
                  <a:gd name="connsiteY1" fmla="*/ 0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82970" h="3932">
                    <a:moveTo>
                      <a:pt x="0" y="0"/>
                    </a:moveTo>
                    <a:lnTo>
                      <a:pt x="12182971" y="0"/>
                    </a:lnTo>
                  </a:path>
                </a:pathLst>
              </a:custGeom>
              <a:ln w="12700" cap="flat">
                <a:solidFill>
                  <a:schemeClr val="accent2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614" name="任意多边形 613" descr="1f9dd84a-67c7-4e73-bd6d-b11896ce979a"/>
            <p:cNvSpPr/>
            <p:nvPr/>
          </p:nvSpPr>
          <p:spPr>
            <a:xfrm>
              <a:off x="8822028" y="5385182"/>
              <a:ext cx="3369972" cy="1472820"/>
            </a:xfrm>
            <a:custGeom>
              <a:avLst/>
              <a:gdLst>
                <a:gd name="connsiteX0" fmla="*/ 3518362 w 3518362"/>
                <a:gd name="connsiteY0" fmla="*/ 0 h 1537673"/>
                <a:gd name="connsiteX1" fmla="*/ 3518362 w 3518362"/>
                <a:gd name="connsiteY1" fmla="*/ 1537673 h 1537673"/>
                <a:gd name="connsiteX2" fmla="*/ 0 w 3518362"/>
                <a:gd name="connsiteY2" fmla="*/ 1537673 h 1537673"/>
                <a:gd name="connsiteX3" fmla="*/ 57605 w 3518362"/>
                <a:gd name="connsiteY3" fmla="*/ 1496743 h 1537673"/>
                <a:gd name="connsiteX4" fmla="*/ 925315 w 3518362"/>
                <a:gd name="connsiteY4" fmla="*/ 1125649 h 1537673"/>
                <a:gd name="connsiteX5" fmla="*/ 1590747 w 3518362"/>
                <a:gd name="connsiteY5" fmla="*/ 954981 h 1537673"/>
                <a:gd name="connsiteX6" fmla="*/ 2269190 w 3518362"/>
                <a:gd name="connsiteY6" fmla="*/ 787625 h 1537673"/>
                <a:gd name="connsiteX7" fmla="*/ 3434675 w 3518362"/>
                <a:gd name="connsiteY7" fmla="*/ 36949 h 1537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18362" h="1537673">
                  <a:moveTo>
                    <a:pt x="3518362" y="0"/>
                  </a:moveTo>
                  <a:lnTo>
                    <a:pt x="3518362" y="1537673"/>
                  </a:lnTo>
                  <a:lnTo>
                    <a:pt x="0" y="1537673"/>
                  </a:lnTo>
                  <a:lnTo>
                    <a:pt x="57605" y="1496743"/>
                  </a:lnTo>
                  <a:cubicBezTo>
                    <a:pt x="321380" y="1324948"/>
                    <a:pt x="625820" y="1214093"/>
                    <a:pt x="925315" y="1125649"/>
                  </a:cubicBezTo>
                  <a:cubicBezTo>
                    <a:pt x="1145071" y="1060806"/>
                    <a:pt x="1367794" y="1007381"/>
                    <a:pt x="1590747" y="954981"/>
                  </a:cubicBezTo>
                  <a:cubicBezTo>
                    <a:pt x="1816666" y="901898"/>
                    <a:pt x="2047381" y="856463"/>
                    <a:pt x="2269190" y="787625"/>
                  </a:cubicBezTo>
                  <a:cubicBezTo>
                    <a:pt x="2723485" y="646482"/>
                    <a:pt x="3025611" y="253270"/>
                    <a:pt x="3434675" y="3694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lvl="0"/>
              <a:endParaRPr lang="zh-CN" altLang="en-US"/>
            </a:p>
          </p:txBody>
        </p:sp>
        <p:sp>
          <p:nvSpPr>
            <p:cNvPr id="615" name="任意多边形 614" descr="5a31d2df-1178-45ec-b911-5e1b47c0c04f"/>
            <p:cNvSpPr/>
            <p:nvPr/>
          </p:nvSpPr>
          <p:spPr>
            <a:xfrm>
              <a:off x="1" y="5397032"/>
              <a:ext cx="4018208" cy="1460968"/>
            </a:xfrm>
            <a:custGeom>
              <a:avLst/>
              <a:gdLst>
                <a:gd name="connsiteX0" fmla="*/ 333698 w 4525627"/>
                <a:gd name="connsiteY0" fmla="*/ 873 h 1645459"/>
                <a:gd name="connsiteX1" fmla="*/ 480129 w 4525627"/>
                <a:gd name="connsiteY1" fmla="*/ 1188 h 1645459"/>
                <a:gd name="connsiteX2" fmla="*/ 1010694 w 4525627"/>
                <a:gd name="connsiteY2" fmla="*/ 88134 h 1645459"/>
                <a:gd name="connsiteX3" fmla="*/ 1677735 w 4525627"/>
                <a:gd name="connsiteY3" fmla="*/ 573273 h 1645459"/>
                <a:gd name="connsiteX4" fmla="*/ 2069602 w 4525627"/>
                <a:gd name="connsiteY4" fmla="*/ 836537 h 1645459"/>
                <a:gd name="connsiteX5" fmla="*/ 2544848 w 4525627"/>
                <a:gd name="connsiteY5" fmla="*/ 970794 h 1645459"/>
                <a:gd name="connsiteX6" fmla="*/ 3552678 w 4525627"/>
                <a:gd name="connsiteY6" fmla="*/ 1066354 h 1645459"/>
                <a:gd name="connsiteX7" fmla="*/ 4018639 w 4525627"/>
                <a:gd name="connsiteY7" fmla="*/ 1209493 h 1645459"/>
                <a:gd name="connsiteX8" fmla="*/ 4374905 w 4525627"/>
                <a:gd name="connsiteY8" fmla="*/ 1482582 h 1645459"/>
                <a:gd name="connsiteX9" fmla="*/ 4525627 w 4525627"/>
                <a:gd name="connsiteY9" fmla="*/ 1645459 h 1645459"/>
                <a:gd name="connsiteX10" fmla="*/ 0 w 4525627"/>
                <a:gd name="connsiteY10" fmla="*/ 1645459 h 1645459"/>
                <a:gd name="connsiteX11" fmla="*/ 0 w 4525627"/>
                <a:gd name="connsiteY11" fmla="*/ 31750 h 1645459"/>
                <a:gd name="connsiteX12" fmla="*/ 114679 w 4525627"/>
                <a:gd name="connsiteY12" fmla="*/ 15297 h 1645459"/>
                <a:gd name="connsiteX13" fmla="*/ 333698 w 4525627"/>
                <a:gd name="connsiteY13" fmla="*/ 873 h 164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5627" h="1645459">
                  <a:moveTo>
                    <a:pt x="333698" y="873"/>
                  </a:moveTo>
                  <a:cubicBezTo>
                    <a:pt x="382478" y="-378"/>
                    <a:pt x="431306" y="-295"/>
                    <a:pt x="480129" y="1188"/>
                  </a:cubicBezTo>
                  <a:cubicBezTo>
                    <a:pt x="659541" y="6571"/>
                    <a:pt x="841443" y="24942"/>
                    <a:pt x="1010694" y="88134"/>
                  </a:cubicBezTo>
                  <a:cubicBezTo>
                    <a:pt x="1275303" y="186992"/>
                    <a:pt x="1467232" y="394535"/>
                    <a:pt x="1677735" y="573273"/>
                  </a:cubicBezTo>
                  <a:cubicBezTo>
                    <a:pt x="1798128" y="675497"/>
                    <a:pt x="1925050" y="771259"/>
                    <a:pt x="2069602" y="836537"/>
                  </a:cubicBezTo>
                  <a:cubicBezTo>
                    <a:pt x="2220615" y="904708"/>
                    <a:pt x="2381453" y="945691"/>
                    <a:pt x="2544848" y="970794"/>
                  </a:cubicBezTo>
                  <a:cubicBezTo>
                    <a:pt x="2878841" y="1022140"/>
                    <a:pt x="3219226" y="1011171"/>
                    <a:pt x="3552678" y="1066354"/>
                  </a:cubicBezTo>
                  <a:cubicBezTo>
                    <a:pt x="3713382" y="1092936"/>
                    <a:pt x="3872875" y="1135535"/>
                    <a:pt x="4018639" y="1209493"/>
                  </a:cubicBezTo>
                  <a:cubicBezTo>
                    <a:pt x="4155049" y="1278742"/>
                    <a:pt x="4267365" y="1375110"/>
                    <a:pt x="4374905" y="1482582"/>
                  </a:cubicBezTo>
                  <a:lnTo>
                    <a:pt x="4525627" y="1645459"/>
                  </a:lnTo>
                  <a:lnTo>
                    <a:pt x="0" y="1645459"/>
                  </a:lnTo>
                  <a:lnTo>
                    <a:pt x="0" y="31750"/>
                  </a:lnTo>
                  <a:lnTo>
                    <a:pt x="114679" y="15297"/>
                  </a:lnTo>
                  <a:cubicBezTo>
                    <a:pt x="187463" y="7626"/>
                    <a:pt x="260527" y="2748"/>
                    <a:pt x="333698" y="8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lvl="0"/>
              <a:endParaRPr lang="zh-CN" altLang="en-US"/>
            </a:p>
          </p:txBody>
        </p:sp>
        <p:sp>
          <p:nvSpPr>
            <p:cNvPr id="616" name="任意多边形 615" descr="29372c70-29db-4819-b702-3db774fbe332"/>
            <p:cNvSpPr/>
            <p:nvPr/>
          </p:nvSpPr>
          <p:spPr>
            <a:xfrm>
              <a:off x="0" y="2"/>
              <a:ext cx="2266682" cy="2219643"/>
            </a:xfrm>
            <a:custGeom>
              <a:avLst/>
              <a:gdLst>
                <a:gd name="connsiteX0" fmla="*/ 0 w 2636966"/>
                <a:gd name="connsiteY0" fmla="*/ 0 h 2582243"/>
                <a:gd name="connsiteX1" fmla="*/ 2636966 w 2636966"/>
                <a:gd name="connsiteY1" fmla="*/ 0 h 2582243"/>
                <a:gd name="connsiteX2" fmla="*/ 2608584 w 2636966"/>
                <a:gd name="connsiteY2" fmla="*/ 136652 h 2582243"/>
                <a:gd name="connsiteX3" fmla="*/ 1827009 w 2636966"/>
                <a:gd name="connsiteY3" fmla="*/ 922251 h 2582243"/>
                <a:gd name="connsiteX4" fmla="*/ 1416141 w 2636966"/>
                <a:gd name="connsiteY4" fmla="*/ 1273250 h 2582243"/>
                <a:gd name="connsiteX5" fmla="*/ 1096585 w 2636966"/>
                <a:gd name="connsiteY5" fmla="*/ 1801174 h 2582243"/>
                <a:gd name="connsiteX6" fmla="*/ 1018351 w 2636966"/>
                <a:gd name="connsiteY6" fmla="*/ 1934247 h 2582243"/>
                <a:gd name="connsiteX7" fmla="*/ 907082 w 2636966"/>
                <a:gd name="connsiteY7" fmla="*/ 2058010 h 2582243"/>
                <a:gd name="connsiteX8" fmla="*/ 675318 w 2636966"/>
                <a:gd name="connsiteY8" fmla="*/ 2240553 h 2582243"/>
                <a:gd name="connsiteX9" fmla="*/ 156030 w 2636966"/>
                <a:gd name="connsiteY9" fmla="*/ 2515417 h 2582243"/>
                <a:gd name="connsiteX10" fmla="*/ 0 w 2636966"/>
                <a:gd name="connsiteY10" fmla="*/ 2582243 h 2582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36966" h="2582243">
                  <a:moveTo>
                    <a:pt x="0" y="0"/>
                  </a:moveTo>
                  <a:lnTo>
                    <a:pt x="2636966" y="0"/>
                  </a:lnTo>
                  <a:lnTo>
                    <a:pt x="2608584" y="136652"/>
                  </a:lnTo>
                  <a:cubicBezTo>
                    <a:pt x="2495386" y="506853"/>
                    <a:pt x="2124681" y="715391"/>
                    <a:pt x="1827009" y="922251"/>
                  </a:cubicBezTo>
                  <a:cubicBezTo>
                    <a:pt x="1679096" y="1025051"/>
                    <a:pt x="1533365" y="1135316"/>
                    <a:pt x="1416141" y="1273250"/>
                  </a:cubicBezTo>
                  <a:cubicBezTo>
                    <a:pt x="1280555" y="1432818"/>
                    <a:pt x="1195445" y="1618632"/>
                    <a:pt x="1096585" y="1801174"/>
                  </a:cubicBezTo>
                  <a:cubicBezTo>
                    <a:pt x="1072100" y="1846454"/>
                    <a:pt x="1046442" y="1891148"/>
                    <a:pt x="1018351" y="1934247"/>
                  </a:cubicBezTo>
                  <a:cubicBezTo>
                    <a:pt x="987914" y="1980952"/>
                    <a:pt x="947581" y="2019941"/>
                    <a:pt x="907082" y="2058010"/>
                  </a:cubicBezTo>
                  <a:cubicBezTo>
                    <a:pt x="835306" y="2125593"/>
                    <a:pt x="757325" y="2185882"/>
                    <a:pt x="675318" y="2240553"/>
                  </a:cubicBezTo>
                  <a:cubicBezTo>
                    <a:pt x="512060" y="2349392"/>
                    <a:pt x="335135" y="2436011"/>
                    <a:pt x="156030" y="2515417"/>
                  </a:cubicBezTo>
                  <a:lnTo>
                    <a:pt x="0" y="2582243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lvl="0"/>
              <a:endParaRPr lang="zh-CN" altLang="en-US"/>
            </a:p>
          </p:txBody>
        </p:sp>
        <p:sp>
          <p:nvSpPr>
            <p:cNvPr id="617" name="任意多边形 616" descr="6c7f4ea0-7795-4c93-af26-9933a2adcde8"/>
            <p:cNvSpPr/>
            <p:nvPr/>
          </p:nvSpPr>
          <p:spPr>
            <a:xfrm>
              <a:off x="5397043" y="0"/>
              <a:ext cx="6794957" cy="5720082"/>
            </a:xfrm>
            <a:custGeom>
              <a:avLst/>
              <a:gdLst>
                <a:gd name="connsiteX0" fmla="*/ 0 w 6178448"/>
                <a:gd name="connsiteY0" fmla="*/ 0 h 5240212"/>
                <a:gd name="connsiteX1" fmla="*/ 6178448 w 6178448"/>
                <a:gd name="connsiteY1" fmla="*/ 0 h 5240212"/>
                <a:gd name="connsiteX2" fmla="*/ 6178448 w 6178448"/>
                <a:gd name="connsiteY2" fmla="*/ 4645980 h 5240212"/>
                <a:gd name="connsiteX3" fmla="*/ 6036269 w 6178448"/>
                <a:gd name="connsiteY3" fmla="*/ 4709018 h 5240212"/>
                <a:gd name="connsiteX4" fmla="*/ 5251616 w 6178448"/>
                <a:gd name="connsiteY4" fmla="*/ 4986894 h 5240212"/>
                <a:gd name="connsiteX5" fmla="*/ 3821603 w 6178448"/>
                <a:gd name="connsiteY5" fmla="*/ 5231734 h 5240212"/>
                <a:gd name="connsiteX6" fmla="*/ 3092214 w 6178448"/>
                <a:gd name="connsiteY6" fmla="*/ 5225460 h 5240212"/>
                <a:gd name="connsiteX7" fmla="*/ 2539958 w 6178448"/>
                <a:gd name="connsiteY7" fmla="*/ 5145367 h 5240212"/>
                <a:gd name="connsiteX8" fmla="*/ 2106253 w 6178448"/>
                <a:gd name="connsiteY8" fmla="*/ 4884477 h 5240212"/>
                <a:gd name="connsiteX9" fmla="*/ 1810244 w 6178448"/>
                <a:gd name="connsiteY9" fmla="*/ 4277793 h 5240212"/>
                <a:gd name="connsiteX10" fmla="*/ 1706932 w 6178448"/>
                <a:gd name="connsiteY10" fmla="*/ 3541968 h 5240212"/>
                <a:gd name="connsiteX11" fmla="*/ 1554323 w 6178448"/>
                <a:gd name="connsiteY11" fmla="*/ 2869778 h 5240212"/>
                <a:gd name="connsiteX12" fmla="*/ 772951 w 6178448"/>
                <a:gd name="connsiteY12" fmla="*/ 1970426 h 5240212"/>
                <a:gd name="connsiteX13" fmla="*/ 363851 w 6178448"/>
                <a:gd name="connsiteY13" fmla="*/ 1437970 h 5240212"/>
                <a:gd name="connsiteX14" fmla="*/ 153069 w 6178448"/>
                <a:gd name="connsiteY14" fmla="*/ 761215 h 5240212"/>
                <a:gd name="connsiteX15" fmla="*/ 75813 w 6178448"/>
                <a:gd name="connsiteY15" fmla="*/ 364349 h 5240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78448" h="5240212">
                  <a:moveTo>
                    <a:pt x="0" y="0"/>
                  </a:moveTo>
                  <a:lnTo>
                    <a:pt x="6178448" y="0"/>
                  </a:lnTo>
                  <a:lnTo>
                    <a:pt x="6178448" y="4645980"/>
                  </a:lnTo>
                  <a:lnTo>
                    <a:pt x="6036269" y="4709018"/>
                  </a:lnTo>
                  <a:cubicBezTo>
                    <a:pt x="5780458" y="4816731"/>
                    <a:pt x="5518560" y="4909897"/>
                    <a:pt x="5251616" y="4986894"/>
                  </a:cubicBezTo>
                  <a:cubicBezTo>
                    <a:pt x="4785892" y="5121251"/>
                    <a:pt x="4305824" y="5205986"/>
                    <a:pt x="3821603" y="5231734"/>
                  </a:cubicBezTo>
                  <a:cubicBezTo>
                    <a:pt x="3578635" y="5244607"/>
                    <a:pt x="3334935" y="5243059"/>
                    <a:pt x="3092214" y="5225460"/>
                  </a:cubicBezTo>
                  <a:cubicBezTo>
                    <a:pt x="2906934" y="5212017"/>
                    <a:pt x="2719291" y="5196862"/>
                    <a:pt x="2539958" y="5145367"/>
                  </a:cubicBezTo>
                  <a:cubicBezTo>
                    <a:pt x="2373743" y="5097622"/>
                    <a:pt x="2223009" y="5013454"/>
                    <a:pt x="2106253" y="4884477"/>
                  </a:cubicBezTo>
                  <a:cubicBezTo>
                    <a:pt x="1954378" y="4716795"/>
                    <a:pt x="1863938" y="4494850"/>
                    <a:pt x="1810244" y="4277793"/>
                  </a:cubicBezTo>
                  <a:cubicBezTo>
                    <a:pt x="1750603" y="4036620"/>
                    <a:pt x="1733900" y="3788111"/>
                    <a:pt x="1706932" y="3541968"/>
                  </a:cubicBezTo>
                  <a:cubicBezTo>
                    <a:pt x="1681836" y="3312364"/>
                    <a:pt x="1650874" y="3081781"/>
                    <a:pt x="1554323" y="2869778"/>
                  </a:cubicBezTo>
                  <a:cubicBezTo>
                    <a:pt x="1385419" y="2499053"/>
                    <a:pt x="1057634" y="2247613"/>
                    <a:pt x="772951" y="1970426"/>
                  </a:cubicBezTo>
                  <a:cubicBezTo>
                    <a:pt x="610404" y="1812114"/>
                    <a:pt x="465130" y="1642559"/>
                    <a:pt x="363851" y="1437970"/>
                  </a:cubicBezTo>
                  <a:cubicBezTo>
                    <a:pt x="258502" y="1225150"/>
                    <a:pt x="200245" y="992857"/>
                    <a:pt x="153069" y="761215"/>
                  </a:cubicBezTo>
                  <a:cubicBezTo>
                    <a:pt x="126190" y="629244"/>
                    <a:pt x="101424" y="496693"/>
                    <a:pt x="75813" y="364349"/>
                  </a:cubicBez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8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zh-CN" altLang="en-US"/>
            </a:p>
          </p:txBody>
        </p:sp>
        <p:grpSp>
          <p:nvGrpSpPr>
            <p:cNvPr id="618" name="组合 617" descr="43e27b7b-6288-41fb-aa92-030a1181a6cd"/>
            <p:cNvGrpSpPr/>
            <p:nvPr/>
          </p:nvGrpSpPr>
          <p:grpSpPr>
            <a:xfrm>
              <a:off x="2732765" y="5455365"/>
              <a:ext cx="1543816" cy="1402635"/>
              <a:chOff x="53065" y="5455365"/>
              <a:chExt cx="1543816" cy="1402635"/>
            </a:xfrm>
          </p:grpSpPr>
          <p:sp>
            <p:nvSpPr>
              <p:cNvPr id="662" name="任意多边形 661" descr="85fb589d-5749-4728-912d-f08df0eed8fd"/>
              <p:cNvSpPr/>
              <p:nvPr/>
            </p:nvSpPr>
            <p:spPr>
              <a:xfrm>
                <a:off x="109435" y="5550535"/>
                <a:ext cx="1487446" cy="1307465"/>
              </a:xfrm>
              <a:custGeom>
                <a:avLst/>
                <a:gdLst>
                  <a:gd name="connsiteX0" fmla="*/ 933381 w 1487446"/>
                  <a:gd name="connsiteY0" fmla="*/ 0 h 1307465"/>
                  <a:gd name="connsiteX1" fmla="*/ 1474788 w 1487446"/>
                  <a:gd name="connsiteY1" fmla="*/ 1275091 h 1307465"/>
                  <a:gd name="connsiteX2" fmla="*/ 1487446 w 1487446"/>
                  <a:gd name="connsiteY2" fmla="*/ 1307465 h 1307465"/>
                  <a:gd name="connsiteX3" fmla="*/ 401045 w 1487446"/>
                  <a:gd name="connsiteY3" fmla="*/ 1307465 h 1307465"/>
                  <a:gd name="connsiteX4" fmla="*/ 311885 w 1487446"/>
                  <a:gd name="connsiteY4" fmla="*/ 1077874 h 1307465"/>
                  <a:gd name="connsiteX5" fmla="*/ 0 w 1487446"/>
                  <a:gd name="connsiteY5" fmla="*/ 368671 h 1307465"/>
                  <a:gd name="connsiteX6" fmla="*/ 720467 w 1487446"/>
                  <a:gd name="connsiteY6" fmla="*/ 85805 h 1307465"/>
                  <a:gd name="connsiteX7" fmla="*/ 933381 w 1487446"/>
                  <a:gd name="connsiteY7" fmla="*/ 0 h 1307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7446" h="1307465">
                    <a:moveTo>
                      <a:pt x="933381" y="0"/>
                    </a:moveTo>
                    <a:cubicBezTo>
                      <a:pt x="1116963" y="313339"/>
                      <a:pt x="1373942" y="1013889"/>
                      <a:pt x="1474788" y="1275091"/>
                    </a:cubicBezTo>
                    <a:lnTo>
                      <a:pt x="1487446" y="1307465"/>
                    </a:lnTo>
                    <a:lnTo>
                      <a:pt x="401045" y="1307465"/>
                    </a:lnTo>
                    <a:lnTo>
                      <a:pt x="311885" y="1077874"/>
                    </a:lnTo>
                    <a:cubicBezTo>
                      <a:pt x="218291" y="836821"/>
                      <a:pt x="124280" y="594935"/>
                      <a:pt x="0" y="368671"/>
                    </a:cubicBezTo>
                    <a:cubicBezTo>
                      <a:pt x="240264" y="271137"/>
                      <a:pt x="491422" y="183385"/>
                      <a:pt x="720467" y="85805"/>
                    </a:cubicBezTo>
                    <a:cubicBezTo>
                      <a:pt x="787638" y="57203"/>
                      <a:pt x="874880" y="12517"/>
                      <a:pt x="933381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3" name="任意多边形 662" descr="9e0400ce-306a-4303-ad1f-9164423ead38"/>
              <p:cNvSpPr/>
              <p:nvPr/>
            </p:nvSpPr>
            <p:spPr>
              <a:xfrm>
                <a:off x="53065" y="5495631"/>
                <a:ext cx="1534249" cy="1362369"/>
              </a:xfrm>
              <a:custGeom>
                <a:avLst/>
                <a:gdLst>
                  <a:gd name="connsiteX0" fmla="*/ 1534249 w 1534249"/>
                  <a:gd name="connsiteY0" fmla="*/ 1357633 h 1362369"/>
                  <a:gd name="connsiteX1" fmla="*/ 1534204 w 1534249"/>
                  <a:gd name="connsiteY1" fmla="*/ 1357726 h 1362369"/>
                  <a:gd name="connsiteX2" fmla="*/ 1534174 w 1534249"/>
                  <a:gd name="connsiteY2" fmla="*/ 1357655 h 1362369"/>
                  <a:gd name="connsiteX3" fmla="*/ 949745 w 1534249"/>
                  <a:gd name="connsiteY3" fmla="*/ 0 h 1362369"/>
                  <a:gd name="connsiteX4" fmla="*/ 1520108 w 1534249"/>
                  <a:gd name="connsiteY4" fmla="*/ 1324037 h 1362369"/>
                  <a:gd name="connsiteX5" fmla="*/ 1534174 w 1534249"/>
                  <a:gd name="connsiteY5" fmla="*/ 1357655 h 1362369"/>
                  <a:gd name="connsiteX6" fmla="*/ 1517917 w 1534249"/>
                  <a:gd name="connsiteY6" fmla="*/ 1362369 h 1362369"/>
                  <a:gd name="connsiteX7" fmla="*/ 429841 w 1534249"/>
                  <a:gd name="connsiteY7" fmla="*/ 1362369 h 1362369"/>
                  <a:gd name="connsiteX8" fmla="*/ 317401 w 1534249"/>
                  <a:gd name="connsiteY8" fmla="*/ 1077827 h 1362369"/>
                  <a:gd name="connsiteX9" fmla="*/ 0 w 1534249"/>
                  <a:gd name="connsiteY9" fmla="*/ 368671 h 1362369"/>
                  <a:gd name="connsiteX10" fmla="*/ 733123 w 1534249"/>
                  <a:gd name="connsiteY10" fmla="*/ 85805 h 1362369"/>
                  <a:gd name="connsiteX11" fmla="*/ 949745 w 1534249"/>
                  <a:gd name="connsiteY11" fmla="*/ 0 h 1362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4249" h="1362369">
                    <a:moveTo>
                      <a:pt x="1534249" y="1357633"/>
                    </a:moveTo>
                    <a:lnTo>
                      <a:pt x="1534204" y="1357726"/>
                    </a:lnTo>
                    <a:lnTo>
                      <a:pt x="1534174" y="1357655"/>
                    </a:lnTo>
                    <a:close/>
                    <a:moveTo>
                      <a:pt x="949745" y="0"/>
                    </a:moveTo>
                    <a:cubicBezTo>
                      <a:pt x="1149873" y="335720"/>
                      <a:pt x="1435764" y="1115943"/>
                      <a:pt x="1520108" y="1324037"/>
                    </a:cubicBezTo>
                    <a:lnTo>
                      <a:pt x="1534174" y="1357655"/>
                    </a:lnTo>
                    <a:lnTo>
                      <a:pt x="1517917" y="1362369"/>
                    </a:lnTo>
                    <a:lnTo>
                      <a:pt x="429841" y="1362369"/>
                    </a:lnTo>
                    <a:lnTo>
                      <a:pt x="317401" y="1077827"/>
                    </a:lnTo>
                    <a:cubicBezTo>
                      <a:pt x="222139" y="836821"/>
                      <a:pt x="126460" y="594935"/>
                      <a:pt x="0" y="368671"/>
                    </a:cubicBezTo>
                    <a:cubicBezTo>
                      <a:pt x="244482" y="271138"/>
                      <a:pt x="500090" y="183385"/>
                      <a:pt x="733123" y="85805"/>
                    </a:cubicBezTo>
                    <a:cubicBezTo>
                      <a:pt x="801452" y="57203"/>
                      <a:pt x="890177" y="12517"/>
                      <a:pt x="9497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4" name="任意多边形 663" descr="55226504-bbd2-4a68-a895-fbecf3881ad9"/>
              <p:cNvSpPr/>
              <p:nvPr/>
            </p:nvSpPr>
            <p:spPr>
              <a:xfrm>
                <a:off x="53065" y="5455365"/>
                <a:ext cx="1534249" cy="1402635"/>
              </a:xfrm>
              <a:custGeom>
                <a:avLst/>
                <a:gdLst>
                  <a:gd name="connsiteX0" fmla="*/ 1534249 w 1534249"/>
                  <a:gd name="connsiteY0" fmla="*/ 1357679 h 1402635"/>
                  <a:gd name="connsiteX1" fmla="*/ 1534204 w 1534249"/>
                  <a:gd name="connsiteY1" fmla="*/ 1357726 h 1402635"/>
                  <a:gd name="connsiteX2" fmla="*/ 1534191 w 1534249"/>
                  <a:gd name="connsiteY2" fmla="*/ 1357696 h 1402635"/>
                  <a:gd name="connsiteX3" fmla="*/ 949745 w 1534249"/>
                  <a:gd name="connsiteY3" fmla="*/ 0 h 1402635"/>
                  <a:gd name="connsiteX4" fmla="*/ 1520108 w 1534249"/>
                  <a:gd name="connsiteY4" fmla="*/ 1324044 h 1402635"/>
                  <a:gd name="connsiteX5" fmla="*/ 1534191 w 1534249"/>
                  <a:gd name="connsiteY5" fmla="*/ 1357696 h 1402635"/>
                  <a:gd name="connsiteX6" fmla="*/ 1379217 w 1534249"/>
                  <a:gd name="connsiteY6" fmla="*/ 1402635 h 1402635"/>
                  <a:gd name="connsiteX7" fmla="*/ 445734 w 1534249"/>
                  <a:gd name="connsiteY7" fmla="*/ 1402635 h 1402635"/>
                  <a:gd name="connsiteX8" fmla="*/ 317401 w 1534249"/>
                  <a:gd name="connsiteY8" fmla="*/ 1077874 h 1402635"/>
                  <a:gd name="connsiteX9" fmla="*/ 0 w 1534249"/>
                  <a:gd name="connsiteY9" fmla="*/ 368717 h 1402635"/>
                  <a:gd name="connsiteX10" fmla="*/ 733123 w 1534249"/>
                  <a:gd name="connsiteY10" fmla="*/ 85852 h 1402635"/>
                  <a:gd name="connsiteX11" fmla="*/ 949745 w 1534249"/>
                  <a:gd name="connsiteY11" fmla="*/ 0 h 1402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4249" h="1402635">
                    <a:moveTo>
                      <a:pt x="1534249" y="1357679"/>
                    </a:moveTo>
                    <a:lnTo>
                      <a:pt x="1534204" y="1357726"/>
                    </a:lnTo>
                    <a:lnTo>
                      <a:pt x="1534191" y="1357696"/>
                    </a:lnTo>
                    <a:close/>
                    <a:moveTo>
                      <a:pt x="949745" y="0"/>
                    </a:moveTo>
                    <a:cubicBezTo>
                      <a:pt x="1149873" y="335720"/>
                      <a:pt x="1435764" y="1115984"/>
                      <a:pt x="1520108" y="1324044"/>
                    </a:cubicBezTo>
                    <a:lnTo>
                      <a:pt x="1534191" y="1357696"/>
                    </a:lnTo>
                    <a:lnTo>
                      <a:pt x="1379217" y="1402635"/>
                    </a:lnTo>
                    <a:lnTo>
                      <a:pt x="445734" y="1402635"/>
                    </a:lnTo>
                    <a:lnTo>
                      <a:pt x="317401" y="1077874"/>
                    </a:lnTo>
                    <a:cubicBezTo>
                      <a:pt x="222139" y="836868"/>
                      <a:pt x="126460" y="594981"/>
                      <a:pt x="0" y="368717"/>
                    </a:cubicBezTo>
                    <a:cubicBezTo>
                      <a:pt x="244482" y="271184"/>
                      <a:pt x="500090" y="183431"/>
                      <a:pt x="733123" y="85852"/>
                    </a:cubicBezTo>
                    <a:cubicBezTo>
                      <a:pt x="801452" y="57203"/>
                      <a:pt x="890177" y="12563"/>
                      <a:pt x="9497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5" name="任意多边形 664" descr="474601c1-33c0-498a-88f9-6a002a53f189"/>
              <p:cNvSpPr/>
              <p:nvPr/>
            </p:nvSpPr>
            <p:spPr>
              <a:xfrm>
                <a:off x="360638" y="5719874"/>
                <a:ext cx="695944" cy="487388"/>
              </a:xfrm>
              <a:custGeom>
                <a:avLst/>
                <a:gdLst>
                  <a:gd name="connsiteX0" fmla="*/ 796898 w 796897"/>
                  <a:gd name="connsiteY0" fmla="*/ 308238 h 558088"/>
                  <a:gd name="connsiteX1" fmla="*/ 679430 w 796897"/>
                  <a:gd name="connsiteY1" fmla="*/ 0 h 558088"/>
                  <a:gd name="connsiteX2" fmla="*/ 0 w 796897"/>
                  <a:gd name="connsiteY2" fmla="*/ 245073 h 558088"/>
                  <a:gd name="connsiteX3" fmla="*/ 119326 w 796897"/>
                  <a:gd name="connsiteY3" fmla="*/ 558088 h 558088"/>
                  <a:gd name="connsiteX4" fmla="*/ 472098 w 796897"/>
                  <a:gd name="connsiteY4" fmla="*/ 440568 h 558088"/>
                  <a:gd name="connsiteX5" fmla="*/ 796844 w 796897"/>
                  <a:gd name="connsiteY5" fmla="*/ 308238 h 558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6897" h="558088">
                    <a:moveTo>
                      <a:pt x="796898" y="308238"/>
                    </a:moveTo>
                    <a:cubicBezTo>
                      <a:pt x="749072" y="207916"/>
                      <a:pt x="708413" y="107329"/>
                      <a:pt x="679430" y="0"/>
                    </a:cubicBezTo>
                    <a:cubicBezTo>
                      <a:pt x="494233" y="60830"/>
                      <a:pt x="0" y="245073"/>
                      <a:pt x="0" y="245073"/>
                    </a:cubicBezTo>
                    <a:cubicBezTo>
                      <a:pt x="39757" y="349376"/>
                      <a:pt x="79568" y="453732"/>
                      <a:pt x="119326" y="558088"/>
                    </a:cubicBezTo>
                    <a:cubicBezTo>
                      <a:pt x="181589" y="546623"/>
                      <a:pt x="414877" y="466578"/>
                      <a:pt x="472098" y="440568"/>
                    </a:cubicBezTo>
                    <a:cubicBezTo>
                      <a:pt x="578419" y="392265"/>
                      <a:pt x="690525" y="356542"/>
                      <a:pt x="796844" y="308238"/>
                    </a:cubicBezTo>
                    <a:close/>
                  </a:path>
                </a:pathLst>
              </a:custGeom>
              <a:noFill/>
              <a:ln w="3810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6" name="任意多边形 665" descr="b88644ea-5304-4c33-a44d-bf84ec6f265e"/>
              <p:cNvSpPr/>
              <p:nvPr/>
            </p:nvSpPr>
            <p:spPr>
              <a:xfrm>
                <a:off x="56211" y="5876326"/>
                <a:ext cx="103334" cy="125616"/>
              </a:xfrm>
              <a:custGeom>
                <a:avLst/>
                <a:gdLst>
                  <a:gd name="connsiteX0" fmla="*/ 118324 w 118324"/>
                  <a:gd name="connsiteY0" fmla="*/ 0 h 143838"/>
                  <a:gd name="connsiteX1" fmla="*/ 23522 w 118324"/>
                  <a:gd name="connsiteY1" fmla="*/ 44269 h 143838"/>
                  <a:gd name="connsiteX2" fmla="*/ 486 w 118324"/>
                  <a:gd name="connsiteY2" fmla="*/ 104887 h 143838"/>
                  <a:gd name="connsiteX3" fmla="*/ 46453 w 118324"/>
                  <a:gd name="connsiteY3" fmla="*/ 143370 h 143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324" h="143838">
                    <a:moveTo>
                      <a:pt x="118324" y="0"/>
                    </a:moveTo>
                    <a:cubicBezTo>
                      <a:pt x="82495" y="1380"/>
                      <a:pt x="47515" y="17676"/>
                      <a:pt x="23522" y="44269"/>
                    </a:cubicBezTo>
                    <a:cubicBezTo>
                      <a:pt x="8554" y="60830"/>
                      <a:pt x="-2487" y="82805"/>
                      <a:pt x="486" y="104887"/>
                    </a:cubicBezTo>
                    <a:cubicBezTo>
                      <a:pt x="3458" y="127022"/>
                      <a:pt x="24478" y="147192"/>
                      <a:pt x="46453" y="143370"/>
                    </a:cubicBezTo>
                  </a:path>
                </a:pathLst>
              </a:custGeom>
              <a:noFill/>
              <a:ln w="3175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7" name="任意多边形 666" descr="ef9301bc-f521-4a63-8e9f-73f76f105c5d"/>
              <p:cNvSpPr/>
              <p:nvPr/>
            </p:nvSpPr>
            <p:spPr>
              <a:xfrm>
                <a:off x="119028" y="6003480"/>
                <a:ext cx="87940" cy="122166"/>
              </a:xfrm>
              <a:custGeom>
                <a:avLst/>
                <a:gdLst>
                  <a:gd name="connsiteX0" fmla="*/ 100697 w 100697"/>
                  <a:gd name="connsiteY0" fmla="*/ 0 h 139887"/>
                  <a:gd name="connsiteX1" fmla="*/ 29994 w 100697"/>
                  <a:gd name="connsiteY1" fmla="*/ 27549 h 139887"/>
                  <a:gd name="connsiteX2" fmla="*/ 640 w 100697"/>
                  <a:gd name="connsiteY2" fmla="*/ 94855 h 139887"/>
                  <a:gd name="connsiteX3" fmla="*/ 53827 w 100697"/>
                  <a:gd name="connsiteY3" fmla="*/ 139655 h 13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697" h="139887">
                    <a:moveTo>
                      <a:pt x="100697" y="0"/>
                    </a:moveTo>
                    <a:cubicBezTo>
                      <a:pt x="75325" y="3609"/>
                      <a:pt x="49846" y="11359"/>
                      <a:pt x="29994" y="27549"/>
                    </a:cubicBezTo>
                    <a:cubicBezTo>
                      <a:pt x="10142" y="43738"/>
                      <a:pt x="-3128" y="69535"/>
                      <a:pt x="640" y="94855"/>
                    </a:cubicBezTo>
                    <a:cubicBezTo>
                      <a:pt x="4462" y="120174"/>
                      <a:pt x="28402" y="142415"/>
                      <a:pt x="53827" y="139655"/>
                    </a:cubicBezTo>
                  </a:path>
                </a:pathLst>
              </a:custGeom>
              <a:noFill/>
              <a:ln w="3175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8" name="任意多边形 667" descr="185ea036-d1c3-40bf-9ea9-ee932d0a7e3d"/>
              <p:cNvSpPr/>
              <p:nvPr/>
            </p:nvSpPr>
            <p:spPr>
              <a:xfrm>
                <a:off x="188965" y="6135040"/>
                <a:ext cx="89669" cy="122472"/>
              </a:xfrm>
              <a:custGeom>
                <a:avLst/>
                <a:gdLst>
                  <a:gd name="connsiteX0" fmla="*/ 102676 w 102676"/>
                  <a:gd name="connsiteY0" fmla="*/ 0 h 140238"/>
                  <a:gd name="connsiteX1" fmla="*/ 36273 w 102676"/>
                  <a:gd name="connsiteY1" fmla="*/ 29194 h 140238"/>
                  <a:gd name="connsiteX2" fmla="*/ 19 w 102676"/>
                  <a:gd name="connsiteY2" fmla="*/ 89334 h 140238"/>
                  <a:gd name="connsiteX3" fmla="*/ 41740 w 102676"/>
                  <a:gd name="connsiteY3" fmla="*/ 140239 h 14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676" h="140238">
                    <a:moveTo>
                      <a:pt x="102676" y="0"/>
                    </a:moveTo>
                    <a:cubicBezTo>
                      <a:pt x="79587" y="7431"/>
                      <a:pt x="56072" y="15075"/>
                      <a:pt x="36273" y="29194"/>
                    </a:cubicBezTo>
                    <a:cubicBezTo>
                      <a:pt x="16527" y="43261"/>
                      <a:pt x="709" y="65077"/>
                      <a:pt x="19" y="89334"/>
                    </a:cubicBezTo>
                    <a:cubicBezTo>
                      <a:pt x="-671" y="113592"/>
                      <a:pt x="17535" y="138752"/>
                      <a:pt x="41740" y="140239"/>
                    </a:cubicBezTo>
                  </a:path>
                </a:pathLst>
              </a:custGeom>
              <a:noFill/>
              <a:ln w="3175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9" name="任意多边形 668" descr="d1e0add6-ba80-4cf8-8ec3-01f48be265b5"/>
              <p:cNvSpPr/>
              <p:nvPr/>
            </p:nvSpPr>
            <p:spPr>
              <a:xfrm>
                <a:off x="262911" y="6297008"/>
                <a:ext cx="97310" cy="97997"/>
              </a:xfrm>
              <a:custGeom>
                <a:avLst/>
                <a:gdLst>
                  <a:gd name="connsiteX0" fmla="*/ 17421 w 111426"/>
                  <a:gd name="connsiteY0" fmla="*/ 112212 h 112212"/>
                  <a:gd name="connsiteX1" fmla="*/ 3832 w 111426"/>
                  <a:gd name="connsiteY1" fmla="*/ 54885 h 112212"/>
                  <a:gd name="connsiteX2" fmla="*/ 49481 w 111426"/>
                  <a:gd name="connsiteY2" fmla="*/ 13164 h 112212"/>
                  <a:gd name="connsiteX3" fmla="*/ 111426 w 111426"/>
                  <a:gd name="connsiteY3" fmla="*/ 0 h 112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26" h="112212">
                    <a:moveTo>
                      <a:pt x="17421" y="112212"/>
                    </a:moveTo>
                    <a:cubicBezTo>
                      <a:pt x="276" y="99791"/>
                      <a:pt x="-4130" y="74472"/>
                      <a:pt x="3832" y="54885"/>
                    </a:cubicBezTo>
                    <a:cubicBezTo>
                      <a:pt x="11794" y="35245"/>
                      <a:pt x="29842" y="21126"/>
                      <a:pt x="49481" y="13164"/>
                    </a:cubicBezTo>
                    <a:cubicBezTo>
                      <a:pt x="69121" y="5149"/>
                      <a:pt x="90407" y="2548"/>
                      <a:pt x="111426" y="0"/>
                    </a:cubicBezTo>
                  </a:path>
                </a:pathLst>
              </a:custGeom>
              <a:noFill/>
              <a:ln w="3175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0" name="任意多边形 669" descr="c8c2d45b-e799-46fe-b11b-2d740a80f84a"/>
              <p:cNvSpPr/>
              <p:nvPr/>
            </p:nvSpPr>
            <p:spPr>
              <a:xfrm>
                <a:off x="318281" y="6447758"/>
                <a:ext cx="98355" cy="97337"/>
              </a:xfrm>
              <a:custGeom>
                <a:avLst/>
                <a:gdLst>
                  <a:gd name="connsiteX0" fmla="*/ 23182 w 112622"/>
                  <a:gd name="connsiteY0" fmla="*/ 111204 h 111457"/>
                  <a:gd name="connsiteX1" fmla="*/ 5241 w 112622"/>
                  <a:gd name="connsiteY1" fmla="*/ 99951 h 111457"/>
                  <a:gd name="connsiteX2" fmla="*/ 30613 w 112622"/>
                  <a:gd name="connsiteY2" fmla="*/ 25319 h 111457"/>
                  <a:gd name="connsiteX3" fmla="*/ 112623 w 112622"/>
                  <a:gd name="connsiteY3" fmla="*/ 0 h 111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621" h="111457">
                    <a:moveTo>
                      <a:pt x="23182" y="111204"/>
                    </a:moveTo>
                    <a:cubicBezTo>
                      <a:pt x="15751" y="112796"/>
                      <a:pt x="8850" y="106639"/>
                      <a:pt x="5241" y="99951"/>
                    </a:cubicBezTo>
                    <a:cubicBezTo>
                      <a:pt x="-8614" y="74631"/>
                      <a:pt x="6780" y="41509"/>
                      <a:pt x="30613" y="25319"/>
                    </a:cubicBezTo>
                    <a:cubicBezTo>
                      <a:pt x="54446" y="9077"/>
                      <a:pt x="84225" y="5096"/>
                      <a:pt x="112623" y="0"/>
                    </a:cubicBezTo>
                  </a:path>
                </a:pathLst>
              </a:custGeom>
              <a:noFill/>
              <a:ln w="3175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1" name="任意多边形 670" descr="a39dad53-0af2-4b18-9a60-046a01d242cf"/>
              <p:cNvSpPr/>
              <p:nvPr/>
            </p:nvSpPr>
            <p:spPr>
              <a:xfrm>
                <a:off x="371719" y="6584369"/>
                <a:ext cx="104901" cy="98508"/>
              </a:xfrm>
              <a:custGeom>
                <a:avLst/>
                <a:gdLst>
                  <a:gd name="connsiteX0" fmla="*/ 37048 w 120118"/>
                  <a:gd name="connsiteY0" fmla="*/ 112584 h 112797"/>
                  <a:gd name="connsiteX1" fmla="*/ 1113 w 120118"/>
                  <a:gd name="connsiteY1" fmla="*/ 64015 h 112797"/>
                  <a:gd name="connsiteX2" fmla="*/ 51221 w 120118"/>
                  <a:gd name="connsiteY2" fmla="*/ 17570 h 112797"/>
                  <a:gd name="connsiteX3" fmla="*/ 120119 w 120118"/>
                  <a:gd name="connsiteY3" fmla="*/ 0 h 112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118" h="112797">
                    <a:moveTo>
                      <a:pt x="37048" y="112584"/>
                    </a:moveTo>
                    <a:cubicBezTo>
                      <a:pt x="13533" y="115556"/>
                      <a:pt x="-4780" y="86999"/>
                      <a:pt x="1113" y="64015"/>
                    </a:cubicBezTo>
                    <a:cubicBezTo>
                      <a:pt x="7005" y="41031"/>
                      <a:pt x="28821" y="25426"/>
                      <a:pt x="51221" y="17570"/>
                    </a:cubicBezTo>
                    <a:cubicBezTo>
                      <a:pt x="73567" y="9661"/>
                      <a:pt x="97613" y="7484"/>
                      <a:pt x="120119" y="0"/>
                    </a:cubicBezTo>
                  </a:path>
                </a:pathLst>
              </a:custGeom>
              <a:noFill/>
              <a:ln w="3175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2" name="任意多边形 671" descr="dee8619a-2847-4d96-8e5f-68e441cedc97"/>
              <p:cNvSpPr/>
              <p:nvPr/>
            </p:nvSpPr>
            <p:spPr>
              <a:xfrm>
                <a:off x="432111" y="6727656"/>
                <a:ext cx="93880" cy="108854"/>
              </a:xfrm>
              <a:custGeom>
                <a:avLst/>
                <a:gdLst>
                  <a:gd name="connsiteX0" fmla="*/ 39714 w 107498"/>
                  <a:gd name="connsiteY0" fmla="*/ 123412 h 124644"/>
                  <a:gd name="connsiteX1" fmla="*/ 10 w 107498"/>
                  <a:gd name="connsiteY1" fmla="*/ 87901 h 124644"/>
                  <a:gd name="connsiteX2" fmla="*/ 31487 w 107498"/>
                  <a:gd name="connsiteY2" fmla="*/ 36254 h 124644"/>
                  <a:gd name="connsiteX3" fmla="*/ 107498 w 107498"/>
                  <a:gd name="connsiteY3" fmla="*/ 0 h 124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498" h="124644">
                    <a:moveTo>
                      <a:pt x="39714" y="123412"/>
                    </a:moveTo>
                    <a:cubicBezTo>
                      <a:pt x="19968" y="130047"/>
                      <a:pt x="-521" y="108709"/>
                      <a:pt x="10" y="87901"/>
                    </a:cubicBezTo>
                    <a:cubicBezTo>
                      <a:pt x="541" y="67094"/>
                      <a:pt x="15297" y="49312"/>
                      <a:pt x="31487" y="36254"/>
                    </a:cubicBezTo>
                    <a:cubicBezTo>
                      <a:pt x="53515" y="18472"/>
                      <a:pt x="79790" y="5945"/>
                      <a:pt x="107498" y="0"/>
                    </a:cubicBezTo>
                  </a:path>
                </a:pathLst>
              </a:custGeom>
              <a:noFill/>
              <a:ln w="3175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3" name="任意多边形 672" descr="a34fba3e-b979-45dc-8458-dd4d10ed7cd1"/>
              <p:cNvSpPr/>
              <p:nvPr/>
            </p:nvSpPr>
            <p:spPr>
              <a:xfrm>
                <a:off x="1034147" y="5829969"/>
                <a:ext cx="51038" cy="112413"/>
              </a:xfrm>
              <a:custGeom>
                <a:avLst/>
                <a:gdLst>
                  <a:gd name="connsiteX0" fmla="*/ 0 w 58441"/>
                  <a:gd name="connsiteY0" fmla="*/ 0 h 128720"/>
                  <a:gd name="connsiteX1" fmla="*/ 58442 w 58441"/>
                  <a:gd name="connsiteY1" fmla="*/ 128720 h 128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440" h="128720">
                    <a:moveTo>
                      <a:pt x="0" y="0"/>
                    </a:moveTo>
                    <a:cubicBezTo>
                      <a:pt x="19481" y="42942"/>
                      <a:pt x="38961" y="85831"/>
                      <a:pt x="58442" y="128720"/>
                    </a:cubicBezTo>
                  </a:path>
                </a:pathLst>
              </a:custGeom>
              <a:noFill/>
              <a:ln w="3810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4" name="任意多边形 673" descr="e67877e8-58a8-48cb-9053-d0b8fd6024a2"/>
              <p:cNvSpPr/>
              <p:nvPr/>
            </p:nvSpPr>
            <p:spPr>
              <a:xfrm>
                <a:off x="1258186" y="6131469"/>
                <a:ext cx="253660" cy="634940"/>
              </a:xfrm>
              <a:custGeom>
                <a:avLst/>
                <a:gdLst>
                  <a:gd name="connsiteX0" fmla="*/ 0 w 290456"/>
                  <a:gd name="connsiteY0" fmla="*/ 0 h 727043"/>
                  <a:gd name="connsiteX1" fmla="*/ 290457 w 290456"/>
                  <a:gd name="connsiteY1" fmla="*/ 727044 h 72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90456" h="727043">
                    <a:moveTo>
                      <a:pt x="0" y="0"/>
                    </a:moveTo>
                    <a:cubicBezTo>
                      <a:pt x="84398" y="247090"/>
                      <a:pt x="181376" y="489827"/>
                      <a:pt x="290457" y="727044"/>
                    </a:cubicBezTo>
                  </a:path>
                </a:pathLst>
              </a:custGeom>
              <a:noFill/>
              <a:ln w="3810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5" name="任意多边形 674" descr="c196ba54-e90a-4667-994d-812b0d7aa69b"/>
              <p:cNvSpPr/>
              <p:nvPr/>
            </p:nvSpPr>
            <p:spPr>
              <a:xfrm>
                <a:off x="475045" y="5823480"/>
                <a:ext cx="447476" cy="170729"/>
              </a:xfrm>
              <a:custGeom>
                <a:avLst/>
                <a:gdLst>
                  <a:gd name="connsiteX0" fmla="*/ 0 w 512386"/>
                  <a:gd name="connsiteY0" fmla="*/ 195496 h 195495"/>
                  <a:gd name="connsiteX1" fmla="*/ 512386 w 512386"/>
                  <a:gd name="connsiteY1" fmla="*/ 0 h 195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2385" h="195495">
                    <a:moveTo>
                      <a:pt x="0" y="195496"/>
                    </a:moveTo>
                    <a:cubicBezTo>
                      <a:pt x="170335" y="129039"/>
                      <a:pt x="341095" y="63909"/>
                      <a:pt x="512386" y="0"/>
                    </a:cubicBezTo>
                  </a:path>
                </a:pathLst>
              </a:custGeom>
              <a:noFill/>
              <a:ln w="3810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6" name="任意多边形 675" descr="da2d3285-640c-4418-a701-03647f7766ac"/>
              <p:cNvSpPr/>
              <p:nvPr/>
            </p:nvSpPr>
            <p:spPr>
              <a:xfrm>
                <a:off x="526361" y="5948363"/>
                <a:ext cx="280594" cy="107268"/>
              </a:xfrm>
              <a:custGeom>
                <a:avLst/>
                <a:gdLst>
                  <a:gd name="connsiteX0" fmla="*/ 0 w 321296"/>
                  <a:gd name="connsiteY0" fmla="*/ 122828 h 122828"/>
                  <a:gd name="connsiteX1" fmla="*/ 321296 w 321296"/>
                  <a:gd name="connsiteY1" fmla="*/ 0 h 12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1296" h="122828">
                    <a:moveTo>
                      <a:pt x="0" y="122828"/>
                    </a:moveTo>
                    <a:cubicBezTo>
                      <a:pt x="107117" y="81903"/>
                      <a:pt x="214180" y="40978"/>
                      <a:pt x="321296" y="0"/>
                    </a:cubicBezTo>
                  </a:path>
                </a:pathLst>
              </a:custGeom>
              <a:noFill/>
              <a:ln w="3810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7" name="任意多边形 676" descr="7966f003-41d8-4f56-8f81-5429d9d9f688"/>
              <p:cNvSpPr/>
              <p:nvPr/>
            </p:nvSpPr>
            <p:spPr>
              <a:xfrm>
                <a:off x="873059" y="5901219"/>
                <a:ext cx="50435" cy="20257"/>
              </a:xfrm>
              <a:custGeom>
                <a:avLst/>
                <a:gdLst>
                  <a:gd name="connsiteX0" fmla="*/ 0 w 57751"/>
                  <a:gd name="connsiteY0" fmla="*/ 23196 h 23196"/>
                  <a:gd name="connsiteX1" fmla="*/ 57752 w 57751"/>
                  <a:gd name="connsiteY1" fmla="*/ 0 h 23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751" h="23196">
                    <a:moveTo>
                      <a:pt x="0" y="23196"/>
                    </a:moveTo>
                    <a:cubicBezTo>
                      <a:pt x="19215" y="15446"/>
                      <a:pt x="38483" y="7750"/>
                      <a:pt x="57752" y="0"/>
                    </a:cubicBezTo>
                  </a:path>
                </a:pathLst>
              </a:custGeom>
              <a:noFill/>
              <a:ln w="3810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619" name="组合 618" descr="b66f9f0f-7c46-4fb8-b60c-55baa8dae148"/>
            <p:cNvGrpSpPr/>
            <p:nvPr/>
          </p:nvGrpSpPr>
          <p:grpSpPr>
            <a:xfrm>
              <a:off x="9876238" y="5793445"/>
              <a:ext cx="639362" cy="760522"/>
              <a:chOff x="9876238" y="5568015"/>
              <a:chExt cx="828878" cy="985952"/>
            </a:xfrm>
          </p:grpSpPr>
          <p:grpSp>
            <p:nvGrpSpPr>
              <p:cNvPr id="648" name="组合 647" descr="c2ff1529-0134-4959-8d43-a3838788e8f5"/>
              <p:cNvGrpSpPr/>
              <p:nvPr/>
            </p:nvGrpSpPr>
            <p:grpSpPr>
              <a:xfrm flipH="1">
                <a:off x="10001111" y="5741842"/>
                <a:ext cx="704005" cy="812125"/>
                <a:chOff x="1114348" y="5049244"/>
                <a:chExt cx="925969" cy="1068178"/>
              </a:xfrm>
            </p:grpSpPr>
            <p:sp>
              <p:nvSpPr>
                <p:cNvPr id="654" name="任意多边形 653" descr="a86ef1a5-6167-4ccb-8d97-c1714f411ffa"/>
                <p:cNvSpPr/>
                <p:nvPr/>
              </p:nvSpPr>
              <p:spPr>
                <a:xfrm>
                  <a:off x="1206310" y="5049244"/>
                  <a:ext cx="834006" cy="872681"/>
                </a:xfrm>
                <a:custGeom>
                  <a:avLst/>
                  <a:gdLst>
                    <a:gd name="connsiteX0" fmla="*/ 16262 w 834006"/>
                    <a:gd name="connsiteY0" fmla="*/ 703673 h 872681"/>
                    <a:gd name="connsiteX1" fmla="*/ 106287 w 834006"/>
                    <a:gd name="connsiteY1" fmla="*/ 119787 h 872681"/>
                    <a:gd name="connsiteX2" fmla="*/ 346423 w 834006"/>
                    <a:gd name="connsiteY2" fmla="*/ 356 h 872681"/>
                    <a:gd name="connsiteX3" fmla="*/ 536239 w 834006"/>
                    <a:gd name="connsiteY3" fmla="*/ 44201 h 872681"/>
                    <a:gd name="connsiteX4" fmla="*/ 832694 w 834006"/>
                    <a:gd name="connsiteY4" fmla="*/ 404246 h 872681"/>
                    <a:gd name="connsiteX5" fmla="*/ 682953 w 834006"/>
                    <a:gd name="connsiteY5" fmla="*/ 743165 h 872681"/>
                    <a:gd name="connsiteX6" fmla="*/ 272057 w 834006"/>
                    <a:gd name="connsiteY6" fmla="*/ 872681 h 872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34006" h="872681">
                      <a:moveTo>
                        <a:pt x="16262" y="703673"/>
                      </a:moveTo>
                      <a:cubicBezTo>
                        <a:pt x="-11976" y="532860"/>
                        <a:pt x="-15427" y="242934"/>
                        <a:pt x="106287" y="119787"/>
                      </a:cubicBezTo>
                      <a:cubicBezTo>
                        <a:pt x="170620" y="54710"/>
                        <a:pt x="255072" y="4974"/>
                        <a:pt x="346423" y="356"/>
                      </a:cubicBezTo>
                      <a:cubicBezTo>
                        <a:pt x="411924" y="-2935"/>
                        <a:pt x="476576" y="16970"/>
                        <a:pt x="536239" y="44201"/>
                      </a:cubicBezTo>
                      <a:cubicBezTo>
                        <a:pt x="684493" y="111878"/>
                        <a:pt x="818043" y="241925"/>
                        <a:pt x="832694" y="404246"/>
                      </a:cubicBezTo>
                      <a:cubicBezTo>
                        <a:pt x="844212" y="531851"/>
                        <a:pt x="778764" y="658076"/>
                        <a:pt x="682953" y="743165"/>
                      </a:cubicBezTo>
                      <a:cubicBezTo>
                        <a:pt x="587143" y="828253"/>
                        <a:pt x="396213" y="841098"/>
                        <a:pt x="272057" y="872681"/>
                      </a:cubicBezTo>
                    </a:path>
                  </a:pathLst>
                </a:custGeom>
                <a:solidFill>
                  <a:schemeClr val="accent4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55" name="任意多边形 654" descr="1199b21a-1ba1-49eb-b9ad-991a36d539ba"/>
                <p:cNvSpPr/>
                <p:nvPr/>
              </p:nvSpPr>
              <p:spPr>
                <a:xfrm>
                  <a:off x="1266523" y="5458638"/>
                  <a:ext cx="424856" cy="430376"/>
                </a:xfrm>
                <a:custGeom>
                  <a:avLst/>
                  <a:gdLst>
                    <a:gd name="connsiteX0" fmla="*/ 0 w 424856"/>
                    <a:gd name="connsiteY0" fmla="*/ 296030 h 430376"/>
                    <a:gd name="connsiteX1" fmla="*/ 177130 w 424856"/>
                    <a:gd name="connsiteY1" fmla="*/ 33600 h 430376"/>
                    <a:gd name="connsiteX2" fmla="*/ 174423 w 424856"/>
                    <a:gd name="connsiteY2" fmla="*/ 478 h 430376"/>
                    <a:gd name="connsiteX3" fmla="*/ 153509 w 424856"/>
                    <a:gd name="connsiteY3" fmla="*/ 16349 h 430376"/>
                    <a:gd name="connsiteX4" fmla="*/ 154570 w 424856"/>
                    <a:gd name="connsiteY4" fmla="*/ 89335 h 430376"/>
                    <a:gd name="connsiteX5" fmla="*/ 243268 w 424856"/>
                    <a:gd name="connsiteY5" fmla="*/ 135090 h 430376"/>
                    <a:gd name="connsiteX6" fmla="*/ 311052 w 424856"/>
                    <a:gd name="connsiteY6" fmla="*/ 61786 h 430376"/>
                    <a:gd name="connsiteX7" fmla="*/ 274373 w 424856"/>
                    <a:gd name="connsiteY7" fmla="*/ 107223 h 430376"/>
                    <a:gd name="connsiteX8" fmla="*/ 335522 w 424856"/>
                    <a:gd name="connsiteY8" fmla="*/ 183871 h 430376"/>
                    <a:gd name="connsiteX9" fmla="*/ 424856 w 424856"/>
                    <a:gd name="connsiteY9" fmla="*/ 143424 h 430376"/>
                    <a:gd name="connsiteX10" fmla="*/ 412542 w 424856"/>
                    <a:gd name="connsiteY10" fmla="*/ 133975 h 430376"/>
                    <a:gd name="connsiteX11" fmla="*/ 335840 w 424856"/>
                    <a:gd name="connsiteY11" fmla="*/ 226601 h 430376"/>
                    <a:gd name="connsiteX12" fmla="*/ 195071 w 424856"/>
                    <a:gd name="connsiteY12" fmla="*/ 430377 h 430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24855" h="430376">
                      <a:moveTo>
                        <a:pt x="0" y="296030"/>
                      </a:moveTo>
                      <a:cubicBezTo>
                        <a:pt x="67253" y="214499"/>
                        <a:pt x="126703" y="126438"/>
                        <a:pt x="177130" y="33600"/>
                      </a:cubicBezTo>
                      <a:cubicBezTo>
                        <a:pt x="183234" y="22347"/>
                        <a:pt x="186684" y="4141"/>
                        <a:pt x="174423" y="478"/>
                      </a:cubicBezTo>
                      <a:cubicBezTo>
                        <a:pt x="165187" y="-2282"/>
                        <a:pt x="157171" y="7432"/>
                        <a:pt x="153509" y="16349"/>
                      </a:cubicBezTo>
                      <a:cubicBezTo>
                        <a:pt x="144007" y="39545"/>
                        <a:pt x="143795" y="66722"/>
                        <a:pt x="154570" y="89335"/>
                      </a:cubicBezTo>
                      <a:cubicBezTo>
                        <a:pt x="169911" y="121608"/>
                        <a:pt x="208076" y="141301"/>
                        <a:pt x="243268" y="135090"/>
                      </a:cubicBezTo>
                      <a:cubicBezTo>
                        <a:pt x="278460" y="128933"/>
                        <a:pt x="307601" y="97350"/>
                        <a:pt x="311052" y="61786"/>
                      </a:cubicBezTo>
                      <a:cubicBezTo>
                        <a:pt x="289129" y="59610"/>
                        <a:pt x="274108" y="85248"/>
                        <a:pt x="274373" y="107223"/>
                      </a:cubicBezTo>
                      <a:cubicBezTo>
                        <a:pt x="274798" y="142415"/>
                        <a:pt x="301338" y="175644"/>
                        <a:pt x="335522" y="183871"/>
                      </a:cubicBezTo>
                      <a:cubicBezTo>
                        <a:pt x="369759" y="192099"/>
                        <a:pt x="408454" y="174582"/>
                        <a:pt x="424856" y="143424"/>
                      </a:cubicBezTo>
                      <a:cubicBezTo>
                        <a:pt x="421512" y="139443"/>
                        <a:pt x="417266" y="136152"/>
                        <a:pt x="412542" y="133975"/>
                      </a:cubicBezTo>
                      <a:cubicBezTo>
                        <a:pt x="377031" y="153668"/>
                        <a:pt x="356170" y="191461"/>
                        <a:pt x="335840" y="226601"/>
                      </a:cubicBezTo>
                      <a:cubicBezTo>
                        <a:pt x="294384" y="298101"/>
                        <a:pt x="247249" y="366309"/>
                        <a:pt x="195071" y="430377"/>
                      </a:cubicBezTo>
                    </a:path>
                  </a:pathLst>
                </a:custGeom>
                <a:noFill/>
                <a:ln w="31750" cap="rnd">
                  <a:solidFill>
                    <a:schemeClr val="accent4">
                      <a:lumMod val="50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56" name="任意多边形 655" descr="c18634c4-f6a4-456b-86ab-d90f311e1fcc"/>
                <p:cNvSpPr/>
                <p:nvPr/>
              </p:nvSpPr>
              <p:spPr>
                <a:xfrm>
                  <a:off x="1114348" y="5752917"/>
                  <a:ext cx="363860" cy="364505"/>
                </a:xfrm>
                <a:custGeom>
                  <a:avLst/>
                  <a:gdLst>
                    <a:gd name="connsiteX0" fmla="*/ 108225 w 363860"/>
                    <a:gd name="connsiteY0" fmla="*/ 0 h 364505"/>
                    <a:gd name="connsiteX1" fmla="*/ 26269 w 363860"/>
                    <a:gd name="connsiteY1" fmla="*/ 114176 h 364505"/>
                    <a:gd name="connsiteX2" fmla="*/ 949 w 363860"/>
                    <a:gd name="connsiteY2" fmla="*/ 173467 h 364505"/>
                    <a:gd name="connsiteX3" fmla="*/ 32161 w 363860"/>
                    <a:gd name="connsiteY3" fmla="*/ 263491 h 364505"/>
                    <a:gd name="connsiteX4" fmla="*/ 126113 w 363860"/>
                    <a:gd name="connsiteY4" fmla="*/ 338972 h 364505"/>
                    <a:gd name="connsiteX5" fmla="*/ 209609 w 363860"/>
                    <a:gd name="connsiteY5" fmla="*/ 361425 h 364505"/>
                    <a:gd name="connsiteX6" fmla="*/ 253772 w 363860"/>
                    <a:gd name="connsiteY6" fmla="*/ 319014 h 364505"/>
                    <a:gd name="connsiteX7" fmla="*/ 363861 w 363860"/>
                    <a:gd name="connsiteY7" fmla="*/ 169008 h 364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3860" h="364505">
                      <a:moveTo>
                        <a:pt x="108225" y="0"/>
                      </a:moveTo>
                      <a:cubicBezTo>
                        <a:pt x="80676" y="46976"/>
                        <a:pt x="53817" y="67253"/>
                        <a:pt x="26269" y="114176"/>
                      </a:cubicBezTo>
                      <a:cubicBezTo>
                        <a:pt x="15334" y="132807"/>
                        <a:pt x="4187" y="152075"/>
                        <a:pt x="949" y="173467"/>
                      </a:cubicBezTo>
                      <a:cubicBezTo>
                        <a:pt x="-3934" y="205899"/>
                        <a:pt x="10557" y="238809"/>
                        <a:pt x="32161" y="263491"/>
                      </a:cubicBezTo>
                      <a:cubicBezTo>
                        <a:pt x="53764" y="288174"/>
                        <a:pt x="98405" y="321508"/>
                        <a:pt x="126113" y="338972"/>
                      </a:cubicBezTo>
                      <a:cubicBezTo>
                        <a:pt x="151379" y="354949"/>
                        <a:pt x="181476" y="371510"/>
                        <a:pt x="209609" y="361425"/>
                      </a:cubicBezTo>
                      <a:cubicBezTo>
                        <a:pt x="229142" y="354418"/>
                        <a:pt x="242094" y="336212"/>
                        <a:pt x="253772" y="319014"/>
                      </a:cubicBezTo>
                      <a:cubicBezTo>
                        <a:pt x="295493" y="257546"/>
                        <a:pt x="322192" y="230475"/>
                        <a:pt x="363861" y="169008"/>
                      </a:cubicBezTo>
                    </a:path>
                  </a:pathLst>
                </a:custGeom>
                <a:solidFill>
                  <a:schemeClr val="accent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57" name="任意多边形 656" descr="3742afb1-2d94-47d1-b34f-3e5bcc36bdd6"/>
                <p:cNvSpPr/>
                <p:nvPr/>
              </p:nvSpPr>
              <p:spPr>
                <a:xfrm>
                  <a:off x="1229367" y="5754031"/>
                  <a:ext cx="236898" cy="166460"/>
                </a:xfrm>
                <a:custGeom>
                  <a:avLst/>
                  <a:gdLst>
                    <a:gd name="connsiteX0" fmla="*/ 0 w 236898"/>
                    <a:gd name="connsiteY0" fmla="*/ 0 h 166460"/>
                    <a:gd name="connsiteX1" fmla="*/ 128720 w 236898"/>
                    <a:gd name="connsiteY1" fmla="*/ 94908 h 166460"/>
                    <a:gd name="connsiteX2" fmla="*/ 236898 w 236898"/>
                    <a:gd name="connsiteY2" fmla="*/ 166460 h 166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6898" h="166460">
                      <a:moveTo>
                        <a:pt x="0" y="0"/>
                      </a:moveTo>
                      <a:cubicBezTo>
                        <a:pt x="42889" y="31636"/>
                        <a:pt x="85778" y="63272"/>
                        <a:pt x="128720" y="94908"/>
                      </a:cubicBezTo>
                      <a:cubicBezTo>
                        <a:pt x="163541" y="120599"/>
                        <a:pt x="198521" y="146396"/>
                        <a:pt x="236898" y="166460"/>
                      </a:cubicBezTo>
                    </a:path>
                  </a:pathLst>
                </a:custGeom>
                <a:noFill/>
                <a:ln w="31750" cap="rnd">
                  <a:solidFill>
                    <a:schemeClr val="accent1">
                      <a:lumMod val="20000"/>
                      <a:lumOff val="80000"/>
                      <a:alpha val="70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58" name="任意多边形 657" descr="3cc5415d-f015-455a-9417-632a8dcadc1a"/>
                <p:cNvSpPr/>
                <p:nvPr/>
              </p:nvSpPr>
              <p:spPr>
                <a:xfrm>
                  <a:off x="1172358" y="5828450"/>
                  <a:ext cx="236898" cy="166460"/>
                </a:xfrm>
                <a:custGeom>
                  <a:avLst/>
                  <a:gdLst>
                    <a:gd name="connsiteX0" fmla="*/ 0 w 236898"/>
                    <a:gd name="connsiteY0" fmla="*/ 0 h 166460"/>
                    <a:gd name="connsiteX1" fmla="*/ 128720 w 236898"/>
                    <a:gd name="connsiteY1" fmla="*/ 94908 h 166460"/>
                    <a:gd name="connsiteX2" fmla="*/ 236898 w 236898"/>
                    <a:gd name="connsiteY2" fmla="*/ 166460 h 166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6898" h="166460">
                      <a:moveTo>
                        <a:pt x="0" y="0"/>
                      </a:moveTo>
                      <a:cubicBezTo>
                        <a:pt x="42889" y="31636"/>
                        <a:pt x="85831" y="63272"/>
                        <a:pt x="128720" y="94908"/>
                      </a:cubicBezTo>
                      <a:cubicBezTo>
                        <a:pt x="163541" y="120599"/>
                        <a:pt x="198574" y="146396"/>
                        <a:pt x="236898" y="166460"/>
                      </a:cubicBezTo>
                    </a:path>
                  </a:pathLst>
                </a:custGeom>
                <a:noFill/>
                <a:ln w="31750" cap="rnd">
                  <a:solidFill>
                    <a:schemeClr val="accent1">
                      <a:lumMod val="20000"/>
                      <a:lumOff val="80000"/>
                      <a:alpha val="70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59" name="任意多边形 658" descr="5c48d320-e521-4234-b883-c94b828f4bf9"/>
                <p:cNvSpPr/>
                <p:nvPr/>
              </p:nvSpPr>
              <p:spPr>
                <a:xfrm>
                  <a:off x="1135892" y="5911733"/>
                  <a:ext cx="211419" cy="150164"/>
                </a:xfrm>
                <a:custGeom>
                  <a:avLst/>
                  <a:gdLst>
                    <a:gd name="connsiteX0" fmla="*/ 0 w 211419"/>
                    <a:gd name="connsiteY0" fmla="*/ 0 h 150164"/>
                    <a:gd name="connsiteX1" fmla="*/ 114495 w 211419"/>
                    <a:gd name="connsiteY1" fmla="*/ 77710 h 150164"/>
                    <a:gd name="connsiteX2" fmla="*/ 211420 w 211419"/>
                    <a:gd name="connsiteY2" fmla="*/ 150165 h 150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1419" h="150164">
                      <a:moveTo>
                        <a:pt x="0" y="0"/>
                      </a:moveTo>
                      <a:cubicBezTo>
                        <a:pt x="42889" y="31636"/>
                        <a:pt x="71606" y="46074"/>
                        <a:pt x="114495" y="77710"/>
                      </a:cubicBezTo>
                      <a:cubicBezTo>
                        <a:pt x="149315" y="103401"/>
                        <a:pt x="173042" y="130100"/>
                        <a:pt x="211420" y="150165"/>
                      </a:cubicBezTo>
                    </a:path>
                  </a:pathLst>
                </a:custGeom>
                <a:noFill/>
                <a:ln w="31750" cap="rnd">
                  <a:solidFill>
                    <a:schemeClr val="accent1">
                      <a:lumMod val="20000"/>
                      <a:lumOff val="80000"/>
                      <a:alpha val="70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60" name="任意多边形 659" descr="c36a2fcf-4423-4bc1-947b-07b59afc0822"/>
                <p:cNvSpPr/>
                <p:nvPr/>
              </p:nvSpPr>
              <p:spPr>
                <a:xfrm>
                  <a:off x="1823338" y="5462726"/>
                  <a:ext cx="150217" cy="285572"/>
                </a:xfrm>
                <a:custGeom>
                  <a:avLst/>
                  <a:gdLst>
                    <a:gd name="connsiteX0" fmla="*/ 150218 w 150217"/>
                    <a:gd name="connsiteY0" fmla="*/ 0 h 285572"/>
                    <a:gd name="connsiteX1" fmla="*/ 0 w 150217"/>
                    <a:gd name="connsiteY1" fmla="*/ 285573 h 285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0217" h="285572">
                      <a:moveTo>
                        <a:pt x="150218" y="0"/>
                      </a:moveTo>
                      <a:cubicBezTo>
                        <a:pt x="149050" y="111682"/>
                        <a:pt x="91405" y="221345"/>
                        <a:pt x="0" y="285573"/>
                      </a:cubicBezTo>
                    </a:path>
                  </a:pathLst>
                </a:custGeom>
                <a:noFill/>
                <a:ln w="31750" cap="rnd">
                  <a:solidFill>
                    <a:schemeClr val="accent4">
                      <a:lumMod val="50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61" name="任意多边形 660" descr="16365491-23d7-403f-89ce-870e18606696"/>
                <p:cNvSpPr/>
                <p:nvPr/>
              </p:nvSpPr>
              <p:spPr>
                <a:xfrm>
                  <a:off x="1900994" y="5293611"/>
                  <a:ext cx="36943" cy="76117"/>
                </a:xfrm>
                <a:custGeom>
                  <a:avLst/>
                  <a:gdLst>
                    <a:gd name="connsiteX0" fmla="*/ 0 w 36943"/>
                    <a:gd name="connsiteY0" fmla="*/ 0 h 76117"/>
                    <a:gd name="connsiteX1" fmla="*/ 36944 w 36943"/>
                    <a:gd name="connsiteY1" fmla="*/ 76117 h 761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6943" h="76117">
                      <a:moveTo>
                        <a:pt x="0" y="0"/>
                      </a:moveTo>
                      <a:cubicBezTo>
                        <a:pt x="12315" y="25372"/>
                        <a:pt x="24629" y="50745"/>
                        <a:pt x="36944" y="76117"/>
                      </a:cubicBezTo>
                    </a:path>
                  </a:pathLst>
                </a:custGeom>
                <a:noFill/>
                <a:ln w="31750" cap="rnd">
                  <a:solidFill>
                    <a:schemeClr val="accent4">
                      <a:lumMod val="50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49" name="任意多边形 648" descr="70e6d312-c084-48a4-a9e9-51310102ad2d"/>
              <p:cNvSpPr/>
              <p:nvPr/>
            </p:nvSpPr>
            <p:spPr>
              <a:xfrm flipH="1">
                <a:off x="10026445" y="5645782"/>
                <a:ext cx="57628" cy="91730"/>
              </a:xfrm>
              <a:custGeom>
                <a:avLst/>
                <a:gdLst>
                  <a:gd name="connsiteX0" fmla="*/ 75799 w 75798"/>
                  <a:gd name="connsiteY0" fmla="*/ 0 h 120651"/>
                  <a:gd name="connsiteX1" fmla="*/ 0 w 75798"/>
                  <a:gd name="connsiteY1" fmla="*/ 120652 h 120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798" h="120651">
                    <a:moveTo>
                      <a:pt x="75799" y="0"/>
                    </a:moveTo>
                    <a:cubicBezTo>
                      <a:pt x="50533" y="40235"/>
                      <a:pt x="25266" y="80417"/>
                      <a:pt x="0" y="120652"/>
                    </a:cubicBezTo>
                  </a:path>
                </a:pathLst>
              </a:custGeom>
              <a:noFill/>
              <a:ln w="3175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50" name="任意多边形 649" descr="6e97f79c-fd06-4f99-9e92-e716c75ccc9f"/>
              <p:cNvSpPr/>
              <p:nvPr/>
            </p:nvSpPr>
            <p:spPr>
              <a:xfrm flipH="1">
                <a:off x="9943593" y="5816450"/>
                <a:ext cx="68081" cy="33818"/>
              </a:xfrm>
              <a:custGeom>
                <a:avLst/>
                <a:gdLst>
                  <a:gd name="connsiteX0" fmla="*/ 0 w 89546"/>
                  <a:gd name="connsiteY0" fmla="*/ 44481 h 44481"/>
                  <a:gd name="connsiteX1" fmla="*/ 89547 w 89546"/>
                  <a:gd name="connsiteY1" fmla="*/ 0 h 44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9546" h="44481">
                    <a:moveTo>
                      <a:pt x="0" y="44481"/>
                    </a:moveTo>
                    <a:cubicBezTo>
                      <a:pt x="27549" y="25532"/>
                      <a:pt x="57805" y="10510"/>
                      <a:pt x="89547" y="0"/>
                    </a:cubicBezTo>
                  </a:path>
                </a:pathLst>
              </a:custGeom>
              <a:noFill/>
              <a:ln w="3175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51" name="任意多边形 650" descr="666647c4-de0d-4b0f-a905-8cdd840cecf7"/>
              <p:cNvSpPr/>
              <p:nvPr/>
            </p:nvSpPr>
            <p:spPr>
              <a:xfrm flipH="1">
                <a:off x="9876238" y="5989378"/>
                <a:ext cx="79502" cy="10452"/>
              </a:xfrm>
              <a:custGeom>
                <a:avLst/>
                <a:gdLst>
                  <a:gd name="connsiteX0" fmla="*/ 0 w 104568"/>
                  <a:gd name="connsiteY0" fmla="*/ 13748 h 13747"/>
                  <a:gd name="connsiteX1" fmla="*/ 104569 w 104568"/>
                  <a:gd name="connsiteY1" fmla="*/ 0 h 13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4567" h="13746">
                    <a:moveTo>
                      <a:pt x="0" y="13748"/>
                    </a:moveTo>
                    <a:cubicBezTo>
                      <a:pt x="34874" y="9183"/>
                      <a:pt x="69695" y="4565"/>
                      <a:pt x="104569" y="0"/>
                    </a:cubicBezTo>
                  </a:path>
                </a:pathLst>
              </a:custGeom>
              <a:noFill/>
              <a:ln w="3175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52" name="任意多边形 651" descr="ba4df011-8b43-4238-9451-4bb06a831665"/>
              <p:cNvSpPr/>
              <p:nvPr/>
            </p:nvSpPr>
            <p:spPr>
              <a:xfrm flipH="1">
                <a:off x="10223304" y="5630972"/>
                <a:ext cx="8031" cy="65619"/>
              </a:xfrm>
              <a:custGeom>
                <a:avLst/>
                <a:gdLst>
                  <a:gd name="connsiteX0" fmla="*/ 10563 w 10563"/>
                  <a:gd name="connsiteY0" fmla="*/ 0 h 86308"/>
                  <a:gd name="connsiteX1" fmla="*/ 0 w 10563"/>
                  <a:gd name="connsiteY1" fmla="*/ 86309 h 86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63" h="86308">
                    <a:moveTo>
                      <a:pt x="10563" y="0"/>
                    </a:moveTo>
                    <a:cubicBezTo>
                      <a:pt x="7060" y="28770"/>
                      <a:pt x="3503" y="57539"/>
                      <a:pt x="0" y="86309"/>
                    </a:cubicBezTo>
                  </a:path>
                </a:pathLst>
              </a:custGeom>
              <a:noFill/>
              <a:ln w="3175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53" name="任意多边形 652" descr="a1e4f04f-ba47-4cdd-acba-0f1adb318a7d"/>
              <p:cNvSpPr/>
              <p:nvPr/>
            </p:nvSpPr>
            <p:spPr>
              <a:xfrm flipH="1">
                <a:off x="10390663" y="5568015"/>
                <a:ext cx="1775" cy="117922"/>
              </a:xfrm>
              <a:custGeom>
                <a:avLst/>
                <a:gdLst>
                  <a:gd name="connsiteX0" fmla="*/ 2336 w 2335"/>
                  <a:gd name="connsiteY0" fmla="*/ 0 h 155101"/>
                  <a:gd name="connsiteX1" fmla="*/ 0 w 2335"/>
                  <a:gd name="connsiteY1" fmla="*/ 155101 h 155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35" h="155101">
                    <a:moveTo>
                      <a:pt x="2336" y="0"/>
                    </a:moveTo>
                    <a:cubicBezTo>
                      <a:pt x="1539" y="51700"/>
                      <a:pt x="796" y="103401"/>
                      <a:pt x="0" y="155101"/>
                    </a:cubicBezTo>
                  </a:path>
                </a:pathLst>
              </a:custGeom>
              <a:noFill/>
              <a:ln w="3175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620" name="组合 619" descr="c6f25757-32da-4147-83c5-82fa634adc6f"/>
            <p:cNvGrpSpPr/>
            <p:nvPr/>
          </p:nvGrpSpPr>
          <p:grpSpPr>
            <a:xfrm>
              <a:off x="674787" y="431255"/>
              <a:ext cx="1149470" cy="1134511"/>
              <a:chOff x="1725036" y="166622"/>
              <a:chExt cx="779654" cy="769508"/>
            </a:xfrm>
          </p:grpSpPr>
          <p:sp>
            <p:nvSpPr>
              <p:cNvPr id="642" name="任意多边形 641" descr="86dd395d-0e69-48cc-9571-42fdc808207a"/>
              <p:cNvSpPr/>
              <p:nvPr/>
            </p:nvSpPr>
            <p:spPr>
              <a:xfrm>
                <a:off x="1725036" y="281019"/>
                <a:ext cx="779654" cy="655111"/>
              </a:xfrm>
              <a:custGeom>
                <a:avLst/>
                <a:gdLst>
                  <a:gd name="connsiteX0" fmla="*/ 988028 w 988028"/>
                  <a:gd name="connsiteY0" fmla="*/ 98584 h 830199"/>
                  <a:gd name="connsiteX1" fmla="*/ 98393 w 988028"/>
                  <a:gd name="connsiteY1" fmla="*/ 0 h 830199"/>
                  <a:gd name="connsiteX2" fmla="*/ 0 w 988028"/>
                  <a:gd name="connsiteY2" fmla="*/ 731330 h 830199"/>
                  <a:gd name="connsiteX3" fmla="*/ 920591 w 988028"/>
                  <a:gd name="connsiteY3" fmla="*/ 830199 h 830199"/>
                  <a:gd name="connsiteX4" fmla="*/ 988028 w 988028"/>
                  <a:gd name="connsiteY4" fmla="*/ 98584 h 83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8027" h="830199">
                    <a:moveTo>
                      <a:pt x="988028" y="98584"/>
                    </a:moveTo>
                    <a:cubicBezTo>
                      <a:pt x="688753" y="60389"/>
                      <a:pt x="397573" y="38195"/>
                      <a:pt x="98393" y="0"/>
                    </a:cubicBezTo>
                    <a:cubicBezTo>
                      <a:pt x="68294" y="247079"/>
                      <a:pt x="5905" y="482537"/>
                      <a:pt x="0" y="731330"/>
                    </a:cubicBezTo>
                    <a:cubicBezTo>
                      <a:pt x="255556" y="755333"/>
                      <a:pt x="663988" y="826389"/>
                      <a:pt x="920591" y="830199"/>
                    </a:cubicBezTo>
                    <a:cubicBezTo>
                      <a:pt x="923544" y="608171"/>
                      <a:pt x="943356" y="316135"/>
                      <a:pt x="988028" y="9858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43" name="任意多边形 642" descr="c11deaa0-7915-4523-86a7-8006cab74174"/>
              <p:cNvSpPr/>
              <p:nvPr/>
            </p:nvSpPr>
            <p:spPr>
              <a:xfrm>
                <a:off x="2090398" y="166622"/>
                <a:ext cx="134690" cy="207296"/>
              </a:xfrm>
              <a:custGeom>
                <a:avLst/>
                <a:gdLst>
                  <a:gd name="connsiteX0" fmla="*/ 0 w 170688"/>
                  <a:gd name="connsiteY0" fmla="*/ 262700 h 262699"/>
                  <a:gd name="connsiteX1" fmla="*/ 32290 w 170688"/>
                  <a:gd name="connsiteY1" fmla="*/ 0 h 262699"/>
                  <a:gd name="connsiteX2" fmla="*/ 170688 w 170688"/>
                  <a:gd name="connsiteY2" fmla="*/ 16097 h 262699"/>
                  <a:gd name="connsiteX3" fmla="*/ 155258 w 170688"/>
                  <a:gd name="connsiteY3" fmla="*/ 261652 h 26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0688" h="262699">
                    <a:moveTo>
                      <a:pt x="0" y="262700"/>
                    </a:moveTo>
                    <a:cubicBezTo>
                      <a:pt x="6763" y="174689"/>
                      <a:pt x="17526" y="87059"/>
                      <a:pt x="32290" y="0"/>
                    </a:cubicBezTo>
                    <a:cubicBezTo>
                      <a:pt x="75533" y="4001"/>
                      <a:pt x="127445" y="12097"/>
                      <a:pt x="170688" y="16097"/>
                    </a:cubicBezTo>
                    <a:cubicBezTo>
                      <a:pt x="162115" y="90583"/>
                      <a:pt x="163830" y="187166"/>
                      <a:pt x="155258" y="261652"/>
                    </a:cubicBezTo>
                  </a:path>
                </a:pathLst>
              </a:custGeom>
              <a:noFill/>
              <a:ln w="50800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44" name="任意多边形 643" descr="fe9c2ba1-f3e2-42ca-8957-0de35511692d"/>
              <p:cNvSpPr/>
              <p:nvPr/>
            </p:nvSpPr>
            <p:spPr>
              <a:xfrm>
                <a:off x="1870850" y="450584"/>
                <a:ext cx="315304" cy="53815"/>
              </a:xfrm>
              <a:custGeom>
                <a:avLst/>
                <a:gdLst>
                  <a:gd name="connsiteX0" fmla="*/ 0 w 399573"/>
                  <a:gd name="connsiteY0" fmla="*/ 0 h 68198"/>
                  <a:gd name="connsiteX1" fmla="*/ 399574 w 399573"/>
                  <a:gd name="connsiteY1" fmla="*/ 68199 h 6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9573" h="68198">
                    <a:moveTo>
                      <a:pt x="0" y="0"/>
                    </a:moveTo>
                    <a:cubicBezTo>
                      <a:pt x="133159" y="22765"/>
                      <a:pt x="266414" y="45434"/>
                      <a:pt x="399574" y="68199"/>
                    </a:cubicBezTo>
                  </a:path>
                </a:pathLst>
              </a:custGeom>
              <a:noFill/>
              <a:ln w="5080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45" name="任意多边形 644" descr="8208cbb4-4643-46fb-aade-1104ef6f143b"/>
              <p:cNvSpPr/>
              <p:nvPr/>
            </p:nvSpPr>
            <p:spPr>
              <a:xfrm>
                <a:off x="2260038" y="507406"/>
                <a:ext cx="98687" cy="18715"/>
              </a:xfrm>
              <a:custGeom>
                <a:avLst/>
                <a:gdLst>
                  <a:gd name="connsiteX0" fmla="*/ 0 w 125063"/>
                  <a:gd name="connsiteY0" fmla="*/ 0 h 23717"/>
                  <a:gd name="connsiteX1" fmla="*/ 125063 w 125063"/>
                  <a:gd name="connsiteY1" fmla="*/ 23717 h 2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062" h="23717">
                    <a:moveTo>
                      <a:pt x="0" y="0"/>
                    </a:moveTo>
                    <a:cubicBezTo>
                      <a:pt x="41720" y="7906"/>
                      <a:pt x="83439" y="15811"/>
                      <a:pt x="125063" y="23717"/>
                    </a:cubicBezTo>
                  </a:path>
                </a:pathLst>
              </a:custGeom>
              <a:noFill/>
              <a:ln w="5080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46" name="任意多边形 645" descr="e5686d0a-be90-4ae2-a4af-b38140c1b42e"/>
              <p:cNvSpPr/>
              <p:nvPr/>
            </p:nvSpPr>
            <p:spPr>
              <a:xfrm>
                <a:off x="1864386" y="565883"/>
                <a:ext cx="407452" cy="42842"/>
              </a:xfrm>
              <a:custGeom>
                <a:avLst/>
                <a:gdLst>
                  <a:gd name="connsiteX0" fmla="*/ 0 w 516350"/>
                  <a:gd name="connsiteY0" fmla="*/ 0 h 54292"/>
                  <a:gd name="connsiteX1" fmla="*/ 516350 w 516350"/>
                  <a:gd name="connsiteY1" fmla="*/ 54293 h 54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50" h="54292">
                    <a:moveTo>
                      <a:pt x="0" y="0"/>
                    </a:moveTo>
                    <a:cubicBezTo>
                      <a:pt x="171355" y="24384"/>
                      <a:pt x="343662" y="42481"/>
                      <a:pt x="516350" y="54293"/>
                    </a:cubicBezTo>
                  </a:path>
                </a:pathLst>
              </a:custGeom>
              <a:noFill/>
              <a:ln w="5080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47" name="任意多边形 646" descr="7085cf54-dd71-4883-a2c0-909381215cb0"/>
              <p:cNvSpPr/>
              <p:nvPr/>
            </p:nvSpPr>
            <p:spPr>
              <a:xfrm>
                <a:off x="1830188" y="693432"/>
                <a:ext cx="515084" cy="88615"/>
              </a:xfrm>
              <a:custGeom>
                <a:avLst/>
                <a:gdLst>
                  <a:gd name="connsiteX0" fmla="*/ 0 w 652748"/>
                  <a:gd name="connsiteY0" fmla="*/ 0 h 112299"/>
                  <a:gd name="connsiteX1" fmla="*/ 652748 w 652748"/>
                  <a:gd name="connsiteY1" fmla="*/ 112300 h 112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2748" h="112299">
                    <a:moveTo>
                      <a:pt x="0" y="0"/>
                    </a:moveTo>
                    <a:cubicBezTo>
                      <a:pt x="213646" y="56864"/>
                      <a:pt x="432435" y="94488"/>
                      <a:pt x="652748" y="112300"/>
                    </a:cubicBezTo>
                  </a:path>
                </a:pathLst>
              </a:custGeom>
              <a:noFill/>
              <a:ln w="50800" cap="rnd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621" name="组合 620" descr="522d7abf-d5f3-4364-981d-0cc5e38a7a08"/>
            <p:cNvGrpSpPr/>
            <p:nvPr/>
          </p:nvGrpSpPr>
          <p:grpSpPr>
            <a:xfrm>
              <a:off x="108262" y="2721183"/>
              <a:ext cx="408912" cy="676426"/>
              <a:chOff x="108262" y="2721183"/>
              <a:chExt cx="408912" cy="676426"/>
            </a:xfrm>
          </p:grpSpPr>
          <p:sp>
            <p:nvSpPr>
              <p:cNvPr id="637" name="任意多边形 636" descr="edf18713-ec09-48a0-b514-167c5ecbd938"/>
              <p:cNvSpPr/>
              <p:nvPr/>
            </p:nvSpPr>
            <p:spPr>
              <a:xfrm>
                <a:off x="108262" y="2721183"/>
                <a:ext cx="408912" cy="438458"/>
              </a:xfrm>
              <a:custGeom>
                <a:avLst/>
                <a:gdLst>
                  <a:gd name="connsiteX0" fmla="*/ 396444 w 408912"/>
                  <a:gd name="connsiteY0" fmla="*/ 323246 h 438458"/>
                  <a:gd name="connsiteX1" fmla="*/ 272316 w 408912"/>
                  <a:gd name="connsiteY1" fmla="*/ 206211 h 438458"/>
                  <a:gd name="connsiteX2" fmla="*/ 311260 w 408912"/>
                  <a:gd name="connsiteY2" fmla="*/ 74923 h 438458"/>
                  <a:gd name="connsiteX3" fmla="*/ 240932 w 408912"/>
                  <a:gd name="connsiteY3" fmla="*/ 1450 h 438458"/>
                  <a:gd name="connsiteX4" fmla="*/ 42327 w 408912"/>
                  <a:gd name="connsiteY4" fmla="*/ 51904 h 438458"/>
                  <a:gd name="connsiteX5" fmla="*/ 14892 w 408912"/>
                  <a:gd name="connsiteY5" fmla="*/ 148530 h 438458"/>
                  <a:gd name="connsiteX6" fmla="*/ 117473 w 408912"/>
                  <a:gd name="connsiteY6" fmla="*/ 260078 h 438458"/>
                  <a:gd name="connsiteX7" fmla="*/ 73643 w 408912"/>
                  <a:gd name="connsiteY7" fmla="*/ 390162 h 438458"/>
                  <a:gd name="connsiteX8" fmla="*/ 110915 w 408912"/>
                  <a:gd name="connsiteY8" fmla="*/ 437806 h 438458"/>
                  <a:gd name="connsiteX9" fmla="*/ 383128 w 408912"/>
                  <a:gd name="connsiteY9" fmla="*/ 382333 h 438458"/>
                  <a:gd name="connsiteX10" fmla="*/ 396578 w 408912"/>
                  <a:gd name="connsiteY10" fmla="*/ 323180 h 438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8912" h="438458">
                    <a:moveTo>
                      <a:pt x="396444" y="323246"/>
                    </a:moveTo>
                    <a:cubicBezTo>
                      <a:pt x="351075" y="285640"/>
                      <a:pt x="288375" y="248636"/>
                      <a:pt x="272316" y="206211"/>
                    </a:cubicBezTo>
                    <a:cubicBezTo>
                      <a:pt x="285029" y="169274"/>
                      <a:pt x="299149" y="121430"/>
                      <a:pt x="311260" y="74923"/>
                    </a:cubicBezTo>
                    <a:cubicBezTo>
                      <a:pt x="322435" y="31763"/>
                      <a:pt x="284427" y="-8186"/>
                      <a:pt x="240932" y="1450"/>
                    </a:cubicBezTo>
                    <a:cubicBezTo>
                      <a:pt x="181444" y="14632"/>
                      <a:pt x="104558" y="32967"/>
                      <a:pt x="42327" y="51904"/>
                    </a:cubicBezTo>
                    <a:cubicBezTo>
                      <a:pt x="706" y="64551"/>
                      <a:pt x="-13681" y="115742"/>
                      <a:pt x="14892" y="148530"/>
                    </a:cubicBezTo>
                    <a:cubicBezTo>
                      <a:pt x="58387" y="198449"/>
                      <a:pt x="109577" y="247164"/>
                      <a:pt x="117473" y="260078"/>
                    </a:cubicBezTo>
                    <a:cubicBezTo>
                      <a:pt x="116135" y="293402"/>
                      <a:pt x="93718" y="347738"/>
                      <a:pt x="73643" y="390162"/>
                    </a:cubicBezTo>
                    <a:cubicBezTo>
                      <a:pt x="61800" y="415255"/>
                      <a:pt x="83681" y="443092"/>
                      <a:pt x="110915" y="437806"/>
                    </a:cubicBezTo>
                    <a:cubicBezTo>
                      <a:pt x="193155" y="421813"/>
                      <a:pt x="305773" y="401939"/>
                      <a:pt x="383128" y="382333"/>
                    </a:cubicBezTo>
                    <a:cubicBezTo>
                      <a:pt x="410161" y="375440"/>
                      <a:pt x="418057" y="340979"/>
                      <a:pt x="396578" y="323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38" name="任意多边形 637" descr="fee03a23-dbb2-4243-8d01-7b5d1d598964"/>
              <p:cNvSpPr/>
              <p:nvPr/>
            </p:nvSpPr>
            <p:spPr>
              <a:xfrm>
                <a:off x="269632" y="3120445"/>
                <a:ext cx="147779" cy="277164"/>
              </a:xfrm>
              <a:custGeom>
                <a:avLst/>
                <a:gdLst>
                  <a:gd name="connsiteX0" fmla="*/ 0 w 147779"/>
                  <a:gd name="connsiteY0" fmla="*/ 29777 h 277164"/>
                  <a:gd name="connsiteX1" fmla="*/ 124329 w 147779"/>
                  <a:gd name="connsiteY1" fmla="*/ 277164 h 277164"/>
                  <a:gd name="connsiteX2" fmla="*/ 147549 w 147779"/>
                  <a:gd name="connsiteY2" fmla="*/ 0 h 277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7779" h="277164">
                    <a:moveTo>
                      <a:pt x="0" y="29777"/>
                    </a:moveTo>
                    <a:cubicBezTo>
                      <a:pt x="24826" y="82774"/>
                      <a:pt x="124329" y="277164"/>
                      <a:pt x="124329" y="277164"/>
                    </a:cubicBezTo>
                    <a:cubicBezTo>
                      <a:pt x="124329" y="277164"/>
                      <a:pt x="150493" y="61295"/>
                      <a:pt x="147549" y="0"/>
                    </a:cubicBezTo>
                  </a:path>
                </a:pathLst>
              </a:custGeom>
              <a:noFill/>
              <a:ln w="38100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39" name="任意多边形 638" descr="56b7cfbb-a8c2-4d19-877a-f193c6c88549"/>
              <p:cNvSpPr/>
              <p:nvPr/>
            </p:nvSpPr>
            <p:spPr>
              <a:xfrm>
                <a:off x="208069" y="3103516"/>
                <a:ext cx="283186" cy="51257"/>
              </a:xfrm>
              <a:custGeom>
                <a:avLst/>
                <a:gdLst>
                  <a:gd name="connsiteX0" fmla="*/ 0 w 283186"/>
                  <a:gd name="connsiteY0" fmla="*/ 51257 h 51257"/>
                  <a:gd name="connsiteX1" fmla="*/ 283186 w 283186"/>
                  <a:gd name="connsiteY1" fmla="*/ 0 h 5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3186" h="51257">
                    <a:moveTo>
                      <a:pt x="0" y="51257"/>
                    </a:moveTo>
                    <a:cubicBezTo>
                      <a:pt x="66982" y="43294"/>
                      <a:pt x="216873" y="12179"/>
                      <a:pt x="283186" y="0"/>
                    </a:cubicBezTo>
                  </a:path>
                </a:pathLst>
              </a:custGeom>
              <a:noFill/>
              <a:ln w="38100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40" name="任意多边形 639" descr="b8d587c5-90e3-4257-bff3-1f15cbe340d1"/>
              <p:cNvSpPr/>
              <p:nvPr/>
            </p:nvSpPr>
            <p:spPr>
              <a:xfrm>
                <a:off x="181972" y="2780381"/>
                <a:ext cx="149489" cy="43896"/>
              </a:xfrm>
              <a:custGeom>
                <a:avLst/>
                <a:gdLst>
                  <a:gd name="connsiteX0" fmla="*/ 0 w 149489"/>
                  <a:gd name="connsiteY0" fmla="*/ 43897 h 43896"/>
                  <a:gd name="connsiteX1" fmla="*/ 149489 w 149489"/>
                  <a:gd name="connsiteY1" fmla="*/ 0 h 43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489" h="43896">
                    <a:moveTo>
                      <a:pt x="0" y="43897"/>
                    </a:moveTo>
                    <a:cubicBezTo>
                      <a:pt x="50655" y="32253"/>
                      <a:pt x="100574" y="17598"/>
                      <a:pt x="149489" y="0"/>
                    </a:cubicBezTo>
                  </a:path>
                </a:pathLst>
              </a:custGeom>
              <a:noFill/>
              <a:ln w="38100" cap="rnd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41" name="任意多边形 640" descr="5fe94526-ac33-4ea0-94c9-5f9e65212c2b"/>
              <p:cNvSpPr/>
              <p:nvPr/>
            </p:nvSpPr>
            <p:spPr>
              <a:xfrm>
                <a:off x="355350" y="3059418"/>
                <a:ext cx="83778" cy="13651"/>
              </a:xfrm>
              <a:custGeom>
                <a:avLst/>
                <a:gdLst>
                  <a:gd name="connsiteX0" fmla="*/ 0 w 83778"/>
                  <a:gd name="connsiteY0" fmla="*/ 13651 h 13651"/>
                  <a:gd name="connsiteX1" fmla="*/ 83778 w 83778"/>
                  <a:gd name="connsiteY1" fmla="*/ 0 h 13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3778" h="13651">
                    <a:moveTo>
                      <a:pt x="0" y="13651"/>
                    </a:moveTo>
                    <a:cubicBezTo>
                      <a:pt x="27703" y="7762"/>
                      <a:pt x="55674" y="3145"/>
                      <a:pt x="83778" y="0"/>
                    </a:cubicBezTo>
                  </a:path>
                </a:pathLst>
              </a:custGeom>
              <a:noFill/>
              <a:ln w="38100" cap="rnd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622" name="组合 621" descr="c4c752ed-1900-4c5d-8eb6-d3c203301876"/>
            <p:cNvGrpSpPr/>
            <p:nvPr/>
          </p:nvGrpSpPr>
          <p:grpSpPr>
            <a:xfrm>
              <a:off x="6034708" y="2730359"/>
              <a:ext cx="1348063" cy="2314399"/>
              <a:chOff x="5528029" y="4517407"/>
              <a:chExt cx="1348063" cy="2314399"/>
            </a:xfrm>
          </p:grpSpPr>
          <p:sp>
            <p:nvSpPr>
              <p:cNvPr id="626" name="任意多边形 625" descr="8b61d614-19b4-4943-bd07-4fef8d4cd0c5"/>
              <p:cNvSpPr/>
              <p:nvPr/>
            </p:nvSpPr>
            <p:spPr>
              <a:xfrm flipV="1">
                <a:off x="5528029" y="5590131"/>
                <a:ext cx="1348063" cy="1241675"/>
              </a:xfrm>
              <a:custGeom>
                <a:avLst/>
                <a:gdLst>
                  <a:gd name="connsiteX0" fmla="*/ 5 w 673400"/>
                  <a:gd name="connsiteY0" fmla="*/ 589057 h 613243"/>
                  <a:gd name="connsiteX1" fmla="*/ 104059 w 673400"/>
                  <a:gd name="connsiteY1" fmla="*/ 396675 h 613243"/>
                  <a:gd name="connsiteX2" fmla="*/ 190848 w 673400"/>
                  <a:gd name="connsiteY2" fmla="*/ 374459 h 613243"/>
                  <a:gd name="connsiteX3" fmla="*/ 289482 w 673400"/>
                  <a:gd name="connsiteY3" fmla="*/ 503874 h 613243"/>
                  <a:gd name="connsiteX4" fmla="*/ 254150 w 673400"/>
                  <a:gd name="connsiteY4" fmla="*/ 612879 h 613243"/>
                  <a:gd name="connsiteX5" fmla="*/ 201421 w 673400"/>
                  <a:gd name="connsiteY5" fmla="*/ 504208 h 613243"/>
                  <a:gd name="connsiteX6" fmla="*/ 272486 w 673400"/>
                  <a:gd name="connsiteY6" fmla="*/ 306072 h 613243"/>
                  <a:gd name="connsiteX7" fmla="*/ 414480 w 673400"/>
                  <a:gd name="connsiteY7" fmla="*/ 149891 h 613243"/>
                  <a:gd name="connsiteX8" fmla="*/ 617368 w 673400"/>
                  <a:gd name="connsiteY8" fmla="*/ 153638 h 613243"/>
                  <a:gd name="connsiteX9" fmla="*/ 646409 w 673400"/>
                  <a:gd name="connsiteY9" fmla="*/ 341269 h 613243"/>
                  <a:gd name="connsiteX10" fmla="*/ 603850 w 673400"/>
                  <a:gd name="connsiteY10" fmla="*/ 362147 h 613243"/>
                  <a:gd name="connsiteX11" fmla="*/ 558482 w 673400"/>
                  <a:gd name="connsiteY11" fmla="*/ 285395 h 613243"/>
                  <a:gd name="connsiteX12" fmla="*/ 564973 w 673400"/>
                  <a:gd name="connsiteY12" fmla="*/ 119779 h 613243"/>
                  <a:gd name="connsiteX13" fmla="*/ 670097 w 673400"/>
                  <a:gd name="connsiteY13" fmla="*/ 0 h 613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73400" h="613243">
                    <a:moveTo>
                      <a:pt x="5" y="589057"/>
                    </a:moveTo>
                    <a:cubicBezTo>
                      <a:pt x="-530" y="512974"/>
                      <a:pt x="40088" y="437828"/>
                      <a:pt x="104059" y="396675"/>
                    </a:cubicBezTo>
                    <a:cubicBezTo>
                      <a:pt x="129821" y="380080"/>
                      <a:pt x="160803" y="368637"/>
                      <a:pt x="190848" y="374459"/>
                    </a:cubicBezTo>
                    <a:cubicBezTo>
                      <a:pt x="247124" y="385366"/>
                      <a:pt x="274895" y="448401"/>
                      <a:pt x="289482" y="503874"/>
                    </a:cubicBezTo>
                    <a:cubicBezTo>
                      <a:pt x="300590" y="545963"/>
                      <a:pt x="297311" y="607325"/>
                      <a:pt x="254150" y="612879"/>
                    </a:cubicBezTo>
                    <a:cubicBezTo>
                      <a:pt x="207243" y="618834"/>
                      <a:pt x="192320" y="550581"/>
                      <a:pt x="201421" y="504208"/>
                    </a:cubicBezTo>
                    <a:cubicBezTo>
                      <a:pt x="215005" y="435085"/>
                      <a:pt x="239028" y="368035"/>
                      <a:pt x="272486" y="306072"/>
                    </a:cubicBezTo>
                    <a:cubicBezTo>
                      <a:pt x="306344" y="243238"/>
                      <a:pt x="351780" y="184018"/>
                      <a:pt x="414480" y="149891"/>
                    </a:cubicBezTo>
                    <a:cubicBezTo>
                      <a:pt x="477180" y="115831"/>
                      <a:pt x="559619" y="111682"/>
                      <a:pt x="617368" y="153638"/>
                    </a:cubicBezTo>
                    <a:cubicBezTo>
                      <a:pt x="675049" y="195594"/>
                      <a:pt x="694053" y="288205"/>
                      <a:pt x="646409" y="341269"/>
                    </a:cubicBezTo>
                    <a:cubicBezTo>
                      <a:pt x="635435" y="353515"/>
                      <a:pt x="620178" y="363619"/>
                      <a:pt x="603850" y="362147"/>
                    </a:cubicBezTo>
                    <a:cubicBezTo>
                      <a:pt x="571464" y="359135"/>
                      <a:pt x="560891" y="317782"/>
                      <a:pt x="558482" y="285395"/>
                    </a:cubicBezTo>
                    <a:cubicBezTo>
                      <a:pt x="554334" y="229988"/>
                      <a:pt x="550385" y="173378"/>
                      <a:pt x="564973" y="119779"/>
                    </a:cubicBezTo>
                    <a:cubicBezTo>
                      <a:pt x="579627" y="66180"/>
                      <a:pt x="616766" y="15391"/>
                      <a:pt x="670097" y="0"/>
                    </a:cubicBezTo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lvl="0"/>
                <a:endParaRPr lang="zh-CN" altLang="en-US"/>
              </a:p>
            </p:txBody>
          </p:sp>
          <p:sp>
            <p:nvSpPr>
              <p:cNvPr id="627" name="任意多边形 626" descr="98bbd183-057d-4ffb-bf89-e3b558c9b234"/>
              <p:cNvSpPr/>
              <p:nvPr/>
            </p:nvSpPr>
            <p:spPr>
              <a:xfrm flipH="1" flipV="1">
                <a:off x="5663081" y="4517407"/>
                <a:ext cx="987162" cy="994158"/>
              </a:xfrm>
              <a:custGeom>
                <a:avLst/>
                <a:gdLst>
                  <a:gd name="connsiteX0" fmla="*/ 196787 w 1102137"/>
                  <a:gd name="connsiteY0" fmla="*/ 1109948 h 1109948"/>
                  <a:gd name="connsiteX1" fmla="*/ 301752 w 1102137"/>
                  <a:gd name="connsiteY1" fmla="*/ 1017080 h 1109948"/>
                  <a:gd name="connsiteX2" fmla="*/ 1102138 w 1102137"/>
                  <a:gd name="connsiteY2" fmla="*/ 220694 h 1109948"/>
                  <a:gd name="connsiteX3" fmla="*/ 886968 w 1102137"/>
                  <a:gd name="connsiteY3" fmla="*/ 0 h 1109948"/>
                  <a:gd name="connsiteX4" fmla="*/ 285083 w 1102137"/>
                  <a:gd name="connsiteY4" fmla="*/ 597218 h 1109948"/>
                  <a:gd name="connsiteX5" fmla="*/ 0 w 1102137"/>
                  <a:gd name="connsiteY5" fmla="*/ 854297 h 1109948"/>
                  <a:gd name="connsiteX6" fmla="*/ 196691 w 1102137"/>
                  <a:gd name="connsiteY6" fmla="*/ 1109948 h 1109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2137" h="1109948">
                    <a:moveTo>
                      <a:pt x="196787" y="1109948"/>
                    </a:moveTo>
                    <a:cubicBezTo>
                      <a:pt x="231839" y="1079087"/>
                      <a:pt x="266891" y="1048226"/>
                      <a:pt x="301752" y="1017080"/>
                    </a:cubicBezTo>
                    <a:cubicBezTo>
                      <a:pt x="582930" y="766572"/>
                      <a:pt x="843915" y="494824"/>
                      <a:pt x="1102138" y="220694"/>
                    </a:cubicBezTo>
                    <a:cubicBezTo>
                      <a:pt x="1057942" y="157163"/>
                      <a:pt x="939260" y="40481"/>
                      <a:pt x="886968" y="0"/>
                    </a:cubicBezTo>
                    <a:cubicBezTo>
                      <a:pt x="644557" y="221456"/>
                      <a:pt x="491871" y="388334"/>
                      <a:pt x="285083" y="597218"/>
                    </a:cubicBezTo>
                    <a:cubicBezTo>
                      <a:pt x="203073" y="680085"/>
                      <a:pt x="89630" y="767810"/>
                      <a:pt x="0" y="854297"/>
                    </a:cubicBezTo>
                    <a:cubicBezTo>
                      <a:pt x="55626" y="941737"/>
                      <a:pt x="141161" y="1022509"/>
                      <a:pt x="196691" y="11099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28" name="任意多边形 627" descr="a7c72d83-7537-4585-a499-24be5659a478"/>
              <p:cNvSpPr/>
              <p:nvPr/>
            </p:nvSpPr>
            <p:spPr>
              <a:xfrm flipH="1" flipV="1">
                <a:off x="5575634" y="5307836"/>
                <a:ext cx="274794" cy="251333"/>
              </a:xfrm>
              <a:custGeom>
                <a:avLst/>
                <a:gdLst>
                  <a:gd name="connsiteX0" fmla="*/ 199549 w 306800"/>
                  <a:gd name="connsiteY0" fmla="*/ 280511 h 280606"/>
                  <a:gd name="connsiteX1" fmla="*/ 306800 w 306800"/>
                  <a:gd name="connsiteY1" fmla="*/ 0 h 280606"/>
                  <a:gd name="connsiteX2" fmla="*/ 0 w 306800"/>
                  <a:gd name="connsiteY2" fmla="*/ 53816 h 280606"/>
                  <a:gd name="connsiteX3" fmla="*/ 199454 w 306800"/>
                  <a:gd name="connsiteY3" fmla="*/ 280606 h 280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6800" h="280606">
                    <a:moveTo>
                      <a:pt x="199549" y="280511"/>
                    </a:moveTo>
                    <a:cubicBezTo>
                      <a:pt x="233839" y="184404"/>
                      <a:pt x="263747" y="92488"/>
                      <a:pt x="306800" y="0"/>
                    </a:cubicBezTo>
                    <a:cubicBezTo>
                      <a:pt x="211550" y="9811"/>
                      <a:pt x="95345" y="43910"/>
                      <a:pt x="0" y="53816"/>
                    </a:cubicBezTo>
                    <a:cubicBezTo>
                      <a:pt x="59246" y="130778"/>
                      <a:pt x="140208" y="203549"/>
                      <a:pt x="199454" y="280606"/>
                    </a:cubicBezTo>
                    <a:close/>
                  </a:path>
                </a:pathLst>
              </a:custGeom>
              <a:noFill/>
              <a:ln w="50800" cap="rnd">
                <a:solidFill>
                  <a:schemeClr val="accent2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29" name="任意多边形 628" descr="a7b5d4af-1aa3-412c-9d1d-c8881add010b"/>
              <p:cNvSpPr/>
              <p:nvPr/>
            </p:nvSpPr>
            <p:spPr>
              <a:xfrm flipH="1" flipV="1">
                <a:off x="5852819" y="5214248"/>
                <a:ext cx="308066" cy="302521"/>
              </a:xfrm>
              <a:custGeom>
                <a:avLst/>
                <a:gdLst>
                  <a:gd name="connsiteX0" fmla="*/ 343948 w 343947"/>
                  <a:gd name="connsiteY0" fmla="*/ 0 h 337756"/>
                  <a:gd name="connsiteX1" fmla="*/ 0 w 343947"/>
                  <a:gd name="connsiteY1" fmla="*/ 337756 h 337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43947" h="337756">
                    <a:moveTo>
                      <a:pt x="343948" y="0"/>
                    </a:moveTo>
                    <a:cubicBezTo>
                      <a:pt x="222314" y="120682"/>
                      <a:pt x="121634" y="217075"/>
                      <a:pt x="0" y="337756"/>
                    </a:cubicBezTo>
                  </a:path>
                </a:pathLst>
              </a:custGeom>
              <a:noFill/>
              <a:ln w="50800" cap="rnd">
                <a:solidFill>
                  <a:schemeClr val="accent2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30" name="任意多边形 629" descr="26c3710c-ba36-4216-b64d-6edb5a218e24"/>
              <p:cNvSpPr/>
              <p:nvPr/>
            </p:nvSpPr>
            <p:spPr>
              <a:xfrm flipH="1" flipV="1">
                <a:off x="5774159" y="4829654"/>
                <a:ext cx="629442" cy="576292"/>
              </a:xfrm>
              <a:custGeom>
                <a:avLst/>
                <a:gdLst>
                  <a:gd name="connsiteX0" fmla="*/ 702755 w 702754"/>
                  <a:gd name="connsiteY0" fmla="*/ 0 h 643413"/>
                  <a:gd name="connsiteX1" fmla="*/ 0 w 702754"/>
                  <a:gd name="connsiteY1" fmla="*/ 643414 h 643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2754" h="643413">
                    <a:moveTo>
                      <a:pt x="702755" y="0"/>
                    </a:moveTo>
                    <a:cubicBezTo>
                      <a:pt x="468535" y="214408"/>
                      <a:pt x="234220" y="428911"/>
                      <a:pt x="0" y="643414"/>
                    </a:cubicBezTo>
                  </a:path>
                </a:pathLst>
              </a:custGeom>
              <a:noFill/>
              <a:ln w="50800" cap="rnd">
                <a:solidFill>
                  <a:schemeClr val="accent2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31" name="任意多边形 630" descr="df32994d-c982-4030-b5cb-354b316cd0d1"/>
              <p:cNvSpPr/>
              <p:nvPr/>
            </p:nvSpPr>
            <p:spPr>
              <a:xfrm flipH="1" flipV="1">
                <a:off x="5676902" y="5150945"/>
                <a:ext cx="149554" cy="150578"/>
              </a:xfrm>
              <a:custGeom>
                <a:avLst/>
                <a:gdLst>
                  <a:gd name="connsiteX0" fmla="*/ 166973 w 166973"/>
                  <a:gd name="connsiteY0" fmla="*/ 0 h 168116"/>
                  <a:gd name="connsiteX1" fmla="*/ 0 w 166973"/>
                  <a:gd name="connsiteY1" fmla="*/ 168116 h 168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6973" h="168116">
                    <a:moveTo>
                      <a:pt x="166973" y="0"/>
                    </a:moveTo>
                    <a:cubicBezTo>
                      <a:pt x="112490" y="50006"/>
                      <a:pt x="51911" y="115348"/>
                      <a:pt x="0" y="168116"/>
                    </a:cubicBezTo>
                  </a:path>
                </a:pathLst>
              </a:custGeom>
              <a:noFill/>
              <a:ln w="50800" cap="rnd">
                <a:solidFill>
                  <a:schemeClr val="accent2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32" name="任意多边形 631" descr="312e4436-c030-4bae-8d65-f23865fe5a25"/>
              <p:cNvSpPr/>
              <p:nvPr/>
            </p:nvSpPr>
            <p:spPr>
              <a:xfrm flipH="1" flipV="1">
                <a:off x="5904007" y="4782220"/>
                <a:ext cx="311479" cy="289127"/>
              </a:xfrm>
              <a:custGeom>
                <a:avLst/>
                <a:gdLst>
                  <a:gd name="connsiteX0" fmla="*/ 347758 w 347757"/>
                  <a:gd name="connsiteY0" fmla="*/ 0 h 322802"/>
                  <a:gd name="connsiteX1" fmla="*/ 0 w 347757"/>
                  <a:gd name="connsiteY1" fmla="*/ 322802 h 322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47757" h="322802">
                    <a:moveTo>
                      <a:pt x="347758" y="0"/>
                    </a:moveTo>
                    <a:cubicBezTo>
                      <a:pt x="218122" y="118872"/>
                      <a:pt x="0" y="322802"/>
                      <a:pt x="0" y="322802"/>
                    </a:cubicBezTo>
                  </a:path>
                </a:pathLst>
              </a:custGeom>
              <a:noFill/>
              <a:ln w="50800" cap="rnd">
                <a:solidFill>
                  <a:schemeClr val="accent2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33" name="任意多边形 632" descr="b1c1cad2-5fcb-42bb-932e-a140707e59d3"/>
              <p:cNvSpPr/>
              <p:nvPr/>
            </p:nvSpPr>
            <p:spPr>
              <a:xfrm flipH="1" flipV="1">
                <a:off x="6264626" y="4657151"/>
                <a:ext cx="197500" cy="175660"/>
              </a:xfrm>
              <a:custGeom>
                <a:avLst/>
                <a:gdLst>
                  <a:gd name="connsiteX0" fmla="*/ 220504 w 220503"/>
                  <a:gd name="connsiteY0" fmla="*/ 0 h 196119"/>
                  <a:gd name="connsiteX1" fmla="*/ 0 w 220503"/>
                  <a:gd name="connsiteY1" fmla="*/ 196120 h 196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0503" h="196119">
                    <a:moveTo>
                      <a:pt x="220504" y="0"/>
                    </a:moveTo>
                    <a:cubicBezTo>
                      <a:pt x="144399" y="62389"/>
                      <a:pt x="70771" y="127826"/>
                      <a:pt x="0" y="196120"/>
                    </a:cubicBezTo>
                  </a:path>
                </a:pathLst>
              </a:custGeom>
              <a:noFill/>
              <a:ln w="50800" cap="rnd">
                <a:solidFill>
                  <a:schemeClr val="accent2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34" name="任意多边形 633" descr="6e61571c-9da0-4dac-83ea-ee2c1edc2dd3"/>
              <p:cNvSpPr/>
              <p:nvPr/>
            </p:nvSpPr>
            <p:spPr>
              <a:xfrm flipH="1" flipV="1">
                <a:off x="6456156" y="4536858"/>
                <a:ext cx="188884" cy="374099"/>
              </a:xfrm>
              <a:custGeom>
                <a:avLst/>
                <a:gdLst>
                  <a:gd name="connsiteX0" fmla="*/ 210884 w 210883"/>
                  <a:gd name="connsiteY0" fmla="*/ 0 h 417671"/>
                  <a:gd name="connsiteX1" fmla="*/ 0 w 210883"/>
                  <a:gd name="connsiteY1" fmla="*/ 186023 h 417671"/>
                  <a:gd name="connsiteX2" fmla="*/ 192405 w 210883"/>
                  <a:gd name="connsiteY2" fmla="*/ 417671 h 417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0882" h="417670">
                    <a:moveTo>
                      <a:pt x="210884" y="0"/>
                    </a:moveTo>
                    <a:cubicBezTo>
                      <a:pt x="141827" y="59246"/>
                      <a:pt x="69152" y="126778"/>
                      <a:pt x="0" y="186023"/>
                    </a:cubicBezTo>
                    <a:cubicBezTo>
                      <a:pt x="56579" y="269081"/>
                      <a:pt x="121158" y="346805"/>
                      <a:pt x="192405" y="417671"/>
                    </a:cubicBezTo>
                  </a:path>
                </a:pathLst>
              </a:custGeom>
              <a:noFill/>
              <a:ln w="50800" cap="rnd">
                <a:solidFill>
                  <a:schemeClr val="accent2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35" name="任意多边形 634" descr="3dd3b92e-d19a-4197-b5f9-d8f61779d620"/>
              <p:cNvSpPr/>
              <p:nvPr/>
            </p:nvSpPr>
            <p:spPr>
              <a:xfrm flipH="1" flipV="1">
                <a:off x="6268551" y="5032445"/>
                <a:ext cx="70639" cy="67482"/>
              </a:xfrm>
              <a:custGeom>
                <a:avLst/>
                <a:gdLst>
                  <a:gd name="connsiteX0" fmla="*/ 78867 w 78866"/>
                  <a:gd name="connsiteY0" fmla="*/ 0 h 75342"/>
                  <a:gd name="connsiteX1" fmla="*/ 0 w 78866"/>
                  <a:gd name="connsiteY1" fmla="*/ 75343 h 75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866" h="75342">
                    <a:moveTo>
                      <a:pt x="78867" y="0"/>
                    </a:moveTo>
                    <a:cubicBezTo>
                      <a:pt x="52578" y="25146"/>
                      <a:pt x="26289" y="50292"/>
                      <a:pt x="0" y="75343"/>
                    </a:cubicBezTo>
                  </a:path>
                </a:pathLst>
              </a:custGeom>
              <a:noFill/>
              <a:ln w="50800" cap="rnd">
                <a:solidFill>
                  <a:schemeClr val="accent2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36" name="任意多边形 635" descr="18869891-0504-4ae5-84aa-b12d64ad4428"/>
              <p:cNvSpPr/>
              <p:nvPr/>
            </p:nvSpPr>
            <p:spPr>
              <a:xfrm flipH="1" flipV="1">
                <a:off x="5528029" y="5543899"/>
                <a:ext cx="66288" cy="57927"/>
              </a:xfrm>
              <a:custGeom>
                <a:avLst/>
                <a:gdLst>
                  <a:gd name="connsiteX0" fmla="*/ 74009 w 74009"/>
                  <a:gd name="connsiteY0" fmla="*/ 0 h 64674"/>
                  <a:gd name="connsiteX1" fmla="*/ 0 w 74009"/>
                  <a:gd name="connsiteY1" fmla="*/ 64675 h 64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009" h="64674">
                    <a:moveTo>
                      <a:pt x="74009" y="0"/>
                    </a:moveTo>
                    <a:cubicBezTo>
                      <a:pt x="49339" y="21526"/>
                      <a:pt x="24670" y="43148"/>
                      <a:pt x="0" y="64675"/>
                    </a:cubicBezTo>
                  </a:path>
                </a:pathLst>
              </a:custGeom>
              <a:noFill/>
              <a:ln w="50800" cap="rnd">
                <a:solidFill>
                  <a:schemeClr val="accent2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623" name="任意多边形 622" descr="9c250481-d5a3-4fa1-91ea-5eb663849add"/>
            <p:cNvSpPr/>
            <p:nvPr/>
          </p:nvSpPr>
          <p:spPr>
            <a:xfrm>
              <a:off x="5650982" y="-1"/>
              <a:ext cx="6541019" cy="5341258"/>
            </a:xfrm>
            <a:custGeom>
              <a:avLst/>
              <a:gdLst>
                <a:gd name="connsiteX0" fmla="*/ 0 w 5415129"/>
                <a:gd name="connsiteY0" fmla="*/ 0 h 4572000"/>
                <a:gd name="connsiteX1" fmla="*/ 5415129 w 5415129"/>
                <a:gd name="connsiteY1" fmla="*/ 0 h 4572000"/>
                <a:gd name="connsiteX2" fmla="*/ 5415129 w 5415129"/>
                <a:gd name="connsiteY2" fmla="*/ 4062031 h 4572000"/>
                <a:gd name="connsiteX3" fmla="*/ 5324191 w 5415129"/>
                <a:gd name="connsiteY3" fmla="*/ 4102351 h 4572000"/>
                <a:gd name="connsiteX4" fmla="*/ 4630449 w 5415129"/>
                <a:gd name="connsiteY4" fmla="*/ 4348032 h 4572000"/>
                <a:gd name="connsiteX5" fmla="*/ 3366119 w 5415129"/>
                <a:gd name="connsiteY5" fmla="*/ 4564504 h 4572000"/>
                <a:gd name="connsiteX6" fmla="*/ 2721238 w 5415129"/>
                <a:gd name="connsiteY6" fmla="*/ 4558957 h 4572000"/>
                <a:gd name="connsiteX7" fmla="*/ 2232967 w 5415129"/>
                <a:gd name="connsiteY7" fmla="*/ 4488144 h 4572000"/>
                <a:gd name="connsiteX8" fmla="*/ 1849512 w 5415129"/>
                <a:gd name="connsiteY8" fmla="*/ 4257481 h 4572000"/>
                <a:gd name="connsiteX9" fmla="*/ 1587799 w 5415129"/>
                <a:gd name="connsiteY9" fmla="*/ 3721088 h 4572000"/>
                <a:gd name="connsiteX10" fmla="*/ 1496457 w 5415129"/>
                <a:gd name="connsiteY10" fmla="*/ 3070517 h 4572000"/>
                <a:gd name="connsiteX11" fmla="*/ 1361529 w 5415129"/>
                <a:gd name="connsiteY11" fmla="*/ 2476208 h 4572000"/>
                <a:gd name="connsiteX12" fmla="*/ 670688 w 5415129"/>
                <a:gd name="connsiteY12" fmla="*/ 1681056 h 4572000"/>
                <a:gd name="connsiteX13" fmla="*/ 308988 w 5415129"/>
                <a:gd name="connsiteY13" fmla="*/ 1210291 h 4572000"/>
                <a:gd name="connsiteX14" fmla="*/ 122627 w 5415129"/>
                <a:gd name="connsiteY14" fmla="*/ 611946 h 4572000"/>
                <a:gd name="connsiteX15" fmla="*/ 54322 w 5415129"/>
                <a:gd name="connsiteY15" fmla="*/ 261061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15129" h="4572000">
                  <a:moveTo>
                    <a:pt x="0" y="0"/>
                  </a:moveTo>
                  <a:lnTo>
                    <a:pt x="5415129" y="0"/>
                  </a:lnTo>
                  <a:lnTo>
                    <a:pt x="5415129" y="4062031"/>
                  </a:lnTo>
                  <a:lnTo>
                    <a:pt x="5324191" y="4102351"/>
                  </a:lnTo>
                  <a:cubicBezTo>
                    <a:pt x="5098018" y="4197585"/>
                    <a:pt x="4866465" y="4279956"/>
                    <a:pt x="4630449" y="4348032"/>
                  </a:cubicBezTo>
                  <a:cubicBezTo>
                    <a:pt x="4218684" y="4466822"/>
                    <a:pt x="3794237" y="4541739"/>
                    <a:pt x="3366119" y="4564504"/>
                  </a:cubicBezTo>
                  <a:cubicBezTo>
                    <a:pt x="3151302" y="4575886"/>
                    <a:pt x="2935837" y="4574517"/>
                    <a:pt x="2721238" y="4558957"/>
                  </a:cubicBezTo>
                  <a:cubicBezTo>
                    <a:pt x="2557425" y="4547071"/>
                    <a:pt x="2391522" y="4533673"/>
                    <a:pt x="2232967" y="4488144"/>
                  </a:cubicBezTo>
                  <a:cubicBezTo>
                    <a:pt x="2086011" y="4445930"/>
                    <a:pt x="1952741" y="4371515"/>
                    <a:pt x="1849512" y="4257481"/>
                  </a:cubicBezTo>
                  <a:cubicBezTo>
                    <a:pt x="1715234" y="4109227"/>
                    <a:pt x="1635272" y="3912997"/>
                    <a:pt x="1587799" y="3721088"/>
                  </a:cubicBezTo>
                  <a:cubicBezTo>
                    <a:pt x="1535068" y="3507858"/>
                    <a:pt x="1520301" y="3288142"/>
                    <a:pt x="1496457" y="3070517"/>
                  </a:cubicBezTo>
                  <a:cubicBezTo>
                    <a:pt x="1474268" y="2867515"/>
                    <a:pt x="1446894" y="2663648"/>
                    <a:pt x="1361529" y="2476208"/>
                  </a:cubicBezTo>
                  <a:cubicBezTo>
                    <a:pt x="1212195" y="2148436"/>
                    <a:pt x="922388" y="1926128"/>
                    <a:pt x="670688" y="1681056"/>
                  </a:cubicBezTo>
                  <a:cubicBezTo>
                    <a:pt x="526974" y="1541087"/>
                    <a:pt x="398532" y="1391177"/>
                    <a:pt x="308988" y="1210291"/>
                  </a:cubicBezTo>
                  <a:cubicBezTo>
                    <a:pt x="215844" y="1022129"/>
                    <a:pt x="164337" y="816750"/>
                    <a:pt x="122627" y="611946"/>
                  </a:cubicBezTo>
                  <a:cubicBezTo>
                    <a:pt x="98862" y="495266"/>
                    <a:pt x="76966" y="378072"/>
                    <a:pt x="54322" y="261061"/>
                  </a:cubicBezTo>
                  <a:close/>
                </a:path>
              </a:pathLst>
            </a:custGeom>
            <a:blipFill>
              <a:blip r:embed="rId2">
                <a:alphaModFix amt="97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contrast="20000"/>
                        </a14:imgEffect>
                        <a14:imgEffect>
                          <a14:colorTemperature colorTemp="7200"/>
                        </a14:imgEffect>
                      </a14:imgLayer>
                    </a14:imgProps>
                  </a:ext>
                </a:extLst>
              </a:blip>
              <a:stretch>
                <a:fillRect l="-11244" r="-11244"/>
              </a:stretch>
            </a:blipFill>
            <a:ln w="8079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24" name="任意多边形 623" descr="a6cb8182-d4cf-4023-ab65-6f34dfb378f6"/>
            <p:cNvSpPr/>
            <p:nvPr/>
          </p:nvSpPr>
          <p:spPr>
            <a:xfrm>
              <a:off x="11695782" y="4006603"/>
              <a:ext cx="326094" cy="358307"/>
            </a:xfrm>
            <a:custGeom>
              <a:avLst/>
              <a:gdLst>
                <a:gd name="connsiteX0" fmla="*/ 91910 w 114589"/>
                <a:gd name="connsiteY0" fmla="*/ 119352 h 125909"/>
                <a:gd name="connsiteX1" fmla="*/ 12773 w 114589"/>
                <a:gd name="connsiteY1" fmla="*/ 101895 h 125909"/>
                <a:gd name="connsiteX2" fmla="*/ 15350 w 114589"/>
                <a:gd name="connsiteY2" fmla="*/ 20929 h 125909"/>
                <a:gd name="connsiteX3" fmla="*/ 96898 w 114589"/>
                <a:gd name="connsiteY3" fmla="*/ 16108 h 125909"/>
                <a:gd name="connsiteX4" fmla="*/ 91827 w 114589"/>
                <a:gd name="connsiteY4" fmla="*/ 119352 h 12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89" h="125909">
                  <a:moveTo>
                    <a:pt x="91910" y="119352"/>
                  </a:moveTo>
                  <a:cubicBezTo>
                    <a:pt x="65808" y="132735"/>
                    <a:pt x="30728" y="125004"/>
                    <a:pt x="12773" y="101895"/>
                  </a:cubicBezTo>
                  <a:cubicBezTo>
                    <a:pt x="-5183" y="78786"/>
                    <a:pt x="-4102" y="42875"/>
                    <a:pt x="15350" y="20929"/>
                  </a:cubicBezTo>
                  <a:cubicBezTo>
                    <a:pt x="37628" y="-4342"/>
                    <a:pt x="73123" y="-7667"/>
                    <a:pt x="96898" y="16108"/>
                  </a:cubicBezTo>
                  <a:cubicBezTo>
                    <a:pt x="120755" y="39882"/>
                    <a:pt x="121836" y="103973"/>
                    <a:pt x="91827" y="119352"/>
                  </a:cubicBezTo>
                  <a:close/>
                </a:path>
              </a:pathLst>
            </a:custGeom>
            <a:solidFill>
              <a:schemeClr val="accent2"/>
            </a:solidFill>
            <a:ln w="25400" cap="rnd">
              <a:noFill/>
              <a:prstDash val="solid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/>
              <a:endParaRPr lang="zh-CN" altLang="en-US"/>
            </a:p>
          </p:txBody>
        </p:sp>
        <p:sp>
          <p:nvSpPr>
            <p:cNvPr id="625" name="任意多边形 624" descr="f369f676-d405-41f3-81e5-0bbe977e7cc6"/>
            <p:cNvSpPr/>
            <p:nvPr/>
          </p:nvSpPr>
          <p:spPr>
            <a:xfrm>
              <a:off x="9094455" y="5454861"/>
              <a:ext cx="308492" cy="341716"/>
            </a:xfrm>
            <a:custGeom>
              <a:avLst/>
              <a:gdLst>
                <a:gd name="connsiteX0" fmla="*/ 341071 w 341154"/>
                <a:gd name="connsiteY0" fmla="*/ 150128 h 377896"/>
                <a:gd name="connsiteX1" fmla="*/ 209730 w 341154"/>
                <a:gd name="connsiteY1" fmla="*/ 144808 h 377896"/>
                <a:gd name="connsiteX2" fmla="*/ 156446 w 341154"/>
                <a:gd name="connsiteY2" fmla="*/ 0 h 377896"/>
                <a:gd name="connsiteX3" fmla="*/ 122114 w 341154"/>
                <a:gd name="connsiteY3" fmla="*/ 161932 h 377896"/>
                <a:gd name="connsiteX4" fmla="*/ 0 w 341154"/>
                <a:gd name="connsiteY4" fmla="*/ 190445 h 377896"/>
                <a:gd name="connsiteX5" fmla="*/ 102828 w 341154"/>
                <a:gd name="connsiteY5" fmla="*/ 265010 h 377896"/>
                <a:gd name="connsiteX6" fmla="*/ 87450 w 341154"/>
                <a:gd name="connsiteY6" fmla="*/ 377897 h 377896"/>
                <a:gd name="connsiteX7" fmla="*/ 179222 w 341154"/>
                <a:gd name="connsiteY7" fmla="*/ 290945 h 377896"/>
                <a:gd name="connsiteX8" fmla="*/ 276731 w 341154"/>
                <a:gd name="connsiteY8" fmla="*/ 377481 h 377896"/>
                <a:gd name="connsiteX9" fmla="*/ 244394 w 341154"/>
                <a:gd name="connsiteY9" fmla="*/ 237411 h 377896"/>
                <a:gd name="connsiteX10" fmla="*/ 341154 w 341154"/>
                <a:gd name="connsiteY10" fmla="*/ 150045 h 37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154" h="377896">
                  <a:moveTo>
                    <a:pt x="341071" y="150128"/>
                  </a:moveTo>
                  <a:cubicBezTo>
                    <a:pt x="298094" y="146637"/>
                    <a:pt x="252707" y="148382"/>
                    <a:pt x="209730" y="144808"/>
                  </a:cubicBezTo>
                  <a:cubicBezTo>
                    <a:pt x="193437" y="95596"/>
                    <a:pt x="171242" y="49710"/>
                    <a:pt x="156446" y="0"/>
                  </a:cubicBezTo>
                  <a:cubicBezTo>
                    <a:pt x="144974" y="53950"/>
                    <a:pt x="133502" y="107982"/>
                    <a:pt x="122114" y="161932"/>
                  </a:cubicBezTo>
                  <a:cubicBezTo>
                    <a:pt x="81298" y="172240"/>
                    <a:pt x="40815" y="180137"/>
                    <a:pt x="0" y="190445"/>
                  </a:cubicBezTo>
                  <a:cubicBezTo>
                    <a:pt x="38987" y="212972"/>
                    <a:pt x="63842" y="242565"/>
                    <a:pt x="102828" y="265010"/>
                  </a:cubicBezTo>
                  <a:cubicBezTo>
                    <a:pt x="103909" y="300505"/>
                    <a:pt x="99670" y="344479"/>
                    <a:pt x="87450" y="377897"/>
                  </a:cubicBezTo>
                  <a:cubicBezTo>
                    <a:pt x="116295" y="347721"/>
                    <a:pt x="156279" y="325859"/>
                    <a:pt x="179222" y="290945"/>
                  </a:cubicBezTo>
                  <a:cubicBezTo>
                    <a:pt x="212058" y="325360"/>
                    <a:pt x="249631" y="350132"/>
                    <a:pt x="276731" y="377481"/>
                  </a:cubicBezTo>
                  <a:cubicBezTo>
                    <a:pt x="276731" y="377481"/>
                    <a:pt x="250047" y="275567"/>
                    <a:pt x="244394" y="237411"/>
                  </a:cubicBezTo>
                  <a:cubicBezTo>
                    <a:pt x="244394" y="230263"/>
                    <a:pt x="341154" y="150045"/>
                    <a:pt x="341154" y="150045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25400" cap="rnd">
              <a:noFill/>
              <a:prstDash val="solid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/>
              <a:endParaRPr lang="zh-CN" altLang="en-US"/>
            </a:p>
          </p:txBody>
        </p:sp>
      </p:grpSp>
      <p:sp>
        <p:nvSpPr>
          <p:cNvPr id="5" name="标题 4" descr="f0710fd2-6b66-4f4e-ac73-3ffc10618671"/>
          <p:cNvSpPr>
            <a:spLocks noGrp="1"/>
          </p:cNvSpPr>
          <p:nvPr>
            <p:ph type="title" hasCustomPrompt="1"/>
          </p:nvPr>
        </p:nvSpPr>
        <p:spPr>
          <a:xfrm>
            <a:off x="1333925" y="1262760"/>
            <a:ext cx="4820495" cy="2411173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4800">
                <a:ln w="19050"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Click to add title</a:t>
            </a:r>
            <a:endParaRPr lang="en-US"/>
          </a:p>
        </p:txBody>
      </p:sp>
      <p:sp>
        <p:nvSpPr>
          <p:cNvPr id="4" name="文本占位符 3" descr="9eed04d2-da12-4efd-9bff-b94e8edf52d3"/>
          <p:cNvSpPr>
            <a:spLocks noGrp="1"/>
          </p:cNvSpPr>
          <p:nvPr>
            <p:ph type="body" sz="quarter" idx="13" hasCustomPrompt="1"/>
          </p:nvPr>
        </p:nvSpPr>
        <p:spPr>
          <a:xfrm>
            <a:off x="1334477" y="5122778"/>
            <a:ext cx="4824553" cy="345518"/>
          </a:xfrm>
          <a:prstGeom prst="rect">
            <a:avLst/>
          </a:prstGeom>
        </p:spPr>
        <p:txBody>
          <a:bodyPr wrap="square" lIns="9000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zh-CN" altLang="en-US"/>
              <a:t>Presenter name</a:t>
            </a:r>
            <a:endParaRPr lang="en-US"/>
          </a:p>
        </p:txBody>
      </p:sp>
      <p:sp>
        <p:nvSpPr>
          <p:cNvPr id="7" name="文本占位符 6" descr="a55c0b1b-27d6-48ce-ad21-39f460127b92"/>
          <p:cNvSpPr>
            <a:spLocks noGrp="1"/>
          </p:cNvSpPr>
          <p:nvPr>
            <p:ph type="body" sz="quarter" idx="14" hasCustomPrompt="1"/>
          </p:nvPr>
        </p:nvSpPr>
        <p:spPr>
          <a:xfrm>
            <a:off x="1334477" y="4777752"/>
            <a:ext cx="4824553" cy="345518"/>
          </a:xfrm>
          <a:prstGeom prst="rect">
            <a:avLst/>
          </a:prstGeom>
        </p:spPr>
        <p:txBody>
          <a:bodyPr wrap="non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/>
            </a:lvl1pPr>
          </a:lstStyle>
          <a:p>
            <a:pPr lvl="0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/>
          <a:lstStyle>
            <a:lvl1pPr algn="ctr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435429" y="495028"/>
            <a:ext cx="11321142" cy="656155"/>
            <a:chOff x="435429" y="495028"/>
            <a:chExt cx="11321142" cy="656155"/>
          </a:xfrm>
        </p:grpSpPr>
        <p:sp>
          <p:nvSpPr>
            <p:cNvPr id="33" name="任意多边形 32"/>
            <p:cNvSpPr/>
            <p:nvPr/>
          </p:nvSpPr>
          <p:spPr>
            <a:xfrm flipV="1">
              <a:off x="435429" y="495028"/>
              <a:ext cx="11321142" cy="656155"/>
            </a:xfrm>
            <a:custGeom>
              <a:avLst/>
              <a:gdLst>
                <a:gd name="connsiteX0" fmla="*/ 90133 w 11321142"/>
                <a:gd name="connsiteY0" fmla="*/ 656155 h 656155"/>
                <a:gd name="connsiteX1" fmla="*/ 11231009 w 11321142"/>
                <a:gd name="connsiteY1" fmla="*/ 656155 h 656155"/>
                <a:gd name="connsiteX2" fmla="*/ 11321142 w 11321142"/>
                <a:gd name="connsiteY2" fmla="*/ 566022 h 656155"/>
                <a:gd name="connsiteX3" fmla="*/ 11321142 w 11321142"/>
                <a:gd name="connsiteY3" fmla="*/ 205501 h 656155"/>
                <a:gd name="connsiteX4" fmla="*/ 11231009 w 11321142"/>
                <a:gd name="connsiteY4" fmla="*/ 115368 h 656155"/>
                <a:gd name="connsiteX5" fmla="*/ 10624419 w 11321142"/>
                <a:gd name="connsiteY5" fmla="*/ 115368 h 656155"/>
                <a:gd name="connsiteX6" fmla="*/ 10444228 w 11321142"/>
                <a:gd name="connsiteY6" fmla="*/ 0 h 656155"/>
                <a:gd name="connsiteX7" fmla="*/ 10264037 w 11321142"/>
                <a:gd name="connsiteY7" fmla="*/ 115368 h 656155"/>
                <a:gd name="connsiteX8" fmla="*/ 90133 w 11321142"/>
                <a:gd name="connsiteY8" fmla="*/ 115368 h 656155"/>
                <a:gd name="connsiteX9" fmla="*/ 0 w 11321142"/>
                <a:gd name="connsiteY9" fmla="*/ 205501 h 656155"/>
                <a:gd name="connsiteX10" fmla="*/ 0 w 11321142"/>
                <a:gd name="connsiteY10" fmla="*/ 566022 h 656155"/>
                <a:gd name="connsiteX11" fmla="*/ 90133 w 11321142"/>
                <a:gd name="connsiteY11" fmla="*/ 656155 h 65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21142" h="656155">
                  <a:moveTo>
                    <a:pt x="90133" y="656155"/>
                  </a:moveTo>
                  <a:lnTo>
                    <a:pt x="11231009" y="656155"/>
                  </a:lnTo>
                  <a:cubicBezTo>
                    <a:pt x="11280788" y="656155"/>
                    <a:pt x="11321142" y="615801"/>
                    <a:pt x="11321142" y="566022"/>
                  </a:cubicBezTo>
                  <a:lnTo>
                    <a:pt x="11321142" y="205501"/>
                  </a:lnTo>
                  <a:cubicBezTo>
                    <a:pt x="11321142" y="155722"/>
                    <a:pt x="11280788" y="115368"/>
                    <a:pt x="11231009" y="115368"/>
                  </a:cubicBezTo>
                  <a:lnTo>
                    <a:pt x="10624419" y="115368"/>
                  </a:lnTo>
                  <a:lnTo>
                    <a:pt x="10444228" y="0"/>
                  </a:lnTo>
                  <a:lnTo>
                    <a:pt x="10264037" y="115368"/>
                  </a:lnTo>
                  <a:lnTo>
                    <a:pt x="90133" y="115368"/>
                  </a:lnTo>
                  <a:cubicBezTo>
                    <a:pt x="40354" y="115368"/>
                    <a:pt x="0" y="155722"/>
                    <a:pt x="0" y="205501"/>
                  </a:cubicBezTo>
                  <a:lnTo>
                    <a:pt x="0" y="566022"/>
                  </a:lnTo>
                  <a:cubicBezTo>
                    <a:pt x="0" y="615801"/>
                    <a:pt x="40354" y="656155"/>
                    <a:pt x="90133" y="656155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10690025" y="575788"/>
              <a:ext cx="379266" cy="379266"/>
              <a:chOff x="10690025" y="575788"/>
              <a:chExt cx="379266" cy="379266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10690025" y="575788"/>
                <a:ext cx="379266" cy="379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任意多边形 35"/>
              <p:cNvSpPr/>
              <p:nvPr/>
            </p:nvSpPr>
            <p:spPr bwMode="auto">
              <a:xfrm>
                <a:off x="10798993" y="664681"/>
                <a:ext cx="161331" cy="201481"/>
              </a:xfrm>
              <a:custGeom>
                <a:avLst/>
                <a:gdLst>
                  <a:gd name="connsiteX0" fmla="*/ 2021668 w 2185143"/>
                  <a:gd name="connsiteY0" fmla="*/ 1788489 h 2728956"/>
                  <a:gd name="connsiteX1" fmla="*/ 2166490 w 2185143"/>
                  <a:gd name="connsiteY1" fmla="*/ 1852257 h 2728956"/>
                  <a:gd name="connsiteX2" fmla="*/ 2124842 w 2185143"/>
                  <a:gd name="connsiteY2" fmla="*/ 2037422 h 2728956"/>
                  <a:gd name="connsiteX3" fmla="*/ 1170719 w 2185143"/>
                  <a:gd name="connsiteY3" fmla="*/ 2702504 h 2728956"/>
                  <a:gd name="connsiteX4" fmla="*/ 1151788 w 2185143"/>
                  <a:gd name="connsiteY4" fmla="*/ 2713841 h 2728956"/>
                  <a:gd name="connsiteX5" fmla="*/ 1148002 w 2185143"/>
                  <a:gd name="connsiteY5" fmla="*/ 2717620 h 2728956"/>
                  <a:gd name="connsiteX6" fmla="*/ 1136643 w 2185143"/>
                  <a:gd name="connsiteY6" fmla="*/ 2721398 h 2728956"/>
                  <a:gd name="connsiteX7" fmla="*/ 1129071 w 2185143"/>
                  <a:gd name="connsiteY7" fmla="*/ 2721398 h 2728956"/>
                  <a:gd name="connsiteX8" fmla="*/ 1117712 w 2185143"/>
                  <a:gd name="connsiteY8" fmla="*/ 2725177 h 2728956"/>
                  <a:gd name="connsiteX9" fmla="*/ 1110140 w 2185143"/>
                  <a:gd name="connsiteY9" fmla="*/ 2725177 h 2728956"/>
                  <a:gd name="connsiteX10" fmla="*/ 1094995 w 2185143"/>
                  <a:gd name="connsiteY10" fmla="*/ 2728956 h 2728956"/>
                  <a:gd name="connsiteX11" fmla="*/ 1091209 w 2185143"/>
                  <a:gd name="connsiteY11" fmla="*/ 2728956 h 2728956"/>
                  <a:gd name="connsiteX12" fmla="*/ 1072278 w 2185143"/>
                  <a:gd name="connsiteY12" fmla="*/ 2725177 h 2728956"/>
                  <a:gd name="connsiteX13" fmla="*/ 1068492 w 2185143"/>
                  <a:gd name="connsiteY13" fmla="*/ 2725177 h 2728956"/>
                  <a:gd name="connsiteX14" fmla="*/ 1057133 w 2185143"/>
                  <a:gd name="connsiteY14" fmla="*/ 2721398 h 2728956"/>
                  <a:gd name="connsiteX15" fmla="*/ 1049561 w 2185143"/>
                  <a:gd name="connsiteY15" fmla="*/ 2721398 h 2728956"/>
                  <a:gd name="connsiteX16" fmla="*/ 1034416 w 2185143"/>
                  <a:gd name="connsiteY16" fmla="*/ 2717620 h 2728956"/>
                  <a:gd name="connsiteX17" fmla="*/ 1030630 w 2185143"/>
                  <a:gd name="connsiteY17" fmla="*/ 2713841 h 2728956"/>
                  <a:gd name="connsiteX18" fmla="*/ 1015485 w 2185143"/>
                  <a:gd name="connsiteY18" fmla="*/ 2702504 h 2728956"/>
                  <a:gd name="connsiteX19" fmla="*/ 57576 w 2185143"/>
                  <a:gd name="connsiteY19" fmla="*/ 2033643 h 2728956"/>
                  <a:gd name="connsiteX20" fmla="*/ 23500 w 2185143"/>
                  <a:gd name="connsiteY20" fmla="*/ 1844699 h 2728956"/>
                  <a:gd name="connsiteX21" fmla="*/ 212811 w 2185143"/>
                  <a:gd name="connsiteY21" fmla="*/ 1810690 h 2728956"/>
                  <a:gd name="connsiteX22" fmla="*/ 1038202 w 2185143"/>
                  <a:gd name="connsiteY22" fmla="*/ 2388858 h 2728956"/>
                  <a:gd name="connsiteX23" fmla="*/ 1144216 w 2185143"/>
                  <a:gd name="connsiteY23" fmla="*/ 2388858 h 2728956"/>
                  <a:gd name="connsiteX24" fmla="*/ 1969608 w 2185143"/>
                  <a:gd name="connsiteY24" fmla="*/ 1810690 h 2728956"/>
                  <a:gd name="connsiteX25" fmla="*/ 2021668 w 2185143"/>
                  <a:gd name="connsiteY25" fmla="*/ 1788489 h 2728956"/>
                  <a:gd name="connsiteX26" fmla="*/ 111056 w 2185143"/>
                  <a:gd name="connsiteY26" fmla="*/ 893965 h 2728956"/>
                  <a:gd name="connsiteX27" fmla="*/ 212811 w 2185143"/>
                  <a:gd name="connsiteY27" fmla="*/ 918543 h 2728956"/>
                  <a:gd name="connsiteX28" fmla="*/ 1038202 w 2185143"/>
                  <a:gd name="connsiteY28" fmla="*/ 1497075 h 2728956"/>
                  <a:gd name="connsiteX29" fmla="*/ 1144216 w 2185143"/>
                  <a:gd name="connsiteY29" fmla="*/ 1497075 h 2728956"/>
                  <a:gd name="connsiteX30" fmla="*/ 1969608 w 2185143"/>
                  <a:gd name="connsiteY30" fmla="*/ 918543 h 2728956"/>
                  <a:gd name="connsiteX31" fmla="*/ 2166490 w 2185143"/>
                  <a:gd name="connsiteY31" fmla="*/ 956356 h 2728956"/>
                  <a:gd name="connsiteX32" fmla="*/ 2124842 w 2185143"/>
                  <a:gd name="connsiteY32" fmla="*/ 1141637 h 2728956"/>
                  <a:gd name="connsiteX33" fmla="*/ 1170719 w 2185143"/>
                  <a:gd name="connsiteY33" fmla="*/ 1810919 h 2728956"/>
                  <a:gd name="connsiteX34" fmla="*/ 1151788 w 2185143"/>
                  <a:gd name="connsiteY34" fmla="*/ 1822262 h 2728956"/>
                  <a:gd name="connsiteX35" fmla="*/ 1148002 w 2185143"/>
                  <a:gd name="connsiteY35" fmla="*/ 1822262 h 2728956"/>
                  <a:gd name="connsiteX36" fmla="*/ 1136643 w 2185143"/>
                  <a:gd name="connsiteY36" fmla="*/ 1826044 h 2728956"/>
                  <a:gd name="connsiteX37" fmla="*/ 1129071 w 2185143"/>
                  <a:gd name="connsiteY37" fmla="*/ 1829825 h 2728956"/>
                  <a:gd name="connsiteX38" fmla="*/ 1117712 w 2185143"/>
                  <a:gd name="connsiteY38" fmla="*/ 1833606 h 2728956"/>
                  <a:gd name="connsiteX39" fmla="*/ 1110140 w 2185143"/>
                  <a:gd name="connsiteY39" fmla="*/ 1833606 h 2728956"/>
                  <a:gd name="connsiteX40" fmla="*/ 1094995 w 2185143"/>
                  <a:gd name="connsiteY40" fmla="*/ 1833606 h 2728956"/>
                  <a:gd name="connsiteX41" fmla="*/ 1091209 w 2185143"/>
                  <a:gd name="connsiteY41" fmla="*/ 1833606 h 2728956"/>
                  <a:gd name="connsiteX42" fmla="*/ 1072278 w 2185143"/>
                  <a:gd name="connsiteY42" fmla="*/ 1833606 h 2728956"/>
                  <a:gd name="connsiteX43" fmla="*/ 1068492 w 2185143"/>
                  <a:gd name="connsiteY43" fmla="*/ 1833606 h 2728956"/>
                  <a:gd name="connsiteX44" fmla="*/ 1057133 w 2185143"/>
                  <a:gd name="connsiteY44" fmla="*/ 1829825 h 2728956"/>
                  <a:gd name="connsiteX45" fmla="*/ 1049561 w 2185143"/>
                  <a:gd name="connsiteY45" fmla="*/ 1826044 h 2728956"/>
                  <a:gd name="connsiteX46" fmla="*/ 1034416 w 2185143"/>
                  <a:gd name="connsiteY46" fmla="*/ 1822262 h 2728956"/>
                  <a:gd name="connsiteX47" fmla="*/ 1030630 w 2185143"/>
                  <a:gd name="connsiteY47" fmla="*/ 1822262 h 2728956"/>
                  <a:gd name="connsiteX48" fmla="*/ 1015485 w 2185143"/>
                  <a:gd name="connsiteY48" fmla="*/ 1810919 h 2728956"/>
                  <a:gd name="connsiteX49" fmla="*/ 57576 w 2185143"/>
                  <a:gd name="connsiteY49" fmla="*/ 1137856 h 2728956"/>
                  <a:gd name="connsiteX50" fmla="*/ 23500 w 2185143"/>
                  <a:gd name="connsiteY50" fmla="*/ 948793 h 2728956"/>
                  <a:gd name="connsiteX51" fmla="*/ 111056 w 2185143"/>
                  <a:gd name="connsiteY51" fmla="*/ 893965 h 2728956"/>
                  <a:gd name="connsiteX52" fmla="*/ 2062965 w 2185143"/>
                  <a:gd name="connsiteY52" fmla="*/ 822 h 2728956"/>
                  <a:gd name="connsiteX53" fmla="*/ 2166490 w 2185143"/>
                  <a:gd name="connsiteY53" fmla="*/ 66176 h 2728956"/>
                  <a:gd name="connsiteX54" fmla="*/ 2124842 w 2185143"/>
                  <a:gd name="connsiteY54" fmla="*/ 251036 h 2728956"/>
                  <a:gd name="connsiteX55" fmla="*/ 1170719 w 2185143"/>
                  <a:gd name="connsiteY55" fmla="*/ 915022 h 2728956"/>
                  <a:gd name="connsiteX56" fmla="*/ 1170719 w 2185143"/>
                  <a:gd name="connsiteY56" fmla="*/ 918794 h 2728956"/>
                  <a:gd name="connsiteX57" fmla="*/ 1151788 w 2185143"/>
                  <a:gd name="connsiteY57" fmla="*/ 926340 h 2728956"/>
                  <a:gd name="connsiteX58" fmla="*/ 1148002 w 2185143"/>
                  <a:gd name="connsiteY58" fmla="*/ 930112 h 2728956"/>
                  <a:gd name="connsiteX59" fmla="*/ 1136643 w 2185143"/>
                  <a:gd name="connsiteY59" fmla="*/ 933885 h 2728956"/>
                  <a:gd name="connsiteX60" fmla="*/ 1129071 w 2185143"/>
                  <a:gd name="connsiteY60" fmla="*/ 937658 h 2728956"/>
                  <a:gd name="connsiteX61" fmla="*/ 1117712 w 2185143"/>
                  <a:gd name="connsiteY61" fmla="*/ 937658 h 2728956"/>
                  <a:gd name="connsiteX62" fmla="*/ 1110140 w 2185143"/>
                  <a:gd name="connsiteY62" fmla="*/ 941430 h 2728956"/>
                  <a:gd name="connsiteX63" fmla="*/ 1094995 w 2185143"/>
                  <a:gd name="connsiteY63" fmla="*/ 941430 h 2728956"/>
                  <a:gd name="connsiteX64" fmla="*/ 1091209 w 2185143"/>
                  <a:gd name="connsiteY64" fmla="*/ 941430 h 2728956"/>
                  <a:gd name="connsiteX65" fmla="*/ 1072278 w 2185143"/>
                  <a:gd name="connsiteY65" fmla="*/ 941430 h 2728956"/>
                  <a:gd name="connsiteX66" fmla="*/ 1068492 w 2185143"/>
                  <a:gd name="connsiteY66" fmla="*/ 937658 h 2728956"/>
                  <a:gd name="connsiteX67" fmla="*/ 1057133 w 2185143"/>
                  <a:gd name="connsiteY67" fmla="*/ 937658 h 2728956"/>
                  <a:gd name="connsiteX68" fmla="*/ 1049561 w 2185143"/>
                  <a:gd name="connsiteY68" fmla="*/ 933885 h 2728956"/>
                  <a:gd name="connsiteX69" fmla="*/ 1034416 w 2185143"/>
                  <a:gd name="connsiteY69" fmla="*/ 930112 h 2728956"/>
                  <a:gd name="connsiteX70" fmla="*/ 1030630 w 2185143"/>
                  <a:gd name="connsiteY70" fmla="*/ 926340 h 2728956"/>
                  <a:gd name="connsiteX71" fmla="*/ 1015485 w 2185143"/>
                  <a:gd name="connsiteY71" fmla="*/ 918794 h 2728956"/>
                  <a:gd name="connsiteX72" fmla="*/ 1015485 w 2185143"/>
                  <a:gd name="connsiteY72" fmla="*/ 915022 h 2728956"/>
                  <a:gd name="connsiteX73" fmla="*/ 57576 w 2185143"/>
                  <a:gd name="connsiteY73" fmla="*/ 247263 h 2728956"/>
                  <a:gd name="connsiteX74" fmla="*/ 23500 w 2185143"/>
                  <a:gd name="connsiteY74" fmla="*/ 58631 h 2728956"/>
                  <a:gd name="connsiteX75" fmla="*/ 212811 w 2185143"/>
                  <a:gd name="connsiteY75" fmla="*/ 24677 h 2728956"/>
                  <a:gd name="connsiteX76" fmla="*/ 1038202 w 2185143"/>
                  <a:gd name="connsiteY76" fmla="*/ 601892 h 2728956"/>
                  <a:gd name="connsiteX77" fmla="*/ 1144216 w 2185143"/>
                  <a:gd name="connsiteY77" fmla="*/ 601892 h 2728956"/>
                  <a:gd name="connsiteX78" fmla="*/ 1969608 w 2185143"/>
                  <a:gd name="connsiteY78" fmla="*/ 24677 h 2728956"/>
                  <a:gd name="connsiteX79" fmla="*/ 2021668 w 2185143"/>
                  <a:gd name="connsiteY79" fmla="*/ 2513 h 2728956"/>
                  <a:gd name="connsiteX80" fmla="*/ 2062965 w 2185143"/>
                  <a:gd name="connsiteY80" fmla="*/ 822 h 2728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2185143" h="2728956">
                    <a:moveTo>
                      <a:pt x="2021668" y="1788489"/>
                    </a:moveTo>
                    <a:cubicBezTo>
                      <a:pt x="2076331" y="1777861"/>
                      <a:pt x="2135254" y="1801242"/>
                      <a:pt x="2166490" y="1852257"/>
                    </a:cubicBezTo>
                    <a:cubicBezTo>
                      <a:pt x="2204352" y="1912719"/>
                      <a:pt x="2181635" y="1995854"/>
                      <a:pt x="2124842" y="2037422"/>
                    </a:cubicBezTo>
                    <a:cubicBezTo>
                      <a:pt x="2124842" y="2037422"/>
                      <a:pt x="2124842" y="2037422"/>
                      <a:pt x="1170719" y="2702504"/>
                    </a:cubicBezTo>
                    <a:cubicBezTo>
                      <a:pt x="1163147" y="2706283"/>
                      <a:pt x="1159361" y="2710062"/>
                      <a:pt x="1151788" y="2713841"/>
                    </a:cubicBezTo>
                    <a:cubicBezTo>
                      <a:pt x="1151788" y="2713841"/>
                      <a:pt x="1151788" y="2713841"/>
                      <a:pt x="1148002" y="2717620"/>
                    </a:cubicBezTo>
                    <a:cubicBezTo>
                      <a:pt x="1144216" y="2717620"/>
                      <a:pt x="1140430" y="2721398"/>
                      <a:pt x="1136643" y="2721398"/>
                    </a:cubicBezTo>
                    <a:cubicBezTo>
                      <a:pt x="1132857" y="2721398"/>
                      <a:pt x="1132857" y="2721398"/>
                      <a:pt x="1129071" y="2721398"/>
                    </a:cubicBezTo>
                    <a:cubicBezTo>
                      <a:pt x="1125285" y="2725177"/>
                      <a:pt x="1121499" y="2725177"/>
                      <a:pt x="1117712" y="2725177"/>
                    </a:cubicBezTo>
                    <a:cubicBezTo>
                      <a:pt x="1113926" y="2725177"/>
                      <a:pt x="1113926" y="2725177"/>
                      <a:pt x="1110140" y="2725177"/>
                    </a:cubicBezTo>
                    <a:cubicBezTo>
                      <a:pt x="1106354" y="2728956"/>
                      <a:pt x="1098781" y="2728956"/>
                      <a:pt x="1094995" y="2728956"/>
                    </a:cubicBezTo>
                    <a:cubicBezTo>
                      <a:pt x="1091209" y="2728956"/>
                      <a:pt x="1091209" y="2728956"/>
                      <a:pt x="1091209" y="2728956"/>
                    </a:cubicBezTo>
                    <a:cubicBezTo>
                      <a:pt x="1083637" y="2728956"/>
                      <a:pt x="1079850" y="2728956"/>
                      <a:pt x="1072278" y="2725177"/>
                    </a:cubicBezTo>
                    <a:cubicBezTo>
                      <a:pt x="1072278" y="2725177"/>
                      <a:pt x="1068492" y="2725177"/>
                      <a:pt x="1068492" y="2725177"/>
                    </a:cubicBezTo>
                    <a:cubicBezTo>
                      <a:pt x="1064706" y="2725177"/>
                      <a:pt x="1060919" y="2725177"/>
                      <a:pt x="1057133" y="2721398"/>
                    </a:cubicBezTo>
                    <a:cubicBezTo>
                      <a:pt x="1053347" y="2721398"/>
                      <a:pt x="1049561" y="2721398"/>
                      <a:pt x="1049561" y="2721398"/>
                    </a:cubicBezTo>
                    <a:cubicBezTo>
                      <a:pt x="1045775" y="2721398"/>
                      <a:pt x="1038202" y="2717620"/>
                      <a:pt x="1034416" y="2717620"/>
                    </a:cubicBezTo>
                    <a:cubicBezTo>
                      <a:pt x="1034416" y="2713841"/>
                      <a:pt x="1034416" y="2713841"/>
                      <a:pt x="1030630" y="2713841"/>
                    </a:cubicBezTo>
                    <a:cubicBezTo>
                      <a:pt x="1026844" y="2710062"/>
                      <a:pt x="1019271" y="2706283"/>
                      <a:pt x="1015485" y="2702504"/>
                    </a:cubicBezTo>
                    <a:cubicBezTo>
                      <a:pt x="1015485" y="2702504"/>
                      <a:pt x="1015485" y="2702504"/>
                      <a:pt x="57576" y="2033643"/>
                    </a:cubicBezTo>
                    <a:cubicBezTo>
                      <a:pt x="-3003" y="1992076"/>
                      <a:pt x="-18148" y="1905161"/>
                      <a:pt x="23500" y="1844699"/>
                    </a:cubicBezTo>
                    <a:cubicBezTo>
                      <a:pt x="65149" y="1784237"/>
                      <a:pt x="152231" y="1769122"/>
                      <a:pt x="212811" y="1810690"/>
                    </a:cubicBezTo>
                    <a:cubicBezTo>
                      <a:pt x="212811" y="1810690"/>
                      <a:pt x="212811" y="1810690"/>
                      <a:pt x="1038202" y="2388858"/>
                    </a:cubicBezTo>
                    <a:cubicBezTo>
                      <a:pt x="1072278" y="2411531"/>
                      <a:pt x="1113926" y="2411531"/>
                      <a:pt x="1144216" y="2388858"/>
                    </a:cubicBezTo>
                    <a:cubicBezTo>
                      <a:pt x="1144216" y="2388858"/>
                      <a:pt x="1144216" y="2388858"/>
                      <a:pt x="1969608" y="1810690"/>
                    </a:cubicBezTo>
                    <a:cubicBezTo>
                      <a:pt x="1985699" y="1799353"/>
                      <a:pt x="2003447" y="1792031"/>
                      <a:pt x="2021668" y="1788489"/>
                    </a:cubicBezTo>
                    <a:close/>
                    <a:moveTo>
                      <a:pt x="111056" y="893965"/>
                    </a:moveTo>
                    <a:cubicBezTo>
                      <a:pt x="145606" y="888293"/>
                      <a:pt x="182521" y="895856"/>
                      <a:pt x="212811" y="918543"/>
                    </a:cubicBezTo>
                    <a:cubicBezTo>
                      <a:pt x="212811" y="918543"/>
                      <a:pt x="212811" y="918543"/>
                      <a:pt x="1038202" y="1497075"/>
                    </a:cubicBezTo>
                    <a:cubicBezTo>
                      <a:pt x="1072278" y="1519762"/>
                      <a:pt x="1113926" y="1519762"/>
                      <a:pt x="1144216" y="1497075"/>
                    </a:cubicBezTo>
                    <a:cubicBezTo>
                      <a:pt x="1144216" y="1497075"/>
                      <a:pt x="1144216" y="1497075"/>
                      <a:pt x="1969608" y="918543"/>
                    </a:cubicBezTo>
                    <a:cubicBezTo>
                      <a:pt x="2033973" y="873168"/>
                      <a:pt x="2124842" y="888293"/>
                      <a:pt x="2166490" y="956356"/>
                    </a:cubicBezTo>
                    <a:cubicBezTo>
                      <a:pt x="2204352" y="1020637"/>
                      <a:pt x="2181635" y="1100043"/>
                      <a:pt x="2124842" y="1141637"/>
                    </a:cubicBezTo>
                    <a:cubicBezTo>
                      <a:pt x="2124842" y="1141637"/>
                      <a:pt x="2124842" y="1141637"/>
                      <a:pt x="1170719" y="1810919"/>
                    </a:cubicBezTo>
                    <a:cubicBezTo>
                      <a:pt x="1163147" y="1814700"/>
                      <a:pt x="1159361" y="1818481"/>
                      <a:pt x="1151788" y="1822262"/>
                    </a:cubicBezTo>
                    <a:cubicBezTo>
                      <a:pt x="1151788" y="1822262"/>
                      <a:pt x="1151788" y="1822262"/>
                      <a:pt x="1148002" y="1822262"/>
                    </a:cubicBezTo>
                    <a:cubicBezTo>
                      <a:pt x="1144216" y="1826044"/>
                      <a:pt x="1140430" y="1826044"/>
                      <a:pt x="1136643" y="1826044"/>
                    </a:cubicBezTo>
                    <a:cubicBezTo>
                      <a:pt x="1132857" y="1829825"/>
                      <a:pt x="1132857" y="1829825"/>
                      <a:pt x="1129071" y="1829825"/>
                    </a:cubicBezTo>
                    <a:cubicBezTo>
                      <a:pt x="1125285" y="1829825"/>
                      <a:pt x="1121499" y="1833606"/>
                      <a:pt x="1117712" y="1833606"/>
                    </a:cubicBezTo>
                    <a:cubicBezTo>
                      <a:pt x="1113926" y="1833606"/>
                      <a:pt x="1113926" y="1833606"/>
                      <a:pt x="1110140" y="1833606"/>
                    </a:cubicBezTo>
                    <a:cubicBezTo>
                      <a:pt x="1106354" y="1833606"/>
                      <a:pt x="1098781" y="1833606"/>
                      <a:pt x="1094995" y="1833606"/>
                    </a:cubicBezTo>
                    <a:cubicBezTo>
                      <a:pt x="1091209" y="1833606"/>
                      <a:pt x="1091209" y="1833606"/>
                      <a:pt x="1091209" y="1833606"/>
                    </a:cubicBezTo>
                    <a:cubicBezTo>
                      <a:pt x="1083637" y="1833606"/>
                      <a:pt x="1079850" y="1833606"/>
                      <a:pt x="1072278" y="1833606"/>
                    </a:cubicBezTo>
                    <a:cubicBezTo>
                      <a:pt x="1072278" y="1833606"/>
                      <a:pt x="1068492" y="1833606"/>
                      <a:pt x="1068492" y="1833606"/>
                    </a:cubicBezTo>
                    <a:cubicBezTo>
                      <a:pt x="1064706" y="1833606"/>
                      <a:pt x="1060919" y="1829825"/>
                      <a:pt x="1057133" y="1829825"/>
                    </a:cubicBezTo>
                    <a:cubicBezTo>
                      <a:pt x="1053347" y="1829825"/>
                      <a:pt x="1049561" y="1829825"/>
                      <a:pt x="1049561" y="1826044"/>
                    </a:cubicBezTo>
                    <a:cubicBezTo>
                      <a:pt x="1045775" y="1826044"/>
                      <a:pt x="1038202" y="1826044"/>
                      <a:pt x="1034416" y="1822262"/>
                    </a:cubicBezTo>
                    <a:cubicBezTo>
                      <a:pt x="1034416" y="1822262"/>
                      <a:pt x="1034416" y="1822262"/>
                      <a:pt x="1030630" y="1822262"/>
                    </a:cubicBezTo>
                    <a:cubicBezTo>
                      <a:pt x="1026844" y="1818481"/>
                      <a:pt x="1019271" y="1814700"/>
                      <a:pt x="1015485" y="1810919"/>
                    </a:cubicBezTo>
                    <a:cubicBezTo>
                      <a:pt x="1015485" y="1810919"/>
                      <a:pt x="1015485" y="1810919"/>
                      <a:pt x="57576" y="1137856"/>
                    </a:cubicBezTo>
                    <a:cubicBezTo>
                      <a:pt x="-3003" y="1096262"/>
                      <a:pt x="-18148" y="1013074"/>
                      <a:pt x="23500" y="948793"/>
                    </a:cubicBezTo>
                    <a:cubicBezTo>
                      <a:pt x="44325" y="918543"/>
                      <a:pt x="76507" y="899637"/>
                      <a:pt x="111056" y="893965"/>
                    </a:cubicBezTo>
                    <a:close/>
                    <a:moveTo>
                      <a:pt x="2062965" y="822"/>
                    </a:moveTo>
                    <a:cubicBezTo>
                      <a:pt x="2104062" y="5298"/>
                      <a:pt x="2143063" y="27978"/>
                      <a:pt x="2166490" y="66176"/>
                    </a:cubicBezTo>
                    <a:cubicBezTo>
                      <a:pt x="2204352" y="126538"/>
                      <a:pt x="2181635" y="209537"/>
                      <a:pt x="2124842" y="251036"/>
                    </a:cubicBezTo>
                    <a:cubicBezTo>
                      <a:pt x="2124842" y="251036"/>
                      <a:pt x="2124842" y="251036"/>
                      <a:pt x="1170719" y="915022"/>
                    </a:cubicBezTo>
                    <a:cubicBezTo>
                      <a:pt x="1170719" y="915022"/>
                      <a:pt x="1170719" y="915022"/>
                      <a:pt x="1170719" y="918794"/>
                    </a:cubicBezTo>
                    <a:cubicBezTo>
                      <a:pt x="1163147" y="918794"/>
                      <a:pt x="1159361" y="922567"/>
                      <a:pt x="1151788" y="926340"/>
                    </a:cubicBezTo>
                    <a:cubicBezTo>
                      <a:pt x="1151788" y="926340"/>
                      <a:pt x="1151788" y="926340"/>
                      <a:pt x="1148002" y="930112"/>
                    </a:cubicBezTo>
                    <a:cubicBezTo>
                      <a:pt x="1144216" y="930112"/>
                      <a:pt x="1140430" y="933885"/>
                      <a:pt x="1136643" y="933885"/>
                    </a:cubicBezTo>
                    <a:cubicBezTo>
                      <a:pt x="1132857" y="933885"/>
                      <a:pt x="1132857" y="933885"/>
                      <a:pt x="1129071" y="937658"/>
                    </a:cubicBezTo>
                    <a:cubicBezTo>
                      <a:pt x="1125285" y="937658"/>
                      <a:pt x="1121499" y="937658"/>
                      <a:pt x="1117712" y="937658"/>
                    </a:cubicBezTo>
                    <a:cubicBezTo>
                      <a:pt x="1113926" y="937658"/>
                      <a:pt x="1113926" y="937658"/>
                      <a:pt x="1110140" y="941430"/>
                    </a:cubicBezTo>
                    <a:cubicBezTo>
                      <a:pt x="1106354" y="941430"/>
                      <a:pt x="1098781" y="941430"/>
                      <a:pt x="1094995" y="941430"/>
                    </a:cubicBezTo>
                    <a:cubicBezTo>
                      <a:pt x="1091209" y="941430"/>
                      <a:pt x="1091209" y="941430"/>
                      <a:pt x="1091209" y="941430"/>
                    </a:cubicBezTo>
                    <a:cubicBezTo>
                      <a:pt x="1083637" y="941430"/>
                      <a:pt x="1079850" y="941430"/>
                      <a:pt x="1072278" y="941430"/>
                    </a:cubicBezTo>
                    <a:cubicBezTo>
                      <a:pt x="1072278" y="937658"/>
                      <a:pt x="1068492" y="937658"/>
                      <a:pt x="1068492" y="937658"/>
                    </a:cubicBezTo>
                    <a:cubicBezTo>
                      <a:pt x="1064706" y="937658"/>
                      <a:pt x="1060919" y="937658"/>
                      <a:pt x="1057133" y="937658"/>
                    </a:cubicBezTo>
                    <a:cubicBezTo>
                      <a:pt x="1053347" y="933885"/>
                      <a:pt x="1049561" y="933885"/>
                      <a:pt x="1049561" y="933885"/>
                    </a:cubicBezTo>
                    <a:cubicBezTo>
                      <a:pt x="1045775" y="933885"/>
                      <a:pt x="1038202" y="930112"/>
                      <a:pt x="1034416" y="930112"/>
                    </a:cubicBezTo>
                    <a:cubicBezTo>
                      <a:pt x="1034416" y="926340"/>
                      <a:pt x="1034416" y="926340"/>
                      <a:pt x="1030630" y="926340"/>
                    </a:cubicBezTo>
                    <a:cubicBezTo>
                      <a:pt x="1026844" y="922567"/>
                      <a:pt x="1019271" y="918794"/>
                      <a:pt x="1015485" y="918794"/>
                    </a:cubicBezTo>
                    <a:cubicBezTo>
                      <a:pt x="1015485" y="915022"/>
                      <a:pt x="1015485" y="915022"/>
                      <a:pt x="1015485" y="915022"/>
                    </a:cubicBezTo>
                    <a:cubicBezTo>
                      <a:pt x="1015485" y="915022"/>
                      <a:pt x="1015485" y="915022"/>
                      <a:pt x="57576" y="247263"/>
                    </a:cubicBezTo>
                    <a:cubicBezTo>
                      <a:pt x="-3003" y="205764"/>
                      <a:pt x="-18148" y="118993"/>
                      <a:pt x="23500" y="58631"/>
                    </a:cubicBezTo>
                    <a:cubicBezTo>
                      <a:pt x="65149" y="-1732"/>
                      <a:pt x="152231" y="-16822"/>
                      <a:pt x="212811" y="24677"/>
                    </a:cubicBezTo>
                    <a:cubicBezTo>
                      <a:pt x="212811" y="24677"/>
                      <a:pt x="212811" y="24677"/>
                      <a:pt x="1038202" y="601892"/>
                    </a:cubicBezTo>
                    <a:cubicBezTo>
                      <a:pt x="1072278" y="624528"/>
                      <a:pt x="1113926" y="624528"/>
                      <a:pt x="1144216" y="601892"/>
                    </a:cubicBezTo>
                    <a:cubicBezTo>
                      <a:pt x="1144216" y="601892"/>
                      <a:pt x="1144216" y="601892"/>
                      <a:pt x="1969608" y="24677"/>
                    </a:cubicBezTo>
                    <a:cubicBezTo>
                      <a:pt x="1985699" y="13359"/>
                      <a:pt x="2003447" y="6049"/>
                      <a:pt x="2021668" y="2513"/>
                    </a:cubicBezTo>
                    <a:cubicBezTo>
                      <a:pt x="2035334" y="-140"/>
                      <a:pt x="2049266" y="-671"/>
                      <a:pt x="2062965" y="822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 rot="20743044">
            <a:off x="122452" y="122673"/>
            <a:ext cx="477376" cy="550855"/>
            <a:chOff x="10649054" y="616992"/>
            <a:chExt cx="515450" cy="594791"/>
          </a:xfrm>
        </p:grpSpPr>
        <p:sp>
          <p:nvSpPr>
            <p:cNvPr id="38" name="任意多边形 37"/>
            <p:cNvSpPr/>
            <p:nvPr/>
          </p:nvSpPr>
          <p:spPr>
            <a:xfrm>
              <a:off x="10649054" y="616992"/>
              <a:ext cx="454870" cy="489762"/>
            </a:xfrm>
            <a:custGeom>
              <a:avLst/>
              <a:gdLst>
                <a:gd name="connsiteX0" fmla="*/ 172350 w 454870"/>
                <a:gd name="connsiteY0" fmla="*/ 455869 h 489762"/>
                <a:gd name="connsiteX1" fmla="*/ 160907 w 454870"/>
                <a:gd name="connsiteY1" fmla="*/ 285636 h 489762"/>
                <a:gd name="connsiteX2" fmla="*/ 34771 w 454870"/>
                <a:gd name="connsiteY2" fmla="*/ 232305 h 489762"/>
                <a:gd name="connsiteX3" fmla="*/ 22794 w 454870"/>
                <a:gd name="connsiteY3" fmla="*/ 131329 h 489762"/>
                <a:gd name="connsiteX4" fmla="*/ 188008 w 454870"/>
                <a:gd name="connsiteY4" fmla="*/ 10078 h 489762"/>
                <a:gd name="connsiteX5" fmla="*/ 280083 w 454870"/>
                <a:gd name="connsiteY5" fmla="*/ 50228 h 489762"/>
                <a:gd name="connsiteX6" fmla="*/ 301028 w 454870"/>
                <a:gd name="connsiteY6" fmla="*/ 200252 h 489762"/>
                <a:gd name="connsiteX7" fmla="*/ 429372 w 454870"/>
                <a:gd name="connsiteY7" fmla="*/ 249101 h 489762"/>
                <a:gd name="connsiteX8" fmla="*/ 442487 w 454870"/>
                <a:gd name="connsiteY8" fmla="*/ 308120 h 489762"/>
                <a:gd name="connsiteX9" fmla="*/ 226685 w 454870"/>
                <a:gd name="connsiteY9" fmla="*/ 483037 h 489762"/>
                <a:gd name="connsiteX10" fmla="*/ 172484 w 454870"/>
                <a:gd name="connsiteY10" fmla="*/ 455869 h 48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4870" h="489762">
                  <a:moveTo>
                    <a:pt x="172350" y="455869"/>
                  </a:moveTo>
                  <a:cubicBezTo>
                    <a:pt x="172149" y="396917"/>
                    <a:pt x="183391" y="324983"/>
                    <a:pt x="160907" y="285636"/>
                  </a:cubicBezTo>
                  <a:cubicBezTo>
                    <a:pt x="124304" y="272053"/>
                    <a:pt x="78400" y="252513"/>
                    <a:pt x="34771" y="232305"/>
                  </a:cubicBezTo>
                  <a:cubicBezTo>
                    <a:pt x="-5712" y="213501"/>
                    <a:pt x="-12337" y="158832"/>
                    <a:pt x="22794" y="131329"/>
                  </a:cubicBezTo>
                  <a:cubicBezTo>
                    <a:pt x="70772" y="93790"/>
                    <a:pt x="133739" y="46079"/>
                    <a:pt x="188008" y="10078"/>
                  </a:cubicBezTo>
                  <a:cubicBezTo>
                    <a:pt x="224209" y="-14011"/>
                    <a:pt x="272924" y="7335"/>
                    <a:pt x="280083" y="50228"/>
                  </a:cubicBezTo>
                  <a:cubicBezTo>
                    <a:pt x="290991" y="115537"/>
                    <a:pt x="296009" y="185999"/>
                    <a:pt x="301028" y="200252"/>
                  </a:cubicBezTo>
                  <a:cubicBezTo>
                    <a:pt x="327593" y="220394"/>
                    <a:pt x="383869" y="237591"/>
                    <a:pt x="429372" y="249101"/>
                  </a:cubicBezTo>
                  <a:cubicBezTo>
                    <a:pt x="456272" y="255859"/>
                    <a:pt x="463900" y="290521"/>
                    <a:pt x="442487" y="308120"/>
                  </a:cubicBezTo>
                  <a:cubicBezTo>
                    <a:pt x="377914" y="361452"/>
                    <a:pt x="291058" y="435795"/>
                    <a:pt x="226685" y="483037"/>
                  </a:cubicBezTo>
                  <a:cubicBezTo>
                    <a:pt x="204202" y="499565"/>
                    <a:pt x="172551" y="483773"/>
                    <a:pt x="172484" y="45586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10935720" y="958575"/>
              <a:ext cx="228784" cy="253208"/>
            </a:xfrm>
            <a:custGeom>
              <a:avLst/>
              <a:gdLst>
                <a:gd name="connsiteX0" fmla="*/ 116768 w 228784"/>
                <a:gd name="connsiteY0" fmla="*/ 0 h 253208"/>
                <a:gd name="connsiteX1" fmla="*/ 228784 w 228784"/>
                <a:gd name="connsiteY1" fmla="*/ 253208 h 253208"/>
                <a:gd name="connsiteX2" fmla="*/ 0 w 228784"/>
                <a:gd name="connsiteY2" fmla="*/ 95020 h 253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784" h="253208">
                  <a:moveTo>
                    <a:pt x="116768" y="0"/>
                  </a:moveTo>
                  <a:cubicBezTo>
                    <a:pt x="141927" y="52796"/>
                    <a:pt x="228784" y="253208"/>
                    <a:pt x="228784" y="253208"/>
                  </a:cubicBezTo>
                  <a:cubicBezTo>
                    <a:pt x="228784" y="253208"/>
                    <a:pt x="45503" y="136240"/>
                    <a:pt x="0" y="95020"/>
                  </a:cubicBezTo>
                </a:path>
              </a:pathLst>
            </a:custGeom>
            <a:noFill/>
            <a:ln w="381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10875625" y="913944"/>
              <a:ext cx="219483" cy="186091"/>
            </a:xfrm>
            <a:custGeom>
              <a:avLst/>
              <a:gdLst>
                <a:gd name="connsiteX0" fmla="*/ 219483 w 219483"/>
                <a:gd name="connsiteY0" fmla="*/ 0 h 186091"/>
                <a:gd name="connsiteX1" fmla="*/ 0 w 219483"/>
                <a:gd name="connsiteY1" fmla="*/ 186092 h 18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483" h="186091">
                  <a:moveTo>
                    <a:pt x="219483" y="0"/>
                  </a:moveTo>
                  <a:cubicBezTo>
                    <a:pt x="170768" y="46640"/>
                    <a:pt x="51525" y="142597"/>
                    <a:pt x="0" y="186092"/>
                  </a:cubicBezTo>
                </a:path>
              </a:pathLst>
            </a:custGeom>
            <a:noFill/>
            <a:ln w="381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10727604" y="683752"/>
              <a:ext cx="128879" cy="87525"/>
            </a:xfrm>
            <a:custGeom>
              <a:avLst/>
              <a:gdLst>
                <a:gd name="connsiteX0" fmla="*/ 128879 w 128879"/>
                <a:gd name="connsiteY0" fmla="*/ 0 h 87525"/>
                <a:gd name="connsiteX1" fmla="*/ 0 w 128879"/>
                <a:gd name="connsiteY1" fmla="*/ 87525 h 8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879" h="87525">
                  <a:moveTo>
                    <a:pt x="128879" y="0"/>
                  </a:moveTo>
                  <a:cubicBezTo>
                    <a:pt x="87726" y="31651"/>
                    <a:pt x="44633" y="60893"/>
                    <a:pt x="0" y="87525"/>
                  </a:cubicBezTo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10874689" y="975774"/>
              <a:ext cx="63770" cy="56008"/>
            </a:xfrm>
            <a:custGeom>
              <a:avLst/>
              <a:gdLst>
                <a:gd name="connsiteX0" fmla="*/ 63771 w 63770"/>
                <a:gd name="connsiteY0" fmla="*/ 0 h 56008"/>
                <a:gd name="connsiteX1" fmla="*/ 0 w 63770"/>
                <a:gd name="connsiteY1" fmla="*/ 56008 h 5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770" h="56008">
                  <a:moveTo>
                    <a:pt x="63771" y="0"/>
                  </a:moveTo>
                  <a:cubicBezTo>
                    <a:pt x="41621" y="17599"/>
                    <a:pt x="20343" y="36335"/>
                    <a:pt x="0" y="56008"/>
                  </a:cubicBezTo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zh-CN" altLang="en-US"/>
              <a:t>Click to add title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Click to add text</a:t>
            </a:r>
            <a:endParaRPr lang="en-US"/>
          </a:p>
          <a:p>
            <a:pPr lvl="1"/>
            <a:r>
              <a:rPr lang="zh-CN" altLang="en-US"/>
              <a:t>Second level</a:t>
            </a:r>
            <a:endParaRPr lang="en-US"/>
          </a:p>
          <a:p>
            <a:pPr lvl="2"/>
            <a:r>
              <a:rPr lang="zh-CN" altLang="en-US"/>
              <a:t>Third level</a:t>
            </a:r>
            <a:endParaRPr lang="en-US"/>
          </a:p>
          <a:p>
            <a:pPr lvl="3"/>
            <a:r>
              <a:rPr lang="zh-CN" altLang="en-US"/>
              <a:t>Fourth level</a:t>
            </a:r>
            <a:endParaRPr lang="en-US"/>
          </a:p>
          <a:p>
            <a:pPr lvl="4"/>
            <a:r>
              <a:rPr lang="zh-CN" altLang="en-US"/>
              <a:t>Fifth level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18050" y="640969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0399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861300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B1146-E542-4D4E-B8E9-6919A11DDD4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33.xml"/><Relationship Id="rId8" Type="http://schemas.openxmlformats.org/officeDocument/2006/relationships/tags" Target="../tags/tag132.xml"/><Relationship Id="rId7" Type="http://schemas.openxmlformats.org/officeDocument/2006/relationships/tags" Target="../tags/tag131.xml"/><Relationship Id="rId60" Type="http://schemas.openxmlformats.org/officeDocument/2006/relationships/slideLayout" Target="../slideLayouts/slideLayout8.xml"/><Relationship Id="rId6" Type="http://schemas.openxmlformats.org/officeDocument/2006/relationships/tags" Target="../tags/tag130.xml"/><Relationship Id="rId59" Type="http://schemas.openxmlformats.org/officeDocument/2006/relationships/tags" Target="../tags/tag183.xml"/><Relationship Id="rId58" Type="http://schemas.openxmlformats.org/officeDocument/2006/relationships/tags" Target="../tags/tag182.xml"/><Relationship Id="rId57" Type="http://schemas.openxmlformats.org/officeDocument/2006/relationships/tags" Target="../tags/tag181.xml"/><Relationship Id="rId56" Type="http://schemas.openxmlformats.org/officeDocument/2006/relationships/tags" Target="../tags/tag180.xml"/><Relationship Id="rId55" Type="http://schemas.openxmlformats.org/officeDocument/2006/relationships/tags" Target="../tags/tag179.xml"/><Relationship Id="rId54" Type="http://schemas.openxmlformats.org/officeDocument/2006/relationships/tags" Target="../tags/tag178.xml"/><Relationship Id="rId53" Type="http://schemas.openxmlformats.org/officeDocument/2006/relationships/tags" Target="../tags/tag177.xml"/><Relationship Id="rId52" Type="http://schemas.openxmlformats.org/officeDocument/2006/relationships/tags" Target="../tags/tag176.xml"/><Relationship Id="rId51" Type="http://schemas.openxmlformats.org/officeDocument/2006/relationships/tags" Target="../tags/tag175.xml"/><Relationship Id="rId50" Type="http://schemas.openxmlformats.org/officeDocument/2006/relationships/tags" Target="../tags/tag174.xml"/><Relationship Id="rId5" Type="http://schemas.openxmlformats.org/officeDocument/2006/relationships/tags" Target="../tags/tag129.xml"/><Relationship Id="rId49" Type="http://schemas.openxmlformats.org/officeDocument/2006/relationships/tags" Target="../tags/tag173.xml"/><Relationship Id="rId48" Type="http://schemas.openxmlformats.org/officeDocument/2006/relationships/tags" Target="../tags/tag172.xml"/><Relationship Id="rId47" Type="http://schemas.openxmlformats.org/officeDocument/2006/relationships/tags" Target="../tags/tag171.xml"/><Relationship Id="rId46" Type="http://schemas.openxmlformats.org/officeDocument/2006/relationships/tags" Target="../tags/tag170.xml"/><Relationship Id="rId45" Type="http://schemas.openxmlformats.org/officeDocument/2006/relationships/tags" Target="../tags/tag169.xml"/><Relationship Id="rId44" Type="http://schemas.openxmlformats.org/officeDocument/2006/relationships/tags" Target="../tags/tag168.xml"/><Relationship Id="rId43" Type="http://schemas.openxmlformats.org/officeDocument/2006/relationships/tags" Target="../tags/tag167.xml"/><Relationship Id="rId42" Type="http://schemas.openxmlformats.org/officeDocument/2006/relationships/tags" Target="../tags/tag166.xml"/><Relationship Id="rId41" Type="http://schemas.openxmlformats.org/officeDocument/2006/relationships/tags" Target="../tags/tag165.xml"/><Relationship Id="rId40" Type="http://schemas.openxmlformats.org/officeDocument/2006/relationships/tags" Target="../tags/tag164.xml"/><Relationship Id="rId4" Type="http://schemas.openxmlformats.org/officeDocument/2006/relationships/tags" Target="../tags/tag128.xml"/><Relationship Id="rId39" Type="http://schemas.openxmlformats.org/officeDocument/2006/relationships/tags" Target="../tags/tag163.xml"/><Relationship Id="rId38" Type="http://schemas.openxmlformats.org/officeDocument/2006/relationships/tags" Target="../tags/tag162.xml"/><Relationship Id="rId37" Type="http://schemas.openxmlformats.org/officeDocument/2006/relationships/tags" Target="../tags/tag161.xml"/><Relationship Id="rId36" Type="http://schemas.openxmlformats.org/officeDocument/2006/relationships/tags" Target="../tags/tag160.xml"/><Relationship Id="rId35" Type="http://schemas.openxmlformats.org/officeDocument/2006/relationships/tags" Target="../tags/tag159.xml"/><Relationship Id="rId34" Type="http://schemas.openxmlformats.org/officeDocument/2006/relationships/tags" Target="../tags/tag158.xml"/><Relationship Id="rId33" Type="http://schemas.openxmlformats.org/officeDocument/2006/relationships/tags" Target="../tags/tag157.xml"/><Relationship Id="rId32" Type="http://schemas.openxmlformats.org/officeDocument/2006/relationships/tags" Target="../tags/tag156.xml"/><Relationship Id="rId31" Type="http://schemas.openxmlformats.org/officeDocument/2006/relationships/tags" Target="../tags/tag155.xml"/><Relationship Id="rId30" Type="http://schemas.openxmlformats.org/officeDocument/2006/relationships/tags" Target="../tags/tag154.xml"/><Relationship Id="rId3" Type="http://schemas.openxmlformats.org/officeDocument/2006/relationships/image" Target="../media/image11.png"/><Relationship Id="rId29" Type="http://schemas.openxmlformats.org/officeDocument/2006/relationships/tags" Target="../tags/tag153.xml"/><Relationship Id="rId28" Type="http://schemas.openxmlformats.org/officeDocument/2006/relationships/tags" Target="../tags/tag152.xml"/><Relationship Id="rId27" Type="http://schemas.openxmlformats.org/officeDocument/2006/relationships/tags" Target="../tags/tag151.xml"/><Relationship Id="rId26" Type="http://schemas.openxmlformats.org/officeDocument/2006/relationships/tags" Target="../tags/tag150.xml"/><Relationship Id="rId25" Type="http://schemas.openxmlformats.org/officeDocument/2006/relationships/tags" Target="../tags/tag149.xml"/><Relationship Id="rId24" Type="http://schemas.openxmlformats.org/officeDocument/2006/relationships/tags" Target="../tags/tag148.xml"/><Relationship Id="rId23" Type="http://schemas.openxmlformats.org/officeDocument/2006/relationships/tags" Target="../tags/tag147.xml"/><Relationship Id="rId22" Type="http://schemas.openxmlformats.org/officeDocument/2006/relationships/tags" Target="../tags/tag146.xml"/><Relationship Id="rId21" Type="http://schemas.openxmlformats.org/officeDocument/2006/relationships/tags" Target="../tags/tag145.xml"/><Relationship Id="rId20" Type="http://schemas.openxmlformats.org/officeDocument/2006/relationships/tags" Target="../tags/tag144.xml"/><Relationship Id="rId2" Type="http://schemas.microsoft.com/office/2007/relationships/media" Target="../media/media1.mp3"/><Relationship Id="rId19" Type="http://schemas.openxmlformats.org/officeDocument/2006/relationships/tags" Target="../tags/tag143.xml"/><Relationship Id="rId18" Type="http://schemas.openxmlformats.org/officeDocument/2006/relationships/tags" Target="../tags/tag142.xml"/><Relationship Id="rId17" Type="http://schemas.openxmlformats.org/officeDocument/2006/relationships/tags" Target="../tags/tag141.xml"/><Relationship Id="rId16" Type="http://schemas.openxmlformats.org/officeDocument/2006/relationships/tags" Target="../tags/tag140.xml"/><Relationship Id="rId15" Type="http://schemas.openxmlformats.org/officeDocument/2006/relationships/tags" Target="../tags/tag139.xml"/><Relationship Id="rId14" Type="http://schemas.openxmlformats.org/officeDocument/2006/relationships/tags" Target="../tags/tag138.xml"/><Relationship Id="rId13" Type="http://schemas.openxmlformats.org/officeDocument/2006/relationships/tags" Target="../tags/tag137.xml"/><Relationship Id="rId12" Type="http://schemas.openxmlformats.org/officeDocument/2006/relationships/tags" Target="../tags/tag136.xml"/><Relationship Id="rId11" Type="http://schemas.openxmlformats.org/officeDocument/2006/relationships/tags" Target="../tags/tag135.xml"/><Relationship Id="rId10" Type="http://schemas.openxmlformats.org/officeDocument/2006/relationships/tags" Target="../tags/tag134.xml"/><Relationship Id="rId1" Type="http://schemas.openxmlformats.org/officeDocument/2006/relationships/audio" Target="../media/media1.mp3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92.xml"/><Relationship Id="rId8" Type="http://schemas.openxmlformats.org/officeDocument/2006/relationships/tags" Target="../tags/tag191.xml"/><Relationship Id="rId7" Type="http://schemas.openxmlformats.org/officeDocument/2006/relationships/tags" Target="../tags/tag190.xml"/><Relationship Id="rId6" Type="http://schemas.openxmlformats.org/officeDocument/2006/relationships/tags" Target="../tags/tag189.xml"/><Relationship Id="rId5" Type="http://schemas.openxmlformats.org/officeDocument/2006/relationships/tags" Target="../tags/tag188.xml"/><Relationship Id="rId4" Type="http://schemas.openxmlformats.org/officeDocument/2006/relationships/tags" Target="../tags/tag187.xml"/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0" Type="http://schemas.openxmlformats.org/officeDocument/2006/relationships/slideLayout" Target="../slideLayouts/slideLayout8.xml"/><Relationship Id="rId1" Type="http://schemas.openxmlformats.org/officeDocument/2006/relationships/tags" Target="../tags/tag18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98.xml"/><Relationship Id="rId8" Type="http://schemas.openxmlformats.org/officeDocument/2006/relationships/tags" Target="../tags/tag197.xml"/><Relationship Id="rId7" Type="http://schemas.openxmlformats.org/officeDocument/2006/relationships/tags" Target="../tags/tag196.xml"/><Relationship Id="rId6" Type="http://schemas.openxmlformats.org/officeDocument/2006/relationships/tags" Target="../tags/tag195.xml"/><Relationship Id="rId5" Type="http://schemas.openxmlformats.org/officeDocument/2006/relationships/tags" Target="../tags/tag194.xml"/><Relationship Id="rId4" Type="http://schemas.openxmlformats.org/officeDocument/2006/relationships/tags" Target="../tags/tag193.xml"/><Relationship Id="rId3" Type="http://schemas.openxmlformats.org/officeDocument/2006/relationships/image" Target="../media/image12.png"/><Relationship Id="rId2" Type="http://schemas.microsoft.com/office/2007/relationships/media" Target="../media/media2.mp3"/><Relationship Id="rId13" Type="http://schemas.openxmlformats.org/officeDocument/2006/relationships/slideLayout" Target="../slideLayouts/slideLayout8.xml"/><Relationship Id="rId12" Type="http://schemas.openxmlformats.org/officeDocument/2006/relationships/tags" Target="../tags/tag201.xml"/><Relationship Id="rId11" Type="http://schemas.openxmlformats.org/officeDocument/2006/relationships/tags" Target="../tags/tag200.xml"/><Relationship Id="rId10" Type="http://schemas.openxmlformats.org/officeDocument/2006/relationships/tags" Target="../tags/tag199.xml"/><Relationship Id="rId1" Type="http://schemas.openxmlformats.org/officeDocument/2006/relationships/audio" Target="../media/media2.mp3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0" Type="http://schemas.openxmlformats.org/officeDocument/2006/relationships/notesSlide" Target="../notesSlides/notesSlide1.xml"/><Relationship Id="rId2" Type="http://schemas.openxmlformats.org/officeDocument/2006/relationships/tags" Target="../tags/tag6.xml"/><Relationship Id="rId19" Type="http://schemas.openxmlformats.org/officeDocument/2006/relationships/slideLayout" Target="../slideLayouts/slideLayout8.xml"/><Relationship Id="rId18" Type="http://schemas.openxmlformats.org/officeDocument/2006/relationships/tags" Target="../tags/tag20.xml"/><Relationship Id="rId17" Type="http://schemas.openxmlformats.org/officeDocument/2006/relationships/image" Target="../media/image4.svg"/><Relationship Id="rId16" Type="http://schemas.openxmlformats.org/officeDocument/2006/relationships/image" Target="../media/image3.png"/><Relationship Id="rId15" Type="http://schemas.openxmlformats.org/officeDocument/2006/relationships/tags" Target="../tags/tag19.xml"/><Relationship Id="rId14" Type="http://schemas.openxmlformats.org/officeDocument/2006/relationships/tags" Target="../tags/tag18.xml"/><Relationship Id="rId13" Type="http://schemas.openxmlformats.org/officeDocument/2006/relationships/tags" Target="../tags/tag17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1" Type="http://schemas.openxmlformats.org/officeDocument/2006/relationships/slideLayout" Target="../slideLayouts/slideLayout5.xml"/><Relationship Id="rId60" Type="http://schemas.openxmlformats.org/officeDocument/2006/relationships/tags" Target="../tags/tag79.xml"/><Relationship Id="rId6" Type="http://schemas.openxmlformats.org/officeDocument/2006/relationships/tags" Target="../tags/tag25.xml"/><Relationship Id="rId59" Type="http://schemas.openxmlformats.org/officeDocument/2006/relationships/tags" Target="../tags/tag78.xml"/><Relationship Id="rId58" Type="http://schemas.openxmlformats.org/officeDocument/2006/relationships/tags" Target="../tags/tag77.xml"/><Relationship Id="rId57" Type="http://schemas.openxmlformats.org/officeDocument/2006/relationships/tags" Target="../tags/tag76.xml"/><Relationship Id="rId56" Type="http://schemas.openxmlformats.org/officeDocument/2006/relationships/tags" Target="../tags/tag75.xml"/><Relationship Id="rId55" Type="http://schemas.openxmlformats.org/officeDocument/2006/relationships/tags" Target="../tags/tag74.xml"/><Relationship Id="rId54" Type="http://schemas.openxmlformats.org/officeDocument/2006/relationships/tags" Target="../tags/tag73.xml"/><Relationship Id="rId53" Type="http://schemas.openxmlformats.org/officeDocument/2006/relationships/tags" Target="../tags/tag72.xml"/><Relationship Id="rId52" Type="http://schemas.openxmlformats.org/officeDocument/2006/relationships/tags" Target="../tags/tag71.xml"/><Relationship Id="rId51" Type="http://schemas.openxmlformats.org/officeDocument/2006/relationships/tags" Target="../tags/tag70.xml"/><Relationship Id="rId50" Type="http://schemas.openxmlformats.org/officeDocument/2006/relationships/tags" Target="../tags/tag69.xml"/><Relationship Id="rId5" Type="http://schemas.openxmlformats.org/officeDocument/2006/relationships/tags" Target="../tags/tag24.xml"/><Relationship Id="rId49" Type="http://schemas.openxmlformats.org/officeDocument/2006/relationships/tags" Target="../tags/tag68.xml"/><Relationship Id="rId48" Type="http://schemas.openxmlformats.org/officeDocument/2006/relationships/tags" Target="../tags/tag67.xml"/><Relationship Id="rId47" Type="http://schemas.openxmlformats.org/officeDocument/2006/relationships/tags" Target="../tags/tag66.xml"/><Relationship Id="rId46" Type="http://schemas.openxmlformats.org/officeDocument/2006/relationships/tags" Target="../tags/tag65.xml"/><Relationship Id="rId45" Type="http://schemas.openxmlformats.org/officeDocument/2006/relationships/tags" Target="../tags/tag64.xml"/><Relationship Id="rId44" Type="http://schemas.openxmlformats.org/officeDocument/2006/relationships/tags" Target="../tags/tag63.xml"/><Relationship Id="rId43" Type="http://schemas.openxmlformats.org/officeDocument/2006/relationships/tags" Target="../tags/tag62.xml"/><Relationship Id="rId42" Type="http://schemas.openxmlformats.org/officeDocument/2006/relationships/tags" Target="../tags/tag61.xml"/><Relationship Id="rId41" Type="http://schemas.openxmlformats.org/officeDocument/2006/relationships/tags" Target="../tags/tag60.xml"/><Relationship Id="rId40" Type="http://schemas.openxmlformats.org/officeDocument/2006/relationships/tags" Target="../tags/tag59.xml"/><Relationship Id="rId4" Type="http://schemas.openxmlformats.org/officeDocument/2006/relationships/tags" Target="../tags/tag23.xml"/><Relationship Id="rId39" Type="http://schemas.openxmlformats.org/officeDocument/2006/relationships/tags" Target="../tags/tag58.xml"/><Relationship Id="rId38" Type="http://schemas.openxmlformats.org/officeDocument/2006/relationships/tags" Target="../tags/tag57.xml"/><Relationship Id="rId37" Type="http://schemas.openxmlformats.org/officeDocument/2006/relationships/tags" Target="../tags/tag56.xml"/><Relationship Id="rId36" Type="http://schemas.openxmlformats.org/officeDocument/2006/relationships/tags" Target="../tags/tag55.xml"/><Relationship Id="rId35" Type="http://schemas.openxmlformats.org/officeDocument/2006/relationships/tags" Target="../tags/tag54.xml"/><Relationship Id="rId34" Type="http://schemas.openxmlformats.org/officeDocument/2006/relationships/tags" Target="../tags/tag53.xml"/><Relationship Id="rId33" Type="http://schemas.openxmlformats.org/officeDocument/2006/relationships/tags" Target="../tags/tag52.xml"/><Relationship Id="rId32" Type="http://schemas.openxmlformats.org/officeDocument/2006/relationships/tags" Target="../tags/tag51.xml"/><Relationship Id="rId31" Type="http://schemas.openxmlformats.org/officeDocument/2006/relationships/tags" Target="../tags/tag50.xml"/><Relationship Id="rId30" Type="http://schemas.openxmlformats.org/officeDocument/2006/relationships/tags" Target="../tags/tag49.xml"/><Relationship Id="rId3" Type="http://schemas.openxmlformats.org/officeDocument/2006/relationships/tags" Target="../tags/tag22.xml"/><Relationship Id="rId29" Type="http://schemas.openxmlformats.org/officeDocument/2006/relationships/tags" Target="../tags/tag48.xml"/><Relationship Id="rId28" Type="http://schemas.openxmlformats.org/officeDocument/2006/relationships/tags" Target="../tags/tag47.xml"/><Relationship Id="rId27" Type="http://schemas.openxmlformats.org/officeDocument/2006/relationships/tags" Target="../tags/tag46.xml"/><Relationship Id="rId26" Type="http://schemas.openxmlformats.org/officeDocument/2006/relationships/tags" Target="../tags/tag45.xml"/><Relationship Id="rId25" Type="http://schemas.openxmlformats.org/officeDocument/2006/relationships/tags" Target="../tags/tag44.xml"/><Relationship Id="rId24" Type="http://schemas.openxmlformats.org/officeDocument/2006/relationships/tags" Target="../tags/tag43.xml"/><Relationship Id="rId23" Type="http://schemas.openxmlformats.org/officeDocument/2006/relationships/tags" Target="../tags/tag42.xml"/><Relationship Id="rId22" Type="http://schemas.openxmlformats.org/officeDocument/2006/relationships/tags" Target="../tags/tag41.xml"/><Relationship Id="rId21" Type="http://schemas.openxmlformats.org/officeDocument/2006/relationships/tags" Target="../tags/tag40.xml"/><Relationship Id="rId20" Type="http://schemas.openxmlformats.org/officeDocument/2006/relationships/tags" Target="../tags/tag39.xml"/><Relationship Id="rId2" Type="http://schemas.openxmlformats.org/officeDocument/2006/relationships/tags" Target="../tags/tag21.xml"/><Relationship Id="rId19" Type="http://schemas.openxmlformats.org/officeDocument/2006/relationships/tags" Target="../tags/tag38.xml"/><Relationship Id="rId18" Type="http://schemas.openxmlformats.org/officeDocument/2006/relationships/tags" Target="../tags/tag37.xml"/><Relationship Id="rId17" Type="http://schemas.openxmlformats.org/officeDocument/2006/relationships/tags" Target="../tags/tag36.xml"/><Relationship Id="rId16" Type="http://schemas.openxmlformats.org/officeDocument/2006/relationships/tags" Target="../tags/tag35.xml"/><Relationship Id="rId15" Type="http://schemas.openxmlformats.org/officeDocument/2006/relationships/tags" Target="../tags/tag34.xml"/><Relationship Id="rId14" Type="http://schemas.openxmlformats.org/officeDocument/2006/relationships/tags" Target="../tags/tag33.xml"/><Relationship Id="rId13" Type="http://schemas.openxmlformats.org/officeDocument/2006/relationships/tags" Target="../tags/tag32.xml"/><Relationship Id="rId12" Type="http://schemas.openxmlformats.org/officeDocument/2006/relationships/tags" Target="../tags/tag31.xml"/><Relationship Id="rId11" Type="http://schemas.openxmlformats.org/officeDocument/2006/relationships/tags" Target="../tags/tag30.xml"/><Relationship Id="rId10" Type="http://schemas.openxmlformats.org/officeDocument/2006/relationships/tags" Target="../tags/tag29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5" Type="http://schemas.openxmlformats.org/officeDocument/2006/relationships/slideLayout" Target="../slideLayouts/slideLayout5.xml"/><Relationship Id="rId24" Type="http://schemas.openxmlformats.org/officeDocument/2006/relationships/image" Target="../media/image7.png"/><Relationship Id="rId23" Type="http://schemas.openxmlformats.org/officeDocument/2006/relationships/tags" Target="../tags/tag101.xml"/><Relationship Id="rId22" Type="http://schemas.openxmlformats.org/officeDocument/2006/relationships/tags" Target="../tags/tag100.xml"/><Relationship Id="rId21" Type="http://schemas.openxmlformats.org/officeDocument/2006/relationships/tags" Target="../tags/tag99.xml"/><Relationship Id="rId20" Type="http://schemas.openxmlformats.org/officeDocument/2006/relationships/tags" Target="../tags/tag98.xml"/><Relationship Id="rId2" Type="http://schemas.openxmlformats.org/officeDocument/2006/relationships/tags" Target="../tags/tag80.xml"/><Relationship Id="rId19" Type="http://schemas.openxmlformats.org/officeDocument/2006/relationships/tags" Target="../tags/tag97.xml"/><Relationship Id="rId18" Type="http://schemas.openxmlformats.org/officeDocument/2006/relationships/tags" Target="../tags/tag96.xml"/><Relationship Id="rId17" Type="http://schemas.openxmlformats.org/officeDocument/2006/relationships/tags" Target="../tags/tag95.xml"/><Relationship Id="rId16" Type="http://schemas.openxmlformats.org/officeDocument/2006/relationships/tags" Target="../tags/tag94.xml"/><Relationship Id="rId15" Type="http://schemas.openxmlformats.org/officeDocument/2006/relationships/tags" Target="../tags/tag93.xml"/><Relationship Id="rId14" Type="http://schemas.openxmlformats.org/officeDocument/2006/relationships/tags" Target="../tags/tag92.xml"/><Relationship Id="rId13" Type="http://schemas.openxmlformats.org/officeDocument/2006/relationships/tags" Target="../tags/tag91.xml"/><Relationship Id="rId12" Type="http://schemas.openxmlformats.org/officeDocument/2006/relationships/tags" Target="../tags/tag90.xml"/><Relationship Id="rId11" Type="http://schemas.openxmlformats.org/officeDocument/2006/relationships/tags" Target="../tags/tag89.xml"/><Relationship Id="rId10" Type="http://schemas.openxmlformats.org/officeDocument/2006/relationships/tags" Target="../tags/tag88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hemeOverride" Target="../theme/themeOverride1.xml"/><Relationship Id="rId8" Type="http://schemas.openxmlformats.org/officeDocument/2006/relationships/image" Target="../media/image8.png"/><Relationship Id="rId7" Type="http://schemas.openxmlformats.org/officeDocument/2006/relationships/tags" Target="../tags/tag108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0" Type="http://schemas.openxmlformats.org/officeDocument/2006/relationships/slideLayout" Target="../slideLayouts/slideLayout5.xml"/><Relationship Id="rId1" Type="http://schemas.openxmlformats.org/officeDocument/2006/relationships/tags" Target="../tags/tag10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16.xml"/><Relationship Id="rId8" Type="http://schemas.openxmlformats.org/officeDocument/2006/relationships/tags" Target="../tags/tag115.xml"/><Relationship Id="rId7" Type="http://schemas.openxmlformats.org/officeDocument/2006/relationships/tags" Target="../tags/tag114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25.xml"/><Relationship Id="rId8" Type="http://schemas.openxmlformats.org/officeDocument/2006/relationships/tags" Target="../tags/tag124.xml"/><Relationship Id="rId7" Type="http://schemas.openxmlformats.org/officeDocument/2006/relationships/tags" Target="../tags/tag123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2" Type="http://schemas.openxmlformats.org/officeDocument/2006/relationships/slideLayout" Target="../slideLayouts/slideLayout8.xml"/><Relationship Id="rId11" Type="http://schemas.openxmlformats.org/officeDocument/2006/relationships/tags" Target="../tags/tag127.xml"/><Relationship Id="rId10" Type="http://schemas.openxmlformats.org/officeDocument/2006/relationships/tags" Target="../tags/tag126.xml"/><Relationship Id="rId1" Type="http://schemas.openxmlformats.org/officeDocument/2006/relationships/tags" Target="../tags/tag1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 descr="c55f81af-a9a3-408e-a704-936097cf7bde"/>
          <p:cNvSpPr>
            <a:spLocks noGrp="1"/>
          </p:cNvSpPr>
          <p:nvPr>
            <p:ph type="ctrTitle" hasCustomPrompt="1"/>
          </p:nvPr>
        </p:nvSpPr>
        <p:spPr>
          <a:xfrm>
            <a:off x="635635" y="2029460"/>
            <a:ext cx="5756275" cy="175514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4800" b="1" i="0" u="none">
                <a:solidFill>
                  <a:srgbClr val="2F2F2F"/>
                </a:solidFill>
                <a:latin typeface="Times New Roman" panose="02020603050405020304" charset="0"/>
                <a:cs typeface="Times New Roman" panose="02020603050405020304" charset="0"/>
              </a:rPr>
              <a:t>Secrets of Chinese Training Schools</a:t>
            </a:r>
            <a:endParaRPr lang="en-US" sz="4800" b="1" i="0" u="none">
              <a:solidFill>
                <a:srgbClr val="2F2F2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占位符 3" descr="c5a54b73-f4ec-4d0c-945e-9798d7397f42"/>
          <p:cNvSpPr>
            <a:spLocks noGrp="1"/>
          </p:cNvSpPr>
          <p:nvPr>
            <p:ph type="body" sz="quarter" idx="13" hasCustomPrompt="1"/>
          </p:nvPr>
        </p:nvSpPr>
        <p:spPr>
          <a:xfrm>
            <a:off x="1044131" y="4636261"/>
            <a:ext cx="5092419" cy="34551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lang="en-US" sz="2000" b="0" i="0" u="none">
                <a:solidFill>
                  <a:srgbClr val="2F2F2F"/>
                </a:solidFill>
                <a:latin typeface="Times New Roman" panose="02020603050405020304" charset="0"/>
                <a:cs typeface="Times New Roman" panose="02020603050405020304" charset="0"/>
              </a:rPr>
              <a:t>Presenter Name:Huang Yixuan</a:t>
            </a:r>
            <a:endParaRPr lang="en-US" sz="2000" b="0" i="0" u="none">
              <a:solidFill>
                <a:srgbClr val="2F2F2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heel spokes="8"/>
      </p:transition>
    </mc:Choice>
    <mc:Fallback>
      <p:transition spd="slow">
        <p:wheel spokes="8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观众鼓掌音效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06425" y="529590"/>
            <a:ext cx="412750" cy="412750"/>
          </a:xfrm>
          <a:prstGeom prst="rect">
            <a:avLst/>
          </a:prstGeom>
        </p:spPr>
      </p:pic>
      <p:sp>
        <p:nvSpPr>
          <p:cNvPr id="17" name="标题 16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6000" y="339795"/>
            <a:ext cx="10800000" cy="792000"/>
          </a:xfrm>
        </p:spPr>
        <p:txBody>
          <a:bodyPr/>
          <a:lstStyle/>
          <a:p>
            <a:r>
              <a:rPr lang="en-US" altLang="zh-CN"/>
              <a:t>The </a:t>
            </a:r>
            <a:r>
              <a:rPr lang="zh-CN" altLang="en-US"/>
              <a:t>Double Reduction Policy</a:t>
            </a:r>
            <a:endParaRPr lang="zh-CN" altLang="en-US"/>
          </a:p>
        </p:txBody>
      </p:sp>
      <p:sp>
        <p:nvSpPr>
          <p:cNvPr id="2" name="任意多边形: 形状 9"/>
          <p:cNvSpPr/>
          <p:nvPr>
            <p:custDataLst>
              <p:tags r:id="rId5"/>
            </p:custDataLst>
          </p:nvPr>
        </p:nvSpPr>
        <p:spPr>
          <a:xfrm>
            <a:off x="6361112" y="1742440"/>
            <a:ext cx="5207635" cy="4772660"/>
          </a:xfrm>
          <a:custGeom>
            <a:avLst/>
            <a:gdLst>
              <a:gd name="connsiteX0" fmla="*/ 28983 w 3269842"/>
              <a:gd name="connsiteY0" fmla="*/ 52063 h 2468804"/>
              <a:gd name="connsiteX1" fmla="*/ 16600 w 3269842"/>
              <a:gd name="connsiteY1" fmla="*/ 261613 h 2468804"/>
              <a:gd name="connsiteX2" fmla="*/ 64225 w 3269842"/>
              <a:gd name="connsiteY2" fmla="*/ 2377020 h 2468804"/>
              <a:gd name="connsiteX3" fmla="*/ 3216239 w 3269842"/>
              <a:gd name="connsiteY3" fmla="*/ 2362638 h 2468804"/>
              <a:gd name="connsiteX4" fmla="*/ 3226621 w 3269842"/>
              <a:gd name="connsiteY4" fmla="*/ 74732 h 2468804"/>
              <a:gd name="connsiteX5" fmla="*/ 29364 w 3269842"/>
              <a:gd name="connsiteY5" fmla="*/ 52253 h 246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9842" h="2468804">
                <a:moveTo>
                  <a:pt x="28983" y="52063"/>
                </a:moveTo>
                <a:cubicBezTo>
                  <a:pt x="24792" y="87305"/>
                  <a:pt x="20601" y="161029"/>
                  <a:pt x="16600" y="261613"/>
                </a:cubicBezTo>
                <a:cubicBezTo>
                  <a:pt x="-6260" y="846543"/>
                  <a:pt x="-17785" y="2335872"/>
                  <a:pt x="64225" y="2377020"/>
                </a:cubicBezTo>
                <a:cubicBezTo>
                  <a:pt x="279967" y="2485891"/>
                  <a:pt x="2564252" y="2516752"/>
                  <a:pt x="3216239" y="2362638"/>
                </a:cubicBezTo>
                <a:cubicBezTo>
                  <a:pt x="3301964" y="2342254"/>
                  <a:pt x="3268626" y="182651"/>
                  <a:pt x="3226621" y="74732"/>
                </a:cubicBezTo>
                <a:cubicBezTo>
                  <a:pt x="1891406" y="-36424"/>
                  <a:pt x="1443255" y="-6516"/>
                  <a:pt x="29364" y="5225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3" name="任意多边形: 形状 11"/>
          <p:cNvSpPr/>
          <p:nvPr>
            <p:custDataLst>
              <p:tags r:id="rId6"/>
            </p:custDataLst>
          </p:nvPr>
        </p:nvSpPr>
        <p:spPr>
          <a:xfrm>
            <a:off x="6267132" y="1580515"/>
            <a:ext cx="5207635" cy="4853305"/>
          </a:xfrm>
          <a:custGeom>
            <a:avLst/>
            <a:gdLst>
              <a:gd name="connsiteX0" fmla="*/ 29011 w 3269968"/>
              <a:gd name="connsiteY0" fmla="*/ 52063 h 2468815"/>
              <a:gd name="connsiteX1" fmla="*/ 16628 w 3269968"/>
              <a:gd name="connsiteY1" fmla="*/ 261613 h 2468815"/>
              <a:gd name="connsiteX2" fmla="*/ 64253 w 3269968"/>
              <a:gd name="connsiteY2" fmla="*/ 2377116 h 2468815"/>
              <a:gd name="connsiteX3" fmla="*/ 3216171 w 3269968"/>
              <a:gd name="connsiteY3" fmla="*/ 2362637 h 2468815"/>
              <a:gd name="connsiteX4" fmla="*/ 3226554 w 3269968"/>
              <a:gd name="connsiteY4" fmla="*/ 74732 h 2468815"/>
              <a:gd name="connsiteX5" fmla="*/ 29392 w 3269968"/>
              <a:gd name="connsiteY5" fmla="*/ 52253 h 246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9968" h="2468815">
                <a:moveTo>
                  <a:pt x="29011" y="52063"/>
                </a:moveTo>
                <a:cubicBezTo>
                  <a:pt x="24820" y="87305"/>
                  <a:pt x="20534" y="161029"/>
                  <a:pt x="16628" y="261613"/>
                </a:cubicBezTo>
                <a:cubicBezTo>
                  <a:pt x="-6232" y="846543"/>
                  <a:pt x="-17852" y="2335872"/>
                  <a:pt x="64253" y="2377116"/>
                </a:cubicBezTo>
                <a:cubicBezTo>
                  <a:pt x="279899" y="2485891"/>
                  <a:pt x="2564185" y="2516752"/>
                  <a:pt x="3216171" y="2362637"/>
                </a:cubicBezTo>
                <a:cubicBezTo>
                  <a:pt x="3302372" y="2342254"/>
                  <a:pt x="3268559" y="182651"/>
                  <a:pt x="3226554" y="74732"/>
                </a:cubicBezTo>
                <a:cubicBezTo>
                  <a:pt x="1891339" y="-36424"/>
                  <a:pt x="1443188" y="-6516"/>
                  <a:pt x="29392" y="52253"/>
                </a:cubicBezTo>
                <a:close/>
              </a:path>
            </a:pathLst>
          </a:custGeom>
          <a:solidFill>
            <a:schemeClr val="accent1"/>
          </a:solidFill>
          <a:ln w="25400" cap="flat">
            <a:solidFill>
              <a:schemeClr val="tx1">
                <a:lumMod val="75000"/>
                <a:lumOff val="25000"/>
              </a:schemeClr>
            </a:solidFill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 dirty="0">
              <a:solidFill>
                <a:schemeClr val="bg1">
                  <a:lumMod val="95000"/>
                </a:schemeClr>
              </a:solidFill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4" name="任意多边形: 形状 13"/>
          <p:cNvSpPr/>
          <p:nvPr>
            <p:custDataLst>
              <p:tags r:id="rId7"/>
            </p:custDataLst>
          </p:nvPr>
        </p:nvSpPr>
        <p:spPr>
          <a:xfrm>
            <a:off x="6680517" y="1731010"/>
            <a:ext cx="207645" cy="193675"/>
          </a:xfrm>
          <a:custGeom>
            <a:avLst/>
            <a:gdLst>
              <a:gd name="connsiteX0" fmla="*/ 106064 w 141618"/>
              <a:gd name="connsiteY0" fmla="*/ 7398 h 131496"/>
              <a:gd name="connsiteX1" fmla="*/ 4814 w 141618"/>
              <a:gd name="connsiteY1" fmla="*/ 91694 h 131496"/>
              <a:gd name="connsiteX2" fmla="*/ 136068 w 141618"/>
              <a:gd name="connsiteY2" fmla="*/ 91694 h 131496"/>
              <a:gd name="connsiteX3" fmla="*/ 106064 w 141618"/>
              <a:gd name="connsiteY3" fmla="*/ 7208 h 13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618" h="131496">
                <a:moveTo>
                  <a:pt x="106064" y="7398"/>
                </a:moveTo>
                <a:cubicBezTo>
                  <a:pt x="58439" y="-15653"/>
                  <a:pt x="-20713" y="13589"/>
                  <a:pt x="4814" y="91694"/>
                </a:cubicBezTo>
                <a:cubicBezTo>
                  <a:pt x="20911" y="141129"/>
                  <a:pt x="111494" y="147606"/>
                  <a:pt x="136068" y="91694"/>
                </a:cubicBezTo>
                <a:cubicBezTo>
                  <a:pt x="149756" y="60024"/>
                  <a:pt x="136668" y="23152"/>
                  <a:pt x="106064" y="720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tx1">
                <a:lumMod val="75000"/>
                <a:lumOff val="25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5" name="任意多边形: 形状 14"/>
          <p:cNvSpPr/>
          <p:nvPr>
            <p:custDataLst>
              <p:tags r:id="rId8"/>
            </p:custDataLst>
          </p:nvPr>
        </p:nvSpPr>
        <p:spPr>
          <a:xfrm>
            <a:off x="6636702" y="1501140"/>
            <a:ext cx="303530" cy="344805"/>
          </a:xfrm>
          <a:custGeom>
            <a:avLst/>
            <a:gdLst>
              <a:gd name="connsiteX0" fmla="*/ 204793 w 206549"/>
              <a:gd name="connsiteY0" fmla="*/ 87440 h 234384"/>
              <a:gd name="connsiteX1" fmla="*/ 122402 w 206549"/>
              <a:gd name="connsiteY1" fmla="*/ 1715 h 234384"/>
              <a:gd name="connsiteX2" fmla="*/ 79920 w 206549"/>
              <a:gd name="connsiteY2" fmla="*/ 234125 h 234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549" h="234384">
                <a:moveTo>
                  <a:pt x="204793" y="87440"/>
                </a:moveTo>
                <a:cubicBezTo>
                  <a:pt x="212984" y="57246"/>
                  <a:pt x="190791" y="14383"/>
                  <a:pt x="122402" y="1715"/>
                </a:cubicBezTo>
                <a:cubicBezTo>
                  <a:pt x="-16282" y="-24288"/>
                  <a:pt x="-46572" y="214789"/>
                  <a:pt x="79920" y="234125"/>
                </a:cubicBezTo>
              </a:path>
            </a:pathLst>
          </a:custGeom>
          <a:noFill/>
          <a:ln w="28575" cap="rnd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6" name="任意多边形: 形状 15"/>
          <p:cNvSpPr/>
          <p:nvPr>
            <p:custDataLst>
              <p:tags r:id="rId9"/>
            </p:custDataLst>
          </p:nvPr>
        </p:nvSpPr>
        <p:spPr>
          <a:xfrm>
            <a:off x="7062153" y="1718310"/>
            <a:ext cx="207010" cy="196850"/>
          </a:xfrm>
          <a:custGeom>
            <a:avLst/>
            <a:gdLst>
              <a:gd name="connsiteX0" fmla="*/ 112265 w 140923"/>
              <a:gd name="connsiteY0" fmla="*/ 122398 h 133896"/>
              <a:gd name="connsiteX1" fmla="*/ 74165 w 140923"/>
              <a:gd name="connsiteY1" fmla="*/ 859 h 133896"/>
              <a:gd name="connsiteX2" fmla="*/ 12538 w 140923"/>
              <a:gd name="connsiteY2" fmla="*/ 108491 h 133896"/>
              <a:gd name="connsiteX3" fmla="*/ 112551 w 140923"/>
              <a:gd name="connsiteY3" fmla="*/ 122398 h 13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923" h="133896">
                <a:moveTo>
                  <a:pt x="112265" y="122398"/>
                </a:moveTo>
                <a:cubicBezTo>
                  <a:pt x="155794" y="93061"/>
                  <a:pt x="154270" y="17623"/>
                  <a:pt x="74165" y="859"/>
                </a:cubicBezTo>
                <a:cubicBezTo>
                  <a:pt x="23302" y="-9904"/>
                  <a:pt x="-23371" y="59342"/>
                  <a:pt x="12538" y="108491"/>
                </a:cubicBezTo>
                <a:cubicBezTo>
                  <a:pt x="30445" y="132875"/>
                  <a:pt x="81499" y="143353"/>
                  <a:pt x="112551" y="12239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tx1">
                <a:lumMod val="75000"/>
                <a:lumOff val="25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9" name="任意多边形: 形状 16"/>
          <p:cNvSpPr/>
          <p:nvPr>
            <p:custDataLst>
              <p:tags r:id="rId10"/>
            </p:custDataLst>
          </p:nvPr>
        </p:nvSpPr>
        <p:spPr>
          <a:xfrm>
            <a:off x="7021513" y="1470660"/>
            <a:ext cx="299720" cy="346075"/>
          </a:xfrm>
          <a:custGeom>
            <a:avLst/>
            <a:gdLst>
              <a:gd name="connsiteX0" fmla="*/ 203863 w 203999"/>
              <a:gd name="connsiteY0" fmla="*/ 88248 h 235097"/>
              <a:gd name="connsiteX1" fmla="*/ 125091 w 203999"/>
              <a:gd name="connsiteY1" fmla="*/ 333 h 235097"/>
              <a:gd name="connsiteX2" fmla="*/ 78990 w 203999"/>
              <a:gd name="connsiteY2" fmla="*/ 234838 h 23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999" h="235097">
                <a:moveTo>
                  <a:pt x="203863" y="88248"/>
                </a:moveTo>
                <a:cubicBezTo>
                  <a:pt x="198529" y="54054"/>
                  <a:pt x="192909" y="7000"/>
                  <a:pt x="125091" y="333"/>
                </a:cubicBezTo>
                <a:cubicBezTo>
                  <a:pt x="-15307" y="-13383"/>
                  <a:pt x="-47407" y="215502"/>
                  <a:pt x="78990" y="234838"/>
                </a:cubicBezTo>
              </a:path>
            </a:pathLst>
          </a:custGeom>
          <a:noFill/>
          <a:ln w="28575" cap="rnd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10" name="任意多边形: 形状 17"/>
          <p:cNvSpPr/>
          <p:nvPr>
            <p:custDataLst>
              <p:tags r:id="rId11"/>
            </p:custDataLst>
          </p:nvPr>
        </p:nvSpPr>
        <p:spPr>
          <a:xfrm>
            <a:off x="7453313" y="1710055"/>
            <a:ext cx="207010" cy="199390"/>
          </a:xfrm>
          <a:custGeom>
            <a:avLst/>
            <a:gdLst>
              <a:gd name="connsiteX0" fmla="*/ 113795 w 140833"/>
              <a:gd name="connsiteY0" fmla="*/ 121379 h 135591"/>
              <a:gd name="connsiteX1" fmla="*/ 75695 w 140833"/>
              <a:gd name="connsiteY1" fmla="*/ -160 h 135591"/>
              <a:gd name="connsiteX2" fmla="*/ 16640 w 140833"/>
              <a:gd name="connsiteY2" fmla="*/ 114140 h 135591"/>
              <a:gd name="connsiteX3" fmla="*/ 114080 w 140833"/>
              <a:gd name="connsiteY3" fmla="*/ 121760 h 135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833" h="135591">
                <a:moveTo>
                  <a:pt x="113795" y="121379"/>
                </a:moveTo>
                <a:cubicBezTo>
                  <a:pt x="157324" y="92042"/>
                  <a:pt x="150371" y="-3779"/>
                  <a:pt x="75695" y="-160"/>
                </a:cubicBezTo>
                <a:cubicBezTo>
                  <a:pt x="23783" y="2317"/>
                  <a:pt x="-27556" y="51275"/>
                  <a:pt x="16640" y="114140"/>
                </a:cubicBezTo>
                <a:cubicBezTo>
                  <a:pt x="34070" y="138810"/>
                  <a:pt x="83315" y="142715"/>
                  <a:pt x="114080" y="12176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tx1">
                <a:lumMod val="75000"/>
                <a:lumOff val="25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15" name="任意多边形: 形状 18"/>
          <p:cNvSpPr/>
          <p:nvPr>
            <p:custDataLst>
              <p:tags r:id="rId12"/>
            </p:custDataLst>
          </p:nvPr>
        </p:nvSpPr>
        <p:spPr>
          <a:xfrm>
            <a:off x="7408863" y="1463040"/>
            <a:ext cx="306070" cy="337185"/>
          </a:xfrm>
          <a:custGeom>
            <a:avLst/>
            <a:gdLst>
              <a:gd name="connsiteX0" fmla="*/ 208440 w 208577"/>
              <a:gd name="connsiteY0" fmla="*/ 82738 h 229206"/>
              <a:gd name="connsiteX1" fmla="*/ 118429 w 208577"/>
              <a:gd name="connsiteY1" fmla="*/ 347 h 229206"/>
              <a:gd name="connsiteX2" fmla="*/ 83568 w 208577"/>
              <a:gd name="connsiteY2" fmla="*/ 228947 h 22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577" h="229206">
                <a:moveTo>
                  <a:pt x="208440" y="82738"/>
                </a:moveTo>
                <a:cubicBezTo>
                  <a:pt x="203106" y="48543"/>
                  <a:pt x="186247" y="6538"/>
                  <a:pt x="118429" y="347"/>
                </a:cubicBezTo>
                <a:cubicBezTo>
                  <a:pt x="-21969" y="-13369"/>
                  <a:pt x="-42829" y="209897"/>
                  <a:pt x="83568" y="228947"/>
                </a:cubicBezTo>
              </a:path>
            </a:pathLst>
          </a:custGeom>
          <a:noFill/>
          <a:ln w="28575" cap="rnd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16" name="任意多边形: 形状 19"/>
          <p:cNvSpPr/>
          <p:nvPr>
            <p:custDataLst>
              <p:tags r:id="rId13"/>
            </p:custDataLst>
          </p:nvPr>
        </p:nvSpPr>
        <p:spPr>
          <a:xfrm>
            <a:off x="7836218" y="1689735"/>
            <a:ext cx="205105" cy="203835"/>
          </a:xfrm>
          <a:custGeom>
            <a:avLst/>
            <a:gdLst>
              <a:gd name="connsiteX0" fmla="*/ 113668 w 139680"/>
              <a:gd name="connsiteY0" fmla="*/ 122016 h 138561"/>
              <a:gd name="connsiteX1" fmla="*/ 75568 w 139680"/>
              <a:gd name="connsiteY1" fmla="*/ 382 h 138561"/>
              <a:gd name="connsiteX2" fmla="*/ 16608 w 139680"/>
              <a:gd name="connsiteY2" fmla="*/ 116778 h 138561"/>
              <a:gd name="connsiteX3" fmla="*/ 114049 w 139680"/>
              <a:gd name="connsiteY3" fmla="*/ 122016 h 138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680" h="138561">
                <a:moveTo>
                  <a:pt x="113668" y="122016"/>
                </a:moveTo>
                <a:cubicBezTo>
                  <a:pt x="159388" y="80392"/>
                  <a:pt x="143195" y="10479"/>
                  <a:pt x="75568" y="382"/>
                </a:cubicBezTo>
                <a:cubicBezTo>
                  <a:pt x="24228" y="-7238"/>
                  <a:pt x="-27683" y="54294"/>
                  <a:pt x="16608" y="116778"/>
                </a:cubicBezTo>
                <a:cubicBezTo>
                  <a:pt x="34039" y="141447"/>
                  <a:pt x="86331" y="147162"/>
                  <a:pt x="114049" y="122016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tx1">
                <a:lumMod val="75000"/>
                <a:lumOff val="25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18" name="任意多边形: 形状 20"/>
          <p:cNvSpPr/>
          <p:nvPr>
            <p:custDataLst>
              <p:tags r:id="rId14"/>
            </p:custDataLst>
          </p:nvPr>
        </p:nvSpPr>
        <p:spPr>
          <a:xfrm>
            <a:off x="7786053" y="1445260"/>
            <a:ext cx="309245" cy="335915"/>
          </a:xfrm>
          <a:custGeom>
            <a:avLst/>
            <a:gdLst>
              <a:gd name="connsiteX0" fmla="*/ 210535 w 210672"/>
              <a:gd name="connsiteY0" fmla="*/ 76816 h 228618"/>
              <a:gd name="connsiteX1" fmla="*/ 114428 w 210672"/>
              <a:gd name="connsiteY1" fmla="*/ -241 h 228618"/>
              <a:gd name="connsiteX2" fmla="*/ 87091 w 210672"/>
              <a:gd name="connsiteY2" fmla="*/ 228359 h 22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672" h="228618">
                <a:moveTo>
                  <a:pt x="210535" y="76816"/>
                </a:moveTo>
                <a:cubicBezTo>
                  <a:pt x="205201" y="42621"/>
                  <a:pt x="186628" y="-1289"/>
                  <a:pt x="114428" y="-241"/>
                </a:cubicBezTo>
                <a:cubicBezTo>
                  <a:pt x="-26637" y="1854"/>
                  <a:pt x="-39401" y="208737"/>
                  <a:pt x="87091" y="228359"/>
                </a:cubicBezTo>
              </a:path>
            </a:pathLst>
          </a:custGeom>
          <a:noFill/>
          <a:ln w="28575" cap="rnd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19" name="任意多边形: 形状 21"/>
          <p:cNvSpPr/>
          <p:nvPr>
            <p:custDataLst>
              <p:tags r:id="rId15"/>
            </p:custDataLst>
          </p:nvPr>
        </p:nvSpPr>
        <p:spPr>
          <a:xfrm>
            <a:off x="8203883" y="1680210"/>
            <a:ext cx="207645" cy="193675"/>
          </a:xfrm>
          <a:custGeom>
            <a:avLst/>
            <a:gdLst>
              <a:gd name="connsiteX0" fmla="*/ 106042 w 141596"/>
              <a:gd name="connsiteY0" fmla="*/ 7398 h 131496"/>
              <a:gd name="connsiteX1" fmla="*/ 4792 w 141596"/>
              <a:gd name="connsiteY1" fmla="*/ 91694 h 131496"/>
              <a:gd name="connsiteX2" fmla="*/ 136046 w 141596"/>
              <a:gd name="connsiteY2" fmla="*/ 91694 h 131496"/>
              <a:gd name="connsiteX3" fmla="*/ 106042 w 141596"/>
              <a:gd name="connsiteY3" fmla="*/ 7208 h 13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596" h="131496">
                <a:moveTo>
                  <a:pt x="106042" y="7398"/>
                </a:moveTo>
                <a:cubicBezTo>
                  <a:pt x="58894" y="-15652"/>
                  <a:pt x="-20735" y="13589"/>
                  <a:pt x="4792" y="91694"/>
                </a:cubicBezTo>
                <a:cubicBezTo>
                  <a:pt x="20889" y="141129"/>
                  <a:pt x="111472" y="147606"/>
                  <a:pt x="136046" y="91694"/>
                </a:cubicBezTo>
                <a:cubicBezTo>
                  <a:pt x="149734" y="60024"/>
                  <a:pt x="136646" y="23152"/>
                  <a:pt x="106042" y="720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tx1">
                <a:lumMod val="75000"/>
                <a:lumOff val="25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20" name="任意多边形: 形状 22"/>
          <p:cNvSpPr/>
          <p:nvPr>
            <p:custDataLst>
              <p:tags r:id="rId16"/>
            </p:custDataLst>
          </p:nvPr>
        </p:nvSpPr>
        <p:spPr>
          <a:xfrm>
            <a:off x="8166418" y="1428750"/>
            <a:ext cx="303530" cy="344805"/>
          </a:xfrm>
          <a:custGeom>
            <a:avLst/>
            <a:gdLst>
              <a:gd name="connsiteX0" fmla="*/ 204753 w 206541"/>
              <a:gd name="connsiteY0" fmla="*/ 87440 h 234384"/>
              <a:gd name="connsiteX1" fmla="*/ 122362 w 206541"/>
              <a:gd name="connsiteY1" fmla="*/ 1715 h 234384"/>
              <a:gd name="connsiteX2" fmla="*/ 79880 w 206541"/>
              <a:gd name="connsiteY2" fmla="*/ 234125 h 234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541" h="234384">
                <a:moveTo>
                  <a:pt x="204753" y="87440"/>
                </a:moveTo>
                <a:cubicBezTo>
                  <a:pt x="213040" y="57246"/>
                  <a:pt x="190847" y="14383"/>
                  <a:pt x="122362" y="1715"/>
                </a:cubicBezTo>
                <a:cubicBezTo>
                  <a:pt x="-16322" y="-24288"/>
                  <a:pt x="-46517" y="214789"/>
                  <a:pt x="79880" y="234125"/>
                </a:cubicBezTo>
              </a:path>
            </a:pathLst>
          </a:custGeom>
          <a:noFill/>
          <a:ln w="28575" cap="rnd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21" name="任意多边形: 形状 23"/>
          <p:cNvSpPr/>
          <p:nvPr>
            <p:custDataLst>
              <p:tags r:id="rId17"/>
            </p:custDataLst>
          </p:nvPr>
        </p:nvSpPr>
        <p:spPr>
          <a:xfrm>
            <a:off x="8595043" y="1676400"/>
            <a:ext cx="207010" cy="196850"/>
          </a:xfrm>
          <a:custGeom>
            <a:avLst/>
            <a:gdLst>
              <a:gd name="connsiteX0" fmla="*/ 112172 w 140899"/>
              <a:gd name="connsiteY0" fmla="*/ 122398 h 133896"/>
              <a:gd name="connsiteX1" fmla="*/ 74072 w 140899"/>
              <a:gd name="connsiteY1" fmla="*/ 859 h 133896"/>
              <a:gd name="connsiteX2" fmla="*/ 12540 w 140899"/>
              <a:gd name="connsiteY2" fmla="*/ 108492 h 133896"/>
              <a:gd name="connsiteX3" fmla="*/ 112457 w 140899"/>
              <a:gd name="connsiteY3" fmla="*/ 122398 h 13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899" h="133896">
                <a:moveTo>
                  <a:pt x="112172" y="122398"/>
                </a:moveTo>
                <a:cubicBezTo>
                  <a:pt x="155796" y="93061"/>
                  <a:pt x="154272" y="17623"/>
                  <a:pt x="74072" y="859"/>
                </a:cubicBezTo>
                <a:cubicBezTo>
                  <a:pt x="23303" y="-9904"/>
                  <a:pt x="-23369" y="59343"/>
                  <a:pt x="12540" y="108492"/>
                </a:cubicBezTo>
                <a:cubicBezTo>
                  <a:pt x="30447" y="132876"/>
                  <a:pt x="81501" y="143353"/>
                  <a:pt x="112457" y="12239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tx1">
                <a:lumMod val="75000"/>
                <a:lumOff val="25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22" name="任意多边形: 形状 24"/>
          <p:cNvSpPr/>
          <p:nvPr>
            <p:custDataLst>
              <p:tags r:id="rId18"/>
            </p:custDataLst>
          </p:nvPr>
        </p:nvSpPr>
        <p:spPr>
          <a:xfrm>
            <a:off x="8554403" y="1423035"/>
            <a:ext cx="299720" cy="346075"/>
          </a:xfrm>
          <a:custGeom>
            <a:avLst/>
            <a:gdLst>
              <a:gd name="connsiteX0" fmla="*/ 203903 w 204039"/>
              <a:gd name="connsiteY0" fmla="*/ 88248 h 235097"/>
              <a:gd name="connsiteX1" fmla="*/ 125131 w 204039"/>
              <a:gd name="connsiteY1" fmla="*/ 333 h 235097"/>
              <a:gd name="connsiteX2" fmla="*/ 79030 w 204039"/>
              <a:gd name="connsiteY2" fmla="*/ 234838 h 23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039" h="235097">
                <a:moveTo>
                  <a:pt x="203903" y="88248"/>
                </a:moveTo>
                <a:cubicBezTo>
                  <a:pt x="198569" y="54053"/>
                  <a:pt x="192949" y="7000"/>
                  <a:pt x="125131" y="333"/>
                </a:cubicBezTo>
                <a:cubicBezTo>
                  <a:pt x="-15267" y="-13383"/>
                  <a:pt x="-47462" y="215502"/>
                  <a:pt x="79030" y="234838"/>
                </a:cubicBezTo>
              </a:path>
            </a:pathLst>
          </a:custGeom>
          <a:noFill/>
          <a:ln w="28575" cap="rnd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23" name="任意多边形: 形状 25"/>
          <p:cNvSpPr/>
          <p:nvPr>
            <p:custDataLst>
              <p:tags r:id="rId19"/>
            </p:custDataLst>
          </p:nvPr>
        </p:nvSpPr>
        <p:spPr>
          <a:xfrm>
            <a:off x="8981123" y="1680845"/>
            <a:ext cx="207010" cy="199390"/>
          </a:xfrm>
          <a:custGeom>
            <a:avLst/>
            <a:gdLst>
              <a:gd name="connsiteX0" fmla="*/ 113794 w 140833"/>
              <a:gd name="connsiteY0" fmla="*/ 121469 h 135602"/>
              <a:gd name="connsiteX1" fmla="*/ 75694 w 140833"/>
              <a:gd name="connsiteY1" fmla="*/ -165 h 135602"/>
              <a:gd name="connsiteX2" fmla="*/ 16640 w 140833"/>
              <a:gd name="connsiteY2" fmla="*/ 114135 h 135602"/>
              <a:gd name="connsiteX3" fmla="*/ 114080 w 140833"/>
              <a:gd name="connsiteY3" fmla="*/ 121850 h 135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833" h="135602">
                <a:moveTo>
                  <a:pt x="113794" y="121469"/>
                </a:moveTo>
                <a:cubicBezTo>
                  <a:pt x="157324" y="92037"/>
                  <a:pt x="150370" y="-3689"/>
                  <a:pt x="75694" y="-165"/>
                </a:cubicBezTo>
                <a:cubicBezTo>
                  <a:pt x="23783" y="2311"/>
                  <a:pt x="-27556" y="51270"/>
                  <a:pt x="16640" y="114135"/>
                </a:cubicBezTo>
                <a:cubicBezTo>
                  <a:pt x="34166" y="138805"/>
                  <a:pt x="83315" y="142710"/>
                  <a:pt x="114080" y="12185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tx1">
                <a:lumMod val="75000"/>
                <a:lumOff val="25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24" name="任意多边形: 形状 26"/>
          <p:cNvSpPr/>
          <p:nvPr>
            <p:custDataLst>
              <p:tags r:id="rId20"/>
            </p:custDataLst>
          </p:nvPr>
        </p:nvSpPr>
        <p:spPr>
          <a:xfrm>
            <a:off x="8936038" y="1434465"/>
            <a:ext cx="306070" cy="337820"/>
          </a:xfrm>
          <a:custGeom>
            <a:avLst/>
            <a:gdLst>
              <a:gd name="connsiteX0" fmla="*/ 208440 w 208577"/>
              <a:gd name="connsiteY0" fmla="*/ 82738 h 229682"/>
              <a:gd name="connsiteX1" fmla="*/ 118429 w 208577"/>
              <a:gd name="connsiteY1" fmla="*/ 347 h 229682"/>
              <a:gd name="connsiteX2" fmla="*/ 83568 w 208577"/>
              <a:gd name="connsiteY2" fmla="*/ 229423 h 229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577" h="229682">
                <a:moveTo>
                  <a:pt x="208440" y="82738"/>
                </a:moveTo>
                <a:cubicBezTo>
                  <a:pt x="203106" y="48543"/>
                  <a:pt x="186247" y="6538"/>
                  <a:pt x="118429" y="347"/>
                </a:cubicBezTo>
                <a:cubicBezTo>
                  <a:pt x="-21970" y="-13369"/>
                  <a:pt x="-42829" y="209897"/>
                  <a:pt x="83568" y="229423"/>
                </a:cubicBezTo>
              </a:path>
            </a:pathLst>
          </a:custGeom>
          <a:noFill/>
          <a:ln w="28575" cap="rnd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25" name="任意多边形: 形状 27"/>
          <p:cNvSpPr/>
          <p:nvPr>
            <p:custDataLst>
              <p:tags r:id="rId21"/>
            </p:custDataLst>
          </p:nvPr>
        </p:nvSpPr>
        <p:spPr>
          <a:xfrm>
            <a:off x="9375458" y="1699895"/>
            <a:ext cx="205105" cy="203835"/>
          </a:xfrm>
          <a:custGeom>
            <a:avLst/>
            <a:gdLst>
              <a:gd name="connsiteX0" fmla="*/ 113627 w 139639"/>
              <a:gd name="connsiteY0" fmla="*/ 121922 h 138498"/>
              <a:gd name="connsiteX1" fmla="*/ 75527 w 139639"/>
              <a:gd name="connsiteY1" fmla="*/ 383 h 138498"/>
              <a:gd name="connsiteX2" fmla="*/ 16567 w 139639"/>
              <a:gd name="connsiteY2" fmla="*/ 116683 h 138498"/>
              <a:gd name="connsiteX3" fmla="*/ 114008 w 139639"/>
              <a:gd name="connsiteY3" fmla="*/ 121922 h 13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639" h="138498">
                <a:moveTo>
                  <a:pt x="113627" y="121922"/>
                </a:moveTo>
                <a:cubicBezTo>
                  <a:pt x="159347" y="80298"/>
                  <a:pt x="143154" y="10384"/>
                  <a:pt x="75527" y="383"/>
                </a:cubicBezTo>
                <a:cubicBezTo>
                  <a:pt x="24187" y="-7237"/>
                  <a:pt x="-27629" y="54199"/>
                  <a:pt x="16567" y="116683"/>
                </a:cubicBezTo>
                <a:cubicBezTo>
                  <a:pt x="33998" y="141448"/>
                  <a:pt x="86290" y="147068"/>
                  <a:pt x="114008" y="121922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tx1">
                <a:lumMod val="75000"/>
                <a:lumOff val="25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26" name="任意多边形: 形状 28"/>
          <p:cNvSpPr/>
          <p:nvPr>
            <p:custDataLst>
              <p:tags r:id="rId22"/>
            </p:custDataLst>
          </p:nvPr>
        </p:nvSpPr>
        <p:spPr>
          <a:xfrm>
            <a:off x="9325293" y="1456055"/>
            <a:ext cx="309245" cy="336550"/>
          </a:xfrm>
          <a:custGeom>
            <a:avLst/>
            <a:gdLst>
              <a:gd name="connsiteX0" fmla="*/ 210535 w 210672"/>
              <a:gd name="connsiteY0" fmla="*/ 76724 h 228621"/>
              <a:gd name="connsiteX1" fmla="*/ 114428 w 210672"/>
              <a:gd name="connsiteY1" fmla="*/ -238 h 228621"/>
              <a:gd name="connsiteX2" fmla="*/ 87091 w 210672"/>
              <a:gd name="connsiteY2" fmla="*/ 228362 h 22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672" h="228621">
                <a:moveTo>
                  <a:pt x="210535" y="76724"/>
                </a:moveTo>
                <a:cubicBezTo>
                  <a:pt x="205201" y="42530"/>
                  <a:pt x="186723" y="-1381"/>
                  <a:pt x="114428" y="-238"/>
                </a:cubicBezTo>
                <a:cubicBezTo>
                  <a:pt x="-26637" y="1763"/>
                  <a:pt x="-39401" y="208646"/>
                  <a:pt x="87091" y="228362"/>
                </a:cubicBezTo>
              </a:path>
            </a:pathLst>
          </a:custGeom>
          <a:noFill/>
          <a:ln w="28575" cap="rnd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27" name="任意多边形: 形状 29"/>
          <p:cNvSpPr/>
          <p:nvPr>
            <p:custDataLst>
              <p:tags r:id="rId23"/>
            </p:custDataLst>
          </p:nvPr>
        </p:nvSpPr>
        <p:spPr>
          <a:xfrm>
            <a:off x="9753918" y="1713865"/>
            <a:ext cx="207010" cy="196850"/>
          </a:xfrm>
          <a:custGeom>
            <a:avLst/>
            <a:gdLst>
              <a:gd name="connsiteX0" fmla="*/ 112171 w 140829"/>
              <a:gd name="connsiteY0" fmla="*/ 122398 h 133896"/>
              <a:gd name="connsiteX1" fmla="*/ 74071 w 140829"/>
              <a:gd name="connsiteY1" fmla="*/ 859 h 133896"/>
              <a:gd name="connsiteX2" fmla="*/ 12540 w 140829"/>
              <a:gd name="connsiteY2" fmla="*/ 108491 h 133896"/>
              <a:gd name="connsiteX3" fmla="*/ 112552 w 140829"/>
              <a:gd name="connsiteY3" fmla="*/ 122398 h 13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829" h="133896">
                <a:moveTo>
                  <a:pt x="112171" y="122398"/>
                </a:moveTo>
                <a:cubicBezTo>
                  <a:pt x="155701" y="93061"/>
                  <a:pt x="154177" y="17623"/>
                  <a:pt x="74071" y="859"/>
                </a:cubicBezTo>
                <a:cubicBezTo>
                  <a:pt x="23303" y="-9904"/>
                  <a:pt x="-23370" y="59342"/>
                  <a:pt x="12540" y="108491"/>
                </a:cubicBezTo>
                <a:cubicBezTo>
                  <a:pt x="30447" y="132875"/>
                  <a:pt x="81501" y="143353"/>
                  <a:pt x="112552" y="12239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tx1">
                <a:lumMod val="75000"/>
                <a:lumOff val="25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28" name="任意多边形: 形状 30"/>
          <p:cNvSpPr/>
          <p:nvPr>
            <p:custDataLst>
              <p:tags r:id="rId24"/>
            </p:custDataLst>
          </p:nvPr>
        </p:nvSpPr>
        <p:spPr>
          <a:xfrm>
            <a:off x="9713278" y="1460500"/>
            <a:ext cx="299720" cy="346075"/>
          </a:xfrm>
          <a:custGeom>
            <a:avLst/>
            <a:gdLst>
              <a:gd name="connsiteX0" fmla="*/ 203903 w 204040"/>
              <a:gd name="connsiteY0" fmla="*/ 88241 h 235185"/>
              <a:gd name="connsiteX1" fmla="*/ 125131 w 204040"/>
              <a:gd name="connsiteY1" fmla="*/ 325 h 235185"/>
              <a:gd name="connsiteX2" fmla="*/ 79030 w 204040"/>
              <a:gd name="connsiteY2" fmla="*/ 234926 h 23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040" h="235185">
                <a:moveTo>
                  <a:pt x="203903" y="88241"/>
                </a:moveTo>
                <a:cubicBezTo>
                  <a:pt x="198569" y="54046"/>
                  <a:pt x="192949" y="6992"/>
                  <a:pt x="125131" y="325"/>
                </a:cubicBezTo>
                <a:cubicBezTo>
                  <a:pt x="-15267" y="-13296"/>
                  <a:pt x="-47462" y="215495"/>
                  <a:pt x="79030" y="234926"/>
                </a:cubicBezTo>
              </a:path>
            </a:pathLst>
          </a:custGeom>
          <a:noFill/>
          <a:ln w="28575" cap="rnd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29" name="任意多边形: 形状 31"/>
          <p:cNvSpPr/>
          <p:nvPr>
            <p:custDataLst>
              <p:tags r:id="rId25"/>
            </p:custDataLst>
          </p:nvPr>
        </p:nvSpPr>
        <p:spPr>
          <a:xfrm>
            <a:off x="10145713" y="1742440"/>
            <a:ext cx="207010" cy="199390"/>
          </a:xfrm>
          <a:custGeom>
            <a:avLst/>
            <a:gdLst>
              <a:gd name="connsiteX0" fmla="*/ 113795 w 140833"/>
              <a:gd name="connsiteY0" fmla="*/ 121379 h 135591"/>
              <a:gd name="connsiteX1" fmla="*/ 75695 w 140833"/>
              <a:gd name="connsiteY1" fmla="*/ -160 h 135591"/>
              <a:gd name="connsiteX2" fmla="*/ 16640 w 140833"/>
              <a:gd name="connsiteY2" fmla="*/ 114140 h 135591"/>
              <a:gd name="connsiteX3" fmla="*/ 114080 w 140833"/>
              <a:gd name="connsiteY3" fmla="*/ 121760 h 135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833" h="135591">
                <a:moveTo>
                  <a:pt x="113795" y="121379"/>
                </a:moveTo>
                <a:cubicBezTo>
                  <a:pt x="157324" y="92042"/>
                  <a:pt x="150371" y="-3779"/>
                  <a:pt x="75695" y="-160"/>
                </a:cubicBezTo>
                <a:cubicBezTo>
                  <a:pt x="23783" y="2317"/>
                  <a:pt x="-27556" y="51180"/>
                  <a:pt x="16640" y="114140"/>
                </a:cubicBezTo>
                <a:cubicBezTo>
                  <a:pt x="34166" y="138810"/>
                  <a:pt x="83315" y="142715"/>
                  <a:pt x="114080" y="12176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tx1">
                <a:lumMod val="75000"/>
                <a:lumOff val="25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30" name="任意多边形: 形状 32"/>
          <p:cNvSpPr/>
          <p:nvPr>
            <p:custDataLst>
              <p:tags r:id="rId26"/>
            </p:custDataLst>
          </p:nvPr>
        </p:nvSpPr>
        <p:spPr>
          <a:xfrm>
            <a:off x="10101263" y="1496060"/>
            <a:ext cx="306070" cy="337185"/>
          </a:xfrm>
          <a:custGeom>
            <a:avLst/>
            <a:gdLst>
              <a:gd name="connsiteX0" fmla="*/ 208440 w 208577"/>
              <a:gd name="connsiteY0" fmla="*/ 82738 h 229206"/>
              <a:gd name="connsiteX1" fmla="*/ 118429 w 208577"/>
              <a:gd name="connsiteY1" fmla="*/ 347 h 229206"/>
              <a:gd name="connsiteX2" fmla="*/ 83567 w 208577"/>
              <a:gd name="connsiteY2" fmla="*/ 228947 h 22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577" h="229206">
                <a:moveTo>
                  <a:pt x="208440" y="82738"/>
                </a:moveTo>
                <a:cubicBezTo>
                  <a:pt x="203106" y="48543"/>
                  <a:pt x="186247" y="6538"/>
                  <a:pt x="118429" y="347"/>
                </a:cubicBezTo>
                <a:cubicBezTo>
                  <a:pt x="-21969" y="-13369"/>
                  <a:pt x="-42829" y="209897"/>
                  <a:pt x="83567" y="228947"/>
                </a:cubicBezTo>
              </a:path>
            </a:pathLst>
          </a:custGeom>
          <a:noFill/>
          <a:ln w="28575" cap="rnd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31" name="任意多边形: 形状 33"/>
          <p:cNvSpPr/>
          <p:nvPr>
            <p:custDataLst>
              <p:tags r:id="rId27"/>
            </p:custDataLst>
          </p:nvPr>
        </p:nvSpPr>
        <p:spPr>
          <a:xfrm>
            <a:off x="10548938" y="1778635"/>
            <a:ext cx="205105" cy="203835"/>
          </a:xfrm>
          <a:custGeom>
            <a:avLst/>
            <a:gdLst>
              <a:gd name="connsiteX0" fmla="*/ 113668 w 139680"/>
              <a:gd name="connsiteY0" fmla="*/ 121922 h 138498"/>
              <a:gd name="connsiteX1" fmla="*/ 75568 w 139680"/>
              <a:gd name="connsiteY1" fmla="*/ 383 h 138498"/>
              <a:gd name="connsiteX2" fmla="*/ 16608 w 139680"/>
              <a:gd name="connsiteY2" fmla="*/ 116683 h 138498"/>
              <a:gd name="connsiteX3" fmla="*/ 114049 w 139680"/>
              <a:gd name="connsiteY3" fmla="*/ 121922 h 13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680" h="138498">
                <a:moveTo>
                  <a:pt x="113668" y="121922"/>
                </a:moveTo>
                <a:cubicBezTo>
                  <a:pt x="159388" y="80298"/>
                  <a:pt x="143195" y="10384"/>
                  <a:pt x="75568" y="383"/>
                </a:cubicBezTo>
                <a:cubicBezTo>
                  <a:pt x="24228" y="-7237"/>
                  <a:pt x="-27683" y="54199"/>
                  <a:pt x="16608" y="116683"/>
                </a:cubicBezTo>
                <a:cubicBezTo>
                  <a:pt x="34039" y="141448"/>
                  <a:pt x="86331" y="147068"/>
                  <a:pt x="114049" y="121922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tx1">
                <a:lumMod val="75000"/>
                <a:lumOff val="25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32" name="任意多边形: 形状 34"/>
          <p:cNvSpPr/>
          <p:nvPr>
            <p:custDataLst>
              <p:tags r:id="rId28"/>
            </p:custDataLst>
          </p:nvPr>
        </p:nvSpPr>
        <p:spPr>
          <a:xfrm>
            <a:off x="10498773" y="1532255"/>
            <a:ext cx="309245" cy="335915"/>
          </a:xfrm>
          <a:custGeom>
            <a:avLst/>
            <a:gdLst>
              <a:gd name="connsiteX0" fmla="*/ 210550 w 210687"/>
              <a:gd name="connsiteY0" fmla="*/ 76816 h 228618"/>
              <a:gd name="connsiteX1" fmla="*/ 114443 w 210687"/>
              <a:gd name="connsiteY1" fmla="*/ -241 h 228618"/>
              <a:gd name="connsiteX2" fmla="*/ 87011 w 210687"/>
              <a:gd name="connsiteY2" fmla="*/ 228359 h 22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687" h="228618">
                <a:moveTo>
                  <a:pt x="210550" y="76816"/>
                </a:moveTo>
                <a:cubicBezTo>
                  <a:pt x="205216" y="42621"/>
                  <a:pt x="186642" y="-1289"/>
                  <a:pt x="114443" y="-241"/>
                </a:cubicBezTo>
                <a:cubicBezTo>
                  <a:pt x="-26622" y="1854"/>
                  <a:pt x="-39386" y="208737"/>
                  <a:pt x="87011" y="228359"/>
                </a:cubicBezTo>
              </a:path>
            </a:pathLst>
          </a:custGeom>
          <a:noFill/>
          <a:ln w="28575" cap="rnd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33" name="任意多边形: 形状 9"/>
          <p:cNvSpPr/>
          <p:nvPr>
            <p:custDataLst>
              <p:tags r:id="rId29"/>
            </p:custDataLst>
          </p:nvPr>
        </p:nvSpPr>
        <p:spPr>
          <a:xfrm>
            <a:off x="704532" y="1661160"/>
            <a:ext cx="5207635" cy="4853305"/>
          </a:xfrm>
          <a:custGeom>
            <a:avLst/>
            <a:gdLst>
              <a:gd name="connsiteX0" fmla="*/ 28983 w 3269842"/>
              <a:gd name="connsiteY0" fmla="*/ 52063 h 2468804"/>
              <a:gd name="connsiteX1" fmla="*/ 16600 w 3269842"/>
              <a:gd name="connsiteY1" fmla="*/ 261613 h 2468804"/>
              <a:gd name="connsiteX2" fmla="*/ 64225 w 3269842"/>
              <a:gd name="connsiteY2" fmla="*/ 2377020 h 2468804"/>
              <a:gd name="connsiteX3" fmla="*/ 3216239 w 3269842"/>
              <a:gd name="connsiteY3" fmla="*/ 2362638 h 2468804"/>
              <a:gd name="connsiteX4" fmla="*/ 3226621 w 3269842"/>
              <a:gd name="connsiteY4" fmla="*/ 74732 h 2468804"/>
              <a:gd name="connsiteX5" fmla="*/ 29364 w 3269842"/>
              <a:gd name="connsiteY5" fmla="*/ 52253 h 246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9842" h="2468804">
                <a:moveTo>
                  <a:pt x="28983" y="52063"/>
                </a:moveTo>
                <a:cubicBezTo>
                  <a:pt x="24792" y="87305"/>
                  <a:pt x="20601" y="161029"/>
                  <a:pt x="16600" y="261613"/>
                </a:cubicBezTo>
                <a:cubicBezTo>
                  <a:pt x="-6260" y="846543"/>
                  <a:pt x="-17785" y="2335872"/>
                  <a:pt x="64225" y="2377020"/>
                </a:cubicBezTo>
                <a:cubicBezTo>
                  <a:pt x="279967" y="2485891"/>
                  <a:pt x="2564252" y="2516752"/>
                  <a:pt x="3216239" y="2362638"/>
                </a:cubicBezTo>
                <a:cubicBezTo>
                  <a:pt x="3301964" y="2342254"/>
                  <a:pt x="3268626" y="182651"/>
                  <a:pt x="3226621" y="74732"/>
                </a:cubicBezTo>
                <a:cubicBezTo>
                  <a:pt x="1891406" y="-36424"/>
                  <a:pt x="1443255" y="-6516"/>
                  <a:pt x="29364" y="5225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34" name="任意多边形: 形状 11"/>
          <p:cNvSpPr/>
          <p:nvPr>
            <p:custDataLst>
              <p:tags r:id="rId30"/>
            </p:custDataLst>
          </p:nvPr>
        </p:nvSpPr>
        <p:spPr>
          <a:xfrm>
            <a:off x="610552" y="1579880"/>
            <a:ext cx="5207635" cy="4853305"/>
          </a:xfrm>
          <a:custGeom>
            <a:avLst/>
            <a:gdLst>
              <a:gd name="connsiteX0" fmla="*/ 29011 w 3269968"/>
              <a:gd name="connsiteY0" fmla="*/ 52063 h 2468815"/>
              <a:gd name="connsiteX1" fmla="*/ 16628 w 3269968"/>
              <a:gd name="connsiteY1" fmla="*/ 261613 h 2468815"/>
              <a:gd name="connsiteX2" fmla="*/ 64253 w 3269968"/>
              <a:gd name="connsiteY2" fmla="*/ 2377116 h 2468815"/>
              <a:gd name="connsiteX3" fmla="*/ 3216171 w 3269968"/>
              <a:gd name="connsiteY3" fmla="*/ 2362637 h 2468815"/>
              <a:gd name="connsiteX4" fmla="*/ 3226554 w 3269968"/>
              <a:gd name="connsiteY4" fmla="*/ 74732 h 2468815"/>
              <a:gd name="connsiteX5" fmla="*/ 29392 w 3269968"/>
              <a:gd name="connsiteY5" fmla="*/ 52253 h 246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9968" h="2468815">
                <a:moveTo>
                  <a:pt x="29011" y="52063"/>
                </a:moveTo>
                <a:cubicBezTo>
                  <a:pt x="24820" y="87305"/>
                  <a:pt x="20534" y="161029"/>
                  <a:pt x="16628" y="261613"/>
                </a:cubicBezTo>
                <a:cubicBezTo>
                  <a:pt x="-6232" y="846543"/>
                  <a:pt x="-17852" y="2335872"/>
                  <a:pt x="64253" y="2377116"/>
                </a:cubicBezTo>
                <a:cubicBezTo>
                  <a:pt x="279899" y="2485891"/>
                  <a:pt x="2564185" y="2516752"/>
                  <a:pt x="3216171" y="2362637"/>
                </a:cubicBezTo>
                <a:cubicBezTo>
                  <a:pt x="3302372" y="2342254"/>
                  <a:pt x="3268559" y="182651"/>
                  <a:pt x="3226554" y="74732"/>
                </a:cubicBezTo>
                <a:cubicBezTo>
                  <a:pt x="1891339" y="-36424"/>
                  <a:pt x="1443188" y="-6516"/>
                  <a:pt x="29392" y="52253"/>
                </a:cubicBezTo>
                <a:close/>
              </a:path>
            </a:pathLst>
          </a:custGeom>
          <a:solidFill>
            <a:schemeClr val="accent1"/>
          </a:solidFill>
          <a:ln w="25400" cap="flat">
            <a:solidFill>
              <a:schemeClr val="tx1">
                <a:lumMod val="75000"/>
                <a:lumOff val="25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35" name="任意多边形: 形状 13"/>
          <p:cNvSpPr/>
          <p:nvPr>
            <p:custDataLst>
              <p:tags r:id="rId31"/>
            </p:custDataLst>
          </p:nvPr>
        </p:nvSpPr>
        <p:spPr>
          <a:xfrm>
            <a:off x="1079817" y="1731010"/>
            <a:ext cx="207645" cy="193675"/>
          </a:xfrm>
          <a:custGeom>
            <a:avLst/>
            <a:gdLst>
              <a:gd name="connsiteX0" fmla="*/ 106064 w 141618"/>
              <a:gd name="connsiteY0" fmla="*/ 7398 h 131496"/>
              <a:gd name="connsiteX1" fmla="*/ 4814 w 141618"/>
              <a:gd name="connsiteY1" fmla="*/ 91694 h 131496"/>
              <a:gd name="connsiteX2" fmla="*/ 136068 w 141618"/>
              <a:gd name="connsiteY2" fmla="*/ 91694 h 131496"/>
              <a:gd name="connsiteX3" fmla="*/ 106064 w 141618"/>
              <a:gd name="connsiteY3" fmla="*/ 7208 h 13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618" h="131496">
                <a:moveTo>
                  <a:pt x="106064" y="7398"/>
                </a:moveTo>
                <a:cubicBezTo>
                  <a:pt x="58439" y="-15653"/>
                  <a:pt x="-20713" y="13589"/>
                  <a:pt x="4814" y="91694"/>
                </a:cubicBezTo>
                <a:cubicBezTo>
                  <a:pt x="20911" y="141129"/>
                  <a:pt x="111494" y="147606"/>
                  <a:pt x="136068" y="91694"/>
                </a:cubicBezTo>
                <a:cubicBezTo>
                  <a:pt x="149756" y="60024"/>
                  <a:pt x="136668" y="23152"/>
                  <a:pt x="106064" y="720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tx1">
                <a:lumMod val="75000"/>
                <a:lumOff val="25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36" name="任意多边形: 形状 14"/>
          <p:cNvSpPr/>
          <p:nvPr>
            <p:custDataLst>
              <p:tags r:id="rId32"/>
            </p:custDataLst>
          </p:nvPr>
        </p:nvSpPr>
        <p:spPr>
          <a:xfrm>
            <a:off x="1036002" y="1490980"/>
            <a:ext cx="303530" cy="344805"/>
          </a:xfrm>
          <a:custGeom>
            <a:avLst/>
            <a:gdLst>
              <a:gd name="connsiteX0" fmla="*/ 204793 w 206549"/>
              <a:gd name="connsiteY0" fmla="*/ 87440 h 234384"/>
              <a:gd name="connsiteX1" fmla="*/ 122402 w 206549"/>
              <a:gd name="connsiteY1" fmla="*/ 1715 h 234384"/>
              <a:gd name="connsiteX2" fmla="*/ 79920 w 206549"/>
              <a:gd name="connsiteY2" fmla="*/ 234125 h 234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549" h="234384">
                <a:moveTo>
                  <a:pt x="204793" y="87440"/>
                </a:moveTo>
                <a:cubicBezTo>
                  <a:pt x="212984" y="57246"/>
                  <a:pt x="190791" y="14383"/>
                  <a:pt x="122402" y="1715"/>
                </a:cubicBezTo>
                <a:cubicBezTo>
                  <a:pt x="-16282" y="-24288"/>
                  <a:pt x="-46572" y="214789"/>
                  <a:pt x="79920" y="234125"/>
                </a:cubicBezTo>
              </a:path>
            </a:pathLst>
          </a:custGeom>
          <a:noFill/>
          <a:ln w="28575" cap="rnd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37" name="任意多边形: 形状 15"/>
          <p:cNvSpPr/>
          <p:nvPr>
            <p:custDataLst>
              <p:tags r:id="rId33"/>
            </p:custDataLst>
          </p:nvPr>
        </p:nvSpPr>
        <p:spPr>
          <a:xfrm>
            <a:off x="1461452" y="1718310"/>
            <a:ext cx="207010" cy="196850"/>
          </a:xfrm>
          <a:custGeom>
            <a:avLst/>
            <a:gdLst>
              <a:gd name="connsiteX0" fmla="*/ 112265 w 140923"/>
              <a:gd name="connsiteY0" fmla="*/ 122398 h 133896"/>
              <a:gd name="connsiteX1" fmla="*/ 74165 w 140923"/>
              <a:gd name="connsiteY1" fmla="*/ 859 h 133896"/>
              <a:gd name="connsiteX2" fmla="*/ 12538 w 140923"/>
              <a:gd name="connsiteY2" fmla="*/ 108491 h 133896"/>
              <a:gd name="connsiteX3" fmla="*/ 112551 w 140923"/>
              <a:gd name="connsiteY3" fmla="*/ 122398 h 13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923" h="133896">
                <a:moveTo>
                  <a:pt x="112265" y="122398"/>
                </a:moveTo>
                <a:cubicBezTo>
                  <a:pt x="155794" y="93061"/>
                  <a:pt x="154270" y="17623"/>
                  <a:pt x="74165" y="859"/>
                </a:cubicBezTo>
                <a:cubicBezTo>
                  <a:pt x="23302" y="-9904"/>
                  <a:pt x="-23371" y="59342"/>
                  <a:pt x="12538" y="108491"/>
                </a:cubicBezTo>
                <a:cubicBezTo>
                  <a:pt x="30445" y="132875"/>
                  <a:pt x="81499" y="143353"/>
                  <a:pt x="112551" y="12239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tx1">
                <a:lumMod val="75000"/>
                <a:lumOff val="25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38" name="任意多边形: 形状 16"/>
          <p:cNvSpPr/>
          <p:nvPr>
            <p:custDataLst>
              <p:tags r:id="rId34"/>
            </p:custDataLst>
          </p:nvPr>
        </p:nvSpPr>
        <p:spPr>
          <a:xfrm>
            <a:off x="1420812" y="1470660"/>
            <a:ext cx="299720" cy="346075"/>
          </a:xfrm>
          <a:custGeom>
            <a:avLst/>
            <a:gdLst>
              <a:gd name="connsiteX0" fmla="*/ 203863 w 203999"/>
              <a:gd name="connsiteY0" fmla="*/ 88248 h 235097"/>
              <a:gd name="connsiteX1" fmla="*/ 125091 w 203999"/>
              <a:gd name="connsiteY1" fmla="*/ 333 h 235097"/>
              <a:gd name="connsiteX2" fmla="*/ 78990 w 203999"/>
              <a:gd name="connsiteY2" fmla="*/ 234838 h 23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999" h="235097">
                <a:moveTo>
                  <a:pt x="203863" y="88248"/>
                </a:moveTo>
                <a:cubicBezTo>
                  <a:pt x="198529" y="54054"/>
                  <a:pt x="192909" y="7000"/>
                  <a:pt x="125091" y="333"/>
                </a:cubicBezTo>
                <a:cubicBezTo>
                  <a:pt x="-15307" y="-13383"/>
                  <a:pt x="-47407" y="215502"/>
                  <a:pt x="78990" y="234838"/>
                </a:cubicBezTo>
              </a:path>
            </a:pathLst>
          </a:custGeom>
          <a:noFill/>
          <a:ln w="28575" cap="rnd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39" name="任意多边形: 形状 17"/>
          <p:cNvSpPr/>
          <p:nvPr>
            <p:custDataLst>
              <p:tags r:id="rId35"/>
            </p:custDataLst>
          </p:nvPr>
        </p:nvSpPr>
        <p:spPr>
          <a:xfrm>
            <a:off x="1852612" y="1710055"/>
            <a:ext cx="207010" cy="199390"/>
          </a:xfrm>
          <a:custGeom>
            <a:avLst/>
            <a:gdLst>
              <a:gd name="connsiteX0" fmla="*/ 113795 w 140833"/>
              <a:gd name="connsiteY0" fmla="*/ 121379 h 135591"/>
              <a:gd name="connsiteX1" fmla="*/ 75695 w 140833"/>
              <a:gd name="connsiteY1" fmla="*/ -160 h 135591"/>
              <a:gd name="connsiteX2" fmla="*/ 16640 w 140833"/>
              <a:gd name="connsiteY2" fmla="*/ 114140 h 135591"/>
              <a:gd name="connsiteX3" fmla="*/ 114080 w 140833"/>
              <a:gd name="connsiteY3" fmla="*/ 121760 h 135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833" h="135591">
                <a:moveTo>
                  <a:pt x="113795" y="121379"/>
                </a:moveTo>
                <a:cubicBezTo>
                  <a:pt x="157324" y="92042"/>
                  <a:pt x="150371" y="-3779"/>
                  <a:pt x="75695" y="-160"/>
                </a:cubicBezTo>
                <a:cubicBezTo>
                  <a:pt x="23783" y="2317"/>
                  <a:pt x="-27556" y="51275"/>
                  <a:pt x="16640" y="114140"/>
                </a:cubicBezTo>
                <a:cubicBezTo>
                  <a:pt x="34070" y="138810"/>
                  <a:pt x="83315" y="142715"/>
                  <a:pt x="114080" y="12176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tx1">
                <a:lumMod val="75000"/>
                <a:lumOff val="25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40" name="任意多边形: 形状 18"/>
          <p:cNvSpPr/>
          <p:nvPr>
            <p:custDataLst>
              <p:tags r:id="rId36"/>
            </p:custDataLst>
          </p:nvPr>
        </p:nvSpPr>
        <p:spPr>
          <a:xfrm>
            <a:off x="1808162" y="1463040"/>
            <a:ext cx="306070" cy="337185"/>
          </a:xfrm>
          <a:custGeom>
            <a:avLst/>
            <a:gdLst>
              <a:gd name="connsiteX0" fmla="*/ 208440 w 208577"/>
              <a:gd name="connsiteY0" fmla="*/ 82738 h 229206"/>
              <a:gd name="connsiteX1" fmla="*/ 118429 w 208577"/>
              <a:gd name="connsiteY1" fmla="*/ 347 h 229206"/>
              <a:gd name="connsiteX2" fmla="*/ 83568 w 208577"/>
              <a:gd name="connsiteY2" fmla="*/ 228947 h 22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577" h="229206">
                <a:moveTo>
                  <a:pt x="208440" y="82738"/>
                </a:moveTo>
                <a:cubicBezTo>
                  <a:pt x="203106" y="48543"/>
                  <a:pt x="186247" y="6538"/>
                  <a:pt x="118429" y="347"/>
                </a:cubicBezTo>
                <a:cubicBezTo>
                  <a:pt x="-21969" y="-13369"/>
                  <a:pt x="-42829" y="209897"/>
                  <a:pt x="83568" y="228947"/>
                </a:cubicBezTo>
              </a:path>
            </a:pathLst>
          </a:custGeom>
          <a:noFill/>
          <a:ln w="28575" cap="rnd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41" name="任意多边形: 形状 19"/>
          <p:cNvSpPr/>
          <p:nvPr>
            <p:custDataLst>
              <p:tags r:id="rId37"/>
            </p:custDataLst>
          </p:nvPr>
        </p:nvSpPr>
        <p:spPr>
          <a:xfrm>
            <a:off x="2235517" y="1689735"/>
            <a:ext cx="205105" cy="203835"/>
          </a:xfrm>
          <a:custGeom>
            <a:avLst/>
            <a:gdLst>
              <a:gd name="connsiteX0" fmla="*/ 113668 w 139680"/>
              <a:gd name="connsiteY0" fmla="*/ 122016 h 138561"/>
              <a:gd name="connsiteX1" fmla="*/ 75568 w 139680"/>
              <a:gd name="connsiteY1" fmla="*/ 382 h 138561"/>
              <a:gd name="connsiteX2" fmla="*/ 16608 w 139680"/>
              <a:gd name="connsiteY2" fmla="*/ 116778 h 138561"/>
              <a:gd name="connsiteX3" fmla="*/ 114049 w 139680"/>
              <a:gd name="connsiteY3" fmla="*/ 122016 h 138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680" h="138561">
                <a:moveTo>
                  <a:pt x="113668" y="122016"/>
                </a:moveTo>
                <a:cubicBezTo>
                  <a:pt x="159388" y="80392"/>
                  <a:pt x="143195" y="10479"/>
                  <a:pt x="75568" y="382"/>
                </a:cubicBezTo>
                <a:cubicBezTo>
                  <a:pt x="24228" y="-7238"/>
                  <a:pt x="-27683" y="54294"/>
                  <a:pt x="16608" y="116778"/>
                </a:cubicBezTo>
                <a:cubicBezTo>
                  <a:pt x="34039" y="141447"/>
                  <a:pt x="86331" y="147162"/>
                  <a:pt x="114049" y="122016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tx1">
                <a:lumMod val="75000"/>
                <a:lumOff val="25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42" name="任意多边形: 形状 20"/>
          <p:cNvSpPr/>
          <p:nvPr>
            <p:custDataLst>
              <p:tags r:id="rId38"/>
            </p:custDataLst>
          </p:nvPr>
        </p:nvSpPr>
        <p:spPr>
          <a:xfrm>
            <a:off x="2185352" y="1445260"/>
            <a:ext cx="309245" cy="335915"/>
          </a:xfrm>
          <a:custGeom>
            <a:avLst/>
            <a:gdLst>
              <a:gd name="connsiteX0" fmla="*/ 210535 w 210672"/>
              <a:gd name="connsiteY0" fmla="*/ 76816 h 228618"/>
              <a:gd name="connsiteX1" fmla="*/ 114428 w 210672"/>
              <a:gd name="connsiteY1" fmla="*/ -241 h 228618"/>
              <a:gd name="connsiteX2" fmla="*/ 87091 w 210672"/>
              <a:gd name="connsiteY2" fmla="*/ 228359 h 22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672" h="228618">
                <a:moveTo>
                  <a:pt x="210535" y="76816"/>
                </a:moveTo>
                <a:cubicBezTo>
                  <a:pt x="205201" y="42621"/>
                  <a:pt x="186628" y="-1289"/>
                  <a:pt x="114428" y="-241"/>
                </a:cubicBezTo>
                <a:cubicBezTo>
                  <a:pt x="-26637" y="1854"/>
                  <a:pt x="-39401" y="208737"/>
                  <a:pt x="87091" y="228359"/>
                </a:cubicBezTo>
              </a:path>
            </a:pathLst>
          </a:custGeom>
          <a:noFill/>
          <a:ln w="28575" cap="rnd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43" name="任意多边形: 形状 21"/>
          <p:cNvSpPr/>
          <p:nvPr>
            <p:custDataLst>
              <p:tags r:id="rId39"/>
            </p:custDataLst>
          </p:nvPr>
        </p:nvSpPr>
        <p:spPr>
          <a:xfrm>
            <a:off x="2603182" y="1680210"/>
            <a:ext cx="207645" cy="193675"/>
          </a:xfrm>
          <a:custGeom>
            <a:avLst/>
            <a:gdLst>
              <a:gd name="connsiteX0" fmla="*/ 106042 w 141596"/>
              <a:gd name="connsiteY0" fmla="*/ 7398 h 131496"/>
              <a:gd name="connsiteX1" fmla="*/ 4792 w 141596"/>
              <a:gd name="connsiteY1" fmla="*/ 91694 h 131496"/>
              <a:gd name="connsiteX2" fmla="*/ 136046 w 141596"/>
              <a:gd name="connsiteY2" fmla="*/ 91694 h 131496"/>
              <a:gd name="connsiteX3" fmla="*/ 106042 w 141596"/>
              <a:gd name="connsiteY3" fmla="*/ 7208 h 13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596" h="131496">
                <a:moveTo>
                  <a:pt x="106042" y="7398"/>
                </a:moveTo>
                <a:cubicBezTo>
                  <a:pt x="58894" y="-15652"/>
                  <a:pt x="-20735" y="13589"/>
                  <a:pt x="4792" y="91694"/>
                </a:cubicBezTo>
                <a:cubicBezTo>
                  <a:pt x="20889" y="141129"/>
                  <a:pt x="111472" y="147606"/>
                  <a:pt x="136046" y="91694"/>
                </a:cubicBezTo>
                <a:cubicBezTo>
                  <a:pt x="149734" y="60024"/>
                  <a:pt x="136646" y="23152"/>
                  <a:pt x="106042" y="720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tx1">
                <a:lumMod val="75000"/>
                <a:lumOff val="25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44" name="任意多边形: 形状 22"/>
          <p:cNvSpPr/>
          <p:nvPr>
            <p:custDataLst>
              <p:tags r:id="rId40"/>
            </p:custDataLst>
          </p:nvPr>
        </p:nvSpPr>
        <p:spPr>
          <a:xfrm>
            <a:off x="2565717" y="1428750"/>
            <a:ext cx="303530" cy="344805"/>
          </a:xfrm>
          <a:custGeom>
            <a:avLst/>
            <a:gdLst>
              <a:gd name="connsiteX0" fmla="*/ 204753 w 206541"/>
              <a:gd name="connsiteY0" fmla="*/ 87440 h 234384"/>
              <a:gd name="connsiteX1" fmla="*/ 122362 w 206541"/>
              <a:gd name="connsiteY1" fmla="*/ 1715 h 234384"/>
              <a:gd name="connsiteX2" fmla="*/ 79880 w 206541"/>
              <a:gd name="connsiteY2" fmla="*/ 234125 h 234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541" h="234384">
                <a:moveTo>
                  <a:pt x="204753" y="87440"/>
                </a:moveTo>
                <a:cubicBezTo>
                  <a:pt x="213040" y="57246"/>
                  <a:pt x="190847" y="14383"/>
                  <a:pt x="122362" y="1715"/>
                </a:cubicBezTo>
                <a:cubicBezTo>
                  <a:pt x="-16322" y="-24288"/>
                  <a:pt x="-46517" y="214789"/>
                  <a:pt x="79880" y="234125"/>
                </a:cubicBezTo>
              </a:path>
            </a:pathLst>
          </a:custGeom>
          <a:noFill/>
          <a:ln w="28575" cap="rnd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45" name="任意多边形: 形状 23"/>
          <p:cNvSpPr/>
          <p:nvPr>
            <p:custDataLst>
              <p:tags r:id="rId41"/>
            </p:custDataLst>
          </p:nvPr>
        </p:nvSpPr>
        <p:spPr>
          <a:xfrm>
            <a:off x="2994342" y="1676400"/>
            <a:ext cx="207010" cy="196850"/>
          </a:xfrm>
          <a:custGeom>
            <a:avLst/>
            <a:gdLst>
              <a:gd name="connsiteX0" fmla="*/ 112172 w 140899"/>
              <a:gd name="connsiteY0" fmla="*/ 122398 h 133896"/>
              <a:gd name="connsiteX1" fmla="*/ 74072 w 140899"/>
              <a:gd name="connsiteY1" fmla="*/ 859 h 133896"/>
              <a:gd name="connsiteX2" fmla="*/ 12540 w 140899"/>
              <a:gd name="connsiteY2" fmla="*/ 108492 h 133896"/>
              <a:gd name="connsiteX3" fmla="*/ 112457 w 140899"/>
              <a:gd name="connsiteY3" fmla="*/ 122398 h 13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899" h="133896">
                <a:moveTo>
                  <a:pt x="112172" y="122398"/>
                </a:moveTo>
                <a:cubicBezTo>
                  <a:pt x="155796" y="93061"/>
                  <a:pt x="154272" y="17623"/>
                  <a:pt x="74072" y="859"/>
                </a:cubicBezTo>
                <a:cubicBezTo>
                  <a:pt x="23303" y="-9904"/>
                  <a:pt x="-23369" y="59343"/>
                  <a:pt x="12540" y="108492"/>
                </a:cubicBezTo>
                <a:cubicBezTo>
                  <a:pt x="30447" y="132876"/>
                  <a:pt x="81501" y="143353"/>
                  <a:pt x="112457" y="12239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tx1">
                <a:lumMod val="75000"/>
                <a:lumOff val="25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46" name="任意多边形: 形状 24"/>
          <p:cNvSpPr/>
          <p:nvPr>
            <p:custDataLst>
              <p:tags r:id="rId42"/>
            </p:custDataLst>
          </p:nvPr>
        </p:nvSpPr>
        <p:spPr>
          <a:xfrm>
            <a:off x="2953702" y="1423035"/>
            <a:ext cx="299720" cy="346075"/>
          </a:xfrm>
          <a:custGeom>
            <a:avLst/>
            <a:gdLst>
              <a:gd name="connsiteX0" fmla="*/ 203903 w 204039"/>
              <a:gd name="connsiteY0" fmla="*/ 88248 h 235097"/>
              <a:gd name="connsiteX1" fmla="*/ 125131 w 204039"/>
              <a:gd name="connsiteY1" fmla="*/ 333 h 235097"/>
              <a:gd name="connsiteX2" fmla="*/ 79030 w 204039"/>
              <a:gd name="connsiteY2" fmla="*/ 234838 h 23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039" h="235097">
                <a:moveTo>
                  <a:pt x="203903" y="88248"/>
                </a:moveTo>
                <a:cubicBezTo>
                  <a:pt x="198569" y="54053"/>
                  <a:pt x="192949" y="7000"/>
                  <a:pt x="125131" y="333"/>
                </a:cubicBezTo>
                <a:cubicBezTo>
                  <a:pt x="-15267" y="-13383"/>
                  <a:pt x="-47462" y="215502"/>
                  <a:pt x="79030" y="234838"/>
                </a:cubicBezTo>
              </a:path>
            </a:pathLst>
          </a:custGeom>
          <a:noFill/>
          <a:ln w="28575" cap="rnd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47" name="任意多边形: 形状 25"/>
          <p:cNvSpPr/>
          <p:nvPr>
            <p:custDataLst>
              <p:tags r:id="rId43"/>
            </p:custDataLst>
          </p:nvPr>
        </p:nvSpPr>
        <p:spPr>
          <a:xfrm>
            <a:off x="3380422" y="1680845"/>
            <a:ext cx="207010" cy="199390"/>
          </a:xfrm>
          <a:custGeom>
            <a:avLst/>
            <a:gdLst>
              <a:gd name="connsiteX0" fmla="*/ 113794 w 140833"/>
              <a:gd name="connsiteY0" fmla="*/ 121469 h 135602"/>
              <a:gd name="connsiteX1" fmla="*/ 75694 w 140833"/>
              <a:gd name="connsiteY1" fmla="*/ -165 h 135602"/>
              <a:gd name="connsiteX2" fmla="*/ 16640 w 140833"/>
              <a:gd name="connsiteY2" fmla="*/ 114135 h 135602"/>
              <a:gd name="connsiteX3" fmla="*/ 114080 w 140833"/>
              <a:gd name="connsiteY3" fmla="*/ 121850 h 135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833" h="135602">
                <a:moveTo>
                  <a:pt x="113794" y="121469"/>
                </a:moveTo>
                <a:cubicBezTo>
                  <a:pt x="157324" y="92037"/>
                  <a:pt x="150370" y="-3689"/>
                  <a:pt x="75694" y="-165"/>
                </a:cubicBezTo>
                <a:cubicBezTo>
                  <a:pt x="23783" y="2311"/>
                  <a:pt x="-27556" y="51270"/>
                  <a:pt x="16640" y="114135"/>
                </a:cubicBezTo>
                <a:cubicBezTo>
                  <a:pt x="34166" y="138805"/>
                  <a:pt x="83315" y="142710"/>
                  <a:pt x="114080" y="12185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tx1">
                <a:lumMod val="75000"/>
                <a:lumOff val="25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50" name="任意多边形: 形状 26"/>
          <p:cNvSpPr/>
          <p:nvPr>
            <p:custDataLst>
              <p:tags r:id="rId44"/>
            </p:custDataLst>
          </p:nvPr>
        </p:nvSpPr>
        <p:spPr>
          <a:xfrm>
            <a:off x="3335337" y="1434465"/>
            <a:ext cx="306070" cy="337820"/>
          </a:xfrm>
          <a:custGeom>
            <a:avLst/>
            <a:gdLst>
              <a:gd name="connsiteX0" fmla="*/ 208440 w 208577"/>
              <a:gd name="connsiteY0" fmla="*/ 82738 h 229682"/>
              <a:gd name="connsiteX1" fmla="*/ 118429 w 208577"/>
              <a:gd name="connsiteY1" fmla="*/ 347 h 229682"/>
              <a:gd name="connsiteX2" fmla="*/ 83568 w 208577"/>
              <a:gd name="connsiteY2" fmla="*/ 229423 h 229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577" h="229682">
                <a:moveTo>
                  <a:pt x="208440" y="82738"/>
                </a:moveTo>
                <a:cubicBezTo>
                  <a:pt x="203106" y="48543"/>
                  <a:pt x="186247" y="6538"/>
                  <a:pt x="118429" y="347"/>
                </a:cubicBezTo>
                <a:cubicBezTo>
                  <a:pt x="-21970" y="-13369"/>
                  <a:pt x="-42829" y="209897"/>
                  <a:pt x="83568" y="229423"/>
                </a:cubicBezTo>
              </a:path>
            </a:pathLst>
          </a:custGeom>
          <a:noFill/>
          <a:ln w="28575" cap="rnd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51" name="任意多边形: 形状 27"/>
          <p:cNvSpPr/>
          <p:nvPr>
            <p:custDataLst>
              <p:tags r:id="rId45"/>
            </p:custDataLst>
          </p:nvPr>
        </p:nvSpPr>
        <p:spPr>
          <a:xfrm>
            <a:off x="3774757" y="1699895"/>
            <a:ext cx="205105" cy="203835"/>
          </a:xfrm>
          <a:custGeom>
            <a:avLst/>
            <a:gdLst>
              <a:gd name="connsiteX0" fmla="*/ 113627 w 139639"/>
              <a:gd name="connsiteY0" fmla="*/ 121922 h 138498"/>
              <a:gd name="connsiteX1" fmla="*/ 75527 w 139639"/>
              <a:gd name="connsiteY1" fmla="*/ 383 h 138498"/>
              <a:gd name="connsiteX2" fmla="*/ 16567 w 139639"/>
              <a:gd name="connsiteY2" fmla="*/ 116683 h 138498"/>
              <a:gd name="connsiteX3" fmla="*/ 114008 w 139639"/>
              <a:gd name="connsiteY3" fmla="*/ 121922 h 13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639" h="138498">
                <a:moveTo>
                  <a:pt x="113627" y="121922"/>
                </a:moveTo>
                <a:cubicBezTo>
                  <a:pt x="159347" y="80298"/>
                  <a:pt x="143154" y="10384"/>
                  <a:pt x="75527" y="383"/>
                </a:cubicBezTo>
                <a:cubicBezTo>
                  <a:pt x="24187" y="-7237"/>
                  <a:pt x="-27629" y="54199"/>
                  <a:pt x="16567" y="116683"/>
                </a:cubicBezTo>
                <a:cubicBezTo>
                  <a:pt x="33998" y="141448"/>
                  <a:pt x="86290" y="147068"/>
                  <a:pt x="114008" y="121922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tx1">
                <a:lumMod val="75000"/>
                <a:lumOff val="25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57" name="任意多边形: 形状 28"/>
          <p:cNvSpPr/>
          <p:nvPr>
            <p:custDataLst>
              <p:tags r:id="rId46"/>
            </p:custDataLst>
          </p:nvPr>
        </p:nvSpPr>
        <p:spPr>
          <a:xfrm>
            <a:off x="3724592" y="1456055"/>
            <a:ext cx="309245" cy="336550"/>
          </a:xfrm>
          <a:custGeom>
            <a:avLst/>
            <a:gdLst>
              <a:gd name="connsiteX0" fmla="*/ 210535 w 210672"/>
              <a:gd name="connsiteY0" fmla="*/ 76724 h 228621"/>
              <a:gd name="connsiteX1" fmla="*/ 114428 w 210672"/>
              <a:gd name="connsiteY1" fmla="*/ -238 h 228621"/>
              <a:gd name="connsiteX2" fmla="*/ 87091 w 210672"/>
              <a:gd name="connsiteY2" fmla="*/ 228362 h 22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672" h="228621">
                <a:moveTo>
                  <a:pt x="210535" y="76724"/>
                </a:moveTo>
                <a:cubicBezTo>
                  <a:pt x="205201" y="42530"/>
                  <a:pt x="186723" y="-1381"/>
                  <a:pt x="114428" y="-238"/>
                </a:cubicBezTo>
                <a:cubicBezTo>
                  <a:pt x="-26637" y="1763"/>
                  <a:pt x="-39401" y="208646"/>
                  <a:pt x="87091" y="228362"/>
                </a:cubicBezTo>
              </a:path>
            </a:pathLst>
          </a:custGeom>
          <a:noFill/>
          <a:ln w="28575" cap="rnd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58" name="任意多边形: 形状 29"/>
          <p:cNvSpPr/>
          <p:nvPr>
            <p:custDataLst>
              <p:tags r:id="rId47"/>
            </p:custDataLst>
          </p:nvPr>
        </p:nvSpPr>
        <p:spPr>
          <a:xfrm>
            <a:off x="4153217" y="1713865"/>
            <a:ext cx="207010" cy="196850"/>
          </a:xfrm>
          <a:custGeom>
            <a:avLst/>
            <a:gdLst>
              <a:gd name="connsiteX0" fmla="*/ 112171 w 140829"/>
              <a:gd name="connsiteY0" fmla="*/ 122398 h 133896"/>
              <a:gd name="connsiteX1" fmla="*/ 74071 w 140829"/>
              <a:gd name="connsiteY1" fmla="*/ 859 h 133896"/>
              <a:gd name="connsiteX2" fmla="*/ 12540 w 140829"/>
              <a:gd name="connsiteY2" fmla="*/ 108491 h 133896"/>
              <a:gd name="connsiteX3" fmla="*/ 112552 w 140829"/>
              <a:gd name="connsiteY3" fmla="*/ 122398 h 13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829" h="133896">
                <a:moveTo>
                  <a:pt x="112171" y="122398"/>
                </a:moveTo>
                <a:cubicBezTo>
                  <a:pt x="155701" y="93061"/>
                  <a:pt x="154177" y="17623"/>
                  <a:pt x="74071" y="859"/>
                </a:cubicBezTo>
                <a:cubicBezTo>
                  <a:pt x="23303" y="-9904"/>
                  <a:pt x="-23370" y="59342"/>
                  <a:pt x="12540" y="108491"/>
                </a:cubicBezTo>
                <a:cubicBezTo>
                  <a:pt x="30447" y="132875"/>
                  <a:pt x="81501" y="143353"/>
                  <a:pt x="112552" y="12239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tx1">
                <a:lumMod val="75000"/>
                <a:lumOff val="25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59" name="任意多边形: 形状 30"/>
          <p:cNvSpPr/>
          <p:nvPr>
            <p:custDataLst>
              <p:tags r:id="rId48"/>
            </p:custDataLst>
          </p:nvPr>
        </p:nvSpPr>
        <p:spPr>
          <a:xfrm>
            <a:off x="4112577" y="1460500"/>
            <a:ext cx="299720" cy="346075"/>
          </a:xfrm>
          <a:custGeom>
            <a:avLst/>
            <a:gdLst>
              <a:gd name="connsiteX0" fmla="*/ 203903 w 204040"/>
              <a:gd name="connsiteY0" fmla="*/ 88241 h 235185"/>
              <a:gd name="connsiteX1" fmla="*/ 125131 w 204040"/>
              <a:gd name="connsiteY1" fmla="*/ 325 h 235185"/>
              <a:gd name="connsiteX2" fmla="*/ 79030 w 204040"/>
              <a:gd name="connsiteY2" fmla="*/ 234926 h 23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040" h="235185">
                <a:moveTo>
                  <a:pt x="203903" y="88241"/>
                </a:moveTo>
                <a:cubicBezTo>
                  <a:pt x="198569" y="54046"/>
                  <a:pt x="192949" y="6992"/>
                  <a:pt x="125131" y="325"/>
                </a:cubicBezTo>
                <a:cubicBezTo>
                  <a:pt x="-15267" y="-13296"/>
                  <a:pt x="-47462" y="215495"/>
                  <a:pt x="79030" y="234926"/>
                </a:cubicBezTo>
              </a:path>
            </a:pathLst>
          </a:custGeom>
          <a:noFill/>
          <a:ln w="28575" cap="rnd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60" name="任意多边形: 形状 31"/>
          <p:cNvSpPr/>
          <p:nvPr>
            <p:custDataLst>
              <p:tags r:id="rId49"/>
            </p:custDataLst>
          </p:nvPr>
        </p:nvSpPr>
        <p:spPr>
          <a:xfrm>
            <a:off x="4545012" y="1742440"/>
            <a:ext cx="207010" cy="199390"/>
          </a:xfrm>
          <a:custGeom>
            <a:avLst/>
            <a:gdLst>
              <a:gd name="connsiteX0" fmla="*/ 113795 w 140833"/>
              <a:gd name="connsiteY0" fmla="*/ 121379 h 135591"/>
              <a:gd name="connsiteX1" fmla="*/ 75695 w 140833"/>
              <a:gd name="connsiteY1" fmla="*/ -160 h 135591"/>
              <a:gd name="connsiteX2" fmla="*/ 16640 w 140833"/>
              <a:gd name="connsiteY2" fmla="*/ 114140 h 135591"/>
              <a:gd name="connsiteX3" fmla="*/ 114080 w 140833"/>
              <a:gd name="connsiteY3" fmla="*/ 121760 h 135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833" h="135591">
                <a:moveTo>
                  <a:pt x="113795" y="121379"/>
                </a:moveTo>
                <a:cubicBezTo>
                  <a:pt x="157324" y="92042"/>
                  <a:pt x="150371" y="-3779"/>
                  <a:pt x="75695" y="-160"/>
                </a:cubicBezTo>
                <a:cubicBezTo>
                  <a:pt x="23783" y="2317"/>
                  <a:pt x="-27556" y="51180"/>
                  <a:pt x="16640" y="114140"/>
                </a:cubicBezTo>
                <a:cubicBezTo>
                  <a:pt x="34166" y="138810"/>
                  <a:pt x="83315" y="142715"/>
                  <a:pt x="114080" y="12176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tx1">
                <a:lumMod val="75000"/>
                <a:lumOff val="25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61" name="任意多边形: 形状 32"/>
          <p:cNvSpPr/>
          <p:nvPr>
            <p:custDataLst>
              <p:tags r:id="rId50"/>
            </p:custDataLst>
          </p:nvPr>
        </p:nvSpPr>
        <p:spPr>
          <a:xfrm>
            <a:off x="4500562" y="1496060"/>
            <a:ext cx="306070" cy="337185"/>
          </a:xfrm>
          <a:custGeom>
            <a:avLst/>
            <a:gdLst>
              <a:gd name="connsiteX0" fmla="*/ 208440 w 208577"/>
              <a:gd name="connsiteY0" fmla="*/ 82738 h 229206"/>
              <a:gd name="connsiteX1" fmla="*/ 118429 w 208577"/>
              <a:gd name="connsiteY1" fmla="*/ 347 h 229206"/>
              <a:gd name="connsiteX2" fmla="*/ 83567 w 208577"/>
              <a:gd name="connsiteY2" fmla="*/ 228947 h 22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577" h="229206">
                <a:moveTo>
                  <a:pt x="208440" y="82738"/>
                </a:moveTo>
                <a:cubicBezTo>
                  <a:pt x="203106" y="48543"/>
                  <a:pt x="186247" y="6538"/>
                  <a:pt x="118429" y="347"/>
                </a:cubicBezTo>
                <a:cubicBezTo>
                  <a:pt x="-21969" y="-13369"/>
                  <a:pt x="-42829" y="209897"/>
                  <a:pt x="83567" y="228947"/>
                </a:cubicBezTo>
              </a:path>
            </a:pathLst>
          </a:custGeom>
          <a:noFill/>
          <a:ln w="28575" cap="rnd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62" name="任意多边形: 形状 33"/>
          <p:cNvSpPr/>
          <p:nvPr>
            <p:custDataLst>
              <p:tags r:id="rId51"/>
            </p:custDataLst>
          </p:nvPr>
        </p:nvSpPr>
        <p:spPr>
          <a:xfrm>
            <a:off x="4948237" y="1778635"/>
            <a:ext cx="205105" cy="203835"/>
          </a:xfrm>
          <a:custGeom>
            <a:avLst/>
            <a:gdLst>
              <a:gd name="connsiteX0" fmla="*/ 113668 w 139680"/>
              <a:gd name="connsiteY0" fmla="*/ 121922 h 138498"/>
              <a:gd name="connsiteX1" fmla="*/ 75568 w 139680"/>
              <a:gd name="connsiteY1" fmla="*/ 383 h 138498"/>
              <a:gd name="connsiteX2" fmla="*/ 16608 w 139680"/>
              <a:gd name="connsiteY2" fmla="*/ 116683 h 138498"/>
              <a:gd name="connsiteX3" fmla="*/ 114049 w 139680"/>
              <a:gd name="connsiteY3" fmla="*/ 121922 h 13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680" h="138498">
                <a:moveTo>
                  <a:pt x="113668" y="121922"/>
                </a:moveTo>
                <a:cubicBezTo>
                  <a:pt x="159388" y="80298"/>
                  <a:pt x="143195" y="10384"/>
                  <a:pt x="75568" y="383"/>
                </a:cubicBezTo>
                <a:cubicBezTo>
                  <a:pt x="24228" y="-7237"/>
                  <a:pt x="-27683" y="54199"/>
                  <a:pt x="16608" y="116683"/>
                </a:cubicBezTo>
                <a:cubicBezTo>
                  <a:pt x="34039" y="141448"/>
                  <a:pt x="86331" y="147068"/>
                  <a:pt x="114049" y="121922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tx1">
                <a:lumMod val="75000"/>
                <a:lumOff val="25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63" name="任意多边形: 形状 34"/>
          <p:cNvSpPr/>
          <p:nvPr>
            <p:custDataLst>
              <p:tags r:id="rId52"/>
            </p:custDataLst>
          </p:nvPr>
        </p:nvSpPr>
        <p:spPr>
          <a:xfrm>
            <a:off x="4898072" y="1546225"/>
            <a:ext cx="309245" cy="335915"/>
          </a:xfrm>
          <a:custGeom>
            <a:avLst/>
            <a:gdLst>
              <a:gd name="connsiteX0" fmla="*/ 210550 w 210687"/>
              <a:gd name="connsiteY0" fmla="*/ 76816 h 228618"/>
              <a:gd name="connsiteX1" fmla="*/ 114443 w 210687"/>
              <a:gd name="connsiteY1" fmla="*/ -241 h 228618"/>
              <a:gd name="connsiteX2" fmla="*/ 87011 w 210687"/>
              <a:gd name="connsiteY2" fmla="*/ 228359 h 22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687" h="228618">
                <a:moveTo>
                  <a:pt x="210550" y="76816"/>
                </a:moveTo>
                <a:cubicBezTo>
                  <a:pt x="205216" y="42621"/>
                  <a:pt x="186642" y="-1289"/>
                  <a:pt x="114443" y="-241"/>
                </a:cubicBezTo>
                <a:cubicBezTo>
                  <a:pt x="-26622" y="1854"/>
                  <a:pt x="-39386" y="208737"/>
                  <a:pt x="87011" y="228359"/>
                </a:cubicBezTo>
              </a:path>
            </a:pathLst>
          </a:custGeom>
          <a:noFill/>
          <a:ln w="28575" cap="rnd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64" name="矩形 63"/>
          <p:cNvSpPr/>
          <p:nvPr>
            <p:custDataLst>
              <p:tags r:id="rId53"/>
            </p:custDataLst>
          </p:nvPr>
        </p:nvSpPr>
        <p:spPr>
          <a:xfrm>
            <a:off x="610870" y="3048000"/>
            <a:ext cx="5207000" cy="31254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n>
                  <a:noFill/>
                  <a:prstDash val="sysDot"/>
                </a:ln>
                <a:solidFill>
                  <a:srgbClr val="FFFFFF"/>
                </a:solidFill>
                <a:latin typeface="+mn-ea"/>
                <a:cs typeface="+mn-ea"/>
                <a:sym typeface="+mn-ea"/>
              </a:rPr>
              <a:t>Reducing homework burden</a:t>
            </a:r>
            <a:endParaRPr lang="zh-CN" altLang="en-US" sz="2400" b="1" dirty="0">
              <a:ln>
                <a:noFill/>
                <a:prstDash val="sysDot"/>
              </a:ln>
              <a:solidFill>
                <a:srgbClr val="FFFFFF"/>
              </a:solidFill>
              <a:latin typeface="+mn-ea"/>
              <a:ea typeface="汉仪粗圆简" panose="02010600000101010101" charset="-122"/>
              <a:cs typeface="+mn-ea"/>
              <a:sym typeface="+mn-ea"/>
            </a:endParaRPr>
          </a:p>
        </p:txBody>
      </p:sp>
      <p:sp>
        <p:nvSpPr>
          <p:cNvPr id="82" name="矩形 81"/>
          <p:cNvSpPr/>
          <p:nvPr>
            <p:custDataLst>
              <p:tags r:id="rId54"/>
            </p:custDataLst>
          </p:nvPr>
        </p:nvSpPr>
        <p:spPr>
          <a:xfrm>
            <a:off x="6266815" y="3048000"/>
            <a:ext cx="5208270" cy="31254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n>
                  <a:noFill/>
                  <a:prstDash val="sysDot"/>
                </a:ln>
                <a:solidFill>
                  <a:srgbClr val="FFFFFF"/>
                </a:solidFill>
                <a:latin typeface="+mn-ea"/>
                <a:cs typeface="+mn-ea"/>
                <a:sym typeface="+mn-ea"/>
              </a:rPr>
              <a:t>Limiting extracurricular tutoring</a:t>
            </a:r>
            <a:endParaRPr lang="zh-CN" altLang="en-US" sz="2400" b="1" dirty="0">
              <a:solidFill>
                <a:schemeClr val="bg1">
                  <a:lumMod val="95000"/>
                </a:schemeClr>
              </a:solidFill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ln>
                <a:noFill/>
                <a:prstDash val="sysDot"/>
              </a:ln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83" name="矩形 82"/>
          <p:cNvSpPr/>
          <p:nvPr>
            <p:custDataLst>
              <p:tags r:id="rId55"/>
            </p:custDataLst>
          </p:nvPr>
        </p:nvSpPr>
        <p:spPr>
          <a:xfrm>
            <a:off x="1065847" y="2054225"/>
            <a:ext cx="4392295" cy="844550"/>
          </a:xfrm>
          <a:prstGeom prst="rect">
            <a:avLst/>
          </a:prstGeom>
          <a:noFill/>
        </p:spPr>
        <p:txBody>
          <a:bodyPr wrap="none" lIns="0" tIns="0" rIns="0" bIns="0" rtlCol="0" anchor="b">
            <a:normAutofit fontScale="90000"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altLang="zh-CN" sz="5400" b="1">
                <a:solidFill>
                  <a:srgbClr val="FFFFFF"/>
                </a:solidFill>
                <a:latin typeface="+mn-ea"/>
                <a:cs typeface="+mn-ea"/>
              </a:rPr>
              <a:t>01</a:t>
            </a:r>
            <a:endParaRPr lang="zh-CN" altLang="en-US" sz="5400" b="1">
              <a:solidFill>
                <a:srgbClr val="FFFFFF"/>
              </a:solidFill>
              <a:latin typeface="+mn-ea"/>
              <a:cs typeface="+mn-ea"/>
            </a:endParaRPr>
          </a:p>
        </p:txBody>
      </p:sp>
      <p:sp>
        <p:nvSpPr>
          <p:cNvPr id="84" name="矩形 83"/>
          <p:cNvSpPr/>
          <p:nvPr>
            <p:custDataLst>
              <p:tags r:id="rId56"/>
            </p:custDataLst>
          </p:nvPr>
        </p:nvSpPr>
        <p:spPr>
          <a:xfrm>
            <a:off x="6719887" y="2054225"/>
            <a:ext cx="4394200" cy="844550"/>
          </a:xfrm>
          <a:prstGeom prst="rect">
            <a:avLst/>
          </a:prstGeom>
          <a:noFill/>
        </p:spPr>
        <p:txBody>
          <a:bodyPr wrap="none" lIns="0" tIns="0" rIns="0" bIns="0" rtlCol="0" anchor="b">
            <a:normAutofit fontScale="90000"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altLang="zh-CN" sz="5400" b="1">
                <a:solidFill>
                  <a:srgbClr val="FFFFFF"/>
                </a:solidFill>
                <a:latin typeface="+mn-ea"/>
                <a:cs typeface="+mn-ea"/>
              </a:rPr>
              <a:t>02</a:t>
            </a:r>
            <a:endParaRPr lang="en-US" altLang="zh-CN" sz="5400" b="1">
              <a:solidFill>
                <a:srgbClr val="FFFFFF"/>
              </a:solidFill>
              <a:latin typeface="+mn-ea"/>
              <a:cs typeface="+mn-ea"/>
            </a:endParaRPr>
          </a:p>
        </p:txBody>
      </p:sp>
      <p:sp>
        <p:nvSpPr>
          <p:cNvPr id="85" name="任意多边形: 形状 16"/>
          <p:cNvSpPr/>
          <p:nvPr>
            <p:custDataLst>
              <p:tags r:id="rId57"/>
            </p:custDataLst>
          </p:nvPr>
        </p:nvSpPr>
        <p:spPr>
          <a:xfrm flipV="1">
            <a:off x="1065847" y="2878455"/>
            <a:ext cx="1824042" cy="45719"/>
          </a:xfrm>
          <a:custGeom>
            <a:avLst/>
            <a:gdLst>
              <a:gd name="connsiteX0" fmla="*/ 0 w 2937933"/>
              <a:gd name="connsiteY0" fmla="*/ 38848 h 55782"/>
              <a:gd name="connsiteX1" fmla="*/ 842433 w 2937933"/>
              <a:gd name="connsiteY1" fmla="*/ 17682 h 55782"/>
              <a:gd name="connsiteX2" fmla="*/ 1468967 w 2937933"/>
              <a:gd name="connsiteY2" fmla="*/ 748 h 55782"/>
              <a:gd name="connsiteX3" fmla="*/ 1892300 w 2937933"/>
              <a:gd name="connsiteY3" fmla="*/ 43082 h 55782"/>
              <a:gd name="connsiteX4" fmla="*/ 2760133 w 2937933"/>
              <a:gd name="connsiteY4" fmla="*/ 26148 h 55782"/>
              <a:gd name="connsiteX5" fmla="*/ 2937933 w 2937933"/>
              <a:gd name="connsiteY5" fmla="*/ 55782 h 5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7933" h="55782">
                <a:moveTo>
                  <a:pt x="0" y="38848"/>
                </a:moveTo>
                <a:lnTo>
                  <a:pt x="842433" y="17682"/>
                </a:lnTo>
                <a:cubicBezTo>
                  <a:pt x="1087261" y="11332"/>
                  <a:pt x="1293989" y="-3485"/>
                  <a:pt x="1468967" y="748"/>
                </a:cubicBezTo>
                <a:cubicBezTo>
                  <a:pt x="1643945" y="4981"/>
                  <a:pt x="1892300" y="43082"/>
                  <a:pt x="1892300" y="43082"/>
                </a:cubicBezTo>
                <a:lnTo>
                  <a:pt x="2760133" y="26148"/>
                </a:lnTo>
                <a:cubicBezTo>
                  <a:pt x="2934405" y="28265"/>
                  <a:pt x="2936169" y="42023"/>
                  <a:pt x="2937933" y="55782"/>
                </a:cubicBezTo>
              </a:path>
            </a:pathLst>
          </a:cu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108" name="任意多边形: 形状 16"/>
          <p:cNvSpPr/>
          <p:nvPr>
            <p:custDataLst>
              <p:tags r:id="rId58"/>
            </p:custDataLst>
          </p:nvPr>
        </p:nvSpPr>
        <p:spPr>
          <a:xfrm flipV="1">
            <a:off x="9372918" y="2878455"/>
            <a:ext cx="1824042" cy="45719"/>
          </a:xfrm>
          <a:custGeom>
            <a:avLst/>
            <a:gdLst>
              <a:gd name="connsiteX0" fmla="*/ 0 w 2937933"/>
              <a:gd name="connsiteY0" fmla="*/ 38848 h 55782"/>
              <a:gd name="connsiteX1" fmla="*/ 842433 w 2937933"/>
              <a:gd name="connsiteY1" fmla="*/ 17682 h 55782"/>
              <a:gd name="connsiteX2" fmla="*/ 1468967 w 2937933"/>
              <a:gd name="connsiteY2" fmla="*/ 748 h 55782"/>
              <a:gd name="connsiteX3" fmla="*/ 1892300 w 2937933"/>
              <a:gd name="connsiteY3" fmla="*/ 43082 h 55782"/>
              <a:gd name="connsiteX4" fmla="*/ 2760133 w 2937933"/>
              <a:gd name="connsiteY4" fmla="*/ 26148 h 55782"/>
              <a:gd name="connsiteX5" fmla="*/ 2937933 w 2937933"/>
              <a:gd name="connsiteY5" fmla="*/ 55782 h 5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7933" h="55782">
                <a:moveTo>
                  <a:pt x="0" y="38848"/>
                </a:moveTo>
                <a:lnTo>
                  <a:pt x="842433" y="17682"/>
                </a:lnTo>
                <a:cubicBezTo>
                  <a:pt x="1087261" y="11332"/>
                  <a:pt x="1293989" y="-3485"/>
                  <a:pt x="1468967" y="748"/>
                </a:cubicBezTo>
                <a:cubicBezTo>
                  <a:pt x="1643945" y="4981"/>
                  <a:pt x="1892300" y="43082"/>
                  <a:pt x="1892300" y="43082"/>
                </a:cubicBezTo>
                <a:lnTo>
                  <a:pt x="2760133" y="26148"/>
                </a:lnTo>
                <a:cubicBezTo>
                  <a:pt x="2934405" y="28265"/>
                  <a:pt x="2936169" y="42023"/>
                  <a:pt x="2937933" y="55782"/>
                </a:cubicBezTo>
              </a:path>
            </a:pathLst>
          </a:cu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</p:spTree>
    <p:custDataLst>
      <p:tags r:id="rId5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" showWhenStopped="0"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0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4205" y="411435"/>
            <a:ext cx="10800000" cy="720000"/>
          </a:xfrm>
        </p:spPr>
        <p:txBody>
          <a:bodyPr/>
          <a:lstStyle/>
          <a:p>
            <a:r>
              <a:rPr lang="zh-CN" altLang="en-US"/>
              <a:t>Tutoring Classes After the Policy</a:t>
            </a:r>
            <a:endParaRPr lang="zh-CN" altLang="en-US"/>
          </a:p>
        </p:txBody>
      </p:sp>
      <p:cxnSp>
        <p:nvCxnSpPr>
          <p:cNvPr id="3" name="直接连接符 2"/>
          <p:cNvCxnSpPr/>
          <p:nvPr>
            <p:custDataLst>
              <p:tags r:id="rId2"/>
            </p:custDataLst>
          </p:nvPr>
        </p:nvCxnSpPr>
        <p:spPr>
          <a:xfrm>
            <a:off x="287020" y="1916257"/>
            <a:ext cx="11607165" cy="0"/>
          </a:xfrm>
          <a:prstGeom prst="line">
            <a:avLst/>
          </a:prstGeom>
          <a:ln w="6350">
            <a:solidFill>
              <a:schemeClr val="tx2">
                <a:lumMod val="50000"/>
                <a:lumOff val="50000"/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1899285" y="3429000"/>
            <a:ext cx="4287520" cy="175514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/>
                </a:solidFill>
                <a:latin typeface="+mn-ea"/>
                <a:cs typeface="+mn-ea"/>
              </a:rPr>
              <a:t>Growing focus on 素质教育 (quality education)</a:t>
            </a:r>
            <a:endParaRPr lang="zh-CN" altLang="en-US" sz="2400" b="1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0" name="任意多边形: 形状 36"/>
          <p:cNvSpPr/>
          <p:nvPr>
            <p:custDataLst>
              <p:tags r:id="rId4"/>
            </p:custDataLst>
          </p:nvPr>
        </p:nvSpPr>
        <p:spPr>
          <a:xfrm>
            <a:off x="2925798" y="1465278"/>
            <a:ext cx="522222" cy="450979"/>
          </a:xfrm>
          <a:custGeom>
            <a:avLst/>
            <a:gdLst>
              <a:gd name="connsiteX0" fmla="*/ 205979 w 411958"/>
              <a:gd name="connsiteY0" fmla="*/ 0 h 346834"/>
              <a:gd name="connsiteX1" fmla="*/ 411958 w 411958"/>
              <a:gd name="connsiteY1" fmla="*/ 296466 h 346834"/>
              <a:gd name="connsiteX2" fmla="*/ 408430 w 411958"/>
              <a:gd name="connsiteY2" fmla="*/ 346834 h 346834"/>
              <a:gd name="connsiteX3" fmla="*/ 3528 w 411958"/>
              <a:gd name="connsiteY3" fmla="*/ 346834 h 346834"/>
              <a:gd name="connsiteX4" fmla="*/ 0 w 411958"/>
              <a:gd name="connsiteY4" fmla="*/ 296466 h 346834"/>
              <a:gd name="connsiteX5" fmla="*/ 205979 w 411958"/>
              <a:gd name="connsiteY5" fmla="*/ 0 h 34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958" h="346834">
                <a:moveTo>
                  <a:pt x="205979" y="0"/>
                </a:moveTo>
                <a:cubicBezTo>
                  <a:pt x="319738" y="0"/>
                  <a:pt x="411958" y="132732"/>
                  <a:pt x="411958" y="296466"/>
                </a:cubicBezTo>
                <a:lnTo>
                  <a:pt x="408430" y="346834"/>
                </a:lnTo>
                <a:lnTo>
                  <a:pt x="3528" y="346834"/>
                </a:lnTo>
                <a:lnTo>
                  <a:pt x="0" y="296466"/>
                </a:lnTo>
                <a:cubicBezTo>
                  <a:pt x="0" y="132732"/>
                  <a:pt x="92220" y="0"/>
                  <a:pt x="2059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63500" dir="8100000" algn="tr" rotWithShape="0">
              <a:schemeClr val="accent1">
                <a:lumMod val="75000"/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" name="任意多边形: 形状 38"/>
          <p:cNvSpPr/>
          <p:nvPr>
            <p:custDataLst>
              <p:tags r:id="rId5"/>
            </p:custDataLst>
          </p:nvPr>
        </p:nvSpPr>
        <p:spPr>
          <a:xfrm>
            <a:off x="3170655" y="1464587"/>
            <a:ext cx="1668344" cy="2178116"/>
          </a:xfrm>
          <a:custGeom>
            <a:avLst/>
            <a:gdLst>
              <a:gd name="connsiteX0" fmla="*/ 38 w 4644"/>
              <a:gd name="connsiteY0" fmla="*/ 0 h 6065"/>
              <a:gd name="connsiteX1" fmla="*/ 736 w 4644"/>
              <a:gd name="connsiteY1" fmla="*/ 0 h 6065"/>
              <a:gd name="connsiteX2" fmla="*/ 2985 w 4644"/>
              <a:gd name="connsiteY2" fmla="*/ 0 h 6065"/>
              <a:gd name="connsiteX3" fmla="*/ 2996 w 4644"/>
              <a:gd name="connsiteY3" fmla="*/ 0 h 6065"/>
              <a:gd name="connsiteX4" fmla="*/ 3001 w 4644"/>
              <a:gd name="connsiteY4" fmla="*/ 0 h 6065"/>
              <a:gd name="connsiteX5" fmla="*/ 3001 w 4644"/>
              <a:gd name="connsiteY5" fmla="*/ 0 h 6065"/>
              <a:gd name="connsiteX6" fmla="*/ 3208 w 4644"/>
              <a:gd name="connsiteY6" fmla="*/ 21 h 6065"/>
              <a:gd name="connsiteX7" fmla="*/ 4048 w 4644"/>
              <a:gd name="connsiteY7" fmla="*/ 1052 h 6065"/>
              <a:gd name="connsiteX8" fmla="*/ 4002 w 4644"/>
              <a:gd name="connsiteY8" fmla="*/ 1348 h 6065"/>
              <a:gd name="connsiteX9" fmla="*/ 4002 w 4644"/>
              <a:gd name="connsiteY9" fmla="*/ 1348 h 6065"/>
              <a:gd name="connsiteX10" fmla="*/ 4048 w 4644"/>
              <a:gd name="connsiteY10" fmla="*/ 1052 h 6065"/>
              <a:gd name="connsiteX11" fmla="*/ 4048 w 4644"/>
              <a:gd name="connsiteY11" fmla="*/ 1446 h 6065"/>
              <a:gd name="connsiteX12" fmla="*/ 4050 w 4644"/>
              <a:gd name="connsiteY12" fmla="*/ 1451 h 6065"/>
              <a:gd name="connsiteX13" fmla="*/ 4050 w 4644"/>
              <a:gd name="connsiteY13" fmla="*/ 3364 h 6065"/>
              <a:gd name="connsiteX14" fmla="*/ 4187 w 4644"/>
              <a:gd name="connsiteY14" fmla="*/ 3501 h 6065"/>
              <a:gd name="connsiteX15" fmla="*/ 4508 w 4644"/>
              <a:gd name="connsiteY15" fmla="*/ 3501 h 6065"/>
              <a:gd name="connsiteX16" fmla="*/ 4634 w 4644"/>
              <a:gd name="connsiteY16" fmla="*/ 3583 h 6065"/>
              <a:gd name="connsiteX17" fmla="*/ 4609 w 4644"/>
              <a:gd name="connsiteY17" fmla="*/ 3732 h 6065"/>
              <a:gd name="connsiteX18" fmla="*/ 2499 w 4644"/>
              <a:gd name="connsiteY18" fmla="*/ 6022 h 6065"/>
              <a:gd name="connsiteX19" fmla="*/ 2396 w 4644"/>
              <a:gd name="connsiteY19" fmla="*/ 6065 h 6065"/>
              <a:gd name="connsiteX20" fmla="*/ 2294 w 4644"/>
              <a:gd name="connsiteY20" fmla="*/ 6022 h 6065"/>
              <a:gd name="connsiteX21" fmla="*/ 184 w 4644"/>
              <a:gd name="connsiteY21" fmla="*/ 3732 h 6065"/>
              <a:gd name="connsiteX22" fmla="*/ 159 w 4644"/>
              <a:gd name="connsiteY22" fmla="*/ 3583 h 6065"/>
              <a:gd name="connsiteX23" fmla="*/ 284 w 4644"/>
              <a:gd name="connsiteY23" fmla="*/ 3501 h 6065"/>
              <a:gd name="connsiteX24" fmla="*/ 606 w 4644"/>
              <a:gd name="connsiteY24" fmla="*/ 3501 h 6065"/>
              <a:gd name="connsiteX25" fmla="*/ 743 w 4644"/>
              <a:gd name="connsiteY25" fmla="*/ 3364 h 6065"/>
              <a:gd name="connsiteX26" fmla="*/ 732 w 4644"/>
              <a:gd name="connsiteY26" fmla="*/ 1264 h 6065"/>
              <a:gd name="connsiteX27" fmla="*/ 38 w 4644"/>
              <a:gd name="connsiteY27" fmla="*/ 0 h 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644" h="6065">
                <a:moveTo>
                  <a:pt x="38" y="0"/>
                </a:moveTo>
                <a:cubicBezTo>
                  <a:pt x="-167" y="-1"/>
                  <a:pt x="503" y="0"/>
                  <a:pt x="736" y="0"/>
                </a:cubicBezTo>
                <a:lnTo>
                  <a:pt x="2985" y="0"/>
                </a:lnTo>
                <a:lnTo>
                  <a:pt x="2996" y="0"/>
                </a:lnTo>
                <a:lnTo>
                  <a:pt x="3001" y="0"/>
                </a:lnTo>
                <a:lnTo>
                  <a:pt x="3001" y="0"/>
                </a:lnTo>
                <a:lnTo>
                  <a:pt x="3208" y="21"/>
                </a:lnTo>
                <a:cubicBezTo>
                  <a:pt x="3687" y="119"/>
                  <a:pt x="4048" y="543"/>
                  <a:pt x="4048" y="1052"/>
                </a:cubicBezTo>
                <a:lnTo>
                  <a:pt x="4002" y="1348"/>
                </a:lnTo>
                <a:lnTo>
                  <a:pt x="4002" y="1348"/>
                </a:lnTo>
                <a:lnTo>
                  <a:pt x="4048" y="1052"/>
                </a:lnTo>
                <a:lnTo>
                  <a:pt x="4048" y="1446"/>
                </a:lnTo>
                <a:lnTo>
                  <a:pt x="4050" y="1451"/>
                </a:lnTo>
                <a:cubicBezTo>
                  <a:pt x="4050" y="1531"/>
                  <a:pt x="4050" y="3285"/>
                  <a:pt x="4050" y="3364"/>
                </a:cubicBezTo>
                <a:cubicBezTo>
                  <a:pt x="4050" y="3446"/>
                  <a:pt x="4107" y="3501"/>
                  <a:pt x="4187" y="3501"/>
                </a:cubicBezTo>
                <a:lnTo>
                  <a:pt x="4508" y="3501"/>
                </a:lnTo>
                <a:cubicBezTo>
                  <a:pt x="4559" y="3501"/>
                  <a:pt x="4613" y="3538"/>
                  <a:pt x="4634" y="3583"/>
                </a:cubicBezTo>
                <a:cubicBezTo>
                  <a:pt x="4654" y="3631"/>
                  <a:pt x="4643" y="3695"/>
                  <a:pt x="4609" y="3732"/>
                </a:cubicBezTo>
                <a:lnTo>
                  <a:pt x="2499" y="6022"/>
                </a:lnTo>
                <a:cubicBezTo>
                  <a:pt x="2472" y="6049"/>
                  <a:pt x="2435" y="6065"/>
                  <a:pt x="2396" y="6065"/>
                </a:cubicBezTo>
                <a:cubicBezTo>
                  <a:pt x="2358" y="6065"/>
                  <a:pt x="2321" y="6049"/>
                  <a:pt x="2294" y="6022"/>
                </a:cubicBezTo>
                <a:lnTo>
                  <a:pt x="184" y="3732"/>
                </a:lnTo>
                <a:cubicBezTo>
                  <a:pt x="150" y="3695"/>
                  <a:pt x="138" y="3631"/>
                  <a:pt x="159" y="3583"/>
                </a:cubicBezTo>
                <a:cubicBezTo>
                  <a:pt x="179" y="3538"/>
                  <a:pt x="234" y="3501"/>
                  <a:pt x="284" y="3501"/>
                </a:cubicBezTo>
                <a:lnTo>
                  <a:pt x="606" y="3501"/>
                </a:lnTo>
                <a:cubicBezTo>
                  <a:pt x="686" y="3501"/>
                  <a:pt x="743" y="3446"/>
                  <a:pt x="743" y="3364"/>
                </a:cubicBezTo>
                <a:cubicBezTo>
                  <a:pt x="748" y="3272"/>
                  <a:pt x="738" y="2373"/>
                  <a:pt x="732" y="1264"/>
                </a:cubicBezTo>
                <a:cubicBezTo>
                  <a:pt x="726" y="155"/>
                  <a:pt x="243" y="1"/>
                  <a:pt x="3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90000">
                <a:schemeClr val="accent1">
                  <a:alpha val="100000"/>
                </a:schemeClr>
              </a:gs>
            </a:gsLst>
            <a:lin ang="8100000" scaled="0"/>
            <a:tileRect/>
          </a:gradFill>
          <a:ln>
            <a:noFill/>
          </a:ln>
          <a:effectLst>
            <a:outerShdw blurRad="50800" dist="63500" dir="8100000" algn="tr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lIns="179705" tIns="71755" rIns="107950" bIns="28829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2400" b="1" dirty="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01</a:t>
            </a:r>
            <a:endParaRPr lang="en-US" altLang="zh-CN" sz="2400" b="1" dirty="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2" name="任意多边形: 形状 36"/>
          <p:cNvSpPr/>
          <p:nvPr>
            <p:custDataLst>
              <p:tags r:id="rId6"/>
            </p:custDataLst>
          </p:nvPr>
        </p:nvSpPr>
        <p:spPr>
          <a:xfrm>
            <a:off x="7097349" y="1465278"/>
            <a:ext cx="522222" cy="450979"/>
          </a:xfrm>
          <a:custGeom>
            <a:avLst/>
            <a:gdLst>
              <a:gd name="connsiteX0" fmla="*/ 205979 w 411958"/>
              <a:gd name="connsiteY0" fmla="*/ 0 h 346834"/>
              <a:gd name="connsiteX1" fmla="*/ 411958 w 411958"/>
              <a:gd name="connsiteY1" fmla="*/ 296466 h 346834"/>
              <a:gd name="connsiteX2" fmla="*/ 408430 w 411958"/>
              <a:gd name="connsiteY2" fmla="*/ 346834 h 346834"/>
              <a:gd name="connsiteX3" fmla="*/ 3528 w 411958"/>
              <a:gd name="connsiteY3" fmla="*/ 346834 h 346834"/>
              <a:gd name="connsiteX4" fmla="*/ 0 w 411958"/>
              <a:gd name="connsiteY4" fmla="*/ 296466 h 346834"/>
              <a:gd name="connsiteX5" fmla="*/ 205979 w 411958"/>
              <a:gd name="connsiteY5" fmla="*/ 0 h 34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958" h="346834">
                <a:moveTo>
                  <a:pt x="205979" y="0"/>
                </a:moveTo>
                <a:cubicBezTo>
                  <a:pt x="319738" y="0"/>
                  <a:pt x="411958" y="132732"/>
                  <a:pt x="411958" y="296466"/>
                </a:cubicBezTo>
                <a:lnTo>
                  <a:pt x="408430" y="346834"/>
                </a:lnTo>
                <a:lnTo>
                  <a:pt x="3528" y="346834"/>
                </a:lnTo>
                <a:lnTo>
                  <a:pt x="0" y="296466"/>
                </a:lnTo>
                <a:cubicBezTo>
                  <a:pt x="0" y="132732"/>
                  <a:pt x="92220" y="0"/>
                  <a:pt x="2059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63500" dir="8100000" algn="tr" rotWithShape="0">
              <a:schemeClr val="accent2">
                <a:lumMod val="75000"/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3" name="任意多边形: 形状 38"/>
          <p:cNvSpPr/>
          <p:nvPr>
            <p:custDataLst>
              <p:tags r:id="rId7"/>
            </p:custDataLst>
          </p:nvPr>
        </p:nvSpPr>
        <p:spPr>
          <a:xfrm>
            <a:off x="7342206" y="1464587"/>
            <a:ext cx="1668344" cy="2178116"/>
          </a:xfrm>
          <a:custGeom>
            <a:avLst/>
            <a:gdLst>
              <a:gd name="connsiteX0" fmla="*/ 38 w 4644"/>
              <a:gd name="connsiteY0" fmla="*/ 0 h 6065"/>
              <a:gd name="connsiteX1" fmla="*/ 736 w 4644"/>
              <a:gd name="connsiteY1" fmla="*/ 0 h 6065"/>
              <a:gd name="connsiteX2" fmla="*/ 2985 w 4644"/>
              <a:gd name="connsiteY2" fmla="*/ 0 h 6065"/>
              <a:gd name="connsiteX3" fmla="*/ 2996 w 4644"/>
              <a:gd name="connsiteY3" fmla="*/ 0 h 6065"/>
              <a:gd name="connsiteX4" fmla="*/ 3001 w 4644"/>
              <a:gd name="connsiteY4" fmla="*/ 0 h 6065"/>
              <a:gd name="connsiteX5" fmla="*/ 3001 w 4644"/>
              <a:gd name="connsiteY5" fmla="*/ 0 h 6065"/>
              <a:gd name="connsiteX6" fmla="*/ 3208 w 4644"/>
              <a:gd name="connsiteY6" fmla="*/ 21 h 6065"/>
              <a:gd name="connsiteX7" fmla="*/ 4048 w 4644"/>
              <a:gd name="connsiteY7" fmla="*/ 1052 h 6065"/>
              <a:gd name="connsiteX8" fmla="*/ 4002 w 4644"/>
              <a:gd name="connsiteY8" fmla="*/ 1348 h 6065"/>
              <a:gd name="connsiteX9" fmla="*/ 4002 w 4644"/>
              <a:gd name="connsiteY9" fmla="*/ 1348 h 6065"/>
              <a:gd name="connsiteX10" fmla="*/ 4048 w 4644"/>
              <a:gd name="connsiteY10" fmla="*/ 1052 h 6065"/>
              <a:gd name="connsiteX11" fmla="*/ 4048 w 4644"/>
              <a:gd name="connsiteY11" fmla="*/ 1446 h 6065"/>
              <a:gd name="connsiteX12" fmla="*/ 4050 w 4644"/>
              <a:gd name="connsiteY12" fmla="*/ 1451 h 6065"/>
              <a:gd name="connsiteX13" fmla="*/ 4050 w 4644"/>
              <a:gd name="connsiteY13" fmla="*/ 3364 h 6065"/>
              <a:gd name="connsiteX14" fmla="*/ 4187 w 4644"/>
              <a:gd name="connsiteY14" fmla="*/ 3501 h 6065"/>
              <a:gd name="connsiteX15" fmla="*/ 4508 w 4644"/>
              <a:gd name="connsiteY15" fmla="*/ 3501 h 6065"/>
              <a:gd name="connsiteX16" fmla="*/ 4634 w 4644"/>
              <a:gd name="connsiteY16" fmla="*/ 3583 h 6065"/>
              <a:gd name="connsiteX17" fmla="*/ 4609 w 4644"/>
              <a:gd name="connsiteY17" fmla="*/ 3732 h 6065"/>
              <a:gd name="connsiteX18" fmla="*/ 2499 w 4644"/>
              <a:gd name="connsiteY18" fmla="*/ 6022 h 6065"/>
              <a:gd name="connsiteX19" fmla="*/ 2396 w 4644"/>
              <a:gd name="connsiteY19" fmla="*/ 6065 h 6065"/>
              <a:gd name="connsiteX20" fmla="*/ 2294 w 4644"/>
              <a:gd name="connsiteY20" fmla="*/ 6022 h 6065"/>
              <a:gd name="connsiteX21" fmla="*/ 184 w 4644"/>
              <a:gd name="connsiteY21" fmla="*/ 3732 h 6065"/>
              <a:gd name="connsiteX22" fmla="*/ 159 w 4644"/>
              <a:gd name="connsiteY22" fmla="*/ 3583 h 6065"/>
              <a:gd name="connsiteX23" fmla="*/ 284 w 4644"/>
              <a:gd name="connsiteY23" fmla="*/ 3501 h 6065"/>
              <a:gd name="connsiteX24" fmla="*/ 606 w 4644"/>
              <a:gd name="connsiteY24" fmla="*/ 3501 h 6065"/>
              <a:gd name="connsiteX25" fmla="*/ 743 w 4644"/>
              <a:gd name="connsiteY25" fmla="*/ 3364 h 6065"/>
              <a:gd name="connsiteX26" fmla="*/ 732 w 4644"/>
              <a:gd name="connsiteY26" fmla="*/ 1264 h 6065"/>
              <a:gd name="connsiteX27" fmla="*/ 38 w 4644"/>
              <a:gd name="connsiteY27" fmla="*/ 0 h 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644" h="6065">
                <a:moveTo>
                  <a:pt x="38" y="0"/>
                </a:moveTo>
                <a:cubicBezTo>
                  <a:pt x="-167" y="-1"/>
                  <a:pt x="503" y="0"/>
                  <a:pt x="736" y="0"/>
                </a:cubicBezTo>
                <a:lnTo>
                  <a:pt x="2985" y="0"/>
                </a:lnTo>
                <a:lnTo>
                  <a:pt x="2996" y="0"/>
                </a:lnTo>
                <a:lnTo>
                  <a:pt x="3001" y="0"/>
                </a:lnTo>
                <a:lnTo>
                  <a:pt x="3001" y="0"/>
                </a:lnTo>
                <a:lnTo>
                  <a:pt x="3208" y="21"/>
                </a:lnTo>
                <a:cubicBezTo>
                  <a:pt x="3687" y="119"/>
                  <a:pt x="4048" y="543"/>
                  <a:pt x="4048" y="1052"/>
                </a:cubicBezTo>
                <a:lnTo>
                  <a:pt x="4002" y="1348"/>
                </a:lnTo>
                <a:lnTo>
                  <a:pt x="4002" y="1348"/>
                </a:lnTo>
                <a:lnTo>
                  <a:pt x="4048" y="1052"/>
                </a:lnTo>
                <a:lnTo>
                  <a:pt x="4048" y="1446"/>
                </a:lnTo>
                <a:lnTo>
                  <a:pt x="4050" y="1451"/>
                </a:lnTo>
                <a:cubicBezTo>
                  <a:pt x="4050" y="1531"/>
                  <a:pt x="4050" y="3285"/>
                  <a:pt x="4050" y="3364"/>
                </a:cubicBezTo>
                <a:cubicBezTo>
                  <a:pt x="4050" y="3446"/>
                  <a:pt x="4107" y="3501"/>
                  <a:pt x="4187" y="3501"/>
                </a:cubicBezTo>
                <a:lnTo>
                  <a:pt x="4508" y="3501"/>
                </a:lnTo>
                <a:cubicBezTo>
                  <a:pt x="4559" y="3501"/>
                  <a:pt x="4613" y="3538"/>
                  <a:pt x="4634" y="3583"/>
                </a:cubicBezTo>
                <a:cubicBezTo>
                  <a:pt x="4654" y="3631"/>
                  <a:pt x="4643" y="3695"/>
                  <a:pt x="4609" y="3732"/>
                </a:cubicBezTo>
                <a:lnTo>
                  <a:pt x="2499" y="6022"/>
                </a:lnTo>
                <a:cubicBezTo>
                  <a:pt x="2472" y="6049"/>
                  <a:pt x="2435" y="6065"/>
                  <a:pt x="2396" y="6065"/>
                </a:cubicBezTo>
                <a:cubicBezTo>
                  <a:pt x="2358" y="6065"/>
                  <a:pt x="2321" y="6049"/>
                  <a:pt x="2294" y="6022"/>
                </a:cubicBezTo>
                <a:lnTo>
                  <a:pt x="184" y="3732"/>
                </a:lnTo>
                <a:cubicBezTo>
                  <a:pt x="150" y="3695"/>
                  <a:pt x="138" y="3631"/>
                  <a:pt x="159" y="3583"/>
                </a:cubicBezTo>
                <a:cubicBezTo>
                  <a:pt x="179" y="3538"/>
                  <a:pt x="234" y="3501"/>
                  <a:pt x="284" y="3501"/>
                </a:cubicBezTo>
                <a:lnTo>
                  <a:pt x="606" y="3501"/>
                </a:lnTo>
                <a:cubicBezTo>
                  <a:pt x="686" y="3501"/>
                  <a:pt x="743" y="3446"/>
                  <a:pt x="743" y="3364"/>
                </a:cubicBezTo>
                <a:cubicBezTo>
                  <a:pt x="748" y="3272"/>
                  <a:pt x="738" y="2373"/>
                  <a:pt x="732" y="1264"/>
                </a:cubicBezTo>
                <a:cubicBezTo>
                  <a:pt x="726" y="155"/>
                  <a:pt x="243" y="1"/>
                  <a:pt x="3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90000">
                <a:schemeClr val="accent2"/>
              </a:gs>
            </a:gsLst>
            <a:lin ang="8100000" scaled="0"/>
            <a:tileRect/>
          </a:gradFill>
          <a:ln>
            <a:noFill/>
          </a:ln>
          <a:effectLst>
            <a:outerShdw blurRad="50800" dist="63500" dir="8100000" algn="tr" rotWithShape="0">
              <a:schemeClr val="accent2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lIns="179705" tIns="71755" rIns="107950" bIns="28829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2400" b="1" dirty="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02</a:t>
            </a:r>
            <a:endParaRPr lang="en-US" altLang="zh-CN" sz="2400" b="1" dirty="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8"/>
            </p:custDataLst>
          </p:nvPr>
        </p:nvSpPr>
        <p:spPr>
          <a:xfrm>
            <a:off x="6896735" y="3704590"/>
            <a:ext cx="4279900" cy="14795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accent2"/>
                </a:solidFill>
                <a:latin typeface="+mn-ea"/>
                <a:cs typeface="+mn-ea"/>
              </a:rPr>
              <a:t>Enhanced oversight on online courses</a:t>
            </a:r>
            <a:endParaRPr lang="zh-CN" altLang="en-US" sz="2400" b="1">
              <a:solidFill>
                <a:schemeClr val="accent2"/>
              </a:solidFill>
              <a:latin typeface="+mn-ea"/>
              <a:cs typeface="+mn-ea"/>
            </a:endParaRPr>
          </a:p>
        </p:txBody>
      </p:sp>
    </p:spTree>
    <p:custDataLst>
      <p:tags r:id="rId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8" grpId="0"/>
      <p:bldP spid="8" grpId="1"/>
      <p:bldP spid="14" grpId="0"/>
      <p:bldP spid="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 descr="2306fbc4-f8c4-4e48-aab3-d6da6b6bb2ab"/>
          <p:cNvSpPr>
            <a:spLocks noGrp="1"/>
          </p:cNvSpPr>
          <p:nvPr>
            <p:ph type="title" hasCustomPrompt="1"/>
          </p:nvPr>
        </p:nvSpPr>
        <p:spPr>
          <a:xfrm>
            <a:off x="6308090" y="2775585"/>
            <a:ext cx="5210810" cy="1306195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b="1" i="0" u="none">
                <a:solidFill>
                  <a:srgbClr val="2F2F2F"/>
                </a:solidFill>
                <a:latin typeface="Arial" panose="020B0604020202020204"/>
              </a:rPr>
              <a:t>Grobal Education Trends</a:t>
            </a:r>
            <a:endParaRPr lang="en-US" b="1" i="0" u="none">
              <a:solidFill>
                <a:srgbClr val="2F2F2F"/>
              </a:solidFill>
              <a:latin typeface="Arial" panose="020B0604020202020204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击中胜利系统音效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486785" y="1838325"/>
            <a:ext cx="412750" cy="412750"/>
          </a:xfrm>
          <a:prstGeom prst="rect">
            <a:avLst/>
          </a:prstGeom>
        </p:spPr>
      </p:pic>
      <p:sp>
        <p:nvSpPr>
          <p:cNvPr id="17" name="标题 16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/>
              <a:t>International Comparisons</a:t>
            </a:r>
            <a:endParaRPr lang="zh-CN" altLang="en-US"/>
          </a:p>
        </p:txBody>
      </p:sp>
      <p:sp>
        <p:nvSpPr>
          <p:cNvPr id="25" name="文本框 24"/>
          <p:cNvSpPr txBox="1"/>
          <p:nvPr>
            <p:custDataLst>
              <p:tags r:id="rId5"/>
            </p:custDataLst>
          </p:nvPr>
        </p:nvSpPr>
        <p:spPr>
          <a:xfrm>
            <a:off x="1966595" y="1172845"/>
            <a:ext cx="7675880" cy="66548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en-US" altLang="zh-CN" sz="2400" kern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ea"/>
                <a:sym typeface="+mn-ea"/>
              </a:rPr>
              <a:t>Match</a:t>
            </a:r>
            <a:endParaRPr lang="en-US" altLang="zh-CN" sz="2400" kern="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ea"/>
              <a:sym typeface="+mn-ea"/>
            </a:endParaRPr>
          </a:p>
        </p:txBody>
      </p:sp>
      <p:sp>
        <p:nvSpPr>
          <p:cNvPr id="44" name="矩形 43"/>
          <p:cNvSpPr/>
          <p:nvPr>
            <p:custDataLst>
              <p:tags r:id="rId6"/>
            </p:custDataLst>
          </p:nvPr>
        </p:nvSpPr>
        <p:spPr>
          <a:xfrm>
            <a:off x="7312025" y="3239135"/>
            <a:ext cx="4382135" cy="1598930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 anchor="t" anchorCtr="0">
            <a:noAutofit/>
          </a:bodyPr>
          <a:p>
            <a:pPr indent="-2286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kern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High academic</a:t>
            </a:r>
            <a:r>
              <a:rPr lang="en-US" altLang="zh-CN" sz="2000" kern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 </a:t>
            </a:r>
            <a:r>
              <a:rPr lang="zh-CN" altLang="en-US" sz="2000" kern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standards,</a:t>
            </a:r>
            <a:r>
              <a:rPr lang="en-US" altLang="zh-CN" sz="2000" kern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 </a:t>
            </a:r>
            <a:r>
              <a:rPr lang="zh-CN" altLang="en-US" sz="2000" kern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widespread use of Juku (tutoring schools).</a:t>
            </a:r>
            <a:endParaRPr lang="zh-CN" altLang="en-US" sz="2000" kern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45" name="矩形 44"/>
          <p:cNvSpPr/>
          <p:nvPr>
            <p:custDataLst>
              <p:tags r:id="rId7"/>
            </p:custDataLst>
          </p:nvPr>
        </p:nvSpPr>
        <p:spPr bwMode="auto">
          <a:xfrm>
            <a:off x="695771" y="5366947"/>
            <a:ext cx="3293953" cy="55465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2800" b="1">
                <a:solidFill>
                  <a:schemeClr val="accent1"/>
                </a:solidFill>
                <a:uFillTx/>
                <a:latin typeface="+mn-ea"/>
                <a:cs typeface="+mn-ea"/>
                <a:sym typeface="+mn-ea"/>
              </a:rPr>
              <a:t>Japan</a:t>
            </a:r>
            <a:endParaRPr lang="zh-CN" altLang="en-US" sz="2800" b="1">
              <a:solidFill>
                <a:schemeClr val="accent1"/>
              </a:solidFill>
              <a:uFillTx/>
              <a:latin typeface="+mn-ea"/>
              <a:cs typeface="+mn-ea"/>
              <a:sym typeface="+mn-ea"/>
            </a:endParaRPr>
          </a:p>
        </p:txBody>
      </p:sp>
      <p:sp>
        <p:nvSpPr>
          <p:cNvPr id="46" name="矩形 45"/>
          <p:cNvSpPr/>
          <p:nvPr>
            <p:custDataLst>
              <p:tags r:id="rId8"/>
            </p:custDataLst>
          </p:nvPr>
        </p:nvSpPr>
        <p:spPr>
          <a:xfrm>
            <a:off x="7312025" y="5179060"/>
            <a:ext cx="4382135" cy="1239520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 anchor="t" anchorCtr="0">
            <a:noAutofit/>
          </a:bodyPr>
          <a:p>
            <a:pPr indent="-2286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kern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Growth in educational tech startups. (e.g. BYJU’s)</a:t>
            </a:r>
            <a:endParaRPr lang="zh-CN" altLang="en-US" sz="2000" kern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47" name="矩形 46"/>
          <p:cNvSpPr/>
          <p:nvPr>
            <p:custDataLst>
              <p:tags r:id="rId9"/>
            </p:custDataLst>
          </p:nvPr>
        </p:nvSpPr>
        <p:spPr bwMode="auto">
          <a:xfrm>
            <a:off x="789210" y="3870252"/>
            <a:ext cx="3293953" cy="55465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2800" b="1">
                <a:solidFill>
                  <a:schemeClr val="accent1"/>
                </a:solidFill>
                <a:uFillTx/>
                <a:latin typeface="+mn-ea"/>
                <a:cs typeface="+mn-ea"/>
                <a:sym typeface="+mn-ea"/>
              </a:rPr>
              <a:t>India</a:t>
            </a:r>
            <a:endParaRPr lang="zh-CN" altLang="en-US" sz="2800" b="1">
              <a:solidFill>
                <a:schemeClr val="accent1"/>
              </a:solidFill>
              <a:uFillTx/>
              <a:latin typeface="+mn-ea"/>
              <a:cs typeface="+mn-ea"/>
              <a:sym typeface="+mn-ea"/>
            </a:endParaRPr>
          </a:p>
        </p:txBody>
      </p:sp>
      <p:sp>
        <p:nvSpPr>
          <p:cNvPr id="48" name="矩形 47"/>
          <p:cNvSpPr/>
          <p:nvPr>
            <p:custDataLst>
              <p:tags r:id="rId10"/>
            </p:custDataLst>
          </p:nvPr>
        </p:nvSpPr>
        <p:spPr>
          <a:xfrm>
            <a:off x="7312025" y="1896110"/>
            <a:ext cx="4184650" cy="1598930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 anchor="t" anchorCtr="0">
            <a:noAutofit/>
          </a:bodyPr>
          <a:p>
            <a:pPr indent="-2286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kern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Rare use of tutoring, focus on equal opportunities.</a:t>
            </a:r>
            <a:endParaRPr lang="zh-CN" altLang="en-US" sz="2000" kern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49" name="矩形 48"/>
          <p:cNvSpPr/>
          <p:nvPr>
            <p:custDataLst>
              <p:tags r:id="rId11"/>
            </p:custDataLst>
          </p:nvPr>
        </p:nvSpPr>
        <p:spPr bwMode="auto">
          <a:xfrm>
            <a:off x="789305" y="2109070"/>
            <a:ext cx="3293953" cy="55465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2800" b="1">
                <a:solidFill>
                  <a:schemeClr val="accent1"/>
                </a:solidFill>
                <a:uFillTx/>
                <a:latin typeface="+mn-ea"/>
                <a:cs typeface="+mn-ea"/>
                <a:sym typeface="+mn-ea"/>
              </a:rPr>
              <a:t>Finland</a:t>
            </a:r>
            <a:endParaRPr lang="zh-CN" altLang="en-US" sz="2800" b="1">
              <a:solidFill>
                <a:schemeClr val="accent1"/>
              </a:solidFill>
              <a:uFillTx/>
              <a:latin typeface="+mn-ea"/>
              <a:cs typeface="+mn-ea"/>
              <a:sym typeface="+mn-ea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V="1">
            <a:off x="4125595" y="2357755"/>
            <a:ext cx="3112770" cy="3175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箭头连接符 5"/>
          <p:cNvCxnSpPr>
            <a:stCxn id="47" idx="3"/>
            <a:endCxn id="46" idx="1"/>
          </p:cNvCxnSpPr>
          <p:nvPr/>
        </p:nvCxnSpPr>
        <p:spPr>
          <a:xfrm>
            <a:off x="4083050" y="4147185"/>
            <a:ext cx="3228975" cy="165163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箭头连接符 6"/>
          <p:cNvCxnSpPr>
            <a:stCxn id="45" idx="3"/>
            <a:endCxn id="44" idx="1"/>
          </p:cNvCxnSpPr>
          <p:nvPr/>
        </p:nvCxnSpPr>
        <p:spPr>
          <a:xfrm flipV="1">
            <a:off x="3989705" y="4038600"/>
            <a:ext cx="3322320" cy="16052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4" name="击中胜利系统音效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594735" y="5489575"/>
            <a:ext cx="412750" cy="412750"/>
          </a:xfrm>
          <a:prstGeom prst="rect">
            <a:avLst/>
          </a:prstGeom>
        </p:spPr>
      </p:pic>
      <p:pic>
        <p:nvPicPr>
          <p:cNvPr id="5" name="击中胜利系统音效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576955" y="3870325"/>
            <a:ext cx="412750" cy="412750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1" dur="20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0" dur="20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9" dur="20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0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showWhenStopped="0">
                <p:cTn id="31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showWhenStopped="0">
                <p:cTn id="3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 descr="f0710fd2-6b66-4f4e-ac73-3ffc1061867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4800" b="1" i="0" u="none">
                <a:solidFill>
                  <a:srgbClr val="2F2F2F"/>
                </a:solidFill>
                <a:latin typeface="Arial" panose="020B0604020202020204"/>
              </a:rPr>
              <a:t>Thanks</a:t>
            </a:r>
            <a:endParaRPr lang="en-US" sz="4800" b="1" i="0" u="none">
              <a:solidFill>
                <a:srgbClr val="2F2F2F"/>
              </a:solidFill>
              <a:latin typeface="Arial" panose="020B0604020202020204"/>
            </a:endParaRPr>
          </a:p>
        </p:txBody>
      </p:sp>
      <p:sp>
        <p:nvSpPr>
          <p:cNvPr id="3" name="文本占位符 2"/>
          <p:cNvSpPr/>
          <p:nvPr>
            <p:ph type="body" sz="quarter" idx="14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Agenda</a:t>
            </a:r>
            <a:endParaRPr lang="zh-CN" altLang="en-US" dirty="0"/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698676" y="3981635"/>
            <a:ext cx="2763052" cy="963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p>
            <a:pPr>
              <a:lnSpc>
                <a:spcPct val="150000"/>
              </a:lnSpc>
            </a:pPr>
            <a:r>
              <a:rPr lang="zh-CN" altLang="en-US" sz="2000" b="1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Introduction to Tutoring Classes</a:t>
            </a:r>
            <a:endParaRPr lang="zh-CN" altLang="en-US" sz="2000" b="1" kern="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charset="0"/>
              <a:ea typeface="+mn-ea"/>
              <a:cs typeface="Times New Roman" panose="02020603050405020304" charset="0"/>
              <a:sym typeface="+mn-ea"/>
            </a:endParaRPr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8587205" y="2387785"/>
            <a:ext cx="2763052" cy="963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p>
            <a:pPr>
              <a:lnSpc>
                <a:spcPct val="150000"/>
              </a:lnSpc>
            </a:pPr>
            <a:r>
              <a:rPr lang="zh-CN" altLang="en-US" sz="2000" b="1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Impact of Policies</a:t>
            </a:r>
            <a:endParaRPr lang="zh-CN" altLang="en-US" sz="2000" b="1" kern="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charset="0"/>
              <a:ea typeface="+mn-ea"/>
              <a:cs typeface="Times New Roman" panose="02020603050405020304" charset="0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3444249" y="2486095"/>
            <a:ext cx="2763052" cy="963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p>
            <a:pPr>
              <a:lnSpc>
                <a:spcPct val="150000"/>
              </a:lnSpc>
            </a:pPr>
            <a:r>
              <a:rPr lang="zh-CN" altLang="en-US" sz="2000" b="1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Pros and Cons</a:t>
            </a:r>
            <a:endParaRPr lang="zh-CN" altLang="en-US" sz="2000" b="1" kern="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charset="0"/>
              <a:ea typeface="+mn-ea"/>
              <a:cs typeface="Times New Roman" panose="02020603050405020304" charset="0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7694259" y="1907574"/>
            <a:ext cx="654624" cy="5784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/>
          <a:p>
            <a:r>
              <a:rPr lang="en-US" altLang="zh-CN" sz="2800" b="1" kern="0" dirty="0">
                <a:solidFill>
                  <a:schemeClr val="accent1">
                    <a:lumMod val="70000"/>
                    <a:lumOff val="30000"/>
                  </a:schemeClr>
                </a:solidFill>
                <a:cs typeface="+mn-lt"/>
              </a:rPr>
              <a:t>03</a:t>
            </a:r>
            <a:endParaRPr lang="en-US" altLang="zh-CN" sz="2800" b="1" kern="0" dirty="0">
              <a:solidFill>
                <a:schemeClr val="accent1">
                  <a:lumMod val="70000"/>
                  <a:lumOff val="30000"/>
                </a:schemeClr>
              </a:solidFill>
              <a:cs typeface="+mn-lt"/>
            </a:endParaRPr>
          </a:p>
        </p:txBody>
      </p:sp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2888943" y="1809149"/>
            <a:ext cx="654624" cy="5784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/>
          <a:p>
            <a:r>
              <a:rPr lang="en-US" altLang="zh-CN" sz="2800" b="1" kern="0" dirty="0">
                <a:solidFill>
                  <a:schemeClr val="accent1">
                    <a:lumMod val="40000"/>
                    <a:lumOff val="60000"/>
                  </a:schemeClr>
                </a:solidFill>
                <a:cs typeface="+mn-lt"/>
              </a:rPr>
              <a:t>02</a:t>
            </a:r>
            <a:endParaRPr lang="en-US" altLang="zh-CN" sz="2800" b="1" kern="0" dirty="0">
              <a:solidFill>
                <a:schemeClr val="accent1">
                  <a:lumMod val="40000"/>
                  <a:lumOff val="60000"/>
                </a:schemeClr>
              </a:solidFill>
              <a:cs typeface="+mn-lt"/>
            </a:endParaRPr>
          </a:p>
        </p:txBody>
      </p:sp>
      <p:sp>
        <p:nvSpPr>
          <p:cNvPr id="23" name="矩形 22"/>
          <p:cNvSpPr/>
          <p:nvPr>
            <p:custDataLst>
              <p:tags r:id="rId7"/>
            </p:custDataLst>
          </p:nvPr>
        </p:nvSpPr>
        <p:spPr>
          <a:xfrm>
            <a:off x="699946" y="3397394"/>
            <a:ext cx="654624" cy="5784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/>
          <a:p>
            <a:r>
              <a:rPr lang="en-US" altLang="zh-CN" sz="2800" b="1" kern="0" dirty="0">
                <a:solidFill>
                  <a:schemeClr val="accent1">
                    <a:lumMod val="25000"/>
                    <a:lumOff val="75000"/>
                  </a:schemeClr>
                </a:solidFill>
                <a:cs typeface="+mn-lt"/>
              </a:rPr>
              <a:t>01</a:t>
            </a:r>
            <a:endParaRPr lang="en-US" altLang="zh-CN" sz="2800" b="1" kern="0" dirty="0">
              <a:solidFill>
                <a:schemeClr val="accent1">
                  <a:lumMod val="25000"/>
                  <a:lumOff val="75000"/>
                </a:schemeClr>
              </a:solidFill>
              <a:cs typeface="+mn-lt"/>
            </a:endParaRPr>
          </a:p>
        </p:txBody>
      </p:sp>
      <p:sp>
        <p:nvSpPr>
          <p:cNvPr id="24" name="矩形 23"/>
          <p:cNvSpPr/>
          <p:nvPr>
            <p:custDataLst>
              <p:tags r:id="rId8"/>
            </p:custDataLst>
          </p:nvPr>
        </p:nvSpPr>
        <p:spPr>
          <a:xfrm>
            <a:off x="8468460" y="3577734"/>
            <a:ext cx="654624" cy="5784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/>
          <a:p>
            <a:r>
              <a:rPr lang="en-US" altLang="zh-CN" sz="2800" b="1" kern="0" dirty="0">
                <a:solidFill>
                  <a:schemeClr val="accent1">
                    <a:lumMod val="70000"/>
                    <a:lumOff val="30000"/>
                  </a:schemeClr>
                </a:solidFill>
                <a:cs typeface="+mn-lt"/>
              </a:rPr>
              <a:t>04</a:t>
            </a:r>
            <a:endParaRPr lang="en-US" altLang="zh-CN" sz="2800" b="1" kern="0" dirty="0">
              <a:solidFill>
                <a:schemeClr val="accent1">
                  <a:lumMod val="70000"/>
                  <a:lumOff val="30000"/>
                </a:schemeClr>
              </a:solidFill>
              <a:cs typeface="+mn-lt"/>
            </a:endParaRPr>
          </a:p>
        </p:txBody>
      </p:sp>
      <p:sp>
        <p:nvSpPr>
          <p:cNvPr id="25" name="任意多边形: 形状 8"/>
          <p:cNvSpPr/>
          <p:nvPr>
            <p:custDataLst>
              <p:tags r:id="rId9"/>
            </p:custDataLst>
          </p:nvPr>
        </p:nvSpPr>
        <p:spPr>
          <a:xfrm>
            <a:off x="3617974" y="3429147"/>
            <a:ext cx="4969220" cy="2318546"/>
          </a:xfrm>
          <a:custGeom>
            <a:avLst/>
            <a:gdLst>
              <a:gd name="connsiteX0" fmla="*/ 2484360 w 4968848"/>
              <a:gd name="connsiteY0" fmla="*/ 0 h 2318615"/>
              <a:gd name="connsiteX1" fmla="*/ 4965501 w 4968848"/>
              <a:gd name="connsiteY1" fmla="*/ 2253065 h 2318615"/>
              <a:gd name="connsiteX2" fmla="*/ 4968849 w 4968848"/>
              <a:gd name="connsiteY2" fmla="*/ 2318616 h 2318615"/>
              <a:gd name="connsiteX3" fmla="*/ 3839676 w 4968848"/>
              <a:gd name="connsiteY3" fmla="*/ 2318616 h 2318615"/>
              <a:gd name="connsiteX4" fmla="*/ 3833366 w 4968848"/>
              <a:gd name="connsiteY4" fmla="*/ 2192537 h 2318615"/>
              <a:gd name="connsiteX5" fmla="*/ 2122221 w 4968848"/>
              <a:gd name="connsiteY5" fmla="*/ 638637 h 2318615"/>
              <a:gd name="connsiteX6" fmla="*/ 410819 w 4968848"/>
              <a:gd name="connsiteY6" fmla="*/ 2192537 h 2318615"/>
              <a:gd name="connsiteX7" fmla="*/ 404509 w 4968848"/>
              <a:gd name="connsiteY7" fmla="*/ 2318616 h 2318615"/>
              <a:gd name="connsiteX8" fmla="*/ 0 w 4968848"/>
              <a:gd name="connsiteY8" fmla="*/ 2318616 h 2318615"/>
              <a:gd name="connsiteX9" fmla="*/ 3348 w 4968848"/>
              <a:gd name="connsiteY9" fmla="*/ 2253065 h 2318615"/>
              <a:gd name="connsiteX10" fmla="*/ 2484360 w 4968848"/>
              <a:gd name="connsiteY10" fmla="*/ 0 h 231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68848" h="2318615">
                <a:moveTo>
                  <a:pt x="2484360" y="0"/>
                </a:moveTo>
                <a:cubicBezTo>
                  <a:pt x="3775671" y="0"/>
                  <a:pt x="4837747" y="987511"/>
                  <a:pt x="4965501" y="2253065"/>
                </a:cubicBezTo>
                <a:lnTo>
                  <a:pt x="4968849" y="2318616"/>
                </a:lnTo>
                <a:lnTo>
                  <a:pt x="3839676" y="2318616"/>
                </a:lnTo>
                <a:lnTo>
                  <a:pt x="3833366" y="2192537"/>
                </a:lnTo>
                <a:cubicBezTo>
                  <a:pt x="3745278" y="1319772"/>
                  <a:pt x="3012758" y="638637"/>
                  <a:pt x="2122221" y="638637"/>
                </a:cubicBezTo>
                <a:cubicBezTo>
                  <a:pt x="1231684" y="638637"/>
                  <a:pt x="498907" y="1319772"/>
                  <a:pt x="410819" y="2192537"/>
                </a:cubicBezTo>
                <a:lnTo>
                  <a:pt x="404509" y="2318616"/>
                </a:lnTo>
                <a:lnTo>
                  <a:pt x="0" y="2318616"/>
                </a:lnTo>
                <a:lnTo>
                  <a:pt x="3348" y="2253065"/>
                </a:lnTo>
                <a:cubicBezTo>
                  <a:pt x="130973" y="987511"/>
                  <a:pt x="1193049" y="0"/>
                  <a:pt x="2484360" y="0"/>
                </a:cubicBezTo>
              </a:path>
            </a:pathLst>
          </a:custGeom>
          <a:solidFill>
            <a:schemeClr val="accent1">
              <a:alpha val="75000"/>
            </a:schemeClr>
          </a:solidFill>
          <a:ln w="12856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26" name="任意多边形: 形状 10"/>
          <p:cNvSpPr/>
          <p:nvPr>
            <p:custDataLst>
              <p:tags r:id="rId10"/>
            </p:custDataLst>
          </p:nvPr>
        </p:nvSpPr>
        <p:spPr>
          <a:xfrm>
            <a:off x="3617974" y="3429147"/>
            <a:ext cx="4033800" cy="2318546"/>
          </a:xfrm>
          <a:custGeom>
            <a:avLst/>
            <a:gdLst>
              <a:gd name="connsiteX0" fmla="*/ 2484360 w 4033495"/>
              <a:gd name="connsiteY0" fmla="*/ 0 h 2318615"/>
              <a:gd name="connsiteX1" fmla="*/ 3850623 w 4033495"/>
              <a:gd name="connsiteY1" fmla="*/ 409789 h 2318615"/>
              <a:gd name="connsiteX2" fmla="*/ 3948112 w 4033495"/>
              <a:gd name="connsiteY2" fmla="*/ 482294 h 2318615"/>
              <a:gd name="connsiteX3" fmla="*/ 4033495 w 4033495"/>
              <a:gd name="connsiteY3" fmla="*/ 1170383 h 2318615"/>
              <a:gd name="connsiteX4" fmla="*/ 3420744 w 4033495"/>
              <a:gd name="connsiteY4" fmla="*/ 1236964 h 2318615"/>
              <a:gd name="connsiteX5" fmla="*/ 3388291 w 4033495"/>
              <a:gd name="connsiteY5" fmla="*/ 1198072 h 2318615"/>
              <a:gd name="connsiteX6" fmla="*/ 2122092 w 4033495"/>
              <a:gd name="connsiteY6" fmla="*/ 638637 h 2318615"/>
              <a:gd name="connsiteX7" fmla="*/ 410948 w 4033495"/>
              <a:gd name="connsiteY7" fmla="*/ 2192537 h 2318615"/>
              <a:gd name="connsiteX8" fmla="*/ 404637 w 4033495"/>
              <a:gd name="connsiteY8" fmla="*/ 2318616 h 2318615"/>
              <a:gd name="connsiteX9" fmla="*/ 0 w 4033495"/>
              <a:gd name="connsiteY9" fmla="*/ 2318616 h 2318615"/>
              <a:gd name="connsiteX10" fmla="*/ 3348 w 4033495"/>
              <a:gd name="connsiteY10" fmla="*/ 2253065 h 2318615"/>
              <a:gd name="connsiteX11" fmla="*/ 2484360 w 4033495"/>
              <a:gd name="connsiteY11" fmla="*/ 0 h 231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33495" h="2318615">
                <a:moveTo>
                  <a:pt x="2484360" y="0"/>
                </a:moveTo>
                <a:cubicBezTo>
                  <a:pt x="2988805" y="0"/>
                  <a:pt x="3458220" y="150677"/>
                  <a:pt x="3850623" y="409789"/>
                </a:cubicBezTo>
                <a:lnTo>
                  <a:pt x="3948112" y="482294"/>
                </a:lnTo>
                <a:lnTo>
                  <a:pt x="4033495" y="1170383"/>
                </a:lnTo>
                <a:lnTo>
                  <a:pt x="3420744" y="1236964"/>
                </a:lnTo>
                <a:lnTo>
                  <a:pt x="3388291" y="1198072"/>
                </a:lnTo>
                <a:cubicBezTo>
                  <a:pt x="3073930" y="854220"/>
                  <a:pt x="2623060" y="638637"/>
                  <a:pt x="2122092" y="638637"/>
                </a:cubicBezTo>
                <a:cubicBezTo>
                  <a:pt x="1231555" y="638637"/>
                  <a:pt x="499036" y="1319772"/>
                  <a:pt x="410948" y="2192537"/>
                </a:cubicBezTo>
                <a:lnTo>
                  <a:pt x="404637" y="2318616"/>
                </a:lnTo>
                <a:lnTo>
                  <a:pt x="0" y="2318616"/>
                </a:lnTo>
                <a:lnTo>
                  <a:pt x="3348" y="2253065"/>
                </a:lnTo>
                <a:cubicBezTo>
                  <a:pt x="130973" y="987511"/>
                  <a:pt x="1193049" y="0"/>
                  <a:pt x="2484360" y="0"/>
                </a:cubicBezTo>
              </a:path>
            </a:pathLst>
          </a:custGeom>
          <a:solidFill>
            <a:schemeClr val="accent1">
              <a:lumMod val="60000"/>
              <a:lumOff val="40000"/>
              <a:alpha val="75000"/>
            </a:schemeClr>
          </a:solidFill>
          <a:ln w="12856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27" name="任意多边形: 形状 11"/>
          <p:cNvSpPr/>
          <p:nvPr>
            <p:custDataLst>
              <p:tags r:id="rId11"/>
            </p:custDataLst>
          </p:nvPr>
        </p:nvSpPr>
        <p:spPr>
          <a:xfrm>
            <a:off x="3617974" y="3453913"/>
            <a:ext cx="2415073" cy="2293779"/>
          </a:xfrm>
          <a:custGeom>
            <a:avLst/>
            <a:gdLst>
              <a:gd name="connsiteX0" fmla="*/ 2152099 w 2414945"/>
              <a:gd name="connsiteY0" fmla="*/ 0 h 2293889"/>
              <a:gd name="connsiteX1" fmla="*/ 2414946 w 2414945"/>
              <a:gd name="connsiteY1" fmla="*/ 306504 h 2293889"/>
              <a:gd name="connsiteX2" fmla="*/ 2173091 w 2414945"/>
              <a:gd name="connsiteY2" fmla="*/ 616615 h 2293889"/>
              <a:gd name="connsiteX3" fmla="*/ 2122092 w 2414945"/>
              <a:gd name="connsiteY3" fmla="*/ 613910 h 2293889"/>
              <a:gd name="connsiteX4" fmla="*/ 410948 w 2414945"/>
              <a:gd name="connsiteY4" fmla="*/ 2167811 h 2293889"/>
              <a:gd name="connsiteX5" fmla="*/ 404637 w 2414945"/>
              <a:gd name="connsiteY5" fmla="*/ 2293889 h 2293889"/>
              <a:gd name="connsiteX6" fmla="*/ 0 w 2414945"/>
              <a:gd name="connsiteY6" fmla="*/ 2293889 h 2293889"/>
              <a:gd name="connsiteX7" fmla="*/ 3348 w 2414945"/>
              <a:gd name="connsiteY7" fmla="*/ 2228339 h 2293889"/>
              <a:gd name="connsiteX8" fmla="*/ 2012369 w 2414945"/>
              <a:gd name="connsiteY8" fmla="*/ 20219 h 2293889"/>
              <a:gd name="connsiteX9" fmla="*/ 2152099 w 2414945"/>
              <a:gd name="connsiteY9" fmla="*/ 0 h 2293889"/>
              <a:gd name="connsiteX10" fmla="*/ 2152099 w 2414945"/>
              <a:gd name="connsiteY10" fmla="*/ 0 h 2293889"/>
              <a:gd name="connsiteX11" fmla="*/ 2152099 w 2414945"/>
              <a:gd name="connsiteY11" fmla="*/ 0 h 229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14945" h="2293889">
                <a:moveTo>
                  <a:pt x="2152099" y="0"/>
                </a:moveTo>
                <a:lnTo>
                  <a:pt x="2414946" y="306504"/>
                </a:lnTo>
                <a:lnTo>
                  <a:pt x="2173091" y="616615"/>
                </a:lnTo>
                <a:lnTo>
                  <a:pt x="2122092" y="613910"/>
                </a:lnTo>
                <a:cubicBezTo>
                  <a:pt x="1231555" y="613910"/>
                  <a:pt x="499036" y="1295046"/>
                  <a:pt x="410948" y="2167811"/>
                </a:cubicBezTo>
                <a:lnTo>
                  <a:pt x="404637" y="2293889"/>
                </a:lnTo>
                <a:lnTo>
                  <a:pt x="0" y="2293889"/>
                </a:lnTo>
                <a:lnTo>
                  <a:pt x="3348" y="2228339"/>
                </a:lnTo>
                <a:cubicBezTo>
                  <a:pt x="115132" y="1121059"/>
                  <a:pt x="942179" y="226530"/>
                  <a:pt x="2012369" y="20219"/>
                </a:cubicBezTo>
                <a:lnTo>
                  <a:pt x="2152099" y="0"/>
                </a:lnTo>
                <a:lnTo>
                  <a:pt x="2152099" y="0"/>
                </a:lnTo>
                <a:lnTo>
                  <a:pt x="2152099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75000"/>
            </a:schemeClr>
          </a:solidFill>
          <a:ln w="12856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29" name="任意多边形: 形状 12"/>
          <p:cNvSpPr/>
          <p:nvPr>
            <p:custDataLst>
              <p:tags r:id="rId12"/>
            </p:custDataLst>
          </p:nvPr>
        </p:nvSpPr>
        <p:spPr>
          <a:xfrm>
            <a:off x="3617974" y="4126425"/>
            <a:ext cx="1022421" cy="1621268"/>
          </a:xfrm>
          <a:custGeom>
            <a:avLst/>
            <a:gdLst>
              <a:gd name="connsiteX0" fmla="*/ 759564 w 1022539"/>
              <a:gd name="connsiteY0" fmla="*/ 0 h 1620867"/>
              <a:gd name="connsiteX1" fmla="*/ 990859 w 1022539"/>
              <a:gd name="connsiteY1" fmla="*/ 0 h 1620867"/>
              <a:gd name="connsiteX2" fmla="*/ 1022540 w 1022539"/>
              <a:gd name="connsiteY2" fmla="*/ 342950 h 1620867"/>
              <a:gd name="connsiteX3" fmla="*/ 965489 w 1022539"/>
              <a:gd name="connsiteY3" fmla="*/ 390600 h 1620867"/>
              <a:gd name="connsiteX4" fmla="*/ 410819 w 1022539"/>
              <a:gd name="connsiteY4" fmla="*/ 1494789 h 1620867"/>
              <a:gd name="connsiteX5" fmla="*/ 404509 w 1022539"/>
              <a:gd name="connsiteY5" fmla="*/ 1620868 h 1620867"/>
              <a:gd name="connsiteX6" fmla="*/ 0 w 1022539"/>
              <a:gd name="connsiteY6" fmla="*/ 1620868 h 1620867"/>
              <a:gd name="connsiteX7" fmla="*/ 3348 w 1022539"/>
              <a:gd name="connsiteY7" fmla="*/ 1555317 h 1620867"/>
              <a:gd name="connsiteX8" fmla="*/ 751322 w 1022539"/>
              <a:gd name="connsiteY8" fmla="*/ 7341 h 1620867"/>
              <a:gd name="connsiteX9" fmla="*/ 759564 w 1022539"/>
              <a:gd name="connsiteY9" fmla="*/ 0 h 1620867"/>
              <a:gd name="connsiteX10" fmla="*/ 759564 w 1022539"/>
              <a:gd name="connsiteY10" fmla="*/ 0 h 1620867"/>
              <a:gd name="connsiteX11" fmla="*/ 759564 w 1022539"/>
              <a:gd name="connsiteY11" fmla="*/ 0 h 162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2539" h="1620867">
                <a:moveTo>
                  <a:pt x="759564" y="0"/>
                </a:moveTo>
                <a:lnTo>
                  <a:pt x="990859" y="0"/>
                </a:lnTo>
                <a:lnTo>
                  <a:pt x="1022540" y="342950"/>
                </a:lnTo>
                <a:lnTo>
                  <a:pt x="965489" y="390600"/>
                </a:lnTo>
                <a:cubicBezTo>
                  <a:pt x="660015" y="669931"/>
                  <a:pt x="454863" y="1058471"/>
                  <a:pt x="410819" y="1494789"/>
                </a:cubicBezTo>
                <a:lnTo>
                  <a:pt x="404509" y="1620868"/>
                </a:lnTo>
                <a:lnTo>
                  <a:pt x="0" y="1620868"/>
                </a:lnTo>
                <a:lnTo>
                  <a:pt x="3348" y="1555317"/>
                </a:lnTo>
                <a:cubicBezTo>
                  <a:pt x="64520" y="949777"/>
                  <a:pt x="339473" y="407857"/>
                  <a:pt x="751322" y="7341"/>
                </a:cubicBezTo>
                <a:lnTo>
                  <a:pt x="759564" y="0"/>
                </a:lnTo>
                <a:lnTo>
                  <a:pt x="759564" y="0"/>
                </a:lnTo>
                <a:lnTo>
                  <a:pt x="759564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75000"/>
            </a:schemeClr>
          </a:solidFill>
          <a:ln w="12856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30" name="任意多边形: 形状 16"/>
          <p:cNvSpPr/>
          <p:nvPr>
            <p:custDataLst>
              <p:tags r:id="rId13"/>
            </p:custDataLst>
          </p:nvPr>
        </p:nvSpPr>
        <p:spPr>
          <a:xfrm>
            <a:off x="3610989" y="5744518"/>
            <a:ext cx="412135" cy="51517"/>
          </a:xfrm>
          <a:custGeom>
            <a:avLst/>
            <a:gdLst>
              <a:gd name="connsiteX0" fmla="*/ 0 w 412106"/>
              <a:gd name="connsiteY0" fmla="*/ 0 h 51513"/>
              <a:gd name="connsiteX1" fmla="*/ 412107 w 412106"/>
              <a:gd name="connsiteY1" fmla="*/ 0 h 51513"/>
              <a:gd name="connsiteX2" fmla="*/ 412107 w 412106"/>
              <a:gd name="connsiteY2" fmla="*/ 51513 h 51513"/>
              <a:gd name="connsiteX3" fmla="*/ 0 w 412106"/>
              <a:gd name="connsiteY3" fmla="*/ 51513 h 51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106" h="51513">
                <a:moveTo>
                  <a:pt x="0" y="0"/>
                </a:moveTo>
                <a:lnTo>
                  <a:pt x="412107" y="0"/>
                </a:lnTo>
                <a:lnTo>
                  <a:pt x="412107" y="51513"/>
                </a:lnTo>
                <a:lnTo>
                  <a:pt x="0" y="5151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856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31" name="任意多边形: 形状 21"/>
          <p:cNvSpPr/>
          <p:nvPr>
            <p:custDataLst>
              <p:tags r:id="rId14"/>
            </p:custDataLst>
          </p:nvPr>
        </p:nvSpPr>
        <p:spPr>
          <a:xfrm>
            <a:off x="7454911" y="5731817"/>
            <a:ext cx="1133372" cy="51517"/>
          </a:xfrm>
          <a:custGeom>
            <a:avLst/>
            <a:gdLst>
              <a:gd name="connsiteX0" fmla="*/ 0 w 1133293"/>
              <a:gd name="connsiteY0" fmla="*/ 0 h 51513"/>
              <a:gd name="connsiteX1" fmla="*/ 1133294 w 1133293"/>
              <a:gd name="connsiteY1" fmla="*/ 0 h 51513"/>
              <a:gd name="connsiteX2" fmla="*/ 1133294 w 1133293"/>
              <a:gd name="connsiteY2" fmla="*/ 51513 h 51513"/>
              <a:gd name="connsiteX3" fmla="*/ 0 w 1133293"/>
              <a:gd name="connsiteY3" fmla="*/ 51513 h 51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3293" h="51513">
                <a:moveTo>
                  <a:pt x="0" y="0"/>
                </a:moveTo>
                <a:lnTo>
                  <a:pt x="1133294" y="0"/>
                </a:lnTo>
                <a:lnTo>
                  <a:pt x="1133294" y="51513"/>
                </a:lnTo>
                <a:lnTo>
                  <a:pt x="0" y="51513"/>
                </a:lnTo>
                <a:close/>
              </a:path>
            </a:pathLst>
          </a:custGeom>
          <a:solidFill>
            <a:schemeClr val="accent1"/>
          </a:solidFill>
          <a:ln w="12856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pic>
        <p:nvPicPr>
          <p:cNvPr id="32" name="图形 27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5587881" y="3749844"/>
            <a:ext cx="1315811" cy="2130361"/>
          </a:xfrm>
          <a:custGeom>
            <a:avLst/>
            <a:gdLst>
              <a:gd name="connsiteX0" fmla="*/ 209551 w 1315720"/>
              <a:gd name="connsiteY0" fmla="*/ 1769534 h 2130213"/>
              <a:gd name="connsiteX1" fmla="*/ 71121 w 1315720"/>
              <a:gd name="connsiteY1" fmla="*/ 1907964 h 2130213"/>
              <a:gd name="connsiteX2" fmla="*/ 209551 w 1315720"/>
              <a:gd name="connsiteY2" fmla="*/ 2046394 h 2130213"/>
              <a:gd name="connsiteX3" fmla="*/ 347981 w 1315720"/>
              <a:gd name="connsiteY3" fmla="*/ 1907964 h 2130213"/>
              <a:gd name="connsiteX4" fmla="*/ 209551 w 1315720"/>
              <a:gd name="connsiteY4" fmla="*/ 1769534 h 2130213"/>
              <a:gd name="connsiteX5" fmla="*/ 0 w 1315720"/>
              <a:gd name="connsiteY5" fmla="*/ 0 h 2130213"/>
              <a:gd name="connsiteX6" fmla="*/ 1315720 w 1315720"/>
              <a:gd name="connsiteY6" fmla="*/ 0 h 2130213"/>
              <a:gd name="connsiteX7" fmla="*/ 1315720 w 1315720"/>
              <a:gd name="connsiteY7" fmla="*/ 2130213 h 2130213"/>
              <a:gd name="connsiteX8" fmla="*/ 0 w 1315720"/>
              <a:gd name="connsiteY8" fmla="*/ 2130213 h 213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5720" h="2130213">
                <a:moveTo>
                  <a:pt x="209551" y="1769534"/>
                </a:moveTo>
                <a:cubicBezTo>
                  <a:pt x="133098" y="1769534"/>
                  <a:pt x="71121" y="1831511"/>
                  <a:pt x="71121" y="1907964"/>
                </a:cubicBezTo>
                <a:cubicBezTo>
                  <a:pt x="71121" y="1984417"/>
                  <a:pt x="133098" y="2046394"/>
                  <a:pt x="209551" y="2046394"/>
                </a:cubicBezTo>
                <a:cubicBezTo>
                  <a:pt x="286004" y="2046394"/>
                  <a:pt x="347981" y="1984417"/>
                  <a:pt x="347981" y="1907964"/>
                </a:cubicBezTo>
                <a:cubicBezTo>
                  <a:pt x="347981" y="1831511"/>
                  <a:pt x="286004" y="1769534"/>
                  <a:pt x="209551" y="1769534"/>
                </a:cubicBezTo>
                <a:close/>
                <a:moveTo>
                  <a:pt x="0" y="0"/>
                </a:moveTo>
                <a:lnTo>
                  <a:pt x="1315720" y="0"/>
                </a:lnTo>
                <a:lnTo>
                  <a:pt x="1315720" y="2130213"/>
                </a:lnTo>
                <a:lnTo>
                  <a:pt x="0" y="2130213"/>
                </a:lnTo>
                <a:close/>
              </a:path>
            </a:pathLst>
          </a:custGeom>
        </p:spPr>
      </p:pic>
      <p:sp>
        <p:nvSpPr>
          <p:cNvPr id="11" name="文本框 10"/>
          <p:cNvSpPr txBox="1"/>
          <p:nvPr/>
        </p:nvSpPr>
        <p:spPr>
          <a:xfrm>
            <a:off x="8588375" y="4207510"/>
            <a:ext cx="27806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Global Education Trends</a:t>
            </a:r>
            <a:endParaRPr lang="en-US" altLang="zh-CN" sz="2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 descr="2306fbc4-f8c4-4e48-aab3-d6da6b6bb2ab"/>
          <p:cNvSpPr>
            <a:spLocks noGrp="1"/>
          </p:cNvSpPr>
          <p:nvPr>
            <p:ph type="title" hasCustomPrompt="1"/>
          </p:nvPr>
        </p:nvSpPr>
        <p:spPr>
          <a:xfrm>
            <a:off x="6743838" y="3222991"/>
            <a:ext cx="4775061" cy="1306373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3200" b="1" i="0" u="none">
                <a:solidFill>
                  <a:srgbClr val="2F2F2F"/>
                </a:solidFill>
                <a:latin typeface="Arial" panose="020B0604020202020204"/>
              </a:rPr>
              <a:t>Introduction to Tutoring Classes</a:t>
            </a:r>
            <a:endParaRPr lang="en-US" sz="3200" b="1" i="0" u="none">
              <a:solidFill>
                <a:srgbClr val="2F2F2F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newsflash/>
      </p:transition>
    </mc:Choice>
    <mc:Fallback>
      <p:transition spd="med">
        <p:newsflash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27185" y="509905"/>
            <a:ext cx="2964815" cy="2260600"/>
          </a:xfrm>
          <a:prstGeom prst="rect">
            <a:avLst/>
          </a:prstGeom>
        </p:spPr>
      </p:pic>
      <p:sp>
        <p:nvSpPr>
          <p:cNvPr id="2" name="标题 1" descr="70be8dc1-c043-4a42-8a32-aa35d65fe76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>
                <a:solidFill>
                  <a:srgbClr val="2F2F2F"/>
                </a:solidFill>
                <a:latin typeface="Arial" panose="020B0604020202020204"/>
              </a:rPr>
              <a:t>What are Tutoring Classes?</a:t>
            </a:r>
            <a:endParaRPr lang="en-US" sz="2800" b="1" i="0" u="none">
              <a:solidFill>
                <a:srgbClr val="2F2F2F"/>
              </a:solidFill>
              <a:latin typeface="Arial" panose="020B0604020202020204"/>
            </a:endParaRPr>
          </a:p>
        </p:txBody>
      </p:sp>
      <p:grpSp>
        <p:nvGrpSpPr>
          <p:cNvPr id="11" name="9506d346-53f7-48be-8354-325d34e28acd.source.3.zh-Hans.pptx" descr="179aa2b2-ff3e-4fcc-94a2-fc412513e5c5"/>
          <p:cNvGrpSpPr/>
          <p:nvPr>
            <p:custDataLst>
              <p:tags r:id="rId2"/>
            </p:custDataLst>
          </p:nvPr>
        </p:nvGrpSpPr>
        <p:grpSpPr>
          <a:xfrm>
            <a:off x="116840" y="1941200"/>
            <a:ext cx="11684635" cy="4142735"/>
            <a:chOff x="1524148" y="2187387"/>
            <a:chExt cx="9457332" cy="3530680"/>
          </a:xfrm>
        </p:grpSpPr>
        <p:grpSp>
          <p:nvGrpSpPr>
            <p:cNvPr id="3" name="组合 2" descr="e64765e9-d555-4828-8dd5-2902d760a834"/>
            <p:cNvGrpSpPr/>
            <p:nvPr/>
          </p:nvGrpSpPr>
          <p:grpSpPr>
            <a:xfrm>
              <a:off x="1524148" y="2187387"/>
              <a:ext cx="2958952" cy="2995745"/>
              <a:chOff x="1524148" y="2187387"/>
              <a:chExt cx="2958952" cy="2995745"/>
            </a:xfrm>
          </p:grpSpPr>
          <p:sp>
            <p:nvSpPr>
              <p:cNvPr id="66" name="ComponentBackground1" descr="6e29e142-5849-4711-9ad9-5d22e8f36302"/>
              <p:cNvSpPr/>
              <p:nvPr>
                <p:custDataLst>
                  <p:tags r:id="rId3"/>
                </p:custDataLst>
              </p:nvPr>
            </p:nvSpPr>
            <p:spPr>
              <a:xfrm>
                <a:off x="1524148" y="2957400"/>
                <a:ext cx="2958952" cy="2225732"/>
              </a:xfrm>
              <a:prstGeom prst="roundRect">
                <a:avLst>
                  <a:gd name="adj" fmla="val 14325"/>
                </a:avLst>
              </a:prstGeom>
              <a:solidFill>
                <a:schemeClr val="accent1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</a:p>
            </p:txBody>
          </p:sp>
          <p:sp>
            <p:nvSpPr>
              <p:cNvPr id="67" name="Text1" descr="464d5b0e-201e-45a0-8c93-8869ec6fd208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579141" y="3596089"/>
                <a:ext cx="2786678" cy="1534257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2400" b="1" i="0" u="none">
                    <a:solidFill>
                      <a:srgbClr val="FFFFFF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Provide additional academic support and enrichment activities.</a:t>
                </a:r>
                <a:endParaRPr lang="en-US" sz="2400" b="1" i="0" u="none">
                  <a:solidFill>
                    <a:srgbClr val="FFFFFF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68" name="Bullet1" descr="6b82a0eb-0f31-4374-b34a-800108c57232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579141" y="3079799"/>
                <a:ext cx="2786678" cy="460006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sz="3200" b="1" i="0" u="none">
                    <a:solidFill>
                      <a:srgbClr val="FFFFFF"/>
                    </a:solidFill>
                    <a:latin typeface="Arial" panose="020B0604020202020204"/>
                  </a:rPr>
                  <a:t>Uses</a:t>
                </a:r>
                <a:endParaRPr lang="en-US" sz="3200" b="1" i="0" u="none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70" name="IconBackground1" descr="6fb5f77f-ffd8-4207-bcb8-53ecefd0f077"/>
              <p:cNvSpPr/>
              <p:nvPr>
                <p:custDataLst>
                  <p:tags r:id="rId6"/>
                </p:custDataLst>
              </p:nvPr>
            </p:nvSpPr>
            <p:spPr>
              <a:xfrm rot="21244468" flipH="1">
                <a:off x="1729464" y="2187387"/>
                <a:ext cx="952806" cy="913195"/>
              </a:xfrm>
              <a:custGeom>
                <a:avLst/>
                <a:gdLst>
                  <a:gd name="connsiteX0" fmla="*/ 1286236 w 2656644"/>
                  <a:gd name="connsiteY0" fmla="*/ 0 h 1806266"/>
                  <a:gd name="connsiteX1" fmla="*/ 1986354 w 2656644"/>
                  <a:gd name="connsiteY1" fmla="*/ 84280 h 1806266"/>
                  <a:gd name="connsiteX2" fmla="*/ 2297748 w 2656644"/>
                  <a:gd name="connsiteY2" fmla="*/ 214770 h 1806266"/>
                  <a:gd name="connsiteX3" fmla="*/ 2567909 w 2656644"/>
                  <a:gd name="connsiteY3" fmla="*/ 537211 h 1806266"/>
                  <a:gd name="connsiteX4" fmla="*/ 2655975 w 2656644"/>
                  <a:gd name="connsiteY4" fmla="*/ 897047 h 1806266"/>
                  <a:gd name="connsiteX5" fmla="*/ 2515993 w 2656644"/>
                  <a:gd name="connsiteY5" fmla="*/ 1298477 h 1806266"/>
                  <a:gd name="connsiteX6" fmla="*/ 1938846 w 2656644"/>
                  <a:gd name="connsiteY6" fmla="*/ 1695447 h 1806266"/>
                  <a:gd name="connsiteX7" fmla="*/ 1724646 w 2656644"/>
                  <a:gd name="connsiteY7" fmla="*/ 1754936 h 1806266"/>
                  <a:gd name="connsiteX8" fmla="*/ 1104451 w 2656644"/>
                  <a:gd name="connsiteY8" fmla="*/ 1804311 h 1806266"/>
                  <a:gd name="connsiteX9" fmla="*/ 534047 w 2656644"/>
                  <a:gd name="connsiteY9" fmla="*/ 1716556 h 1806266"/>
                  <a:gd name="connsiteX10" fmla="*/ 239613 w 2656644"/>
                  <a:gd name="connsiteY10" fmla="*/ 1563037 h 1806266"/>
                  <a:gd name="connsiteX11" fmla="*/ 19448 w 2656644"/>
                  <a:gd name="connsiteY11" fmla="*/ 1177581 h 1806266"/>
                  <a:gd name="connsiteX12" fmla="*/ 92785 w 2656644"/>
                  <a:gd name="connsiteY12" fmla="*/ 568952 h 1806266"/>
                  <a:gd name="connsiteX13" fmla="*/ 501165 w 2656644"/>
                  <a:gd name="connsiteY13" fmla="*/ 159639 h 1806266"/>
                  <a:gd name="connsiteX14" fmla="*/ 1014622 w 2656644"/>
                  <a:gd name="connsiteY14" fmla="*/ 10736 h 1806266"/>
                  <a:gd name="connsiteX15" fmla="*/ 1286236 w 2656644"/>
                  <a:gd name="connsiteY15" fmla="*/ 0 h 1806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56644" h="1806266">
                    <a:moveTo>
                      <a:pt x="1286236" y="0"/>
                    </a:moveTo>
                    <a:cubicBezTo>
                      <a:pt x="1496131" y="6846"/>
                      <a:pt x="1743836" y="23339"/>
                      <a:pt x="1986354" y="84280"/>
                    </a:cubicBezTo>
                    <a:cubicBezTo>
                      <a:pt x="2096617" y="111975"/>
                      <a:pt x="2201643" y="153000"/>
                      <a:pt x="2297748" y="214770"/>
                    </a:cubicBezTo>
                    <a:cubicBezTo>
                      <a:pt x="2421340" y="294175"/>
                      <a:pt x="2511688" y="401534"/>
                      <a:pt x="2567909" y="537211"/>
                    </a:cubicBezTo>
                    <a:cubicBezTo>
                      <a:pt x="2615676" y="652558"/>
                      <a:pt x="2649907" y="771379"/>
                      <a:pt x="2655975" y="897047"/>
                    </a:cubicBezTo>
                    <a:cubicBezTo>
                      <a:pt x="2663340" y="1049787"/>
                      <a:pt x="2609504" y="1181730"/>
                      <a:pt x="2515993" y="1298477"/>
                    </a:cubicBezTo>
                    <a:cubicBezTo>
                      <a:pt x="2363823" y="1488560"/>
                      <a:pt x="2165649" y="1613242"/>
                      <a:pt x="1938846" y="1695447"/>
                    </a:cubicBezTo>
                    <a:cubicBezTo>
                      <a:pt x="1853270" y="1726462"/>
                      <a:pt x="1788283" y="1740725"/>
                      <a:pt x="1724646" y="1754936"/>
                    </a:cubicBezTo>
                    <a:cubicBezTo>
                      <a:pt x="1668581" y="1767435"/>
                      <a:pt x="1437732" y="1816602"/>
                      <a:pt x="1104451" y="1804311"/>
                    </a:cubicBezTo>
                    <a:cubicBezTo>
                      <a:pt x="789479" y="1792693"/>
                      <a:pt x="589749" y="1733879"/>
                      <a:pt x="534047" y="1716556"/>
                    </a:cubicBezTo>
                    <a:cubicBezTo>
                      <a:pt x="442247" y="1688031"/>
                      <a:pt x="339815" y="1645761"/>
                      <a:pt x="239613" y="1563037"/>
                    </a:cubicBezTo>
                    <a:cubicBezTo>
                      <a:pt x="117731" y="1462369"/>
                      <a:pt x="48700" y="1330426"/>
                      <a:pt x="19448" y="1177581"/>
                    </a:cubicBezTo>
                    <a:cubicBezTo>
                      <a:pt x="-20747" y="967478"/>
                      <a:pt x="258" y="762822"/>
                      <a:pt x="92785" y="568952"/>
                    </a:cubicBezTo>
                    <a:cubicBezTo>
                      <a:pt x="180384" y="385352"/>
                      <a:pt x="324307" y="255121"/>
                      <a:pt x="501165" y="159639"/>
                    </a:cubicBezTo>
                    <a:cubicBezTo>
                      <a:pt x="661426" y="73129"/>
                      <a:pt x="834082" y="28629"/>
                      <a:pt x="1014622" y="10736"/>
                    </a:cubicBezTo>
                    <a:cubicBezTo>
                      <a:pt x="1092108" y="3060"/>
                      <a:pt x="1169645" y="363"/>
                      <a:pt x="1286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</a:p>
            </p:txBody>
          </p:sp>
          <p:sp>
            <p:nvSpPr>
              <p:cNvPr id="71" name="Icon1" descr="d4b784f0-dfe1-4b7a-b702-7c933a7cfc12"/>
              <p:cNvSpPr/>
              <p:nvPr>
                <p:custDataLst>
                  <p:tags r:id="rId7"/>
                </p:custDataLst>
              </p:nvPr>
            </p:nvSpPr>
            <p:spPr>
              <a:xfrm>
                <a:off x="2040272" y="2476368"/>
                <a:ext cx="355713" cy="328965"/>
              </a:xfrm>
              <a:custGeom>
                <a:avLst/>
                <a:gdLst>
                  <a:gd name="connsiteX0" fmla="*/ 307303 w 605085"/>
                  <a:gd name="connsiteY0" fmla="*/ 440470 h 559584"/>
                  <a:gd name="connsiteX1" fmla="*/ 325920 w 605085"/>
                  <a:gd name="connsiteY1" fmla="*/ 448113 h 559584"/>
                  <a:gd name="connsiteX2" fmla="*/ 325920 w 605085"/>
                  <a:gd name="connsiteY2" fmla="*/ 485127 h 559584"/>
                  <a:gd name="connsiteX3" fmla="*/ 288836 w 605085"/>
                  <a:gd name="connsiteY3" fmla="*/ 485127 h 559584"/>
                  <a:gd name="connsiteX4" fmla="*/ 288836 w 605085"/>
                  <a:gd name="connsiteY4" fmla="*/ 448113 h 559584"/>
                  <a:gd name="connsiteX5" fmla="*/ 307303 w 605085"/>
                  <a:gd name="connsiteY5" fmla="*/ 440470 h 559584"/>
                  <a:gd name="connsiteX6" fmla="*/ 307301 w 605085"/>
                  <a:gd name="connsiteY6" fmla="*/ 418902 h 559584"/>
                  <a:gd name="connsiteX7" fmla="*/ 273533 w 605085"/>
                  <a:gd name="connsiteY7" fmla="*/ 432985 h 559584"/>
                  <a:gd name="connsiteX8" fmla="*/ 273533 w 605085"/>
                  <a:gd name="connsiteY8" fmla="*/ 500405 h 559584"/>
                  <a:gd name="connsiteX9" fmla="*/ 307301 w 605085"/>
                  <a:gd name="connsiteY9" fmla="*/ 514338 h 559584"/>
                  <a:gd name="connsiteX10" fmla="*/ 341068 w 605085"/>
                  <a:gd name="connsiteY10" fmla="*/ 500405 h 559584"/>
                  <a:gd name="connsiteX11" fmla="*/ 341068 w 605085"/>
                  <a:gd name="connsiteY11" fmla="*/ 432985 h 559584"/>
                  <a:gd name="connsiteX12" fmla="*/ 307301 w 605085"/>
                  <a:gd name="connsiteY12" fmla="*/ 418902 h 559584"/>
                  <a:gd name="connsiteX13" fmla="*/ 188893 w 605085"/>
                  <a:gd name="connsiteY13" fmla="*/ 374420 h 559584"/>
                  <a:gd name="connsiteX14" fmla="*/ 207368 w 605085"/>
                  <a:gd name="connsiteY14" fmla="*/ 382063 h 559584"/>
                  <a:gd name="connsiteX15" fmla="*/ 215179 w 605085"/>
                  <a:gd name="connsiteY15" fmla="*/ 400645 h 559584"/>
                  <a:gd name="connsiteX16" fmla="*/ 207368 w 605085"/>
                  <a:gd name="connsiteY16" fmla="*/ 419077 h 559584"/>
                  <a:gd name="connsiteX17" fmla="*/ 170268 w 605085"/>
                  <a:gd name="connsiteY17" fmla="*/ 419077 h 559584"/>
                  <a:gd name="connsiteX18" fmla="*/ 162608 w 605085"/>
                  <a:gd name="connsiteY18" fmla="*/ 400645 h 559584"/>
                  <a:gd name="connsiteX19" fmla="*/ 170268 w 605085"/>
                  <a:gd name="connsiteY19" fmla="*/ 382063 h 559584"/>
                  <a:gd name="connsiteX20" fmla="*/ 188893 w 605085"/>
                  <a:gd name="connsiteY20" fmla="*/ 374420 h 559584"/>
                  <a:gd name="connsiteX21" fmla="*/ 426769 w 605085"/>
                  <a:gd name="connsiteY21" fmla="*/ 373503 h 559584"/>
                  <a:gd name="connsiteX22" fmla="*/ 445395 w 605085"/>
                  <a:gd name="connsiteY22" fmla="*/ 381145 h 559584"/>
                  <a:gd name="connsiteX23" fmla="*/ 453055 w 605085"/>
                  <a:gd name="connsiteY23" fmla="*/ 399724 h 559584"/>
                  <a:gd name="connsiteX24" fmla="*/ 445395 w 605085"/>
                  <a:gd name="connsiteY24" fmla="*/ 418302 h 559584"/>
                  <a:gd name="connsiteX25" fmla="*/ 408144 w 605085"/>
                  <a:gd name="connsiteY25" fmla="*/ 418302 h 559584"/>
                  <a:gd name="connsiteX26" fmla="*/ 400484 w 605085"/>
                  <a:gd name="connsiteY26" fmla="*/ 399724 h 559584"/>
                  <a:gd name="connsiteX27" fmla="*/ 408144 w 605085"/>
                  <a:gd name="connsiteY27" fmla="*/ 381145 h 559584"/>
                  <a:gd name="connsiteX28" fmla="*/ 426769 w 605085"/>
                  <a:gd name="connsiteY28" fmla="*/ 373503 h 559584"/>
                  <a:gd name="connsiteX29" fmla="*/ 188890 w 605085"/>
                  <a:gd name="connsiteY29" fmla="*/ 352830 h 559584"/>
                  <a:gd name="connsiteX30" fmla="*/ 155123 w 605085"/>
                  <a:gd name="connsiteY30" fmla="*/ 366764 h 559584"/>
                  <a:gd name="connsiteX31" fmla="*/ 141016 w 605085"/>
                  <a:gd name="connsiteY31" fmla="*/ 400623 h 559584"/>
                  <a:gd name="connsiteX32" fmla="*/ 155123 w 605085"/>
                  <a:gd name="connsiteY32" fmla="*/ 434333 h 559584"/>
                  <a:gd name="connsiteX33" fmla="*/ 188890 w 605085"/>
                  <a:gd name="connsiteY33" fmla="*/ 448267 h 559584"/>
                  <a:gd name="connsiteX34" fmla="*/ 222657 w 605085"/>
                  <a:gd name="connsiteY34" fmla="*/ 434333 h 559584"/>
                  <a:gd name="connsiteX35" fmla="*/ 236615 w 605085"/>
                  <a:gd name="connsiteY35" fmla="*/ 400623 h 559584"/>
                  <a:gd name="connsiteX36" fmla="*/ 222657 w 605085"/>
                  <a:gd name="connsiteY36" fmla="*/ 366764 h 559584"/>
                  <a:gd name="connsiteX37" fmla="*/ 188890 w 605085"/>
                  <a:gd name="connsiteY37" fmla="*/ 352830 h 559584"/>
                  <a:gd name="connsiteX38" fmla="*/ 426762 w 605085"/>
                  <a:gd name="connsiteY38" fmla="*/ 351931 h 559584"/>
                  <a:gd name="connsiteX39" fmla="*/ 392994 w 605085"/>
                  <a:gd name="connsiteY39" fmla="*/ 366015 h 559584"/>
                  <a:gd name="connsiteX40" fmla="*/ 379037 w 605085"/>
                  <a:gd name="connsiteY40" fmla="*/ 399724 h 559584"/>
                  <a:gd name="connsiteX41" fmla="*/ 392994 w 605085"/>
                  <a:gd name="connsiteY41" fmla="*/ 433434 h 559584"/>
                  <a:gd name="connsiteX42" fmla="*/ 426762 w 605085"/>
                  <a:gd name="connsiteY42" fmla="*/ 447368 h 559584"/>
                  <a:gd name="connsiteX43" fmla="*/ 460529 w 605085"/>
                  <a:gd name="connsiteY43" fmla="*/ 433434 h 559584"/>
                  <a:gd name="connsiteX44" fmla="*/ 474486 w 605085"/>
                  <a:gd name="connsiteY44" fmla="*/ 399724 h 559584"/>
                  <a:gd name="connsiteX45" fmla="*/ 460529 w 605085"/>
                  <a:gd name="connsiteY45" fmla="*/ 366015 h 559584"/>
                  <a:gd name="connsiteX46" fmla="*/ 426762 w 605085"/>
                  <a:gd name="connsiteY46" fmla="*/ 351931 h 559584"/>
                  <a:gd name="connsiteX47" fmla="*/ 494154 w 605085"/>
                  <a:gd name="connsiteY47" fmla="*/ 253965 h 559584"/>
                  <a:gd name="connsiteX48" fmla="*/ 512775 w 605085"/>
                  <a:gd name="connsiteY48" fmla="*/ 261607 h 559584"/>
                  <a:gd name="connsiteX49" fmla="*/ 512775 w 605085"/>
                  <a:gd name="connsiteY49" fmla="*/ 298764 h 559584"/>
                  <a:gd name="connsiteX50" fmla="*/ 475533 w 605085"/>
                  <a:gd name="connsiteY50" fmla="*/ 298764 h 559584"/>
                  <a:gd name="connsiteX51" fmla="*/ 467874 w 605085"/>
                  <a:gd name="connsiteY51" fmla="*/ 280186 h 559584"/>
                  <a:gd name="connsiteX52" fmla="*/ 475533 w 605085"/>
                  <a:gd name="connsiteY52" fmla="*/ 261607 h 559584"/>
                  <a:gd name="connsiteX53" fmla="*/ 494154 w 605085"/>
                  <a:gd name="connsiteY53" fmla="*/ 253965 h 559584"/>
                  <a:gd name="connsiteX54" fmla="*/ 119099 w 605085"/>
                  <a:gd name="connsiteY54" fmla="*/ 252483 h 559584"/>
                  <a:gd name="connsiteX55" fmla="*/ 137720 w 605085"/>
                  <a:gd name="connsiteY55" fmla="*/ 260125 h 559584"/>
                  <a:gd name="connsiteX56" fmla="*/ 137569 w 605085"/>
                  <a:gd name="connsiteY56" fmla="*/ 297282 h 559584"/>
                  <a:gd name="connsiteX57" fmla="*/ 100478 w 605085"/>
                  <a:gd name="connsiteY57" fmla="*/ 297282 h 559584"/>
                  <a:gd name="connsiteX58" fmla="*/ 92819 w 605085"/>
                  <a:gd name="connsiteY58" fmla="*/ 278704 h 559584"/>
                  <a:gd name="connsiteX59" fmla="*/ 100478 w 605085"/>
                  <a:gd name="connsiteY59" fmla="*/ 260125 h 559584"/>
                  <a:gd name="connsiteX60" fmla="*/ 119099 w 605085"/>
                  <a:gd name="connsiteY60" fmla="*/ 252483 h 559584"/>
                  <a:gd name="connsiteX61" fmla="*/ 494146 w 605085"/>
                  <a:gd name="connsiteY61" fmla="*/ 232524 h 559584"/>
                  <a:gd name="connsiteX62" fmla="*/ 460379 w 605085"/>
                  <a:gd name="connsiteY62" fmla="*/ 246457 h 559584"/>
                  <a:gd name="connsiteX63" fmla="*/ 446422 w 605085"/>
                  <a:gd name="connsiteY63" fmla="*/ 280167 h 559584"/>
                  <a:gd name="connsiteX64" fmla="*/ 460379 w 605085"/>
                  <a:gd name="connsiteY64" fmla="*/ 313877 h 559584"/>
                  <a:gd name="connsiteX65" fmla="*/ 494146 w 605085"/>
                  <a:gd name="connsiteY65" fmla="*/ 327810 h 559584"/>
                  <a:gd name="connsiteX66" fmla="*/ 527913 w 605085"/>
                  <a:gd name="connsiteY66" fmla="*/ 313877 h 559584"/>
                  <a:gd name="connsiteX67" fmla="*/ 527913 w 605085"/>
                  <a:gd name="connsiteY67" fmla="*/ 246457 h 559584"/>
                  <a:gd name="connsiteX68" fmla="*/ 494146 w 605085"/>
                  <a:gd name="connsiteY68" fmla="*/ 232524 h 559584"/>
                  <a:gd name="connsiteX69" fmla="*/ 119105 w 605085"/>
                  <a:gd name="connsiteY69" fmla="*/ 231025 h 559584"/>
                  <a:gd name="connsiteX70" fmla="*/ 85338 w 605085"/>
                  <a:gd name="connsiteY70" fmla="*/ 244959 h 559584"/>
                  <a:gd name="connsiteX71" fmla="*/ 71230 w 605085"/>
                  <a:gd name="connsiteY71" fmla="*/ 278669 h 559584"/>
                  <a:gd name="connsiteX72" fmla="*/ 85338 w 605085"/>
                  <a:gd name="connsiteY72" fmla="*/ 312378 h 559584"/>
                  <a:gd name="connsiteX73" fmla="*/ 119105 w 605085"/>
                  <a:gd name="connsiteY73" fmla="*/ 326312 h 559584"/>
                  <a:gd name="connsiteX74" fmla="*/ 152872 w 605085"/>
                  <a:gd name="connsiteY74" fmla="*/ 312378 h 559584"/>
                  <a:gd name="connsiteX75" fmla="*/ 152872 w 605085"/>
                  <a:gd name="connsiteY75" fmla="*/ 244959 h 559584"/>
                  <a:gd name="connsiteX76" fmla="*/ 119105 w 605085"/>
                  <a:gd name="connsiteY76" fmla="*/ 231025 h 559584"/>
                  <a:gd name="connsiteX77" fmla="*/ 194432 w 605085"/>
                  <a:gd name="connsiteY77" fmla="*/ 78398 h 559584"/>
                  <a:gd name="connsiteX78" fmla="*/ 221890 w 605085"/>
                  <a:gd name="connsiteY78" fmla="*/ 90821 h 559584"/>
                  <a:gd name="connsiteX79" fmla="*/ 228192 w 605085"/>
                  <a:gd name="connsiteY79" fmla="*/ 134077 h 559584"/>
                  <a:gd name="connsiteX80" fmla="*/ 212287 w 605085"/>
                  <a:gd name="connsiteY80" fmla="*/ 140213 h 559584"/>
                  <a:gd name="connsiteX81" fmla="*/ 184829 w 605085"/>
                  <a:gd name="connsiteY81" fmla="*/ 127790 h 559584"/>
                  <a:gd name="connsiteX82" fmla="*/ 178527 w 605085"/>
                  <a:gd name="connsiteY82" fmla="*/ 84535 h 559584"/>
                  <a:gd name="connsiteX83" fmla="*/ 194432 w 605085"/>
                  <a:gd name="connsiteY83" fmla="*/ 78398 h 559584"/>
                  <a:gd name="connsiteX84" fmla="*/ 194443 w 605085"/>
                  <a:gd name="connsiteY84" fmla="*/ 56932 h 559584"/>
                  <a:gd name="connsiteX85" fmla="*/ 163377 w 605085"/>
                  <a:gd name="connsiteY85" fmla="*/ 69368 h 559584"/>
                  <a:gd name="connsiteX86" fmla="*/ 169681 w 605085"/>
                  <a:gd name="connsiteY86" fmla="*/ 143080 h 559584"/>
                  <a:gd name="connsiteX87" fmla="*/ 212302 w 605085"/>
                  <a:gd name="connsiteY87" fmla="*/ 161658 h 559584"/>
                  <a:gd name="connsiteX88" fmla="*/ 243518 w 605085"/>
                  <a:gd name="connsiteY88" fmla="*/ 149372 h 559584"/>
                  <a:gd name="connsiteX89" fmla="*/ 237215 w 605085"/>
                  <a:gd name="connsiteY89" fmla="*/ 75660 h 559584"/>
                  <a:gd name="connsiteX90" fmla="*/ 194443 w 605085"/>
                  <a:gd name="connsiteY90" fmla="*/ 56932 h 559584"/>
                  <a:gd name="connsiteX91" fmla="*/ 184688 w 605085"/>
                  <a:gd name="connsiteY91" fmla="*/ 0 h 559584"/>
                  <a:gd name="connsiteX92" fmla="*/ 274284 w 605085"/>
                  <a:gd name="connsiteY92" fmla="*/ 37006 h 559584"/>
                  <a:gd name="connsiteX93" fmla="*/ 311203 w 605085"/>
                  <a:gd name="connsiteY93" fmla="*/ 121955 h 559584"/>
                  <a:gd name="connsiteX94" fmla="*/ 311353 w 605085"/>
                  <a:gd name="connsiteY94" fmla="*/ 123004 h 559584"/>
                  <a:gd name="connsiteX95" fmla="*/ 311203 w 605085"/>
                  <a:gd name="connsiteY95" fmla="*/ 124053 h 559584"/>
                  <a:gd name="connsiteX96" fmla="*/ 311053 w 605085"/>
                  <a:gd name="connsiteY96" fmla="*/ 128547 h 559584"/>
                  <a:gd name="connsiteX97" fmla="*/ 311203 w 605085"/>
                  <a:gd name="connsiteY97" fmla="*/ 131244 h 559584"/>
                  <a:gd name="connsiteX98" fmla="*/ 324409 w 605085"/>
                  <a:gd name="connsiteY98" fmla="*/ 165853 h 559584"/>
                  <a:gd name="connsiteX99" fmla="*/ 356226 w 605085"/>
                  <a:gd name="connsiteY99" fmla="*/ 179037 h 559584"/>
                  <a:gd name="connsiteX100" fmla="*/ 388042 w 605085"/>
                  <a:gd name="connsiteY100" fmla="*/ 165853 h 559584"/>
                  <a:gd name="connsiteX101" fmla="*/ 477637 w 605085"/>
                  <a:gd name="connsiteY101" fmla="*/ 128697 h 559584"/>
                  <a:gd name="connsiteX102" fmla="*/ 567383 w 605085"/>
                  <a:gd name="connsiteY102" fmla="*/ 165853 h 559584"/>
                  <a:gd name="connsiteX103" fmla="*/ 604302 w 605085"/>
                  <a:gd name="connsiteY103" fmla="*/ 249753 h 559584"/>
                  <a:gd name="connsiteX104" fmla="*/ 605052 w 605085"/>
                  <a:gd name="connsiteY104" fmla="*/ 252899 h 559584"/>
                  <a:gd name="connsiteX105" fmla="*/ 516357 w 605085"/>
                  <a:gd name="connsiteY105" fmla="*/ 471189 h 559584"/>
                  <a:gd name="connsiteX106" fmla="*/ 302348 w 605085"/>
                  <a:gd name="connsiteY106" fmla="*/ 559584 h 559584"/>
                  <a:gd name="connsiteX107" fmla="*/ 88489 w 605085"/>
                  <a:gd name="connsiteY107" fmla="*/ 471189 h 559584"/>
                  <a:gd name="connsiteX108" fmla="*/ 88339 w 605085"/>
                  <a:gd name="connsiteY108" fmla="*/ 44048 h 559584"/>
                  <a:gd name="connsiteX109" fmla="*/ 89239 w 605085"/>
                  <a:gd name="connsiteY109" fmla="*/ 43149 h 559584"/>
                  <a:gd name="connsiteX110" fmla="*/ 89840 w 605085"/>
                  <a:gd name="connsiteY110" fmla="*/ 42550 h 559584"/>
                  <a:gd name="connsiteX111" fmla="*/ 94792 w 605085"/>
                  <a:gd name="connsiteY111" fmla="*/ 37006 h 559584"/>
                  <a:gd name="connsiteX112" fmla="*/ 111451 w 605085"/>
                  <a:gd name="connsiteY112" fmla="*/ 23223 h 559584"/>
                  <a:gd name="connsiteX113" fmla="*/ 184688 w 605085"/>
                  <a:gd name="connsiteY113" fmla="*/ 0 h 559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</a:cxnLst>
                <a:rect l="l" t="t" r="r" b="b"/>
                <a:pathLst>
                  <a:path w="605085" h="559584">
                    <a:moveTo>
                      <a:pt x="307303" y="440470"/>
                    </a:moveTo>
                    <a:cubicBezTo>
                      <a:pt x="314359" y="440470"/>
                      <a:pt x="320965" y="443168"/>
                      <a:pt x="325920" y="448113"/>
                    </a:cubicBezTo>
                    <a:cubicBezTo>
                      <a:pt x="336129" y="458303"/>
                      <a:pt x="336129" y="474937"/>
                      <a:pt x="325920" y="485127"/>
                    </a:cubicBezTo>
                    <a:cubicBezTo>
                      <a:pt x="316011" y="495017"/>
                      <a:pt x="298745" y="495017"/>
                      <a:pt x="288836" y="485127"/>
                    </a:cubicBezTo>
                    <a:cubicBezTo>
                      <a:pt x="278477" y="474937"/>
                      <a:pt x="278477" y="458303"/>
                      <a:pt x="288836" y="448113"/>
                    </a:cubicBezTo>
                    <a:cubicBezTo>
                      <a:pt x="293791" y="443168"/>
                      <a:pt x="300397" y="440470"/>
                      <a:pt x="307303" y="440470"/>
                    </a:cubicBezTo>
                    <a:close/>
                    <a:moveTo>
                      <a:pt x="307301" y="418902"/>
                    </a:moveTo>
                    <a:cubicBezTo>
                      <a:pt x="294544" y="418902"/>
                      <a:pt x="282538" y="423846"/>
                      <a:pt x="273533" y="432985"/>
                    </a:cubicBezTo>
                    <a:cubicBezTo>
                      <a:pt x="254924" y="451563"/>
                      <a:pt x="254924" y="481827"/>
                      <a:pt x="273533" y="500405"/>
                    </a:cubicBezTo>
                    <a:cubicBezTo>
                      <a:pt x="282538" y="509394"/>
                      <a:pt x="294544" y="514338"/>
                      <a:pt x="307301" y="514338"/>
                    </a:cubicBezTo>
                    <a:cubicBezTo>
                      <a:pt x="320057" y="514338"/>
                      <a:pt x="332063" y="509394"/>
                      <a:pt x="341068" y="500405"/>
                    </a:cubicBezTo>
                    <a:cubicBezTo>
                      <a:pt x="359677" y="481827"/>
                      <a:pt x="359677" y="451563"/>
                      <a:pt x="341068" y="432985"/>
                    </a:cubicBezTo>
                    <a:cubicBezTo>
                      <a:pt x="332063" y="423846"/>
                      <a:pt x="320057" y="418902"/>
                      <a:pt x="307301" y="418902"/>
                    </a:cubicBezTo>
                    <a:close/>
                    <a:moveTo>
                      <a:pt x="188893" y="374420"/>
                    </a:moveTo>
                    <a:cubicBezTo>
                      <a:pt x="195803" y="374420"/>
                      <a:pt x="202412" y="377118"/>
                      <a:pt x="207368" y="382063"/>
                    </a:cubicBezTo>
                    <a:cubicBezTo>
                      <a:pt x="212325" y="387008"/>
                      <a:pt x="215179" y="393602"/>
                      <a:pt x="215179" y="400645"/>
                    </a:cubicBezTo>
                    <a:cubicBezTo>
                      <a:pt x="215179" y="407538"/>
                      <a:pt x="212325" y="414132"/>
                      <a:pt x="207368" y="419077"/>
                    </a:cubicBezTo>
                    <a:cubicBezTo>
                      <a:pt x="197455" y="428967"/>
                      <a:pt x="180182" y="428967"/>
                      <a:pt x="170268" y="419077"/>
                    </a:cubicBezTo>
                    <a:cubicBezTo>
                      <a:pt x="165312" y="414132"/>
                      <a:pt x="162608" y="407538"/>
                      <a:pt x="162608" y="400645"/>
                    </a:cubicBezTo>
                    <a:cubicBezTo>
                      <a:pt x="162608" y="393602"/>
                      <a:pt x="165312" y="387008"/>
                      <a:pt x="170268" y="382063"/>
                    </a:cubicBezTo>
                    <a:cubicBezTo>
                      <a:pt x="175225" y="377118"/>
                      <a:pt x="181834" y="374420"/>
                      <a:pt x="188893" y="374420"/>
                    </a:cubicBezTo>
                    <a:close/>
                    <a:moveTo>
                      <a:pt x="426769" y="373503"/>
                    </a:moveTo>
                    <a:cubicBezTo>
                      <a:pt x="433829" y="373503"/>
                      <a:pt x="440438" y="376200"/>
                      <a:pt x="445395" y="381145"/>
                    </a:cubicBezTo>
                    <a:cubicBezTo>
                      <a:pt x="450351" y="386089"/>
                      <a:pt x="453055" y="392682"/>
                      <a:pt x="453055" y="399724"/>
                    </a:cubicBezTo>
                    <a:cubicBezTo>
                      <a:pt x="453055" y="406766"/>
                      <a:pt x="450351" y="413208"/>
                      <a:pt x="445395" y="418302"/>
                    </a:cubicBezTo>
                    <a:cubicBezTo>
                      <a:pt x="435331" y="428191"/>
                      <a:pt x="418058" y="428191"/>
                      <a:pt x="408144" y="418302"/>
                    </a:cubicBezTo>
                    <a:cubicBezTo>
                      <a:pt x="403188" y="413208"/>
                      <a:pt x="400484" y="406766"/>
                      <a:pt x="400484" y="399724"/>
                    </a:cubicBezTo>
                    <a:cubicBezTo>
                      <a:pt x="400484" y="392682"/>
                      <a:pt x="403188" y="386089"/>
                      <a:pt x="408144" y="381145"/>
                    </a:cubicBezTo>
                    <a:cubicBezTo>
                      <a:pt x="413101" y="376200"/>
                      <a:pt x="419710" y="373503"/>
                      <a:pt x="426769" y="373503"/>
                    </a:cubicBezTo>
                    <a:close/>
                    <a:moveTo>
                      <a:pt x="188890" y="352830"/>
                    </a:moveTo>
                    <a:cubicBezTo>
                      <a:pt x="176134" y="352830"/>
                      <a:pt x="164128" y="357774"/>
                      <a:pt x="155123" y="366764"/>
                    </a:cubicBezTo>
                    <a:cubicBezTo>
                      <a:pt x="145968" y="375903"/>
                      <a:pt x="141016" y="387889"/>
                      <a:pt x="141016" y="400623"/>
                    </a:cubicBezTo>
                    <a:cubicBezTo>
                      <a:pt x="141016" y="413358"/>
                      <a:pt x="145968" y="425194"/>
                      <a:pt x="155123" y="434333"/>
                    </a:cubicBezTo>
                    <a:cubicBezTo>
                      <a:pt x="164128" y="443323"/>
                      <a:pt x="176134" y="448267"/>
                      <a:pt x="188890" y="448267"/>
                    </a:cubicBezTo>
                    <a:cubicBezTo>
                      <a:pt x="201647" y="448267"/>
                      <a:pt x="213503" y="443323"/>
                      <a:pt x="222657" y="434333"/>
                    </a:cubicBezTo>
                    <a:cubicBezTo>
                      <a:pt x="231662" y="425194"/>
                      <a:pt x="236615" y="413358"/>
                      <a:pt x="236615" y="400623"/>
                    </a:cubicBezTo>
                    <a:cubicBezTo>
                      <a:pt x="236615" y="387739"/>
                      <a:pt x="231662" y="375903"/>
                      <a:pt x="222657" y="366764"/>
                    </a:cubicBezTo>
                    <a:cubicBezTo>
                      <a:pt x="213653" y="357774"/>
                      <a:pt x="201647" y="352830"/>
                      <a:pt x="188890" y="352830"/>
                    </a:cubicBezTo>
                    <a:close/>
                    <a:moveTo>
                      <a:pt x="426762" y="351931"/>
                    </a:moveTo>
                    <a:cubicBezTo>
                      <a:pt x="414005" y="351931"/>
                      <a:pt x="401999" y="356875"/>
                      <a:pt x="392994" y="366015"/>
                    </a:cubicBezTo>
                    <a:cubicBezTo>
                      <a:pt x="383990" y="375004"/>
                      <a:pt x="379037" y="386990"/>
                      <a:pt x="379037" y="399724"/>
                    </a:cubicBezTo>
                    <a:cubicBezTo>
                      <a:pt x="379037" y="412459"/>
                      <a:pt x="383990" y="424445"/>
                      <a:pt x="392994" y="433434"/>
                    </a:cubicBezTo>
                    <a:cubicBezTo>
                      <a:pt x="401999" y="442424"/>
                      <a:pt x="414005" y="447368"/>
                      <a:pt x="426762" y="447368"/>
                    </a:cubicBezTo>
                    <a:cubicBezTo>
                      <a:pt x="439518" y="447368"/>
                      <a:pt x="451524" y="442424"/>
                      <a:pt x="460529" y="433434"/>
                    </a:cubicBezTo>
                    <a:cubicBezTo>
                      <a:pt x="469533" y="424445"/>
                      <a:pt x="474486" y="412459"/>
                      <a:pt x="474486" y="399724"/>
                    </a:cubicBezTo>
                    <a:cubicBezTo>
                      <a:pt x="474486" y="386990"/>
                      <a:pt x="469533" y="375004"/>
                      <a:pt x="460529" y="366015"/>
                    </a:cubicBezTo>
                    <a:cubicBezTo>
                      <a:pt x="451524" y="356875"/>
                      <a:pt x="439518" y="351931"/>
                      <a:pt x="426762" y="351931"/>
                    </a:cubicBezTo>
                    <a:close/>
                    <a:moveTo>
                      <a:pt x="494154" y="253965"/>
                    </a:moveTo>
                    <a:cubicBezTo>
                      <a:pt x="501212" y="253965"/>
                      <a:pt x="507819" y="256662"/>
                      <a:pt x="512775" y="261607"/>
                    </a:cubicBezTo>
                    <a:cubicBezTo>
                      <a:pt x="522986" y="271795"/>
                      <a:pt x="522986" y="288426"/>
                      <a:pt x="512775" y="298764"/>
                    </a:cubicBezTo>
                    <a:cubicBezTo>
                      <a:pt x="502863" y="308653"/>
                      <a:pt x="485594" y="308653"/>
                      <a:pt x="475533" y="298764"/>
                    </a:cubicBezTo>
                    <a:cubicBezTo>
                      <a:pt x="470577" y="293820"/>
                      <a:pt x="467874" y="287228"/>
                      <a:pt x="467874" y="280186"/>
                    </a:cubicBezTo>
                    <a:cubicBezTo>
                      <a:pt x="467874" y="273144"/>
                      <a:pt x="470577" y="266551"/>
                      <a:pt x="475533" y="261607"/>
                    </a:cubicBezTo>
                    <a:cubicBezTo>
                      <a:pt x="480638" y="256662"/>
                      <a:pt x="487246" y="253965"/>
                      <a:pt x="494154" y="253965"/>
                    </a:cubicBezTo>
                    <a:close/>
                    <a:moveTo>
                      <a:pt x="119099" y="252483"/>
                    </a:moveTo>
                    <a:cubicBezTo>
                      <a:pt x="126157" y="252483"/>
                      <a:pt x="132764" y="255180"/>
                      <a:pt x="137720" y="260125"/>
                    </a:cubicBezTo>
                    <a:cubicBezTo>
                      <a:pt x="147931" y="270463"/>
                      <a:pt x="147931" y="287094"/>
                      <a:pt x="137569" y="297282"/>
                    </a:cubicBezTo>
                    <a:cubicBezTo>
                      <a:pt x="127658" y="307171"/>
                      <a:pt x="110389" y="307171"/>
                      <a:pt x="100478" y="297282"/>
                    </a:cubicBezTo>
                    <a:cubicBezTo>
                      <a:pt x="95522" y="292338"/>
                      <a:pt x="92819" y="285746"/>
                      <a:pt x="92819" y="278704"/>
                    </a:cubicBezTo>
                    <a:cubicBezTo>
                      <a:pt x="92819" y="271662"/>
                      <a:pt x="95522" y="265219"/>
                      <a:pt x="100478" y="260125"/>
                    </a:cubicBezTo>
                    <a:cubicBezTo>
                      <a:pt x="105433" y="255180"/>
                      <a:pt x="112041" y="252483"/>
                      <a:pt x="119099" y="252483"/>
                    </a:cubicBezTo>
                    <a:close/>
                    <a:moveTo>
                      <a:pt x="494146" y="232524"/>
                    </a:moveTo>
                    <a:cubicBezTo>
                      <a:pt x="481389" y="232524"/>
                      <a:pt x="469383" y="237468"/>
                      <a:pt x="460379" y="246457"/>
                    </a:cubicBezTo>
                    <a:cubicBezTo>
                      <a:pt x="451374" y="255446"/>
                      <a:pt x="446422" y="267432"/>
                      <a:pt x="446422" y="280167"/>
                    </a:cubicBezTo>
                    <a:cubicBezTo>
                      <a:pt x="446422" y="292902"/>
                      <a:pt x="451374" y="304887"/>
                      <a:pt x="460379" y="313877"/>
                    </a:cubicBezTo>
                    <a:cubicBezTo>
                      <a:pt x="469383" y="322866"/>
                      <a:pt x="481389" y="327810"/>
                      <a:pt x="494146" y="327810"/>
                    </a:cubicBezTo>
                    <a:cubicBezTo>
                      <a:pt x="506902" y="327810"/>
                      <a:pt x="518909" y="322866"/>
                      <a:pt x="527913" y="313877"/>
                    </a:cubicBezTo>
                    <a:cubicBezTo>
                      <a:pt x="546523" y="295299"/>
                      <a:pt x="546523" y="265035"/>
                      <a:pt x="527913" y="246457"/>
                    </a:cubicBezTo>
                    <a:cubicBezTo>
                      <a:pt x="518909" y="237468"/>
                      <a:pt x="506902" y="232524"/>
                      <a:pt x="494146" y="232524"/>
                    </a:cubicBezTo>
                    <a:close/>
                    <a:moveTo>
                      <a:pt x="119105" y="231025"/>
                    </a:moveTo>
                    <a:cubicBezTo>
                      <a:pt x="106348" y="231025"/>
                      <a:pt x="94342" y="235969"/>
                      <a:pt x="85338" y="244959"/>
                    </a:cubicBezTo>
                    <a:cubicBezTo>
                      <a:pt x="76333" y="253948"/>
                      <a:pt x="71230" y="265934"/>
                      <a:pt x="71230" y="278669"/>
                    </a:cubicBezTo>
                    <a:cubicBezTo>
                      <a:pt x="71230" y="291403"/>
                      <a:pt x="76333" y="303389"/>
                      <a:pt x="85338" y="312378"/>
                    </a:cubicBezTo>
                    <a:cubicBezTo>
                      <a:pt x="94342" y="321368"/>
                      <a:pt x="106348" y="326312"/>
                      <a:pt x="119105" y="326312"/>
                    </a:cubicBezTo>
                    <a:cubicBezTo>
                      <a:pt x="131861" y="326312"/>
                      <a:pt x="143867" y="321368"/>
                      <a:pt x="152872" y="312378"/>
                    </a:cubicBezTo>
                    <a:cubicBezTo>
                      <a:pt x="171481" y="293801"/>
                      <a:pt x="171481" y="263537"/>
                      <a:pt x="152872" y="244959"/>
                    </a:cubicBezTo>
                    <a:cubicBezTo>
                      <a:pt x="143867" y="235969"/>
                      <a:pt x="131861" y="231025"/>
                      <a:pt x="119105" y="231025"/>
                    </a:cubicBezTo>
                    <a:close/>
                    <a:moveTo>
                      <a:pt x="194432" y="78398"/>
                    </a:moveTo>
                    <a:cubicBezTo>
                      <a:pt x="204035" y="78398"/>
                      <a:pt x="214088" y="82888"/>
                      <a:pt x="221890" y="90821"/>
                    </a:cubicBezTo>
                    <a:cubicBezTo>
                      <a:pt x="235694" y="104441"/>
                      <a:pt x="238395" y="123899"/>
                      <a:pt x="228192" y="134077"/>
                    </a:cubicBezTo>
                    <a:cubicBezTo>
                      <a:pt x="223240" y="139166"/>
                      <a:pt x="216789" y="140213"/>
                      <a:pt x="212287" y="140213"/>
                    </a:cubicBezTo>
                    <a:cubicBezTo>
                      <a:pt x="202684" y="140213"/>
                      <a:pt x="192631" y="135723"/>
                      <a:pt x="184829" y="127790"/>
                    </a:cubicBezTo>
                    <a:cubicBezTo>
                      <a:pt x="171175" y="114170"/>
                      <a:pt x="168324" y="94713"/>
                      <a:pt x="178527" y="84535"/>
                    </a:cubicBezTo>
                    <a:cubicBezTo>
                      <a:pt x="183479" y="79446"/>
                      <a:pt x="189930" y="78398"/>
                      <a:pt x="194432" y="78398"/>
                    </a:cubicBezTo>
                    <a:close/>
                    <a:moveTo>
                      <a:pt x="194443" y="56932"/>
                    </a:moveTo>
                    <a:cubicBezTo>
                      <a:pt x="182437" y="56932"/>
                      <a:pt x="171331" y="61277"/>
                      <a:pt x="163377" y="69368"/>
                    </a:cubicBezTo>
                    <a:cubicBezTo>
                      <a:pt x="144768" y="87946"/>
                      <a:pt x="147469" y="120906"/>
                      <a:pt x="169681" y="143080"/>
                    </a:cubicBezTo>
                    <a:cubicBezTo>
                      <a:pt x="181537" y="154916"/>
                      <a:pt x="196994" y="161658"/>
                      <a:pt x="212302" y="161658"/>
                    </a:cubicBezTo>
                    <a:cubicBezTo>
                      <a:pt x="224458" y="161658"/>
                      <a:pt x="235414" y="157313"/>
                      <a:pt x="243518" y="149372"/>
                    </a:cubicBezTo>
                    <a:cubicBezTo>
                      <a:pt x="262128" y="130795"/>
                      <a:pt x="259276" y="97684"/>
                      <a:pt x="237215" y="75660"/>
                    </a:cubicBezTo>
                    <a:cubicBezTo>
                      <a:pt x="225359" y="63824"/>
                      <a:pt x="209751" y="56932"/>
                      <a:pt x="194443" y="56932"/>
                    </a:cubicBezTo>
                    <a:close/>
                    <a:moveTo>
                      <a:pt x="184688" y="0"/>
                    </a:moveTo>
                    <a:cubicBezTo>
                      <a:pt x="218455" y="0"/>
                      <a:pt x="250272" y="13185"/>
                      <a:pt x="274284" y="37006"/>
                    </a:cubicBezTo>
                    <a:cubicBezTo>
                      <a:pt x="296945" y="59629"/>
                      <a:pt x="310002" y="89893"/>
                      <a:pt x="311203" y="121955"/>
                    </a:cubicBezTo>
                    <a:cubicBezTo>
                      <a:pt x="311203" y="122255"/>
                      <a:pt x="311203" y="122704"/>
                      <a:pt x="311353" y="123004"/>
                    </a:cubicBezTo>
                    <a:cubicBezTo>
                      <a:pt x="311353" y="123303"/>
                      <a:pt x="311353" y="123603"/>
                      <a:pt x="311203" y="124053"/>
                    </a:cubicBezTo>
                    <a:cubicBezTo>
                      <a:pt x="311203" y="125551"/>
                      <a:pt x="311203" y="127049"/>
                      <a:pt x="311053" y="128547"/>
                    </a:cubicBezTo>
                    <a:cubicBezTo>
                      <a:pt x="311203" y="129446"/>
                      <a:pt x="311353" y="130345"/>
                      <a:pt x="311203" y="131244"/>
                    </a:cubicBezTo>
                    <a:cubicBezTo>
                      <a:pt x="310452" y="144129"/>
                      <a:pt x="315255" y="156714"/>
                      <a:pt x="324409" y="165853"/>
                    </a:cubicBezTo>
                    <a:cubicBezTo>
                      <a:pt x="332814" y="174243"/>
                      <a:pt x="344219" y="179037"/>
                      <a:pt x="356226" y="179037"/>
                    </a:cubicBezTo>
                    <a:cubicBezTo>
                      <a:pt x="368232" y="179037"/>
                      <a:pt x="379487" y="174243"/>
                      <a:pt x="388042" y="165853"/>
                    </a:cubicBezTo>
                    <a:cubicBezTo>
                      <a:pt x="411904" y="141881"/>
                      <a:pt x="443870" y="128697"/>
                      <a:pt x="477637" y="128697"/>
                    </a:cubicBezTo>
                    <a:cubicBezTo>
                      <a:pt x="511555" y="128697"/>
                      <a:pt x="543371" y="141881"/>
                      <a:pt x="567383" y="165853"/>
                    </a:cubicBezTo>
                    <a:cubicBezTo>
                      <a:pt x="589895" y="188326"/>
                      <a:pt x="602951" y="217991"/>
                      <a:pt x="604302" y="249753"/>
                    </a:cubicBezTo>
                    <a:cubicBezTo>
                      <a:pt x="604752" y="250802"/>
                      <a:pt x="604902" y="251850"/>
                      <a:pt x="605052" y="252899"/>
                    </a:cubicBezTo>
                    <a:cubicBezTo>
                      <a:pt x="606253" y="335451"/>
                      <a:pt x="574737" y="412909"/>
                      <a:pt x="516357" y="471189"/>
                    </a:cubicBezTo>
                    <a:cubicBezTo>
                      <a:pt x="459178" y="528271"/>
                      <a:pt x="383239" y="559584"/>
                      <a:pt x="302348" y="559584"/>
                    </a:cubicBezTo>
                    <a:cubicBezTo>
                      <a:pt x="221607" y="559584"/>
                      <a:pt x="145668" y="528271"/>
                      <a:pt x="88489" y="471189"/>
                    </a:cubicBezTo>
                    <a:cubicBezTo>
                      <a:pt x="-29471" y="353430"/>
                      <a:pt x="-29471" y="161808"/>
                      <a:pt x="88339" y="44048"/>
                    </a:cubicBezTo>
                    <a:cubicBezTo>
                      <a:pt x="88639" y="43748"/>
                      <a:pt x="88939" y="43449"/>
                      <a:pt x="89239" y="43149"/>
                    </a:cubicBezTo>
                    <a:lnTo>
                      <a:pt x="89840" y="42550"/>
                    </a:lnTo>
                    <a:cubicBezTo>
                      <a:pt x="91491" y="40602"/>
                      <a:pt x="93141" y="38804"/>
                      <a:pt x="94792" y="37006"/>
                    </a:cubicBezTo>
                    <a:cubicBezTo>
                      <a:pt x="99595" y="32212"/>
                      <a:pt x="105148" y="27717"/>
                      <a:pt x="111451" y="23223"/>
                    </a:cubicBezTo>
                    <a:cubicBezTo>
                      <a:pt x="132912" y="8091"/>
                      <a:pt x="158275" y="0"/>
                      <a:pt x="1846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</a:p>
            </p:txBody>
          </p:sp>
        </p:grpSp>
        <p:grpSp>
          <p:nvGrpSpPr>
            <p:cNvPr id="4" name="组合 3" descr="f3d7bf4e-173e-457c-ae22-9a7e278507e6"/>
            <p:cNvGrpSpPr/>
            <p:nvPr/>
          </p:nvGrpSpPr>
          <p:grpSpPr>
            <a:xfrm>
              <a:off x="4610173" y="2187387"/>
              <a:ext cx="2958952" cy="2995745"/>
              <a:chOff x="4610173" y="2187387"/>
              <a:chExt cx="2958952" cy="2995745"/>
            </a:xfrm>
          </p:grpSpPr>
          <p:sp>
            <p:nvSpPr>
              <p:cNvPr id="45" name="ComponentBackground2" descr="2c0ffe59-d6d3-4c0a-9782-6b112baab60d"/>
              <p:cNvSpPr/>
              <p:nvPr>
                <p:custDataLst>
                  <p:tags r:id="rId8"/>
                </p:custDataLst>
              </p:nvPr>
            </p:nvSpPr>
            <p:spPr>
              <a:xfrm>
                <a:off x="4610173" y="2957400"/>
                <a:ext cx="2958952" cy="2225732"/>
              </a:xfrm>
              <a:prstGeom prst="roundRect">
                <a:avLst>
                  <a:gd name="adj" fmla="val 14325"/>
                </a:avLst>
              </a:prstGeom>
              <a:solidFill>
                <a:schemeClr val="accent2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</a:p>
            </p:txBody>
          </p:sp>
          <p:sp>
            <p:nvSpPr>
              <p:cNvPr id="46" name="Text2" descr="872287fa-0e46-4aa8-bf14-c8ba0a74b9f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4671848" y="3596089"/>
                <a:ext cx="2786678" cy="1524515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2400" b="1" i="0" u="none">
                    <a:solidFill>
                      <a:srgbClr val="FFFFFF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access to academic tutoring, interest-based classes and even online courses.</a:t>
                </a:r>
                <a:endParaRPr lang="en-US" sz="2400" b="1" i="0" u="none">
                  <a:solidFill>
                    <a:srgbClr val="FFFFFF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47" name="Bullet2" descr="c45d9e04-4473-4827-b531-22e2a6d949c0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4671647" y="2957684"/>
                <a:ext cx="2786683" cy="726448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sz="3200" b="1" i="0" u="none">
                    <a:solidFill>
                      <a:srgbClr val="FFFFFF"/>
                    </a:solidFill>
                    <a:latin typeface="Arial" panose="020B0604020202020204"/>
                  </a:rPr>
                  <a:t>Various </a:t>
                </a:r>
                <a:r>
                  <a:rPr lang="en-US" sz="3200" b="1" i="0" u="none">
                    <a:solidFill>
                      <a:srgbClr val="FFFFFF"/>
                    </a:solidFill>
                    <a:latin typeface="Arial" panose="020B0604020202020204"/>
                  </a:rPr>
                  <a:t>Options</a:t>
                </a:r>
                <a:endParaRPr lang="en-US" sz="3200" b="1" i="0" u="none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49" name="IconBackground2" descr="3ee0cc9c-a63e-40f2-ba06-2339907e7370"/>
              <p:cNvSpPr/>
              <p:nvPr>
                <p:custDataLst>
                  <p:tags r:id="rId11"/>
                </p:custDataLst>
              </p:nvPr>
            </p:nvSpPr>
            <p:spPr>
              <a:xfrm rot="21244468" flipH="1">
                <a:off x="4815489" y="2187387"/>
                <a:ext cx="952806" cy="913195"/>
              </a:xfrm>
              <a:custGeom>
                <a:avLst/>
                <a:gdLst>
                  <a:gd name="connsiteX0" fmla="*/ 1286236 w 2656644"/>
                  <a:gd name="connsiteY0" fmla="*/ 0 h 1806266"/>
                  <a:gd name="connsiteX1" fmla="*/ 1986354 w 2656644"/>
                  <a:gd name="connsiteY1" fmla="*/ 84280 h 1806266"/>
                  <a:gd name="connsiteX2" fmla="*/ 2297748 w 2656644"/>
                  <a:gd name="connsiteY2" fmla="*/ 214770 h 1806266"/>
                  <a:gd name="connsiteX3" fmla="*/ 2567909 w 2656644"/>
                  <a:gd name="connsiteY3" fmla="*/ 537211 h 1806266"/>
                  <a:gd name="connsiteX4" fmla="*/ 2655975 w 2656644"/>
                  <a:gd name="connsiteY4" fmla="*/ 897047 h 1806266"/>
                  <a:gd name="connsiteX5" fmla="*/ 2515993 w 2656644"/>
                  <a:gd name="connsiteY5" fmla="*/ 1298477 h 1806266"/>
                  <a:gd name="connsiteX6" fmla="*/ 1938846 w 2656644"/>
                  <a:gd name="connsiteY6" fmla="*/ 1695447 h 1806266"/>
                  <a:gd name="connsiteX7" fmla="*/ 1724646 w 2656644"/>
                  <a:gd name="connsiteY7" fmla="*/ 1754936 h 1806266"/>
                  <a:gd name="connsiteX8" fmla="*/ 1104451 w 2656644"/>
                  <a:gd name="connsiteY8" fmla="*/ 1804311 h 1806266"/>
                  <a:gd name="connsiteX9" fmla="*/ 534047 w 2656644"/>
                  <a:gd name="connsiteY9" fmla="*/ 1716556 h 1806266"/>
                  <a:gd name="connsiteX10" fmla="*/ 239613 w 2656644"/>
                  <a:gd name="connsiteY10" fmla="*/ 1563037 h 1806266"/>
                  <a:gd name="connsiteX11" fmla="*/ 19448 w 2656644"/>
                  <a:gd name="connsiteY11" fmla="*/ 1177581 h 1806266"/>
                  <a:gd name="connsiteX12" fmla="*/ 92785 w 2656644"/>
                  <a:gd name="connsiteY12" fmla="*/ 568952 h 1806266"/>
                  <a:gd name="connsiteX13" fmla="*/ 501165 w 2656644"/>
                  <a:gd name="connsiteY13" fmla="*/ 159639 h 1806266"/>
                  <a:gd name="connsiteX14" fmla="*/ 1014622 w 2656644"/>
                  <a:gd name="connsiteY14" fmla="*/ 10736 h 1806266"/>
                  <a:gd name="connsiteX15" fmla="*/ 1286236 w 2656644"/>
                  <a:gd name="connsiteY15" fmla="*/ 0 h 1806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56644" h="1806266">
                    <a:moveTo>
                      <a:pt x="1286236" y="0"/>
                    </a:moveTo>
                    <a:cubicBezTo>
                      <a:pt x="1496131" y="6846"/>
                      <a:pt x="1743836" y="23339"/>
                      <a:pt x="1986354" y="84280"/>
                    </a:cubicBezTo>
                    <a:cubicBezTo>
                      <a:pt x="2096617" y="111975"/>
                      <a:pt x="2201643" y="153000"/>
                      <a:pt x="2297748" y="214770"/>
                    </a:cubicBezTo>
                    <a:cubicBezTo>
                      <a:pt x="2421340" y="294175"/>
                      <a:pt x="2511688" y="401534"/>
                      <a:pt x="2567909" y="537211"/>
                    </a:cubicBezTo>
                    <a:cubicBezTo>
                      <a:pt x="2615676" y="652558"/>
                      <a:pt x="2649907" y="771379"/>
                      <a:pt x="2655975" y="897047"/>
                    </a:cubicBezTo>
                    <a:cubicBezTo>
                      <a:pt x="2663340" y="1049787"/>
                      <a:pt x="2609504" y="1181730"/>
                      <a:pt x="2515993" y="1298477"/>
                    </a:cubicBezTo>
                    <a:cubicBezTo>
                      <a:pt x="2363823" y="1488560"/>
                      <a:pt x="2165649" y="1613242"/>
                      <a:pt x="1938846" y="1695447"/>
                    </a:cubicBezTo>
                    <a:cubicBezTo>
                      <a:pt x="1853270" y="1726462"/>
                      <a:pt x="1788283" y="1740725"/>
                      <a:pt x="1724646" y="1754936"/>
                    </a:cubicBezTo>
                    <a:cubicBezTo>
                      <a:pt x="1668581" y="1767435"/>
                      <a:pt x="1437732" y="1816602"/>
                      <a:pt x="1104451" y="1804311"/>
                    </a:cubicBezTo>
                    <a:cubicBezTo>
                      <a:pt x="789479" y="1792693"/>
                      <a:pt x="589749" y="1733879"/>
                      <a:pt x="534047" y="1716556"/>
                    </a:cubicBezTo>
                    <a:cubicBezTo>
                      <a:pt x="442247" y="1688031"/>
                      <a:pt x="339815" y="1645761"/>
                      <a:pt x="239613" y="1563037"/>
                    </a:cubicBezTo>
                    <a:cubicBezTo>
                      <a:pt x="117731" y="1462369"/>
                      <a:pt x="48700" y="1330426"/>
                      <a:pt x="19448" y="1177581"/>
                    </a:cubicBezTo>
                    <a:cubicBezTo>
                      <a:pt x="-20747" y="967478"/>
                      <a:pt x="258" y="762822"/>
                      <a:pt x="92785" y="568952"/>
                    </a:cubicBezTo>
                    <a:cubicBezTo>
                      <a:pt x="180384" y="385352"/>
                      <a:pt x="324307" y="255121"/>
                      <a:pt x="501165" y="159639"/>
                    </a:cubicBezTo>
                    <a:cubicBezTo>
                      <a:pt x="661426" y="73129"/>
                      <a:pt x="834082" y="28629"/>
                      <a:pt x="1014622" y="10736"/>
                    </a:cubicBezTo>
                    <a:cubicBezTo>
                      <a:pt x="1092108" y="3060"/>
                      <a:pt x="1169645" y="363"/>
                      <a:pt x="12862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</a:p>
            </p:txBody>
          </p:sp>
          <p:sp>
            <p:nvSpPr>
              <p:cNvPr id="50" name="Icon2" descr="ef9b3a5b-24c6-46b4-9385-963322ace7f9"/>
              <p:cNvSpPr/>
              <p:nvPr>
                <p:custDataLst>
                  <p:tags r:id="rId12"/>
                </p:custDataLst>
              </p:nvPr>
            </p:nvSpPr>
            <p:spPr>
              <a:xfrm>
                <a:off x="5126297" y="2463257"/>
                <a:ext cx="355713" cy="355185"/>
              </a:xfrm>
              <a:custGeom>
                <a:avLst/>
                <a:gdLst>
                  <a:gd name="connsiteX0" fmla="*/ 183485 w 551336"/>
                  <a:gd name="connsiteY0" fmla="*/ 274461 h 550518"/>
                  <a:gd name="connsiteX1" fmla="*/ 275228 w 551336"/>
                  <a:gd name="connsiteY1" fmla="*/ 366050 h 550518"/>
                  <a:gd name="connsiteX2" fmla="*/ 91743 w 551336"/>
                  <a:gd name="connsiteY2" fmla="*/ 550518 h 550518"/>
                  <a:gd name="connsiteX3" fmla="*/ 0 w 551336"/>
                  <a:gd name="connsiteY3" fmla="*/ 526008 h 550518"/>
                  <a:gd name="connsiteX4" fmla="*/ 91743 w 551336"/>
                  <a:gd name="connsiteY4" fmla="*/ 366050 h 550518"/>
                  <a:gd name="connsiteX5" fmla="*/ 183485 w 551336"/>
                  <a:gd name="connsiteY5" fmla="*/ 274461 h 550518"/>
                  <a:gd name="connsiteX6" fmla="*/ 482062 w 551336"/>
                  <a:gd name="connsiteY6" fmla="*/ 0 h 550518"/>
                  <a:gd name="connsiteX7" fmla="*/ 530990 w 551336"/>
                  <a:gd name="connsiteY7" fmla="*/ 20320 h 550518"/>
                  <a:gd name="connsiteX8" fmla="*/ 530990 w 551336"/>
                  <a:gd name="connsiteY8" fmla="*/ 117083 h 550518"/>
                  <a:gd name="connsiteX9" fmla="*/ 334632 w 551336"/>
                  <a:gd name="connsiteY9" fmla="*/ 313188 h 550518"/>
                  <a:gd name="connsiteX10" fmla="*/ 237744 w 551336"/>
                  <a:gd name="connsiteY10" fmla="*/ 216426 h 550518"/>
                  <a:gd name="connsiteX11" fmla="*/ 434103 w 551336"/>
                  <a:gd name="connsiteY11" fmla="*/ 20320 h 550518"/>
                  <a:gd name="connsiteX12" fmla="*/ 482062 w 551336"/>
                  <a:gd name="connsiteY12" fmla="*/ 0 h 550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51336" h="550518">
                    <a:moveTo>
                      <a:pt x="183485" y="274461"/>
                    </a:moveTo>
                    <a:cubicBezTo>
                      <a:pt x="233879" y="274461"/>
                      <a:pt x="275228" y="315741"/>
                      <a:pt x="275228" y="366050"/>
                    </a:cubicBezTo>
                    <a:cubicBezTo>
                      <a:pt x="275228" y="467959"/>
                      <a:pt x="193823" y="550518"/>
                      <a:pt x="91743" y="550518"/>
                    </a:cubicBezTo>
                    <a:cubicBezTo>
                      <a:pt x="58147" y="550518"/>
                      <a:pt x="27135" y="541488"/>
                      <a:pt x="0" y="526008"/>
                    </a:cubicBezTo>
                    <a:cubicBezTo>
                      <a:pt x="54270" y="493759"/>
                      <a:pt x="91743" y="434419"/>
                      <a:pt x="91743" y="366050"/>
                    </a:cubicBezTo>
                    <a:cubicBezTo>
                      <a:pt x="91743" y="315741"/>
                      <a:pt x="133091" y="274461"/>
                      <a:pt x="183485" y="274461"/>
                    </a:cubicBezTo>
                    <a:close/>
                    <a:moveTo>
                      <a:pt x="482062" y="0"/>
                    </a:moveTo>
                    <a:cubicBezTo>
                      <a:pt x="499664" y="0"/>
                      <a:pt x="517426" y="6774"/>
                      <a:pt x="530990" y="20320"/>
                    </a:cubicBezTo>
                    <a:cubicBezTo>
                      <a:pt x="558119" y="46124"/>
                      <a:pt x="558119" y="89989"/>
                      <a:pt x="530990" y="117083"/>
                    </a:cubicBezTo>
                    <a:lnTo>
                      <a:pt x="334632" y="313188"/>
                    </a:lnTo>
                    <a:cubicBezTo>
                      <a:pt x="319130" y="268032"/>
                      <a:pt x="282958" y="231908"/>
                      <a:pt x="237744" y="216426"/>
                    </a:cubicBezTo>
                    <a:lnTo>
                      <a:pt x="434103" y="20320"/>
                    </a:lnTo>
                    <a:cubicBezTo>
                      <a:pt x="447021" y="6774"/>
                      <a:pt x="464461" y="0"/>
                      <a:pt x="4820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</a:p>
            </p:txBody>
          </p:sp>
        </p:grpSp>
        <p:grpSp>
          <p:nvGrpSpPr>
            <p:cNvPr id="5" name="组合 4" descr="f01c35fd-ed5b-41ef-acae-1b66d503b1f0"/>
            <p:cNvGrpSpPr/>
            <p:nvPr/>
          </p:nvGrpSpPr>
          <p:grpSpPr>
            <a:xfrm>
              <a:off x="7696200" y="2187387"/>
              <a:ext cx="2958952" cy="2995745"/>
              <a:chOff x="7696200" y="2187387"/>
              <a:chExt cx="2958952" cy="2995745"/>
            </a:xfrm>
          </p:grpSpPr>
          <p:sp>
            <p:nvSpPr>
              <p:cNvPr id="39" name="ComponentBackground3" descr="84168fb5-4493-4f56-8583-5ae4ff80a416"/>
              <p:cNvSpPr/>
              <p:nvPr>
                <p:custDataLst>
                  <p:tags r:id="rId13"/>
                </p:custDataLst>
              </p:nvPr>
            </p:nvSpPr>
            <p:spPr>
              <a:xfrm>
                <a:off x="7696200" y="2957400"/>
                <a:ext cx="2958952" cy="2225732"/>
              </a:xfrm>
              <a:prstGeom prst="roundRect">
                <a:avLst>
                  <a:gd name="adj" fmla="val 14325"/>
                </a:avLst>
              </a:prstGeom>
              <a:solidFill>
                <a:schemeClr val="accent3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</a:p>
            </p:txBody>
          </p:sp>
          <p:sp>
            <p:nvSpPr>
              <p:cNvPr id="40" name="Text3" descr="17f0efe5-0bf5-4baa-b369-3927fe1817e2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7751193" y="3662654"/>
                <a:ext cx="2786678" cy="1445502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2400" b="1">
                    <a:solidFill>
                      <a:srgbClr val="FFFFFF"/>
                    </a:solidFill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Improve competitiveness among peers, whether in academics or interests.</a:t>
                </a:r>
                <a:endParaRPr lang="en-US" sz="2400" b="1" i="0" u="none">
                  <a:solidFill>
                    <a:srgbClr val="FFFFFF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pPr algn="l">
                  <a:lnSpc>
                    <a:spcPct val="120000"/>
                  </a:lnSpc>
                </a:pPr>
                <a:endParaRPr lang="en-US" sz="2400" b="1" i="0" u="none">
                  <a:solidFill>
                    <a:srgbClr val="FFFFFF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41" name="Bullet3" descr="e941cb74-01d5-44ae-9d52-e1bca183f071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7751507" y="2870013"/>
                <a:ext cx="2786683" cy="726448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sz="3200" b="1" i="0" u="none">
                    <a:solidFill>
                      <a:srgbClr val="FFFFFF"/>
                    </a:solidFill>
                    <a:latin typeface="Arial" panose="020B0604020202020204"/>
                  </a:rPr>
                  <a:t>Targets</a:t>
                </a:r>
                <a:r>
                  <a:rPr lang="en-US" sz="2000" b="1" i="0" u="none">
                    <a:solidFill>
                      <a:srgbClr val="FFFFFF"/>
                    </a:solidFill>
                    <a:latin typeface="Arial" panose="020B0604020202020204"/>
                  </a:rPr>
                  <a:t>  </a:t>
                </a:r>
                <a:endParaRPr lang="en-US" sz="2000" b="1" i="0" u="none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43" name="IconBackground3" descr="05760919-1672-4271-9c82-9e052f5d7230"/>
              <p:cNvSpPr/>
              <p:nvPr>
                <p:custDataLst>
                  <p:tags r:id="rId16"/>
                </p:custDataLst>
              </p:nvPr>
            </p:nvSpPr>
            <p:spPr>
              <a:xfrm rot="21244468" flipH="1">
                <a:off x="7901516" y="2187387"/>
                <a:ext cx="952806" cy="913195"/>
              </a:xfrm>
              <a:custGeom>
                <a:avLst/>
                <a:gdLst>
                  <a:gd name="connsiteX0" fmla="*/ 1286236 w 2656644"/>
                  <a:gd name="connsiteY0" fmla="*/ 0 h 1806266"/>
                  <a:gd name="connsiteX1" fmla="*/ 1986354 w 2656644"/>
                  <a:gd name="connsiteY1" fmla="*/ 84280 h 1806266"/>
                  <a:gd name="connsiteX2" fmla="*/ 2297748 w 2656644"/>
                  <a:gd name="connsiteY2" fmla="*/ 214770 h 1806266"/>
                  <a:gd name="connsiteX3" fmla="*/ 2567909 w 2656644"/>
                  <a:gd name="connsiteY3" fmla="*/ 537211 h 1806266"/>
                  <a:gd name="connsiteX4" fmla="*/ 2655975 w 2656644"/>
                  <a:gd name="connsiteY4" fmla="*/ 897047 h 1806266"/>
                  <a:gd name="connsiteX5" fmla="*/ 2515993 w 2656644"/>
                  <a:gd name="connsiteY5" fmla="*/ 1298477 h 1806266"/>
                  <a:gd name="connsiteX6" fmla="*/ 1938846 w 2656644"/>
                  <a:gd name="connsiteY6" fmla="*/ 1695447 h 1806266"/>
                  <a:gd name="connsiteX7" fmla="*/ 1724646 w 2656644"/>
                  <a:gd name="connsiteY7" fmla="*/ 1754936 h 1806266"/>
                  <a:gd name="connsiteX8" fmla="*/ 1104451 w 2656644"/>
                  <a:gd name="connsiteY8" fmla="*/ 1804311 h 1806266"/>
                  <a:gd name="connsiteX9" fmla="*/ 534047 w 2656644"/>
                  <a:gd name="connsiteY9" fmla="*/ 1716556 h 1806266"/>
                  <a:gd name="connsiteX10" fmla="*/ 239613 w 2656644"/>
                  <a:gd name="connsiteY10" fmla="*/ 1563037 h 1806266"/>
                  <a:gd name="connsiteX11" fmla="*/ 19448 w 2656644"/>
                  <a:gd name="connsiteY11" fmla="*/ 1177581 h 1806266"/>
                  <a:gd name="connsiteX12" fmla="*/ 92785 w 2656644"/>
                  <a:gd name="connsiteY12" fmla="*/ 568952 h 1806266"/>
                  <a:gd name="connsiteX13" fmla="*/ 501165 w 2656644"/>
                  <a:gd name="connsiteY13" fmla="*/ 159639 h 1806266"/>
                  <a:gd name="connsiteX14" fmla="*/ 1014622 w 2656644"/>
                  <a:gd name="connsiteY14" fmla="*/ 10736 h 1806266"/>
                  <a:gd name="connsiteX15" fmla="*/ 1286236 w 2656644"/>
                  <a:gd name="connsiteY15" fmla="*/ 0 h 1806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56644" h="1806266">
                    <a:moveTo>
                      <a:pt x="1286236" y="0"/>
                    </a:moveTo>
                    <a:cubicBezTo>
                      <a:pt x="1496131" y="6846"/>
                      <a:pt x="1743836" y="23339"/>
                      <a:pt x="1986354" y="84280"/>
                    </a:cubicBezTo>
                    <a:cubicBezTo>
                      <a:pt x="2096617" y="111975"/>
                      <a:pt x="2201643" y="153000"/>
                      <a:pt x="2297748" y="214770"/>
                    </a:cubicBezTo>
                    <a:cubicBezTo>
                      <a:pt x="2421340" y="294175"/>
                      <a:pt x="2511688" y="401534"/>
                      <a:pt x="2567909" y="537211"/>
                    </a:cubicBezTo>
                    <a:cubicBezTo>
                      <a:pt x="2615676" y="652558"/>
                      <a:pt x="2649907" y="771379"/>
                      <a:pt x="2655975" y="897047"/>
                    </a:cubicBezTo>
                    <a:cubicBezTo>
                      <a:pt x="2663340" y="1049787"/>
                      <a:pt x="2609504" y="1181730"/>
                      <a:pt x="2515993" y="1298477"/>
                    </a:cubicBezTo>
                    <a:cubicBezTo>
                      <a:pt x="2363823" y="1488560"/>
                      <a:pt x="2165649" y="1613242"/>
                      <a:pt x="1938846" y="1695447"/>
                    </a:cubicBezTo>
                    <a:cubicBezTo>
                      <a:pt x="1853270" y="1726462"/>
                      <a:pt x="1788283" y="1740725"/>
                      <a:pt x="1724646" y="1754936"/>
                    </a:cubicBezTo>
                    <a:cubicBezTo>
                      <a:pt x="1668581" y="1767435"/>
                      <a:pt x="1437732" y="1816602"/>
                      <a:pt x="1104451" y="1804311"/>
                    </a:cubicBezTo>
                    <a:cubicBezTo>
                      <a:pt x="789479" y="1792693"/>
                      <a:pt x="589749" y="1733879"/>
                      <a:pt x="534047" y="1716556"/>
                    </a:cubicBezTo>
                    <a:cubicBezTo>
                      <a:pt x="442247" y="1688031"/>
                      <a:pt x="339815" y="1645761"/>
                      <a:pt x="239613" y="1563037"/>
                    </a:cubicBezTo>
                    <a:cubicBezTo>
                      <a:pt x="117731" y="1462369"/>
                      <a:pt x="48700" y="1330426"/>
                      <a:pt x="19448" y="1177581"/>
                    </a:cubicBezTo>
                    <a:cubicBezTo>
                      <a:pt x="-20747" y="967478"/>
                      <a:pt x="258" y="762822"/>
                      <a:pt x="92785" y="568952"/>
                    </a:cubicBezTo>
                    <a:cubicBezTo>
                      <a:pt x="180384" y="385352"/>
                      <a:pt x="324307" y="255121"/>
                      <a:pt x="501165" y="159639"/>
                    </a:cubicBezTo>
                    <a:cubicBezTo>
                      <a:pt x="661426" y="73129"/>
                      <a:pt x="834082" y="28629"/>
                      <a:pt x="1014622" y="10736"/>
                    </a:cubicBezTo>
                    <a:cubicBezTo>
                      <a:pt x="1092108" y="3060"/>
                      <a:pt x="1169645" y="363"/>
                      <a:pt x="12862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</a:p>
            </p:txBody>
          </p:sp>
          <p:sp>
            <p:nvSpPr>
              <p:cNvPr id="44" name="Icon3" descr="c0d1d880-fdf3-4f28-a7f3-ba98ac0917f4"/>
              <p:cNvSpPr/>
              <p:nvPr>
                <p:custDataLst>
                  <p:tags r:id="rId17"/>
                </p:custDataLst>
              </p:nvPr>
            </p:nvSpPr>
            <p:spPr>
              <a:xfrm>
                <a:off x="8139282" y="2387530"/>
                <a:ext cx="501800" cy="506640"/>
              </a:xfrm>
              <a:custGeom>
                <a:avLst/>
                <a:gdLst>
                  <a:gd name="T0" fmla="*/ 5545 w 5635"/>
                  <a:gd name="T1" fmla="*/ 1959 h 5698"/>
                  <a:gd name="T2" fmla="*/ 4627 w 5635"/>
                  <a:gd name="T3" fmla="*/ 1769 h 5698"/>
                  <a:gd name="T4" fmla="*/ 3854 w 5635"/>
                  <a:gd name="T5" fmla="*/ 2463 h 5698"/>
                  <a:gd name="T6" fmla="*/ 4288 w 5635"/>
                  <a:gd name="T7" fmla="*/ 1701 h 5698"/>
                  <a:gd name="T8" fmla="*/ 3618 w 5635"/>
                  <a:gd name="T9" fmla="*/ 1862 h 5698"/>
                  <a:gd name="T10" fmla="*/ 2953 w 5635"/>
                  <a:gd name="T11" fmla="*/ 1830 h 5698"/>
                  <a:gd name="T12" fmla="*/ 3448 w 5635"/>
                  <a:gd name="T13" fmla="*/ 811 h 5698"/>
                  <a:gd name="T14" fmla="*/ 2390 w 5635"/>
                  <a:gd name="T15" fmla="*/ 677 h 5698"/>
                  <a:gd name="T16" fmla="*/ 2517 w 5635"/>
                  <a:gd name="T17" fmla="*/ 1792 h 5698"/>
                  <a:gd name="T18" fmla="*/ 1936 w 5635"/>
                  <a:gd name="T19" fmla="*/ 1910 h 5698"/>
                  <a:gd name="T20" fmla="*/ 1200 w 5635"/>
                  <a:gd name="T21" fmla="*/ 1849 h 5698"/>
                  <a:gd name="T22" fmla="*/ 1541 w 5635"/>
                  <a:gd name="T23" fmla="*/ 2618 h 5698"/>
                  <a:gd name="T24" fmla="*/ 621 w 5635"/>
                  <a:gd name="T25" fmla="*/ 2355 h 5698"/>
                  <a:gd name="T26" fmla="*/ 590 w 5635"/>
                  <a:gd name="T27" fmla="*/ 3544 h 5698"/>
                  <a:gd name="T28" fmla="*/ 1918 w 5635"/>
                  <a:gd name="T29" fmla="*/ 3583 h 5698"/>
                  <a:gd name="T30" fmla="*/ 1152 w 5635"/>
                  <a:gd name="T31" fmla="*/ 4183 h 5698"/>
                  <a:gd name="T32" fmla="*/ 2120 w 5635"/>
                  <a:gd name="T33" fmla="*/ 4713 h 5698"/>
                  <a:gd name="T34" fmla="*/ 2427 w 5635"/>
                  <a:gd name="T35" fmla="*/ 4154 h 5698"/>
                  <a:gd name="T36" fmla="*/ 2757 w 5635"/>
                  <a:gd name="T37" fmla="*/ 4971 h 5698"/>
                  <a:gd name="T38" fmla="*/ 3128 w 5635"/>
                  <a:gd name="T39" fmla="*/ 4219 h 5698"/>
                  <a:gd name="T40" fmla="*/ 3308 w 5635"/>
                  <a:gd name="T41" fmla="*/ 5112 h 5698"/>
                  <a:gd name="T42" fmla="*/ 4091 w 5635"/>
                  <a:gd name="T43" fmla="*/ 4498 h 5698"/>
                  <a:gd name="T44" fmla="*/ 4775 w 5635"/>
                  <a:gd name="T45" fmla="*/ 3746 h 5698"/>
                  <a:gd name="T46" fmla="*/ 4308 w 5635"/>
                  <a:gd name="T47" fmla="*/ 3356 h 5698"/>
                  <a:gd name="T48" fmla="*/ 4777 w 5635"/>
                  <a:gd name="T49" fmla="*/ 2720 h 5698"/>
                  <a:gd name="T50" fmla="*/ 5546 w 5635"/>
                  <a:gd name="T51" fmla="*/ 1959 h 5698"/>
                  <a:gd name="T52" fmla="*/ 398 w 5635"/>
                  <a:gd name="T53" fmla="*/ 2689 h 5698"/>
                  <a:gd name="T54" fmla="*/ 832 w 5635"/>
                  <a:gd name="T55" fmla="*/ 2662 h 5698"/>
                  <a:gd name="T56" fmla="*/ 1625 w 5635"/>
                  <a:gd name="T57" fmla="*/ 1745 h 5698"/>
                  <a:gd name="T58" fmla="*/ 1617 w 5635"/>
                  <a:gd name="T59" fmla="*/ 1613 h 5698"/>
                  <a:gd name="T60" fmla="*/ 1625 w 5635"/>
                  <a:gd name="T61" fmla="*/ 1745 h 5698"/>
                  <a:gd name="T62" fmla="*/ 1351 w 5635"/>
                  <a:gd name="T63" fmla="*/ 4458 h 5698"/>
                  <a:gd name="T64" fmla="*/ 1587 w 5635"/>
                  <a:gd name="T65" fmla="*/ 4384 h 5698"/>
                  <a:gd name="T66" fmla="*/ 2885 w 5635"/>
                  <a:gd name="T67" fmla="*/ 440 h 5698"/>
                  <a:gd name="T68" fmla="*/ 2885 w 5635"/>
                  <a:gd name="T69" fmla="*/ 192 h 5698"/>
                  <a:gd name="T70" fmla="*/ 2885 w 5635"/>
                  <a:gd name="T71" fmla="*/ 440 h 5698"/>
                  <a:gd name="T72" fmla="*/ 3756 w 5635"/>
                  <a:gd name="T73" fmla="*/ 5234 h 5698"/>
                  <a:gd name="T74" fmla="*/ 3609 w 5635"/>
                  <a:gd name="T75" fmla="*/ 4765 h 5698"/>
                  <a:gd name="T76" fmla="*/ 5009 w 5635"/>
                  <a:gd name="T77" fmla="*/ 1971 h 5698"/>
                  <a:gd name="T78" fmla="*/ 4993 w 5635"/>
                  <a:gd name="T79" fmla="*/ 1724 h 5698"/>
                  <a:gd name="T80" fmla="*/ 5009 w 5635"/>
                  <a:gd name="T81" fmla="*/ 1971 h 5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635" h="5698">
                    <a:moveTo>
                      <a:pt x="5546" y="1959"/>
                    </a:moveTo>
                    <a:cubicBezTo>
                      <a:pt x="5559" y="1992"/>
                      <a:pt x="5568" y="2013"/>
                      <a:pt x="5545" y="1959"/>
                    </a:cubicBezTo>
                    <a:cubicBezTo>
                      <a:pt x="5493" y="1833"/>
                      <a:pt x="5524" y="1908"/>
                      <a:pt x="5545" y="1958"/>
                    </a:cubicBezTo>
                    <a:cubicBezTo>
                      <a:pt x="5398" y="1607"/>
                      <a:pt x="4897" y="1462"/>
                      <a:pt x="4627" y="1769"/>
                    </a:cubicBezTo>
                    <a:cubicBezTo>
                      <a:pt x="4514" y="1897"/>
                      <a:pt x="4475" y="2064"/>
                      <a:pt x="4403" y="2214"/>
                    </a:cubicBezTo>
                    <a:cubicBezTo>
                      <a:pt x="4319" y="2391"/>
                      <a:pt x="4051" y="2563"/>
                      <a:pt x="3854" y="2463"/>
                    </a:cubicBezTo>
                    <a:cubicBezTo>
                      <a:pt x="3983" y="2371"/>
                      <a:pt x="4109" y="2309"/>
                      <a:pt x="4208" y="2177"/>
                    </a:cubicBezTo>
                    <a:cubicBezTo>
                      <a:pt x="4304" y="2048"/>
                      <a:pt x="4381" y="1852"/>
                      <a:pt x="4288" y="1701"/>
                    </a:cubicBezTo>
                    <a:cubicBezTo>
                      <a:pt x="4210" y="1573"/>
                      <a:pt x="4032" y="1508"/>
                      <a:pt x="3888" y="1540"/>
                    </a:cubicBezTo>
                    <a:cubicBezTo>
                      <a:pt x="3722" y="1577"/>
                      <a:pt x="3663" y="1715"/>
                      <a:pt x="3618" y="1862"/>
                    </a:cubicBezTo>
                    <a:cubicBezTo>
                      <a:pt x="3564" y="2038"/>
                      <a:pt x="3505" y="2126"/>
                      <a:pt x="3308" y="2097"/>
                    </a:cubicBezTo>
                    <a:cubicBezTo>
                      <a:pt x="3176" y="2077"/>
                      <a:pt x="2942" y="1997"/>
                      <a:pt x="2953" y="1830"/>
                    </a:cubicBezTo>
                    <a:cubicBezTo>
                      <a:pt x="2964" y="1656"/>
                      <a:pt x="3088" y="1488"/>
                      <a:pt x="3178" y="1345"/>
                    </a:cubicBezTo>
                    <a:cubicBezTo>
                      <a:pt x="3285" y="1174"/>
                      <a:pt x="3408" y="1014"/>
                      <a:pt x="3448" y="811"/>
                    </a:cubicBezTo>
                    <a:cubicBezTo>
                      <a:pt x="3520" y="446"/>
                      <a:pt x="3341" y="101"/>
                      <a:pt x="2951" y="50"/>
                    </a:cubicBezTo>
                    <a:cubicBezTo>
                      <a:pt x="2568" y="0"/>
                      <a:pt x="2348" y="321"/>
                      <a:pt x="2390" y="677"/>
                    </a:cubicBezTo>
                    <a:cubicBezTo>
                      <a:pt x="2410" y="852"/>
                      <a:pt x="2504" y="995"/>
                      <a:pt x="2545" y="1162"/>
                    </a:cubicBezTo>
                    <a:cubicBezTo>
                      <a:pt x="2597" y="1370"/>
                      <a:pt x="2564" y="1587"/>
                      <a:pt x="2517" y="1792"/>
                    </a:cubicBezTo>
                    <a:cubicBezTo>
                      <a:pt x="2482" y="1944"/>
                      <a:pt x="2379" y="2108"/>
                      <a:pt x="2219" y="2156"/>
                    </a:cubicBezTo>
                    <a:cubicBezTo>
                      <a:pt x="2044" y="2208"/>
                      <a:pt x="1957" y="2054"/>
                      <a:pt x="1936" y="1910"/>
                    </a:cubicBezTo>
                    <a:cubicBezTo>
                      <a:pt x="1901" y="1681"/>
                      <a:pt x="1795" y="1462"/>
                      <a:pt x="1527" y="1526"/>
                    </a:cubicBezTo>
                    <a:cubicBezTo>
                      <a:pt x="1364" y="1564"/>
                      <a:pt x="1243" y="1688"/>
                      <a:pt x="1200" y="1849"/>
                    </a:cubicBezTo>
                    <a:cubicBezTo>
                      <a:pt x="1152" y="2029"/>
                      <a:pt x="1239" y="2175"/>
                      <a:pt x="1350" y="2310"/>
                    </a:cubicBezTo>
                    <a:cubicBezTo>
                      <a:pt x="1406" y="2379"/>
                      <a:pt x="1556" y="2516"/>
                      <a:pt x="1541" y="2618"/>
                    </a:cubicBezTo>
                    <a:cubicBezTo>
                      <a:pt x="1514" y="2789"/>
                      <a:pt x="1175" y="2587"/>
                      <a:pt x="1120" y="2545"/>
                    </a:cubicBezTo>
                    <a:cubicBezTo>
                      <a:pt x="970" y="2432"/>
                      <a:pt x="819" y="2331"/>
                      <a:pt x="621" y="2355"/>
                    </a:cubicBezTo>
                    <a:cubicBezTo>
                      <a:pt x="437" y="2377"/>
                      <a:pt x="263" y="2511"/>
                      <a:pt x="180" y="2674"/>
                    </a:cubicBezTo>
                    <a:cubicBezTo>
                      <a:pt x="0" y="3026"/>
                      <a:pt x="262" y="3407"/>
                      <a:pt x="590" y="3544"/>
                    </a:cubicBezTo>
                    <a:cubicBezTo>
                      <a:pt x="957" y="3698"/>
                      <a:pt x="1283" y="3449"/>
                      <a:pt x="1655" y="3449"/>
                    </a:cubicBezTo>
                    <a:cubicBezTo>
                      <a:pt x="1728" y="3449"/>
                      <a:pt x="1956" y="3455"/>
                      <a:pt x="1918" y="3583"/>
                    </a:cubicBezTo>
                    <a:cubicBezTo>
                      <a:pt x="1867" y="3752"/>
                      <a:pt x="1678" y="3836"/>
                      <a:pt x="1528" y="3892"/>
                    </a:cubicBezTo>
                    <a:cubicBezTo>
                      <a:pt x="1372" y="3951"/>
                      <a:pt x="1224" y="4022"/>
                      <a:pt x="1152" y="4183"/>
                    </a:cubicBezTo>
                    <a:cubicBezTo>
                      <a:pt x="1080" y="4345"/>
                      <a:pt x="1132" y="4530"/>
                      <a:pt x="1249" y="4656"/>
                    </a:cubicBezTo>
                    <a:cubicBezTo>
                      <a:pt x="1476" y="4898"/>
                      <a:pt x="1878" y="4978"/>
                      <a:pt x="2120" y="4713"/>
                    </a:cubicBezTo>
                    <a:cubicBezTo>
                      <a:pt x="2229" y="4595"/>
                      <a:pt x="2273" y="4444"/>
                      <a:pt x="2321" y="4295"/>
                    </a:cubicBezTo>
                    <a:cubicBezTo>
                      <a:pt x="2334" y="4256"/>
                      <a:pt x="2362" y="4127"/>
                      <a:pt x="2427" y="4154"/>
                    </a:cubicBezTo>
                    <a:cubicBezTo>
                      <a:pt x="2526" y="4196"/>
                      <a:pt x="2444" y="4320"/>
                      <a:pt x="2408" y="4374"/>
                    </a:cubicBezTo>
                    <a:cubicBezTo>
                      <a:pt x="2215" y="4660"/>
                      <a:pt x="2372" y="5062"/>
                      <a:pt x="2757" y="4971"/>
                    </a:cubicBezTo>
                    <a:cubicBezTo>
                      <a:pt x="2891" y="4939"/>
                      <a:pt x="2989" y="4839"/>
                      <a:pt x="3008" y="4701"/>
                    </a:cubicBezTo>
                    <a:cubicBezTo>
                      <a:pt x="3031" y="4535"/>
                      <a:pt x="2935" y="4317"/>
                      <a:pt x="3128" y="4219"/>
                    </a:cubicBezTo>
                    <a:cubicBezTo>
                      <a:pt x="3284" y="4140"/>
                      <a:pt x="3261" y="4464"/>
                      <a:pt x="3255" y="4539"/>
                    </a:cubicBezTo>
                    <a:cubicBezTo>
                      <a:pt x="3240" y="4732"/>
                      <a:pt x="3248" y="4927"/>
                      <a:pt x="3308" y="5112"/>
                    </a:cubicBezTo>
                    <a:cubicBezTo>
                      <a:pt x="3422" y="5462"/>
                      <a:pt x="3818" y="5698"/>
                      <a:pt x="4130" y="5409"/>
                    </a:cubicBezTo>
                    <a:cubicBezTo>
                      <a:pt x="4404" y="5154"/>
                      <a:pt x="4381" y="4726"/>
                      <a:pt x="4091" y="4498"/>
                    </a:cubicBezTo>
                    <a:cubicBezTo>
                      <a:pt x="3964" y="4399"/>
                      <a:pt x="3408" y="4168"/>
                      <a:pt x="3710" y="3966"/>
                    </a:cubicBezTo>
                    <a:cubicBezTo>
                      <a:pt x="4017" y="3759"/>
                      <a:pt x="4634" y="4247"/>
                      <a:pt x="4775" y="3746"/>
                    </a:cubicBezTo>
                    <a:cubicBezTo>
                      <a:pt x="4816" y="3602"/>
                      <a:pt x="4745" y="3448"/>
                      <a:pt x="4611" y="3385"/>
                    </a:cubicBezTo>
                    <a:cubicBezTo>
                      <a:pt x="4517" y="3340"/>
                      <a:pt x="4409" y="3342"/>
                      <a:pt x="4308" y="3356"/>
                    </a:cubicBezTo>
                    <a:cubicBezTo>
                      <a:pt x="4252" y="3365"/>
                      <a:pt x="4114" y="3420"/>
                      <a:pt x="4086" y="3346"/>
                    </a:cubicBezTo>
                    <a:cubicBezTo>
                      <a:pt x="3967" y="3027"/>
                      <a:pt x="4537" y="2738"/>
                      <a:pt x="4777" y="2720"/>
                    </a:cubicBezTo>
                    <a:cubicBezTo>
                      <a:pt x="4999" y="2704"/>
                      <a:pt x="5218" y="2742"/>
                      <a:pt x="5402" y="2583"/>
                    </a:cubicBezTo>
                    <a:cubicBezTo>
                      <a:pt x="5581" y="2428"/>
                      <a:pt x="5635" y="2176"/>
                      <a:pt x="5546" y="1959"/>
                    </a:cubicBezTo>
                    <a:close/>
                    <a:moveTo>
                      <a:pt x="619" y="2733"/>
                    </a:moveTo>
                    <a:cubicBezTo>
                      <a:pt x="499" y="2740"/>
                      <a:pt x="404" y="2779"/>
                      <a:pt x="398" y="2689"/>
                    </a:cubicBezTo>
                    <a:cubicBezTo>
                      <a:pt x="392" y="2599"/>
                      <a:pt x="485" y="2521"/>
                      <a:pt x="605" y="2513"/>
                    </a:cubicBezTo>
                    <a:cubicBezTo>
                      <a:pt x="725" y="2506"/>
                      <a:pt x="827" y="2572"/>
                      <a:pt x="832" y="2662"/>
                    </a:cubicBezTo>
                    <a:cubicBezTo>
                      <a:pt x="838" y="2752"/>
                      <a:pt x="739" y="2725"/>
                      <a:pt x="619" y="2733"/>
                    </a:cubicBezTo>
                    <a:close/>
                    <a:moveTo>
                      <a:pt x="1625" y="1745"/>
                    </a:moveTo>
                    <a:cubicBezTo>
                      <a:pt x="1553" y="1749"/>
                      <a:pt x="1496" y="1772"/>
                      <a:pt x="1492" y="1718"/>
                    </a:cubicBezTo>
                    <a:cubicBezTo>
                      <a:pt x="1489" y="1665"/>
                      <a:pt x="1545" y="1617"/>
                      <a:pt x="1617" y="1613"/>
                    </a:cubicBezTo>
                    <a:cubicBezTo>
                      <a:pt x="1689" y="1608"/>
                      <a:pt x="1750" y="1648"/>
                      <a:pt x="1753" y="1702"/>
                    </a:cubicBezTo>
                    <a:cubicBezTo>
                      <a:pt x="1756" y="1756"/>
                      <a:pt x="1697" y="1740"/>
                      <a:pt x="1625" y="1745"/>
                    </a:cubicBezTo>
                    <a:close/>
                    <a:moveTo>
                      <a:pt x="1599" y="4638"/>
                    </a:moveTo>
                    <a:cubicBezTo>
                      <a:pt x="1502" y="4668"/>
                      <a:pt x="1391" y="4588"/>
                      <a:pt x="1351" y="4458"/>
                    </a:cubicBezTo>
                    <a:cubicBezTo>
                      <a:pt x="1310" y="4329"/>
                      <a:pt x="1356" y="4199"/>
                      <a:pt x="1453" y="4169"/>
                    </a:cubicBezTo>
                    <a:cubicBezTo>
                      <a:pt x="1549" y="4139"/>
                      <a:pt x="1547" y="4255"/>
                      <a:pt x="1587" y="4384"/>
                    </a:cubicBezTo>
                    <a:cubicBezTo>
                      <a:pt x="1628" y="4514"/>
                      <a:pt x="1696" y="4608"/>
                      <a:pt x="1599" y="4638"/>
                    </a:cubicBezTo>
                    <a:close/>
                    <a:moveTo>
                      <a:pt x="2885" y="440"/>
                    </a:moveTo>
                    <a:cubicBezTo>
                      <a:pt x="2749" y="440"/>
                      <a:pt x="2640" y="477"/>
                      <a:pt x="2640" y="376"/>
                    </a:cubicBezTo>
                    <a:cubicBezTo>
                      <a:pt x="2640" y="274"/>
                      <a:pt x="2749" y="192"/>
                      <a:pt x="2885" y="192"/>
                    </a:cubicBezTo>
                    <a:cubicBezTo>
                      <a:pt x="3020" y="192"/>
                      <a:pt x="3130" y="274"/>
                      <a:pt x="3130" y="376"/>
                    </a:cubicBezTo>
                    <a:cubicBezTo>
                      <a:pt x="3130" y="477"/>
                      <a:pt x="3020" y="440"/>
                      <a:pt x="2885" y="440"/>
                    </a:cubicBezTo>
                    <a:close/>
                    <a:moveTo>
                      <a:pt x="3744" y="4980"/>
                    </a:moveTo>
                    <a:cubicBezTo>
                      <a:pt x="3784" y="5110"/>
                      <a:pt x="3852" y="5204"/>
                      <a:pt x="3756" y="5234"/>
                    </a:cubicBezTo>
                    <a:cubicBezTo>
                      <a:pt x="3659" y="5264"/>
                      <a:pt x="3548" y="5184"/>
                      <a:pt x="3507" y="5054"/>
                    </a:cubicBezTo>
                    <a:cubicBezTo>
                      <a:pt x="3467" y="4925"/>
                      <a:pt x="3512" y="4796"/>
                      <a:pt x="3609" y="4765"/>
                    </a:cubicBezTo>
                    <a:cubicBezTo>
                      <a:pt x="3706" y="4735"/>
                      <a:pt x="3704" y="4851"/>
                      <a:pt x="3744" y="4980"/>
                    </a:cubicBezTo>
                    <a:close/>
                    <a:moveTo>
                      <a:pt x="5009" y="1971"/>
                    </a:moveTo>
                    <a:cubicBezTo>
                      <a:pt x="4873" y="1980"/>
                      <a:pt x="4766" y="2023"/>
                      <a:pt x="4760" y="1922"/>
                    </a:cubicBezTo>
                    <a:cubicBezTo>
                      <a:pt x="4754" y="1821"/>
                      <a:pt x="4858" y="1732"/>
                      <a:pt x="4993" y="1724"/>
                    </a:cubicBezTo>
                    <a:cubicBezTo>
                      <a:pt x="5129" y="1715"/>
                      <a:pt x="5243" y="1791"/>
                      <a:pt x="5250" y="1892"/>
                    </a:cubicBezTo>
                    <a:cubicBezTo>
                      <a:pt x="5256" y="1993"/>
                      <a:pt x="5144" y="1963"/>
                      <a:pt x="5009" y="19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</a:p>
            </p:txBody>
          </p:sp>
        </p:grpSp>
        <p:grpSp>
          <p:nvGrpSpPr>
            <p:cNvPr id="6" name="组合 5" descr="9ec19889-e830-4dcc-baed-bb75fb2e9605"/>
            <p:cNvGrpSpPr/>
            <p:nvPr/>
          </p:nvGrpSpPr>
          <p:grpSpPr>
            <a:xfrm>
              <a:off x="3565547" y="4632118"/>
              <a:ext cx="917553" cy="759545"/>
              <a:chOff x="3565547" y="4632118"/>
              <a:chExt cx="917553" cy="759545"/>
            </a:xfrm>
          </p:grpSpPr>
          <p:sp>
            <p:nvSpPr>
              <p:cNvPr id="102" name="任意多边形: 形状 101" descr="1ff279f8-2e09-4d66-b4f6-c61683a9fe02"/>
              <p:cNvSpPr/>
              <p:nvPr>
                <p:custDataLst>
                  <p:tags r:id="rId18"/>
                </p:custDataLst>
              </p:nvPr>
            </p:nvSpPr>
            <p:spPr>
              <a:xfrm>
                <a:off x="3599383" y="4646850"/>
                <a:ext cx="883717" cy="744813"/>
              </a:xfrm>
              <a:custGeom>
                <a:avLst/>
                <a:gdLst>
                  <a:gd name="connsiteX0" fmla="*/ 672606 w 1329211"/>
                  <a:gd name="connsiteY0" fmla="*/ 247969 h 1120284"/>
                  <a:gd name="connsiteX1" fmla="*/ 876645 w 1329211"/>
                  <a:gd name="connsiteY1" fmla="*/ 21418 h 1120284"/>
                  <a:gd name="connsiteX2" fmla="*/ 1242228 w 1329211"/>
                  <a:gd name="connsiteY2" fmla="*/ 133090 h 1120284"/>
                  <a:gd name="connsiteX3" fmla="*/ 1319361 w 1329211"/>
                  <a:gd name="connsiteY3" fmla="*/ 526242 h 1120284"/>
                  <a:gd name="connsiteX4" fmla="*/ 907449 w 1329211"/>
                  <a:gd name="connsiteY4" fmla="*/ 1056976 h 1120284"/>
                  <a:gd name="connsiteX5" fmla="*/ 236698 w 1329211"/>
                  <a:gd name="connsiteY5" fmla="*/ 1018969 h 1120284"/>
                  <a:gd name="connsiteX6" fmla="*/ 22227 w 1329211"/>
                  <a:gd name="connsiteY6" fmla="*/ 781360 h 1120284"/>
                  <a:gd name="connsiteX7" fmla="*/ 65951 w 1329211"/>
                  <a:gd name="connsiteY7" fmla="*/ 474276 h 1120284"/>
                  <a:gd name="connsiteX8" fmla="*/ 326514 w 1329211"/>
                  <a:gd name="connsiteY8" fmla="*/ 399918 h 1120284"/>
                  <a:gd name="connsiteX9" fmla="*/ 516926 w 1329211"/>
                  <a:gd name="connsiteY9" fmla="*/ 488256 h 1120284"/>
                  <a:gd name="connsiteX10" fmla="*/ 633694 w 1329211"/>
                  <a:gd name="connsiteY10" fmla="*/ 343562 h 1120284"/>
                  <a:gd name="connsiteX11" fmla="*/ 672606 w 1329211"/>
                  <a:gd name="connsiteY11" fmla="*/ 247969 h 1120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211" h="1120284">
                    <a:moveTo>
                      <a:pt x="672606" y="247969"/>
                    </a:moveTo>
                    <a:cubicBezTo>
                      <a:pt x="716326" y="152759"/>
                      <a:pt x="775994" y="65858"/>
                      <a:pt x="876645" y="21418"/>
                    </a:cubicBezTo>
                    <a:cubicBezTo>
                      <a:pt x="1002383" y="-34097"/>
                      <a:pt x="1159062" y="23657"/>
                      <a:pt x="1242228" y="133090"/>
                    </a:cubicBezTo>
                    <a:cubicBezTo>
                      <a:pt x="1325391" y="242524"/>
                      <a:pt x="1343466" y="390924"/>
                      <a:pt x="1319361" y="526242"/>
                    </a:cubicBezTo>
                    <a:cubicBezTo>
                      <a:pt x="1278507" y="755550"/>
                      <a:pt x="1119443" y="960494"/>
                      <a:pt x="907449" y="1056976"/>
                    </a:cubicBezTo>
                    <a:cubicBezTo>
                      <a:pt x="695450" y="1153458"/>
                      <a:pt x="436437" y="1138782"/>
                      <a:pt x="236698" y="1018969"/>
                    </a:cubicBezTo>
                    <a:cubicBezTo>
                      <a:pt x="143487" y="963059"/>
                      <a:pt x="61198" y="882827"/>
                      <a:pt x="22227" y="781360"/>
                    </a:cubicBezTo>
                    <a:cubicBezTo>
                      <a:pt x="-16743" y="679892"/>
                      <a:pt x="-5866" y="555866"/>
                      <a:pt x="65951" y="474276"/>
                    </a:cubicBezTo>
                    <a:cubicBezTo>
                      <a:pt x="129000" y="402651"/>
                      <a:pt x="235155" y="372352"/>
                      <a:pt x="326514" y="399918"/>
                    </a:cubicBezTo>
                    <a:cubicBezTo>
                      <a:pt x="391216" y="419439"/>
                      <a:pt x="462964" y="510736"/>
                      <a:pt x="516926" y="488256"/>
                    </a:cubicBezTo>
                    <a:cubicBezTo>
                      <a:pt x="578460" y="462621"/>
                      <a:pt x="611594" y="403217"/>
                      <a:pt x="633694" y="343562"/>
                    </a:cubicBezTo>
                    <a:cubicBezTo>
                      <a:pt x="645531" y="311608"/>
                      <a:pt x="658205" y="279337"/>
                      <a:pt x="672606" y="24796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03" name="任意多边形: 形状 102" descr="2acbd882-3317-46f8-841b-9a3c2f612982"/>
              <p:cNvSpPr/>
              <p:nvPr>
                <p:custDataLst>
                  <p:tags r:id="rId19"/>
                </p:custDataLst>
              </p:nvPr>
            </p:nvSpPr>
            <p:spPr>
              <a:xfrm>
                <a:off x="3565547" y="4632118"/>
                <a:ext cx="883717" cy="744813"/>
              </a:xfrm>
              <a:custGeom>
                <a:avLst/>
                <a:gdLst>
                  <a:gd name="connsiteX0" fmla="*/ 672606 w 1329211"/>
                  <a:gd name="connsiteY0" fmla="*/ 247969 h 1120284"/>
                  <a:gd name="connsiteX1" fmla="*/ 876645 w 1329211"/>
                  <a:gd name="connsiteY1" fmla="*/ 21418 h 1120284"/>
                  <a:gd name="connsiteX2" fmla="*/ 1242228 w 1329211"/>
                  <a:gd name="connsiteY2" fmla="*/ 133090 h 1120284"/>
                  <a:gd name="connsiteX3" fmla="*/ 1319360 w 1329211"/>
                  <a:gd name="connsiteY3" fmla="*/ 526242 h 1120284"/>
                  <a:gd name="connsiteX4" fmla="*/ 907448 w 1329211"/>
                  <a:gd name="connsiteY4" fmla="*/ 1056976 h 1120284"/>
                  <a:gd name="connsiteX5" fmla="*/ 236698 w 1329211"/>
                  <a:gd name="connsiteY5" fmla="*/ 1018969 h 1120284"/>
                  <a:gd name="connsiteX6" fmla="*/ 22228 w 1329211"/>
                  <a:gd name="connsiteY6" fmla="*/ 781360 h 1120284"/>
                  <a:gd name="connsiteX7" fmla="*/ 65951 w 1329211"/>
                  <a:gd name="connsiteY7" fmla="*/ 474276 h 1120284"/>
                  <a:gd name="connsiteX8" fmla="*/ 326514 w 1329211"/>
                  <a:gd name="connsiteY8" fmla="*/ 399918 h 1120284"/>
                  <a:gd name="connsiteX9" fmla="*/ 516925 w 1329211"/>
                  <a:gd name="connsiteY9" fmla="*/ 488256 h 1120284"/>
                  <a:gd name="connsiteX10" fmla="*/ 633694 w 1329211"/>
                  <a:gd name="connsiteY10" fmla="*/ 343563 h 1120284"/>
                  <a:gd name="connsiteX11" fmla="*/ 672606 w 1329211"/>
                  <a:gd name="connsiteY11" fmla="*/ 247969 h 1120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211" h="1120284">
                    <a:moveTo>
                      <a:pt x="672606" y="247969"/>
                    </a:moveTo>
                    <a:cubicBezTo>
                      <a:pt x="716326" y="152759"/>
                      <a:pt x="775993" y="65858"/>
                      <a:pt x="876645" y="21418"/>
                    </a:cubicBezTo>
                    <a:cubicBezTo>
                      <a:pt x="1002383" y="-34097"/>
                      <a:pt x="1159061" y="23657"/>
                      <a:pt x="1242228" y="133090"/>
                    </a:cubicBezTo>
                    <a:cubicBezTo>
                      <a:pt x="1325392" y="242523"/>
                      <a:pt x="1343466" y="390924"/>
                      <a:pt x="1319360" y="526242"/>
                    </a:cubicBezTo>
                    <a:cubicBezTo>
                      <a:pt x="1278507" y="755550"/>
                      <a:pt x="1119442" y="960498"/>
                      <a:pt x="907448" y="1056976"/>
                    </a:cubicBezTo>
                    <a:cubicBezTo>
                      <a:pt x="695449" y="1153458"/>
                      <a:pt x="436437" y="1138782"/>
                      <a:pt x="236698" y="1018969"/>
                    </a:cubicBezTo>
                    <a:cubicBezTo>
                      <a:pt x="143487" y="963059"/>
                      <a:pt x="61198" y="882828"/>
                      <a:pt x="22228" y="781360"/>
                    </a:cubicBezTo>
                    <a:cubicBezTo>
                      <a:pt x="-16743" y="679893"/>
                      <a:pt x="-5867" y="555862"/>
                      <a:pt x="65951" y="474276"/>
                    </a:cubicBezTo>
                    <a:cubicBezTo>
                      <a:pt x="129000" y="402651"/>
                      <a:pt x="235155" y="372356"/>
                      <a:pt x="326514" y="399918"/>
                    </a:cubicBezTo>
                    <a:cubicBezTo>
                      <a:pt x="391215" y="419439"/>
                      <a:pt x="462964" y="510736"/>
                      <a:pt x="516925" y="488256"/>
                    </a:cubicBezTo>
                    <a:cubicBezTo>
                      <a:pt x="578459" y="462621"/>
                      <a:pt x="611594" y="403217"/>
                      <a:pt x="633694" y="343563"/>
                    </a:cubicBezTo>
                    <a:cubicBezTo>
                      <a:pt x="645527" y="311611"/>
                      <a:pt x="658201" y="279337"/>
                      <a:pt x="672606" y="247969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04" name="任意多边形: 形状 103" descr="ecb3fe06-9ccd-4c53-97c5-1786c1d4a9ab"/>
              <p:cNvSpPr/>
              <p:nvPr>
                <p:custDataLst>
                  <p:tags r:id="rId20"/>
                </p:custDataLst>
              </p:nvPr>
            </p:nvSpPr>
            <p:spPr>
              <a:xfrm rot="18802264">
                <a:off x="3637373" y="5029120"/>
                <a:ext cx="157658" cy="157658"/>
              </a:xfrm>
              <a:custGeom>
                <a:avLst/>
                <a:gdLst>
                  <a:gd name="connsiteX0" fmla="*/ 237136 w 237135"/>
                  <a:gd name="connsiteY0" fmla="*/ 118568 h 237135"/>
                  <a:gd name="connsiteX1" fmla="*/ 118568 w 237135"/>
                  <a:gd name="connsiteY1" fmla="*/ 237136 h 237135"/>
                  <a:gd name="connsiteX2" fmla="*/ -1 w 237135"/>
                  <a:gd name="connsiteY2" fmla="*/ 118568 h 237135"/>
                  <a:gd name="connsiteX3" fmla="*/ 118568 w 237135"/>
                  <a:gd name="connsiteY3" fmla="*/ 0 h 237135"/>
                  <a:gd name="connsiteX4" fmla="*/ 237136 w 237135"/>
                  <a:gd name="connsiteY4" fmla="*/ 118568 h 237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135" h="237135">
                    <a:moveTo>
                      <a:pt x="237136" y="118568"/>
                    </a:moveTo>
                    <a:cubicBezTo>
                      <a:pt x="237136" y="184051"/>
                      <a:pt x="184052" y="237136"/>
                      <a:pt x="118568" y="237136"/>
                    </a:cubicBezTo>
                    <a:cubicBezTo>
                      <a:pt x="53085" y="237136"/>
                      <a:pt x="-1" y="184051"/>
                      <a:pt x="-1" y="118568"/>
                    </a:cubicBezTo>
                    <a:cubicBezTo>
                      <a:pt x="-1" y="53085"/>
                      <a:pt x="53084" y="0"/>
                      <a:pt x="118568" y="0"/>
                    </a:cubicBezTo>
                    <a:cubicBezTo>
                      <a:pt x="184051" y="0"/>
                      <a:pt x="237136" y="53085"/>
                      <a:pt x="237136" y="11856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05" name="任意多边形: 形状 104" descr="e38ae3a9-17d9-4d28-a0fb-d806aa62ff57"/>
              <p:cNvSpPr/>
              <p:nvPr>
                <p:custDataLst>
                  <p:tags r:id="rId21"/>
                </p:custDataLst>
              </p:nvPr>
            </p:nvSpPr>
            <p:spPr>
              <a:xfrm>
                <a:off x="4113401" y="4962871"/>
                <a:ext cx="157662" cy="157662"/>
              </a:xfrm>
              <a:custGeom>
                <a:avLst/>
                <a:gdLst>
                  <a:gd name="connsiteX0" fmla="*/ 237143 w 237142"/>
                  <a:gd name="connsiteY0" fmla="*/ 118572 h 237142"/>
                  <a:gd name="connsiteX1" fmla="*/ 118571 w 237142"/>
                  <a:gd name="connsiteY1" fmla="*/ 237143 h 237142"/>
                  <a:gd name="connsiteX2" fmla="*/ 0 w 237142"/>
                  <a:gd name="connsiteY2" fmla="*/ 118572 h 237142"/>
                  <a:gd name="connsiteX3" fmla="*/ 118571 w 237142"/>
                  <a:gd name="connsiteY3" fmla="*/ 0 h 237142"/>
                  <a:gd name="connsiteX4" fmla="*/ 237143 w 237142"/>
                  <a:gd name="connsiteY4" fmla="*/ 118572 h 237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142" h="237142">
                    <a:moveTo>
                      <a:pt x="237143" y="118572"/>
                    </a:moveTo>
                    <a:cubicBezTo>
                      <a:pt x="237143" y="184057"/>
                      <a:pt x="184057" y="237143"/>
                      <a:pt x="118571" y="237143"/>
                    </a:cubicBezTo>
                    <a:cubicBezTo>
                      <a:pt x="53086" y="237143"/>
                      <a:pt x="0" y="184057"/>
                      <a:pt x="0" y="118572"/>
                    </a:cubicBezTo>
                    <a:cubicBezTo>
                      <a:pt x="0" y="53087"/>
                      <a:pt x="53086" y="0"/>
                      <a:pt x="118571" y="0"/>
                    </a:cubicBezTo>
                    <a:cubicBezTo>
                      <a:pt x="184056" y="0"/>
                      <a:pt x="237143" y="53087"/>
                      <a:pt x="237143" y="1185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06" name="任意多边形: 形状 105" descr="b26b8c91-c57f-46c1-9cdf-e20a09de2b61"/>
              <p:cNvSpPr/>
              <p:nvPr>
                <p:custDataLst>
                  <p:tags r:id="rId22"/>
                </p:custDataLst>
              </p:nvPr>
            </p:nvSpPr>
            <p:spPr>
              <a:xfrm>
                <a:off x="3893715" y="5077868"/>
                <a:ext cx="157662" cy="157662"/>
              </a:xfrm>
              <a:custGeom>
                <a:avLst/>
                <a:gdLst>
                  <a:gd name="connsiteX0" fmla="*/ 237143 w 237142"/>
                  <a:gd name="connsiteY0" fmla="*/ 118572 h 237142"/>
                  <a:gd name="connsiteX1" fmla="*/ 118571 w 237142"/>
                  <a:gd name="connsiteY1" fmla="*/ 237143 h 237142"/>
                  <a:gd name="connsiteX2" fmla="*/ 0 w 237142"/>
                  <a:gd name="connsiteY2" fmla="*/ 118572 h 237142"/>
                  <a:gd name="connsiteX3" fmla="*/ 118571 w 237142"/>
                  <a:gd name="connsiteY3" fmla="*/ 0 h 237142"/>
                  <a:gd name="connsiteX4" fmla="*/ 237143 w 237142"/>
                  <a:gd name="connsiteY4" fmla="*/ 118572 h 237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142" h="237142">
                    <a:moveTo>
                      <a:pt x="237143" y="118572"/>
                    </a:moveTo>
                    <a:cubicBezTo>
                      <a:pt x="237143" y="184057"/>
                      <a:pt x="184057" y="237143"/>
                      <a:pt x="118571" y="237143"/>
                    </a:cubicBezTo>
                    <a:cubicBezTo>
                      <a:pt x="53086" y="237143"/>
                      <a:pt x="0" y="184057"/>
                      <a:pt x="0" y="118572"/>
                    </a:cubicBezTo>
                    <a:cubicBezTo>
                      <a:pt x="0" y="53086"/>
                      <a:pt x="53086" y="0"/>
                      <a:pt x="118571" y="0"/>
                    </a:cubicBezTo>
                    <a:cubicBezTo>
                      <a:pt x="184056" y="0"/>
                      <a:pt x="237143" y="53086"/>
                      <a:pt x="237143" y="11857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07" name="任意多边形: 形状 106" descr="7a43d307-54a7-4d72-b8df-16fb1801af30"/>
              <p:cNvSpPr/>
              <p:nvPr>
                <p:custDataLst>
                  <p:tags r:id="rId23"/>
                </p:custDataLst>
              </p:nvPr>
            </p:nvSpPr>
            <p:spPr>
              <a:xfrm rot="20000409">
                <a:off x="4132934" y="4711214"/>
                <a:ext cx="157665" cy="157665"/>
              </a:xfrm>
              <a:custGeom>
                <a:avLst/>
                <a:gdLst>
                  <a:gd name="connsiteX0" fmla="*/ 237146 w 237146"/>
                  <a:gd name="connsiteY0" fmla="*/ 118573 h 237146"/>
                  <a:gd name="connsiteX1" fmla="*/ 118573 w 237146"/>
                  <a:gd name="connsiteY1" fmla="*/ 237147 h 237146"/>
                  <a:gd name="connsiteX2" fmla="*/ -1 w 237146"/>
                  <a:gd name="connsiteY2" fmla="*/ 118573 h 237146"/>
                  <a:gd name="connsiteX3" fmla="*/ 118573 w 237146"/>
                  <a:gd name="connsiteY3" fmla="*/ 0 h 237146"/>
                  <a:gd name="connsiteX4" fmla="*/ 237146 w 237146"/>
                  <a:gd name="connsiteY4" fmla="*/ 118573 h 237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146" h="237146">
                    <a:moveTo>
                      <a:pt x="237146" y="118573"/>
                    </a:moveTo>
                    <a:cubicBezTo>
                      <a:pt x="237146" y="184059"/>
                      <a:pt x="184059" y="237147"/>
                      <a:pt x="118573" y="237147"/>
                    </a:cubicBezTo>
                    <a:cubicBezTo>
                      <a:pt x="53087" y="237147"/>
                      <a:pt x="-1" y="184059"/>
                      <a:pt x="-1" y="118573"/>
                    </a:cubicBezTo>
                    <a:cubicBezTo>
                      <a:pt x="-1" y="53087"/>
                      <a:pt x="53086" y="0"/>
                      <a:pt x="118573" y="0"/>
                    </a:cubicBezTo>
                    <a:cubicBezTo>
                      <a:pt x="184059" y="0"/>
                      <a:pt x="237146" y="53087"/>
                      <a:pt x="237146" y="118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08" name="任意多边形: 形状 107" descr="6308f455-3307-44ae-9291-ec205626e8d0"/>
              <p:cNvSpPr/>
              <p:nvPr>
                <p:custDataLst>
                  <p:tags r:id="rId24"/>
                </p:custDataLst>
              </p:nvPr>
            </p:nvSpPr>
            <p:spPr>
              <a:xfrm>
                <a:off x="4340907" y="4822286"/>
                <a:ext cx="51995" cy="235716"/>
              </a:xfrm>
              <a:custGeom>
                <a:avLst/>
                <a:gdLst>
                  <a:gd name="connsiteX0" fmla="*/ 6529 w 78207"/>
                  <a:gd name="connsiteY0" fmla="*/ 353293 h 354543"/>
                  <a:gd name="connsiteX1" fmla="*/ 71283 w 78207"/>
                  <a:gd name="connsiteY1" fmla="*/ 222638 h 354543"/>
                  <a:gd name="connsiteX2" fmla="*/ 67525 w 78207"/>
                  <a:gd name="connsiteY2" fmla="*/ 76933 h 354543"/>
                  <a:gd name="connsiteX3" fmla="*/ 34408 w 78207"/>
                  <a:gd name="connsiteY3" fmla="*/ 1566 h 354543"/>
                  <a:gd name="connsiteX4" fmla="*/ 28561 w 78207"/>
                  <a:gd name="connsiteY4" fmla="*/ 5839 h 354543"/>
                  <a:gd name="connsiteX5" fmla="*/ 70580 w 78207"/>
                  <a:gd name="connsiteY5" fmla="*/ 141549 h 354543"/>
                  <a:gd name="connsiteX6" fmla="*/ 44320 w 78207"/>
                  <a:gd name="connsiteY6" fmla="*/ 281544 h 354543"/>
                  <a:gd name="connsiteX7" fmla="*/ 896 w 78207"/>
                  <a:gd name="connsiteY7" fmla="*/ 348743 h 354543"/>
                  <a:gd name="connsiteX8" fmla="*/ 6529 w 78207"/>
                  <a:gd name="connsiteY8" fmla="*/ 353293 h 354543"/>
                  <a:gd name="connsiteX9" fmla="*/ 6529 w 78207"/>
                  <a:gd name="connsiteY9" fmla="*/ 353293 h 354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8207" h="354543">
                    <a:moveTo>
                      <a:pt x="6529" y="353293"/>
                    </a:moveTo>
                    <a:cubicBezTo>
                      <a:pt x="39147" y="316346"/>
                      <a:pt x="60948" y="270705"/>
                      <a:pt x="71283" y="222638"/>
                    </a:cubicBezTo>
                    <a:cubicBezTo>
                      <a:pt x="81594" y="174680"/>
                      <a:pt x="80428" y="124273"/>
                      <a:pt x="67525" y="76933"/>
                    </a:cubicBezTo>
                    <a:cubicBezTo>
                      <a:pt x="60272" y="50334"/>
                      <a:pt x="49138" y="24873"/>
                      <a:pt x="34408" y="1566"/>
                    </a:cubicBezTo>
                    <a:cubicBezTo>
                      <a:pt x="31911" y="-2384"/>
                      <a:pt x="26085" y="1920"/>
                      <a:pt x="28561" y="5839"/>
                    </a:cubicBezTo>
                    <a:cubicBezTo>
                      <a:pt x="54217" y="46431"/>
                      <a:pt x="68081" y="93714"/>
                      <a:pt x="70580" y="141549"/>
                    </a:cubicBezTo>
                    <a:cubicBezTo>
                      <a:pt x="73080" y="189387"/>
                      <a:pt x="64178" y="237921"/>
                      <a:pt x="44320" y="281544"/>
                    </a:cubicBezTo>
                    <a:cubicBezTo>
                      <a:pt x="33215" y="305945"/>
                      <a:pt x="18641" y="328638"/>
                      <a:pt x="896" y="348743"/>
                    </a:cubicBezTo>
                    <a:cubicBezTo>
                      <a:pt x="-2194" y="352240"/>
                      <a:pt x="3454" y="356777"/>
                      <a:pt x="6529" y="353293"/>
                    </a:cubicBezTo>
                    <a:lnTo>
                      <a:pt x="6529" y="353293"/>
                    </a:lnTo>
                    <a:close/>
                  </a:path>
                </a:pathLst>
              </a:custGeom>
              <a:solidFill>
                <a:srgbClr val="FBA12A"/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09" name="任意多边形: 形状 108" descr="1e77e5d7-621a-4c75-b3c4-f8fe536c0b4a"/>
              <p:cNvSpPr/>
              <p:nvPr>
                <p:custDataLst>
                  <p:tags r:id="rId25"/>
                </p:custDataLst>
              </p:nvPr>
            </p:nvSpPr>
            <p:spPr>
              <a:xfrm>
                <a:off x="3754591" y="5286848"/>
                <a:ext cx="162518" cy="41137"/>
              </a:xfrm>
              <a:custGeom>
                <a:avLst/>
                <a:gdLst>
                  <a:gd name="connsiteX0" fmla="*/ 240551 w 244446"/>
                  <a:gd name="connsiteY0" fmla="*/ 49823 h 61875"/>
                  <a:gd name="connsiteX1" fmla="*/ 53060 w 244446"/>
                  <a:gd name="connsiteY1" fmla="*/ 26554 h 61875"/>
                  <a:gd name="connsiteX2" fmla="*/ 6021 w 244446"/>
                  <a:gd name="connsiteY2" fmla="*/ 658 h 61875"/>
                  <a:gd name="connsiteX3" fmla="*/ 1471 w 244446"/>
                  <a:gd name="connsiteY3" fmla="*/ 6292 h 61875"/>
                  <a:gd name="connsiteX4" fmla="*/ 185944 w 244446"/>
                  <a:gd name="connsiteY4" fmla="*/ 61876 h 61875"/>
                  <a:gd name="connsiteX5" fmla="*/ 241408 w 244446"/>
                  <a:gd name="connsiteY5" fmla="*/ 57017 h 61875"/>
                  <a:gd name="connsiteX6" fmla="*/ 240551 w 244446"/>
                  <a:gd name="connsiteY6" fmla="*/ 49823 h 61875"/>
                  <a:gd name="connsiteX7" fmla="*/ 240551 w 244446"/>
                  <a:gd name="connsiteY7" fmla="*/ 49823 h 6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4446" h="61875">
                    <a:moveTo>
                      <a:pt x="240551" y="49823"/>
                    </a:moveTo>
                    <a:cubicBezTo>
                      <a:pt x="177491" y="60923"/>
                      <a:pt x="111542" y="52552"/>
                      <a:pt x="53060" y="26554"/>
                    </a:cubicBezTo>
                    <a:cubicBezTo>
                      <a:pt x="36676" y="19267"/>
                      <a:pt x="20927" y="10623"/>
                      <a:pt x="6021" y="658"/>
                    </a:cubicBezTo>
                    <a:cubicBezTo>
                      <a:pt x="2174" y="-1913"/>
                      <a:pt x="-2404" y="3703"/>
                      <a:pt x="1471" y="6292"/>
                    </a:cubicBezTo>
                    <a:cubicBezTo>
                      <a:pt x="55806" y="42615"/>
                      <a:pt x="120628" y="61890"/>
                      <a:pt x="185944" y="61876"/>
                    </a:cubicBezTo>
                    <a:cubicBezTo>
                      <a:pt x="204536" y="61873"/>
                      <a:pt x="223101" y="60241"/>
                      <a:pt x="241408" y="57017"/>
                    </a:cubicBezTo>
                    <a:cubicBezTo>
                      <a:pt x="245972" y="56211"/>
                      <a:pt x="245156" y="49014"/>
                      <a:pt x="240551" y="49823"/>
                    </a:cubicBezTo>
                    <a:lnTo>
                      <a:pt x="240551" y="49823"/>
                    </a:lnTo>
                    <a:close/>
                  </a:path>
                </a:pathLst>
              </a:custGeom>
              <a:solidFill>
                <a:srgbClr val="FBA12A"/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10" name="任意多边形: 形状 109" descr="e74601d7-44b3-47f4-bfb1-f8cb76affeb0"/>
              <p:cNvSpPr/>
              <p:nvPr>
                <p:custDataLst>
                  <p:tags r:id="rId26"/>
                </p:custDataLst>
              </p:nvPr>
            </p:nvSpPr>
            <p:spPr>
              <a:xfrm>
                <a:off x="4216980" y="5050660"/>
                <a:ext cx="25783" cy="29322"/>
              </a:xfrm>
              <a:custGeom>
                <a:avLst/>
                <a:gdLst>
                  <a:gd name="connsiteX0" fmla="*/ 4051 w 38780"/>
                  <a:gd name="connsiteY0" fmla="*/ 44031 h 44103"/>
                  <a:gd name="connsiteX1" fmla="*/ 38766 w 38780"/>
                  <a:gd name="connsiteY1" fmla="*/ 4035 h 44103"/>
                  <a:gd name="connsiteX2" fmla="*/ 31596 w 38780"/>
                  <a:gd name="connsiteY2" fmla="*/ 3014 h 44103"/>
                  <a:gd name="connsiteX3" fmla="*/ 3197 w 38780"/>
                  <a:gd name="connsiteY3" fmla="*/ 36841 h 44103"/>
                  <a:gd name="connsiteX4" fmla="*/ 29 w 38780"/>
                  <a:gd name="connsiteY4" fmla="*/ 40863 h 44103"/>
                  <a:gd name="connsiteX5" fmla="*/ 4051 w 38780"/>
                  <a:gd name="connsiteY5" fmla="*/ 44031 h 44103"/>
                  <a:gd name="connsiteX6" fmla="*/ 4051 w 38780"/>
                  <a:gd name="connsiteY6" fmla="*/ 44031 h 44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780" h="44103">
                    <a:moveTo>
                      <a:pt x="4051" y="44031"/>
                    </a:moveTo>
                    <a:cubicBezTo>
                      <a:pt x="22564" y="39519"/>
                      <a:pt x="37172" y="23200"/>
                      <a:pt x="38766" y="4035"/>
                    </a:cubicBezTo>
                    <a:cubicBezTo>
                      <a:pt x="39150" y="-584"/>
                      <a:pt x="31984" y="-1650"/>
                      <a:pt x="31596" y="3014"/>
                    </a:cubicBezTo>
                    <a:cubicBezTo>
                      <a:pt x="30293" y="18677"/>
                      <a:pt x="18635" y="33076"/>
                      <a:pt x="3197" y="36841"/>
                    </a:cubicBezTo>
                    <a:cubicBezTo>
                      <a:pt x="1308" y="37300"/>
                      <a:pt x="-232" y="38757"/>
                      <a:pt x="29" y="40863"/>
                    </a:cubicBezTo>
                    <a:cubicBezTo>
                      <a:pt x="245" y="42622"/>
                      <a:pt x="2134" y="44498"/>
                      <a:pt x="4051" y="44031"/>
                    </a:cubicBezTo>
                    <a:lnTo>
                      <a:pt x="4051" y="44031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11" name="任意多边形: 形状 110" descr="dce325c2-476e-4853-ac94-32f0b6131455"/>
              <p:cNvSpPr/>
              <p:nvPr>
                <p:custDataLst>
                  <p:tags r:id="rId27"/>
                </p:custDataLst>
              </p:nvPr>
            </p:nvSpPr>
            <p:spPr>
              <a:xfrm>
                <a:off x="4241446" y="4752377"/>
                <a:ext cx="22573" cy="44804"/>
              </a:xfrm>
              <a:custGeom>
                <a:avLst/>
                <a:gdLst>
                  <a:gd name="connsiteX0" fmla="*/ 2466 w 33952"/>
                  <a:gd name="connsiteY0" fmla="*/ 6108 h 67390"/>
                  <a:gd name="connsiteX1" fmla="*/ 25743 w 33952"/>
                  <a:gd name="connsiteY1" fmla="*/ 27299 h 67390"/>
                  <a:gd name="connsiteX2" fmla="*/ 22441 w 33952"/>
                  <a:gd name="connsiteY2" fmla="*/ 63259 h 67390"/>
                  <a:gd name="connsiteX3" fmla="*/ 28020 w 33952"/>
                  <a:gd name="connsiteY3" fmla="*/ 65687 h 67390"/>
                  <a:gd name="connsiteX4" fmla="*/ 19107 w 33952"/>
                  <a:gd name="connsiteY4" fmla="*/ 7486 h 67390"/>
                  <a:gd name="connsiteX5" fmla="*/ 3324 w 33952"/>
                  <a:gd name="connsiteY5" fmla="*/ 83 h 67390"/>
                  <a:gd name="connsiteX6" fmla="*/ 2466 w 33952"/>
                  <a:gd name="connsiteY6" fmla="*/ 6108 h 67390"/>
                  <a:gd name="connsiteX7" fmla="*/ 2466 w 33952"/>
                  <a:gd name="connsiteY7" fmla="*/ 6108 h 67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952" h="67390">
                    <a:moveTo>
                      <a:pt x="2466" y="6108"/>
                    </a:moveTo>
                    <a:cubicBezTo>
                      <a:pt x="13522" y="8590"/>
                      <a:pt x="21981" y="16724"/>
                      <a:pt x="25743" y="27299"/>
                    </a:cubicBezTo>
                    <a:cubicBezTo>
                      <a:pt x="29957" y="39150"/>
                      <a:pt x="27979" y="52204"/>
                      <a:pt x="22441" y="63259"/>
                    </a:cubicBezTo>
                    <a:cubicBezTo>
                      <a:pt x="20689" y="66764"/>
                      <a:pt x="26271" y="69181"/>
                      <a:pt x="28020" y="65687"/>
                    </a:cubicBezTo>
                    <a:cubicBezTo>
                      <a:pt x="37425" y="46903"/>
                      <a:pt x="36486" y="21466"/>
                      <a:pt x="19107" y="7486"/>
                    </a:cubicBezTo>
                    <a:cubicBezTo>
                      <a:pt x="14492" y="3773"/>
                      <a:pt x="9081" y="1376"/>
                      <a:pt x="3324" y="83"/>
                    </a:cubicBezTo>
                    <a:cubicBezTo>
                      <a:pt x="-492" y="-774"/>
                      <a:pt x="-1343" y="5251"/>
                      <a:pt x="2466" y="6108"/>
                    </a:cubicBezTo>
                    <a:lnTo>
                      <a:pt x="2466" y="610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12" name="任意多边形: 形状 111" descr="66fdb14c-8bf1-40e8-93fa-bc549146ec54"/>
              <p:cNvSpPr/>
              <p:nvPr>
                <p:custDataLst>
                  <p:tags r:id="rId28"/>
                </p:custDataLst>
              </p:nvPr>
            </p:nvSpPr>
            <p:spPr>
              <a:xfrm>
                <a:off x="3976492" y="5198218"/>
                <a:ext cx="35662" cy="18347"/>
              </a:xfrm>
              <a:custGeom>
                <a:avLst/>
                <a:gdLst>
                  <a:gd name="connsiteX0" fmla="*/ 2963 w 53639"/>
                  <a:gd name="connsiteY0" fmla="*/ 26781 h 27596"/>
                  <a:gd name="connsiteX1" fmla="*/ 52887 w 53639"/>
                  <a:gd name="connsiteY1" fmla="*/ 5874 h 27596"/>
                  <a:gd name="connsiteX2" fmla="*/ 52345 w 53639"/>
                  <a:gd name="connsiteY2" fmla="*/ 782 h 27596"/>
                  <a:gd name="connsiteX3" fmla="*/ 47252 w 53639"/>
                  <a:gd name="connsiteY3" fmla="*/ 1324 h 27596"/>
                  <a:gd name="connsiteX4" fmla="*/ 3986 w 53639"/>
                  <a:gd name="connsiteY4" fmla="*/ 19611 h 27596"/>
                  <a:gd name="connsiteX5" fmla="*/ 2963 w 53639"/>
                  <a:gd name="connsiteY5" fmla="*/ 26781 h 27596"/>
                  <a:gd name="connsiteX6" fmla="*/ 2963 w 53639"/>
                  <a:gd name="connsiteY6" fmla="*/ 26781 h 27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639" h="27596">
                    <a:moveTo>
                      <a:pt x="2963" y="26781"/>
                    </a:moveTo>
                    <a:cubicBezTo>
                      <a:pt x="21769" y="30374"/>
                      <a:pt x="42291" y="21850"/>
                      <a:pt x="52887" y="5874"/>
                    </a:cubicBezTo>
                    <a:cubicBezTo>
                      <a:pt x="53966" y="4245"/>
                      <a:pt x="53966" y="2089"/>
                      <a:pt x="52345" y="782"/>
                    </a:cubicBezTo>
                    <a:cubicBezTo>
                      <a:pt x="50932" y="-356"/>
                      <a:pt x="48340" y="-315"/>
                      <a:pt x="47252" y="1324"/>
                    </a:cubicBezTo>
                    <a:cubicBezTo>
                      <a:pt x="37950" y="15349"/>
                      <a:pt x="20540" y="22779"/>
                      <a:pt x="3986" y="19611"/>
                    </a:cubicBezTo>
                    <a:cubicBezTo>
                      <a:pt x="-589" y="18737"/>
                      <a:pt x="-1614" y="25907"/>
                      <a:pt x="2963" y="26781"/>
                    </a:cubicBezTo>
                    <a:lnTo>
                      <a:pt x="2963" y="26781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13" name="任意多边形: 形状 112" descr="82de05ca-2b6f-418b-95ef-9e1956732104"/>
              <p:cNvSpPr/>
              <p:nvPr>
                <p:custDataLst>
                  <p:tags r:id="rId29"/>
                </p:custDataLst>
              </p:nvPr>
            </p:nvSpPr>
            <p:spPr>
              <a:xfrm>
                <a:off x="3664544" y="5128879"/>
                <a:ext cx="45483" cy="36620"/>
              </a:xfrm>
              <a:custGeom>
                <a:avLst/>
                <a:gdLst>
                  <a:gd name="connsiteX0" fmla="*/ 60323 w 68412"/>
                  <a:gd name="connsiteY0" fmla="*/ 40605 h 55080"/>
                  <a:gd name="connsiteX1" fmla="*/ 14511 w 68412"/>
                  <a:gd name="connsiteY1" fmla="*/ 6390 h 55080"/>
                  <a:gd name="connsiteX2" fmla="*/ 6466 w 68412"/>
                  <a:gd name="connsiteY2" fmla="*/ 54 h 55080"/>
                  <a:gd name="connsiteX3" fmla="*/ 130 w 68412"/>
                  <a:gd name="connsiteY3" fmla="*/ 8098 h 55080"/>
                  <a:gd name="connsiteX4" fmla="*/ 62034 w 68412"/>
                  <a:gd name="connsiteY4" fmla="*/ 54986 h 55080"/>
                  <a:gd name="connsiteX5" fmla="*/ 68367 w 68412"/>
                  <a:gd name="connsiteY5" fmla="*/ 46942 h 55080"/>
                  <a:gd name="connsiteX6" fmla="*/ 60323 w 68412"/>
                  <a:gd name="connsiteY6" fmla="*/ 40605 h 55080"/>
                  <a:gd name="connsiteX7" fmla="*/ 60323 w 68412"/>
                  <a:gd name="connsiteY7" fmla="*/ 40605 h 55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412" h="55080">
                    <a:moveTo>
                      <a:pt x="60323" y="40605"/>
                    </a:moveTo>
                    <a:cubicBezTo>
                      <a:pt x="40112" y="41774"/>
                      <a:pt x="19044" y="26443"/>
                      <a:pt x="14511" y="6390"/>
                    </a:cubicBezTo>
                    <a:cubicBezTo>
                      <a:pt x="13650" y="2581"/>
                      <a:pt x="10633" y="-444"/>
                      <a:pt x="6466" y="54"/>
                    </a:cubicBezTo>
                    <a:cubicBezTo>
                      <a:pt x="2894" y="479"/>
                      <a:pt x="-738" y="4264"/>
                      <a:pt x="130" y="8098"/>
                    </a:cubicBezTo>
                    <a:cubicBezTo>
                      <a:pt x="6484" y="36199"/>
                      <a:pt x="33144" y="56653"/>
                      <a:pt x="62034" y="54986"/>
                    </a:cubicBezTo>
                    <a:cubicBezTo>
                      <a:pt x="65936" y="54760"/>
                      <a:pt x="68813" y="50655"/>
                      <a:pt x="68367" y="46942"/>
                    </a:cubicBezTo>
                    <a:cubicBezTo>
                      <a:pt x="67880" y="42858"/>
                      <a:pt x="64238" y="40379"/>
                      <a:pt x="60323" y="40605"/>
                    </a:cubicBezTo>
                    <a:lnTo>
                      <a:pt x="60323" y="40605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</p:grpSp>
        <p:grpSp>
          <p:nvGrpSpPr>
            <p:cNvPr id="7" name="组合 6" descr="af0cc575-c398-445e-a166-8d60f19ec41b"/>
            <p:cNvGrpSpPr/>
            <p:nvPr/>
          </p:nvGrpSpPr>
          <p:grpSpPr>
            <a:xfrm>
              <a:off x="6669702" y="4565762"/>
              <a:ext cx="752237" cy="759545"/>
              <a:chOff x="6669702" y="4565762"/>
              <a:chExt cx="752237" cy="759545"/>
            </a:xfrm>
          </p:grpSpPr>
          <p:sp>
            <p:nvSpPr>
              <p:cNvPr id="115" name="任意多边形: 形状 114" descr="b441cc57-fdac-4ff8-8fdc-1ff913000394"/>
              <p:cNvSpPr/>
              <p:nvPr>
                <p:custDataLst>
                  <p:tags r:id="rId30"/>
                </p:custDataLst>
              </p:nvPr>
            </p:nvSpPr>
            <p:spPr>
              <a:xfrm rot="1456132">
                <a:off x="7226132" y="4945693"/>
                <a:ext cx="195807" cy="199378"/>
              </a:xfrm>
              <a:custGeom>
                <a:avLst/>
                <a:gdLst>
                  <a:gd name="connsiteX0" fmla="*/ 536 w 352738"/>
                  <a:gd name="connsiteY0" fmla="*/ 347076 h 359171"/>
                  <a:gd name="connsiteX1" fmla="*/ 154586 w 352738"/>
                  <a:gd name="connsiteY1" fmla="*/ 316 h 359171"/>
                  <a:gd name="connsiteX2" fmla="*/ 168925 w 352738"/>
                  <a:gd name="connsiteY2" fmla="*/ 37107 h 359171"/>
                  <a:gd name="connsiteX3" fmla="*/ 218813 w 352738"/>
                  <a:gd name="connsiteY3" fmla="*/ 22767 h 359171"/>
                  <a:gd name="connsiteX4" fmla="*/ 234409 w 352738"/>
                  <a:gd name="connsiteY4" fmla="*/ 58720 h 359171"/>
                  <a:gd name="connsiteX5" fmla="*/ 270586 w 352738"/>
                  <a:gd name="connsiteY5" fmla="*/ 45848 h 359171"/>
                  <a:gd name="connsiteX6" fmla="*/ 271215 w 352738"/>
                  <a:gd name="connsiteY6" fmla="*/ 67058 h 359171"/>
                  <a:gd name="connsiteX7" fmla="*/ 300522 w 352738"/>
                  <a:gd name="connsiteY7" fmla="*/ 77041 h 359171"/>
                  <a:gd name="connsiteX8" fmla="*/ 332329 w 352738"/>
                  <a:gd name="connsiteY8" fmla="*/ 115703 h 359171"/>
                  <a:gd name="connsiteX9" fmla="*/ 342926 w 352738"/>
                  <a:gd name="connsiteY9" fmla="*/ 206139 h 359171"/>
                  <a:gd name="connsiteX10" fmla="*/ 284926 w 352738"/>
                  <a:gd name="connsiteY10" fmla="*/ 254620 h 359171"/>
                  <a:gd name="connsiteX11" fmla="*/ 32972 w 352738"/>
                  <a:gd name="connsiteY11" fmla="*/ 359110 h 359171"/>
                  <a:gd name="connsiteX12" fmla="*/ 536 w 352738"/>
                  <a:gd name="connsiteY12" fmla="*/ 347076 h 359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2738" h="359171">
                    <a:moveTo>
                      <a:pt x="536" y="347076"/>
                    </a:moveTo>
                    <a:cubicBezTo>
                      <a:pt x="-9732" y="330133"/>
                      <a:pt x="130577" y="-11823"/>
                      <a:pt x="154586" y="316"/>
                    </a:cubicBezTo>
                    <a:cubicBezTo>
                      <a:pt x="171724" y="8982"/>
                      <a:pt x="158507" y="58106"/>
                      <a:pt x="168925" y="37107"/>
                    </a:cubicBezTo>
                    <a:cubicBezTo>
                      <a:pt x="176349" y="22139"/>
                      <a:pt x="195118" y="5300"/>
                      <a:pt x="218813" y="22767"/>
                    </a:cubicBezTo>
                    <a:cubicBezTo>
                      <a:pt x="244138" y="41432"/>
                      <a:pt x="223797" y="67222"/>
                      <a:pt x="234409" y="58720"/>
                    </a:cubicBezTo>
                    <a:cubicBezTo>
                      <a:pt x="245006" y="50204"/>
                      <a:pt x="269329" y="31494"/>
                      <a:pt x="270586" y="45848"/>
                    </a:cubicBezTo>
                    <a:cubicBezTo>
                      <a:pt x="271829" y="60187"/>
                      <a:pt x="262175" y="72536"/>
                      <a:pt x="271215" y="67058"/>
                    </a:cubicBezTo>
                    <a:cubicBezTo>
                      <a:pt x="284941" y="58735"/>
                      <a:pt x="299280" y="58945"/>
                      <a:pt x="300522" y="77041"/>
                    </a:cubicBezTo>
                    <a:cubicBezTo>
                      <a:pt x="301764" y="95122"/>
                      <a:pt x="312990" y="80154"/>
                      <a:pt x="332329" y="115703"/>
                    </a:cubicBezTo>
                    <a:cubicBezTo>
                      <a:pt x="351667" y="151252"/>
                      <a:pt x="352281" y="197397"/>
                      <a:pt x="342926" y="206139"/>
                    </a:cubicBezTo>
                    <a:cubicBezTo>
                      <a:pt x="333571" y="214865"/>
                      <a:pt x="397694" y="199463"/>
                      <a:pt x="284926" y="254620"/>
                    </a:cubicBezTo>
                    <a:cubicBezTo>
                      <a:pt x="274164" y="259888"/>
                      <a:pt x="66021" y="358033"/>
                      <a:pt x="32972" y="359110"/>
                    </a:cubicBezTo>
                    <a:cubicBezTo>
                      <a:pt x="-77" y="360173"/>
                      <a:pt x="536" y="347076"/>
                      <a:pt x="536" y="347076"/>
                    </a:cubicBezTo>
                    <a:close/>
                  </a:path>
                </a:pathLst>
              </a:custGeom>
              <a:solidFill>
                <a:srgbClr val="783E2F"/>
              </a:solidFill>
              <a:ln w="149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16" name="任意多边形: 形状 115" descr="95803a6a-4d9b-423f-81a4-3d3dae53f557"/>
              <p:cNvSpPr/>
              <p:nvPr>
                <p:custDataLst>
                  <p:tags r:id="rId31"/>
                </p:custDataLst>
              </p:nvPr>
            </p:nvSpPr>
            <p:spPr>
              <a:xfrm rot="1456132">
                <a:off x="6777771" y="5193058"/>
                <a:ext cx="237497" cy="132249"/>
              </a:xfrm>
              <a:custGeom>
                <a:avLst/>
                <a:gdLst>
                  <a:gd name="connsiteX0" fmla="*/ 0 w 427841"/>
                  <a:gd name="connsiteY0" fmla="*/ 238243 h 238243"/>
                  <a:gd name="connsiteX1" fmla="*/ 371712 w 427841"/>
                  <a:gd name="connsiteY1" fmla="*/ 0 h 238243"/>
                  <a:gd name="connsiteX2" fmla="*/ 417453 w 427841"/>
                  <a:gd name="connsiteY2" fmla="*/ 13725 h 238243"/>
                  <a:gd name="connsiteX3" fmla="*/ 427841 w 427841"/>
                  <a:gd name="connsiteY3" fmla="*/ 37420 h 238243"/>
                  <a:gd name="connsiteX4" fmla="*/ 175543 w 427841"/>
                  <a:gd name="connsiteY4" fmla="*/ 229113 h 238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7841" h="238243">
                    <a:moveTo>
                      <a:pt x="0" y="238243"/>
                    </a:moveTo>
                    <a:lnTo>
                      <a:pt x="371712" y="0"/>
                    </a:lnTo>
                    <a:lnTo>
                      <a:pt x="417453" y="13725"/>
                    </a:lnTo>
                    <a:lnTo>
                      <a:pt x="427841" y="37420"/>
                    </a:lnTo>
                    <a:lnTo>
                      <a:pt x="175543" y="229113"/>
                    </a:lnTo>
                    <a:close/>
                  </a:path>
                </a:pathLst>
              </a:custGeom>
              <a:solidFill>
                <a:schemeClr val="accent2"/>
              </a:solidFill>
              <a:ln w="149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17" name="任意多边形: 形状 116" descr="4d175511-dbc0-4948-89ef-dcc896243bcc"/>
              <p:cNvSpPr/>
              <p:nvPr>
                <p:custDataLst>
                  <p:tags r:id="rId32"/>
                </p:custDataLst>
              </p:nvPr>
            </p:nvSpPr>
            <p:spPr>
              <a:xfrm rot="1456132">
                <a:off x="7002980" y="5181742"/>
                <a:ext cx="151747" cy="115646"/>
              </a:xfrm>
              <a:custGeom>
                <a:avLst/>
                <a:gdLst>
                  <a:gd name="connsiteX0" fmla="*/ 204 w 273367"/>
                  <a:gd name="connsiteY0" fmla="*/ 144784 h 208331"/>
                  <a:gd name="connsiteX1" fmla="*/ 16908 w 273367"/>
                  <a:gd name="connsiteY1" fmla="*/ 192187 h 208331"/>
                  <a:gd name="connsiteX2" fmla="*/ 55301 w 273367"/>
                  <a:gd name="connsiteY2" fmla="*/ 207993 h 208331"/>
                  <a:gd name="connsiteX3" fmla="*/ 273368 w 273367"/>
                  <a:gd name="connsiteY3" fmla="*/ 29412 h 208331"/>
                  <a:gd name="connsiteX4" fmla="*/ 251545 w 273367"/>
                  <a:gd name="connsiteY4" fmla="*/ 0 h 208331"/>
                  <a:gd name="connsiteX5" fmla="*/ 204 w 273367"/>
                  <a:gd name="connsiteY5" fmla="*/ 144784 h 208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3367" h="208331">
                    <a:moveTo>
                      <a:pt x="204" y="144784"/>
                    </a:moveTo>
                    <a:cubicBezTo>
                      <a:pt x="204" y="144784"/>
                      <a:pt x="-3104" y="171696"/>
                      <a:pt x="16908" y="192187"/>
                    </a:cubicBezTo>
                    <a:cubicBezTo>
                      <a:pt x="36292" y="212035"/>
                      <a:pt x="55301" y="207993"/>
                      <a:pt x="55301" y="207993"/>
                    </a:cubicBezTo>
                    <a:lnTo>
                      <a:pt x="273368" y="29412"/>
                    </a:lnTo>
                    <a:lnTo>
                      <a:pt x="251545" y="0"/>
                    </a:lnTo>
                    <a:lnTo>
                      <a:pt x="204" y="144784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49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18" name="任意多边形: 形状 117" descr="19844eb1-2d3d-40ae-8804-5007aeb42c49"/>
              <p:cNvSpPr/>
              <p:nvPr>
                <p:custDataLst>
                  <p:tags r:id="rId33"/>
                </p:custDataLst>
              </p:nvPr>
            </p:nvSpPr>
            <p:spPr>
              <a:xfrm rot="1456132">
                <a:off x="7170931" y="5144818"/>
                <a:ext cx="195313" cy="130127"/>
              </a:xfrm>
              <a:custGeom>
                <a:avLst/>
                <a:gdLst>
                  <a:gd name="connsiteX0" fmla="*/ 482 w 351848"/>
                  <a:gd name="connsiteY0" fmla="*/ 215464 h 234420"/>
                  <a:gd name="connsiteX1" fmla="*/ 47946 w 351848"/>
                  <a:gd name="connsiteY1" fmla="*/ 120223 h 234420"/>
                  <a:gd name="connsiteX2" fmla="*/ 239399 w 351848"/>
                  <a:gd name="connsiteY2" fmla="*/ 166 h 234420"/>
                  <a:gd name="connsiteX3" fmla="*/ 289452 w 351848"/>
                  <a:gd name="connsiteY3" fmla="*/ 15134 h 234420"/>
                  <a:gd name="connsiteX4" fmla="*/ 311754 w 351848"/>
                  <a:gd name="connsiteY4" fmla="*/ 16062 h 234420"/>
                  <a:gd name="connsiteX5" fmla="*/ 331092 w 351848"/>
                  <a:gd name="connsiteY5" fmla="*/ 24474 h 234420"/>
                  <a:gd name="connsiteX6" fmla="*/ 339041 w 351848"/>
                  <a:gd name="connsiteY6" fmla="*/ 54873 h 234420"/>
                  <a:gd name="connsiteX7" fmla="*/ 113116 w 351848"/>
                  <a:gd name="connsiteY7" fmla="*/ 224190 h 234420"/>
                  <a:gd name="connsiteX8" fmla="*/ 11619 w 351848"/>
                  <a:gd name="connsiteY8" fmla="*/ 229339 h 234420"/>
                  <a:gd name="connsiteX9" fmla="*/ 482 w 351848"/>
                  <a:gd name="connsiteY9" fmla="*/ 215464 h 234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1848" h="234420">
                    <a:moveTo>
                      <a:pt x="482" y="215464"/>
                    </a:moveTo>
                    <a:cubicBezTo>
                      <a:pt x="482" y="215464"/>
                      <a:pt x="-8184" y="183836"/>
                      <a:pt x="47946" y="120223"/>
                    </a:cubicBezTo>
                    <a:cubicBezTo>
                      <a:pt x="104075" y="56610"/>
                      <a:pt x="192625" y="-3576"/>
                      <a:pt x="239399" y="166"/>
                    </a:cubicBezTo>
                    <a:cubicBezTo>
                      <a:pt x="286174" y="3908"/>
                      <a:pt x="276819" y="17947"/>
                      <a:pt x="289452" y="15134"/>
                    </a:cubicBezTo>
                    <a:cubicBezTo>
                      <a:pt x="302085" y="12320"/>
                      <a:pt x="306920" y="10464"/>
                      <a:pt x="311754" y="16062"/>
                    </a:cubicBezTo>
                    <a:cubicBezTo>
                      <a:pt x="316589" y="21675"/>
                      <a:pt x="338097" y="7650"/>
                      <a:pt x="331092" y="24474"/>
                    </a:cubicBezTo>
                    <a:cubicBezTo>
                      <a:pt x="324073" y="41312"/>
                      <a:pt x="374604" y="-13665"/>
                      <a:pt x="339041" y="54873"/>
                    </a:cubicBezTo>
                    <a:cubicBezTo>
                      <a:pt x="306770" y="117080"/>
                      <a:pt x="238935" y="189120"/>
                      <a:pt x="113116" y="224190"/>
                    </a:cubicBezTo>
                    <a:cubicBezTo>
                      <a:pt x="58378" y="239457"/>
                      <a:pt x="21901" y="234488"/>
                      <a:pt x="11619" y="229339"/>
                    </a:cubicBezTo>
                    <a:cubicBezTo>
                      <a:pt x="1321" y="224205"/>
                      <a:pt x="482" y="215464"/>
                      <a:pt x="482" y="215464"/>
                    </a:cubicBezTo>
                    <a:close/>
                  </a:path>
                </a:pathLst>
              </a:custGeom>
              <a:solidFill>
                <a:srgbClr val="AC6D49"/>
              </a:solidFill>
              <a:ln w="149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19" name="任意多边形: 形状 118" descr="06c19c45-f14d-4398-b0f6-a75e209774b9"/>
              <p:cNvSpPr/>
              <p:nvPr>
                <p:custDataLst>
                  <p:tags r:id="rId34"/>
                </p:custDataLst>
              </p:nvPr>
            </p:nvSpPr>
            <p:spPr>
              <a:xfrm rot="1456132">
                <a:off x="7169385" y="5153249"/>
                <a:ext cx="195037" cy="121371"/>
              </a:xfrm>
              <a:custGeom>
                <a:avLst/>
                <a:gdLst>
                  <a:gd name="connsiteX0" fmla="*/ 11121 w 351351"/>
                  <a:gd name="connsiteY0" fmla="*/ 213564 h 218645"/>
                  <a:gd name="connsiteX1" fmla="*/ 112618 w 351351"/>
                  <a:gd name="connsiteY1" fmla="*/ 208415 h 218645"/>
                  <a:gd name="connsiteX2" fmla="*/ 338543 w 351351"/>
                  <a:gd name="connsiteY2" fmla="*/ 39099 h 218645"/>
                  <a:gd name="connsiteX3" fmla="*/ 330595 w 351351"/>
                  <a:gd name="connsiteY3" fmla="*/ 8699 h 218645"/>
                  <a:gd name="connsiteX4" fmla="*/ 312259 w 351351"/>
                  <a:gd name="connsiteY4" fmla="*/ 796 h 218645"/>
                  <a:gd name="connsiteX5" fmla="*/ 175438 w 351351"/>
                  <a:gd name="connsiteY5" fmla="*/ 126736 h 218645"/>
                  <a:gd name="connsiteX6" fmla="*/ 0 w 351351"/>
                  <a:gd name="connsiteY6" fmla="*/ 199689 h 218645"/>
                  <a:gd name="connsiteX7" fmla="*/ 8756 w 351351"/>
                  <a:gd name="connsiteY7" fmla="*/ 212142 h 218645"/>
                  <a:gd name="connsiteX8" fmla="*/ 11121 w 351351"/>
                  <a:gd name="connsiteY8" fmla="*/ 213564 h 21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1351" h="218645">
                    <a:moveTo>
                      <a:pt x="11121" y="213564"/>
                    </a:moveTo>
                    <a:cubicBezTo>
                      <a:pt x="21419" y="218713"/>
                      <a:pt x="57881" y="223682"/>
                      <a:pt x="112618" y="208415"/>
                    </a:cubicBezTo>
                    <a:cubicBezTo>
                      <a:pt x="238438" y="173330"/>
                      <a:pt x="306272" y="101305"/>
                      <a:pt x="338543" y="39099"/>
                    </a:cubicBezTo>
                    <a:cubicBezTo>
                      <a:pt x="374107" y="-29439"/>
                      <a:pt x="323575" y="25538"/>
                      <a:pt x="330595" y="8699"/>
                    </a:cubicBezTo>
                    <a:cubicBezTo>
                      <a:pt x="337256" y="-7302"/>
                      <a:pt x="318321" y="4388"/>
                      <a:pt x="312259" y="796"/>
                    </a:cubicBezTo>
                    <a:cubicBezTo>
                      <a:pt x="288595" y="29459"/>
                      <a:pt x="233618" y="87161"/>
                      <a:pt x="175438" y="126736"/>
                    </a:cubicBezTo>
                    <a:cubicBezTo>
                      <a:pt x="108083" y="172537"/>
                      <a:pt x="0" y="199689"/>
                      <a:pt x="0" y="199689"/>
                    </a:cubicBezTo>
                    <a:lnTo>
                      <a:pt x="8756" y="212142"/>
                    </a:lnTo>
                    <a:cubicBezTo>
                      <a:pt x="9505" y="212621"/>
                      <a:pt x="10238" y="213115"/>
                      <a:pt x="11121" y="213564"/>
                    </a:cubicBezTo>
                    <a:close/>
                  </a:path>
                </a:pathLst>
              </a:custGeom>
              <a:solidFill>
                <a:srgbClr val="894A28"/>
              </a:solidFill>
              <a:ln w="149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20" name="任意多边形: 形状 119" descr="91a94643-bb9b-4009-99da-0874e0a9bbe2"/>
              <p:cNvSpPr/>
              <p:nvPr>
                <p:custDataLst>
                  <p:tags r:id="rId35"/>
                </p:custDataLst>
              </p:nvPr>
            </p:nvSpPr>
            <p:spPr>
              <a:xfrm rot="1456132">
                <a:off x="7221379" y="4989598"/>
                <a:ext cx="191127" cy="154445"/>
              </a:xfrm>
              <a:custGeom>
                <a:avLst/>
                <a:gdLst>
                  <a:gd name="connsiteX0" fmla="*/ 334487 w 344307"/>
                  <a:gd name="connsiteY0" fmla="*/ 125191 h 278226"/>
                  <a:gd name="connsiteX1" fmla="*/ 323890 w 344307"/>
                  <a:gd name="connsiteY1" fmla="*/ 34755 h 278226"/>
                  <a:gd name="connsiteX2" fmla="*/ 292652 w 344307"/>
                  <a:gd name="connsiteY2" fmla="*/ 0 h 278226"/>
                  <a:gd name="connsiteX3" fmla="*/ 225985 w 344307"/>
                  <a:gd name="connsiteY3" fmla="*/ 98653 h 278226"/>
                  <a:gd name="connsiteX4" fmla="*/ 188565 w 344307"/>
                  <a:gd name="connsiteY4" fmla="*/ 92606 h 278226"/>
                  <a:gd name="connsiteX5" fmla="*/ 0 w 344307"/>
                  <a:gd name="connsiteY5" fmla="*/ 274915 h 278226"/>
                  <a:gd name="connsiteX6" fmla="*/ 24547 w 344307"/>
                  <a:gd name="connsiteY6" fmla="*/ 278163 h 278226"/>
                  <a:gd name="connsiteX7" fmla="*/ 276501 w 344307"/>
                  <a:gd name="connsiteY7" fmla="*/ 173672 h 278226"/>
                  <a:gd name="connsiteX8" fmla="*/ 334487 w 344307"/>
                  <a:gd name="connsiteY8" fmla="*/ 125191 h 278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4307" h="278226">
                    <a:moveTo>
                      <a:pt x="334487" y="125191"/>
                    </a:moveTo>
                    <a:cubicBezTo>
                      <a:pt x="343842" y="116465"/>
                      <a:pt x="343213" y="70304"/>
                      <a:pt x="323890" y="34755"/>
                    </a:cubicBezTo>
                    <a:cubicBezTo>
                      <a:pt x="306213" y="2260"/>
                      <a:pt x="295346" y="11914"/>
                      <a:pt x="292652" y="0"/>
                    </a:cubicBezTo>
                    <a:cubicBezTo>
                      <a:pt x="268045" y="24203"/>
                      <a:pt x="247988" y="75572"/>
                      <a:pt x="225985" y="98653"/>
                    </a:cubicBezTo>
                    <a:cubicBezTo>
                      <a:pt x="167939" y="159497"/>
                      <a:pt x="213487" y="73821"/>
                      <a:pt x="188565" y="92606"/>
                    </a:cubicBezTo>
                    <a:cubicBezTo>
                      <a:pt x="146161" y="124577"/>
                      <a:pt x="82892" y="194417"/>
                      <a:pt x="0" y="274915"/>
                    </a:cubicBezTo>
                    <a:cubicBezTo>
                      <a:pt x="4745" y="277010"/>
                      <a:pt x="12319" y="278567"/>
                      <a:pt x="24547" y="278163"/>
                    </a:cubicBezTo>
                    <a:cubicBezTo>
                      <a:pt x="57596" y="277085"/>
                      <a:pt x="265740" y="178941"/>
                      <a:pt x="276501" y="173672"/>
                    </a:cubicBezTo>
                    <a:cubicBezTo>
                      <a:pt x="389269" y="118516"/>
                      <a:pt x="325132" y="133932"/>
                      <a:pt x="334487" y="125191"/>
                    </a:cubicBezTo>
                    <a:close/>
                  </a:path>
                </a:pathLst>
              </a:custGeom>
              <a:solidFill>
                <a:srgbClr val="573019"/>
              </a:solidFill>
              <a:ln w="149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21" name="任意多边形: 形状 120" descr="0e09e8eb-91b8-4368-9a7e-f98d0cb88689"/>
              <p:cNvSpPr/>
              <p:nvPr>
                <p:custDataLst>
                  <p:tags r:id="rId36"/>
                </p:custDataLst>
              </p:nvPr>
            </p:nvSpPr>
            <p:spPr>
              <a:xfrm rot="1456132">
                <a:off x="7145309" y="4800424"/>
                <a:ext cx="7289" cy="88280"/>
              </a:xfrm>
              <a:custGeom>
                <a:avLst/>
                <a:gdLst>
                  <a:gd name="connsiteX0" fmla="*/ 3776 w 13130"/>
                  <a:gd name="connsiteY0" fmla="*/ 0 h 159033"/>
                  <a:gd name="connsiteX1" fmla="*/ 13131 w 13130"/>
                  <a:gd name="connsiteY1" fmla="*/ 159034 h 159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130" h="159033">
                    <a:moveTo>
                      <a:pt x="3776" y="0"/>
                    </a:moveTo>
                    <a:cubicBezTo>
                      <a:pt x="-5579" y="99162"/>
                      <a:pt x="4330" y="151535"/>
                      <a:pt x="13131" y="159034"/>
                    </a:cubicBezTo>
                  </a:path>
                </a:pathLst>
              </a:custGeom>
              <a:noFill/>
              <a:ln w="3739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22" name="任意多边形: 形状 121" descr="c34de4b9-ed28-4216-94ff-5e709ef17bfd"/>
              <p:cNvSpPr/>
              <p:nvPr>
                <p:custDataLst>
                  <p:tags r:id="rId37"/>
                </p:custDataLst>
              </p:nvPr>
            </p:nvSpPr>
            <p:spPr>
              <a:xfrm rot="1456132">
                <a:off x="6718735" y="5110264"/>
                <a:ext cx="257399" cy="200122"/>
              </a:xfrm>
              <a:custGeom>
                <a:avLst/>
                <a:gdLst>
                  <a:gd name="connsiteX0" fmla="*/ 0 w 463695"/>
                  <a:gd name="connsiteY0" fmla="*/ 343270 h 360512"/>
                  <a:gd name="connsiteX1" fmla="*/ 364542 w 463695"/>
                  <a:gd name="connsiteY1" fmla="*/ 8558 h 360512"/>
                  <a:gd name="connsiteX2" fmla="*/ 463016 w 463695"/>
                  <a:gd name="connsiteY2" fmla="*/ 60153 h 360512"/>
                  <a:gd name="connsiteX3" fmla="*/ 178088 w 463695"/>
                  <a:gd name="connsiteY3" fmla="*/ 360513 h 360512"/>
                  <a:gd name="connsiteX4" fmla="*/ 0 w 463695"/>
                  <a:gd name="connsiteY4" fmla="*/ 343270 h 360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3695" h="360512">
                    <a:moveTo>
                      <a:pt x="0" y="343270"/>
                    </a:moveTo>
                    <a:cubicBezTo>
                      <a:pt x="0" y="343270"/>
                      <a:pt x="339920" y="36728"/>
                      <a:pt x="364542" y="8558"/>
                    </a:cubicBezTo>
                    <a:cubicBezTo>
                      <a:pt x="393056" y="-24071"/>
                      <a:pt x="471802" y="46128"/>
                      <a:pt x="463016" y="60153"/>
                    </a:cubicBezTo>
                    <a:cubicBezTo>
                      <a:pt x="456460" y="70615"/>
                      <a:pt x="178088" y="360513"/>
                      <a:pt x="178088" y="360513"/>
                    </a:cubicBezTo>
                    <a:lnTo>
                      <a:pt x="0" y="343270"/>
                    </a:lnTo>
                    <a:close/>
                  </a:path>
                </a:pathLst>
              </a:custGeom>
              <a:solidFill>
                <a:schemeClr val="accent1"/>
              </a:solidFill>
              <a:ln w="149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23" name="任意多边形: 形状 122" descr="b3bab3bc-4e50-43c5-8ef1-7d1397e033fc"/>
              <p:cNvSpPr/>
              <p:nvPr>
                <p:custDataLst>
                  <p:tags r:id="rId38"/>
                </p:custDataLst>
              </p:nvPr>
            </p:nvSpPr>
            <p:spPr>
              <a:xfrm rot="1456132">
                <a:off x="6669702" y="5031584"/>
                <a:ext cx="220331" cy="272794"/>
              </a:xfrm>
              <a:custGeom>
                <a:avLst/>
                <a:gdLst>
                  <a:gd name="connsiteX0" fmla="*/ 216202 w 396918"/>
                  <a:gd name="connsiteY0" fmla="*/ 24106 h 491428"/>
                  <a:gd name="connsiteX1" fmla="*/ 6652 w 396918"/>
                  <a:gd name="connsiteY1" fmla="*/ 419108 h 491428"/>
                  <a:gd name="connsiteX2" fmla="*/ 203839 w 396918"/>
                  <a:gd name="connsiteY2" fmla="*/ 461527 h 491428"/>
                  <a:gd name="connsiteX3" fmla="*/ 394574 w 396918"/>
                  <a:gd name="connsiteY3" fmla="*/ 78993 h 491428"/>
                  <a:gd name="connsiteX4" fmla="*/ 216202 w 396918"/>
                  <a:gd name="connsiteY4" fmla="*/ 24106 h 491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6918" h="491428">
                    <a:moveTo>
                      <a:pt x="216202" y="24106"/>
                    </a:moveTo>
                    <a:cubicBezTo>
                      <a:pt x="216202" y="24106"/>
                      <a:pt x="56540" y="286613"/>
                      <a:pt x="6652" y="419108"/>
                    </a:cubicBezTo>
                    <a:cubicBezTo>
                      <a:pt x="-43236" y="551589"/>
                      <a:pt x="203839" y="461527"/>
                      <a:pt x="203839" y="461527"/>
                    </a:cubicBezTo>
                    <a:cubicBezTo>
                      <a:pt x="203839" y="461527"/>
                      <a:pt x="322220" y="266705"/>
                      <a:pt x="394574" y="78993"/>
                    </a:cubicBezTo>
                    <a:cubicBezTo>
                      <a:pt x="418717" y="16308"/>
                      <a:pt x="249177" y="-30527"/>
                      <a:pt x="216202" y="2410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49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24" name="任意多边形: 形状 123" descr="a79c3d50-b6c6-4b76-9fd8-4b6011006056"/>
              <p:cNvSpPr/>
              <p:nvPr>
                <p:custDataLst>
                  <p:tags r:id="rId39"/>
                </p:custDataLst>
              </p:nvPr>
            </p:nvSpPr>
            <p:spPr>
              <a:xfrm rot="1456132">
                <a:off x="6868512" y="4836661"/>
                <a:ext cx="239939" cy="333484"/>
              </a:xfrm>
              <a:custGeom>
                <a:avLst/>
                <a:gdLst>
                  <a:gd name="connsiteX0" fmla="*/ 823 w 432241"/>
                  <a:gd name="connsiteY0" fmla="*/ 498323 h 600757"/>
                  <a:gd name="connsiteX1" fmla="*/ 79239 w 432241"/>
                  <a:gd name="connsiteY1" fmla="*/ 584598 h 600757"/>
                  <a:gd name="connsiteX2" fmla="*/ 190256 w 432241"/>
                  <a:gd name="connsiteY2" fmla="*/ 592905 h 600757"/>
                  <a:gd name="connsiteX3" fmla="*/ 432241 w 432241"/>
                  <a:gd name="connsiteY3" fmla="*/ 35771 h 600757"/>
                  <a:gd name="connsiteX4" fmla="*/ 368628 w 432241"/>
                  <a:gd name="connsiteY4" fmla="*/ 222 h 600757"/>
                  <a:gd name="connsiteX5" fmla="*/ 823 w 432241"/>
                  <a:gd name="connsiteY5" fmla="*/ 498323 h 60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2241" h="600757">
                    <a:moveTo>
                      <a:pt x="823" y="498323"/>
                    </a:moveTo>
                    <a:cubicBezTo>
                      <a:pt x="823" y="498323"/>
                      <a:pt x="-13696" y="546953"/>
                      <a:pt x="79239" y="584598"/>
                    </a:cubicBezTo>
                    <a:cubicBezTo>
                      <a:pt x="139814" y="609130"/>
                      <a:pt x="179030" y="600389"/>
                      <a:pt x="190256" y="592905"/>
                    </a:cubicBezTo>
                    <a:cubicBezTo>
                      <a:pt x="201482" y="585421"/>
                      <a:pt x="432241" y="35771"/>
                      <a:pt x="432241" y="35771"/>
                    </a:cubicBezTo>
                    <a:cubicBezTo>
                      <a:pt x="432241" y="35771"/>
                      <a:pt x="388580" y="20174"/>
                      <a:pt x="368628" y="222"/>
                    </a:cubicBezTo>
                    <a:cubicBezTo>
                      <a:pt x="356414" y="-11976"/>
                      <a:pt x="823" y="482098"/>
                      <a:pt x="823" y="49832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149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25" name="任意多边形: 形状 124" descr="5bec7636-6a77-420f-8b14-46662a5d44b5"/>
              <p:cNvSpPr/>
              <p:nvPr>
                <p:custDataLst>
                  <p:tags r:id="rId40"/>
                </p:custDataLst>
              </p:nvPr>
            </p:nvSpPr>
            <p:spPr>
              <a:xfrm rot="1456132">
                <a:off x="6960247" y="5034457"/>
                <a:ext cx="225821" cy="215646"/>
              </a:xfrm>
              <a:custGeom>
                <a:avLst/>
                <a:gdLst>
                  <a:gd name="connsiteX0" fmla="*/ 370331 w 406807"/>
                  <a:gd name="connsiteY0" fmla="*/ 0 h 388479"/>
                  <a:gd name="connsiteX1" fmla="*/ 3349 w 406807"/>
                  <a:gd name="connsiteY1" fmla="*/ 298430 h 388479"/>
                  <a:gd name="connsiteX2" fmla="*/ 15772 w 406807"/>
                  <a:gd name="connsiteY2" fmla="*/ 350817 h 388479"/>
                  <a:gd name="connsiteX3" fmla="*/ 94353 w 406807"/>
                  <a:gd name="connsiteY3" fmla="*/ 384495 h 388479"/>
                  <a:gd name="connsiteX4" fmla="*/ 406807 w 406807"/>
                  <a:gd name="connsiteY4" fmla="*/ 28873 h 388479"/>
                  <a:gd name="connsiteX5" fmla="*/ 370331 w 406807"/>
                  <a:gd name="connsiteY5" fmla="*/ 0 h 388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6807" h="388479">
                    <a:moveTo>
                      <a:pt x="370331" y="0"/>
                    </a:moveTo>
                    <a:cubicBezTo>
                      <a:pt x="362847" y="13097"/>
                      <a:pt x="3349" y="298430"/>
                      <a:pt x="3349" y="298430"/>
                    </a:cubicBezTo>
                    <a:cubicBezTo>
                      <a:pt x="3349" y="298430"/>
                      <a:pt x="-9718" y="324309"/>
                      <a:pt x="15772" y="350817"/>
                    </a:cubicBezTo>
                    <a:cubicBezTo>
                      <a:pt x="39152" y="375140"/>
                      <a:pt x="77769" y="397906"/>
                      <a:pt x="94353" y="384495"/>
                    </a:cubicBezTo>
                    <a:cubicBezTo>
                      <a:pt x="162637" y="329248"/>
                      <a:pt x="406807" y="28873"/>
                      <a:pt x="406807" y="28873"/>
                    </a:cubicBezTo>
                    <a:lnTo>
                      <a:pt x="370331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49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26" name="任意多边形: 形状 125" descr="0188a3cb-bb26-47e6-bd8c-b25d66ff9a2e"/>
              <p:cNvSpPr/>
              <p:nvPr>
                <p:custDataLst>
                  <p:tags r:id="rId41"/>
                </p:custDataLst>
              </p:nvPr>
            </p:nvSpPr>
            <p:spPr>
              <a:xfrm rot="1456132">
                <a:off x="6866841" y="5025702"/>
                <a:ext cx="115823" cy="69296"/>
              </a:xfrm>
              <a:custGeom>
                <a:avLst/>
                <a:gdLst>
                  <a:gd name="connsiteX0" fmla="*/ 39171 w 208651"/>
                  <a:gd name="connsiteY0" fmla="*/ 6975 h 124835"/>
                  <a:gd name="connsiteX1" fmla="*/ 32525 w 208651"/>
                  <a:gd name="connsiteY1" fmla="*/ 0 h 124835"/>
                  <a:gd name="connsiteX2" fmla="*/ 0 w 208651"/>
                  <a:gd name="connsiteY2" fmla="*/ 45547 h 124835"/>
                  <a:gd name="connsiteX3" fmla="*/ 39904 w 208651"/>
                  <a:gd name="connsiteY3" fmla="*/ 86170 h 124835"/>
                  <a:gd name="connsiteX4" fmla="*/ 183551 w 208651"/>
                  <a:gd name="connsiteY4" fmla="*/ 123844 h 124835"/>
                  <a:gd name="connsiteX5" fmla="*/ 208652 w 208651"/>
                  <a:gd name="connsiteY5" fmla="*/ 66457 h 124835"/>
                  <a:gd name="connsiteX6" fmla="*/ 39171 w 208651"/>
                  <a:gd name="connsiteY6" fmla="*/ 6975 h 124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651" h="124835">
                    <a:moveTo>
                      <a:pt x="39171" y="6975"/>
                    </a:moveTo>
                    <a:cubicBezTo>
                      <a:pt x="36776" y="4580"/>
                      <a:pt x="34636" y="2290"/>
                      <a:pt x="32525" y="0"/>
                    </a:cubicBezTo>
                    <a:cubicBezTo>
                      <a:pt x="20716" y="16375"/>
                      <a:pt x="9819" y="31642"/>
                      <a:pt x="0" y="45547"/>
                    </a:cubicBezTo>
                    <a:cubicBezTo>
                      <a:pt x="9729" y="58868"/>
                      <a:pt x="22751" y="73103"/>
                      <a:pt x="39904" y="86170"/>
                    </a:cubicBezTo>
                    <a:cubicBezTo>
                      <a:pt x="90975" y="125071"/>
                      <a:pt x="149948" y="126897"/>
                      <a:pt x="183551" y="123844"/>
                    </a:cubicBezTo>
                    <a:cubicBezTo>
                      <a:pt x="191259" y="106392"/>
                      <a:pt x="199731" y="86978"/>
                      <a:pt x="208652" y="66457"/>
                    </a:cubicBezTo>
                    <a:cubicBezTo>
                      <a:pt x="172370" y="69376"/>
                      <a:pt x="90585" y="58390"/>
                      <a:pt x="39171" y="697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149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27" name="任意多边形: 形状 126" descr="e83d4905-e9d3-4140-be19-dc648fafe9a2"/>
              <p:cNvSpPr/>
              <p:nvPr>
                <p:custDataLst>
                  <p:tags r:id="rId42"/>
                </p:custDataLst>
              </p:nvPr>
            </p:nvSpPr>
            <p:spPr>
              <a:xfrm rot="1456132">
                <a:off x="6824602" y="5051704"/>
                <a:ext cx="123194" cy="75140"/>
              </a:xfrm>
              <a:custGeom>
                <a:avLst/>
                <a:gdLst>
                  <a:gd name="connsiteX0" fmla="*/ 73477 w 221928"/>
                  <a:gd name="connsiteY0" fmla="*/ 36597 h 135362"/>
                  <a:gd name="connsiteX1" fmla="*/ 30909 w 221928"/>
                  <a:gd name="connsiteY1" fmla="*/ 0 h 135362"/>
                  <a:gd name="connsiteX2" fmla="*/ 60 w 221928"/>
                  <a:gd name="connsiteY2" fmla="*/ 48870 h 135362"/>
                  <a:gd name="connsiteX3" fmla="*/ 0 w 221928"/>
                  <a:gd name="connsiteY3" fmla="*/ 49095 h 135362"/>
                  <a:gd name="connsiteX4" fmla="*/ 82219 w 221928"/>
                  <a:gd name="connsiteY4" fmla="*/ 113935 h 135362"/>
                  <a:gd name="connsiteX5" fmla="*/ 194403 w 221928"/>
                  <a:gd name="connsiteY5" fmla="*/ 135265 h 135362"/>
                  <a:gd name="connsiteX6" fmla="*/ 221928 w 221928"/>
                  <a:gd name="connsiteY6" fmla="*/ 75992 h 135362"/>
                  <a:gd name="connsiteX7" fmla="*/ 73477 w 221928"/>
                  <a:gd name="connsiteY7" fmla="*/ 36597 h 135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1928" h="135362">
                    <a:moveTo>
                      <a:pt x="73477" y="36597"/>
                    </a:moveTo>
                    <a:cubicBezTo>
                      <a:pt x="55980" y="25640"/>
                      <a:pt x="42015" y="12917"/>
                      <a:pt x="30909" y="0"/>
                    </a:cubicBezTo>
                    <a:cubicBezTo>
                      <a:pt x="11795" y="27676"/>
                      <a:pt x="60" y="45951"/>
                      <a:pt x="60" y="48870"/>
                    </a:cubicBezTo>
                    <a:cubicBezTo>
                      <a:pt x="60" y="48870"/>
                      <a:pt x="15" y="49035"/>
                      <a:pt x="0" y="49095"/>
                    </a:cubicBezTo>
                    <a:cubicBezTo>
                      <a:pt x="20491" y="71936"/>
                      <a:pt x="48182" y="96902"/>
                      <a:pt x="82219" y="113935"/>
                    </a:cubicBezTo>
                    <a:cubicBezTo>
                      <a:pt x="116345" y="130999"/>
                      <a:pt x="160800" y="136163"/>
                      <a:pt x="194403" y="135265"/>
                    </a:cubicBezTo>
                    <a:cubicBezTo>
                      <a:pt x="199956" y="124488"/>
                      <a:pt x="209625" y="103563"/>
                      <a:pt x="221928" y="75992"/>
                    </a:cubicBezTo>
                    <a:cubicBezTo>
                      <a:pt x="185122" y="77848"/>
                      <a:pt x="125371" y="69122"/>
                      <a:pt x="73477" y="36597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149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28" name="任意多边形: 形状 127" descr="90769028-ac8a-4b4d-b797-c905de406141"/>
              <p:cNvSpPr/>
              <p:nvPr>
                <p:custDataLst>
                  <p:tags r:id="rId43"/>
                </p:custDataLst>
              </p:nvPr>
            </p:nvSpPr>
            <p:spPr>
              <a:xfrm rot="1456132">
                <a:off x="6967376" y="5142022"/>
                <a:ext cx="67093" cy="53981"/>
              </a:xfrm>
              <a:custGeom>
                <a:avLst/>
                <a:gdLst>
                  <a:gd name="connsiteX0" fmla="*/ 28843 w 120865"/>
                  <a:gd name="connsiteY0" fmla="*/ 0 h 97246"/>
                  <a:gd name="connsiteX1" fmla="*/ 0 w 120865"/>
                  <a:gd name="connsiteY1" fmla="*/ 22976 h 97246"/>
                  <a:gd name="connsiteX2" fmla="*/ 15596 w 120865"/>
                  <a:gd name="connsiteY2" fmla="*/ 55411 h 97246"/>
                  <a:gd name="connsiteX3" fmla="*/ 80138 w 120865"/>
                  <a:gd name="connsiteY3" fmla="*/ 95644 h 97246"/>
                  <a:gd name="connsiteX4" fmla="*/ 95824 w 120865"/>
                  <a:gd name="connsiteY4" fmla="*/ 97246 h 97246"/>
                  <a:gd name="connsiteX5" fmla="*/ 120865 w 120865"/>
                  <a:gd name="connsiteY5" fmla="*/ 70289 h 97246"/>
                  <a:gd name="connsiteX6" fmla="*/ 28843 w 120865"/>
                  <a:gd name="connsiteY6" fmla="*/ 0 h 97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865" h="97246">
                    <a:moveTo>
                      <a:pt x="28843" y="0"/>
                    </a:moveTo>
                    <a:cubicBezTo>
                      <a:pt x="18261" y="8442"/>
                      <a:pt x="8651" y="16105"/>
                      <a:pt x="0" y="22976"/>
                    </a:cubicBezTo>
                    <a:cubicBezTo>
                      <a:pt x="4251" y="35564"/>
                      <a:pt x="9924" y="48855"/>
                      <a:pt x="15596" y="55411"/>
                    </a:cubicBezTo>
                    <a:cubicBezTo>
                      <a:pt x="27750" y="69451"/>
                      <a:pt x="48346" y="90960"/>
                      <a:pt x="80138" y="95644"/>
                    </a:cubicBezTo>
                    <a:cubicBezTo>
                      <a:pt x="85751" y="96468"/>
                      <a:pt x="90900" y="96932"/>
                      <a:pt x="95824" y="97246"/>
                    </a:cubicBezTo>
                    <a:cubicBezTo>
                      <a:pt x="104506" y="88086"/>
                      <a:pt x="111121" y="81006"/>
                      <a:pt x="120865" y="70289"/>
                    </a:cubicBezTo>
                    <a:cubicBezTo>
                      <a:pt x="81979" y="75064"/>
                      <a:pt x="36776" y="52058"/>
                      <a:pt x="28843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149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29" name="任意多边形: 形状 128" descr="66449a36-fc6d-4540-9148-e1d3623412d7"/>
              <p:cNvSpPr/>
              <p:nvPr>
                <p:custDataLst>
                  <p:tags r:id="rId44"/>
                </p:custDataLst>
              </p:nvPr>
            </p:nvSpPr>
            <p:spPr>
              <a:xfrm rot="1456132">
                <a:off x="6940539" y="5151475"/>
                <a:ext cx="65780" cy="55153"/>
              </a:xfrm>
              <a:custGeom>
                <a:avLst/>
                <a:gdLst>
                  <a:gd name="connsiteX0" fmla="*/ 20461 w 118500"/>
                  <a:gd name="connsiteY0" fmla="*/ 0 h 99356"/>
                  <a:gd name="connsiteX1" fmla="*/ 0 w 118500"/>
                  <a:gd name="connsiteY1" fmla="*/ 16270 h 99356"/>
                  <a:gd name="connsiteX2" fmla="*/ 18470 w 118500"/>
                  <a:gd name="connsiteY2" fmla="*/ 55187 h 99356"/>
                  <a:gd name="connsiteX3" fmla="*/ 94163 w 118500"/>
                  <a:gd name="connsiteY3" fmla="*/ 99357 h 99356"/>
                  <a:gd name="connsiteX4" fmla="*/ 118500 w 118500"/>
                  <a:gd name="connsiteY4" fmla="*/ 75842 h 99356"/>
                  <a:gd name="connsiteX5" fmla="*/ 20461 w 118500"/>
                  <a:gd name="connsiteY5" fmla="*/ 0 h 99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500" h="99356">
                    <a:moveTo>
                      <a:pt x="20461" y="0"/>
                    </a:moveTo>
                    <a:cubicBezTo>
                      <a:pt x="11181" y="7379"/>
                      <a:pt x="4131" y="12992"/>
                      <a:pt x="0" y="16270"/>
                    </a:cubicBezTo>
                    <a:cubicBezTo>
                      <a:pt x="3592" y="29577"/>
                      <a:pt x="9340" y="43272"/>
                      <a:pt x="18470" y="55187"/>
                    </a:cubicBezTo>
                    <a:cubicBezTo>
                      <a:pt x="46056" y="91169"/>
                      <a:pt x="72938" y="97112"/>
                      <a:pt x="94163" y="99357"/>
                    </a:cubicBezTo>
                    <a:cubicBezTo>
                      <a:pt x="101123" y="93145"/>
                      <a:pt x="109340" y="85167"/>
                      <a:pt x="118500" y="75842"/>
                    </a:cubicBezTo>
                    <a:cubicBezTo>
                      <a:pt x="36551" y="67969"/>
                      <a:pt x="25056" y="7784"/>
                      <a:pt x="20461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149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30" name="任意多边形: 形状 129" descr="2d890f42-9bea-4595-bc4b-9fc0df47647f"/>
              <p:cNvSpPr/>
              <p:nvPr>
                <p:custDataLst>
                  <p:tags r:id="rId45"/>
                </p:custDataLst>
              </p:nvPr>
            </p:nvSpPr>
            <p:spPr>
              <a:xfrm rot="1456132">
                <a:off x="7017671" y="5228490"/>
                <a:ext cx="35811" cy="36109"/>
              </a:xfrm>
              <a:custGeom>
                <a:avLst/>
                <a:gdLst>
                  <a:gd name="connsiteX0" fmla="*/ 27166 w 64511"/>
                  <a:gd name="connsiteY0" fmla="*/ 34007 h 65049"/>
                  <a:gd name="connsiteX1" fmla="*/ 13142 w 64511"/>
                  <a:gd name="connsiteY1" fmla="*/ 0 h 65049"/>
                  <a:gd name="connsiteX2" fmla="*/ 0 w 64511"/>
                  <a:gd name="connsiteY2" fmla="*/ 7573 h 65049"/>
                  <a:gd name="connsiteX3" fmla="*/ 5808 w 64511"/>
                  <a:gd name="connsiteY3" fmla="*/ 31612 h 65049"/>
                  <a:gd name="connsiteX4" fmla="*/ 50711 w 64511"/>
                  <a:gd name="connsiteY4" fmla="*/ 65050 h 65049"/>
                  <a:gd name="connsiteX5" fmla="*/ 64511 w 64511"/>
                  <a:gd name="connsiteY5" fmla="*/ 53749 h 65049"/>
                  <a:gd name="connsiteX6" fmla="*/ 27166 w 64511"/>
                  <a:gd name="connsiteY6" fmla="*/ 34007 h 65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511" h="65049">
                    <a:moveTo>
                      <a:pt x="27166" y="34007"/>
                    </a:moveTo>
                    <a:cubicBezTo>
                      <a:pt x="17602" y="23874"/>
                      <a:pt x="14025" y="11405"/>
                      <a:pt x="13142" y="0"/>
                    </a:cubicBezTo>
                    <a:lnTo>
                      <a:pt x="0" y="7573"/>
                    </a:lnTo>
                    <a:cubicBezTo>
                      <a:pt x="509" y="15072"/>
                      <a:pt x="2036" y="23395"/>
                      <a:pt x="5808" y="31612"/>
                    </a:cubicBezTo>
                    <a:cubicBezTo>
                      <a:pt x="16929" y="55845"/>
                      <a:pt x="37584" y="62999"/>
                      <a:pt x="50711" y="65050"/>
                    </a:cubicBezTo>
                    <a:lnTo>
                      <a:pt x="64511" y="53749"/>
                    </a:lnTo>
                    <a:cubicBezTo>
                      <a:pt x="53929" y="52208"/>
                      <a:pt x="39859" y="47463"/>
                      <a:pt x="27166" y="34007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149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31" name="任意多边形: 形状 130" descr="de34bdca-533c-493b-9a0d-315ccd0954bf"/>
              <p:cNvSpPr/>
              <p:nvPr>
                <p:custDataLst>
                  <p:tags r:id="rId46"/>
                </p:custDataLst>
              </p:nvPr>
            </p:nvSpPr>
            <p:spPr>
              <a:xfrm rot="1456132">
                <a:off x="6999480" y="5229134"/>
                <a:ext cx="35495" cy="41461"/>
              </a:xfrm>
              <a:custGeom>
                <a:avLst/>
                <a:gdLst>
                  <a:gd name="connsiteX0" fmla="*/ 48556 w 63942"/>
                  <a:gd name="connsiteY0" fmla="*/ 74690 h 74689"/>
                  <a:gd name="connsiteX1" fmla="*/ 63943 w 63942"/>
                  <a:gd name="connsiteY1" fmla="*/ 62087 h 74689"/>
                  <a:gd name="connsiteX2" fmla="*/ 15342 w 63942"/>
                  <a:gd name="connsiteY2" fmla="*/ 0 h 74689"/>
                  <a:gd name="connsiteX3" fmla="*/ 0 w 63942"/>
                  <a:gd name="connsiteY3" fmla="*/ 8846 h 74689"/>
                  <a:gd name="connsiteX4" fmla="*/ 48556 w 63942"/>
                  <a:gd name="connsiteY4" fmla="*/ 74690 h 74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942" h="74689">
                    <a:moveTo>
                      <a:pt x="48556" y="74690"/>
                    </a:moveTo>
                    <a:lnTo>
                      <a:pt x="63943" y="62087"/>
                    </a:lnTo>
                    <a:cubicBezTo>
                      <a:pt x="38482" y="54408"/>
                      <a:pt x="12289" y="30550"/>
                      <a:pt x="15342" y="0"/>
                    </a:cubicBezTo>
                    <a:lnTo>
                      <a:pt x="0" y="8846"/>
                    </a:lnTo>
                    <a:cubicBezTo>
                      <a:pt x="0" y="26808"/>
                      <a:pt x="1766" y="58225"/>
                      <a:pt x="48556" y="7469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149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32" name="任意多边形: 形状 131" descr="ed4f6d65-9fd8-4cf7-9aec-85f1419e964e"/>
              <p:cNvSpPr/>
              <p:nvPr>
                <p:custDataLst>
                  <p:tags r:id="rId47"/>
                </p:custDataLst>
              </p:nvPr>
            </p:nvSpPr>
            <p:spPr>
              <a:xfrm rot="1456132">
                <a:off x="6948101" y="4872963"/>
                <a:ext cx="143676" cy="184401"/>
              </a:xfrm>
              <a:custGeom>
                <a:avLst/>
                <a:gdLst>
                  <a:gd name="connsiteX0" fmla="*/ 245432 w 258826"/>
                  <a:gd name="connsiteY0" fmla="*/ 5047 h 332192"/>
                  <a:gd name="connsiteX1" fmla="*/ 1680 w 258826"/>
                  <a:gd name="connsiteY1" fmla="*/ 330493 h 332192"/>
                  <a:gd name="connsiteX2" fmla="*/ 245432 w 258826"/>
                  <a:gd name="connsiteY2" fmla="*/ 5047 h 332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8826" h="332192">
                    <a:moveTo>
                      <a:pt x="245432" y="5047"/>
                    </a:moveTo>
                    <a:cubicBezTo>
                      <a:pt x="245432" y="5047"/>
                      <a:pt x="-23631" y="311603"/>
                      <a:pt x="1680" y="330493"/>
                    </a:cubicBezTo>
                    <a:cubicBezTo>
                      <a:pt x="43575" y="361775"/>
                      <a:pt x="322516" y="-49841"/>
                      <a:pt x="245432" y="5047"/>
                    </a:cubicBezTo>
                    <a:close/>
                  </a:path>
                </a:pathLst>
              </a:custGeom>
              <a:solidFill>
                <a:srgbClr val="EEE7C9"/>
              </a:solidFill>
              <a:ln w="149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33" name="任意多边形: 形状 132" descr="d30378a4-1c34-4ff6-99f4-6ad81355a6c0"/>
              <p:cNvSpPr/>
              <p:nvPr>
                <p:custDataLst>
                  <p:tags r:id="rId48"/>
                </p:custDataLst>
              </p:nvPr>
            </p:nvSpPr>
            <p:spPr>
              <a:xfrm rot="1456132">
                <a:off x="7020303" y="5064547"/>
                <a:ext cx="139369" cy="125524"/>
              </a:xfrm>
              <a:custGeom>
                <a:avLst/>
                <a:gdLst>
                  <a:gd name="connsiteX0" fmla="*/ 239371 w 251069"/>
                  <a:gd name="connsiteY0" fmla="*/ 2811 h 226125"/>
                  <a:gd name="connsiteX1" fmla="*/ 1128 w 251069"/>
                  <a:gd name="connsiteY1" fmla="*/ 224216 h 226125"/>
                  <a:gd name="connsiteX2" fmla="*/ 239371 w 251069"/>
                  <a:gd name="connsiteY2" fmla="*/ 2811 h 226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1069" h="226125">
                    <a:moveTo>
                      <a:pt x="239371" y="2811"/>
                    </a:moveTo>
                    <a:cubicBezTo>
                      <a:pt x="239371" y="2811"/>
                      <a:pt x="-19094" y="207497"/>
                      <a:pt x="1128" y="224216"/>
                    </a:cubicBezTo>
                    <a:cubicBezTo>
                      <a:pt x="34626" y="251891"/>
                      <a:pt x="310603" y="-31001"/>
                      <a:pt x="239371" y="2811"/>
                    </a:cubicBezTo>
                    <a:close/>
                  </a:path>
                </a:pathLst>
              </a:custGeom>
              <a:solidFill>
                <a:srgbClr val="EEE7C9"/>
              </a:solidFill>
              <a:ln w="149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34" name="任意多边形: 形状 133" descr="058a6f1e-0598-419b-8886-e0a81a149e1a"/>
              <p:cNvSpPr/>
              <p:nvPr>
                <p:custDataLst>
                  <p:tags r:id="rId49"/>
                </p:custDataLst>
              </p:nvPr>
            </p:nvSpPr>
            <p:spPr>
              <a:xfrm rot="1456132">
                <a:off x="7042938" y="5197029"/>
                <a:ext cx="94723" cy="59678"/>
              </a:xfrm>
              <a:custGeom>
                <a:avLst/>
                <a:gdLst>
                  <a:gd name="connsiteX0" fmla="*/ 163664 w 170640"/>
                  <a:gd name="connsiteY0" fmla="*/ 797 h 107507"/>
                  <a:gd name="connsiteX1" fmla="*/ 440 w 170640"/>
                  <a:gd name="connsiteY1" fmla="*/ 105572 h 107507"/>
                  <a:gd name="connsiteX2" fmla="*/ 163664 w 170640"/>
                  <a:gd name="connsiteY2" fmla="*/ 797 h 107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640" h="107507">
                    <a:moveTo>
                      <a:pt x="163664" y="797"/>
                    </a:moveTo>
                    <a:cubicBezTo>
                      <a:pt x="163664" y="797"/>
                      <a:pt x="-9843" y="93718"/>
                      <a:pt x="440" y="105572"/>
                    </a:cubicBezTo>
                    <a:cubicBezTo>
                      <a:pt x="17488" y="125225"/>
                      <a:pt x="209211" y="-11611"/>
                      <a:pt x="163664" y="797"/>
                    </a:cubicBezTo>
                    <a:close/>
                  </a:path>
                </a:pathLst>
              </a:custGeom>
              <a:solidFill>
                <a:srgbClr val="EEE7C9"/>
              </a:solidFill>
              <a:ln w="149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35" name="任意多边形: 形状 134" descr="37e5ebc9-6497-4b0c-80e0-c9fbbb9d3131"/>
              <p:cNvSpPr/>
              <p:nvPr>
                <p:custDataLst>
                  <p:tags r:id="rId50"/>
                </p:custDataLst>
              </p:nvPr>
            </p:nvSpPr>
            <p:spPr>
              <a:xfrm rot="1456132">
                <a:off x="6679773" y="5069945"/>
                <a:ext cx="105775" cy="179203"/>
              </a:xfrm>
              <a:custGeom>
                <a:avLst/>
                <a:gdLst>
                  <a:gd name="connsiteX0" fmla="*/ 180685 w 190549"/>
                  <a:gd name="connsiteY0" fmla="*/ 4903 h 322826"/>
                  <a:gd name="connsiteX1" fmla="*/ 1235 w 190549"/>
                  <a:gd name="connsiteY1" fmla="*/ 321174 h 322826"/>
                  <a:gd name="connsiteX2" fmla="*/ 180685 w 190549"/>
                  <a:gd name="connsiteY2" fmla="*/ 4903 h 322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49" h="322826">
                    <a:moveTo>
                      <a:pt x="180685" y="4903"/>
                    </a:moveTo>
                    <a:cubicBezTo>
                      <a:pt x="180685" y="4903"/>
                      <a:pt x="-17385" y="302823"/>
                      <a:pt x="1235" y="321174"/>
                    </a:cubicBezTo>
                    <a:cubicBezTo>
                      <a:pt x="32099" y="351588"/>
                      <a:pt x="237443" y="-48428"/>
                      <a:pt x="180685" y="4903"/>
                    </a:cubicBezTo>
                    <a:close/>
                  </a:path>
                </a:pathLst>
              </a:custGeom>
              <a:solidFill>
                <a:srgbClr val="F7B15D"/>
              </a:solidFill>
              <a:ln w="149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36" name="任意多边形: 形状 135" descr="b8116f0a-b804-496b-9607-3ba5ef67003d"/>
              <p:cNvSpPr/>
              <p:nvPr>
                <p:custDataLst>
                  <p:tags r:id="rId51"/>
                </p:custDataLst>
              </p:nvPr>
            </p:nvSpPr>
            <p:spPr>
              <a:xfrm rot="1456132">
                <a:off x="6837283" y="5157607"/>
                <a:ext cx="76535" cy="73867"/>
              </a:xfrm>
              <a:custGeom>
                <a:avLst/>
                <a:gdLst>
                  <a:gd name="connsiteX0" fmla="*/ 133320 w 137874"/>
                  <a:gd name="connsiteY0" fmla="*/ 1330 h 133068"/>
                  <a:gd name="connsiteX1" fmla="*/ 91 w 137874"/>
                  <a:gd name="connsiteY1" fmla="*/ 131416 h 133068"/>
                  <a:gd name="connsiteX2" fmla="*/ 133320 w 137874"/>
                  <a:gd name="connsiteY2" fmla="*/ 1330 h 133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7874" h="133068">
                    <a:moveTo>
                      <a:pt x="133320" y="1330"/>
                    </a:moveTo>
                    <a:cubicBezTo>
                      <a:pt x="133320" y="1330"/>
                      <a:pt x="-4025" y="119367"/>
                      <a:pt x="91" y="131416"/>
                    </a:cubicBezTo>
                    <a:cubicBezTo>
                      <a:pt x="6901" y="151383"/>
                      <a:pt x="166593" y="-16511"/>
                      <a:pt x="133320" y="1330"/>
                    </a:cubicBezTo>
                    <a:close/>
                  </a:path>
                </a:pathLst>
              </a:custGeom>
              <a:solidFill>
                <a:srgbClr val="64B8E2"/>
              </a:solidFill>
              <a:ln w="149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37" name="任意多边形: 形状 136" descr="f2cb1b56-d82c-4c9a-9dd1-9309a61af843"/>
              <p:cNvSpPr/>
              <p:nvPr>
                <p:custDataLst>
                  <p:tags r:id="rId52"/>
                </p:custDataLst>
              </p:nvPr>
            </p:nvSpPr>
            <p:spPr>
              <a:xfrm rot="1456132">
                <a:off x="6881949" y="5023125"/>
                <a:ext cx="32875" cy="30119"/>
              </a:xfrm>
              <a:custGeom>
                <a:avLst/>
                <a:gdLst>
                  <a:gd name="connsiteX0" fmla="*/ 56232 w 59222"/>
                  <a:gd name="connsiteY0" fmla="*/ 49394 h 54258"/>
                  <a:gd name="connsiteX1" fmla="*/ 16657 w 59222"/>
                  <a:gd name="connsiteY1" fmla="*/ 42628 h 54258"/>
                  <a:gd name="connsiteX2" fmla="*/ 2991 w 59222"/>
                  <a:gd name="connsiteY2" fmla="*/ 4865 h 54258"/>
                  <a:gd name="connsiteX3" fmla="*/ 42581 w 59222"/>
                  <a:gd name="connsiteY3" fmla="*/ 11630 h 54258"/>
                  <a:gd name="connsiteX4" fmla="*/ 56232 w 59222"/>
                  <a:gd name="connsiteY4" fmla="*/ 49394 h 5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222" h="54258">
                    <a:moveTo>
                      <a:pt x="56232" y="49394"/>
                    </a:moveTo>
                    <a:cubicBezTo>
                      <a:pt x="49077" y="57956"/>
                      <a:pt x="31355" y="54917"/>
                      <a:pt x="16657" y="42628"/>
                    </a:cubicBezTo>
                    <a:cubicBezTo>
                      <a:pt x="1958" y="30340"/>
                      <a:pt x="-4164" y="13426"/>
                      <a:pt x="2991" y="4865"/>
                    </a:cubicBezTo>
                    <a:cubicBezTo>
                      <a:pt x="10146" y="-3697"/>
                      <a:pt x="27868" y="-659"/>
                      <a:pt x="42581" y="11630"/>
                    </a:cubicBezTo>
                    <a:cubicBezTo>
                      <a:pt x="57264" y="23933"/>
                      <a:pt x="63386" y="40847"/>
                      <a:pt x="56232" y="49394"/>
                    </a:cubicBezTo>
                    <a:close/>
                  </a:path>
                </a:pathLst>
              </a:custGeom>
              <a:solidFill>
                <a:srgbClr val="EEE7C9"/>
              </a:solidFill>
              <a:ln w="149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38" name="任意多边形: 形状 137" descr="e320ebf0-c9a7-465b-a35d-4c1ed03582f6"/>
              <p:cNvSpPr/>
              <p:nvPr>
                <p:custDataLst>
                  <p:tags r:id="rId53"/>
                </p:custDataLst>
              </p:nvPr>
            </p:nvSpPr>
            <p:spPr>
              <a:xfrm rot="1456132">
                <a:off x="6843679" y="5047768"/>
                <a:ext cx="32875" cy="30119"/>
              </a:xfrm>
              <a:custGeom>
                <a:avLst/>
                <a:gdLst>
                  <a:gd name="connsiteX0" fmla="*/ 56232 w 59222"/>
                  <a:gd name="connsiteY0" fmla="*/ 49394 h 54258"/>
                  <a:gd name="connsiteX1" fmla="*/ 16657 w 59222"/>
                  <a:gd name="connsiteY1" fmla="*/ 42628 h 54258"/>
                  <a:gd name="connsiteX2" fmla="*/ 2991 w 59222"/>
                  <a:gd name="connsiteY2" fmla="*/ 4864 h 54258"/>
                  <a:gd name="connsiteX3" fmla="*/ 42581 w 59222"/>
                  <a:gd name="connsiteY3" fmla="*/ 11630 h 54258"/>
                  <a:gd name="connsiteX4" fmla="*/ 56232 w 59222"/>
                  <a:gd name="connsiteY4" fmla="*/ 49394 h 5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222" h="54258">
                    <a:moveTo>
                      <a:pt x="56232" y="49394"/>
                    </a:moveTo>
                    <a:cubicBezTo>
                      <a:pt x="49077" y="57955"/>
                      <a:pt x="31355" y="54917"/>
                      <a:pt x="16657" y="42628"/>
                    </a:cubicBezTo>
                    <a:cubicBezTo>
                      <a:pt x="1958" y="30340"/>
                      <a:pt x="-4164" y="13426"/>
                      <a:pt x="2991" y="4864"/>
                    </a:cubicBezTo>
                    <a:cubicBezTo>
                      <a:pt x="10145" y="-3697"/>
                      <a:pt x="27868" y="-659"/>
                      <a:pt x="42581" y="11630"/>
                    </a:cubicBezTo>
                    <a:cubicBezTo>
                      <a:pt x="57264" y="23934"/>
                      <a:pt x="63386" y="40848"/>
                      <a:pt x="56232" y="49394"/>
                    </a:cubicBezTo>
                    <a:close/>
                  </a:path>
                </a:pathLst>
              </a:custGeom>
              <a:solidFill>
                <a:srgbClr val="EEE7C9"/>
              </a:solidFill>
              <a:ln w="149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39" name="任意多边形: 形状 138" descr="14be486c-f4a5-4fb8-9feb-9dd21f77c2d2"/>
              <p:cNvSpPr/>
              <p:nvPr>
                <p:custDataLst>
                  <p:tags r:id="rId54"/>
                </p:custDataLst>
              </p:nvPr>
            </p:nvSpPr>
            <p:spPr>
              <a:xfrm rot="1456132">
                <a:off x="6978804" y="5143783"/>
                <a:ext cx="15926" cy="20823"/>
              </a:xfrm>
              <a:custGeom>
                <a:avLst/>
                <a:gdLst>
                  <a:gd name="connsiteX0" fmla="*/ 25654 w 28691"/>
                  <a:gd name="connsiteY0" fmla="*/ 36658 h 37512"/>
                  <a:gd name="connsiteX1" fmla="*/ 5522 w 28691"/>
                  <a:gd name="connsiteY1" fmla="*/ 24339 h 37512"/>
                  <a:gd name="connsiteX2" fmla="*/ 3037 w 28691"/>
                  <a:gd name="connsiteY2" fmla="*/ 855 h 37512"/>
                  <a:gd name="connsiteX3" fmla="*/ 23169 w 28691"/>
                  <a:gd name="connsiteY3" fmla="*/ 13174 h 37512"/>
                  <a:gd name="connsiteX4" fmla="*/ 25654 w 28691"/>
                  <a:gd name="connsiteY4" fmla="*/ 36658 h 37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91" h="37512">
                    <a:moveTo>
                      <a:pt x="25654" y="36658"/>
                    </a:moveTo>
                    <a:cubicBezTo>
                      <a:pt x="20774" y="39741"/>
                      <a:pt x="11764" y="34218"/>
                      <a:pt x="5522" y="24339"/>
                    </a:cubicBezTo>
                    <a:cubicBezTo>
                      <a:pt x="-720" y="14446"/>
                      <a:pt x="-1842" y="3938"/>
                      <a:pt x="3037" y="855"/>
                    </a:cubicBezTo>
                    <a:cubicBezTo>
                      <a:pt x="7917" y="-2229"/>
                      <a:pt x="16927" y="3295"/>
                      <a:pt x="23169" y="13174"/>
                    </a:cubicBezTo>
                    <a:cubicBezTo>
                      <a:pt x="29411" y="23067"/>
                      <a:pt x="30533" y="33574"/>
                      <a:pt x="25654" y="36658"/>
                    </a:cubicBezTo>
                    <a:close/>
                  </a:path>
                </a:pathLst>
              </a:custGeom>
              <a:solidFill>
                <a:srgbClr val="EEE7C9"/>
              </a:solidFill>
              <a:ln w="149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40" name="任意多边形: 形状 139" descr="cec8a9c3-bf5b-4b2e-9816-35c78c99d233"/>
              <p:cNvSpPr/>
              <p:nvPr>
                <p:custDataLst>
                  <p:tags r:id="rId55"/>
                </p:custDataLst>
              </p:nvPr>
            </p:nvSpPr>
            <p:spPr>
              <a:xfrm rot="1456132">
                <a:off x="6950912" y="5152413"/>
                <a:ext cx="15060" cy="19682"/>
              </a:xfrm>
              <a:custGeom>
                <a:avLst/>
                <a:gdLst>
                  <a:gd name="connsiteX0" fmla="*/ 24262 w 27131"/>
                  <a:gd name="connsiteY0" fmla="*/ 34652 h 35456"/>
                  <a:gd name="connsiteX1" fmla="*/ 5223 w 27131"/>
                  <a:gd name="connsiteY1" fmla="*/ 23007 h 35456"/>
                  <a:gd name="connsiteX2" fmla="*/ 2873 w 27131"/>
                  <a:gd name="connsiteY2" fmla="*/ 810 h 35456"/>
                  <a:gd name="connsiteX3" fmla="*/ 21913 w 27131"/>
                  <a:gd name="connsiteY3" fmla="*/ 12455 h 35456"/>
                  <a:gd name="connsiteX4" fmla="*/ 24262 w 27131"/>
                  <a:gd name="connsiteY4" fmla="*/ 34652 h 35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31" h="35456">
                    <a:moveTo>
                      <a:pt x="24262" y="34652"/>
                    </a:moveTo>
                    <a:cubicBezTo>
                      <a:pt x="19652" y="37556"/>
                      <a:pt x="11136" y="32347"/>
                      <a:pt x="5223" y="23007"/>
                    </a:cubicBezTo>
                    <a:cubicBezTo>
                      <a:pt x="-689" y="13667"/>
                      <a:pt x="-1737" y="3728"/>
                      <a:pt x="2873" y="810"/>
                    </a:cubicBezTo>
                    <a:cubicBezTo>
                      <a:pt x="7483" y="-2109"/>
                      <a:pt x="16000" y="3115"/>
                      <a:pt x="21913" y="12455"/>
                    </a:cubicBezTo>
                    <a:cubicBezTo>
                      <a:pt x="27810" y="21810"/>
                      <a:pt x="28873" y="31748"/>
                      <a:pt x="24262" y="34652"/>
                    </a:cubicBezTo>
                    <a:close/>
                  </a:path>
                </a:pathLst>
              </a:custGeom>
              <a:solidFill>
                <a:srgbClr val="EEE7C9"/>
              </a:solidFill>
              <a:ln w="149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41" name="任意多边形: 形状 140" descr="741fc288-f381-4a4c-9dcd-d753180011de"/>
              <p:cNvSpPr/>
              <p:nvPr>
                <p:custDataLst>
                  <p:tags r:id="rId56"/>
                </p:custDataLst>
              </p:nvPr>
            </p:nvSpPr>
            <p:spPr>
              <a:xfrm rot="1456132">
                <a:off x="7190940" y="4565762"/>
                <a:ext cx="198583" cy="396317"/>
              </a:xfrm>
              <a:custGeom>
                <a:avLst/>
                <a:gdLst>
                  <a:gd name="connsiteX0" fmla="*/ 349908 w 357740"/>
                  <a:gd name="connsiteY0" fmla="*/ 1855 h 713949"/>
                  <a:gd name="connsiteX1" fmla="*/ 196487 w 357740"/>
                  <a:gd name="connsiteY1" fmla="*/ 211405 h 713949"/>
                  <a:gd name="connsiteX2" fmla="*/ 3776 w 357740"/>
                  <a:gd name="connsiteY2" fmla="*/ 514504 h 713949"/>
                  <a:gd name="connsiteX3" fmla="*/ 13131 w 357740"/>
                  <a:gd name="connsiteY3" fmla="*/ 673538 h 713949"/>
                  <a:gd name="connsiteX4" fmla="*/ 30763 w 357740"/>
                  <a:gd name="connsiteY4" fmla="*/ 698893 h 713949"/>
                  <a:gd name="connsiteX5" fmla="*/ 190874 w 357740"/>
                  <a:gd name="connsiteY5" fmla="*/ 626359 h 713949"/>
                  <a:gd name="connsiteX6" fmla="*/ 355805 w 357740"/>
                  <a:gd name="connsiteY6" fmla="*/ 235728 h 713949"/>
                  <a:gd name="connsiteX7" fmla="*/ 349908 w 357740"/>
                  <a:gd name="connsiteY7" fmla="*/ 1855 h 713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7740" h="713949">
                    <a:moveTo>
                      <a:pt x="349908" y="1855"/>
                    </a:moveTo>
                    <a:cubicBezTo>
                      <a:pt x="352497" y="-16765"/>
                      <a:pt x="299391" y="108501"/>
                      <a:pt x="196487" y="211405"/>
                    </a:cubicBezTo>
                    <a:cubicBezTo>
                      <a:pt x="93583" y="314309"/>
                      <a:pt x="13131" y="415342"/>
                      <a:pt x="3776" y="514504"/>
                    </a:cubicBezTo>
                    <a:cubicBezTo>
                      <a:pt x="-5579" y="613666"/>
                      <a:pt x="4330" y="666039"/>
                      <a:pt x="13131" y="673538"/>
                    </a:cubicBezTo>
                    <a:cubicBezTo>
                      <a:pt x="21932" y="681037"/>
                      <a:pt x="4569" y="697022"/>
                      <a:pt x="30763" y="698893"/>
                    </a:cubicBezTo>
                    <a:cubicBezTo>
                      <a:pt x="56957" y="700764"/>
                      <a:pt x="9000" y="761070"/>
                      <a:pt x="190874" y="626359"/>
                    </a:cubicBezTo>
                    <a:cubicBezTo>
                      <a:pt x="291907" y="551520"/>
                      <a:pt x="342798" y="395061"/>
                      <a:pt x="355805" y="235728"/>
                    </a:cubicBezTo>
                    <a:cubicBezTo>
                      <a:pt x="363289" y="144049"/>
                      <a:pt x="346405" y="27016"/>
                      <a:pt x="349908" y="1855"/>
                    </a:cubicBezTo>
                    <a:close/>
                  </a:path>
                </a:pathLst>
              </a:custGeom>
              <a:solidFill>
                <a:srgbClr val="6F3D1B"/>
              </a:solidFill>
              <a:ln w="149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42" name="任意多边形: 形状 141" descr="3f5b9ae1-77c4-4eb6-919c-cbcd3ad81ea4"/>
              <p:cNvSpPr/>
              <p:nvPr>
                <p:custDataLst>
                  <p:tags r:id="rId57"/>
                </p:custDataLst>
              </p:nvPr>
            </p:nvSpPr>
            <p:spPr>
              <a:xfrm rot="1456132">
                <a:off x="7206240" y="4569054"/>
                <a:ext cx="182571" cy="396319"/>
              </a:xfrm>
              <a:custGeom>
                <a:avLst/>
                <a:gdLst>
                  <a:gd name="connsiteX0" fmla="*/ 321069 w 328893"/>
                  <a:gd name="connsiteY0" fmla="*/ 1849 h 713951"/>
                  <a:gd name="connsiteX1" fmla="*/ 319452 w 328893"/>
                  <a:gd name="connsiteY1" fmla="*/ 1280 h 713951"/>
                  <a:gd name="connsiteX2" fmla="*/ 246005 w 328893"/>
                  <a:gd name="connsiteY2" fmla="*/ 296222 h 713951"/>
                  <a:gd name="connsiteX3" fmla="*/ 11728 w 328893"/>
                  <a:gd name="connsiteY3" fmla="*/ 614603 h 713951"/>
                  <a:gd name="connsiteX4" fmla="*/ 4080 w 328893"/>
                  <a:gd name="connsiteY4" fmla="*/ 699216 h 713951"/>
                  <a:gd name="connsiteX5" fmla="*/ 162020 w 328893"/>
                  <a:gd name="connsiteY5" fmla="*/ 626353 h 713951"/>
                  <a:gd name="connsiteX6" fmla="*/ 326951 w 328893"/>
                  <a:gd name="connsiteY6" fmla="*/ 235721 h 713951"/>
                  <a:gd name="connsiteX7" fmla="*/ 321069 w 328893"/>
                  <a:gd name="connsiteY7" fmla="*/ 1849 h 713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8893" h="713951">
                    <a:moveTo>
                      <a:pt x="321069" y="1849"/>
                    </a:moveTo>
                    <a:cubicBezTo>
                      <a:pt x="321383" y="-471"/>
                      <a:pt x="320844" y="-546"/>
                      <a:pt x="319452" y="1280"/>
                    </a:cubicBezTo>
                    <a:cubicBezTo>
                      <a:pt x="314678" y="55733"/>
                      <a:pt x="310307" y="182421"/>
                      <a:pt x="246005" y="296222"/>
                    </a:cubicBezTo>
                    <a:cubicBezTo>
                      <a:pt x="156512" y="454626"/>
                      <a:pt x="57874" y="480820"/>
                      <a:pt x="11728" y="614603"/>
                    </a:cubicBezTo>
                    <a:cubicBezTo>
                      <a:pt x="-336" y="649583"/>
                      <a:pt x="-3464" y="673142"/>
                      <a:pt x="4080" y="699216"/>
                    </a:cubicBezTo>
                    <a:cubicBezTo>
                      <a:pt x="25424" y="704216"/>
                      <a:pt x="-14376" y="757022"/>
                      <a:pt x="162020" y="626353"/>
                    </a:cubicBezTo>
                    <a:cubicBezTo>
                      <a:pt x="263053" y="551513"/>
                      <a:pt x="313944" y="395054"/>
                      <a:pt x="326951" y="235721"/>
                    </a:cubicBezTo>
                    <a:cubicBezTo>
                      <a:pt x="334450" y="144043"/>
                      <a:pt x="317567" y="27010"/>
                      <a:pt x="321069" y="1849"/>
                    </a:cubicBezTo>
                    <a:close/>
                  </a:path>
                </a:pathLst>
              </a:custGeom>
              <a:solidFill>
                <a:srgbClr val="573019"/>
              </a:solidFill>
              <a:ln w="149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</p:grpSp>
        <p:grpSp>
          <p:nvGrpSpPr>
            <p:cNvPr id="8" name="组合 7" descr="aa1915b9-5b95-44dd-b341-2d90a08163b3"/>
            <p:cNvGrpSpPr/>
            <p:nvPr/>
          </p:nvGrpSpPr>
          <p:grpSpPr>
            <a:xfrm>
              <a:off x="9775006" y="4513410"/>
              <a:ext cx="1206474" cy="1204657"/>
              <a:chOff x="9775006" y="4513410"/>
              <a:chExt cx="1206474" cy="1204657"/>
            </a:xfrm>
          </p:grpSpPr>
          <p:sp>
            <p:nvSpPr>
              <p:cNvPr id="56" name="任意多边形: 形状 55" descr="469678bd-795b-49d8-95be-a9b42cf46413"/>
              <p:cNvSpPr/>
              <p:nvPr>
                <p:custDataLst>
                  <p:tags r:id="rId58"/>
                </p:custDataLst>
              </p:nvPr>
            </p:nvSpPr>
            <p:spPr>
              <a:xfrm>
                <a:off x="9775006" y="4513410"/>
                <a:ext cx="1206474" cy="1201943"/>
              </a:xfrm>
              <a:custGeom>
                <a:avLst/>
                <a:gdLst>
                  <a:gd name="connsiteX0" fmla="*/ 184744 w 559449"/>
                  <a:gd name="connsiteY0" fmla="*/ 339152 h 557348"/>
                  <a:gd name="connsiteX1" fmla="*/ 13386 w 559449"/>
                  <a:gd name="connsiteY1" fmla="*/ 330903 h 557348"/>
                  <a:gd name="connsiteX2" fmla="*/ 0 w 559449"/>
                  <a:gd name="connsiteY2" fmla="*/ 307204 h 557348"/>
                  <a:gd name="connsiteX3" fmla="*/ 206455 w 559449"/>
                  <a:gd name="connsiteY3" fmla="*/ 231335 h 557348"/>
                  <a:gd name="connsiteX4" fmla="*/ 215191 w 559449"/>
                  <a:gd name="connsiteY4" fmla="*/ 179446 h 557348"/>
                  <a:gd name="connsiteX5" fmla="*/ 223688 w 559449"/>
                  <a:gd name="connsiteY5" fmla="*/ 127635 h 557348"/>
                  <a:gd name="connsiteX6" fmla="*/ 247535 w 559449"/>
                  <a:gd name="connsiteY6" fmla="*/ 29083 h 557348"/>
                  <a:gd name="connsiteX7" fmla="*/ 249344 w 559449"/>
                  <a:gd name="connsiteY7" fmla="*/ 19256 h 557348"/>
                  <a:gd name="connsiteX8" fmla="*/ 266763 w 559449"/>
                  <a:gd name="connsiteY8" fmla="*/ 21 h 557348"/>
                  <a:gd name="connsiteX9" fmla="*/ 282769 w 559449"/>
                  <a:gd name="connsiteY9" fmla="*/ 17457 h 557348"/>
                  <a:gd name="connsiteX10" fmla="*/ 293692 w 559449"/>
                  <a:gd name="connsiteY10" fmla="*/ 64006 h 557348"/>
                  <a:gd name="connsiteX11" fmla="*/ 313512 w 559449"/>
                  <a:gd name="connsiteY11" fmla="*/ 200307 h 557348"/>
                  <a:gd name="connsiteX12" fmla="*/ 316925 w 559449"/>
                  <a:gd name="connsiteY12" fmla="*/ 217655 h 557348"/>
                  <a:gd name="connsiteX13" fmla="*/ 398672 w 559449"/>
                  <a:gd name="connsiteY13" fmla="*/ 196790 h 557348"/>
                  <a:gd name="connsiteX14" fmla="*/ 513106 w 559449"/>
                  <a:gd name="connsiteY14" fmla="*/ 169394 h 557348"/>
                  <a:gd name="connsiteX15" fmla="*/ 542778 w 559449"/>
                  <a:gd name="connsiteY15" fmla="*/ 165818 h 557348"/>
                  <a:gd name="connsiteX16" fmla="*/ 558747 w 559449"/>
                  <a:gd name="connsiteY16" fmla="*/ 174475 h 557348"/>
                  <a:gd name="connsiteX17" fmla="*/ 550051 w 559449"/>
                  <a:gd name="connsiteY17" fmla="*/ 192332 h 557348"/>
                  <a:gd name="connsiteX18" fmla="*/ 457742 w 559449"/>
                  <a:gd name="connsiteY18" fmla="*/ 251850 h 557348"/>
                  <a:gd name="connsiteX19" fmla="*/ 400275 w 559449"/>
                  <a:gd name="connsiteY19" fmla="*/ 289037 h 557348"/>
                  <a:gd name="connsiteX20" fmla="*/ 411428 w 559449"/>
                  <a:gd name="connsiteY20" fmla="*/ 307374 h 557348"/>
                  <a:gd name="connsiteX21" fmla="*/ 526564 w 559449"/>
                  <a:gd name="connsiteY21" fmla="*/ 385640 h 557348"/>
                  <a:gd name="connsiteX22" fmla="*/ 533562 w 559449"/>
                  <a:gd name="connsiteY22" fmla="*/ 395133 h 557348"/>
                  <a:gd name="connsiteX23" fmla="*/ 534088 w 559449"/>
                  <a:gd name="connsiteY23" fmla="*/ 411743 h 557348"/>
                  <a:gd name="connsiteX24" fmla="*/ 518625 w 559449"/>
                  <a:gd name="connsiteY24" fmla="*/ 416723 h 557348"/>
                  <a:gd name="connsiteX25" fmla="*/ 450201 w 559449"/>
                  <a:gd name="connsiteY25" fmla="*/ 402867 h 557348"/>
                  <a:gd name="connsiteX26" fmla="*/ 356659 w 559449"/>
                  <a:gd name="connsiteY26" fmla="*/ 387345 h 557348"/>
                  <a:gd name="connsiteX27" fmla="*/ 308143 w 559449"/>
                  <a:gd name="connsiteY27" fmla="*/ 376865 h 557348"/>
                  <a:gd name="connsiteX28" fmla="*/ 274424 w 559449"/>
                  <a:gd name="connsiteY28" fmla="*/ 426272 h 557348"/>
                  <a:gd name="connsiteX29" fmla="*/ 237868 w 559449"/>
                  <a:gd name="connsiteY29" fmla="*/ 533449 h 557348"/>
                  <a:gd name="connsiteX30" fmla="*/ 219557 w 559449"/>
                  <a:gd name="connsiteY30" fmla="*/ 557145 h 557348"/>
                  <a:gd name="connsiteX31" fmla="*/ 196537 w 559449"/>
                  <a:gd name="connsiteY31" fmla="*/ 540660 h 557348"/>
                  <a:gd name="connsiteX32" fmla="*/ 177805 w 559449"/>
                  <a:gd name="connsiteY32" fmla="*/ 483092 h 557348"/>
                  <a:gd name="connsiteX33" fmla="*/ 184144 w 559449"/>
                  <a:gd name="connsiteY33" fmla="*/ 353456 h 557348"/>
                  <a:gd name="connsiteX34" fmla="*/ 184744 w 559449"/>
                  <a:gd name="connsiteY34" fmla="*/ 339152 h 557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59449" h="557348">
                    <a:moveTo>
                      <a:pt x="184744" y="339152"/>
                    </a:moveTo>
                    <a:cubicBezTo>
                      <a:pt x="127683" y="315881"/>
                      <a:pt x="71006" y="318435"/>
                      <a:pt x="13386" y="330903"/>
                    </a:cubicBezTo>
                    <a:cubicBezTo>
                      <a:pt x="1705" y="322504"/>
                      <a:pt x="1705" y="322504"/>
                      <a:pt x="0" y="307204"/>
                    </a:cubicBezTo>
                    <a:cubicBezTo>
                      <a:pt x="55184" y="248059"/>
                      <a:pt x="127846" y="236148"/>
                      <a:pt x="206455" y="231335"/>
                    </a:cubicBezTo>
                    <a:cubicBezTo>
                      <a:pt x="213163" y="216192"/>
                      <a:pt x="216220" y="197463"/>
                      <a:pt x="215191" y="179446"/>
                    </a:cubicBezTo>
                    <a:cubicBezTo>
                      <a:pt x="214143" y="161024"/>
                      <a:pt x="220181" y="144637"/>
                      <a:pt x="223688" y="127635"/>
                    </a:cubicBezTo>
                    <a:cubicBezTo>
                      <a:pt x="230510" y="94554"/>
                      <a:pt x="239501" y="61919"/>
                      <a:pt x="247535" y="29083"/>
                    </a:cubicBezTo>
                    <a:cubicBezTo>
                      <a:pt x="248325" y="25850"/>
                      <a:pt x="248289" y="22378"/>
                      <a:pt x="249344" y="19256"/>
                    </a:cubicBezTo>
                    <a:cubicBezTo>
                      <a:pt x="252348" y="10380"/>
                      <a:pt x="255079" y="566"/>
                      <a:pt x="266763" y="21"/>
                    </a:cubicBezTo>
                    <a:cubicBezTo>
                      <a:pt x="278337" y="-518"/>
                      <a:pt x="280515" y="9400"/>
                      <a:pt x="282769" y="17457"/>
                    </a:cubicBezTo>
                    <a:cubicBezTo>
                      <a:pt x="287063" y="32799"/>
                      <a:pt x="291246" y="48298"/>
                      <a:pt x="293692" y="64006"/>
                    </a:cubicBezTo>
                    <a:cubicBezTo>
                      <a:pt x="300759" y="109367"/>
                      <a:pt x="306909" y="154871"/>
                      <a:pt x="313512" y="200307"/>
                    </a:cubicBezTo>
                    <a:cubicBezTo>
                      <a:pt x="314358" y="206127"/>
                      <a:pt x="315772" y="211865"/>
                      <a:pt x="316925" y="217655"/>
                    </a:cubicBezTo>
                    <a:cubicBezTo>
                      <a:pt x="344748" y="210535"/>
                      <a:pt x="371654" y="203433"/>
                      <a:pt x="398672" y="196790"/>
                    </a:cubicBezTo>
                    <a:cubicBezTo>
                      <a:pt x="436760" y="187427"/>
                      <a:pt x="474877" y="178172"/>
                      <a:pt x="513106" y="169394"/>
                    </a:cubicBezTo>
                    <a:cubicBezTo>
                      <a:pt x="522762" y="167177"/>
                      <a:pt x="532866" y="166889"/>
                      <a:pt x="542778" y="165818"/>
                    </a:cubicBezTo>
                    <a:cubicBezTo>
                      <a:pt x="550051" y="165034"/>
                      <a:pt x="556491" y="166674"/>
                      <a:pt x="558747" y="174475"/>
                    </a:cubicBezTo>
                    <a:cubicBezTo>
                      <a:pt x="561112" y="182649"/>
                      <a:pt x="557330" y="187760"/>
                      <a:pt x="550051" y="192332"/>
                    </a:cubicBezTo>
                    <a:cubicBezTo>
                      <a:pt x="519049" y="211806"/>
                      <a:pt x="488476" y="231952"/>
                      <a:pt x="457742" y="251850"/>
                    </a:cubicBezTo>
                    <a:cubicBezTo>
                      <a:pt x="438781" y="264126"/>
                      <a:pt x="419817" y="276392"/>
                      <a:pt x="400275" y="289037"/>
                    </a:cubicBezTo>
                    <a:cubicBezTo>
                      <a:pt x="399361" y="298024"/>
                      <a:pt x="402937" y="303145"/>
                      <a:pt x="411428" y="307374"/>
                    </a:cubicBezTo>
                    <a:cubicBezTo>
                      <a:pt x="453307" y="328225"/>
                      <a:pt x="491660" y="354462"/>
                      <a:pt x="526564" y="385640"/>
                    </a:cubicBezTo>
                    <a:cubicBezTo>
                      <a:pt x="529473" y="388239"/>
                      <a:pt x="532664" y="391587"/>
                      <a:pt x="533562" y="395133"/>
                    </a:cubicBezTo>
                    <a:cubicBezTo>
                      <a:pt x="534937" y="400561"/>
                      <a:pt x="536642" y="407958"/>
                      <a:pt x="534088" y="411743"/>
                    </a:cubicBezTo>
                    <a:cubicBezTo>
                      <a:pt x="531645" y="415368"/>
                      <a:pt x="523582" y="417579"/>
                      <a:pt x="518625" y="416723"/>
                    </a:cubicBezTo>
                    <a:cubicBezTo>
                      <a:pt x="495703" y="412765"/>
                      <a:pt x="473097" y="406998"/>
                      <a:pt x="450201" y="402867"/>
                    </a:cubicBezTo>
                    <a:cubicBezTo>
                      <a:pt x="419099" y="397259"/>
                      <a:pt x="387784" y="392837"/>
                      <a:pt x="356659" y="387345"/>
                    </a:cubicBezTo>
                    <a:cubicBezTo>
                      <a:pt x="340412" y="384477"/>
                      <a:pt x="324374" y="380411"/>
                      <a:pt x="308143" y="376865"/>
                    </a:cubicBezTo>
                    <a:cubicBezTo>
                      <a:pt x="291798" y="390633"/>
                      <a:pt x="282497" y="408471"/>
                      <a:pt x="274424" y="426272"/>
                    </a:cubicBezTo>
                    <a:cubicBezTo>
                      <a:pt x="258805" y="460715"/>
                      <a:pt x="247241" y="496743"/>
                      <a:pt x="237868" y="533449"/>
                    </a:cubicBezTo>
                    <a:cubicBezTo>
                      <a:pt x="235249" y="543717"/>
                      <a:pt x="232313" y="555271"/>
                      <a:pt x="219557" y="557145"/>
                    </a:cubicBezTo>
                    <a:cubicBezTo>
                      <a:pt x="207634" y="558899"/>
                      <a:pt x="201374" y="548952"/>
                      <a:pt x="196537" y="540660"/>
                    </a:cubicBezTo>
                    <a:cubicBezTo>
                      <a:pt x="186240" y="522996"/>
                      <a:pt x="176525" y="504969"/>
                      <a:pt x="177805" y="483092"/>
                    </a:cubicBezTo>
                    <a:cubicBezTo>
                      <a:pt x="180336" y="439903"/>
                      <a:pt x="182080" y="396671"/>
                      <a:pt x="184144" y="353456"/>
                    </a:cubicBezTo>
                    <a:cubicBezTo>
                      <a:pt x="184340" y="349502"/>
                      <a:pt x="184480" y="345550"/>
                      <a:pt x="184744" y="33915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2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58" name="任意多边形: 形状 157" descr="75d10d4c-5cc7-4454-bfeb-beeec80845b6"/>
              <p:cNvSpPr/>
              <p:nvPr>
                <p:custDataLst>
                  <p:tags r:id="rId59"/>
                </p:custDataLst>
              </p:nvPr>
            </p:nvSpPr>
            <p:spPr>
              <a:xfrm>
                <a:off x="9874344" y="4641182"/>
                <a:ext cx="961729" cy="969153"/>
              </a:xfrm>
              <a:custGeom>
                <a:avLst/>
                <a:gdLst>
                  <a:gd name="connsiteX0" fmla="*/ 1379100 w 3470330"/>
                  <a:gd name="connsiteY0" fmla="*/ 3286341 h 3497118"/>
                  <a:gd name="connsiteX1" fmla="*/ 1418718 w 3470330"/>
                  <a:gd name="connsiteY1" fmla="*/ 3317743 h 3497118"/>
                  <a:gd name="connsiteX2" fmla="*/ 1417317 w 3470330"/>
                  <a:gd name="connsiteY2" fmla="*/ 3415785 h 3497118"/>
                  <a:gd name="connsiteX3" fmla="*/ 1367763 w 3470330"/>
                  <a:gd name="connsiteY3" fmla="*/ 3490653 h 3497118"/>
                  <a:gd name="connsiteX4" fmla="*/ 1323080 w 3470330"/>
                  <a:gd name="connsiteY4" fmla="*/ 3477899 h 3497118"/>
                  <a:gd name="connsiteX5" fmla="*/ 1303361 w 3470330"/>
                  <a:gd name="connsiteY5" fmla="*/ 3392689 h 3497118"/>
                  <a:gd name="connsiteX6" fmla="*/ 1331725 w 3470330"/>
                  <a:gd name="connsiteY6" fmla="*/ 3304763 h 3497118"/>
                  <a:gd name="connsiteX7" fmla="*/ 1379100 w 3470330"/>
                  <a:gd name="connsiteY7" fmla="*/ 3286341 h 3497118"/>
                  <a:gd name="connsiteX8" fmla="*/ 1542712 w 3470330"/>
                  <a:gd name="connsiteY8" fmla="*/ 2373625 h 3497118"/>
                  <a:gd name="connsiteX9" fmla="*/ 1567107 w 3470330"/>
                  <a:gd name="connsiteY9" fmla="*/ 2399322 h 3497118"/>
                  <a:gd name="connsiteX10" fmla="*/ 1564336 w 3470330"/>
                  <a:gd name="connsiteY10" fmla="*/ 2523666 h 3497118"/>
                  <a:gd name="connsiteX11" fmla="*/ 1512207 w 3470330"/>
                  <a:gd name="connsiteY11" fmla="*/ 2629210 h 3497118"/>
                  <a:gd name="connsiteX12" fmla="*/ 1464559 w 3470330"/>
                  <a:gd name="connsiteY12" fmla="*/ 2615615 h 3497118"/>
                  <a:gd name="connsiteX13" fmla="*/ 1463750 w 3470330"/>
                  <a:gd name="connsiteY13" fmla="*/ 2501356 h 3497118"/>
                  <a:gd name="connsiteX14" fmla="*/ 1509896 w 3470330"/>
                  <a:gd name="connsiteY14" fmla="*/ 2390428 h 3497118"/>
                  <a:gd name="connsiteX15" fmla="*/ 1542712 w 3470330"/>
                  <a:gd name="connsiteY15" fmla="*/ 2373625 h 3497118"/>
                  <a:gd name="connsiteX16" fmla="*/ 3298049 w 3470330"/>
                  <a:gd name="connsiteY16" fmla="*/ 2348749 h 3497118"/>
                  <a:gd name="connsiteX17" fmla="*/ 3407576 w 3470330"/>
                  <a:gd name="connsiteY17" fmla="*/ 2374981 h 3497118"/>
                  <a:gd name="connsiteX18" fmla="*/ 3440026 w 3470330"/>
                  <a:gd name="connsiteY18" fmla="*/ 2404839 h 3497118"/>
                  <a:gd name="connsiteX19" fmla="*/ 3462064 w 3470330"/>
                  <a:gd name="connsiteY19" fmla="*/ 2430122 h 3497118"/>
                  <a:gd name="connsiteX20" fmla="*/ 3429482 w 3470330"/>
                  <a:gd name="connsiteY20" fmla="*/ 2504609 h 3497118"/>
                  <a:gd name="connsiteX21" fmla="*/ 3395935 w 3470330"/>
                  <a:gd name="connsiteY21" fmla="*/ 2505597 h 3497118"/>
                  <a:gd name="connsiteX22" fmla="*/ 3351999 w 3470330"/>
                  <a:gd name="connsiteY22" fmla="*/ 2502017 h 3497118"/>
                  <a:gd name="connsiteX23" fmla="*/ 3258401 w 3470330"/>
                  <a:gd name="connsiteY23" fmla="*/ 2439351 h 3497118"/>
                  <a:gd name="connsiteX24" fmla="*/ 3298049 w 3470330"/>
                  <a:gd name="connsiteY24" fmla="*/ 2348749 h 3497118"/>
                  <a:gd name="connsiteX25" fmla="*/ 2590971 w 3470330"/>
                  <a:gd name="connsiteY25" fmla="*/ 2047372 h 3497118"/>
                  <a:gd name="connsiteX26" fmla="*/ 2629101 w 3470330"/>
                  <a:gd name="connsiteY26" fmla="*/ 2049697 h 3497118"/>
                  <a:gd name="connsiteX27" fmla="*/ 2740589 w 3470330"/>
                  <a:gd name="connsiteY27" fmla="*/ 2105072 h 3497118"/>
                  <a:gd name="connsiteX28" fmla="*/ 2712202 w 3470330"/>
                  <a:gd name="connsiteY28" fmla="*/ 2204515 h 3497118"/>
                  <a:gd name="connsiteX29" fmla="*/ 2598122 w 3470330"/>
                  <a:gd name="connsiteY29" fmla="*/ 2194904 h 3497118"/>
                  <a:gd name="connsiteX30" fmla="*/ 2519091 w 3470330"/>
                  <a:gd name="connsiteY30" fmla="*/ 2116177 h 3497118"/>
                  <a:gd name="connsiteX31" fmla="*/ 2590971 w 3470330"/>
                  <a:gd name="connsiteY31" fmla="*/ 2047372 h 3497118"/>
                  <a:gd name="connsiteX32" fmla="*/ 168475 w 3470330"/>
                  <a:gd name="connsiteY32" fmla="*/ 1773711 h 3497118"/>
                  <a:gd name="connsiteX33" fmla="*/ 185906 w 3470330"/>
                  <a:gd name="connsiteY33" fmla="*/ 1845427 h 3497118"/>
                  <a:gd name="connsiteX34" fmla="*/ 130835 w 3470330"/>
                  <a:gd name="connsiteY34" fmla="*/ 1876710 h 3497118"/>
                  <a:gd name="connsiteX35" fmla="*/ 66185 w 3470330"/>
                  <a:gd name="connsiteY35" fmla="*/ 1901028 h 3497118"/>
                  <a:gd name="connsiteX36" fmla="*/ 11674 w 3470330"/>
                  <a:gd name="connsiteY36" fmla="*/ 1877169 h 3497118"/>
                  <a:gd name="connsiteX37" fmla="*/ 414 w 3470330"/>
                  <a:gd name="connsiteY37" fmla="*/ 1831732 h 3497118"/>
                  <a:gd name="connsiteX38" fmla="*/ 37976 w 3470330"/>
                  <a:gd name="connsiteY38" fmla="*/ 1784994 h 3497118"/>
                  <a:gd name="connsiteX39" fmla="*/ 168475 w 3470330"/>
                  <a:gd name="connsiteY39" fmla="*/ 1773711 h 3497118"/>
                  <a:gd name="connsiteX40" fmla="*/ 1801453 w 3470330"/>
                  <a:gd name="connsiteY40" fmla="*/ 1715644 h 3497118"/>
                  <a:gd name="connsiteX41" fmla="*/ 1858283 w 3470330"/>
                  <a:gd name="connsiteY41" fmla="*/ 1735417 h 3497118"/>
                  <a:gd name="connsiteX42" fmla="*/ 1825171 w 3470330"/>
                  <a:gd name="connsiteY42" fmla="*/ 1972675 h 3497118"/>
                  <a:gd name="connsiteX43" fmla="*/ 1692128 w 3470330"/>
                  <a:gd name="connsiteY43" fmla="*/ 1946832 h 3497118"/>
                  <a:gd name="connsiteX44" fmla="*/ 1646464 w 3470330"/>
                  <a:gd name="connsiteY44" fmla="*/ 1821336 h 3497118"/>
                  <a:gd name="connsiteX45" fmla="*/ 1740569 w 3470330"/>
                  <a:gd name="connsiteY45" fmla="*/ 1719916 h 3497118"/>
                  <a:gd name="connsiteX46" fmla="*/ 1782629 w 3470330"/>
                  <a:gd name="connsiteY46" fmla="*/ 1716944 h 3497118"/>
                  <a:gd name="connsiteX47" fmla="*/ 1801453 w 3470330"/>
                  <a:gd name="connsiteY47" fmla="*/ 1715644 h 3497118"/>
                  <a:gd name="connsiteX48" fmla="*/ 916853 w 3470330"/>
                  <a:gd name="connsiteY48" fmla="*/ 1626693 h 3497118"/>
                  <a:gd name="connsiteX49" fmla="*/ 979502 w 3470330"/>
                  <a:gd name="connsiteY49" fmla="*/ 1627866 h 3497118"/>
                  <a:gd name="connsiteX50" fmla="*/ 1081489 w 3470330"/>
                  <a:gd name="connsiteY50" fmla="*/ 1682610 h 3497118"/>
                  <a:gd name="connsiteX51" fmla="*/ 1062222 w 3470330"/>
                  <a:gd name="connsiteY51" fmla="*/ 1748856 h 3497118"/>
                  <a:gd name="connsiteX52" fmla="*/ 973635 w 3470330"/>
                  <a:gd name="connsiteY52" fmla="*/ 1759353 h 3497118"/>
                  <a:gd name="connsiteX53" fmla="*/ 884736 w 3470330"/>
                  <a:gd name="connsiteY53" fmla="*/ 1760015 h 3497118"/>
                  <a:gd name="connsiteX54" fmla="*/ 819580 w 3470330"/>
                  <a:gd name="connsiteY54" fmla="*/ 1720320 h 3497118"/>
                  <a:gd name="connsiteX55" fmla="*/ 815596 w 3470330"/>
                  <a:gd name="connsiteY55" fmla="*/ 1703901 h 3497118"/>
                  <a:gd name="connsiteX56" fmla="*/ 855290 w 3470330"/>
                  <a:gd name="connsiteY56" fmla="*/ 1638745 h 3497118"/>
                  <a:gd name="connsiteX57" fmla="*/ 916853 w 3470330"/>
                  <a:gd name="connsiteY57" fmla="*/ 1626693 h 3497118"/>
                  <a:gd name="connsiteX58" fmla="*/ 2614495 w 3470330"/>
                  <a:gd name="connsiteY58" fmla="*/ 1374019 h 3497118"/>
                  <a:gd name="connsiteX59" fmla="*/ 2667349 w 3470330"/>
                  <a:gd name="connsiteY59" fmla="*/ 1446373 h 3497118"/>
                  <a:gd name="connsiteX60" fmla="*/ 2589236 w 3470330"/>
                  <a:gd name="connsiteY60" fmla="*/ 1526042 h 3497118"/>
                  <a:gd name="connsiteX61" fmla="*/ 2477086 w 3470330"/>
                  <a:gd name="connsiteY61" fmla="*/ 1507895 h 3497118"/>
                  <a:gd name="connsiteX62" fmla="*/ 2525145 w 3470330"/>
                  <a:gd name="connsiteY62" fmla="*/ 1396236 h 3497118"/>
                  <a:gd name="connsiteX63" fmla="*/ 2614495 w 3470330"/>
                  <a:gd name="connsiteY63" fmla="*/ 1374019 h 3497118"/>
                  <a:gd name="connsiteX64" fmla="*/ 3365135 w 3470330"/>
                  <a:gd name="connsiteY64" fmla="*/ 1096382 h 3497118"/>
                  <a:gd name="connsiteX65" fmla="*/ 3404627 w 3470330"/>
                  <a:gd name="connsiteY65" fmla="*/ 1197350 h 3497118"/>
                  <a:gd name="connsiteX66" fmla="*/ 3350249 w 3470330"/>
                  <a:gd name="connsiteY66" fmla="*/ 1231885 h 3497118"/>
                  <a:gd name="connsiteX67" fmla="*/ 3244627 w 3470330"/>
                  <a:gd name="connsiteY67" fmla="*/ 1201723 h 3497118"/>
                  <a:gd name="connsiteX68" fmla="*/ 3301761 w 3470330"/>
                  <a:gd name="connsiteY68" fmla="*/ 1107899 h 3497118"/>
                  <a:gd name="connsiteX69" fmla="*/ 3365135 w 3470330"/>
                  <a:gd name="connsiteY69" fmla="*/ 1096382 h 3497118"/>
                  <a:gd name="connsiteX70" fmla="*/ 1706587 w 3470330"/>
                  <a:gd name="connsiteY70" fmla="*/ 904509 h 3497118"/>
                  <a:gd name="connsiteX71" fmla="*/ 1759144 w 3470330"/>
                  <a:gd name="connsiteY71" fmla="*/ 952717 h 3497118"/>
                  <a:gd name="connsiteX72" fmla="*/ 1763494 w 3470330"/>
                  <a:gd name="connsiteY72" fmla="*/ 1041942 h 3497118"/>
                  <a:gd name="connsiteX73" fmla="*/ 1759090 w 3470330"/>
                  <a:gd name="connsiteY73" fmla="*/ 1088274 h 3497118"/>
                  <a:gd name="connsiteX74" fmla="*/ 1727278 w 3470330"/>
                  <a:gd name="connsiteY74" fmla="*/ 1176737 h 3497118"/>
                  <a:gd name="connsiteX75" fmla="*/ 1689490 w 3470330"/>
                  <a:gd name="connsiteY75" fmla="*/ 1171297 h 3497118"/>
                  <a:gd name="connsiteX76" fmla="*/ 1681179 w 3470330"/>
                  <a:gd name="connsiteY76" fmla="*/ 1154777 h 3497118"/>
                  <a:gd name="connsiteX77" fmla="*/ 1646052 w 3470330"/>
                  <a:gd name="connsiteY77" fmla="*/ 1124514 h 3497118"/>
                  <a:gd name="connsiteX78" fmla="*/ 1649134 w 3470330"/>
                  <a:gd name="connsiteY78" fmla="*/ 949845 h 3497118"/>
                  <a:gd name="connsiteX79" fmla="*/ 1706587 w 3470330"/>
                  <a:gd name="connsiteY79" fmla="*/ 904509 h 3497118"/>
                  <a:gd name="connsiteX80" fmla="*/ 1732165 w 3470330"/>
                  <a:gd name="connsiteY80" fmla="*/ 0 h 3497118"/>
                  <a:gd name="connsiteX81" fmla="*/ 1762420 w 3470330"/>
                  <a:gd name="connsiteY81" fmla="*/ 20840 h 3497118"/>
                  <a:gd name="connsiteX82" fmla="*/ 1783462 w 3470330"/>
                  <a:gd name="connsiteY82" fmla="*/ 173642 h 3497118"/>
                  <a:gd name="connsiteX83" fmla="*/ 1720492 w 3470330"/>
                  <a:gd name="connsiteY83" fmla="*/ 268486 h 3497118"/>
                  <a:gd name="connsiteX84" fmla="*/ 1665748 w 3470330"/>
                  <a:gd name="connsiteY84" fmla="*/ 170545 h 3497118"/>
                  <a:gd name="connsiteX85" fmla="*/ 1700369 w 3470330"/>
                  <a:gd name="connsiteY85" fmla="*/ 19587 h 3497118"/>
                  <a:gd name="connsiteX86" fmla="*/ 1732165 w 3470330"/>
                  <a:gd name="connsiteY86" fmla="*/ 0 h 3497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3470330" h="3497118">
                    <a:moveTo>
                      <a:pt x="1379100" y="3286341"/>
                    </a:moveTo>
                    <a:cubicBezTo>
                      <a:pt x="1397077" y="3288850"/>
                      <a:pt x="1413761" y="3299662"/>
                      <a:pt x="1418718" y="3317743"/>
                    </a:cubicBezTo>
                    <a:cubicBezTo>
                      <a:pt x="1427939" y="3351368"/>
                      <a:pt x="1425371" y="3382215"/>
                      <a:pt x="1417317" y="3415785"/>
                    </a:cubicBezTo>
                    <a:cubicBezTo>
                      <a:pt x="1410072" y="3445932"/>
                      <a:pt x="1389715" y="3469409"/>
                      <a:pt x="1367763" y="3490653"/>
                    </a:cubicBezTo>
                    <a:cubicBezTo>
                      <a:pt x="1352689" y="3505267"/>
                      <a:pt x="1330729" y="3492536"/>
                      <a:pt x="1323080" y="3477899"/>
                    </a:cubicBezTo>
                    <a:cubicBezTo>
                      <a:pt x="1309158" y="3451293"/>
                      <a:pt x="1300264" y="3422905"/>
                      <a:pt x="1303361" y="3392689"/>
                    </a:cubicBezTo>
                    <a:cubicBezTo>
                      <a:pt x="1306692" y="3360208"/>
                      <a:pt x="1313423" y="3332077"/>
                      <a:pt x="1331725" y="3304763"/>
                    </a:cubicBezTo>
                    <a:cubicBezTo>
                      <a:pt x="1341853" y="3289628"/>
                      <a:pt x="1361123" y="3283833"/>
                      <a:pt x="1379100" y="3286341"/>
                    </a:cubicBezTo>
                    <a:close/>
                    <a:moveTo>
                      <a:pt x="1542712" y="2373625"/>
                    </a:moveTo>
                    <a:cubicBezTo>
                      <a:pt x="1555458" y="2375080"/>
                      <a:pt x="1566799" y="2383619"/>
                      <a:pt x="1567107" y="2399322"/>
                    </a:cubicBezTo>
                    <a:cubicBezTo>
                      <a:pt x="1567939" y="2442168"/>
                      <a:pt x="1572671" y="2480773"/>
                      <a:pt x="1564336" y="2523666"/>
                    </a:cubicBezTo>
                    <a:cubicBezTo>
                      <a:pt x="1555994" y="2566590"/>
                      <a:pt x="1554119" y="2606946"/>
                      <a:pt x="1512207" y="2629210"/>
                    </a:cubicBezTo>
                    <a:cubicBezTo>
                      <a:pt x="1496301" y="2637645"/>
                      <a:pt x="1474699" y="2628346"/>
                      <a:pt x="1464559" y="2615615"/>
                    </a:cubicBezTo>
                    <a:cubicBezTo>
                      <a:pt x="1437471" y="2581586"/>
                      <a:pt x="1455003" y="2539401"/>
                      <a:pt x="1463750" y="2501356"/>
                    </a:cubicBezTo>
                    <a:cubicBezTo>
                      <a:pt x="1473252" y="2459957"/>
                      <a:pt x="1492208" y="2428192"/>
                      <a:pt x="1509896" y="2390428"/>
                    </a:cubicBezTo>
                    <a:cubicBezTo>
                      <a:pt x="1515818" y="2377798"/>
                      <a:pt x="1529967" y="2372170"/>
                      <a:pt x="1542712" y="2373625"/>
                    </a:cubicBezTo>
                    <a:close/>
                    <a:moveTo>
                      <a:pt x="3298049" y="2348749"/>
                    </a:moveTo>
                    <a:cubicBezTo>
                      <a:pt x="3335961" y="2354904"/>
                      <a:pt x="3371337" y="2361838"/>
                      <a:pt x="3407576" y="2374981"/>
                    </a:cubicBezTo>
                    <a:cubicBezTo>
                      <a:pt x="3420891" y="2379806"/>
                      <a:pt x="3432431" y="2391424"/>
                      <a:pt x="3440026" y="2404839"/>
                    </a:cubicBezTo>
                    <a:cubicBezTo>
                      <a:pt x="3448461" y="2412108"/>
                      <a:pt x="3456142" y="2419881"/>
                      <a:pt x="3462064" y="2430122"/>
                    </a:cubicBezTo>
                    <a:cubicBezTo>
                      <a:pt x="3480973" y="2462852"/>
                      <a:pt x="3466328" y="2496274"/>
                      <a:pt x="3429482" y="2504609"/>
                    </a:cubicBezTo>
                    <a:cubicBezTo>
                      <a:pt x="3417918" y="2507223"/>
                      <a:pt x="3407016" y="2506873"/>
                      <a:pt x="3395935" y="2505597"/>
                    </a:cubicBezTo>
                    <a:cubicBezTo>
                      <a:pt x="3380947" y="2509106"/>
                      <a:pt x="3364575" y="2508523"/>
                      <a:pt x="3351999" y="2502017"/>
                    </a:cubicBezTo>
                    <a:cubicBezTo>
                      <a:pt x="3317744" y="2484306"/>
                      <a:pt x="3288695" y="2463031"/>
                      <a:pt x="3258401" y="2439351"/>
                    </a:cubicBezTo>
                    <a:cubicBezTo>
                      <a:pt x="3218146" y="2407859"/>
                      <a:pt x="3247631" y="2340547"/>
                      <a:pt x="3298049" y="2348749"/>
                    </a:cubicBezTo>
                    <a:close/>
                    <a:moveTo>
                      <a:pt x="2590971" y="2047372"/>
                    </a:moveTo>
                    <a:cubicBezTo>
                      <a:pt x="2603656" y="2046358"/>
                      <a:pt x="2616751" y="2047238"/>
                      <a:pt x="2629101" y="2049697"/>
                    </a:cubicBezTo>
                    <a:cubicBezTo>
                      <a:pt x="2671970" y="2058211"/>
                      <a:pt x="2715408" y="2065502"/>
                      <a:pt x="2740589" y="2105072"/>
                    </a:cubicBezTo>
                    <a:cubicBezTo>
                      <a:pt x="2764043" y="2141942"/>
                      <a:pt x="2752581" y="2186033"/>
                      <a:pt x="2712202" y="2204515"/>
                    </a:cubicBezTo>
                    <a:cubicBezTo>
                      <a:pt x="2672484" y="2222630"/>
                      <a:pt x="2636291" y="2209822"/>
                      <a:pt x="2598122" y="2194904"/>
                    </a:cubicBezTo>
                    <a:cubicBezTo>
                      <a:pt x="2564201" y="2181667"/>
                      <a:pt x="2519597" y="2158898"/>
                      <a:pt x="2519091" y="2116177"/>
                    </a:cubicBezTo>
                    <a:cubicBezTo>
                      <a:pt x="2518554" y="2070508"/>
                      <a:pt x="2552916" y="2050415"/>
                      <a:pt x="2590971" y="2047372"/>
                    </a:cubicBezTo>
                    <a:close/>
                    <a:moveTo>
                      <a:pt x="168475" y="1773711"/>
                    </a:moveTo>
                    <a:cubicBezTo>
                      <a:pt x="212084" y="1770683"/>
                      <a:pt x="222807" y="1827280"/>
                      <a:pt x="185906" y="1845427"/>
                    </a:cubicBezTo>
                    <a:cubicBezTo>
                      <a:pt x="166592" y="1854929"/>
                      <a:pt x="149667" y="1866391"/>
                      <a:pt x="130835" y="1876710"/>
                    </a:cubicBezTo>
                    <a:cubicBezTo>
                      <a:pt x="108906" y="1888702"/>
                      <a:pt x="90611" y="1895386"/>
                      <a:pt x="66185" y="1901028"/>
                    </a:cubicBezTo>
                    <a:cubicBezTo>
                      <a:pt x="46894" y="1905456"/>
                      <a:pt x="22498" y="1892616"/>
                      <a:pt x="11674" y="1877169"/>
                    </a:cubicBezTo>
                    <a:cubicBezTo>
                      <a:pt x="1565" y="1862711"/>
                      <a:pt x="-1159" y="1849342"/>
                      <a:pt x="414" y="1831732"/>
                    </a:cubicBezTo>
                    <a:cubicBezTo>
                      <a:pt x="2149" y="1812106"/>
                      <a:pt x="19144" y="1790839"/>
                      <a:pt x="37976" y="1784994"/>
                    </a:cubicBezTo>
                    <a:cubicBezTo>
                      <a:pt x="81740" y="1771399"/>
                      <a:pt x="123621" y="1776839"/>
                      <a:pt x="168475" y="1773711"/>
                    </a:cubicBezTo>
                    <a:close/>
                    <a:moveTo>
                      <a:pt x="1801453" y="1715644"/>
                    </a:moveTo>
                    <a:cubicBezTo>
                      <a:pt x="1822806" y="1716204"/>
                      <a:pt x="1840976" y="1723192"/>
                      <a:pt x="1858283" y="1735417"/>
                    </a:cubicBezTo>
                    <a:cubicBezTo>
                      <a:pt x="1941990" y="1794551"/>
                      <a:pt x="1924583" y="1940778"/>
                      <a:pt x="1825171" y="1972675"/>
                    </a:cubicBezTo>
                    <a:cubicBezTo>
                      <a:pt x="1779656" y="1987258"/>
                      <a:pt x="1728779" y="1978262"/>
                      <a:pt x="1692128" y="1946832"/>
                    </a:cubicBezTo>
                    <a:cubicBezTo>
                      <a:pt x="1656425" y="1916234"/>
                      <a:pt x="1636504" y="1868151"/>
                      <a:pt x="1646464" y="1821336"/>
                    </a:cubicBezTo>
                    <a:cubicBezTo>
                      <a:pt x="1656526" y="1773992"/>
                      <a:pt x="1692766" y="1731581"/>
                      <a:pt x="1740569" y="1719916"/>
                    </a:cubicBezTo>
                    <a:cubicBezTo>
                      <a:pt x="1754498" y="1716508"/>
                      <a:pt x="1768700" y="1715722"/>
                      <a:pt x="1782629" y="1716944"/>
                    </a:cubicBezTo>
                    <a:cubicBezTo>
                      <a:pt x="1789134" y="1716025"/>
                      <a:pt x="1795585" y="1715496"/>
                      <a:pt x="1801453" y="1715644"/>
                    </a:cubicBezTo>
                    <a:close/>
                    <a:moveTo>
                      <a:pt x="916853" y="1626693"/>
                    </a:moveTo>
                    <a:cubicBezTo>
                      <a:pt x="937064" y="1624621"/>
                      <a:pt x="957456" y="1624753"/>
                      <a:pt x="979502" y="1627866"/>
                    </a:cubicBezTo>
                    <a:cubicBezTo>
                      <a:pt x="1025119" y="1634301"/>
                      <a:pt x="1048549" y="1653203"/>
                      <a:pt x="1081489" y="1682610"/>
                    </a:cubicBezTo>
                    <a:cubicBezTo>
                      <a:pt x="1105068" y="1703652"/>
                      <a:pt x="1096096" y="1745455"/>
                      <a:pt x="1062222" y="1748856"/>
                    </a:cubicBezTo>
                    <a:cubicBezTo>
                      <a:pt x="1031095" y="1751984"/>
                      <a:pt x="1005680" y="1760676"/>
                      <a:pt x="973635" y="1759353"/>
                    </a:cubicBezTo>
                    <a:cubicBezTo>
                      <a:pt x="944383" y="1758163"/>
                      <a:pt x="914019" y="1758692"/>
                      <a:pt x="884736" y="1760015"/>
                    </a:cubicBezTo>
                    <a:cubicBezTo>
                      <a:pt x="858208" y="1761213"/>
                      <a:pt x="828296" y="1747665"/>
                      <a:pt x="819580" y="1720320"/>
                    </a:cubicBezTo>
                    <a:cubicBezTo>
                      <a:pt x="817907" y="1714982"/>
                      <a:pt x="816281" y="1709473"/>
                      <a:pt x="815596" y="1703901"/>
                    </a:cubicBezTo>
                    <a:cubicBezTo>
                      <a:pt x="812468" y="1678719"/>
                      <a:pt x="829416" y="1645655"/>
                      <a:pt x="855290" y="1638745"/>
                    </a:cubicBezTo>
                    <a:cubicBezTo>
                      <a:pt x="876612" y="1633041"/>
                      <a:pt x="896642" y="1628765"/>
                      <a:pt x="916853" y="1626693"/>
                    </a:cubicBezTo>
                    <a:close/>
                    <a:moveTo>
                      <a:pt x="2614495" y="1374019"/>
                    </a:moveTo>
                    <a:cubicBezTo>
                      <a:pt x="2653653" y="1369653"/>
                      <a:pt x="2682476" y="1410772"/>
                      <a:pt x="2667349" y="1446373"/>
                    </a:cubicBezTo>
                    <a:cubicBezTo>
                      <a:pt x="2650836" y="1485282"/>
                      <a:pt x="2626666" y="1507358"/>
                      <a:pt x="2589236" y="1526042"/>
                    </a:cubicBezTo>
                    <a:cubicBezTo>
                      <a:pt x="2552459" y="1544415"/>
                      <a:pt x="2502859" y="1545076"/>
                      <a:pt x="2477086" y="1507895"/>
                    </a:cubicBezTo>
                    <a:cubicBezTo>
                      <a:pt x="2445904" y="1462940"/>
                      <a:pt x="2481708" y="1413791"/>
                      <a:pt x="2525145" y="1396236"/>
                    </a:cubicBezTo>
                    <a:cubicBezTo>
                      <a:pt x="2554802" y="1384236"/>
                      <a:pt x="2582956" y="1377552"/>
                      <a:pt x="2614495" y="1374019"/>
                    </a:cubicBezTo>
                    <a:close/>
                    <a:moveTo>
                      <a:pt x="3365135" y="1096382"/>
                    </a:moveTo>
                    <a:cubicBezTo>
                      <a:pt x="3418938" y="1086600"/>
                      <a:pt x="3450749" y="1168052"/>
                      <a:pt x="3404627" y="1197350"/>
                    </a:cubicBezTo>
                    <a:cubicBezTo>
                      <a:pt x="3386511" y="1208859"/>
                      <a:pt x="3368364" y="1220376"/>
                      <a:pt x="3350249" y="1231885"/>
                    </a:cubicBezTo>
                    <a:cubicBezTo>
                      <a:pt x="3312787" y="1255674"/>
                      <a:pt x="3261661" y="1245277"/>
                      <a:pt x="3244627" y="1201723"/>
                    </a:cubicBezTo>
                    <a:cubicBezTo>
                      <a:pt x="3227476" y="1157881"/>
                      <a:pt x="3258097" y="1115821"/>
                      <a:pt x="3301761" y="1107899"/>
                    </a:cubicBezTo>
                    <a:cubicBezTo>
                      <a:pt x="3322872" y="1104055"/>
                      <a:pt x="3344023" y="1100218"/>
                      <a:pt x="3365135" y="1096382"/>
                    </a:cubicBezTo>
                    <a:close/>
                    <a:moveTo>
                      <a:pt x="1706587" y="904509"/>
                    </a:moveTo>
                    <a:cubicBezTo>
                      <a:pt x="1731838" y="904750"/>
                      <a:pt x="1756273" y="920582"/>
                      <a:pt x="1759144" y="952717"/>
                    </a:cubicBezTo>
                    <a:cubicBezTo>
                      <a:pt x="1761813" y="982606"/>
                      <a:pt x="1763564" y="1011904"/>
                      <a:pt x="1763494" y="1041942"/>
                    </a:cubicBezTo>
                    <a:cubicBezTo>
                      <a:pt x="1763463" y="1059326"/>
                      <a:pt x="1762194" y="1074119"/>
                      <a:pt x="1759090" y="1088274"/>
                    </a:cubicBezTo>
                    <a:cubicBezTo>
                      <a:pt x="1758101" y="1121564"/>
                      <a:pt x="1754996" y="1153812"/>
                      <a:pt x="1727278" y="1176737"/>
                    </a:cubicBezTo>
                    <a:cubicBezTo>
                      <a:pt x="1716399" y="1185733"/>
                      <a:pt x="1697365" y="1182939"/>
                      <a:pt x="1689490" y="1171297"/>
                    </a:cubicBezTo>
                    <a:cubicBezTo>
                      <a:pt x="1685801" y="1165835"/>
                      <a:pt x="1683257" y="1160317"/>
                      <a:pt x="1681179" y="1154777"/>
                    </a:cubicBezTo>
                    <a:cubicBezTo>
                      <a:pt x="1666386" y="1149260"/>
                      <a:pt x="1653040" y="1138357"/>
                      <a:pt x="1646052" y="1124514"/>
                    </a:cubicBezTo>
                    <a:cubicBezTo>
                      <a:pt x="1619322" y="1071676"/>
                      <a:pt x="1637897" y="1005150"/>
                      <a:pt x="1649134" y="949845"/>
                    </a:cubicBezTo>
                    <a:cubicBezTo>
                      <a:pt x="1655270" y="919617"/>
                      <a:pt x="1681336" y="904268"/>
                      <a:pt x="1706587" y="904509"/>
                    </a:cubicBezTo>
                    <a:close/>
                    <a:moveTo>
                      <a:pt x="1732165" y="0"/>
                    </a:moveTo>
                    <a:cubicBezTo>
                      <a:pt x="1745298" y="-9"/>
                      <a:pt x="1758175" y="6720"/>
                      <a:pt x="1762420" y="20840"/>
                    </a:cubicBezTo>
                    <a:cubicBezTo>
                      <a:pt x="1777719" y="71740"/>
                      <a:pt x="1787275" y="120096"/>
                      <a:pt x="1783462" y="173642"/>
                    </a:cubicBezTo>
                    <a:cubicBezTo>
                      <a:pt x="1781104" y="207244"/>
                      <a:pt x="1765393" y="270135"/>
                      <a:pt x="1720492" y="268486"/>
                    </a:cubicBezTo>
                    <a:cubicBezTo>
                      <a:pt x="1675716" y="266836"/>
                      <a:pt x="1665219" y="204162"/>
                      <a:pt x="1665748" y="170545"/>
                    </a:cubicBezTo>
                    <a:cubicBezTo>
                      <a:pt x="1666619" y="116672"/>
                      <a:pt x="1680082" y="69048"/>
                      <a:pt x="1700369" y="19587"/>
                    </a:cubicBezTo>
                    <a:cubicBezTo>
                      <a:pt x="1705641" y="6755"/>
                      <a:pt x="1719031" y="9"/>
                      <a:pt x="17321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26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</a:p>
            </p:txBody>
          </p:sp>
          <p:sp>
            <p:nvSpPr>
              <p:cNvPr id="159" name="任意多边形: 形状 158" descr="22b26c9e-ca4d-45ba-9d0b-d2778de0015b"/>
              <p:cNvSpPr/>
              <p:nvPr>
                <p:custDataLst>
                  <p:tags r:id="rId60"/>
                </p:custDataLst>
              </p:nvPr>
            </p:nvSpPr>
            <p:spPr>
              <a:xfrm>
                <a:off x="9787355" y="4524989"/>
                <a:ext cx="1142466" cy="1193078"/>
              </a:xfrm>
              <a:custGeom>
                <a:avLst/>
                <a:gdLst>
                  <a:gd name="connsiteX0" fmla="*/ 1638529 w 4122507"/>
                  <a:gd name="connsiteY0" fmla="*/ 4094756 h 4305134"/>
                  <a:gd name="connsiteX1" fmla="*/ 1655147 w 4122507"/>
                  <a:gd name="connsiteY1" fmla="*/ 4106852 h 4305134"/>
                  <a:gd name="connsiteX2" fmla="*/ 1697332 w 4122507"/>
                  <a:gd name="connsiteY2" fmla="*/ 4195113 h 4305134"/>
                  <a:gd name="connsiteX3" fmla="*/ 1691387 w 4122507"/>
                  <a:gd name="connsiteY3" fmla="*/ 4291785 h 4305134"/>
                  <a:gd name="connsiteX4" fmla="*/ 1640105 w 4122507"/>
                  <a:gd name="connsiteY4" fmla="*/ 4297785 h 4305134"/>
                  <a:gd name="connsiteX5" fmla="*/ 1608978 w 4122507"/>
                  <a:gd name="connsiteY5" fmla="*/ 4216590 h 4305134"/>
                  <a:gd name="connsiteX6" fmla="*/ 1597461 w 4122507"/>
                  <a:gd name="connsiteY6" fmla="*/ 4129419 h 4305134"/>
                  <a:gd name="connsiteX7" fmla="*/ 1638529 w 4122507"/>
                  <a:gd name="connsiteY7" fmla="*/ 4094756 h 4305134"/>
                  <a:gd name="connsiteX8" fmla="*/ 1772886 w 4122507"/>
                  <a:gd name="connsiteY8" fmla="*/ 3254510 h 4305134"/>
                  <a:gd name="connsiteX9" fmla="*/ 1801911 w 4122507"/>
                  <a:gd name="connsiteY9" fmla="*/ 3276917 h 4305134"/>
                  <a:gd name="connsiteX10" fmla="*/ 1821988 w 4122507"/>
                  <a:gd name="connsiteY10" fmla="*/ 3402584 h 4305134"/>
                  <a:gd name="connsiteX11" fmla="*/ 1781048 w 4122507"/>
                  <a:gd name="connsiteY11" fmla="*/ 3526041 h 4305134"/>
                  <a:gd name="connsiteX12" fmla="*/ 1691574 w 4122507"/>
                  <a:gd name="connsiteY12" fmla="*/ 3512703 h 4305134"/>
                  <a:gd name="connsiteX13" fmla="*/ 1691418 w 4122507"/>
                  <a:gd name="connsiteY13" fmla="*/ 3382056 h 4305134"/>
                  <a:gd name="connsiteX14" fmla="*/ 1739268 w 4122507"/>
                  <a:gd name="connsiteY14" fmla="*/ 3267571 h 4305134"/>
                  <a:gd name="connsiteX15" fmla="*/ 1772886 w 4122507"/>
                  <a:gd name="connsiteY15" fmla="*/ 3254510 h 4305134"/>
                  <a:gd name="connsiteX16" fmla="*/ 3922964 w 4122507"/>
                  <a:gd name="connsiteY16" fmla="*/ 2933607 h 4305134"/>
                  <a:gd name="connsiteX17" fmla="*/ 3953470 w 4122507"/>
                  <a:gd name="connsiteY17" fmla="*/ 2935673 h 4305134"/>
                  <a:gd name="connsiteX18" fmla="*/ 4095603 w 4122507"/>
                  <a:gd name="connsiteY18" fmla="*/ 3001040 h 4305134"/>
                  <a:gd name="connsiteX19" fmla="*/ 4112271 w 4122507"/>
                  <a:gd name="connsiteY19" fmla="*/ 3094911 h 4305134"/>
                  <a:gd name="connsiteX20" fmla="*/ 4021575 w 4122507"/>
                  <a:gd name="connsiteY20" fmla="*/ 3124318 h 4305134"/>
                  <a:gd name="connsiteX21" fmla="*/ 3896414 w 4122507"/>
                  <a:gd name="connsiteY21" fmla="*/ 3007568 h 4305134"/>
                  <a:gd name="connsiteX22" fmla="*/ 3897208 w 4122507"/>
                  <a:gd name="connsiteY22" fmla="*/ 2949704 h 4305134"/>
                  <a:gd name="connsiteX23" fmla="*/ 3922964 w 4122507"/>
                  <a:gd name="connsiteY23" fmla="*/ 2933607 h 4305134"/>
                  <a:gd name="connsiteX24" fmla="*/ 3264834 w 4122507"/>
                  <a:gd name="connsiteY24" fmla="*/ 2599215 h 4305134"/>
                  <a:gd name="connsiteX25" fmla="*/ 3360689 w 4122507"/>
                  <a:gd name="connsiteY25" fmla="*/ 2623657 h 4305134"/>
                  <a:gd name="connsiteX26" fmla="*/ 3412251 w 4122507"/>
                  <a:gd name="connsiteY26" fmla="*/ 2647469 h 4305134"/>
                  <a:gd name="connsiteX27" fmla="*/ 3448895 w 4122507"/>
                  <a:gd name="connsiteY27" fmla="*/ 2685592 h 4305134"/>
                  <a:gd name="connsiteX28" fmla="*/ 3401068 w 4122507"/>
                  <a:gd name="connsiteY28" fmla="*/ 2794863 h 4305134"/>
                  <a:gd name="connsiteX29" fmla="*/ 3338223 w 4122507"/>
                  <a:gd name="connsiteY29" fmla="*/ 2790544 h 4305134"/>
                  <a:gd name="connsiteX30" fmla="*/ 3295984 w 4122507"/>
                  <a:gd name="connsiteY30" fmla="*/ 2771487 h 4305134"/>
                  <a:gd name="connsiteX31" fmla="*/ 3213296 w 4122507"/>
                  <a:gd name="connsiteY31" fmla="*/ 2716976 h 4305134"/>
                  <a:gd name="connsiteX32" fmla="*/ 3264834 w 4122507"/>
                  <a:gd name="connsiteY32" fmla="*/ 2599215 h 4305134"/>
                  <a:gd name="connsiteX33" fmla="*/ 1947233 w 4122507"/>
                  <a:gd name="connsiteY33" fmla="*/ 2427247 h 4305134"/>
                  <a:gd name="connsiteX34" fmla="*/ 1969069 w 4122507"/>
                  <a:gd name="connsiteY34" fmla="*/ 2449930 h 4305134"/>
                  <a:gd name="connsiteX35" fmla="*/ 1981068 w 4122507"/>
                  <a:gd name="connsiteY35" fmla="*/ 2493111 h 4305134"/>
                  <a:gd name="connsiteX36" fmla="*/ 1980866 w 4122507"/>
                  <a:gd name="connsiteY36" fmla="*/ 2549528 h 4305134"/>
                  <a:gd name="connsiteX37" fmla="*/ 1929227 w 4122507"/>
                  <a:gd name="connsiteY37" fmla="*/ 2645384 h 4305134"/>
                  <a:gd name="connsiteX38" fmla="*/ 1883276 w 4122507"/>
                  <a:gd name="connsiteY38" fmla="*/ 2632271 h 4305134"/>
                  <a:gd name="connsiteX39" fmla="*/ 1874031 w 4122507"/>
                  <a:gd name="connsiteY39" fmla="*/ 2527366 h 4305134"/>
                  <a:gd name="connsiteX40" fmla="*/ 1913975 w 4122507"/>
                  <a:gd name="connsiteY40" fmla="*/ 2453845 h 4305134"/>
                  <a:gd name="connsiteX41" fmla="*/ 1918854 w 4122507"/>
                  <a:gd name="connsiteY41" fmla="*/ 2442102 h 4305134"/>
                  <a:gd name="connsiteX42" fmla="*/ 1947233 w 4122507"/>
                  <a:gd name="connsiteY42" fmla="*/ 2427247 h 4305134"/>
                  <a:gd name="connsiteX43" fmla="*/ 156279 w 4122507"/>
                  <a:gd name="connsiteY43" fmla="*/ 2279036 h 4305134"/>
                  <a:gd name="connsiteX44" fmla="*/ 197926 w 4122507"/>
                  <a:gd name="connsiteY44" fmla="*/ 2355094 h 4305134"/>
                  <a:gd name="connsiteX45" fmla="*/ 56478 w 4122507"/>
                  <a:gd name="connsiteY45" fmla="*/ 2447346 h 4305134"/>
                  <a:gd name="connsiteX46" fmla="*/ 5197 w 4122507"/>
                  <a:gd name="connsiteY46" fmla="*/ 2370113 h 4305134"/>
                  <a:gd name="connsiteX47" fmla="*/ 8294 w 4122507"/>
                  <a:gd name="connsiteY47" fmla="*/ 2363405 h 4305134"/>
                  <a:gd name="connsiteX48" fmla="*/ 156279 w 4122507"/>
                  <a:gd name="connsiteY48" fmla="*/ 2279036 h 4305134"/>
                  <a:gd name="connsiteX49" fmla="*/ 2447116 w 4122507"/>
                  <a:gd name="connsiteY49" fmla="*/ 2276062 h 4305134"/>
                  <a:gd name="connsiteX50" fmla="*/ 2498250 w 4122507"/>
                  <a:gd name="connsiteY50" fmla="*/ 2285845 h 4305134"/>
                  <a:gd name="connsiteX51" fmla="*/ 2598525 w 4122507"/>
                  <a:gd name="connsiteY51" fmla="*/ 2322769 h 4305134"/>
                  <a:gd name="connsiteX52" fmla="*/ 2672202 w 4122507"/>
                  <a:gd name="connsiteY52" fmla="*/ 2407597 h 4305134"/>
                  <a:gd name="connsiteX53" fmla="*/ 2515424 w 4122507"/>
                  <a:gd name="connsiteY53" fmla="*/ 2449883 h 4305134"/>
                  <a:gd name="connsiteX54" fmla="*/ 2422697 w 4122507"/>
                  <a:gd name="connsiteY54" fmla="*/ 2411511 h 4305134"/>
                  <a:gd name="connsiteX55" fmla="*/ 2344421 w 4122507"/>
                  <a:gd name="connsiteY55" fmla="*/ 2351125 h 4305134"/>
                  <a:gd name="connsiteX56" fmla="*/ 2395531 w 4122507"/>
                  <a:gd name="connsiteY56" fmla="*/ 2277129 h 4305134"/>
                  <a:gd name="connsiteX57" fmla="*/ 2447116 w 4122507"/>
                  <a:gd name="connsiteY57" fmla="*/ 2276062 h 4305134"/>
                  <a:gd name="connsiteX58" fmla="*/ 1651842 w 4122507"/>
                  <a:gd name="connsiteY58" fmla="*/ 2084639 h 4305134"/>
                  <a:gd name="connsiteX59" fmla="*/ 1727782 w 4122507"/>
                  <a:gd name="connsiteY59" fmla="*/ 2090828 h 4305134"/>
                  <a:gd name="connsiteX60" fmla="*/ 1838967 w 4122507"/>
                  <a:gd name="connsiteY60" fmla="*/ 2169781 h 4305134"/>
                  <a:gd name="connsiteX61" fmla="*/ 1722319 w 4122507"/>
                  <a:gd name="connsiteY61" fmla="*/ 2244696 h 4305134"/>
                  <a:gd name="connsiteX62" fmla="*/ 1579096 w 4122507"/>
                  <a:gd name="connsiteY62" fmla="*/ 2205764 h 4305134"/>
                  <a:gd name="connsiteX63" fmla="*/ 1580419 w 4122507"/>
                  <a:gd name="connsiteY63" fmla="*/ 2108508 h 4305134"/>
                  <a:gd name="connsiteX64" fmla="*/ 1651842 w 4122507"/>
                  <a:gd name="connsiteY64" fmla="*/ 2084639 h 4305134"/>
                  <a:gd name="connsiteX65" fmla="*/ 880276 w 4122507"/>
                  <a:gd name="connsiteY65" fmla="*/ 2084100 h 4305134"/>
                  <a:gd name="connsiteX66" fmla="*/ 954239 w 4122507"/>
                  <a:gd name="connsiteY66" fmla="*/ 2091668 h 4305134"/>
                  <a:gd name="connsiteX67" fmla="*/ 971063 w 4122507"/>
                  <a:gd name="connsiteY67" fmla="*/ 2159595 h 4305134"/>
                  <a:gd name="connsiteX68" fmla="*/ 848198 w 4122507"/>
                  <a:gd name="connsiteY68" fmla="*/ 2224144 h 4305134"/>
                  <a:gd name="connsiteX69" fmla="*/ 722049 w 4122507"/>
                  <a:gd name="connsiteY69" fmla="*/ 2204122 h 4305134"/>
                  <a:gd name="connsiteX70" fmla="*/ 711676 w 4122507"/>
                  <a:gd name="connsiteY70" fmla="*/ 2162567 h 4305134"/>
                  <a:gd name="connsiteX71" fmla="*/ 731068 w 4122507"/>
                  <a:gd name="connsiteY71" fmla="*/ 2134896 h 4305134"/>
                  <a:gd name="connsiteX72" fmla="*/ 736585 w 4122507"/>
                  <a:gd name="connsiteY72" fmla="*/ 2122647 h 4305134"/>
                  <a:gd name="connsiteX73" fmla="*/ 805928 w 4122507"/>
                  <a:gd name="connsiteY73" fmla="*/ 2090369 h 4305134"/>
                  <a:gd name="connsiteX74" fmla="*/ 880276 w 4122507"/>
                  <a:gd name="connsiteY74" fmla="*/ 2084100 h 4305134"/>
                  <a:gd name="connsiteX75" fmla="*/ 2503448 w 4122507"/>
                  <a:gd name="connsiteY75" fmla="*/ 1979415 h 4305134"/>
                  <a:gd name="connsiteX76" fmla="*/ 2561810 w 4122507"/>
                  <a:gd name="connsiteY76" fmla="*/ 1996007 h 4305134"/>
                  <a:gd name="connsiteX77" fmla="*/ 2575249 w 4122507"/>
                  <a:gd name="connsiteY77" fmla="*/ 2049857 h 4305134"/>
                  <a:gd name="connsiteX78" fmla="*/ 2519805 w 4122507"/>
                  <a:gd name="connsiteY78" fmla="*/ 2108305 h 4305134"/>
                  <a:gd name="connsiteX79" fmla="*/ 2437287 w 4122507"/>
                  <a:gd name="connsiteY79" fmla="*/ 2149984 h 4305134"/>
                  <a:gd name="connsiteX80" fmla="*/ 2290353 w 4122507"/>
                  <a:gd name="connsiteY80" fmla="*/ 2138194 h 4305134"/>
                  <a:gd name="connsiteX81" fmla="*/ 2383866 w 4122507"/>
                  <a:gd name="connsiteY81" fmla="*/ 2013415 h 4305134"/>
                  <a:gd name="connsiteX82" fmla="*/ 2479955 w 4122507"/>
                  <a:gd name="connsiteY82" fmla="*/ 1982210 h 4305134"/>
                  <a:gd name="connsiteX83" fmla="*/ 2503448 w 4122507"/>
                  <a:gd name="connsiteY83" fmla="*/ 1979415 h 4305134"/>
                  <a:gd name="connsiteX84" fmla="*/ 2026355 w 4122507"/>
                  <a:gd name="connsiteY84" fmla="*/ 1776675 h 4305134"/>
                  <a:gd name="connsiteX85" fmla="*/ 2073088 w 4122507"/>
                  <a:gd name="connsiteY85" fmla="*/ 1796647 h 4305134"/>
                  <a:gd name="connsiteX86" fmla="*/ 2104020 w 4122507"/>
                  <a:gd name="connsiteY86" fmla="*/ 1857025 h 4305134"/>
                  <a:gd name="connsiteX87" fmla="*/ 2118704 w 4122507"/>
                  <a:gd name="connsiteY87" fmla="*/ 1937683 h 4305134"/>
                  <a:gd name="connsiteX88" fmla="*/ 2055633 w 4122507"/>
                  <a:gd name="connsiteY88" fmla="*/ 2038985 h 4305134"/>
                  <a:gd name="connsiteX89" fmla="*/ 1993823 w 4122507"/>
                  <a:gd name="connsiteY89" fmla="*/ 2005687 h 4305134"/>
                  <a:gd name="connsiteX90" fmla="*/ 1982392 w 4122507"/>
                  <a:gd name="connsiteY90" fmla="*/ 1975370 h 4305134"/>
                  <a:gd name="connsiteX91" fmla="*/ 1969786 w 4122507"/>
                  <a:gd name="connsiteY91" fmla="*/ 1943683 h 4305134"/>
                  <a:gd name="connsiteX92" fmla="*/ 1968766 w 4122507"/>
                  <a:gd name="connsiteY92" fmla="*/ 1871258 h 4305134"/>
                  <a:gd name="connsiteX93" fmla="*/ 1985341 w 4122507"/>
                  <a:gd name="connsiteY93" fmla="*/ 1806756 h 4305134"/>
                  <a:gd name="connsiteX94" fmla="*/ 2026355 w 4122507"/>
                  <a:gd name="connsiteY94" fmla="*/ 1776675 h 4305134"/>
                  <a:gd name="connsiteX95" fmla="*/ 3321704 w 4122507"/>
                  <a:gd name="connsiteY95" fmla="*/ 1659954 h 4305134"/>
                  <a:gd name="connsiteX96" fmla="*/ 3358122 w 4122507"/>
                  <a:gd name="connsiteY96" fmla="*/ 1753062 h 4305134"/>
                  <a:gd name="connsiteX97" fmla="*/ 3297409 w 4122507"/>
                  <a:gd name="connsiteY97" fmla="*/ 1795325 h 4305134"/>
                  <a:gd name="connsiteX98" fmla="*/ 3227731 w 4122507"/>
                  <a:gd name="connsiteY98" fmla="*/ 1803309 h 4305134"/>
                  <a:gd name="connsiteX99" fmla="*/ 3190753 w 4122507"/>
                  <a:gd name="connsiteY99" fmla="*/ 1764836 h 4305134"/>
                  <a:gd name="connsiteX100" fmla="*/ 3248439 w 4122507"/>
                  <a:gd name="connsiteY100" fmla="*/ 1670094 h 4305134"/>
                  <a:gd name="connsiteX101" fmla="*/ 3321704 w 4122507"/>
                  <a:gd name="connsiteY101" fmla="*/ 1659954 h 4305134"/>
                  <a:gd name="connsiteX102" fmla="*/ 4003047 w 4122507"/>
                  <a:gd name="connsiteY102" fmla="*/ 1351105 h 4305134"/>
                  <a:gd name="connsiteX103" fmla="*/ 4037917 w 4122507"/>
                  <a:gd name="connsiteY103" fmla="*/ 1440283 h 4305134"/>
                  <a:gd name="connsiteX104" fmla="*/ 3934560 w 4122507"/>
                  <a:gd name="connsiteY104" fmla="*/ 1496210 h 4305134"/>
                  <a:gd name="connsiteX105" fmla="*/ 3889146 w 4122507"/>
                  <a:gd name="connsiteY105" fmla="*/ 1380131 h 4305134"/>
                  <a:gd name="connsiteX106" fmla="*/ 4003047 w 4122507"/>
                  <a:gd name="connsiteY106" fmla="*/ 1351105 h 4305134"/>
                  <a:gd name="connsiteX107" fmla="*/ 2060343 w 4122507"/>
                  <a:gd name="connsiteY107" fmla="*/ 863183 h 4305134"/>
                  <a:gd name="connsiteX108" fmla="*/ 2096519 w 4122507"/>
                  <a:gd name="connsiteY108" fmla="*/ 900948 h 4305134"/>
                  <a:gd name="connsiteX109" fmla="*/ 2105748 w 4122507"/>
                  <a:gd name="connsiteY109" fmla="*/ 998562 h 4305134"/>
                  <a:gd name="connsiteX110" fmla="*/ 2090449 w 4122507"/>
                  <a:gd name="connsiteY110" fmla="*/ 1046871 h 4305134"/>
                  <a:gd name="connsiteX111" fmla="*/ 2066761 w 4122507"/>
                  <a:gd name="connsiteY111" fmla="*/ 1084277 h 4305134"/>
                  <a:gd name="connsiteX112" fmla="*/ 2020460 w 4122507"/>
                  <a:gd name="connsiteY112" fmla="*/ 1083694 h 4305134"/>
                  <a:gd name="connsiteX113" fmla="*/ 1980081 w 4122507"/>
                  <a:gd name="connsiteY113" fmla="*/ 983489 h 4305134"/>
                  <a:gd name="connsiteX114" fmla="*/ 2012811 w 4122507"/>
                  <a:gd name="connsiteY114" fmla="*/ 887937 h 4305134"/>
                  <a:gd name="connsiteX115" fmla="*/ 2060343 w 4122507"/>
                  <a:gd name="connsiteY115" fmla="*/ 863183 h 4305134"/>
                  <a:gd name="connsiteX116" fmla="*/ 2033661 w 4122507"/>
                  <a:gd name="connsiteY116" fmla="*/ 214 h 4305134"/>
                  <a:gd name="connsiteX117" fmla="*/ 2078052 w 4122507"/>
                  <a:gd name="connsiteY117" fmla="*/ 26011 h 4305134"/>
                  <a:gd name="connsiteX118" fmla="*/ 2072815 w 4122507"/>
                  <a:gd name="connsiteY118" fmla="*/ 278310 h 4305134"/>
                  <a:gd name="connsiteX119" fmla="*/ 1997644 w 4122507"/>
                  <a:gd name="connsiteY119" fmla="*/ 267105 h 4305134"/>
                  <a:gd name="connsiteX120" fmla="*/ 1979474 w 4122507"/>
                  <a:gd name="connsiteY120" fmla="*/ 149919 h 4305134"/>
                  <a:gd name="connsiteX121" fmla="*/ 1996780 w 4122507"/>
                  <a:gd name="connsiteY121" fmla="*/ 34851 h 4305134"/>
                  <a:gd name="connsiteX122" fmla="*/ 2033661 w 4122507"/>
                  <a:gd name="connsiteY122" fmla="*/ 214 h 4305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</a:cxnLst>
                <a:rect l="l" t="t" r="r" b="b"/>
                <a:pathLst>
                  <a:path w="4122507" h="4305134">
                    <a:moveTo>
                      <a:pt x="1638529" y="4094756"/>
                    </a:moveTo>
                    <a:cubicBezTo>
                      <a:pt x="1645146" y="4096274"/>
                      <a:pt x="1651126" y="4100125"/>
                      <a:pt x="1655147" y="4106852"/>
                    </a:cubicBezTo>
                    <a:cubicBezTo>
                      <a:pt x="1671746" y="4134555"/>
                      <a:pt x="1689177" y="4163682"/>
                      <a:pt x="1697332" y="4195113"/>
                    </a:cubicBezTo>
                    <a:cubicBezTo>
                      <a:pt x="1705495" y="4226551"/>
                      <a:pt x="1717844" y="4265740"/>
                      <a:pt x="1691387" y="4291785"/>
                    </a:cubicBezTo>
                    <a:cubicBezTo>
                      <a:pt x="1676267" y="4306680"/>
                      <a:pt x="1658120" y="4309730"/>
                      <a:pt x="1640105" y="4297785"/>
                    </a:cubicBezTo>
                    <a:cubicBezTo>
                      <a:pt x="1612278" y="4279335"/>
                      <a:pt x="1613422" y="4246270"/>
                      <a:pt x="1608978" y="4216590"/>
                    </a:cubicBezTo>
                    <a:cubicBezTo>
                      <a:pt x="1604605" y="4187541"/>
                      <a:pt x="1603002" y="4158368"/>
                      <a:pt x="1597461" y="4129419"/>
                    </a:cubicBezTo>
                    <a:cubicBezTo>
                      <a:pt x="1593095" y="4106646"/>
                      <a:pt x="1618679" y="4090202"/>
                      <a:pt x="1638529" y="4094756"/>
                    </a:cubicBezTo>
                    <a:close/>
                    <a:moveTo>
                      <a:pt x="1772886" y="3254510"/>
                    </a:moveTo>
                    <a:cubicBezTo>
                      <a:pt x="1784706" y="3256883"/>
                      <a:pt x="1795760" y="3265167"/>
                      <a:pt x="1801911" y="3276917"/>
                    </a:cubicBezTo>
                    <a:cubicBezTo>
                      <a:pt x="1823256" y="3317709"/>
                      <a:pt x="1827529" y="3356306"/>
                      <a:pt x="1821988" y="3402584"/>
                    </a:cubicBezTo>
                    <a:cubicBezTo>
                      <a:pt x="1816650" y="3447088"/>
                      <a:pt x="1813070" y="3491708"/>
                      <a:pt x="1781048" y="3526041"/>
                    </a:cubicBezTo>
                    <a:cubicBezTo>
                      <a:pt x="1754513" y="3554483"/>
                      <a:pt x="1707200" y="3551534"/>
                      <a:pt x="1691574" y="3512703"/>
                    </a:cubicBezTo>
                    <a:cubicBezTo>
                      <a:pt x="1673777" y="3468479"/>
                      <a:pt x="1684477" y="3427213"/>
                      <a:pt x="1691418" y="3382056"/>
                    </a:cubicBezTo>
                    <a:cubicBezTo>
                      <a:pt x="1698305" y="3337171"/>
                      <a:pt x="1712001" y="3302791"/>
                      <a:pt x="1739268" y="3267571"/>
                    </a:cubicBezTo>
                    <a:cubicBezTo>
                      <a:pt x="1748482" y="3255676"/>
                      <a:pt x="1761067" y="3252138"/>
                      <a:pt x="1772886" y="3254510"/>
                    </a:cubicBezTo>
                    <a:close/>
                    <a:moveTo>
                      <a:pt x="3922964" y="2933607"/>
                    </a:moveTo>
                    <a:cubicBezTo>
                      <a:pt x="3932706" y="2931539"/>
                      <a:pt x="3943241" y="2932498"/>
                      <a:pt x="3953470" y="2935673"/>
                    </a:cubicBezTo>
                    <a:cubicBezTo>
                      <a:pt x="4003654" y="2951252"/>
                      <a:pt x="4053776" y="2967749"/>
                      <a:pt x="4095603" y="3001040"/>
                    </a:cubicBezTo>
                    <a:cubicBezTo>
                      <a:pt x="4124473" y="3024011"/>
                      <a:pt x="4130239" y="3063932"/>
                      <a:pt x="4112271" y="3094911"/>
                    </a:cubicBezTo>
                    <a:cubicBezTo>
                      <a:pt x="4095859" y="3123252"/>
                      <a:pt x="4052523" y="3142006"/>
                      <a:pt x="4021575" y="3124318"/>
                    </a:cubicBezTo>
                    <a:cubicBezTo>
                      <a:pt x="3970216" y="3094942"/>
                      <a:pt x="3933136" y="3053138"/>
                      <a:pt x="3896414" y="3007568"/>
                    </a:cubicBezTo>
                    <a:cubicBezTo>
                      <a:pt x="3883302" y="2991281"/>
                      <a:pt x="3884524" y="2965742"/>
                      <a:pt x="3897208" y="2949704"/>
                    </a:cubicBezTo>
                    <a:cubicBezTo>
                      <a:pt x="3904270" y="2940770"/>
                      <a:pt x="3913221" y="2935675"/>
                      <a:pt x="3922964" y="2933607"/>
                    </a:cubicBezTo>
                    <a:close/>
                    <a:moveTo>
                      <a:pt x="3264834" y="2599215"/>
                    </a:moveTo>
                    <a:cubicBezTo>
                      <a:pt x="3298630" y="2603938"/>
                      <a:pt x="3328768" y="2611432"/>
                      <a:pt x="3360689" y="2623657"/>
                    </a:cubicBezTo>
                    <a:cubicBezTo>
                      <a:pt x="3378198" y="2630365"/>
                      <a:pt x="3397154" y="2635983"/>
                      <a:pt x="3412251" y="2647469"/>
                    </a:cubicBezTo>
                    <a:cubicBezTo>
                      <a:pt x="3425464" y="2657531"/>
                      <a:pt x="3438172" y="2673110"/>
                      <a:pt x="3448895" y="2685592"/>
                    </a:cubicBezTo>
                    <a:cubicBezTo>
                      <a:pt x="3481734" y="2723808"/>
                      <a:pt x="3452000" y="2793470"/>
                      <a:pt x="3401068" y="2794863"/>
                    </a:cubicBezTo>
                    <a:cubicBezTo>
                      <a:pt x="3381272" y="2795400"/>
                      <a:pt x="3357460" y="2796163"/>
                      <a:pt x="3338223" y="2790544"/>
                    </a:cubicBezTo>
                    <a:cubicBezTo>
                      <a:pt x="3323282" y="2786147"/>
                      <a:pt x="3309859" y="2778498"/>
                      <a:pt x="3295984" y="2771487"/>
                    </a:cubicBezTo>
                    <a:cubicBezTo>
                      <a:pt x="3265464" y="2756032"/>
                      <a:pt x="3239520" y="2738858"/>
                      <a:pt x="3213296" y="2716976"/>
                    </a:cubicBezTo>
                    <a:cubicBezTo>
                      <a:pt x="3162240" y="2674386"/>
                      <a:pt x="3198324" y="2589884"/>
                      <a:pt x="3264834" y="2599215"/>
                    </a:cubicBezTo>
                    <a:close/>
                    <a:moveTo>
                      <a:pt x="1947233" y="2427247"/>
                    </a:moveTo>
                    <a:cubicBezTo>
                      <a:pt x="1958443" y="2428797"/>
                      <a:pt x="1968563" y="2436604"/>
                      <a:pt x="1969069" y="2449930"/>
                    </a:cubicBezTo>
                    <a:cubicBezTo>
                      <a:pt x="1969660" y="2465004"/>
                      <a:pt x="1977434" y="2477408"/>
                      <a:pt x="1981068" y="2493111"/>
                    </a:cubicBezTo>
                    <a:cubicBezTo>
                      <a:pt x="1985488" y="2512324"/>
                      <a:pt x="1984601" y="2530238"/>
                      <a:pt x="1980866" y="2549528"/>
                    </a:cubicBezTo>
                    <a:cubicBezTo>
                      <a:pt x="1973295" y="2588530"/>
                      <a:pt x="1966789" y="2625486"/>
                      <a:pt x="1929227" y="2645384"/>
                    </a:cubicBezTo>
                    <a:cubicBezTo>
                      <a:pt x="1913267" y="2653819"/>
                      <a:pt x="1893875" y="2644061"/>
                      <a:pt x="1883276" y="2632271"/>
                    </a:cubicBezTo>
                    <a:cubicBezTo>
                      <a:pt x="1858273" y="2604390"/>
                      <a:pt x="1867697" y="2560781"/>
                      <a:pt x="1874031" y="2527366"/>
                    </a:cubicBezTo>
                    <a:cubicBezTo>
                      <a:pt x="1879416" y="2498901"/>
                      <a:pt x="1891462" y="2471486"/>
                      <a:pt x="1913975" y="2453845"/>
                    </a:cubicBezTo>
                    <a:cubicBezTo>
                      <a:pt x="1915601" y="2449930"/>
                      <a:pt x="1917235" y="2446016"/>
                      <a:pt x="1918854" y="2442102"/>
                    </a:cubicBezTo>
                    <a:cubicBezTo>
                      <a:pt x="1923721" y="2430402"/>
                      <a:pt x="1936022" y="2425696"/>
                      <a:pt x="1947233" y="2427247"/>
                    </a:cubicBezTo>
                    <a:close/>
                    <a:moveTo>
                      <a:pt x="156279" y="2279036"/>
                    </a:moveTo>
                    <a:cubicBezTo>
                      <a:pt x="193965" y="2282413"/>
                      <a:pt x="208626" y="2324123"/>
                      <a:pt x="197926" y="2355094"/>
                    </a:cubicBezTo>
                    <a:cubicBezTo>
                      <a:pt x="180239" y="2406383"/>
                      <a:pt x="114320" y="2466738"/>
                      <a:pt x="56478" y="2447346"/>
                    </a:cubicBezTo>
                    <a:cubicBezTo>
                      <a:pt x="18745" y="2444552"/>
                      <a:pt x="-12794" y="2409076"/>
                      <a:pt x="5197" y="2370113"/>
                    </a:cubicBezTo>
                    <a:cubicBezTo>
                      <a:pt x="6240" y="2367879"/>
                      <a:pt x="7251" y="2365646"/>
                      <a:pt x="8294" y="2363405"/>
                    </a:cubicBezTo>
                    <a:cubicBezTo>
                      <a:pt x="21819" y="2303408"/>
                      <a:pt x="98686" y="2273876"/>
                      <a:pt x="156279" y="2279036"/>
                    </a:cubicBezTo>
                    <a:close/>
                    <a:moveTo>
                      <a:pt x="2447116" y="2276062"/>
                    </a:moveTo>
                    <a:cubicBezTo>
                      <a:pt x="2464701" y="2278028"/>
                      <a:pt x="2482212" y="2281802"/>
                      <a:pt x="2498250" y="2285845"/>
                    </a:cubicBezTo>
                    <a:cubicBezTo>
                      <a:pt x="2533011" y="2294607"/>
                      <a:pt x="2567118" y="2305260"/>
                      <a:pt x="2598525" y="2322769"/>
                    </a:cubicBezTo>
                    <a:cubicBezTo>
                      <a:pt x="2628259" y="2339367"/>
                      <a:pt x="2668366" y="2370852"/>
                      <a:pt x="2672202" y="2407597"/>
                    </a:cubicBezTo>
                    <a:cubicBezTo>
                      <a:pt x="2681704" y="2498651"/>
                      <a:pt x="2563281" y="2468512"/>
                      <a:pt x="2515424" y="2449883"/>
                    </a:cubicBezTo>
                    <a:cubicBezTo>
                      <a:pt x="2484274" y="2437759"/>
                      <a:pt x="2453497" y="2424546"/>
                      <a:pt x="2422697" y="2411511"/>
                    </a:cubicBezTo>
                    <a:cubicBezTo>
                      <a:pt x="2390675" y="2397940"/>
                      <a:pt x="2356677" y="2387318"/>
                      <a:pt x="2344421" y="2351125"/>
                    </a:cubicBezTo>
                    <a:cubicBezTo>
                      <a:pt x="2331994" y="2314435"/>
                      <a:pt x="2361019" y="2283860"/>
                      <a:pt x="2395531" y="2277129"/>
                    </a:cubicBezTo>
                    <a:cubicBezTo>
                      <a:pt x="2411869" y="2273939"/>
                      <a:pt x="2429530" y="2274096"/>
                      <a:pt x="2447116" y="2276062"/>
                    </a:cubicBezTo>
                    <a:close/>
                    <a:moveTo>
                      <a:pt x="1651842" y="2084639"/>
                    </a:moveTo>
                    <a:cubicBezTo>
                      <a:pt x="1676158" y="2082902"/>
                      <a:pt x="1701227" y="2086174"/>
                      <a:pt x="1727782" y="2090828"/>
                    </a:cubicBezTo>
                    <a:cubicBezTo>
                      <a:pt x="1771546" y="2098501"/>
                      <a:pt x="1834516" y="2115986"/>
                      <a:pt x="1838967" y="2169781"/>
                    </a:cubicBezTo>
                    <a:cubicBezTo>
                      <a:pt x="1844072" y="2231763"/>
                      <a:pt x="1768348" y="2245917"/>
                      <a:pt x="1722319" y="2244696"/>
                    </a:cubicBezTo>
                    <a:cubicBezTo>
                      <a:pt x="1671115" y="2243349"/>
                      <a:pt x="1618254" y="2244167"/>
                      <a:pt x="1579096" y="2205764"/>
                    </a:cubicBezTo>
                    <a:cubicBezTo>
                      <a:pt x="1552871" y="2180045"/>
                      <a:pt x="1544257" y="2132149"/>
                      <a:pt x="1580419" y="2108508"/>
                    </a:cubicBezTo>
                    <a:cubicBezTo>
                      <a:pt x="1603963" y="2093124"/>
                      <a:pt x="1627526" y="2086377"/>
                      <a:pt x="1651842" y="2084639"/>
                    </a:cubicBezTo>
                    <a:close/>
                    <a:moveTo>
                      <a:pt x="880276" y="2084100"/>
                    </a:moveTo>
                    <a:cubicBezTo>
                      <a:pt x="904444" y="2085091"/>
                      <a:pt x="928548" y="2088388"/>
                      <a:pt x="954239" y="2091668"/>
                    </a:cubicBezTo>
                    <a:cubicBezTo>
                      <a:pt x="985677" y="2095683"/>
                      <a:pt x="998354" y="2141627"/>
                      <a:pt x="971063" y="2159595"/>
                    </a:cubicBezTo>
                    <a:cubicBezTo>
                      <a:pt x="930684" y="2186200"/>
                      <a:pt x="895612" y="2210573"/>
                      <a:pt x="848198" y="2224144"/>
                    </a:cubicBezTo>
                    <a:cubicBezTo>
                      <a:pt x="799274" y="2238120"/>
                      <a:pt x="763058" y="2235607"/>
                      <a:pt x="722049" y="2204122"/>
                    </a:cubicBezTo>
                    <a:cubicBezTo>
                      <a:pt x="710174" y="2194994"/>
                      <a:pt x="704890" y="2176217"/>
                      <a:pt x="711676" y="2162567"/>
                    </a:cubicBezTo>
                    <a:cubicBezTo>
                      <a:pt x="717419" y="2151058"/>
                      <a:pt x="723947" y="2145136"/>
                      <a:pt x="731068" y="2134896"/>
                    </a:cubicBezTo>
                    <a:cubicBezTo>
                      <a:pt x="723395" y="2145922"/>
                      <a:pt x="735745" y="2123713"/>
                      <a:pt x="736585" y="2122647"/>
                    </a:cubicBezTo>
                    <a:cubicBezTo>
                      <a:pt x="753331" y="2101450"/>
                      <a:pt x="780980" y="2096088"/>
                      <a:pt x="805928" y="2090369"/>
                    </a:cubicBezTo>
                    <a:cubicBezTo>
                      <a:pt x="831876" y="2084424"/>
                      <a:pt x="856108" y="2083108"/>
                      <a:pt x="880276" y="2084100"/>
                    </a:cubicBezTo>
                    <a:close/>
                    <a:moveTo>
                      <a:pt x="2503448" y="1979415"/>
                    </a:moveTo>
                    <a:cubicBezTo>
                      <a:pt x="2524082" y="1979164"/>
                      <a:pt x="2537986" y="1986080"/>
                      <a:pt x="2561810" y="1996007"/>
                    </a:cubicBezTo>
                    <a:cubicBezTo>
                      <a:pt x="2584805" y="2005618"/>
                      <a:pt x="2586486" y="2031204"/>
                      <a:pt x="2575249" y="2049857"/>
                    </a:cubicBezTo>
                    <a:cubicBezTo>
                      <a:pt x="2558425" y="2077840"/>
                      <a:pt x="2550628" y="2090819"/>
                      <a:pt x="2519805" y="2108305"/>
                    </a:cubicBezTo>
                    <a:cubicBezTo>
                      <a:pt x="2493985" y="2122942"/>
                      <a:pt x="2465364" y="2140249"/>
                      <a:pt x="2437287" y="2149984"/>
                    </a:cubicBezTo>
                    <a:cubicBezTo>
                      <a:pt x="2395889" y="2164341"/>
                      <a:pt x="2314640" y="2193997"/>
                      <a:pt x="2290353" y="2138194"/>
                    </a:cubicBezTo>
                    <a:cubicBezTo>
                      <a:pt x="2266993" y="2084571"/>
                      <a:pt x="2344374" y="2032550"/>
                      <a:pt x="2383866" y="2013415"/>
                    </a:cubicBezTo>
                    <a:cubicBezTo>
                      <a:pt x="2413958" y="1998832"/>
                      <a:pt x="2447295" y="1988840"/>
                      <a:pt x="2479955" y="1982210"/>
                    </a:cubicBezTo>
                    <a:cubicBezTo>
                      <a:pt x="2488945" y="1980380"/>
                      <a:pt x="2496570" y="1979499"/>
                      <a:pt x="2503448" y="1979415"/>
                    </a:cubicBezTo>
                    <a:close/>
                    <a:moveTo>
                      <a:pt x="2026355" y="1776675"/>
                    </a:moveTo>
                    <a:cubicBezTo>
                      <a:pt x="2044652" y="1774535"/>
                      <a:pt x="2063902" y="1780738"/>
                      <a:pt x="2073088" y="1796647"/>
                    </a:cubicBezTo>
                    <a:cubicBezTo>
                      <a:pt x="2085056" y="1817354"/>
                      <a:pt x="2097989" y="1833237"/>
                      <a:pt x="2104020" y="1857025"/>
                    </a:cubicBezTo>
                    <a:cubicBezTo>
                      <a:pt x="2110370" y="1882207"/>
                      <a:pt x="2122797" y="1911637"/>
                      <a:pt x="2118704" y="1937683"/>
                    </a:cubicBezTo>
                    <a:cubicBezTo>
                      <a:pt x="2112331" y="1978117"/>
                      <a:pt x="2108214" y="2033445"/>
                      <a:pt x="2055633" y="2038985"/>
                    </a:cubicBezTo>
                    <a:cubicBezTo>
                      <a:pt x="2030623" y="2041623"/>
                      <a:pt x="2005745" y="2027040"/>
                      <a:pt x="1993823" y="2005687"/>
                    </a:cubicBezTo>
                    <a:cubicBezTo>
                      <a:pt x="1988361" y="1995859"/>
                      <a:pt x="1986306" y="1985922"/>
                      <a:pt x="1982392" y="1975370"/>
                    </a:cubicBezTo>
                    <a:cubicBezTo>
                      <a:pt x="1978501" y="1964950"/>
                      <a:pt x="1972431" y="1955091"/>
                      <a:pt x="1969786" y="1943683"/>
                    </a:cubicBezTo>
                    <a:cubicBezTo>
                      <a:pt x="1964502" y="1920859"/>
                      <a:pt x="1968214" y="1894712"/>
                      <a:pt x="1968766" y="1871258"/>
                    </a:cubicBezTo>
                    <a:cubicBezTo>
                      <a:pt x="1969350" y="1847322"/>
                      <a:pt x="1978478" y="1829050"/>
                      <a:pt x="1985341" y="1806756"/>
                    </a:cubicBezTo>
                    <a:cubicBezTo>
                      <a:pt x="1990715" y="1789297"/>
                      <a:pt x="2008058" y="1778815"/>
                      <a:pt x="2026355" y="1776675"/>
                    </a:cubicBezTo>
                    <a:close/>
                    <a:moveTo>
                      <a:pt x="3321704" y="1659954"/>
                    </a:moveTo>
                    <a:cubicBezTo>
                      <a:pt x="3372324" y="1653830"/>
                      <a:pt x="3399443" y="1723258"/>
                      <a:pt x="3358122" y="1753062"/>
                    </a:cubicBezTo>
                    <a:cubicBezTo>
                      <a:pt x="3338146" y="1767474"/>
                      <a:pt x="3318552" y="1782648"/>
                      <a:pt x="3297409" y="1795325"/>
                    </a:cubicBezTo>
                    <a:cubicBezTo>
                      <a:pt x="3275449" y="1808492"/>
                      <a:pt x="3252252" y="1814055"/>
                      <a:pt x="3227731" y="1803309"/>
                    </a:cubicBezTo>
                    <a:cubicBezTo>
                      <a:pt x="3211335" y="1796142"/>
                      <a:pt x="3197258" y="1781481"/>
                      <a:pt x="3190753" y="1764836"/>
                    </a:cubicBezTo>
                    <a:cubicBezTo>
                      <a:pt x="3173143" y="1719827"/>
                      <a:pt x="3204752" y="1679190"/>
                      <a:pt x="3248439" y="1670094"/>
                    </a:cubicBezTo>
                    <a:cubicBezTo>
                      <a:pt x="3272585" y="1665059"/>
                      <a:pt x="3297230" y="1662927"/>
                      <a:pt x="3321704" y="1659954"/>
                    </a:cubicBezTo>
                    <a:close/>
                    <a:moveTo>
                      <a:pt x="4003047" y="1351105"/>
                    </a:moveTo>
                    <a:cubicBezTo>
                      <a:pt x="4051232" y="1344397"/>
                      <a:pt x="4077838" y="1412534"/>
                      <a:pt x="4037917" y="1440283"/>
                    </a:cubicBezTo>
                    <a:cubicBezTo>
                      <a:pt x="4008588" y="1460663"/>
                      <a:pt x="3976341" y="1491386"/>
                      <a:pt x="3934560" y="1496210"/>
                    </a:cubicBezTo>
                    <a:cubicBezTo>
                      <a:pt x="3871310" y="1503556"/>
                      <a:pt x="3837763" y="1417615"/>
                      <a:pt x="3889146" y="1380131"/>
                    </a:cubicBezTo>
                    <a:cubicBezTo>
                      <a:pt x="3923433" y="1355151"/>
                      <a:pt x="3967088" y="1356116"/>
                      <a:pt x="4003047" y="1351105"/>
                    </a:cubicBezTo>
                    <a:close/>
                    <a:moveTo>
                      <a:pt x="2060343" y="863183"/>
                    </a:moveTo>
                    <a:cubicBezTo>
                      <a:pt x="2079136" y="865674"/>
                      <a:pt x="2096036" y="878583"/>
                      <a:pt x="2096519" y="900948"/>
                    </a:cubicBezTo>
                    <a:cubicBezTo>
                      <a:pt x="2097235" y="933756"/>
                      <a:pt x="2108588" y="965700"/>
                      <a:pt x="2105748" y="998562"/>
                    </a:cubicBezTo>
                    <a:cubicBezTo>
                      <a:pt x="2104122" y="1017316"/>
                      <a:pt x="2097686" y="1030226"/>
                      <a:pt x="2090449" y="1046871"/>
                    </a:cubicBezTo>
                    <a:cubicBezTo>
                      <a:pt x="2083687" y="1062395"/>
                      <a:pt x="2079391" y="1072511"/>
                      <a:pt x="2066761" y="1084277"/>
                    </a:cubicBezTo>
                    <a:cubicBezTo>
                      <a:pt x="2054178" y="1095989"/>
                      <a:pt x="2033067" y="1092487"/>
                      <a:pt x="2020460" y="1083694"/>
                    </a:cubicBezTo>
                    <a:cubicBezTo>
                      <a:pt x="1993193" y="1064527"/>
                      <a:pt x="1977209" y="1014693"/>
                      <a:pt x="1980081" y="983489"/>
                    </a:cubicBezTo>
                    <a:cubicBezTo>
                      <a:pt x="1983178" y="949794"/>
                      <a:pt x="1999979" y="918690"/>
                      <a:pt x="2012811" y="887937"/>
                    </a:cubicBezTo>
                    <a:cubicBezTo>
                      <a:pt x="2020865" y="868623"/>
                      <a:pt x="2041551" y="860693"/>
                      <a:pt x="2060343" y="863183"/>
                    </a:cubicBezTo>
                    <a:close/>
                    <a:moveTo>
                      <a:pt x="2033661" y="214"/>
                    </a:moveTo>
                    <a:cubicBezTo>
                      <a:pt x="2051678" y="-1486"/>
                      <a:pt x="2070948" y="6888"/>
                      <a:pt x="2078052" y="26011"/>
                    </a:cubicBezTo>
                    <a:cubicBezTo>
                      <a:pt x="2109288" y="110100"/>
                      <a:pt x="2138182" y="201684"/>
                      <a:pt x="2072815" y="278310"/>
                    </a:cubicBezTo>
                    <a:cubicBezTo>
                      <a:pt x="2050272" y="304760"/>
                      <a:pt x="2012079" y="297290"/>
                      <a:pt x="1997644" y="267105"/>
                    </a:cubicBezTo>
                    <a:cubicBezTo>
                      <a:pt x="1979707" y="229519"/>
                      <a:pt x="1975155" y="191676"/>
                      <a:pt x="1979474" y="149919"/>
                    </a:cubicBezTo>
                    <a:cubicBezTo>
                      <a:pt x="1983512" y="110988"/>
                      <a:pt x="1992920" y="73604"/>
                      <a:pt x="1996780" y="34851"/>
                    </a:cubicBezTo>
                    <a:cubicBezTo>
                      <a:pt x="1998878" y="13685"/>
                      <a:pt x="2015643" y="1913"/>
                      <a:pt x="2033661" y="21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26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8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40000" y="60000"/>
                                    </p:animScale>
                                    <p:animScale>
                                      <p:cBhvr>
                                        <p:cTn id="7" dur="62" fill="hold">
                                          <p:stCondLst>
                                            <p:cond delay="18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40000" y="60000"/>
                                      <p:to x="80000" y="120000"/>
                                    </p:animScale>
                                    <p:animScale>
                                      <p:cBhvr>
                                        <p:cTn id="8" dur="187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80000" y="120000"/>
                                      <p:to x="120000" y="80000"/>
                                    </p:animScale>
                                    <p:animScale>
                                      <p:cBhvr>
                                        <p:cTn id="9" dur="187" fill="hold">
                                          <p:stCondLst>
                                            <p:cond delay="4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20000" y="80000"/>
                                      <p:to x="90000" y="110000"/>
                                    </p:animScale>
                                    <p:animScale>
                                      <p:cBhvr>
                                        <p:cTn id="10" dur="187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90000" y="110000"/>
                                      <p:to x="105000" y="95000"/>
                                    </p:animScale>
                                    <p:animScale>
                                      <p:cBhvr>
                                        <p:cTn id="11" dur="187" fill="hold">
                                          <p:stCondLst>
                                            <p:cond delay="81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5000" y="95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30" y="1059180"/>
            <a:ext cx="3221990" cy="2645410"/>
          </a:xfrm>
          <a:prstGeom prst="rect">
            <a:avLst/>
          </a:prstGeom>
        </p:spPr>
      </p:pic>
      <p:sp>
        <p:nvSpPr>
          <p:cNvPr id="2" name="标题 1" descr="70be8dc1-c043-4a42-8a32-aa35d65fe76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>
                <a:solidFill>
                  <a:srgbClr val="2F2F2F"/>
                </a:solidFill>
                <a:latin typeface="Arial" panose="020B0604020202020204"/>
              </a:rPr>
              <a:t>Why are They Popular?</a:t>
            </a:r>
            <a:endParaRPr lang="en-US" sz="2800" b="1" i="0" u="none">
              <a:solidFill>
                <a:srgbClr val="2F2F2F"/>
              </a:solidFill>
              <a:latin typeface="Arial" panose="020B0604020202020204"/>
            </a:endParaRPr>
          </a:p>
        </p:txBody>
      </p:sp>
      <p:grpSp>
        <p:nvGrpSpPr>
          <p:cNvPr id="84" name="54013c00-61ce-4fa6-85d4-6c58fc21953b.source.3.zh-Hans.pptx" descr="6fc9706b-daad-44fa-92bc-8594fa11a74c"/>
          <p:cNvGrpSpPr/>
          <p:nvPr>
            <p:custDataLst>
              <p:tags r:id="rId2"/>
            </p:custDataLst>
          </p:nvPr>
        </p:nvGrpSpPr>
        <p:grpSpPr>
          <a:xfrm>
            <a:off x="1448495" y="1712157"/>
            <a:ext cx="8987197" cy="4709202"/>
            <a:chOff x="2125730" y="1572968"/>
            <a:chExt cx="7552894" cy="3916294"/>
          </a:xfrm>
        </p:grpSpPr>
        <p:grpSp>
          <p:nvGrpSpPr>
            <p:cNvPr id="81" name="组合 80" descr="dbf848d8-04e0-4a49-8135-ba23540b595c"/>
            <p:cNvGrpSpPr/>
            <p:nvPr/>
          </p:nvGrpSpPr>
          <p:grpSpPr>
            <a:xfrm>
              <a:off x="4111271" y="1572968"/>
              <a:ext cx="3837010" cy="2007242"/>
              <a:chOff x="4111271" y="1572968"/>
              <a:chExt cx="3837010" cy="2007242"/>
            </a:xfrm>
          </p:grpSpPr>
          <p:grpSp>
            <p:nvGrpSpPr>
              <p:cNvPr id="80" name="组合 79" descr="674d0efc-8b47-4f13-a5df-daa94865d34d"/>
              <p:cNvGrpSpPr/>
              <p:nvPr/>
            </p:nvGrpSpPr>
            <p:grpSpPr>
              <a:xfrm>
                <a:off x="4111271" y="1572968"/>
                <a:ext cx="3253178" cy="2007242"/>
                <a:chOff x="4364969" y="1516019"/>
                <a:chExt cx="2990209" cy="2007242"/>
              </a:xfrm>
            </p:grpSpPr>
            <p:grpSp>
              <p:nvGrpSpPr>
                <p:cNvPr id="40" name="组合 39" descr="068aad53-16fc-4d8f-8313-31f8fee5e1fb"/>
                <p:cNvGrpSpPr/>
                <p:nvPr/>
              </p:nvGrpSpPr>
              <p:grpSpPr>
                <a:xfrm>
                  <a:off x="4364969" y="1516019"/>
                  <a:ext cx="2990209" cy="2007242"/>
                  <a:chOff x="4585843" y="1659349"/>
                  <a:chExt cx="2806984" cy="1884247"/>
                </a:xfrm>
              </p:grpSpPr>
              <p:sp>
                <p:nvSpPr>
                  <p:cNvPr id="9" name="任意多边形: 形状 8" descr="7662c501-24fe-4aa2-bd83-3ee4e89ed3e6"/>
                  <p:cNvSpPr/>
                  <p:nvPr>
                    <p:custDataLst>
                      <p:tags r:id="rId3"/>
                    </p:custDataLst>
                  </p:nvPr>
                </p:nvSpPr>
                <p:spPr>
                  <a:xfrm>
                    <a:off x="4650308" y="1659349"/>
                    <a:ext cx="2742519" cy="1884247"/>
                  </a:xfrm>
                  <a:custGeom>
                    <a:avLst/>
                    <a:gdLst>
                      <a:gd name="connsiteX0" fmla="*/ 1135970 w 1893022"/>
                      <a:gd name="connsiteY0" fmla="*/ 1283595 h 1285857"/>
                      <a:gd name="connsiteX1" fmla="*/ 479602 w 1893022"/>
                      <a:gd name="connsiteY1" fmla="*/ 1208157 h 1285857"/>
                      <a:gd name="connsiteX2" fmla="*/ 126796 w 1893022"/>
                      <a:gd name="connsiteY2" fmla="*/ 1021658 h 1285857"/>
                      <a:gd name="connsiteX3" fmla="*/ 17545 w 1893022"/>
                      <a:gd name="connsiteY3" fmla="*/ 800201 h 1285857"/>
                      <a:gd name="connsiteX4" fmla="*/ 10496 w 1893022"/>
                      <a:gd name="connsiteY4" fmla="*/ 521976 h 1285857"/>
                      <a:gd name="connsiteX5" fmla="*/ 158229 w 1893022"/>
                      <a:gd name="connsiteY5" fmla="*/ 267182 h 1285857"/>
                      <a:gd name="connsiteX6" fmla="*/ 746588 w 1893022"/>
                      <a:gd name="connsiteY6" fmla="*/ 12389 h 1285857"/>
                      <a:gd name="connsiteX7" fmla="*/ 1437437 w 1893022"/>
                      <a:gd name="connsiteY7" fmla="*/ 114497 h 1285857"/>
                      <a:gd name="connsiteX8" fmla="*/ 1861013 w 1893022"/>
                      <a:gd name="connsiteY8" fmla="*/ 559600 h 1285857"/>
                      <a:gd name="connsiteX9" fmla="*/ 1442866 w 1893022"/>
                      <a:gd name="connsiteY9" fmla="*/ 1266355 h 1285857"/>
                      <a:gd name="connsiteX10" fmla="*/ 1135970 w 1893022"/>
                      <a:gd name="connsiteY10" fmla="*/ 1283595 h 12858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893022" h="1285857">
                        <a:moveTo>
                          <a:pt x="1135970" y="1283595"/>
                        </a:moveTo>
                        <a:cubicBezTo>
                          <a:pt x="901941" y="1273499"/>
                          <a:pt x="688295" y="1259687"/>
                          <a:pt x="479602" y="1208157"/>
                        </a:cubicBezTo>
                        <a:cubicBezTo>
                          <a:pt x="347205" y="1175486"/>
                          <a:pt x="225094" y="1120337"/>
                          <a:pt x="126796" y="1021658"/>
                        </a:cubicBezTo>
                        <a:cubicBezTo>
                          <a:pt x="65455" y="960031"/>
                          <a:pt x="28879" y="887165"/>
                          <a:pt x="17545" y="800201"/>
                        </a:cubicBezTo>
                        <a:cubicBezTo>
                          <a:pt x="5448" y="707523"/>
                          <a:pt x="-11126" y="615607"/>
                          <a:pt x="10496" y="521976"/>
                        </a:cubicBezTo>
                        <a:cubicBezTo>
                          <a:pt x="33737" y="421583"/>
                          <a:pt x="81934" y="336429"/>
                          <a:pt x="158229" y="267182"/>
                        </a:cubicBezTo>
                        <a:cubicBezTo>
                          <a:pt x="325488" y="115544"/>
                          <a:pt x="527704" y="42583"/>
                          <a:pt x="746588" y="12389"/>
                        </a:cubicBezTo>
                        <a:cubicBezTo>
                          <a:pt x="985951" y="-20663"/>
                          <a:pt x="1217885" y="12103"/>
                          <a:pt x="1437437" y="114497"/>
                        </a:cubicBezTo>
                        <a:cubicBezTo>
                          <a:pt x="1636033" y="207080"/>
                          <a:pt x="1788433" y="346145"/>
                          <a:pt x="1861013" y="559600"/>
                        </a:cubicBezTo>
                        <a:cubicBezTo>
                          <a:pt x="1972456" y="887355"/>
                          <a:pt x="1783289" y="1207109"/>
                          <a:pt x="1442866" y="1266355"/>
                        </a:cubicBezTo>
                        <a:cubicBezTo>
                          <a:pt x="1334662" y="1285214"/>
                          <a:pt x="1225410" y="1289024"/>
                          <a:pt x="1135970" y="128359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31750">
                    <a:noFill/>
                    <a:round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noAutofit/>
                  </a:bodyPr>
                  <a:lstStyle/>
                  <a:p>
                    <a:pPr algn="ctr"/>
                  </a:p>
                </p:txBody>
              </p:sp>
              <p:sp>
                <p:nvSpPr>
                  <p:cNvPr id="14" name="任意多边形: 形状 13" descr="a58d6b55-cea9-4016-ad4f-948c9550cdf9"/>
                  <p:cNvSpPr/>
                  <p:nvPr>
                    <p:custDataLst>
                      <p:tags r:id="rId4"/>
                    </p:custDataLst>
                  </p:nvPr>
                </p:nvSpPr>
                <p:spPr>
                  <a:xfrm>
                    <a:off x="4585843" y="1858630"/>
                    <a:ext cx="2535154" cy="1645486"/>
                  </a:xfrm>
                  <a:custGeom>
                    <a:avLst/>
                    <a:gdLst>
                      <a:gd name="connsiteX0" fmla="*/ 1135970 w 1893022"/>
                      <a:gd name="connsiteY0" fmla="*/ 1283595 h 1285857"/>
                      <a:gd name="connsiteX1" fmla="*/ 479602 w 1893022"/>
                      <a:gd name="connsiteY1" fmla="*/ 1208157 h 1285857"/>
                      <a:gd name="connsiteX2" fmla="*/ 126796 w 1893022"/>
                      <a:gd name="connsiteY2" fmla="*/ 1021658 h 1285857"/>
                      <a:gd name="connsiteX3" fmla="*/ 17545 w 1893022"/>
                      <a:gd name="connsiteY3" fmla="*/ 800201 h 1285857"/>
                      <a:gd name="connsiteX4" fmla="*/ 10496 w 1893022"/>
                      <a:gd name="connsiteY4" fmla="*/ 521976 h 1285857"/>
                      <a:gd name="connsiteX5" fmla="*/ 158229 w 1893022"/>
                      <a:gd name="connsiteY5" fmla="*/ 267182 h 1285857"/>
                      <a:gd name="connsiteX6" fmla="*/ 746588 w 1893022"/>
                      <a:gd name="connsiteY6" fmla="*/ 12389 h 1285857"/>
                      <a:gd name="connsiteX7" fmla="*/ 1437437 w 1893022"/>
                      <a:gd name="connsiteY7" fmla="*/ 114497 h 1285857"/>
                      <a:gd name="connsiteX8" fmla="*/ 1861013 w 1893022"/>
                      <a:gd name="connsiteY8" fmla="*/ 559600 h 1285857"/>
                      <a:gd name="connsiteX9" fmla="*/ 1442866 w 1893022"/>
                      <a:gd name="connsiteY9" fmla="*/ 1266355 h 1285857"/>
                      <a:gd name="connsiteX10" fmla="*/ 1135970 w 1893022"/>
                      <a:gd name="connsiteY10" fmla="*/ 1283595 h 12858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893022" h="1285857">
                        <a:moveTo>
                          <a:pt x="1135970" y="1283595"/>
                        </a:moveTo>
                        <a:cubicBezTo>
                          <a:pt x="901941" y="1273499"/>
                          <a:pt x="688295" y="1259687"/>
                          <a:pt x="479602" y="1208157"/>
                        </a:cubicBezTo>
                        <a:cubicBezTo>
                          <a:pt x="347205" y="1175486"/>
                          <a:pt x="225094" y="1120337"/>
                          <a:pt x="126796" y="1021658"/>
                        </a:cubicBezTo>
                        <a:cubicBezTo>
                          <a:pt x="65455" y="960031"/>
                          <a:pt x="28879" y="887165"/>
                          <a:pt x="17545" y="800201"/>
                        </a:cubicBezTo>
                        <a:cubicBezTo>
                          <a:pt x="5448" y="707523"/>
                          <a:pt x="-11126" y="615607"/>
                          <a:pt x="10496" y="521976"/>
                        </a:cubicBezTo>
                        <a:cubicBezTo>
                          <a:pt x="33737" y="421583"/>
                          <a:pt x="81934" y="336429"/>
                          <a:pt x="158229" y="267182"/>
                        </a:cubicBezTo>
                        <a:cubicBezTo>
                          <a:pt x="325488" y="115544"/>
                          <a:pt x="527704" y="42583"/>
                          <a:pt x="746588" y="12389"/>
                        </a:cubicBezTo>
                        <a:cubicBezTo>
                          <a:pt x="985951" y="-20663"/>
                          <a:pt x="1217885" y="12103"/>
                          <a:pt x="1437437" y="114497"/>
                        </a:cubicBezTo>
                        <a:cubicBezTo>
                          <a:pt x="1636033" y="207080"/>
                          <a:pt x="1788433" y="346145"/>
                          <a:pt x="1861013" y="559600"/>
                        </a:cubicBezTo>
                        <a:cubicBezTo>
                          <a:pt x="1972456" y="887355"/>
                          <a:pt x="1783289" y="1207109"/>
                          <a:pt x="1442866" y="1266355"/>
                        </a:cubicBezTo>
                        <a:cubicBezTo>
                          <a:pt x="1334662" y="1285214"/>
                          <a:pt x="1225410" y="1289024"/>
                          <a:pt x="1135970" y="1283595"/>
                        </a:cubicBezTo>
                        <a:close/>
                      </a:path>
                    </a:pathLst>
                  </a:custGeom>
                  <a:noFill/>
                  <a:ln w="12700">
                    <a:solidFill>
                      <a:schemeClr val="accent3">
                        <a:lumMod val="50000"/>
                      </a:schemeClr>
                    </a:solidFill>
                    <a:round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noAutofit/>
                  </a:bodyPr>
                  <a:lstStyle/>
                  <a:p>
                    <a:pPr algn="ctr"/>
                  </a:p>
                </p:txBody>
              </p:sp>
            </p:grpSp>
            <p:grpSp>
              <p:nvGrpSpPr>
                <p:cNvPr id="54" name="组合 53" descr="591971f4-381d-4db6-848c-b02f2b644c55"/>
                <p:cNvGrpSpPr/>
                <p:nvPr/>
              </p:nvGrpSpPr>
              <p:grpSpPr>
                <a:xfrm>
                  <a:off x="4589621" y="1971406"/>
                  <a:ext cx="2353024" cy="1333408"/>
                  <a:chOff x="4589621" y="1971406"/>
                  <a:chExt cx="2353024" cy="1333408"/>
                </a:xfrm>
              </p:grpSpPr>
              <p:sp>
                <p:nvSpPr>
                  <p:cNvPr id="51" name="Bullet1" descr="2ed7abca-f723-480b-a6fb-1f47e687c982"/>
                  <p:cNvSpPr/>
                  <p:nvPr>
                    <p:custDataLst>
                      <p:tags r:id="rId5"/>
                    </p:custDataLst>
                  </p:nvPr>
                </p:nvSpPr>
                <p:spPr>
                  <a:xfrm>
                    <a:off x="4589621" y="1971406"/>
                    <a:ext cx="2316004" cy="521955"/>
                  </a:xfrm>
                  <a:prstGeom prst="roundRect">
                    <a:avLst>
                      <a:gd name="adj" fmla="val 0"/>
                    </a:avLst>
                  </a:prstGeom>
                  <a:noFill/>
                  <a:ln w="12700" cap="rnd">
                    <a:noFill/>
                    <a:prstDash val="solid"/>
                    <a:round/>
                  </a:ln>
                  <a:effectLst>
                    <a:outerShdw blurRad="254000" dist="127000" algn="ctr" rotWithShape="0">
                      <a:schemeClr val="bg1">
                        <a:lumMod val="65000"/>
                        <a:alpha val="20000"/>
                      </a:scheme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anchor="b" anchorCtr="0">
                    <a:normAutofit lnSpcReduction="20000"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r>
                      <a:rPr lang="en-US" sz="2000" b="1" i="0" u="none">
                        <a:solidFill>
                          <a:srgbClr val="FFFFFF"/>
                        </a:solidFill>
                        <a:latin typeface="Arial" panose="020B0604020202020204"/>
                      </a:rPr>
                      <a:t>Intense academic competition</a:t>
                    </a:r>
                    <a:endParaRPr lang="en-US" sz="2000" b="1" i="0" u="none">
                      <a:solidFill>
                        <a:srgbClr val="FFFFFF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52" name="Text1" descr="61d81174-4d9f-4f23-9874-274e09fcf829"/>
                  <p:cNvSpPr txBox="1"/>
                  <p:nvPr>
                    <p:custDataLst>
                      <p:tags r:id="rId6"/>
                    </p:custDataLst>
                  </p:nvPr>
                </p:nvSpPr>
                <p:spPr>
                  <a:xfrm>
                    <a:off x="4589621" y="2414467"/>
                    <a:ext cx="2353024" cy="890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t" anchorCtr="0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>
                      <a:lnSpc>
                        <a:spcPct val="120000"/>
                      </a:lnSpc>
                    </a:pPr>
                    <a:r>
                      <a:rPr lang="en-US" sz="2000" b="1" i="0" u="none">
                        <a:solidFill>
                          <a:srgbClr val="FFFFFF"/>
                        </a:solidFill>
                        <a:latin typeface="Times New Roman" panose="02020603050405020304" charset="0"/>
                        <a:cs typeface="Times New Roman" panose="02020603050405020304" charset="0"/>
                      </a:rPr>
                      <a:t>Students face fierce rivalry to enter top schools.</a:t>
                    </a:r>
                    <a:endParaRPr lang="en-US" sz="2000" b="1" i="0" u="none">
                      <a:solidFill>
                        <a:srgbClr val="FFFFFF"/>
                      </a:solidFill>
                      <a:latin typeface="Times New Roman" panose="02020603050405020304" charset="0"/>
                      <a:cs typeface="Times New Roman" panose="02020603050405020304" charset="0"/>
                    </a:endParaRPr>
                  </a:p>
                </p:txBody>
              </p:sp>
            </p:grpSp>
          </p:grpSp>
          <p:grpSp>
            <p:nvGrpSpPr>
              <p:cNvPr id="75" name="组合 74" descr="6103aed6-3479-4fe4-aeed-46df9da00b21"/>
              <p:cNvGrpSpPr/>
              <p:nvPr/>
            </p:nvGrpSpPr>
            <p:grpSpPr>
              <a:xfrm>
                <a:off x="7326368" y="2675298"/>
                <a:ext cx="621913" cy="730201"/>
                <a:chOff x="7227355" y="2598164"/>
                <a:chExt cx="621913" cy="730201"/>
              </a:xfrm>
            </p:grpSpPr>
            <p:grpSp>
              <p:nvGrpSpPr>
                <p:cNvPr id="30" name="组合 29" descr="c5c0c10c-85c5-41ad-a21a-191d5e539111"/>
                <p:cNvGrpSpPr/>
                <p:nvPr/>
              </p:nvGrpSpPr>
              <p:grpSpPr>
                <a:xfrm>
                  <a:off x="7227355" y="2598164"/>
                  <a:ext cx="621913" cy="730201"/>
                  <a:chOff x="7343793" y="2220435"/>
                  <a:chExt cx="595317" cy="698974"/>
                </a:xfrm>
              </p:grpSpPr>
              <p:sp>
                <p:nvSpPr>
                  <p:cNvPr id="28" name="图形 17" descr="2168bff4-af3f-488e-82c9-3833688f9bef"/>
                  <p:cNvSpPr/>
                  <p:nvPr>
                    <p:custDataLst>
                      <p:tags r:id="rId7"/>
                    </p:custDataLst>
                  </p:nvPr>
                </p:nvSpPr>
                <p:spPr>
                  <a:xfrm rot="9857663">
                    <a:off x="7343793" y="2220435"/>
                    <a:ext cx="569204" cy="659007"/>
                  </a:xfrm>
                  <a:custGeom>
                    <a:avLst/>
                    <a:gdLst>
                      <a:gd name="connsiteX0" fmla="*/ 8846 w 160511"/>
                      <a:gd name="connsiteY0" fmla="*/ 9103 h 166571"/>
                      <a:gd name="connsiteX1" fmla="*/ 30563 w 160511"/>
                      <a:gd name="connsiteY1" fmla="*/ 150740 h 166571"/>
                      <a:gd name="connsiteX2" fmla="*/ 160389 w 160511"/>
                      <a:gd name="connsiteY2" fmla="*/ 109782 h 166571"/>
                      <a:gd name="connsiteX3" fmla="*/ 110097 w 160511"/>
                      <a:gd name="connsiteY3" fmla="*/ 41488 h 166571"/>
                      <a:gd name="connsiteX4" fmla="*/ 17514 w 160511"/>
                      <a:gd name="connsiteY4" fmla="*/ 5388 h 166571"/>
                      <a:gd name="connsiteX5" fmla="*/ 8846 w 160511"/>
                      <a:gd name="connsiteY5" fmla="*/ 9103 h 1665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511" h="166571">
                        <a:moveTo>
                          <a:pt x="8846" y="9103"/>
                        </a:moveTo>
                        <a:cubicBezTo>
                          <a:pt x="8846" y="9103"/>
                          <a:pt x="-21634" y="111592"/>
                          <a:pt x="30563" y="150740"/>
                        </a:cubicBezTo>
                        <a:cubicBezTo>
                          <a:pt x="82760" y="189888"/>
                          <a:pt x="164103" y="148835"/>
                          <a:pt x="160389" y="109782"/>
                        </a:cubicBezTo>
                        <a:cubicBezTo>
                          <a:pt x="156674" y="70730"/>
                          <a:pt x="145149" y="52632"/>
                          <a:pt x="110097" y="41488"/>
                        </a:cubicBezTo>
                        <a:cubicBezTo>
                          <a:pt x="75045" y="30344"/>
                          <a:pt x="22181" y="19009"/>
                          <a:pt x="17514" y="5388"/>
                        </a:cubicBezTo>
                        <a:cubicBezTo>
                          <a:pt x="12846" y="-8232"/>
                          <a:pt x="9132" y="8151"/>
                          <a:pt x="8846" y="910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l"/>
                  </a:p>
                </p:txBody>
              </p:sp>
              <p:sp>
                <p:nvSpPr>
                  <p:cNvPr id="29" name="图形 17" descr="1a4470c2-ef05-4934-ad30-7cb625d652d2"/>
                  <p:cNvSpPr/>
                  <p:nvPr>
                    <p:custDataLst>
                      <p:tags r:id="rId8"/>
                    </p:custDataLst>
                  </p:nvPr>
                </p:nvSpPr>
                <p:spPr>
                  <a:xfrm rot="9857663">
                    <a:off x="7369906" y="2260402"/>
                    <a:ext cx="569204" cy="659007"/>
                  </a:xfrm>
                  <a:custGeom>
                    <a:avLst/>
                    <a:gdLst>
                      <a:gd name="connsiteX0" fmla="*/ 8846 w 160511"/>
                      <a:gd name="connsiteY0" fmla="*/ 9103 h 166571"/>
                      <a:gd name="connsiteX1" fmla="*/ 30563 w 160511"/>
                      <a:gd name="connsiteY1" fmla="*/ 150740 h 166571"/>
                      <a:gd name="connsiteX2" fmla="*/ 160389 w 160511"/>
                      <a:gd name="connsiteY2" fmla="*/ 109782 h 166571"/>
                      <a:gd name="connsiteX3" fmla="*/ 110097 w 160511"/>
                      <a:gd name="connsiteY3" fmla="*/ 41488 h 166571"/>
                      <a:gd name="connsiteX4" fmla="*/ 17514 w 160511"/>
                      <a:gd name="connsiteY4" fmla="*/ 5388 h 166571"/>
                      <a:gd name="connsiteX5" fmla="*/ 8846 w 160511"/>
                      <a:gd name="connsiteY5" fmla="*/ 9103 h 1665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511" h="166571">
                        <a:moveTo>
                          <a:pt x="8846" y="9103"/>
                        </a:moveTo>
                        <a:cubicBezTo>
                          <a:pt x="8846" y="9103"/>
                          <a:pt x="-21634" y="111592"/>
                          <a:pt x="30563" y="150740"/>
                        </a:cubicBezTo>
                        <a:cubicBezTo>
                          <a:pt x="82760" y="189888"/>
                          <a:pt x="164103" y="148835"/>
                          <a:pt x="160389" y="109782"/>
                        </a:cubicBezTo>
                        <a:cubicBezTo>
                          <a:pt x="156674" y="70730"/>
                          <a:pt x="145149" y="52632"/>
                          <a:pt x="110097" y="41488"/>
                        </a:cubicBezTo>
                        <a:cubicBezTo>
                          <a:pt x="75045" y="30344"/>
                          <a:pt x="22181" y="19009"/>
                          <a:pt x="17514" y="5388"/>
                        </a:cubicBezTo>
                        <a:cubicBezTo>
                          <a:pt x="12846" y="-8232"/>
                          <a:pt x="9132" y="8151"/>
                          <a:pt x="8846" y="9103"/>
                        </a:cubicBezTo>
                        <a:close/>
                      </a:path>
                    </a:pathLst>
                  </a:custGeom>
                  <a:noFill/>
                  <a:ln w="12700" cap="flat">
                    <a:solidFill>
                      <a:schemeClr val="accent3">
                        <a:lumMod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l"/>
                  </a:p>
                </p:txBody>
              </p:sp>
            </p:grpSp>
            <p:sp>
              <p:nvSpPr>
                <p:cNvPr id="59" name="Number1" descr="3701fe6c-a19a-4d9b-8928-cca6ccb7400c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7265924" y="2659330"/>
                  <a:ext cx="517494" cy="517492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>
                  <a:normAutofit lnSpcReduction="10000"/>
                </a:bodyPr>
                <a:lstStyle/>
                <a:p>
                  <a:pPr algn="ctr"/>
                  <a:r>
                    <a:rPr lang="en-US" sz="2000" b="1" i="0" u="none">
                      <a:solidFill>
                        <a:srgbClr val="FFFFFF"/>
                      </a:solidFill>
                      <a:latin typeface="Arial" panose="020B0604020202020204"/>
                    </a:rPr>
                    <a:t>03</a:t>
                  </a:r>
                  <a:endParaRPr lang="en-US" sz="2000" b="1" i="0" u="none">
                    <a:solidFill>
                      <a:srgbClr val="FFFFFF"/>
                    </a:solidFill>
                    <a:latin typeface="Arial" panose="020B0604020202020204"/>
                  </a:endParaRPr>
                </a:p>
              </p:txBody>
            </p:sp>
          </p:grpSp>
        </p:grpSp>
        <p:grpSp>
          <p:nvGrpSpPr>
            <p:cNvPr id="83" name="组合 82" descr="89a0478b-761e-48dd-a259-816e2f51dca5"/>
            <p:cNvGrpSpPr/>
            <p:nvPr/>
          </p:nvGrpSpPr>
          <p:grpSpPr>
            <a:xfrm>
              <a:off x="5482259" y="3524796"/>
              <a:ext cx="4196365" cy="1964466"/>
              <a:chOff x="5482259" y="3524796"/>
              <a:chExt cx="4196365" cy="1964466"/>
            </a:xfrm>
          </p:grpSpPr>
          <p:grpSp>
            <p:nvGrpSpPr>
              <p:cNvPr id="78" name="组合 77" descr="5691f106-5470-4141-a30a-6960b5bdf2fc"/>
              <p:cNvGrpSpPr/>
              <p:nvPr/>
            </p:nvGrpSpPr>
            <p:grpSpPr>
              <a:xfrm>
                <a:off x="6141540" y="3524796"/>
                <a:ext cx="3537084" cy="1964466"/>
                <a:chOff x="7099029" y="3261712"/>
                <a:chExt cx="3293619" cy="2142646"/>
              </a:xfrm>
            </p:grpSpPr>
            <p:grpSp>
              <p:nvGrpSpPr>
                <p:cNvPr id="41" name="组合 40" descr="96589735-be5d-4983-b67d-df29981dc1cd"/>
                <p:cNvGrpSpPr/>
                <p:nvPr/>
              </p:nvGrpSpPr>
              <p:grpSpPr>
                <a:xfrm>
                  <a:off x="7099029" y="3261712"/>
                  <a:ext cx="3293619" cy="2142646"/>
                  <a:chOff x="7302126" y="2817506"/>
                  <a:chExt cx="3091802" cy="2011355"/>
                </a:xfrm>
              </p:grpSpPr>
              <p:sp>
                <p:nvSpPr>
                  <p:cNvPr id="7" name="任意多边形: 形状 6" descr="8fe7b061-6481-4cac-9236-24df89157f73"/>
                  <p:cNvSpPr/>
                  <p:nvPr>
                    <p:custDataLst>
                      <p:tags r:id="rId10"/>
                    </p:custDataLst>
                  </p:nvPr>
                </p:nvSpPr>
                <p:spPr>
                  <a:xfrm>
                    <a:off x="7366500" y="2857517"/>
                    <a:ext cx="3027428" cy="1971344"/>
                  </a:xfrm>
                  <a:custGeom>
                    <a:avLst/>
                    <a:gdLst>
                      <a:gd name="connsiteX0" fmla="*/ 877727 w 1994275"/>
                      <a:gd name="connsiteY0" fmla="*/ 1450401 h 1450743"/>
                      <a:gd name="connsiteX1" fmla="*/ 393857 w 1994275"/>
                      <a:gd name="connsiteY1" fmla="*/ 1422683 h 1450743"/>
                      <a:gd name="connsiteX2" fmla="*/ 89724 w 1994275"/>
                      <a:gd name="connsiteY2" fmla="*/ 1164651 h 1450743"/>
                      <a:gd name="connsiteX3" fmla="*/ 1903 w 1994275"/>
                      <a:gd name="connsiteY3" fmla="*/ 494472 h 1450743"/>
                      <a:gd name="connsiteX4" fmla="*/ 70674 w 1994275"/>
                      <a:gd name="connsiteY4" fmla="*/ 325689 h 1450743"/>
                      <a:gd name="connsiteX5" fmla="*/ 575404 w 1994275"/>
                      <a:gd name="connsiteY5" fmla="*/ 41749 h 1450743"/>
                      <a:gd name="connsiteX6" fmla="*/ 1224628 w 1994275"/>
                      <a:gd name="connsiteY6" fmla="*/ 3268 h 1450743"/>
                      <a:gd name="connsiteX7" fmla="*/ 1710308 w 1994275"/>
                      <a:gd name="connsiteY7" fmla="*/ 85754 h 1450743"/>
                      <a:gd name="connsiteX8" fmla="*/ 1987199 w 1994275"/>
                      <a:gd name="connsiteY8" fmla="*/ 415986 h 1450743"/>
                      <a:gd name="connsiteX9" fmla="*/ 1934050 w 1994275"/>
                      <a:gd name="connsiteY9" fmla="*/ 1032634 h 1450743"/>
                      <a:gd name="connsiteX10" fmla="*/ 1479707 w 1994275"/>
                      <a:gd name="connsiteY10" fmla="*/ 1421921 h 1450743"/>
                      <a:gd name="connsiteX11" fmla="*/ 877632 w 1994275"/>
                      <a:gd name="connsiteY11" fmla="*/ 1450401 h 1450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994275" h="1450743">
                        <a:moveTo>
                          <a:pt x="877727" y="1450401"/>
                        </a:moveTo>
                        <a:cubicBezTo>
                          <a:pt x="732661" y="1436494"/>
                          <a:pt x="562354" y="1448496"/>
                          <a:pt x="393857" y="1422683"/>
                        </a:cubicBezTo>
                        <a:cubicBezTo>
                          <a:pt x="239076" y="1399061"/>
                          <a:pt x="136301" y="1312955"/>
                          <a:pt x="89724" y="1164651"/>
                        </a:cubicBezTo>
                        <a:cubicBezTo>
                          <a:pt x="21334" y="946719"/>
                          <a:pt x="-8098" y="722881"/>
                          <a:pt x="1903" y="494472"/>
                        </a:cubicBezTo>
                        <a:cubicBezTo>
                          <a:pt x="4666" y="430654"/>
                          <a:pt x="31431" y="375409"/>
                          <a:pt x="70674" y="325689"/>
                        </a:cubicBezTo>
                        <a:cubicBezTo>
                          <a:pt x="200024" y="161764"/>
                          <a:pt x="370616" y="71371"/>
                          <a:pt x="575404" y="41749"/>
                        </a:cubicBezTo>
                        <a:cubicBezTo>
                          <a:pt x="790764" y="10602"/>
                          <a:pt x="1006982" y="-7877"/>
                          <a:pt x="1224628" y="3268"/>
                        </a:cubicBezTo>
                        <a:cubicBezTo>
                          <a:pt x="1389601" y="11745"/>
                          <a:pt x="1552478" y="34605"/>
                          <a:pt x="1710308" y="85754"/>
                        </a:cubicBezTo>
                        <a:cubicBezTo>
                          <a:pt x="1871185" y="137856"/>
                          <a:pt x="1974340" y="240726"/>
                          <a:pt x="1987199" y="415986"/>
                        </a:cubicBezTo>
                        <a:cubicBezTo>
                          <a:pt x="2002439" y="624107"/>
                          <a:pt x="1996629" y="831085"/>
                          <a:pt x="1934050" y="1032634"/>
                        </a:cubicBezTo>
                        <a:cubicBezTo>
                          <a:pt x="1864327" y="1257138"/>
                          <a:pt x="1704783" y="1377058"/>
                          <a:pt x="1479707" y="1421921"/>
                        </a:cubicBezTo>
                        <a:cubicBezTo>
                          <a:pt x="1288159" y="1460116"/>
                          <a:pt x="1094611" y="1448686"/>
                          <a:pt x="877632" y="145040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31750">
                    <a:noFill/>
                    <a:round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noAutofit/>
                  </a:bodyPr>
                  <a:lstStyle/>
                  <a:p>
                    <a:pPr algn="ctr"/>
                  </a:p>
                </p:txBody>
              </p:sp>
              <p:sp>
                <p:nvSpPr>
                  <p:cNvPr id="12" name="任意多边形: 形状 11" descr="6e0b3896-6db1-4b96-b9fc-4bfa8a4c8f72"/>
                  <p:cNvSpPr/>
                  <p:nvPr>
                    <p:custDataLst>
                      <p:tags r:id="rId11"/>
                    </p:custDataLst>
                  </p:nvPr>
                </p:nvSpPr>
                <p:spPr>
                  <a:xfrm>
                    <a:off x="7302126" y="2817506"/>
                    <a:ext cx="2670753" cy="1856487"/>
                  </a:xfrm>
                  <a:custGeom>
                    <a:avLst/>
                    <a:gdLst>
                      <a:gd name="connsiteX0" fmla="*/ 877727 w 1994275"/>
                      <a:gd name="connsiteY0" fmla="*/ 1450401 h 1450743"/>
                      <a:gd name="connsiteX1" fmla="*/ 393857 w 1994275"/>
                      <a:gd name="connsiteY1" fmla="*/ 1422683 h 1450743"/>
                      <a:gd name="connsiteX2" fmla="*/ 89724 w 1994275"/>
                      <a:gd name="connsiteY2" fmla="*/ 1164651 h 1450743"/>
                      <a:gd name="connsiteX3" fmla="*/ 1903 w 1994275"/>
                      <a:gd name="connsiteY3" fmla="*/ 494472 h 1450743"/>
                      <a:gd name="connsiteX4" fmla="*/ 70674 w 1994275"/>
                      <a:gd name="connsiteY4" fmla="*/ 325689 h 1450743"/>
                      <a:gd name="connsiteX5" fmla="*/ 575404 w 1994275"/>
                      <a:gd name="connsiteY5" fmla="*/ 41749 h 1450743"/>
                      <a:gd name="connsiteX6" fmla="*/ 1224628 w 1994275"/>
                      <a:gd name="connsiteY6" fmla="*/ 3268 h 1450743"/>
                      <a:gd name="connsiteX7" fmla="*/ 1710308 w 1994275"/>
                      <a:gd name="connsiteY7" fmla="*/ 85754 h 1450743"/>
                      <a:gd name="connsiteX8" fmla="*/ 1987199 w 1994275"/>
                      <a:gd name="connsiteY8" fmla="*/ 415986 h 1450743"/>
                      <a:gd name="connsiteX9" fmla="*/ 1934050 w 1994275"/>
                      <a:gd name="connsiteY9" fmla="*/ 1032634 h 1450743"/>
                      <a:gd name="connsiteX10" fmla="*/ 1479707 w 1994275"/>
                      <a:gd name="connsiteY10" fmla="*/ 1421921 h 1450743"/>
                      <a:gd name="connsiteX11" fmla="*/ 877632 w 1994275"/>
                      <a:gd name="connsiteY11" fmla="*/ 1450401 h 1450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994275" h="1450743">
                        <a:moveTo>
                          <a:pt x="877727" y="1450401"/>
                        </a:moveTo>
                        <a:cubicBezTo>
                          <a:pt x="732661" y="1436494"/>
                          <a:pt x="562354" y="1448496"/>
                          <a:pt x="393857" y="1422683"/>
                        </a:cubicBezTo>
                        <a:cubicBezTo>
                          <a:pt x="239076" y="1399061"/>
                          <a:pt x="136301" y="1312955"/>
                          <a:pt x="89724" y="1164651"/>
                        </a:cubicBezTo>
                        <a:cubicBezTo>
                          <a:pt x="21334" y="946719"/>
                          <a:pt x="-8098" y="722881"/>
                          <a:pt x="1903" y="494472"/>
                        </a:cubicBezTo>
                        <a:cubicBezTo>
                          <a:pt x="4666" y="430654"/>
                          <a:pt x="31431" y="375409"/>
                          <a:pt x="70674" y="325689"/>
                        </a:cubicBezTo>
                        <a:cubicBezTo>
                          <a:pt x="200024" y="161764"/>
                          <a:pt x="370616" y="71371"/>
                          <a:pt x="575404" y="41749"/>
                        </a:cubicBezTo>
                        <a:cubicBezTo>
                          <a:pt x="790764" y="10602"/>
                          <a:pt x="1006982" y="-7877"/>
                          <a:pt x="1224628" y="3268"/>
                        </a:cubicBezTo>
                        <a:cubicBezTo>
                          <a:pt x="1389601" y="11745"/>
                          <a:pt x="1552478" y="34605"/>
                          <a:pt x="1710308" y="85754"/>
                        </a:cubicBezTo>
                        <a:cubicBezTo>
                          <a:pt x="1871185" y="137856"/>
                          <a:pt x="1974340" y="240726"/>
                          <a:pt x="1987199" y="415986"/>
                        </a:cubicBezTo>
                        <a:cubicBezTo>
                          <a:pt x="2002439" y="624107"/>
                          <a:pt x="1996629" y="831085"/>
                          <a:pt x="1934050" y="1032634"/>
                        </a:cubicBezTo>
                        <a:cubicBezTo>
                          <a:pt x="1864327" y="1257138"/>
                          <a:pt x="1704783" y="1377058"/>
                          <a:pt x="1479707" y="1421921"/>
                        </a:cubicBezTo>
                        <a:cubicBezTo>
                          <a:pt x="1288159" y="1460116"/>
                          <a:pt x="1094611" y="1448686"/>
                          <a:pt x="877632" y="1450401"/>
                        </a:cubicBezTo>
                        <a:close/>
                      </a:path>
                    </a:pathLst>
                  </a:custGeom>
                  <a:noFill/>
                  <a:ln w="12700">
                    <a:solidFill>
                      <a:schemeClr val="accent2">
                        <a:lumMod val="50000"/>
                      </a:schemeClr>
                    </a:solidFill>
                    <a:round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noAutofit/>
                  </a:bodyPr>
                  <a:lstStyle/>
                  <a:p>
                    <a:pPr algn="ctr"/>
                  </a:p>
                </p:txBody>
              </p:sp>
            </p:grpSp>
            <p:grpSp>
              <p:nvGrpSpPr>
                <p:cNvPr id="68" name="组合 67" descr="ac7bb73a-5a54-4af7-8599-56a7f44ecc6c"/>
                <p:cNvGrpSpPr/>
                <p:nvPr/>
              </p:nvGrpSpPr>
              <p:grpSpPr>
                <a:xfrm>
                  <a:off x="7310417" y="3574568"/>
                  <a:ext cx="2494529" cy="1376020"/>
                  <a:chOff x="7469946" y="3062630"/>
                  <a:chExt cx="2494529" cy="1376020"/>
                </a:xfrm>
              </p:grpSpPr>
              <p:sp>
                <p:nvSpPr>
                  <p:cNvPr id="57" name="Bullet2" descr="16be7a8c-7e1a-4f06-b9a8-92e0cf240aa3"/>
                  <p:cNvSpPr/>
                  <p:nvPr>
                    <p:custDataLst>
                      <p:tags r:id="rId12"/>
                    </p:custDataLst>
                  </p:nvPr>
                </p:nvSpPr>
                <p:spPr>
                  <a:xfrm>
                    <a:off x="7469946" y="3062630"/>
                    <a:ext cx="2494529" cy="521955"/>
                  </a:xfrm>
                  <a:prstGeom prst="roundRect">
                    <a:avLst>
                      <a:gd name="adj" fmla="val 0"/>
                    </a:avLst>
                  </a:prstGeom>
                  <a:noFill/>
                  <a:ln w="12700" cap="rnd">
                    <a:noFill/>
                    <a:prstDash val="solid"/>
                    <a:round/>
                  </a:ln>
                  <a:effectLst>
                    <a:outerShdw blurRad="254000" dist="127000" algn="ctr" rotWithShape="0">
                      <a:schemeClr val="bg1">
                        <a:lumMod val="65000"/>
                        <a:alpha val="20000"/>
                      </a:scheme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anchor="b" anchorCtr="0">
                    <a:norm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r>
                      <a:rPr lang="en-US" sz="2000" b="1" i="0" u="none">
                        <a:solidFill>
                          <a:srgbClr val="FFFFFF"/>
                        </a:solidFill>
                        <a:latin typeface="Arial" panose="020B0604020202020204"/>
                      </a:rPr>
                      <a:t>Parents' aspirations</a:t>
                    </a:r>
                    <a:endParaRPr lang="en-US" sz="2000" b="1" i="0" u="none">
                      <a:solidFill>
                        <a:srgbClr val="FFFFFF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58" name="Text2" descr="efe76e41-74ff-47c7-9e6d-05138c12a9fe"/>
                  <p:cNvSpPr txBox="1"/>
                  <p:nvPr>
                    <p:custDataLst>
                      <p:tags r:id="rId13"/>
                    </p:custDataLst>
                  </p:nvPr>
                </p:nvSpPr>
                <p:spPr>
                  <a:xfrm>
                    <a:off x="7469946" y="3584585"/>
                    <a:ext cx="2494529" cy="854065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t" anchorCtr="0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>
                      <a:lnSpc>
                        <a:spcPct val="120000"/>
                      </a:lnSpc>
                    </a:pPr>
                    <a:r>
                      <a:rPr lang="en-US" sz="2000" b="1" i="0" u="none">
                        <a:solidFill>
                          <a:srgbClr val="FFFFFF"/>
                        </a:solidFill>
                        <a:latin typeface="Times New Roman" panose="02020603050405020304" charset="0"/>
                        <a:cs typeface="Times New Roman" panose="02020603050405020304" charset="0"/>
                      </a:rPr>
                      <a:t>Many parents want their children </a:t>
                    </a:r>
                    <a:r>
                      <a:rPr lang="en-US" altLang="zh-CN" sz="2000" b="1" i="0" u="none">
                        <a:solidFill>
                          <a:srgbClr val="FFFFFF"/>
                        </a:solidFill>
                        <a:latin typeface="Times New Roman" panose="02020603050405020304" charset="0"/>
                        <a:cs typeface="Times New Roman" panose="02020603050405020304" charset="0"/>
                      </a:rPr>
                      <a:t>will have a bright future</a:t>
                    </a:r>
                    <a:r>
                      <a:rPr lang="en-US" sz="2000" b="1" i="0" u="none">
                        <a:solidFill>
                          <a:srgbClr val="FFFFFF"/>
                        </a:solidFill>
                        <a:latin typeface="Times New Roman" panose="02020603050405020304" charset="0"/>
                        <a:cs typeface="Times New Roman" panose="02020603050405020304" charset="0"/>
                      </a:rPr>
                      <a:t>.</a:t>
                    </a:r>
                    <a:endParaRPr lang="en-US" sz="2000" b="1" i="0" u="none">
                      <a:solidFill>
                        <a:srgbClr val="FFFFFF"/>
                      </a:solidFill>
                      <a:latin typeface="Times New Roman" panose="02020603050405020304" charset="0"/>
                      <a:cs typeface="Times New Roman" panose="02020603050405020304" charset="0"/>
                    </a:endParaRPr>
                  </a:p>
                </p:txBody>
              </p:sp>
            </p:grpSp>
          </p:grpSp>
          <p:grpSp>
            <p:nvGrpSpPr>
              <p:cNvPr id="76" name="组合 75" descr="c1cfcc05-adae-482c-953e-c8f884fac29b"/>
              <p:cNvGrpSpPr/>
              <p:nvPr/>
            </p:nvGrpSpPr>
            <p:grpSpPr>
              <a:xfrm>
                <a:off x="5482259" y="4865634"/>
                <a:ext cx="736467" cy="608115"/>
                <a:chOff x="5668451" y="4575253"/>
                <a:chExt cx="736467" cy="608115"/>
              </a:xfrm>
            </p:grpSpPr>
            <p:grpSp>
              <p:nvGrpSpPr>
                <p:cNvPr id="45" name="组合 44" descr="96701991-c65d-4eb7-bfae-ac9273a5793f"/>
                <p:cNvGrpSpPr/>
                <p:nvPr/>
              </p:nvGrpSpPr>
              <p:grpSpPr>
                <a:xfrm>
                  <a:off x="5668451" y="4575253"/>
                  <a:ext cx="736467" cy="608115"/>
                  <a:chOff x="7314022" y="4944934"/>
                  <a:chExt cx="704972" cy="582109"/>
                </a:xfrm>
              </p:grpSpPr>
              <p:sp>
                <p:nvSpPr>
                  <p:cNvPr id="33" name="图形 17" descr="4ef942b9-a3ed-41aa-9251-8d32cfd0373e"/>
                  <p:cNvSpPr/>
                  <p:nvPr>
                    <p:custDataLst>
                      <p:tags r:id="rId14"/>
                    </p:custDataLst>
                  </p:nvPr>
                </p:nvSpPr>
                <p:spPr>
                  <a:xfrm rot="18188051">
                    <a:off x="7404889" y="4912937"/>
                    <a:ext cx="569204" cy="659007"/>
                  </a:xfrm>
                  <a:custGeom>
                    <a:avLst/>
                    <a:gdLst>
                      <a:gd name="connsiteX0" fmla="*/ 8846 w 160511"/>
                      <a:gd name="connsiteY0" fmla="*/ 9103 h 166571"/>
                      <a:gd name="connsiteX1" fmla="*/ 30563 w 160511"/>
                      <a:gd name="connsiteY1" fmla="*/ 150740 h 166571"/>
                      <a:gd name="connsiteX2" fmla="*/ 160389 w 160511"/>
                      <a:gd name="connsiteY2" fmla="*/ 109782 h 166571"/>
                      <a:gd name="connsiteX3" fmla="*/ 110097 w 160511"/>
                      <a:gd name="connsiteY3" fmla="*/ 41488 h 166571"/>
                      <a:gd name="connsiteX4" fmla="*/ 17514 w 160511"/>
                      <a:gd name="connsiteY4" fmla="*/ 5388 h 166571"/>
                      <a:gd name="connsiteX5" fmla="*/ 8846 w 160511"/>
                      <a:gd name="connsiteY5" fmla="*/ 9103 h 1665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511" h="166571">
                        <a:moveTo>
                          <a:pt x="8846" y="9103"/>
                        </a:moveTo>
                        <a:cubicBezTo>
                          <a:pt x="8846" y="9103"/>
                          <a:pt x="-21634" y="111592"/>
                          <a:pt x="30563" y="150740"/>
                        </a:cubicBezTo>
                        <a:cubicBezTo>
                          <a:pt x="82760" y="189888"/>
                          <a:pt x="164103" y="148835"/>
                          <a:pt x="160389" y="109782"/>
                        </a:cubicBezTo>
                        <a:cubicBezTo>
                          <a:pt x="156674" y="70730"/>
                          <a:pt x="145149" y="52632"/>
                          <a:pt x="110097" y="41488"/>
                        </a:cubicBezTo>
                        <a:cubicBezTo>
                          <a:pt x="75045" y="30344"/>
                          <a:pt x="22181" y="19009"/>
                          <a:pt x="17514" y="5388"/>
                        </a:cubicBezTo>
                        <a:cubicBezTo>
                          <a:pt x="12846" y="-8232"/>
                          <a:pt x="9132" y="8151"/>
                          <a:pt x="8846" y="9103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l"/>
                  </a:p>
                </p:txBody>
              </p:sp>
              <p:sp>
                <p:nvSpPr>
                  <p:cNvPr id="34" name="图形 17" descr="21d9781e-c67c-4606-983e-4c497e0a7b78"/>
                  <p:cNvSpPr/>
                  <p:nvPr>
                    <p:custDataLst>
                      <p:tags r:id="rId15"/>
                    </p:custDataLst>
                  </p:nvPr>
                </p:nvSpPr>
                <p:spPr>
                  <a:xfrm rot="18188051">
                    <a:off x="7358924" y="4900032"/>
                    <a:ext cx="569204" cy="659007"/>
                  </a:xfrm>
                  <a:custGeom>
                    <a:avLst/>
                    <a:gdLst>
                      <a:gd name="connsiteX0" fmla="*/ 8846 w 160511"/>
                      <a:gd name="connsiteY0" fmla="*/ 9103 h 166571"/>
                      <a:gd name="connsiteX1" fmla="*/ 30563 w 160511"/>
                      <a:gd name="connsiteY1" fmla="*/ 150740 h 166571"/>
                      <a:gd name="connsiteX2" fmla="*/ 160389 w 160511"/>
                      <a:gd name="connsiteY2" fmla="*/ 109782 h 166571"/>
                      <a:gd name="connsiteX3" fmla="*/ 110097 w 160511"/>
                      <a:gd name="connsiteY3" fmla="*/ 41488 h 166571"/>
                      <a:gd name="connsiteX4" fmla="*/ 17514 w 160511"/>
                      <a:gd name="connsiteY4" fmla="*/ 5388 h 166571"/>
                      <a:gd name="connsiteX5" fmla="*/ 8846 w 160511"/>
                      <a:gd name="connsiteY5" fmla="*/ 9103 h 1665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511" h="166571">
                        <a:moveTo>
                          <a:pt x="8846" y="9103"/>
                        </a:moveTo>
                        <a:cubicBezTo>
                          <a:pt x="8846" y="9103"/>
                          <a:pt x="-21634" y="111592"/>
                          <a:pt x="30563" y="150740"/>
                        </a:cubicBezTo>
                        <a:cubicBezTo>
                          <a:pt x="82760" y="189888"/>
                          <a:pt x="164103" y="148835"/>
                          <a:pt x="160389" y="109782"/>
                        </a:cubicBezTo>
                        <a:cubicBezTo>
                          <a:pt x="156674" y="70730"/>
                          <a:pt x="145149" y="52632"/>
                          <a:pt x="110097" y="41488"/>
                        </a:cubicBezTo>
                        <a:cubicBezTo>
                          <a:pt x="75045" y="30344"/>
                          <a:pt x="22181" y="19009"/>
                          <a:pt x="17514" y="5388"/>
                        </a:cubicBezTo>
                        <a:cubicBezTo>
                          <a:pt x="12846" y="-8232"/>
                          <a:pt x="9132" y="8151"/>
                          <a:pt x="8846" y="9103"/>
                        </a:cubicBezTo>
                        <a:close/>
                      </a:path>
                    </a:pathLst>
                  </a:custGeom>
                  <a:noFill/>
                  <a:ln w="12700" cap="flat">
                    <a:solidFill>
                      <a:schemeClr val="accent2">
                        <a:lumMod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l"/>
                  </a:p>
                </p:txBody>
              </p:sp>
            </p:grpSp>
            <p:sp>
              <p:nvSpPr>
                <p:cNvPr id="60" name="Number2" descr="f6fc6e16-db68-43f8-8673-dfb3d7d45b93"/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5812505" y="4662049"/>
                  <a:ext cx="517494" cy="517492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>
                  <a:normAutofit lnSpcReduction="10000"/>
                </a:bodyPr>
                <a:lstStyle/>
                <a:p>
                  <a:pPr algn="ctr"/>
                  <a:r>
                    <a:rPr lang="en-US" sz="2000" b="1" i="0" u="none">
                      <a:solidFill>
                        <a:srgbClr val="FFFFFF"/>
                      </a:solidFill>
                      <a:latin typeface="Arial" panose="020B0604020202020204"/>
                    </a:rPr>
                    <a:t>01</a:t>
                  </a:r>
                  <a:endParaRPr lang="en-US" sz="2000" b="1" i="0" u="none">
                    <a:solidFill>
                      <a:srgbClr val="FFFFFF"/>
                    </a:solidFill>
                    <a:latin typeface="Arial" panose="020B0604020202020204"/>
                  </a:endParaRPr>
                </a:p>
              </p:txBody>
            </p:sp>
          </p:grpSp>
        </p:grpSp>
        <p:grpSp>
          <p:nvGrpSpPr>
            <p:cNvPr id="82" name="组合 81" descr="b730e195-fb2c-4757-be4d-eaa174cc1ad6"/>
            <p:cNvGrpSpPr/>
            <p:nvPr/>
          </p:nvGrpSpPr>
          <p:grpSpPr>
            <a:xfrm>
              <a:off x="2125730" y="2540021"/>
              <a:ext cx="3406871" cy="2865938"/>
              <a:chOff x="2125730" y="2540021"/>
              <a:chExt cx="3406871" cy="2865938"/>
            </a:xfrm>
          </p:grpSpPr>
          <p:grpSp>
            <p:nvGrpSpPr>
              <p:cNvPr id="79" name="组合 78" descr="ea75dc56-f4e0-48d5-871b-4ed4c28c4365"/>
              <p:cNvGrpSpPr/>
              <p:nvPr/>
            </p:nvGrpSpPr>
            <p:grpSpPr>
              <a:xfrm>
                <a:off x="3231267" y="2540021"/>
                <a:ext cx="736788" cy="606910"/>
                <a:chOff x="3625540" y="1893052"/>
                <a:chExt cx="736788" cy="606910"/>
              </a:xfrm>
            </p:grpSpPr>
            <p:grpSp>
              <p:nvGrpSpPr>
                <p:cNvPr id="26" name="组合 25" descr="b3bc7c81-b075-4dc8-8a88-a466da442430"/>
                <p:cNvGrpSpPr/>
                <p:nvPr/>
              </p:nvGrpSpPr>
              <p:grpSpPr>
                <a:xfrm rot="20498300">
                  <a:off x="3625540" y="1893052"/>
                  <a:ext cx="736788" cy="606910"/>
                  <a:chOff x="3730183" y="2409063"/>
                  <a:chExt cx="705280" cy="580956"/>
                </a:xfrm>
              </p:grpSpPr>
              <p:sp>
                <p:nvSpPr>
                  <p:cNvPr id="24" name="图形 17" descr="a0521570-5aec-45d9-af03-7b7538ec4b52"/>
                  <p:cNvSpPr/>
                  <p:nvPr>
                    <p:custDataLst>
                      <p:tags r:id="rId17"/>
                    </p:custDataLst>
                  </p:nvPr>
                </p:nvSpPr>
                <p:spPr>
                  <a:xfrm rot="7302224">
                    <a:off x="3775085" y="2364161"/>
                    <a:ext cx="569204" cy="659007"/>
                  </a:xfrm>
                  <a:custGeom>
                    <a:avLst/>
                    <a:gdLst>
                      <a:gd name="connsiteX0" fmla="*/ 8846 w 160511"/>
                      <a:gd name="connsiteY0" fmla="*/ 9103 h 166571"/>
                      <a:gd name="connsiteX1" fmla="*/ 30563 w 160511"/>
                      <a:gd name="connsiteY1" fmla="*/ 150740 h 166571"/>
                      <a:gd name="connsiteX2" fmla="*/ 160389 w 160511"/>
                      <a:gd name="connsiteY2" fmla="*/ 109782 h 166571"/>
                      <a:gd name="connsiteX3" fmla="*/ 110097 w 160511"/>
                      <a:gd name="connsiteY3" fmla="*/ 41488 h 166571"/>
                      <a:gd name="connsiteX4" fmla="*/ 17514 w 160511"/>
                      <a:gd name="connsiteY4" fmla="*/ 5388 h 166571"/>
                      <a:gd name="connsiteX5" fmla="*/ 8846 w 160511"/>
                      <a:gd name="connsiteY5" fmla="*/ 9103 h 1665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511" h="166571">
                        <a:moveTo>
                          <a:pt x="8846" y="9103"/>
                        </a:moveTo>
                        <a:cubicBezTo>
                          <a:pt x="8846" y="9103"/>
                          <a:pt x="-21634" y="111592"/>
                          <a:pt x="30563" y="150740"/>
                        </a:cubicBezTo>
                        <a:cubicBezTo>
                          <a:pt x="82760" y="189888"/>
                          <a:pt x="164103" y="148835"/>
                          <a:pt x="160389" y="109782"/>
                        </a:cubicBezTo>
                        <a:cubicBezTo>
                          <a:pt x="156674" y="70730"/>
                          <a:pt x="145149" y="52632"/>
                          <a:pt x="110097" y="41488"/>
                        </a:cubicBezTo>
                        <a:cubicBezTo>
                          <a:pt x="75045" y="30344"/>
                          <a:pt x="22181" y="19009"/>
                          <a:pt x="17514" y="5388"/>
                        </a:cubicBezTo>
                        <a:cubicBezTo>
                          <a:pt x="12846" y="-8232"/>
                          <a:pt x="9132" y="8151"/>
                          <a:pt x="8846" y="9103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l"/>
                  </a:p>
                </p:txBody>
              </p:sp>
              <p:sp>
                <p:nvSpPr>
                  <p:cNvPr id="25" name="图形 17" descr="81a38847-3d3f-40a6-b194-e5b1054e2f5c"/>
                  <p:cNvSpPr/>
                  <p:nvPr>
                    <p:custDataLst>
                      <p:tags r:id="rId18"/>
                    </p:custDataLst>
                  </p:nvPr>
                </p:nvSpPr>
                <p:spPr>
                  <a:xfrm rot="7302224">
                    <a:off x="3821358" y="2375913"/>
                    <a:ext cx="569204" cy="659007"/>
                  </a:xfrm>
                  <a:custGeom>
                    <a:avLst/>
                    <a:gdLst>
                      <a:gd name="connsiteX0" fmla="*/ 8846 w 160511"/>
                      <a:gd name="connsiteY0" fmla="*/ 9103 h 166571"/>
                      <a:gd name="connsiteX1" fmla="*/ 30563 w 160511"/>
                      <a:gd name="connsiteY1" fmla="*/ 150740 h 166571"/>
                      <a:gd name="connsiteX2" fmla="*/ 160389 w 160511"/>
                      <a:gd name="connsiteY2" fmla="*/ 109782 h 166571"/>
                      <a:gd name="connsiteX3" fmla="*/ 110097 w 160511"/>
                      <a:gd name="connsiteY3" fmla="*/ 41488 h 166571"/>
                      <a:gd name="connsiteX4" fmla="*/ 17514 w 160511"/>
                      <a:gd name="connsiteY4" fmla="*/ 5388 h 166571"/>
                      <a:gd name="connsiteX5" fmla="*/ 8846 w 160511"/>
                      <a:gd name="connsiteY5" fmla="*/ 9103 h 1665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511" h="166571">
                        <a:moveTo>
                          <a:pt x="8846" y="9103"/>
                        </a:moveTo>
                        <a:cubicBezTo>
                          <a:pt x="8846" y="9103"/>
                          <a:pt x="-21634" y="111592"/>
                          <a:pt x="30563" y="150740"/>
                        </a:cubicBezTo>
                        <a:cubicBezTo>
                          <a:pt x="82760" y="189888"/>
                          <a:pt x="164103" y="148835"/>
                          <a:pt x="160389" y="109782"/>
                        </a:cubicBezTo>
                        <a:cubicBezTo>
                          <a:pt x="156674" y="70730"/>
                          <a:pt x="145149" y="52632"/>
                          <a:pt x="110097" y="41488"/>
                        </a:cubicBezTo>
                        <a:cubicBezTo>
                          <a:pt x="75045" y="30344"/>
                          <a:pt x="22181" y="19009"/>
                          <a:pt x="17514" y="5388"/>
                        </a:cubicBezTo>
                        <a:cubicBezTo>
                          <a:pt x="12846" y="-8232"/>
                          <a:pt x="9132" y="8151"/>
                          <a:pt x="8846" y="9103"/>
                        </a:cubicBezTo>
                        <a:close/>
                      </a:path>
                    </a:pathLst>
                  </a:custGeom>
                  <a:noFill/>
                  <a:ln w="12700" cap="flat">
                    <a:solidFill>
                      <a:schemeClr val="accent1">
                        <a:lumMod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l"/>
                  </a:p>
                </p:txBody>
              </p:sp>
            </p:grpSp>
            <p:sp>
              <p:nvSpPr>
                <p:cNvPr id="55" name="Number3" descr="d61bcd0a-d983-4098-97d0-8bee747d2e43"/>
                <p:cNvSpPr/>
                <p:nvPr>
                  <p:custDataLst>
                    <p:tags r:id="rId19"/>
                  </p:custDataLst>
                </p:nvPr>
              </p:nvSpPr>
              <p:spPr>
                <a:xfrm>
                  <a:off x="3687495" y="1918720"/>
                  <a:ext cx="517494" cy="517492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>
                  <a:normAutofit lnSpcReduction="10000"/>
                </a:bodyPr>
                <a:lstStyle/>
                <a:p>
                  <a:pPr algn="ctr"/>
                  <a:r>
                    <a:rPr lang="en-US" sz="2000" b="1" i="0" u="none">
                      <a:solidFill>
                        <a:srgbClr val="FFFFFF"/>
                      </a:solidFill>
                      <a:latin typeface="Arial" panose="020B0604020202020204"/>
                    </a:rPr>
                    <a:t>02</a:t>
                  </a:r>
                  <a:endParaRPr lang="en-US" sz="2000" b="1" i="0" u="none">
                    <a:solidFill>
                      <a:srgbClr val="FFFFFF"/>
                    </a:solidFill>
                    <a:latin typeface="Arial" panose="020B0604020202020204"/>
                  </a:endParaRPr>
                </a:p>
              </p:txBody>
            </p:sp>
          </p:grpSp>
          <p:grpSp>
            <p:nvGrpSpPr>
              <p:cNvPr id="77" name="组合 76" descr="80ed728d-ad16-4886-80b9-cec235b129b0"/>
              <p:cNvGrpSpPr/>
              <p:nvPr/>
            </p:nvGrpSpPr>
            <p:grpSpPr>
              <a:xfrm>
                <a:off x="2125730" y="3254551"/>
                <a:ext cx="3406871" cy="2151408"/>
                <a:chOff x="2206760" y="3204459"/>
                <a:chExt cx="3406871" cy="2151408"/>
              </a:xfrm>
            </p:grpSpPr>
            <p:grpSp>
              <p:nvGrpSpPr>
                <p:cNvPr id="42" name="组合 41" descr="e393a4f4-20d5-4fc8-9057-b2af0857fb1a"/>
                <p:cNvGrpSpPr/>
                <p:nvPr/>
              </p:nvGrpSpPr>
              <p:grpSpPr>
                <a:xfrm>
                  <a:off x="2206760" y="3204459"/>
                  <a:ext cx="3406871" cy="2151408"/>
                  <a:chOff x="4375720" y="3560022"/>
                  <a:chExt cx="2978349" cy="2019580"/>
                </a:xfrm>
              </p:grpSpPr>
              <p:sp>
                <p:nvSpPr>
                  <p:cNvPr id="8" name="任意多边形: 形状 7" descr="0258a62b-66e7-4edc-ac99-c0187d290669"/>
                  <p:cNvSpPr/>
                  <p:nvPr>
                    <p:custDataLst>
                      <p:tags r:id="rId20"/>
                    </p:custDataLst>
                  </p:nvPr>
                </p:nvSpPr>
                <p:spPr>
                  <a:xfrm>
                    <a:off x="4375720" y="3560022"/>
                    <a:ext cx="2978349" cy="2019580"/>
                  </a:xfrm>
                  <a:custGeom>
                    <a:avLst/>
                    <a:gdLst>
                      <a:gd name="connsiteX0" fmla="*/ 1028698 w 1981142"/>
                      <a:gd name="connsiteY0" fmla="*/ 1415810 h 1423107"/>
                      <a:gd name="connsiteX1" fmla="*/ 372044 w 1981142"/>
                      <a:gd name="connsiteY1" fmla="*/ 1305892 h 1423107"/>
                      <a:gd name="connsiteX2" fmla="*/ 6665 w 1981142"/>
                      <a:gd name="connsiteY2" fmla="*/ 897650 h 1423107"/>
                      <a:gd name="connsiteX3" fmla="*/ 120680 w 1981142"/>
                      <a:gd name="connsiteY3" fmla="*/ 488266 h 1423107"/>
                      <a:gd name="connsiteX4" fmla="*/ 505490 w 1981142"/>
                      <a:gd name="connsiteY4" fmla="*/ 123172 h 1423107"/>
                      <a:gd name="connsiteX5" fmla="*/ 925161 w 1981142"/>
                      <a:gd name="connsiteY5" fmla="*/ 3062 h 1423107"/>
                      <a:gd name="connsiteX6" fmla="*/ 1882138 w 1981142"/>
                      <a:gd name="connsiteY6" fmla="*/ 447975 h 1423107"/>
                      <a:gd name="connsiteX7" fmla="*/ 1897569 w 1981142"/>
                      <a:gd name="connsiteY7" fmla="*/ 904699 h 1423107"/>
                      <a:gd name="connsiteX8" fmla="*/ 1408364 w 1981142"/>
                      <a:gd name="connsiteY8" fmla="*/ 1359422 h 1423107"/>
                      <a:gd name="connsiteX9" fmla="*/ 1028793 w 1981142"/>
                      <a:gd name="connsiteY9" fmla="*/ 1415620 h 1423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981142" h="1423107">
                        <a:moveTo>
                          <a:pt x="1028698" y="1415810"/>
                        </a:moveTo>
                        <a:cubicBezTo>
                          <a:pt x="817148" y="1418858"/>
                          <a:pt x="592072" y="1375996"/>
                          <a:pt x="372044" y="1305892"/>
                        </a:cubicBezTo>
                        <a:cubicBezTo>
                          <a:pt x="171162" y="1241979"/>
                          <a:pt x="41336" y="1111201"/>
                          <a:pt x="6665" y="897650"/>
                        </a:cubicBezTo>
                        <a:cubicBezTo>
                          <a:pt x="-18290" y="744107"/>
                          <a:pt x="28382" y="609424"/>
                          <a:pt x="120680" y="488266"/>
                        </a:cubicBezTo>
                        <a:cubicBezTo>
                          <a:pt x="229169" y="345867"/>
                          <a:pt x="356138" y="222994"/>
                          <a:pt x="505490" y="123172"/>
                        </a:cubicBezTo>
                        <a:cubicBezTo>
                          <a:pt x="632934" y="38019"/>
                          <a:pt x="776286" y="13921"/>
                          <a:pt x="925161" y="3062"/>
                        </a:cubicBezTo>
                        <a:cubicBezTo>
                          <a:pt x="1327307" y="-26180"/>
                          <a:pt x="1631345" y="156415"/>
                          <a:pt x="1882138" y="447975"/>
                        </a:cubicBezTo>
                        <a:cubicBezTo>
                          <a:pt x="2008535" y="594946"/>
                          <a:pt x="2014155" y="750584"/>
                          <a:pt x="1897569" y="904699"/>
                        </a:cubicBezTo>
                        <a:cubicBezTo>
                          <a:pt x="1761837" y="1084150"/>
                          <a:pt x="1593435" y="1232359"/>
                          <a:pt x="1408364" y="1359422"/>
                        </a:cubicBezTo>
                        <a:cubicBezTo>
                          <a:pt x="1300446" y="1433527"/>
                          <a:pt x="1173954" y="1428193"/>
                          <a:pt x="1028793" y="141562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31750">
                    <a:noFill/>
                    <a:round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noAutofit/>
                  </a:bodyPr>
                  <a:lstStyle/>
                  <a:p>
                    <a:pPr algn="ctr"/>
                  </a:p>
                </p:txBody>
              </p:sp>
              <p:sp>
                <p:nvSpPr>
                  <p:cNvPr id="13" name="任意多边形: 形状 12" descr="005a4a70-e4f8-4c03-b1b5-62e90b063836"/>
                  <p:cNvSpPr/>
                  <p:nvPr>
                    <p:custDataLst>
                      <p:tags r:id="rId21"/>
                    </p:custDataLst>
                  </p:nvPr>
                </p:nvSpPr>
                <p:spPr>
                  <a:xfrm>
                    <a:off x="4636512" y="3718654"/>
                    <a:ext cx="2653164" cy="1821123"/>
                  </a:xfrm>
                  <a:custGeom>
                    <a:avLst/>
                    <a:gdLst>
                      <a:gd name="connsiteX0" fmla="*/ 1028698 w 1981142"/>
                      <a:gd name="connsiteY0" fmla="*/ 1415810 h 1423107"/>
                      <a:gd name="connsiteX1" fmla="*/ 372044 w 1981142"/>
                      <a:gd name="connsiteY1" fmla="*/ 1305892 h 1423107"/>
                      <a:gd name="connsiteX2" fmla="*/ 6665 w 1981142"/>
                      <a:gd name="connsiteY2" fmla="*/ 897650 h 1423107"/>
                      <a:gd name="connsiteX3" fmla="*/ 120680 w 1981142"/>
                      <a:gd name="connsiteY3" fmla="*/ 488266 h 1423107"/>
                      <a:gd name="connsiteX4" fmla="*/ 505490 w 1981142"/>
                      <a:gd name="connsiteY4" fmla="*/ 123172 h 1423107"/>
                      <a:gd name="connsiteX5" fmla="*/ 925161 w 1981142"/>
                      <a:gd name="connsiteY5" fmla="*/ 3062 h 1423107"/>
                      <a:gd name="connsiteX6" fmla="*/ 1882138 w 1981142"/>
                      <a:gd name="connsiteY6" fmla="*/ 447975 h 1423107"/>
                      <a:gd name="connsiteX7" fmla="*/ 1897569 w 1981142"/>
                      <a:gd name="connsiteY7" fmla="*/ 904699 h 1423107"/>
                      <a:gd name="connsiteX8" fmla="*/ 1408364 w 1981142"/>
                      <a:gd name="connsiteY8" fmla="*/ 1359422 h 1423107"/>
                      <a:gd name="connsiteX9" fmla="*/ 1028793 w 1981142"/>
                      <a:gd name="connsiteY9" fmla="*/ 1415620 h 1423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981142" h="1423107">
                        <a:moveTo>
                          <a:pt x="1028698" y="1415810"/>
                        </a:moveTo>
                        <a:cubicBezTo>
                          <a:pt x="817148" y="1418858"/>
                          <a:pt x="592072" y="1375996"/>
                          <a:pt x="372044" y="1305892"/>
                        </a:cubicBezTo>
                        <a:cubicBezTo>
                          <a:pt x="171162" y="1241979"/>
                          <a:pt x="41336" y="1111201"/>
                          <a:pt x="6665" y="897650"/>
                        </a:cubicBezTo>
                        <a:cubicBezTo>
                          <a:pt x="-18290" y="744107"/>
                          <a:pt x="28382" y="609424"/>
                          <a:pt x="120680" y="488266"/>
                        </a:cubicBezTo>
                        <a:cubicBezTo>
                          <a:pt x="229169" y="345867"/>
                          <a:pt x="356138" y="222994"/>
                          <a:pt x="505490" y="123172"/>
                        </a:cubicBezTo>
                        <a:cubicBezTo>
                          <a:pt x="632934" y="38019"/>
                          <a:pt x="776286" y="13921"/>
                          <a:pt x="925161" y="3062"/>
                        </a:cubicBezTo>
                        <a:cubicBezTo>
                          <a:pt x="1327307" y="-26180"/>
                          <a:pt x="1631345" y="156415"/>
                          <a:pt x="1882138" y="447975"/>
                        </a:cubicBezTo>
                        <a:cubicBezTo>
                          <a:pt x="2008535" y="594946"/>
                          <a:pt x="2014155" y="750584"/>
                          <a:pt x="1897569" y="904699"/>
                        </a:cubicBezTo>
                        <a:cubicBezTo>
                          <a:pt x="1761837" y="1084150"/>
                          <a:pt x="1593435" y="1232359"/>
                          <a:pt x="1408364" y="1359422"/>
                        </a:cubicBezTo>
                        <a:cubicBezTo>
                          <a:pt x="1300446" y="1433527"/>
                          <a:pt x="1173954" y="1428193"/>
                          <a:pt x="1028793" y="1415620"/>
                        </a:cubicBezTo>
                        <a:close/>
                      </a:path>
                    </a:pathLst>
                  </a:custGeom>
                  <a:noFill/>
                  <a:ln w="12700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noAutofit/>
                  </a:bodyPr>
                  <a:lstStyle/>
                  <a:p>
                    <a:pPr algn="ctr"/>
                  </a:p>
                </p:txBody>
              </p:sp>
            </p:grpSp>
            <p:sp>
              <p:nvSpPr>
                <p:cNvPr id="62" name="Bullet3" descr="fba1886f-1c6e-41a1-8cb5-f1b31a26d0dc"/>
                <p:cNvSpPr/>
                <p:nvPr>
                  <p:custDataLst>
                    <p:tags r:id="rId22"/>
                  </p:custDataLst>
                </p:nvPr>
              </p:nvSpPr>
              <p:spPr>
                <a:xfrm>
                  <a:off x="2867026" y="3697540"/>
                  <a:ext cx="2540384" cy="562952"/>
                </a:xfrm>
                <a:prstGeom prst="roundRect">
                  <a:avLst>
                    <a:gd name="adj" fmla="val 0"/>
                  </a:avLst>
                </a:prstGeom>
                <a:noFill/>
                <a:ln w="12700" cap="rnd">
                  <a:noFill/>
                  <a:prstDash val="solid"/>
                  <a:round/>
                </a:ln>
                <a:effectLst>
                  <a:outerShdw blurRad="254000" dist="127000" algn="ctr" rotWithShape="0">
                    <a:schemeClr val="bg1">
                      <a:lumMod val="65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anchor="b" anchorCtr="0">
                  <a:normAutofit fontScale="8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r>
                    <a:rPr lang="en-US" sz="2000" b="1" i="0" u="none">
                      <a:solidFill>
                        <a:srgbClr val="FFFFFF"/>
                      </a:solidFill>
                      <a:latin typeface="微软雅黑" panose="020B0503020204020204" charset="-122"/>
                    </a:rPr>
                    <a:t>"Don't Let Your Child Lose at the Starting Line"</a:t>
                  </a:r>
                  <a:endParaRPr lang="en-US" sz="2000" b="1" i="0" u="none">
                    <a:solidFill>
                      <a:srgbClr val="FFFFFF"/>
                    </a:solidFill>
                    <a:latin typeface="微软雅黑" panose="020B0503020204020204" charset="-122"/>
                  </a:endParaRPr>
                </a:p>
              </p:txBody>
            </p:sp>
            <p:sp>
              <p:nvSpPr>
                <p:cNvPr id="63" name="Text3" descr="3be42de0-8a7b-4c04-b0be-a506e9216a14"/>
                <p:cNvSpPr txBox="1"/>
                <p:nvPr>
                  <p:custDataLst>
                    <p:tags r:id="rId23"/>
                  </p:custDataLst>
                </p:nvPr>
              </p:nvSpPr>
              <p:spPr>
                <a:xfrm>
                  <a:off x="2867026" y="4260491"/>
                  <a:ext cx="2540384" cy="854065"/>
                </a:xfrm>
                <a:prstGeom prst="rect">
                  <a:avLst/>
                </a:prstGeom>
                <a:noFill/>
              </p:spPr>
              <p:txBody>
                <a:bodyPr wrap="square" rtlCol="0" anchor="t" anchorCtr="0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>
                    <a:lnSpc>
                      <a:spcPct val="120000"/>
                    </a:lnSpc>
                  </a:pPr>
                  <a:r>
                    <a:rPr lang="en-US" sz="2000" b="1" i="0" u="none">
                      <a:solidFill>
                        <a:srgbClr val="FFFFFF"/>
                      </a:solidFill>
                      <a:latin typeface="Times New Roman" panose="02020603050405020304" charset="0"/>
                      <a:cs typeface="Times New Roman" panose="02020603050405020304" charset="0"/>
                    </a:rPr>
                    <a:t>A common belief emphasizing early education.</a:t>
                  </a:r>
                  <a:endParaRPr lang="en-US" sz="2000" b="1" i="0" u="none">
                    <a:solidFill>
                      <a:srgbClr val="FFFFFF"/>
                    </a:solidFill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</p:grp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38870" y="1066165"/>
            <a:ext cx="3385820" cy="27971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 descr="2306fbc4-f8c4-4e48-aab3-d6da6b6bb2ab"/>
          <p:cNvSpPr>
            <a:spLocks noGrp="1"/>
          </p:cNvSpPr>
          <p:nvPr>
            <p:ph type="title" hasCustomPrompt="1"/>
          </p:nvPr>
        </p:nvSpPr>
        <p:spPr>
          <a:xfrm>
            <a:off x="6743838" y="3034396"/>
            <a:ext cx="4775061" cy="1306373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3200" b="1" i="0" u="none">
                <a:solidFill>
                  <a:srgbClr val="2F2F2F"/>
                </a:solidFill>
                <a:latin typeface="Arial" panose="020B0604020202020204"/>
              </a:rPr>
              <a:t>Pros and Cons</a:t>
            </a:r>
            <a:endParaRPr lang="en-US" sz="3200" b="1" i="0" u="none">
              <a:solidFill>
                <a:srgbClr val="2F2F2F"/>
              </a:solidFill>
              <a:latin typeface="Arial" panose="020B0604020202020204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70be8dc1-c043-4a42-8a32-aa35d65fe76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>
                <a:solidFill>
                  <a:srgbClr val="2F2F2F"/>
                </a:solidFill>
                <a:latin typeface="Arial" panose="020B0604020202020204"/>
              </a:rPr>
              <a:t>Benefits</a:t>
            </a:r>
            <a:endParaRPr lang="en-US" sz="2800" b="1" i="0" u="none">
              <a:solidFill>
                <a:srgbClr val="2F2F2F"/>
              </a:solidFill>
              <a:latin typeface="Arial" panose="020B0604020202020204"/>
            </a:endParaRPr>
          </a:p>
        </p:txBody>
      </p:sp>
      <p:grpSp>
        <p:nvGrpSpPr>
          <p:cNvPr id="157" name="306f8ca5-a3fa-437e-9c76-aa6b3c7cc2c9.source.3.zh-Hans.pptx" descr="cf875126-c816-406d-9151-c48342446f1c"/>
          <p:cNvGrpSpPr/>
          <p:nvPr>
            <p:custDataLst>
              <p:tags r:id="rId1"/>
            </p:custDataLst>
          </p:nvPr>
        </p:nvGrpSpPr>
        <p:grpSpPr>
          <a:xfrm>
            <a:off x="751840" y="1333500"/>
            <a:ext cx="10767060" cy="5132086"/>
            <a:chOff x="751626" y="1333500"/>
            <a:chExt cx="10767274" cy="4640652"/>
          </a:xfrm>
        </p:grpSpPr>
        <p:grpSp>
          <p:nvGrpSpPr>
            <p:cNvPr id="156" name="组合 155" descr="21d1d371-db24-4267-ac63-5a5e6c5d33a6"/>
            <p:cNvGrpSpPr/>
            <p:nvPr/>
          </p:nvGrpSpPr>
          <p:grpSpPr>
            <a:xfrm>
              <a:off x="751626" y="1511689"/>
              <a:ext cx="4708526" cy="4462463"/>
              <a:chOff x="751626" y="1511689"/>
              <a:chExt cx="4708526" cy="4462463"/>
            </a:xfrm>
          </p:grpSpPr>
          <p:sp>
            <p:nvSpPr>
              <p:cNvPr id="19" name="îṣḻîḋê" descr="b165f677-56e3-46ee-9ec9-67f05215451d"/>
              <p:cNvSpPr/>
              <p:nvPr/>
            </p:nvSpPr>
            <p:spPr bwMode="auto">
              <a:xfrm>
                <a:off x="1294551" y="5877314"/>
                <a:ext cx="3541713" cy="96838"/>
              </a:xfrm>
              <a:custGeom>
                <a:avLst/>
                <a:gdLst>
                  <a:gd name="T0" fmla="*/ 0 w 2194"/>
                  <a:gd name="T1" fmla="*/ 0 h 60"/>
                  <a:gd name="T2" fmla="*/ 0 w 2194"/>
                  <a:gd name="T3" fmla="*/ 20 h 60"/>
                  <a:gd name="T4" fmla="*/ 40 w 2194"/>
                  <a:gd name="T5" fmla="*/ 60 h 60"/>
                  <a:gd name="T6" fmla="*/ 2153 w 2194"/>
                  <a:gd name="T7" fmla="*/ 60 h 60"/>
                  <a:gd name="T8" fmla="*/ 2194 w 2194"/>
                  <a:gd name="T9" fmla="*/ 20 h 60"/>
                  <a:gd name="T10" fmla="*/ 2194 w 2194"/>
                  <a:gd name="T11" fmla="*/ 0 h 60"/>
                  <a:gd name="T12" fmla="*/ 0 w 2194"/>
                  <a:gd name="T1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94" h="60">
                    <a:moveTo>
                      <a:pt x="0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42"/>
                      <a:pt x="18" y="60"/>
                      <a:pt x="40" y="60"/>
                    </a:cubicBezTo>
                    <a:cubicBezTo>
                      <a:pt x="2153" y="60"/>
                      <a:pt x="2153" y="60"/>
                      <a:pt x="2153" y="60"/>
                    </a:cubicBezTo>
                    <a:cubicBezTo>
                      <a:pt x="2176" y="60"/>
                      <a:pt x="2194" y="42"/>
                      <a:pt x="2194" y="20"/>
                    </a:cubicBezTo>
                    <a:cubicBezTo>
                      <a:pt x="2194" y="0"/>
                      <a:pt x="2194" y="0"/>
                      <a:pt x="219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20" name="îśḻiďé" descr="22f9991c-7a56-466e-9138-25db70dc773d"/>
              <p:cNvSpPr/>
              <p:nvPr/>
            </p:nvSpPr>
            <p:spPr bwMode="auto">
              <a:xfrm>
                <a:off x="1612051" y="3923102"/>
                <a:ext cx="2906713" cy="1879600"/>
              </a:xfrm>
              <a:custGeom>
                <a:avLst/>
                <a:gdLst>
                  <a:gd name="T0" fmla="*/ 1802 w 1802"/>
                  <a:gd name="T1" fmla="*/ 1165 h 1165"/>
                  <a:gd name="T2" fmla="*/ 1802 w 1802"/>
                  <a:gd name="T3" fmla="*/ 41 h 1165"/>
                  <a:gd name="T4" fmla="*/ 1760 w 1802"/>
                  <a:gd name="T5" fmla="*/ 0 h 1165"/>
                  <a:gd name="T6" fmla="*/ 41 w 1802"/>
                  <a:gd name="T7" fmla="*/ 0 h 1165"/>
                  <a:gd name="T8" fmla="*/ 0 w 1802"/>
                  <a:gd name="T9" fmla="*/ 41 h 1165"/>
                  <a:gd name="T10" fmla="*/ 0 w 1802"/>
                  <a:gd name="T11" fmla="*/ 1165 h 1165"/>
                  <a:gd name="T12" fmla="*/ 1802 w 1802"/>
                  <a:gd name="T13" fmla="*/ 1165 h 1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02" h="1165">
                    <a:moveTo>
                      <a:pt x="1802" y="1165"/>
                    </a:moveTo>
                    <a:cubicBezTo>
                      <a:pt x="1802" y="41"/>
                      <a:pt x="1802" y="41"/>
                      <a:pt x="1802" y="41"/>
                    </a:cubicBezTo>
                    <a:cubicBezTo>
                      <a:pt x="1802" y="18"/>
                      <a:pt x="1783" y="0"/>
                      <a:pt x="1760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  <a:cubicBezTo>
                      <a:pt x="0" y="1165"/>
                      <a:pt x="0" y="1165"/>
                      <a:pt x="0" y="1165"/>
                    </a:cubicBezTo>
                    <a:lnTo>
                      <a:pt x="1802" y="1165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21" name="íṣlîde" descr="ad877a90-5d72-4582-b052-9d2e5b9213db"/>
              <p:cNvSpPr/>
              <p:nvPr/>
            </p:nvSpPr>
            <p:spPr bwMode="auto">
              <a:xfrm>
                <a:off x="1242164" y="5801114"/>
                <a:ext cx="3644900" cy="120650"/>
              </a:xfrm>
              <a:custGeom>
                <a:avLst/>
                <a:gdLst>
                  <a:gd name="T0" fmla="*/ 0 w 2259"/>
                  <a:gd name="T1" fmla="*/ 0 h 75"/>
                  <a:gd name="T2" fmla="*/ 0 w 2259"/>
                  <a:gd name="T3" fmla="*/ 24 h 75"/>
                  <a:gd name="T4" fmla="*/ 42 w 2259"/>
                  <a:gd name="T5" fmla="*/ 75 h 75"/>
                  <a:gd name="T6" fmla="*/ 2218 w 2259"/>
                  <a:gd name="T7" fmla="*/ 75 h 75"/>
                  <a:gd name="T8" fmla="*/ 2259 w 2259"/>
                  <a:gd name="T9" fmla="*/ 24 h 75"/>
                  <a:gd name="T10" fmla="*/ 2259 w 2259"/>
                  <a:gd name="T11" fmla="*/ 0 h 75"/>
                  <a:gd name="T12" fmla="*/ 0 w 2259"/>
                  <a:gd name="T1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59" h="75">
                    <a:moveTo>
                      <a:pt x="0" y="0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52"/>
                      <a:pt x="19" y="75"/>
                      <a:pt x="42" y="75"/>
                    </a:cubicBezTo>
                    <a:cubicBezTo>
                      <a:pt x="2218" y="75"/>
                      <a:pt x="2218" y="75"/>
                      <a:pt x="2218" y="75"/>
                    </a:cubicBezTo>
                    <a:cubicBezTo>
                      <a:pt x="2241" y="75"/>
                      <a:pt x="2259" y="52"/>
                      <a:pt x="2259" y="24"/>
                    </a:cubicBezTo>
                    <a:cubicBezTo>
                      <a:pt x="2259" y="0"/>
                      <a:pt x="2259" y="0"/>
                      <a:pt x="225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22" name="isḻiḓè" descr="dfe39033-3900-4a12-afa4-4d4b5f40a777"/>
              <p:cNvSpPr/>
              <p:nvPr/>
            </p:nvSpPr>
            <p:spPr bwMode="auto">
              <a:xfrm>
                <a:off x="2766164" y="5801114"/>
                <a:ext cx="598488" cy="52388"/>
              </a:xfrm>
              <a:custGeom>
                <a:avLst/>
                <a:gdLst>
                  <a:gd name="T0" fmla="*/ 0 w 370"/>
                  <a:gd name="T1" fmla="*/ 0 h 32"/>
                  <a:gd name="T2" fmla="*/ 36 w 370"/>
                  <a:gd name="T3" fmla="*/ 32 h 32"/>
                  <a:gd name="T4" fmla="*/ 334 w 370"/>
                  <a:gd name="T5" fmla="*/ 32 h 32"/>
                  <a:gd name="T6" fmla="*/ 370 w 370"/>
                  <a:gd name="T7" fmla="*/ 0 h 32"/>
                  <a:gd name="T8" fmla="*/ 0 w 37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0" h="32">
                    <a:moveTo>
                      <a:pt x="0" y="0"/>
                    </a:moveTo>
                    <a:cubicBezTo>
                      <a:pt x="2" y="18"/>
                      <a:pt x="17" y="32"/>
                      <a:pt x="36" y="32"/>
                    </a:cubicBezTo>
                    <a:cubicBezTo>
                      <a:pt x="334" y="32"/>
                      <a:pt x="334" y="32"/>
                      <a:pt x="334" y="32"/>
                    </a:cubicBezTo>
                    <a:cubicBezTo>
                      <a:pt x="353" y="32"/>
                      <a:pt x="368" y="18"/>
                      <a:pt x="37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23" name="ïşľîḑê" descr="2b7b8d55-15ae-48fe-8e3c-40364e5a2905"/>
              <p:cNvSpPr/>
              <p:nvPr/>
            </p:nvSpPr>
            <p:spPr bwMode="auto">
              <a:xfrm>
                <a:off x="1724764" y="4051689"/>
                <a:ext cx="2681288" cy="1624013"/>
              </a:xfrm>
              <a:prstGeom prst="rect">
                <a:avLst/>
              </a:pr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24" name="íSlidé" descr="b45930e4-ccb4-4eaa-afb0-58d0e729bd59"/>
              <p:cNvSpPr/>
              <p:nvPr/>
            </p:nvSpPr>
            <p:spPr bwMode="auto">
              <a:xfrm>
                <a:off x="3028101" y="3943739"/>
                <a:ext cx="95250" cy="96838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25" name="iśľiḑè" descr="459dc277-db0d-4ca5-b80b-84ca831ddee1"/>
              <p:cNvSpPr/>
              <p:nvPr/>
            </p:nvSpPr>
            <p:spPr bwMode="auto">
              <a:xfrm>
                <a:off x="3047151" y="3964377"/>
                <a:ext cx="57150" cy="55563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26" name="ïṧļiḋê" descr="b2dc1ace-f541-4cad-ae76-b55afe8077bb"/>
              <p:cNvSpPr/>
              <p:nvPr/>
            </p:nvSpPr>
            <p:spPr bwMode="auto">
              <a:xfrm>
                <a:off x="3047151" y="3969139"/>
                <a:ext cx="52388" cy="508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27" name="íSľiḓê" descr="24288917-31fa-4dd5-8509-fd3cf228b611"/>
              <p:cNvSpPr/>
              <p:nvPr/>
            </p:nvSpPr>
            <p:spPr bwMode="auto">
              <a:xfrm>
                <a:off x="3075726" y="3975489"/>
                <a:ext cx="17463" cy="17463"/>
              </a:xfrm>
              <a:prstGeom prst="ellipse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28" name="ïSļíḍè" descr="80dad952-7e1a-45b3-ba73-26256570f2ac"/>
              <p:cNvSpPr/>
              <p:nvPr/>
            </p:nvSpPr>
            <p:spPr bwMode="auto">
              <a:xfrm>
                <a:off x="2013689" y="2645164"/>
                <a:ext cx="1839913" cy="2860675"/>
              </a:xfrm>
              <a:custGeom>
                <a:avLst/>
                <a:gdLst>
                  <a:gd name="T0" fmla="*/ 813 w 1140"/>
                  <a:gd name="T1" fmla="*/ 45 h 1774"/>
                  <a:gd name="T2" fmla="*/ 759 w 1140"/>
                  <a:gd name="T3" fmla="*/ 0 h 1774"/>
                  <a:gd name="T4" fmla="*/ 759 w 1140"/>
                  <a:gd name="T5" fmla="*/ 0 h 1774"/>
                  <a:gd name="T6" fmla="*/ 792 w 1140"/>
                  <a:gd name="T7" fmla="*/ 27 h 1774"/>
                  <a:gd name="T8" fmla="*/ 759 w 1140"/>
                  <a:gd name="T9" fmla="*/ 0 h 1774"/>
                  <a:gd name="T10" fmla="*/ 759 w 1140"/>
                  <a:gd name="T11" fmla="*/ 0 h 1774"/>
                  <a:gd name="T12" fmla="*/ 759 w 1140"/>
                  <a:gd name="T13" fmla="*/ 0 h 1774"/>
                  <a:gd name="T14" fmla="*/ 765 w 1140"/>
                  <a:gd name="T15" fmla="*/ 4 h 1774"/>
                  <a:gd name="T16" fmla="*/ 749 w 1140"/>
                  <a:gd name="T17" fmla="*/ 11 h 1774"/>
                  <a:gd name="T18" fmla="*/ 500 w 1140"/>
                  <a:gd name="T19" fmla="*/ 266 h 1774"/>
                  <a:gd name="T20" fmla="*/ 309 w 1140"/>
                  <a:gd name="T21" fmla="*/ 454 h 1774"/>
                  <a:gd name="T22" fmla="*/ 62 w 1140"/>
                  <a:gd name="T23" fmla="*/ 790 h 1774"/>
                  <a:gd name="T24" fmla="*/ 0 w 1140"/>
                  <a:gd name="T25" fmla="*/ 1037 h 1774"/>
                  <a:gd name="T26" fmla="*/ 85 w 1140"/>
                  <a:gd name="T27" fmla="*/ 1297 h 1774"/>
                  <a:gd name="T28" fmla="*/ 437 w 1140"/>
                  <a:gd name="T29" fmla="*/ 1565 h 1774"/>
                  <a:gd name="T30" fmla="*/ 804 w 1140"/>
                  <a:gd name="T31" fmla="*/ 1700 h 1774"/>
                  <a:gd name="T32" fmla="*/ 880 w 1140"/>
                  <a:gd name="T33" fmla="*/ 1719 h 1774"/>
                  <a:gd name="T34" fmla="*/ 1076 w 1140"/>
                  <a:gd name="T35" fmla="*/ 1767 h 1774"/>
                  <a:gd name="T36" fmla="*/ 1101 w 1140"/>
                  <a:gd name="T37" fmla="*/ 1773 h 1774"/>
                  <a:gd name="T38" fmla="*/ 1140 w 1140"/>
                  <a:gd name="T39" fmla="*/ 1637 h 1774"/>
                  <a:gd name="T40" fmla="*/ 1070 w 1140"/>
                  <a:gd name="T41" fmla="*/ 1620 h 1774"/>
                  <a:gd name="T42" fmla="*/ 867 w 1140"/>
                  <a:gd name="T43" fmla="*/ 1570 h 1774"/>
                  <a:gd name="T44" fmla="*/ 842 w 1140"/>
                  <a:gd name="T45" fmla="*/ 1564 h 1774"/>
                  <a:gd name="T46" fmla="*/ 839 w 1140"/>
                  <a:gd name="T47" fmla="*/ 1563 h 1774"/>
                  <a:gd name="T48" fmla="*/ 839 w 1140"/>
                  <a:gd name="T49" fmla="*/ 1564 h 1774"/>
                  <a:gd name="T50" fmla="*/ 839 w 1140"/>
                  <a:gd name="T51" fmla="*/ 1563 h 1774"/>
                  <a:gd name="T52" fmla="*/ 839 w 1140"/>
                  <a:gd name="T53" fmla="*/ 1563 h 1774"/>
                  <a:gd name="T54" fmla="*/ 321 w 1140"/>
                  <a:gd name="T55" fmla="*/ 1334 h 1774"/>
                  <a:gd name="T56" fmla="*/ 162 w 1140"/>
                  <a:gd name="T57" fmla="*/ 1146 h 1774"/>
                  <a:gd name="T58" fmla="*/ 154 w 1140"/>
                  <a:gd name="T59" fmla="*/ 944 h 1774"/>
                  <a:gd name="T60" fmla="*/ 320 w 1140"/>
                  <a:gd name="T61" fmla="*/ 654 h 1774"/>
                  <a:gd name="T62" fmla="*/ 541 w 1140"/>
                  <a:gd name="T63" fmla="*/ 423 h 1774"/>
                  <a:gd name="T64" fmla="*/ 819 w 1140"/>
                  <a:gd name="T65" fmla="*/ 143 h 1774"/>
                  <a:gd name="T66" fmla="*/ 868 w 1140"/>
                  <a:gd name="T67" fmla="*/ 90 h 1774"/>
                  <a:gd name="T68" fmla="*/ 759 w 1140"/>
                  <a:gd name="T69" fmla="*/ 0 h 17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40" h="1774">
                    <a:moveTo>
                      <a:pt x="759" y="0"/>
                    </a:moveTo>
                    <a:cubicBezTo>
                      <a:pt x="813" y="45"/>
                      <a:pt x="813" y="45"/>
                      <a:pt x="813" y="45"/>
                    </a:cubicBezTo>
                    <a:cubicBezTo>
                      <a:pt x="759" y="0"/>
                      <a:pt x="759" y="0"/>
                      <a:pt x="759" y="0"/>
                    </a:cubicBezTo>
                    <a:cubicBezTo>
                      <a:pt x="759" y="0"/>
                      <a:pt x="759" y="0"/>
                      <a:pt x="759" y="0"/>
                    </a:cubicBezTo>
                    <a:cubicBezTo>
                      <a:pt x="813" y="45"/>
                      <a:pt x="813" y="45"/>
                      <a:pt x="813" y="45"/>
                    </a:cubicBezTo>
                    <a:cubicBezTo>
                      <a:pt x="759" y="0"/>
                      <a:pt x="759" y="0"/>
                      <a:pt x="759" y="0"/>
                    </a:cubicBezTo>
                    <a:cubicBezTo>
                      <a:pt x="759" y="0"/>
                      <a:pt x="759" y="0"/>
                      <a:pt x="759" y="0"/>
                    </a:cubicBezTo>
                    <a:cubicBezTo>
                      <a:pt x="792" y="27"/>
                      <a:pt x="792" y="27"/>
                      <a:pt x="792" y="27"/>
                    </a:cubicBezTo>
                    <a:cubicBezTo>
                      <a:pt x="759" y="0"/>
                      <a:pt x="759" y="0"/>
                      <a:pt x="759" y="0"/>
                    </a:cubicBezTo>
                    <a:cubicBezTo>
                      <a:pt x="759" y="0"/>
                      <a:pt x="759" y="0"/>
                      <a:pt x="759" y="0"/>
                    </a:cubicBezTo>
                    <a:cubicBezTo>
                      <a:pt x="792" y="27"/>
                      <a:pt x="792" y="27"/>
                      <a:pt x="792" y="27"/>
                    </a:cubicBezTo>
                    <a:cubicBezTo>
                      <a:pt x="759" y="0"/>
                      <a:pt x="759" y="0"/>
                      <a:pt x="759" y="0"/>
                    </a:cubicBezTo>
                    <a:cubicBezTo>
                      <a:pt x="765" y="4"/>
                      <a:pt x="765" y="4"/>
                      <a:pt x="765" y="4"/>
                    </a:cubicBezTo>
                    <a:cubicBezTo>
                      <a:pt x="759" y="0"/>
                      <a:pt x="759" y="0"/>
                      <a:pt x="759" y="0"/>
                    </a:cubicBezTo>
                    <a:cubicBezTo>
                      <a:pt x="759" y="0"/>
                      <a:pt x="759" y="0"/>
                      <a:pt x="759" y="0"/>
                    </a:cubicBezTo>
                    <a:cubicBezTo>
                      <a:pt x="765" y="4"/>
                      <a:pt x="765" y="4"/>
                      <a:pt x="765" y="4"/>
                    </a:cubicBezTo>
                    <a:cubicBezTo>
                      <a:pt x="759" y="0"/>
                      <a:pt x="759" y="0"/>
                      <a:pt x="759" y="0"/>
                    </a:cubicBezTo>
                    <a:cubicBezTo>
                      <a:pt x="759" y="0"/>
                      <a:pt x="757" y="3"/>
                      <a:pt x="749" y="11"/>
                    </a:cubicBezTo>
                    <a:cubicBezTo>
                      <a:pt x="738" y="23"/>
                      <a:pt x="717" y="46"/>
                      <a:pt x="677" y="87"/>
                    </a:cubicBezTo>
                    <a:cubicBezTo>
                      <a:pt x="638" y="127"/>
                      <a:pt x="582" y="185"/>
                      <a:pt x="500" y="266"/>
                    </a:cubicBezTo>
                    <a:cubicBezTo>
                      <a:pt x="484" y="282"/>
                      <a:pt x="465" y="301"/>
                      <a:pt x="443" y="322"/>
                    </a:cubicBezTo>
                    <a:cubicBezTo>
                      <a:pt x="404" y="359"/>
                      <a:pt x="357" y="404"/>
                      <a:pt x="309" y="454"/>
                    </a:cubicBezTo>
                    <a:cubicBezTo>
                      <a:pt x="273" y="491"/>
                      <a:pt x="236" y="532"/>
                      <a:pt x="201" y="576"/>
                    </a:cubicBezTo>
                    <a:cubicBezTo>
                      <a:pt x="148" y="642"/>
                      <a:pt x="99" y="713"/>
                      <a:pt x="62" y="790"/>
                    </a:cubicBezTo>
                    <a:cubicBezTo>
                      <a:pt x="43" y="829"/>
                      <a:pt x="28" y="868"/>
                      <a:pt x="17" y="910"/>
                    </a:cubicBezTo>
                    <a:cubicBezTo>
                      <a:pt x="6" y="951"/>
                      <a:pt x="0" y="993"/>
                      <a:pt x="0" y="1037"/>
                    </a:cubicBezTo>
                    <a:cubicBezTo>
                      <a:pt x="0" y="1068"/>
                      <a:pt x="3" y="1100"/>
                      <a:pt x="10" y="1132"/>
                    </a:cubicBezTo>
                    <a:cubicBezTo>
                      <a:pt x="23" y="1189"/>
                      <a:pt x="48" y="1244"/>
                      <a:pt x="85" y="1297"/>
                    </a:cubicBezTo>
                    <a:cubicBezTo>
                      <a:pt x="113" y="1337"/>
                      <a:pt x="149" y="1375"/>
                      <a:pt x="191" y="1411"/>
                    </a:cubicBezTo>
                    <a:cubicBezTo>
                      <a:pt x="255" y="1466"/>
                      <a:pt x="336" y="1517"/>
                      <a:pt x="437" y="1565"/>
                    </a:cubicBezTo>
                    <a:cubicBezTo>
                      <a:pt x="537" y="1613"/>
                      <a:pt x="657" y="1658"/>
                      <a:pt x="800" y="1699"/>
                    </a:cubicBezTo>
                    <a:cubicBezTo>
                      <a:pt x="802" y="1699"/>
                      <a:pt x="803" y="1699"/>
                      <a:pt x="804" y="1700"/>
                    </a:cubicBezTo>
                    <a:cubicBezTo>
                      <a:pt x="807" y="1701"/>
                      <a:pt x="810" y="1701"/>
                      <a:pt x="814" y="1702"/>
                    </a:cubicBezTo>
                    <a:cubicBezTo>
                      <a:pt x="828" y="1706"/>
                      <a:pt x="852" y="1712"/>
                      <a:pt x="880" y="1719"/>
                    </a:cubicBezTo>
                    <a:cubicBezTo>
                      <a:pt x="923" y="1729"/>
                      <a:pt x="976" y="1742"/>
                      <a:pt x="1019" y="1753"/>
                    </a:cubicBezTo>
                    <a:cubicBezTo>
                      <a:pt x="1041" y="1758"/>
                      <a:pt x="1061" y="1763"/>
                      <a:pt x="1076" y="1767"/>
                    </a:cubicBezTo>
                    <a:cubicBezTo>
                      <a:pt x="1084" y="1769"/>
                      <a:pt x="1090" y="1770"/>
                      <a:pt x="1095" y="1772"/>
                    </a:cubicBezTo>
                    <a:cubicBezTo>
                      <a:pt x="1097" y="1772"/>
                      <a:pt x="1099" y="1773"/>
                      <a:pt x="1101" y="1773"/>
                    </a:cubicBezTo>
                    <a:cubicBezTo>
                      <a:pt x="1102" y="1774"/>
                      <a:pt x="1104" y="1774"/>
                      <a:pt x="1104" y="1774"/>
                    </a:cubicBezTo>
                    <a:cubicBezTo>
                      <a:pt x="1140" y="1637"/>
                      <a:pt x="1140" y="1637"/>
                      <a:pt x="1140" y="1637"/>
                    </a:cubicBezTo>
                    <a:cubicBezTo>
                      <a:pt x="1138" y="1637"/>
                      <a:pt x="1136" y="1636"/>
                      <a:pt x="1133" y="1636"/>
                    </a:cubicBezTo>
                    <a:cubicBezTo>
                      <a:pt x="1121" y="1633"/>
                      <a:pt x="1098" y="1627"/>
                      <a:pt x="1070" y="1620"/>
                    </a:cubicBezTo>
                    <a:cubicBezTo>
                      <a:pt x="1027" y="1609"/>
                      <a:pt x="972" y="1596"/>
                      <a:pt x="926" y="1585"/>
                    </a:cubicBezTo>
                    <a:cubicBezTo>
                      <a:pt x="904" y="1579"/>
                      <a:pt x="883" y="1574"/>
                      <a:pt x="867" y="1570"/>
                    </a:cubicBezTo>
                    <a:cubicBezTo>
                      <a:pt x="859" y="1568"/>
                      <a:pt x="853" y="1566"/>
                      <a:pt x="848" y="1565"/>
                    </a:cubicBezTo>
                    <a:cubicBezTo>
                      <a:pt x="845" y="1565"/>
                      <a:pt x="843" y="1564"/>
                      <a:pt x="842" y="1564"/>
                    </a:cubicBezTo>
                    <a:cubicBezTo>
                      <a:pt x="841" y="1563"/>
                      <a:pt x="840" y="1563"/>
                      <a:pt x="840" y="1563"/>
                    </a:cubicBezTo>
                    <a:cubicBezTo>
                      <a:pt x="839" y="1563"/>
                      <a:pt x="839" y="1563"/>
                      <a:pt x="839" y="1563"/>
                    </a:cubicBezTo>
                    <a:cubicBezTo>
                      <a:pt x="839" y="1563"/>
                      <a:pt x="839" y="1563"/>
                      <a:pt x="839" y="1563"/>
                    </a:cubicBezTo>
                    <a:cubicBezTo>
                      <a:pt x="839" y="1564"/>
                      <a:pt x="839" y="1564"/>
                      <a:pt x="839" y="1564"/>
                    </a:cubicBezTo>
                    <a:cubicBezTo>
                      <a:pt x="839" y="1563"/>
                      <a:pt x="839" y="1563"/>
                      <a:pt x="839" y="1563"/>
                    </a:cubicBezTo>
                    <a:cubicBezTo>
                      <a:pt x="839" y="1563"/>
                      <a:pt x="839" y="1563"/>
                      <a:pt x="839" y="1563"/>
                    </a:cubicBezTo>
                    <a:cubicBezTo>
                      <a:pt x="839" y="1564"/>
                      <a:pt x="839" y="1564"/>
                      <a:pt x="839" y="1564"/>
                    </a:cubicBezTo>
                    <a:cubicBezTo>
                      <a:pt x="839" y="1563"/>
                      <a:pt x="839" y="1563"/>
                      <a:pt x="839" y="1563"/>
                    </a:cubicBezTo>
                    <a:cubicBezTo>
                      <a:pt x="700" y="1523"/>
                      <a:pt x="586" y="1480"/>
                      <a:pt x="493" y="1436"/>
                    </a:cubicBezTo>
                    <a:cubicBezTo>
                      <a:pt x="424" y="1402"/>
                      <a:pt x="367" y="1368"/>
                      <a:pt x="321" y="1334"/>
                    </a:cubicBezTo>
                    <a:cubicBezTo>
                      <a:pt x="286" y="1308"/>
                      <a:pt x="258" y="1282"/>
                      <a:pt x="234" y="1257"/>
                    </a:cubicBezTo>
                    <a:cubicBezTo>
                      <a:pt x="200" y="1219"/>
                      <a:pt x="177" y="1182"/>
                      <a:pt x="162" y="1146"/>
                    </a:cubicBezTo>
                    <a:cubicBezTo>
                      <a:pt x="148" y="1109"/>
                      <a:pt x="141" y="1073"/>
                      <a:pt x="141" y="1037"/>
                    </a:cubicBezTo>
                    <a:cubicBezTo>
                      <a:pt x="141" y="1006"/>
                      <a:pt x="146" y="975"/>
                      <a:pt x="154" y="944"/>
                    </a:cubicBezTo>
                    <a:cubicBezTo>
                      <a:pt x="169" y="889"/>
                      <a:pt x="196" y="832"/>
                      <a:pt x="231" y="776"/>
                    </a:cubicBezTo>
                    <a:cubicBezTo>
                      <a:pt x="257" y="734"/>
                      <a:pt x="287" y="693"/>
                      <a:pt x="320" y="654"/>
                    </a:cubicBezTo>
                    <a:cubicBezTo>
                      <a:pt x="369" y="594"/>
                      <a:pt x="422" y="539"/>
                      <a:pt x="471" y="491"/>
                    </a:cubicBezTo>
                    <a:cubicBezTo>
                      <a:pt x="496" y="466"/>
                      <a:pt x="520" y="444"/>
                      <a:pt x="541" y="423"/>
                    </a:cubicBezTo>
                    <a:cubicBezTo>
                      <a:pt x="563" y="402"/>
                      <a:pt x="583" y="383"/>
                      <a:pt x="600" y="366"/>
                    </a:cubicBezTo>
                    <a:cubicBezTo>
                      <a:pt x="715" y="251"/>
                      <a:pt x="782" y="183"/>
                      <a:pt x="819" y="143"/>
                    </a:cubicBezTo>
                    <a:cubicBezTo>
                      <a:pt x="838" y="123"/>
                      <a:pt x="850" y="111"/>
                      <a:pt x="857" y="103"/>
                    </a:cubicBezTo>
                    <a:cubicBezTo>
                      <a:pt x="864" y="95"/>
                      <a:pt x="867" y="92"/>
                      <a:pt x="868" y="90"/>
                    </a:cubicBezTo>
                    <a:cubicBezTo>
                      <a:pt x="759" y="0"/>
                      <a:pt x="759" y="0"/>
                      <a:pt x="759" y="0"/>
                    </a:cubicBezTo>
                    <a:cubicBezTo>
                      <a:pt x="759" y="0"/>
                      <a:pt x="759" y="0"/>
                      <a:pt x="759" y="0"/>
                    </a:cubicBezTo>
                  </a:path>
                </a:pathLst>
              </a:custGeom>
              <a:solidFill>
                <a:srgbClr val="D8574A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29" name="išlîḋé" descr="de73c3a3-68d3-4bf4-aeb8-de0dc308a1d3"/>
              <p:cNvSpPr/>
              <p:nvPr/>
            </p:nvSpPr>
            <p:spPr bwMode="auto">
              <a:xfrm>
                <a:off x="1894626" y="4514414"/>
                <a:ext cx="2511425" cy="1161287"/>
              </a:xfrm>
              <a:custGeom>
                <a:avLst/>
                <a:gdLst>
                  <a:gd name="T0" fmla="*/ 1753 w 1753"/>
                  <a:gd name="T1" fmla="*/ 59 h 811"/>
                  <a:gd name="T2" fmla="*/ 1499 w 1753"/>
                  <a:gd name="T3" fmla="*/ 327 h 811"/>
                  <a:gd name="T4" fmla="*/ 1505 w 1753"/>
                  <a:gd name="T5" fmla="*/ 384 h 811"/>
                  <a:gd name="T6" fmla="*/ 1464 w 1753"/>
                  <a:gd name="T7" fmla="*/ 379 h 811"/>
                  <a:gd name="T8" fmla="*/ 1448 w 1753"/>
                  <a:gd name="T9" fmla="*/ 380 h 811"/>
                  <a:gd name="T10" fmla="*/ 1457 w 1753"/>
                  <a:gd name="T11" fmla="*/ 325 h 811"/>
                  <a:gd name="T12" fmla="*/ 1278 w 1753"/>
                  <a:gd name="T13" fmla="*/ 146 h 811"/>
                  <a:gd name="T14" fmla="*/ 1106 w 1753"/>
                  <a:gd name="T15" fmla="*/ 278 h 811"/>
                  <a:gd name="T16" fmla="*/ 1043 w 1753"/>
                  <a:gd name="T17" fmla="*/ 263 h 811"/>
                  <a:gd name="T18" fmla="*/ 1045 w 1753"/>
                  <a:gd name="T19" fmla="*/ 239 h 811"/>
                  <a:gd name="T20" fmla="*/ 865 w 1753"/>
                  <a:gd name="T21" fmla="*/ 59 h 811"/>
                  <a:gd name="T22" fmla="*/ 689 w 1753"/>
                  <a:gd name="T23" fmla="*/ 200 h 811"/>
                  <a:gd name="T24" fmla="*/ 653 w 1753"/>
                  <a:gd name="T25" fmla="*/ 183 h 811"/>
                  <a:gd name="T26" fmla="*/ 653 w 1753"/>
                  <a:gd name="T27" fmla="*/ 182 h 811"/>
                  <a:gd name="T28" fmla="*/ 470 w 1753"/>
                  <a:gd name="T29" fmla="*/ 0 h 811"/>
                  <a:gd name="T30" fmla="*/ 288 w 1753"/>
                  <a:gd name="T31" fmla="*/ 182 h 811"/>
                  <a:gd name="T32" fmla="*/ 307 w 1753"/>
                  <a:gd name="T33" fmla="*/ 263 h 811"/>
                  <a:gd name="T34" fmla="*/ 297 w 1753"/>
                  <a:gd name="T35" fmla="*/ 262 h 811"/>
                  <a:gd name="T36" fmla="*/ 194 w 1753"/>
                  <a:gd name="T37" fmla="*/ 364 h 811"/>
                  <a:gd name="T38" fmla="*/ 211 w 1753"/>
                  <a:gd name="T39" fmla="*/ 419 h 811"/>
                  <a:gd name="T40" fmla="*/ 0 w 1753"/>
                  <a:gd name="T41" fmla="*/ 640 h 811"/>
                  <a:gd name="T42" fmla="*/ 81 w 1753"/>
                  <a:gd name="T43" fmla="*/ 811 h 811"/>
                  <a:gd name="T44" fmla="*/ 1753 w 1753"/>
                  <a:gd name="T45" fmla="*/ 811 h 811"/>
                  <a:gd name="T46" fmla="*/ 1753 w 1753"/>
                  <a:gd name="T47" fmla="*/ 59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53" h="811">
                    <a:moveTo>
                      <a:pt x="1753" y="59"/>
                    </a:moveTo>
                    <a:cubicBezTo>
                      <a:pt x="1611" y="67"/>
                      <a:pt x="1499" y="184"/>
                      <a:pt x="1499" y="327"/>
                    </a:cubicBezTo>
                    <a:cubicBezTo>
                      <a:pt x="1499" y="346"/>
                      <a:pt x="1501" y="365"/>
                      <a:pt x="1505" y="384"/>
                    </a:cubicBezTo>
                    <a:cubicBezTo>
                      <a:pt x="1492" y="381"/>
                      <a:pt x="1478" y="379"/>
                      <a:pt x="1464" y="379"/>
                    </a:cubicBezTo>
                    <a:cubicBezTo>
                      <a:pt x="1459" y="379"/>
                      <a:pt x="1454" y="379"/>
                      <a:pt x="1448" y="380"/>
                    </a:cubicBezTo>
                    <a:cubicBezTo>
                      <a:pt x="1454" y="362"/>
                      <a:pt x="1457" y="344"/>
                      <a:pt x="1457" y="325"/>
                    </a:cubicBezTo>
                    <a:cubicBezTo>
                      <a:pt x="1457" y="226"/>
                      <a:pt x="1377" y="146"/>
                      <a:pt x="1278" y="146"/>
                    </a:cubicBezTo>
                    <a:cubicBezTo>
                      <a:pt x="1196" y="146"/>
                      <a:pt x="1126" y="202"/>
                      <a:pt x="1106" y="278"/>
                    </a:cubicBezTo>
                    <a:cubicBezTo>
                      <a:pt x="1087" y="269"/>
                      <a:pt x="1066" y="263"/>
                      <a:pt x="1043" y="263"/>
                    </a:cubicBezTo>
                    <a:cubicBezTo>
                      <a:pt x="1044" y="255"/>
                      <a:pt x="1045" y="247"/>
                      <a:pt x="1045" y="239"/>
                    </a:cubicBezTo>
                    <a:cubicBezTo>
                      <a:pt x="1045" y="139"/>
                      <a:pt x="964" y="59"/>
                      <a:pt x="865" y="59"/>
                    </a:cubicBezTo>
                    <a:cubicBezTo>
                      <a:pt x="779" y="59"/>
                      <a:pt x="707" y="119"/>
                      <a:pt x="689" y="200"/>
                    </a:cubicBezTo>
                    <a:cubicBezTo>
                      <a:pt x="679" y="191"/>
                      <a:pt x="667" y="185"/>
                      <a:pt x="653" y="183"/>
                    </a:cubicBezTo>
                    <a:cubicBezTo>
                      <a:pt x="653" y="182"/>
                      <a:pt x="653" y="182"/>
                      <a:pt x="653" y="182"/>
                    </a:cubicBezTo>
                    <a:cubicBezTo>
                      <a:pt x="653" y="82"/>
                      <a:pt x="571" y="0"/>
                      <a:pt x="470" y="0"/>
                    </a:cubicBezTo>
                    <a:cubicBezTo>
                      <a:pt x="370" y="0"/>
                      <a:pt x="288" y="82"/>
                      <a:pt x="288" y="182"/>
                    </a:cubicBezTo>
                    <a:cubicBezTo>
                      <a:pt x="288" y="211"/>
                      <a:pt x="295" y="239"/>
                      <a:pt x="307" y="263"/>
                    </a:cubicBezTo>
                    <a:cubicBezTo>
                      <a:pt x="304" y="263"/>
                      <a:pt x="300" y="262"/>
                      <a:pt x="297" y="262"/>
                    </a:cubicBezTo>
                    <a:cubicBezTo>
                      <a:pt x="240" y="262"/>
                      <a:pt x="194" y="308"/>
                      <a:pt x="194" y="364"/>
                    </a:cubicBezTo>
                    <a:cubicBezTo>
                      <a:pt x="194" y="385"/>
                      <a:pt x="200" y="404"/>
                      <a:pt x="211" y="419"/>
                    </a:cubicBezTo>
                    <a:cubicBezTo>
                      <a:pt x="93" y="425"/>
                      <a:pt x="0" y="521"/>
                      <a:pt x="0" y="640"/>
                    </a:cubicBezTo>
                    <a:cubicBezTo>
                      <a:pt x="0" y="709"/>
                      <a:pt x="32" y="770"/>
                      <a:pt x="81" y="811"/>
                    </a:cubicBezTo>
                    <a:cubicBezTo>
                      <a:pt x="1753" y="811"/>
                      <a:pt x="1753" y="811"/>
                      <a:pt x="1753" y="811"/>
                    </a:cubicBezTo>
                    <a:lnTo>
                      <a:pt x="1753" y="59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30" name="íSļîďe" descr="68a3b644-63b5-4761-8189-4f1ee1c36f9c"/>
              <p:cNvSpPr/>
              <p:nvPr/>
            </p:nvSpPr>
            <p:spPr bwMode="auto">
              <a:xfrm>
                <a:off x="2047026" y="2665802"/>
                <a:ext cx="1408113" cy="2714625"/>
              </a:xfrm>
              <a:custGeom>
                <a:avLst/>
                <a:gdLst>
                  <a:gd name="T0" fmla="*/ 754 w 872"/>
                  <a:gd name="T1" fmla="*/ 1 h 1683"/>
                  <a:gd name="T2" fmla="*/ 779 w 872"/>
                  <a:gd name="T3" fmla="*/ 21 h 1683"/>
                  <a:gd name="T4" fmla="*/ 754 w 872"/>
                  <a:gd name="T5" fmla="*/ 0 h 1683"/>
                  <a:gd name="T6" fmla="*/ 754 w 872"/>
                  <a:gd name="T7" fmla="*/ 1 h 1683"/>
                  <a:gd name="T8" fmla="*/ 779 w 872"/>
                  <a:gd name="T9" fmla="*/ 21 h 1683"/>
                  <a:gd name="T10" fmla="*/ 754 w 872"/>
                  <a:gd name="T11" fmla="*/ 0 h 1683"/>
                  <a:gd name="T12" fmla="*/ 754 w 872"/>
                  <a:gd name="T13" fmla="*/ 0 h 1683"/>
                  <a:gd name="T14" fmla="*/ 744 w 872"/>
                  <a:gd name="T15" fmla="*/ 12 h 1683"/>
                  <a:gd name="T16" fmla="*/ 494 w 872"/>
                  <a:gd name="T17" fmla="*/ 268 h 1683"/>
                  <a:gd name="T18" fmla="*/ 436 w 872"/>
                  <a:gd name="T19" fmla="*/ 324 h 1683"/>
                  <a:gd name="T20" fmla="*/ 303 w 872"/>
                  <a:gd name="T21" fmla="*/ 455 h 1683"/>
                  <a:gd name="T22" fmla="*/ 99 w 872"/>
                  <a:gd name="T23" fmla="*/ 713 h 1683"/>
                  <a:gd name="T24" fmla="*/ 28 w 872"/>
                  <a:gd name="T25" fmla="*/ 863 h 1683"/>
                  <a:gd name="T26" fmla="*/ 0 w 872"/>
                  <a:gd name="T27" fmla="*/ 1024 h 1683"/>
                  <a:gd name="T28" fmla="*/ 45 w 872"/>
                  <a:gd name="T29" fmla="*/ 1212 h 1683"/>
                  <a:gd name="T30" fmla="*/ 144 w 872"/>
                  <a:gd name="T31" fmla="*/ 1346 h 1683"/>
                  <a:gd name="T32" fmla="*/ 412 w 872"/>
                  <a:gd name="T33" fmla="*/ 1527 h 1683"/>
                  <a:gd name="T34" fmla="*/ 846 w 872"/>
                  <a:gd name="T35" fmla="*/ 1683 h 1683"/>
                  <a:gd name="T36" fmla="*/ 872 w 872"/>
                  <a:gd name="T37" fmla="*/ 1586 h 1683"/>
                  <a:gd name="T38" fmla="*/ 493 w 872"/>
                  <a:gd name="T39" fmla="*/ 1455 h 1683"/>
                  <a:gd name="T40" fmla="*/ 302 w 872"/>
                  <a:gd name="T41" fmla="*/ 1348 h 1683"/>
                  <a:gd name="T42" fmla="*/ 206 w 872"/>
                  <a:gd name="T43" fmla="*/ 1266 h 1683"/>
                  <a:gd name="T44" fmla="*/ 123 w 872"/>
                  <a:gd name="T45" fmla="*/ 1144 h 1683"/>
                  <a:gd name="T46" fmla="*/ 99 w 872"/>
                  <a:gd name="T47" fmla="*/ 1024 h 1683"/>
                  <a:gd name="T48" fmla="*/ 113 w 872"/>
                  <a:gd name="T49" fmla="*/ 926 h 1683"/>
                  <a:gd name="T50" fmla="*/ 192 w 872"/>
                  <a:gd name="T51" fmla="*/ 752 h 1683"/>
                  <a:gd name="T52" fmla="*/ 385 w 872"/>
                  <a:gd name="T53" fmla="*/ 514 h 1683"/>
                  <a:gd name="T54" fmla="*/ 484 w 872"/>
                  <a:gd name="T55" fmla="*/ 416 h 1683"/>
                  <a:gd name="T56" fmla="*/ 564 w 872"/>
                  <a:gd name="T57" fmla="*/ 338 h 1683"/>
                  <a:gd name="T58" fmla="*/ 783 w 872"/>
                  <a:gd name="T59" fmla="*/ 116 h 1683"/>
                  <a:gd name="T60" fmla="*/ 821 w 872"/>
                  <a:gd name="T61" fmla="*/ 76 h 1683"/>
                  <a:gd name="T62" fmla="*/ 831 w 872"/>
                  <a:gd name="T63" fmla="*/ 64 h 1683"/>
                  <a:gd name="T64" fmla="*/ 754 w 872"/>
                  <a:gd name="T65" fmla="*/ 1 h 1683"/>
                  <a:gd name="T66" fmla="*/ 754 w 872"/>
                  <a:gd name="T67" fmla="*/ 1 h 1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72" h="1683">
                    <a:moveTo>
                      <a:pt x="754" y="1"/>
                    </a:moveTo>
                    <a:cubicBezTo>
                      <a:pt x="779" y="21"/>
                      <a:pt x="779" y="21"/>
                      <a:pt x="779" y="21"/>
                    </a:cubicBezTo>
                    <a:cubicBezTo>
                      <a:pt x="754" y="0"/>
                      <a:pt x="754" y="0"/>
                      <a:pt x="754" y="0"/>
                    </a:cubicBezTo>
                    <a:cubicBezTo>
                      <a:pt x="754" y="1"/>
                      <a:pt x="754" y="1"/>
                      <a:pt x="754" y="1"/>
                    </a:cubicBezTo>
                    <a:cubicBezTo>
                      <a:pt x="779" y="21"/>
                      <a:pt x="779" y="21"/>
                      <a:pt x="779" y="21"/>
                    </a:cubicBezTo>
                    <a:cubicBezTo>
                      <a:pt x="754" y="0"/>
                      <a:pt x="754" y="0"/>
                      <a:pt x="754" y="0"/>
                    </a:cubicBezTo>
                    <a:cubicBezTo>
                      <a:pt x="754" y="0"/>
                      <a:pt x="754" y="0"/>
                      <a:pt x="754" y="0"/>
                    </a:cubicBezTo>
                    <a:cubicBezTo>
                      <a:pt x="754" y="1"/>
                      <a:pt x="751" y="4"/>
                      <a:pt x="744" y="12"/>
                    </a:cubicBezTo>
                    <a:cubicBezTo>
                      <a:pt x="722" y="36"/>
                      <a:pt x="658" y="103"/>
                      <a:pt x="494" y="268"/>
                    </a:cubicBezTo>
                    <a:cubicBezTo>
                      <a:pt x="478" y="284"/>
                      <a:pt x="458" y="303"/>
                      <a:pt x="436" y="324"/>
                    </a:cubicBezTo>
                    <a:cubicBezTo>
                      <a:pt x="397" y="361"/>
                      <a:pt x="351" y="405"/>
                      <a:pt x="303" y="455"/>
                    </a:cubicBezTo>
                    <a:cubicBezTo>
                      <a:pt x="232" y="530"/>
                      <a:pt x="157" y="617"/>
                      <a:pt x="99" y="713"/>
                    </a:cubicBezTo>
                    <a:cubicBezTo>
                      <a:pt x="70" y="760"/>
                      <a:pt x="46" y="811"/>
                      <a:pt x="28" y="863"/>
                    </a:cubicBezTo>
                    <a:cubicBezTo>
                      <a:pt x="10" y="914"/>
                      <a:pt x="0" y="969"/>
                      <a:pt x="0" y="1024"/>
                    </a:cubicBezTo>
                    <a:cubicBezTo>
                      <a:pt x="0" y="1086"/>
                      <a:pt x="13" y="1150"/>
                      <a:pt x="45" y="1212"/>
                    </a:cubicBezTo>
                    <a:cubicBezTo>
                      <a:pt x="68" y="1258"/>
                      <a:pt x="101" y="1303"/>
                      <a:pt x="144" y="1346"/>
                    </a:cubicBezTo>
                    <a:cubicBezTo>
                      <a:pt x="209" y="1411"/>
                      <a:pt x="297" y="1471"/>
                      <a:pt x="412" y="1527"/>
                    </a:cubicBezTo>
                    <a:cubicBezTo>
                      <a:pt x="527" y="1584"/>
                      <a:pt x="670" y="1636"/>
                      <a:pt x="846" y="1683"/>
                    </a:cubicBezTo>
                    <a:cubicBezTo>
                      <a:pt x="872" y="1586"/>
                      <a:pt x="872" y="1586"/>
                      <a:pt x="872" y="1586"/>
                    </a:cubicBezTo>
                    <a:cubicBezTo>
                      <a:pt x="720" y="1546"/>
                      <a:pt x="595" y="1502"/>
                      <a:pt x="493" y="1455"/>
                    </a:cubicBezTo>
                    <a:cubicBezTo>
                      <a:pt x="417" y="1421"/>
                      <a:pt x="354" y="1385"/>
                      <a:pt x="302" y="1348"/>
                    </a:cubicBezTo>
                    <a:cubicBezTo>
                      <a:pt x="264" y="1321"/>
                      <a:pt x="232" y="1294"/>
                      <a:pt x="206" y="1266"/>
                    </a:cubicBezTo>
                    <a:cubicBezTo>
                      <a:pt x="166" y="1225"/>
                      <a:pt x="140" y="1185"/>
                      <a:pt x="123" y="1144"/>
                    </a:cubicBezTo>
                    <a:cubicBezTo>
                      <a:pt x="107" y="1104"/>
                      <a:pt x="99" y="1064"/>
                      <a:pt x="99" y="1024"/>
                    </a:cubicBezTo>
                    <a:cubicBezTo>
                      <a:pt x="99" y="991"/>
                      <a:pt x="104" y="959"/>
                      <a:pt x="113" y="926"/>
                    </a:cubicBezTo>
                    <a:cubicBezTo>
                      <a:pt x="128" y="868"/>
                      <a:pt x="156" y="809"/>
                      <a:pt x="192" y="752"/>
                    </a:cubicBezTo>
                    <a:cubicBezTo>
                      <a:pt x="246" y="666"/>
                      <a:pt x="317" y="585"/>
                      <a:pt x="385" y="514"/>
                    </a:cubicBezTo>
                    <a:cubicBezTo>
                      <a:pt x="419" y="478"/>
                      <a:pt x="453" y="446"/>
                      <a:pt x="484" y="416"/>
                    </a:cubicBezTo>
                    <a:cubicBezTo>
                      <a:pt x="514" y="387"/>
                      <a:pt x="542" y="361"/>
                      <a:pt x="564" y="338"/>
                    </a:cubicBezTo>
                    <a:cubicBezTo>
                      <a:pt x="680" y="223"/>
                      <a:pt x="746" y="155"/>
                      <a:pt x="783" y="116"/>
                    </a:cubicBezTo>
                    <a:cubicBezTo>
                      <a:pt x="802" y="96"/>
                      <a:pt x="814" y="84"/>
                      <a:pt x="821" y="76"/>
                    </a:cubicBezTo>
                    <a:cubicBezTo>
                      <a:pt x="828" y="68"/>
                      <a:pt x="830" y="65"/>
                      <a:pt x="831" y="64"/>
                    </a:cubicBezTo>
                    <a:cubicBezTo>
                      <a:pt x="754" y="1"/>
                      <a:pt x="754" y="1"/>
                      <a:pt x="754" y="1"/>
                    </a:cubicBezTo>
                    <a:cubicBezTo>
                      <a:pt x="754" y="1"/>
                      <a:pt x="754" y="1"/>
                      <a:pt x="754" y="1"/>
                    </a:cubicBezTo>
                  </a:path>
                </a:pathLst>
              </a:custGeom>
              <a:solidFill>
                <a:srgbClr val="FF6400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31" name="iṩḻîḑé" descr="ec8a6f23-47f0-4e69-b5d7-328d1ce8ef5e"/>
              <p:cNvSpPr/>
              <p:nvPr/>
            </p:nvSpPr>
            <p:spPr bwMode="auto">
              <a:xfrm>
                <a:off x="2114481" y="4958352"/>
                <a:ext cx="2291570" cy="717349"/>
              </a:xfrm>
              <a:custGeom>
                <a:avLst/>
                <a:gdLst>
                  <a:gd name="T0" fmla="*/ 1600 w 1600"/>
                  <a:gd name="T1" fmla="*/ 50 h 501"/>
                  <a:gd name="T2" fmla="*/ 1599 w 1600"/>
                  <a:gd name="T3" fmla="*/ 50 h 501"/>
                  <a:gd name="T4" fmla="*/ 1361 w 1600"/>
                  <a:gd name="T5" fmla="*/ 223 h 501"/>
                  <a:gd name="T6" fmla="*/ 1284 w 1600"/>
                  <a:gd name="T7" fmla="*/ 183 h 501"/>
                  <a:gd name="T8" fmla="*/ 1244 w 1600"/>
                  <a:gd name="T9" fmla="*/ 192 h 501"/>
                  <a:gd name="T10" fmla="*/ 1098 w 1600"/>
                  <a:gd name="T11" fmla="*/ 95 h 501"/>
                  <a:gd name="T12" fmla="*/ 949 w 1600"/>
                  <a:gd name="T13" fmla="*/ 200 h 501"/>
                  <a:gd name="T14" fmla="*/ 914 w 1600"/>
                  <a:gd name="T15" fmla="*/ 194 h 501"/>
                  <a:gd name="T16" fmla="*/ 866 w 1600"/>
                  <a:gd name="T17" fmla="*/ 206 h 501"/>
                  <a:gd name="T18" fmla="*/ 866 w 1600"/>
                  <a:gd name="T19" fmla="*/ 194 h 501"/>
                  <a:gd name="T20" fmla="*/ 672 w 1600"/>
                  <a:gd name="T21" fmla="*/ 0 h 501"/>
                  <a:gd name="T22" fmla="*/ 496 w 1600"/>
                  <a:gd name="T23" fmla="*/ 112 h 501"/>
                  <a:gd name="T24" fmla="*/ 444 w 1600"/>
                  <a:gd name="T25" fmla="*/ 95 h 501"/>
                  <a:gd name="T26" fmla="*/ 403 w 1600"/>
                  <a:gd name="T27" fmla="*/ 106 h 501"/>
                  <a:gd name="T28" fmla="*/ 254 w 1600"/>
                  <a:gd name="T29" fmla="*/ 27 h 501"/>
                  <a:gd name="T30" fmla="*/ 73 w 1600"/>
                  <a:gd name="T31" fmla="*/ 208 h 501"/>
                  <a:gd name="T32" fmla="*/ 98 w 1600"/>
                  <a:gd name="T33" fmla="*/ 299 h 501"/>
                  <a:gd name="T34" fmla="*/ 0 w 1600"/>
                  <a:gd name="T35" fmla="*/ 423 h 501"/>
                  <a:gd name="T36" fmla="*/ 26 w 1600"/>
                  <a:gd name="T37" fmla="*/ 501 h 501"/>
                  <a:gd name="T38" fmla="*/ 1600 w 1600"/>
                  <a:gd name="T39" fmla="*/ 501 h 501"/>
                  <a:gd name="T40" fmla="*/ 1600 w 1600"/>
                  <a:gd name="T41" fmla="*/ 50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00" h="501">
                    <a:moveTo>
                      <a:pt x="1600" y="50"/>
                    </a:moveTo>
                    <a:cubicBezTo>
                      <a:pt x="1599" y="50"/>
                      <a:pt x="1599" y="50"/>
                      <a:pt x="1599" y="50"/>
                    </a:cubicBezTo>
                    <a:cubicBezTo>
                      <a:pt x="1487" y="50"/>
                      <a:pt x="1393" y="123"/>
                      <a:pt x="1361" y="223"/>
                    </a:cubicBezTo>
                    <a:cubicBezTo>
                      <a:pt x="1344" y="199"/>
                      <a:pt x="1316" y="183"/>
                      <a:pt x="1284" y="183"/>
                    </a:cubicBezTo>
                    <a:cubicBezTo>
                      <a:pt x="1270" y="183"/>
                      <a:pt x="1256" y="186"/>
                      <a:pt x="1244" y="192"/>
                    </a:cubicBezTo>
                    <a:cubicBezTo>
                      <a:pt x="1220" y="135"/>
                      <a:pt x="1163" y="95"/>
                      <a:pt x="1098" y="95"/>
                    </a:cubicBezTo>
                    <a:cubicBezTo>
                      <a:pt x="1029" y="95"/>
                      <a:pt x="971" y="139"/>
                      <a:pt x="949" y="200"/>
                    </a:cubicBezTo>
                    <a:cubicBezTo>
                      <a:pt x="938" y="196"/>
                      <a:pt x="926" y="194"/>
                      <a:pt x="914" y="194"/>
                    </a:cubicBezTo>
                    <a:cubicBezTo>
                      <a:pt x="897" y="194"/>
                      <a:pt x="881" y="199"/>
                      <a:pt x="866" y="206"/>
                    </a:cubicBezTo>
                    <a:cubicBezTo>
                      <a:pt x="866" y="202"/>
                      <a:pt x="866" y="198"/>
                      <a:pt x="866" y="194"/>
                    </a:cubicBezTo>
                    <a:cubicBezTo>
                      <a:pt x="866" y="87"/>
                      <a:pt x="779" y="0"/>
                      <a:pt x="672" y="0"/>
                    </a:cubicBezTo>
                    <a:cubicBezTo>
                      <a:pt x="594" y="0"/>
                      <a:pt x="527" y="46"/>
                      <a:pt x="496" y="112"/>
                    </a:cubicBezTo>
                    <a:cubicBezTo>
                      <a:pt x="481" y="102"/>
                      <a:pt x="464" y="95"/>
                      <a:pt x="444" y="95"/>
                    </a:cubicBezTo>
                    <a:cubicBezTo>
                      <a:pt x="430" y="95"/>
                      <a:pt x="416" y="99"/>
                      <a:pt x="403" y="106"/>
                    </a:cubicBezTo>
                    <a:cubicBezTo>
                      <a:pt x="371" y="58"/>
                      <a:pt x="316" y="27"/>
                      <a:pt x="254" y="27"/>
                    </a:cubicBezTo>
                    <a:cubicBezTo>
                      <a:pt x="154" y="27"/>
                      <a:pt x="73" y="108"/>
                      <a:pt x="73" y="208"/>
                    </a:cubicBezTo>
                    <a:cubicBezTo>
                      <a:pt x="73" y="241"/>
                      <a:pt x="82" y="272"/>
                      <a:pt x="98" y="299"/>
                    </a:cubicBezTo>
                    <a:cubicBezTo>
                      <a:pt x="42" y="312"/>
                      <a:pt x="0" y="363"/>
                      <a:pt x="0" y="423"/>
                    </a:cubicBezTo>
                    <a:cubicBezTo>
                      <a:pt x="0" y="452"/>
                      <a:pt x="10" y="479"/>
                      <a:pt x="26" y="501"/>
                    </a:cubicBezTo>
                    <a:cubicBezTo>
                      <a:pt x="1600" y="501"/>
                      <a:pt x="1600" y="501"/>
                      <a:pt x="1600" y="501"/>
                    </a:cubicBezTo>
                    <a:lnTo>
                      <a:pt x="1600" y="5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32" name="íṣlide" descr="5657eafd-4cfa-430b-ab92-73dcd1955e4e"/>
              <p:cNvSpPr/>
              <p:nvPr/>
            </p:nvSpPr>
            <p:spPr bwMode="auto">
              <a:xfrm>
                <a:off x="2094651" y="2695964"/>
                <a:ext cx="1738313" cy="2732088"/>
              </a:xfrm>
              <a:custGeom>
                <a:avLst/>
                <a:gdLst>
                  <a:gd name="T0" fmla="*/ 748 w 1078"/>
                  <a:gd name="T1" fmla="*/ 0 h 1694"/>
                  <a:gd name="T2" fmla="*/ 757 w 1078"/>
                  <a:gd name="T3" fmla="*/ 8 h 1694"/>
                  <a:gd name="T4" fmla="*/ 748 w 1078"/>
                  <a:gd name="T5" fmla="*/ 0 h 1694"/>
                  <a:gd name="T6" fmla="*/ 748 w 1078"/>
                  <a:gd name="T7" fmla="*/ 0 h 1694"/>
                  <a:gd name="T8" fmla="*/ 757 w 1078"/>
                  <a:gd name="T9" fmla="*/ 8 h 1694"/>
                  <a:gd name="T10" fmla="*/ 748 w 1078"/>
                  <a:gd name="T11" fmla="*/ 0 h 1694"/>
                  <a:gd name="T12" fmla="*/ 747 w 1078"/>
                  <a:gd name="T13" fmla="*/ 1 h 1694"/>
                  <a:gd name="T14" fmla="*/ 694 w 1078"/>
                  <a:gd name="T15" fmla="*/ 57 h 1694"/>
                  <a:gd name="T16" fmla="*/ 485 w 1078"/>
                  <a:gd name="T17" fmla="*/ 269 h 1694"/>
                  <a:gd name="T18" fmla="*/ 355 w 1078"/>
                  <a:gd name="T19" fmla="*/ 396 h 1694"/>
                  <a:gd name="T20" fmla="*/ 120 w 1078"/>
                  <a:gd name="T21" fmla="*/ 669 h 1694"/>
                  <a:gd name="T22" fmla="*/ 34 w 1078"/>
                  <a:gd name="T23" fmla="*/ 832 h 1694"/>
                  <a:gd name="T24" fmla="*/ 0 w 1078"/>
                  <a:gd name="T25" fmla="*/ 1005 h 1694"/>
                  <a:gd name="T26" fmla="*/ 39 w 1078"/>
                  <a:gd name="T27" fmla="*/ 1174 h 1694"/>
                  <a:gd name="T28" fmla="*/ 126 w 1078"/>
                  <a:gd name="T29" fmla="*/ 1297 h 1694"/>
                  <a:gd name="T30" fmla="*/ 368 w 1078"/>
                  <a:gd name="T31" fmla="*/ 1468 h 1694"/>
                  <a:gd name="T32" fmla="*/ 764 w 1078"/>
                  <a:gd name="T33" fmla="*/ 1619 h 1694"/>
                  <a:gd name="T34" fmla="*/ 771 w 1078"/>
                  <a:gd name="T35" fmla="*/ 1621 h 1694"/>
                  <a:gd name="T36" fmla="*/ 834 w 1078"/>
                  <a:gd name="T37" fmla="*/ 1636 h 1694"/>
                  <a:gd name="T38" fmla="*/ 977 w 1078"/>
                  <a:gd name="T39" fmla="*/ 1672 h 1694"/>
                  <a:gd name="T40" fmla="*/ 1037 w 1078"/>
                  <a:gd name="T41" fmla="*/ 1686 h 1694"/>
                  <a:gd name="T42" fmla="*/ 1056 w 1078"/>
                  <a:gd name="T43" fmla="*/ 1691 h 1694"/>
                  <a:gd name="T44" fmla="*/ 1067 w 1078"/>
                  <a:gd name="T45" fmla="*/ 1694 h 1694"/>
                  <a:gd name="T46" fmla="*/ 1078 w 1078"/>
                  <a:gd name="T47" fmla="*/ 1654 h 1694"/>
                  <a:gd name="T48" fmla="*/ 1071 w 1078"/>
                  <a:gd name="T49" fmla="*/ 1652 h 1694"/>
                  <a:gd name="T50" fmla="*/ 912 w 1078"/>
                  <a:gd name="T51" fmla="*/ 1613 h 1694"/>
                  <a:gd name="T52" fmla="*/ 822 w 1078"/>
                  <a:gd name="T53" fmla="*/ 1591 h 1694"/>
                  <a:gd name="T54" fmla="*/ 791 w 1078"/>
                  <a:gd name="T55" fmla="*/ 1583 h 1694"/>
                  <a:gd name="T56" fmla="*/ 781 w 1078"/>
                  <a:gd name="T57" fmla="*/ 1580 h 1694"/>
                  <a:gd name="T58" fmla="*/ 776 w 1078"/>
                  <a:gd name="T59" fmla="*/ 1579 h 1694"/>
                  <a:gd name="T60" fmla="*/ 422 w 1078"/>
                  <a:gd name="T61" fmla="*/ 1449 h 1694"/>
                  <a:gd name="T62" fmla="*/ 124 w 1078"/>
                  <a:gd name="T63" fmla="*/ 1231 h 1694"/>
                  <a:gd name="T64" fmla="*/ 60 w 1078"/>
                  <a:gd name="T65" fmla="*/ 1118 h 1694"/>
                  <a:gd name="T66" fmla="*/ 41 w 1078"/>
                  <a:gd name="T67" fmla="*/ 1005 h 1694"/>
                  <a:gd name="T68" fmla="*/ 96 w 1078"/>
                  <a:gd name="T69" fmla="*/ 794 h 1694"/>
                  <a:gd name="T70" fmla="*/ 305 w 1078"/>
                  <a:gd name="T71" fmla="*/ 506 h 1694"/>
                  <a:gd name="T72" fmla="*/ 421 w 1078"/>
                  <a:gd name="T73" fmla="*/ 389 h 1694"/>
                  <a:gd name="T74" fmla="*/ 515 w 1078"/>
                  <a:gd name="T75" fmla="*/ 299 h 1694"/>
                  <a:gd name="T76" fmla="*/ 733 w 1078"/>
                  <a:gd name="T77" fmla="*/ 77 h 1694"/>
                  <a:gd name="T78" fmla="*/ 780 w 1078"/>
                  <a:gd name="T79" fmla="*/ 27 h 1694"/>
                  <a:gd name="T80" fmla="*/ 748 w 1078"/>
                  <a:gd name="T81" fmla="*/ 0 h 1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78" h="1694">
                    <a:moveTo>
                      <a:pt x="748" y="0"/>
                    </a:moveTo>
                    <a:cubicBezTo>
                      <a:pt x="757" y="8"/>
                      <a:pt x="757" y="8"/>
                      <a:pt x="757" y="8"/>
                    </a:cubicBezTo>
                    <a:cubicBezTo>
                      <a:pt x="748" y="0"/>
                      <a:pt x="748" y="0"/>
                      <a:pt x="748" y="0"/>
                    </a:cubicBezTo>
                    <a:cubicBezTo>
                      <a:pt x="748" y="0"/>
                      <a:pt x="748" y="0"/>
                      <a:pt x="748" y="0"/>
                    </a:cubicBezTo>
                    <a:cubicBezTo>
                      <a:pt x="757" y="8"/>
                      <a:pt x="757" y="8"/>
                      <a:pt x="757" y="8"/>
                    </a:cubicBezTo>
                    <a:cubicBezTo>
                      <a:pt x="748" y="0"/>
                      <a:pt x="748" y="0"/>
                      <a:pt x="748" y="0"/>
                    </a:cubicBezTo>
                    <a:cubicBezTo>
                      <a:pt x="748" y="0"/>
                      <a:pt x="747" y="0"/>
                      <a:pt x="747" y="1"/>
                    </a:cubicBezTo>
                    <a:cubicBezTo>
                      <a:pt x="745" y="3"/>
                      <a:pt x="732" y="17"/>
                      <a:pt x="694" y="57"/>
                    </a:cubicBezTo>
                    <a:cubicBezTo>
                      <a:pt x="656" y="97"/>
                      <a:pt x="592" y="163"/>
                      <a:pt x="485" y="269"/>
                    </a:cubicBezTo>
                    <a:cubicBezTo>
                      <a:pt x="453" y="302"/>
                      <a:pt x="406" y="345"/>
                      <a:pt x="355" y="396"/>
                    </a:cubicBezTo>
                    <a:cubicBezTo>
                      <a:pt x="278" y="472"/>
                      <a:pt x="189" y="566"/>
                      <a:pt x="120" y="669"/>
                    </a:cubicBezTo>
                    <a:cubicBezTo>
                      <a:pt x="85" y="721"/>
                      <a:pt x="55" y="776"/>
                      <a:pt x="34" y="832"/>
                    </a:cubicBezTo>
                    <a:cubicBezTo>
                      <a:pt x="13" y="888"/>
                      <a:pt x="0" y="946"/>
                      <a:pt x="0" y="1005"/>
                    </a:cubicBezTo>
                    <a:cubicBezTo>
                      <a:pt x="0" y="1061"/>
                      <a:pt x="12" y="1118"/>
                      <a:pt x="39" y="1174"/>
                    </a:cubicBezTo>
                    <a:cubicBezTo>
                      <a:pt x="59" y="1216"/>
                      <a:pt x="88" y="1257"/>
                      <a:pt x="126" y="1297"/>
                    </a:cubicBezTo>
                    <a:cubicBezTo>
                      <a:pt x="184" y="1357"/>
                      <a:pt x="263" y="1414"/>
                      <a:pt x="368" y="1468"/>
                    </a:cubicBezTo>
                    <a:cubicBezTo>
                      <a:pt x="472" y="1522"/>
                      <a:pt x="603" y="1573"/>
                      <a:pt x="764" y="1619"/>
                    </a:cubicBezTo>
                    <a:cubicBezTo>
                      <a:pt x="766" y="1619"/>
                      <a:pt x="768" y="1620"/>
                      <a:pt x="771" y="1621"/>
                    </a:cubicBezTo>
                    <a:cubicBezTo>
                      <a:pt x="783" y="1624"/>
                      <a:pt x="805" y="1629"/>
                      <a:pt x="834" y="1636"/>
                    </a:cubicBezTo>
                    <a:cubicBezTo>
                      <a:pt x="876" y="1647"/>
                      <a:pt x="931" y="1660"/>
                      <a:pt x="977" y="1672"/>
                    </a:cubicBezTo>
                    <a:cubicBezTo>
                      <a:pt x="1000" y="1677"/>
                      <a:pt x="1021" y="1682"/>
                      <a:pt x="1037" y="1686"/>
                    </a:cubicBezTo>
                    <a:cubicBezTo>
                      <a:pt x="1045" y="1688"/>
                      <a:pt x="1051" y="1690"/>
                      <a:pt x="1056" y="1691"/>
                    </a:cubicBezTo>
                    <a:cubicBezTo>
                      <a:pt x="1062" y="1692"/>
                      <a:pt x="1065" y="1693"/>
                      <a:pt x="1067" y="1694"/>
                    </a:cubicBezTo>
                    <a:cubicBezTo>
                      <a:pt x="1078" y="1654"/>
                      <a:pt x="1078" y="1654"/>
                      <a:pt x="1078" y="1654"/>
                    </a:cubicBezTo>
                    <a:cubicBezTo>
                      <a:pt x="1076" y="1653"/>
                      <a:pt x="1074" y="1653"/>
                      <a:pt x="1071" y="1652"/>
                    </a:cubicBezTo>
                    <a:cubicBezTo>
                      <a:pt x="1048" y="1646"/>
                      <a:pt x="978" y="1629"/>
                      <a:pt x="912" y="1613"/>
                    </a:cubicBezTo>
                    <a:cubicBezTo>
                      <a:pt x="879" y="1605"/>
                      <a:pt x="847" y="1597"/>
                      <a:pt x="822" y="1591"/>
                    </a:cubicBezTo>
                    <a:cubicBezTo>
                      <a:pt x="810" y="1588"/>
                      <a:pt x="799" y="1585"/>
                      <a:pt x="791" y="1583"/>
                    </a:cubicBezTo>
                    <a:cubicBezTo>
                      <a:pt x="787" y="1582"/>
                      <a:pt x="784" y="1581"/>
                      <a:pt x="781" y="1580"/>
                    </a:cubicBezTo>
                    <a:cubicBezTo>
                      <a:pt x="778" y="1580"/>
                      <a:pt x="776" y="1579"/>
                      <a:pt x="776" y="1579"/>
                    </a:cubicBezTo>
                    <a:cubicBezTo>
                      <a:pt x="634" y="1538"/>
                      <a:pt x="517" y="1495"/>
                      <a:pt x="422" y="1449"/>
                    </a:cubicBezTo>
                    <a:cubicBezTo>
                      <a:pt x="278" y="1380"/>
                      <a:pt x="183" y="1306"/>
                      <a:pt x="124" y="1231"/>
                    </a:cubicBezTo>
                    <a:cubicBezTo>
                      <a:pt x="94" y="1193"/>
                      <a:pt x="74" y="1156"/>
                      <a:pt x="60" y="1118"/>
                    </a:cubicBezTo>
                    <a:cubicBezTo>
                      <a:pt x="47" y="1080"/>
                      <a:pt x="41" y="1043"/>
                      <a:pt x="41" y="1005"/>
                    </a:cubicBezTo>
                    <a:cubicBezTo>
                      <a:pt x="41" y="934"/>
                      <a:pt x="62" y="864"/>
                      <a:pt x="96" y="794"/>
                    </a:cubicBezTo>
                    <a:cubicBezTo>
                      <a:pt x="146" y="691"/>
                      <a:pt x="226" y="591"/>
                      <a:pt x="305" y="506"/>
                    </a:cubicBezTo>
                    <a:cubicBezTo>
                      <a:pt x="345" y="463"/>
                      <a:pt x="385" y="424"/>
                      <a:pt x="421" y="389"/>
                    </a:cubicBezTo>
                    <a:cubicBezTo>
                      <a:pt x="457" y="354"/>
                      <a:pt x="489" y="324"/>
                      <a:pt x="515" y="299"/>
                    </a:cubicBezTo>
                    <a:cubicBezTo>
                      <a:pt x="630" y="183"/>
                      <a:pt x="696" y="116"/>
                      <a:pt x="733" y="77"/>
                    </a:cubicBezTo>
                    <a:cubicBezTo>
                      <a:pt x="771" y="38"/>
                      <a:pt x="779" y="27"/>
                      <a:pt x="780" y="27"/>
                    </a:cubicBezTo>
                    <a:cubicBezTo>
                      <a:pt x="748" y="0"/>
                      <a:pt x="748" y="0"/>
                      <a:pt x="748" y="0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33" name="ïṧļíde" descr="91b9ed0f-0e9f-4f44-9d89-9a162600a71d"/>
              <p:cNvSpPr/>
              <p:nvPr/>
            </p:nvSpPr>
            <p:spPr bwMode="auto">
              <a:xfrm>
                <a:off x="2489363" y="5269814"/>
                <a:ext cx="1916688" cy="405887"/>
              </a:xfrm>
              <a:custGeom>
                <a:avLst/>
                <a:gdLst>
                  <a:gd name="T0" fmla="*/ 1338 w 1338"/>
                  <a:gd name="T1" fmla="*/ 20 h 283"/>
                  <a:gd name="T2" fmla="*/ 1278 w 1338"/>
                  <a:gd name="T3" fmla="*/ 9 h 283"/>
                  <a:gd name="T4" fmla="*/ 1107 w 1338"/>
                  <a:gd name="T5" fmla="*/ 179 h 283"/>
                  <a:gd name="T6" fmla="*/ 1103 w 1338"/>
                  <a:gd name="T7" fmla="*/ 179 h 283"/>
                  <a:gd name="T8" fmla="*/ 1080 w 1338"/>
                  <a:gd name="T9" fmla="*/ 184 h 283"/>
                  <a:gd name="T10" fmla="*/ 926 w 1338"/>
                  <a:gd name="T11" fmla="*/ 37 h 283"/>
                  <a:gd name="T12" fmla="*/ 772 w 1338"/>
                  <a:gd name="T13" fmla="*/ 191 h 283"/>
                  <a:gd name="T14" fmla="*/ 772 w 1338"/>
                  <a:gd name="T15" fmla="*/ 195 h 283"/>
                  <a:gd name="T16" fmla="*/ 721 w 1338"/>
                  <a:gd name="T17" fmla="*/ 179 h 283"/>
                  <a:gd name="T18" fmla="*/ 692 w 1338"/>
                  <a:gd name="T19" fmla="*/ 184 h 283"/>
                  <a:gd name="T20" fmla="*/ 698 w 1338"/>
                  <a:gd name="T21" fmla="*/ 144 h 283"/>
                  <a:gd name="T22" fmla="*/ 554 w 1338"/>
                  <a:gd name="T23" fmla="*/ 0 h 283"/>
                  <a:gd name="T24" fmla="*/ 412 w 1338"/>
                  <a:gd name="T25" fmla="*/ 125 h 283"/>
                  <a:gd name="T26" fmla="*/ 380 w 1338"/>
                  <a:gd name="T27" fmla="*/ 120 h 283"/>
                  <a:gd name="T28" fmla="*/ 300 w 1338"/>
                  <a:gd name="T29" fmla="*/ 154 h 283"/>
                  <a:gd name="T30" fmla="*/ 165 w 1338"/>
                  <a:gd name="T31" fmla="*/ 85 h 283"/>
                  <a:gd name="T32" fmla="*/ 0 w 1338"/>
                  <a:gd name="T33" fmla="*/ 250 h 283"/>
                  <a:gd name="T34" fmla="*/ 3 w 1338"/>
                  <a:gd name="T35" fmla="*/ 283 h 283"/>
                  <a:gd name="T36" fmla="*/ 1338 w 1338"/>
                  <a:gd name="T37" fmla="*/ 283 h 283"/>
                  <a:gd name="T38" fmla="*/ 1338 w 1338"/>
                  <a:gd name="T39" fmla="*/ 2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38" h="283">
                    <a:moveTo>
                      <a:pt x="1338" y="20"/>
                    </a:moveTo>
                    <a:cubicBezTo>
                      <a:pt x="1319" y="13"/>
                      <a:pt x="1299" y="9"/>
                      <a:pt x="1278" y="9"/>
                    </a:cubicBezTo>
                    <a:cubicBezTo>
                      <a:pt x="1184" y="9"/>
                      <a:pt x="1108" y="85"/>
                      <a:pt x="1107" y="179"/>
                    </a:cubicBezTo>
                    <a:cubicBezTo>
                      <a:pt x="1106" y="179"/>
                      <a:pt x="1105" y="179"/>
                      <a:pt x="1103" y="179"/>
                    </a:cubicBezTo>
                    <a:cubicBezTo>
                      <a:pt x="1095" y="179"/>
                      <a:pt x="1087" y="181"/>
                      <a:pt x="1080" y="184"/>
                    </a:cubicBezTo>
                    <a:cubicBezTo>
                      <a:pt x="1076" y="102"/>
                      <a:pt x="1009" y="37"/>
                      <a:pt x="926" y="37"/>
                    </a:cubicBezTo>
                    <a:cubicBezTo>
                      <a:pt x="841" y="37"/>
                      <a:pt x="772" y="106"/>
                      <a:pt x="772" y="191"/>
                    </a:cubicBezTo>
                    <a:cubicBezTo>
                      <a:pt x="772" y="192"/>
                      <a:pt x="772" y="194"/>
                      <a:pt x="772" y="195"/>
                    </a:cubicBezTo>
                    <a:cubicBezTo>
                      <a:pt x="758" y="185"/>
                      <a:pt x="740" y="179"/>
                      <a:pt x="721" y="179"/>
                    </a:cubicBezTo>
                    <a:cubicBezTo>
                      <a:pt x="711" y="179"/>
                      <a:pt x="701" y="181"/>
                      <a:pt x="692" y="184"/>
                    </a:cubicBezTo>
                    <a:cubicBezTo>
                      <a:pt x="696" y="171"/>
                      <a:pt x="698" y="158"/>
                      <a:pt x="698" y="144"/>
                    </a:cubicBezTo>
                    <a:cubicBezTo>
                      <a:pt x="698" y="64"/>
                      <a:pt x="634" y="0"/>
                      <a:pt x="554" y="0"/>
                    </a:cubicBezTo>
                    <a:cubicBezTo>
                      <a:pt x="482" y="0"/>
                      <a:pt x="422" y="55"/>
                      <a:pt x="412" y="125"/>
                    </a:cubicBezTo>
                    <a:cubicBezTo>
                      <a:pt x="402" y="122"/>
                      <a:pt x="391" y="120"/>
                      <a:pt x="380" y="120"/>
                    </a:cubicBezTo>
                    <a:cubicBezTo>
                      <a:pt x="348" y="120"/>
                      <a:pt x="320" y="133"/>
                      <a:pt x="300" y="154"/>
                    </a:cubicBezTo>
                    <a:cubicBezTo>
                      <a:pt x="270" y="112"/>
                      <a:pt x="221" y="85"/>
                      <a:pt x="165" y="85"/>
                    </a:cubicBezTo>
                    <a:cubicBezTo>
                      <a:pt x="74" y="85"/>
                      <a:pt x="0" y="159"/>
                      <a:pt x="0" y="250"/>
                    </a:cubicBezTo>
                    <a:cubicBezTo>
                      <a:pt x="0" y="261"/>
                      <a:pt x="1" y="272"/>
                      <a:pt x="3" y="283"/>
                    </a:cubicBezTo>
                    <a:cubicBezTo>
                      <a:pt x="1338" y="283"/>
                      <a:pt x="1338" y="283"/>
                      <a:pt x="1338" y="283"/>
                    </a:cubicBezTo>
                    <a:lnTo>
                      <a:pt x="1338" y="2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34" name="isḷïḍe" descr="8df375ef-3dbf-41cb-9ef4-e7ac25e84c13"/>
              <p:cNvSpPr/>
              <p:nvPr/>
            </p:nvSpPr>
            <p:spPr bwMode="auto">
              <a:xfrm>
                <a:off x="2901101" y="2651514"/>
                <a:ext cx="503238" cy="503238"/>
              </a:xfrm>
              <a:custGeom>
                <a:avLst/>
                <a:gdLst>
                  <a:gd name="T0" fmla="*/ 210 w 312"/>
                  <a:gd name="T1" fmla="*/ 0 h 312"/>
                  <a:gd name="T2" fmla="*/ 95 w 312"/>
                  <a:gd name="T3" fmla="*/ 86 h 312"/>
                  <a:gd name="T4" fmla="*/ 0 w 312"/>
                  <a:gd name="T5" fmla="*/ 312 h 312"/>
                  <a:gd name="T6" fmla="*/ 226 w 312"/>
                  <a:gd name="T7" fmla="*/ 217 h 312"/>
                  <a:gd name="T8" fmla="*/ 312 w 312"/>
                  <a:gd name="T9" fmla="*/ 102 h 312"/>
                  <a:gd name="T10" fmla="*/ 210 w 312"/>
                  <a:gd name="T11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2" h="312">
                    <a:moveTo>
                      <a:pt x="210" y="0"/>
                    </a:moveTo>
                    <a:cubicBezTo>
                      <a:pt x="174" y="18"/>
                      <a:pt x="133" y="48"/>
                      <a:pt x="95" y="86"/>
                    </a:cubicBezTo>
                    <a:cubicBezTo>
                      <a:pt x="7" y="175"/>
                      <a:pt x="0" y="312"/>
                      <a:pt x="0" y="312"/>
                    </a:cubicBezTo>
                    <a:cubicBezTo>
                      <a:pt x="0" y="312"/>
                      <a:pt x="137" y="305"/>
                      <a:pt x="226" y="217"/>
                    </a:cubicBezTo>
                    <a:cubicBezTo>
                      <a:pt x="264" y="179"/>
                      <a:pt x="294" y="138"/>
                      <a:pt x="312" y="102"/>
                    </a:cubicBezTo>
                    <a:cubicBezTo>
                      <a:pt x="210" y="0"/>
                      <a:pt x="210" y="0"/>
                      <a:pt x="210" y="0"/>
                    </a:cubicBezTo>
                  </a:path>
                </a:pathLst>
              </a:custGeom>
              <a:solidFill>
                <a:srgbClr val="D8574A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35" name="ïṣļîďé" descr="52416490-747f-474b-b15a-9fc46c1364d2"/>
              <p:cNvSpPr/>
              <p:nvPr/>
            </p:nvSpPr>
            <p:spPr bwMode="auto">
              <a:xfrm>
                <a:off x="3047151" y="2667389"/>
                <a:ext cx="341313" cy="339725"/>
              </a:xfrm>
              <a:custGeom>
                <a:avLst/>
                <a:gdLst>
                  <a:gd name="T0" fmla="*/ 129 w 211"/>
                  <a:gd name="T1" fmla="*/ 0 h 211"/>
                  <a:gd name="T2" fmla="*/ 68 w 211"/>
                  <a:gd name="T3" fmla="*/ 49 h 211"/>
                  <a:gd name="T4" fmla="*/ 0 w 211"/>
                  <a:gd name="T5" fmla="*/ 211 h 211"/>
                  <a:gd name="T6" fmla="*/ 162 w 211"/>
                  <a:gd name="T7" fmla="*/ 143 h 211"/>
                  <a:gd name="T8" fmla="*/ 211 w 211"/>
                  <a:gd name="T9" fmla="*/ 82 h 211"/>
                  <a:gd name="T10" fmla="*/ 129 w 211"/>
                  <a:gd name="T11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1" h="211">
                    <a:moveTo>
                      <a:pt x="129" y="0"/>
                    </a:moveTo>
                    <a:cubicBezTo>
                      <a:pt x="109" y="12"/>
                      <a:pt x="88" y="29"/>
                      <a:pt x="68" y="49"/>
                    </a:cubicBezTo>
                    <a:cubicBezTo>
                      <a:pt x="4" y="113"/>
                      <a:pt x="0" y="211"/>
                      <a:pt x="0" y="211"/>
                    </a:cubicBezTo>
                    <a:cubicBezTo>
                      <a:pt x="0" y="211"/>
                      <a:pt x="98" y="207"/>
                      <a:pt x="162" y="143"/>
                    </a:cubicBezTo>
                    <a:cubicBezTo>
                      <a:pt x="182" y="123"/>
                      <a:pt x="199" y="102"/>
                      <a:pt x="211" y="82"/>
                    </a:cubicBezTo>
                    <a:cubicBezTo>
                      <a:pt x="129" y="0"/>
                      <a:pt x="129" y="0"/>
                      <a:pt x="129" y="0"/>
                    </a:cubicBezTo>
                  </a:path>
                </a:pathLst>
              </a:custGeom>
              <a:solidFill>
                <a:srgbClr val="FF6400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36" name="işḷídé" descr="b2509e14-8cca-4f3c-9d96-d55b8f31daf9"/>
              <p:cNvSpPr/>
              <p:nvPr/>
            </p:nvSpPr>
            <p:spPr bwMode="auto">
              <a:xfrm>
                <a:off x="3150339" y="2680089"/>
                <a:ext cx="225425" cy="223838"/>
              </a:xfrm>
              <a:custGeom>
                <a:avLst/>
                <a:gdLst>
                  <a:gd name="T0" fmla="*/ 74 w 139"/>
                  <a:gd name="T1" fmla="*/ 0 h 139"/>
                  <a:gd name="T2" fmla="*/ 49 w 139"/>
                  <a:gd name="T3" fmla="*/ 22 h 139"/>
                  <a:gd name="T4" fmla="*/ 0 w 139"/>
                  <a:gd name="T5" fmla="*/ 139 h 139"/>
                  <a:gd name="T6" fmla="*/ 117 w 139"/>
                  <a:gd name="T7" fmla="*/ 90 h 139"/>
                  <a:gd name="T8" fmla="*/ 139 w 139"/>
                  <a:gd name="T9" fmla="*/ 65 h 139"/>
                  <a:gd name="T10" fmla="*/ 74 w 139"/>
                  <a:gd name="T1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139">
                    <a:moveTo>
                      <a:pt x="74" y="0"/>
                    </a:moveTo>
                    <a:cubicBezTo>
                      <a:pt x="66" y="7"/>
                      <a:pt x="57" y="14"/>
                      <a:pt x="49" y="22"/>
                    </a:cubicBezTo>
                    <a:cubicBezTo>
                      <a:pt x="3" y="68"/>
                      <a:pt x="0" y="139"/>
                      <a:pt x="0" y="139"/>
                    </a:cubicBezTo>
                    <a:cubicBezTo>
                      <a:pt x="0" y="139"/>
                      <a:pt x="71" y="136"/>
                      <a:pt x="117" y="90"/>
                    </a:cubicBezTo>
                    <a:cubicBezTo>
                      <a:pt x="125" y="82"/>
                      <a:pt x="132" y="73"/>
                      <a:pt x="139" y="65"/>
                    </a:cubicBezTo>
                    <a:cubicBezTo>
                      <a:pt x="74" y="0"/>
                      <a:pt x="74" y="0"/>
                      <a:pt x="74" y="0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55000" lnSpcReduction="20000"/>
              </a:bodyPr>
              <a:lstStyle/>
              <a:p>
                <a:pPr algn="ctr"/>
              </a:p>
            </p:txBody>
          </p:sp>
          <p:sp>
            <p:nvSpPr>
              <p:cNvPr id="37" name="îsliḋé" descr="b4002872-dad1-423e-ae95-f5f50380b492"/>
              <p:cNvSpPr/>
              <p:nvPr/>
            </p:nvSpPr>
            <p:spPr bwMode="auto">
              <a:xfrm>
                <a:off x="2940789" y="2018102"/>
                <a:ext cx="587375" cy="560388"/>
              </a:xfrm>
              <a:custGeom>
                <a:avLst/>
                <a:gdLst>
                  <a:gd name="T0" fmla="*/ 364 w 364"/>
                  <a:gd name="T1" fmla="*/ 52 h 347"/>
                  <a:gd name="T2" fmla="*/ 245 w 364"/>
                  <a:gd name="T3" fmla="*/ 28 h 347"/>
                  <a:gd name="T4" fmla="*/ 44 w 364"/>
                  <a:gd name="T5" fmla="*/ 347 h 347"/>
                  <a:gd name="T6" fmla="*/ 179 w 364"/>
                  <a:gd name="T7" fmla="*/ 321 h 347"/>
                  <a:gd name="T8" fmla="*/ 364 w 364"/>
                  <a:gd name="T9" fmla="*/ 5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4" h="347">
                    <a:moveTo>
                      <a:pt x="364" y="52"/>
                    </a:moveTo>
                    <a:cubicBezTo>
                      <a:pt x="364" y="52"/>
                      <a:pt x="274" y="57"/>
                      <a:pt x="245" y="28"/>
                    </a:cubicBezTo>
                    <a:cubicBezTo>
                      <a:pt x="216" y="0"/>
                      <a:pt x="0" y="178"/>
                      <a:pt x="44" y="347"/>
                    </a:cubicBezTo>
                    <a:cubicBezTo>
                      <a:pt x="44" y="347"/>
                      <a:pt x="116" y="250"/>
                      <a:pt x="179" y="321"/>
                    </a:cubicBezTo>
                    <a:lnTo>
                      <a:pt x="364" y="5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38" name="îṩlide" descr="7fc7cd56-b683-44c1-906c-4a7c0b061232"/>
              <p:cNvSpPr/>
              <p:nvPr/>
            </p:nvSpPr>
            <p:spPr bwMode="auto">
              <a:xfrm>
                <a:off x="3477364" y="2526102"/>
                <a:ext cx="558800" cy="587375"/>
              </a:xfrm>
              <a:custGeom>
                <a:avLst/>
                <a:gdLst>
                  <a:gd name="T0" fmla="*/ 295 w 347"/>
                  <a:gd name="T1" fmla="*/ 0 h 364"/>
                  <a:gd name="T2" fmla="*/ 319 w 347"/>
                  <a:gd name="T3" fmla="*/ 119 h 364"/>
                  <a:gd name="T4" fmla="*/ 0 w 347"/>
                  <a:gd name="T5" fmla="*/ 320 h 364"/>
                  <a:gd name="T6" fmla="*/ 26 w 347"/>
                  <a:gd name="T7" fmla="*/ 185 h 364"/>
                  <a:gd name="T8" fmla="*/ 295 w 347"/>
                  <a:gd name="T9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364">
                    <a:moveTo>
                      <a:pt x="295" y="0"/>
                    </a:moveTo>
                    <a:cubicBezTo>
                      <a:pt x="295" y="0"/>
                      <a:pt x="290" y="90"/>
                      <a:pt x="319" y="119"/>
                    </a:cubicBezTo>
                    <a:cubicBezTo>
                      <a:pt x="347" y="148"/>
                      <a:pt x="169" y="364"/>
                      <a:pt x="0" y="320"/>
                    </a:cubicBezTo>
                    <a:cubicBezTo>
                      <a:pt x="0" y="320"/>
                      <a:pt x="97" y="248"/>
                      <a:pt x="26" y="185"/>
                    </a:cubicBezTo>
                    <a:cubicBezTo>
                      <a:pt x="295" y="0"/>
                      <a:pt x="295" y="0"/>
                      <a:pt x="295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39" name="îŝḷîdè" descr="4d4ada9d-7e14-4303-889f-8586f5c6a245"/>
              <p:cNvSpPr/>
              <p:nvPr/>
            </p:nvSpPr>
            <p:spPr bwMode="auto">
              <a:xfrm>
                <a:off x="3182089" y="2561027"/>
                <a:ext cx="312738" cy="312738"/>
              </a:xfrm>
              <a:custGeom>
                <a:avLst/>
                <a:gdLst>
                  <a:gd name="T0" fmla="*/ 23 w 197"/>
                  <a:gd name="T1" fmla="*/ 0 h 197"/>
                  <a:gd name="T2" fmla="*/ 0 w 197"/>
                  <a:gd name="T3" fmla="*/ 23 h 197"/>
                  <a:gd name="T4" fmla="*/ 174 w 197"/>
                  <a:gd name="T5" fmla="*/ 197 h 197"/>
                  <a:gd name="T6" fmla="*/ 197 w 197"/>
                  <a:gd name="T7" fmla="*/ 173 h 197"/>
                  <a:gd name="T8" fmla="*/ 23 w 197"/>
                  <a:gd name="T9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197">
                    <a:moveTo>
                      <a:pt x="23" y="0"/>
                    </a:moveTo>
                    <a:lnTo>
                      <a:pt x="0" y="23"/>
                    </a:lnTo>
                    <a:lnTo>
                      <a:pt x="174" y="197"/>
                    </a:lnTo>
                    <a:lnTo>
                      <a:pt x="197" y="17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92500" lnSpcReduction="10000"/>
              </a:bodyPr>
              <a:lstStyle/>
              <a:p>
                <a:pPr algn="ctr"/>
              </a:p>
            </p:txBody>
          </p:sp>
          <p:sp>
            <p:nvSpPr>
              <p:cNvPr id="40" name="ïṧlîďê" descr="3f3dab22-d478-418c-a810-27d647bf6f6a"/>
              <p:cNvSpPr/>
              <p:nvPr/>
            </p:nvSpPr>
            <p:spPr bwMode="auto">
              <a:xfrm>
                <a:off x="3182089" y="2561027"/>
                <a:ext cx="312738" cy="312738"/>
              </a:xfrm>
              <a:custGeom>
                <a:avLst/>
                <a:gdLst>
                  <a:gd name="T0" fmla="*/ 23 w 197"/>
                  <a:gd name="T1" fmla="*/ 0 h 197"/>
                  <a:gd name="T2" fmla="*/ 0 w 197"/>
                  <a:gd name="T3" fmla="*/ 23 h 197"/>
                  <a:gd name="T4" fmla="*/ 174 w 197"/>
                  <a:gd name="T5" fmla="*/ 197 h 197"/>
                  <a:gd name="T6" fmla="*/ 197 w 197"/>
                  <a:gd name="T7" fmla="*/ 173 h 197"/>
                  <a:gd name="T8" fmla="*/ 23 w 197"/>
                  <a:gd name="T9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197">
                    <a:moveTo>
                      <a:pt x="23" y="0"/>
                    </a:moveTo>
                    <a:lnTo>
                      <a:pt x="0" y="23"/>
                    </a:lnTo>
                    <a:lnTo>
                      <a:pt x="174" y="197"/>
                    </a:lnTo>
                    <a:lnTo>
                      <a:pt x="197" y="173"/>
                    </a:lnTo>
                    <a:lnTo>
                      <a:pt x="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10000"/>
              </a:bodyPr>
              <a:lstStyle/>
              <a:p>
                <a:pPr algn="ctr"/>
              </a:p>
            </p:txBody>
          </p:sp>
          <p:sp>
            <p:nvSpPr>
              <p:cNvPr id="41" name="i$ľidè" descr="24c5d024-4575-4bee-97af-7ca985b6dbcb"/>
              <p:cNvSpPr/>
              <p:nvPr/>
            </p:nvSpPr>
            <p:spPr bwMode="auto">
              <a:xfrm>
                <a:off x="3188439" y="1511689"/>
                <a:ext cx="1355725" cy="1355725"/>
              </a:xfrm>
              <a:custGeom>
                <a:avLst/>
                <a:gdLst>
                  <a:gd name="T0" fmla="*/ 204 w 840"/>
                  <a:gd name="T1" fmla="*/ 840 h 840"/>
                  <a:gd name="T2" fmla="*/ 492 w 840"/>
                  <a:gd name="T3" fmla="*/ 612 h 840"/>
                  <a:gd name="T4" fmla="*/ 768 w 840"/>
                  <a:gd name="T5" fmla="*/ 72 h 840"/>
                  <a:gd name="T6" fmla="*/ 228 w 840"/>
                  <a:gd name="T7" fmla="*/ 348 h 840"/>
                  <a:gd name="T8" fmla="*/ 0 w 840"/>
                  <a:gd name="T9" fmla="*/ 636 h 840"/>
                  <a:gd name="T10" fmla="*/ 204 w 840"/>
                  <a:gd name="T11" fmla="*/ 840 h 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0" h="840">
                    <a:moveTo>
                      <a:pt x="204" y="840"/>
                    </a:moveTo>
                    <a:cubicBezTo>
                      <a:pt x="292" y="789"/>
                      <a:pt x="394" y="710"/>
                      <a:pt x="492" y="612"/>
                    </a:cubicBezTo>
                    <a:cubicBezTo>
                      <a:pt x="717" y="387"/>
                      <a:pt x="840" y="145"/>
                      <a:pt x="768" y="72"/>
                    </a:cubicBezTo>
                    <a:cubicBezTo>
                      <a:pt x="695" y="0"/>
                      <a:pt x="453" y="123"/>
                      <a:pt x="228" y="348"/>
                    </a:cubicBezTo>
                    <a:cubicBezTo>
                      <a:pt x="130" y="446"/>
                      <a:pt x="52" y="548"/>
                      <a:pt x="0" y="636"/>
                    </a:cubicBezTo>
                    <a:cubicBezTo>
                      <a:pt x="204" y="840"/>
                      <a:pt x="204" y="840"/>
                      <a:pt x="204" y="840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42" name="íSlîďe" descr="27f53a64-8237-4cd4-8c7c-27f848987a90"/>
              <p:cNvSpPr/>
              <p:nvPr/>
            </p:nvSpPr>
            <p:spPr bwMode="auto">
              <a:xfrm>
                <a:off x="3863126" y="1830777"/>
                <a:ext cx="360363" cy="361950"/>
              </a:xfrm>
              <a:custGeom>
                <a:avLst/>
                <a:gdLst>
                  <a:gd name="T0" fmla="*/ 184 w 224"/>
                  <a:gd name="T1" fmla="*/ 184 h 224"/>
                  <a:gd name="T2" fmla="*/ 40 w 224"/>
                  <a:gd name="T3" fmla="*/ 184 h 224"/>
                  <a:gd name="T4" fmla="*/ 40 w 224"/>
                  <a:gd name="T5" fmla="*/ 40 h 224"/>
                  <a:gd name="T6" fmla="*/ 184 w 224"/>
                  <a:gd name="T7" fmla="*/ 40 h 224"/>
                  <a:gd name="T8" fmla="*/ 184 w 224"/>
                  <a:gd name="T9" fmla="*/ 18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" h="224">
                    <a:moveTo>
                      <a:pt x="184" y="184"/>
                    </a:moveTo>
                    <a:cubicBezTo>
                      <a:pt x="144" y="224"/>
                      <a:pt x="80" y="224"/>
                      <a:pt x="40" y="184"/>
                    </a:cubicBezTo>
                    <a:cubicBezTo>
                      <a:pt x="0" y="144"/>
                      <a:pt x="0" y="80"/>
                      <a:pt x="40" y="40"/>
                    </a:cubicBezTo>
                    <a:cubicBezTo>
                      <a:pt x="80" y="0"/>
                      <a:pt x="144" y="0"/>
                      <a:pt x="184" y="40"/>
                    </a:cubicBezTo>
                    <a:cubicBezTo>
                      <a:pt x="224" y="80"/>
                      <a:pt x="224" y="144"/>
                      <a:pt x="184" y="184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lnSpcReduction="10000"/>
              </a:bodyPr>
              <a:lstStyle/>
              <a:p>
                <a:pPr algn="ctr"/>
              </a:p>
            </p:txBody>
          </p:sp>
          <p:sp>
            <p:nvSpPr>
              <p:cNvPr id="43" name="íşľïďe" descr="dcf36746-573a-4d09-89f2-31ea2cb70d19"/>
              <p:cNvSpPr/>
              <p:nvPr/>
            </p:nvSpPr>
            <p:spPr bwMode="auto">
              <a:xfrm>
                <a:off x="4145701" y="1578364"/>
                <a:ext cx="331788" cy="331788"/>
              </a:xfrm>
              <a:custGeom>
                <a:avLst/>
                <a:gdLst>
                  <a:gd name="T0" fmla="*/ 166 w 206"/>
                  <a:gd name="T1" fmla="*/ 206 h 206"/>
                  <a:gd name="T2" fmla="*/ 175 w 206"/>
                  <a:gd name="T3" fmla="*/ 31 h 206"/>
                  <a:gd name="T4" fmla="*/ 0 w 206"/>
                  <a:gd name="T5" fmla="*/ 40 h 206"/>
                  <a:gd name="T6" fmla="*/ 74 w 206"/>
                  <a:gd name="T7" fmla="*/ 132 h 206"/>
                  <a:gd name="T8" fmla="*/ 166 w 206"/>
                  <a:gd name="T9" fmla="*/ 20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6">
                    <a:moveTo>
                      <a:pt x="166" y="206"/>
                    </a:moveTo>
                    <a:cubicBezTo>
                      <a:pt x="201" y="126"/>
                      <a:pt x="206" y="63"/>
                      <a:pt x="175" y="31"/>
                    </a:cubicBezTo>
                    <a:cubicBezTo>
                      <a:pt x="143" y="0"/>
                      <a:pt x="80" y="5"/>
                      <a:pt x="0" y="40"/>
                    </a:cubicBezTo>
                    <a:cubicBezTo>
                      <a:pt x="0" y="40"/>
                      <a:pt x="8" y="66"/>
                      <a:pt x="74" y="132"/>
                    </a:cubicBezTo>
                    <a:cubicBezTo>
                      <a:pt x="140" y="198"/>
                      <a:pt x="166" y="206"/>
                      <a:pt x="166" y="20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44" name="ïṡļîḋé" descr="7472f46a-93ae-49d8-b7dd-efbcf5929146"/>
              <p:cNvSpPr/>
              <p:nvPr/>
            </p:nvSpPr>
            <p:spPr bwMode="auto">
              <a:xfrm>
                <a:off x="3210664" y="2280039"/>
                <a:ext cx="565150" cy="565150"/>
              </a:xfrm>
              <a:custGeom>
                <a:avLst/>
                <a:gdLst>
                  <a:gd name="T0" fmla="*/ 155 w 350"/>
                  <a:gd name="T1" fmla="*/ 155 h 350"/>
                  <a:gd name="T2" fmla="*/ 11 w 350"/>
                  <a:gd name="T3" fmla="*/ 339 h 350"/>
                  <a:gd name="T4" fmla="*/ 195 w 350"/>
                  <a:gd name="T5" fmla="*/ 195 h 350"/>
                  <a:gd name="T6" fmla="*/ 339 w 350"/>
                  <a:gd name="T7" fmla="*/ 11 h 350"/>
                  <a:gd name="T8" fmla="*/ 155 w 350"/>
                  <a:gd name="T9" fmla="*/ 155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0" h="350">
                    <a:moveTo>
                      <a:pt x="155" y="155"/>
                    </a:moveTo>
                    <a:cubicBezTo>
                      <a:pt x="64" y="246"/>
                      <a:pt x="0" y="328"/>
                      <a:pt x="11" y="339"/>
                    </a:cubicBezTo>
                    <a:cubicBezTo>
                      <a:pt x="22" y="350"/>
                      <a:pt x="104" y="286"/>
                      <a:pt x="195" y="195"/>
                    </a:cubicBezTo>
                    <a:cubicBezTo>
                      <a:pt x="286" y="104"/>
                      <a:pt x="350" y="22"/>
                      <a:pt x="339" y="11"/>
                    </a:cubicBezTo>
                    <a:cubicBezTo>
                      <a:pt x="328" y="0"/>
                      <a:pt x="246" y="65"/>
                      <a:pt x="155" y="15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45" name="îṧľïdé" descr="38c09558-3740-454f-8337-2445256a3645"/>
              <p:cNvSpPr/>
              <p:nvPr/>
            </p:nvSpPr>
            <p:spPr bwMode="auto">
              <a:xfrm>
                <a:off x="3871064" y="1822839"/>
                <a:ext cx="360363" cy="361950"/>
              </a:xfrm>
              <a:custGeom>
                <a:avLst/>
                <a:gdLst>
                  <a:gd name="T0" fmla="*/ 184 w 224"/>
                  <a:gd name="T1" fmla="*/ 184 h 224"/>
                  <a:gd name="T2" fmla="*/ 40 w 224"/>
                  <a:gd name="T3" fmla="*/ 184 h 224"/>
                  <a:gd name="T4" fmla="*/ 40 w 224"/>
                  <a:gd name="T5" fmla="*/ 40 h 224"/>
                  <a:gd name="T6" fmla="*/ 184 w 224"/>
                  <a:gd name="T7" fmla="*/ 40 h 224"/>
                  <a:gd name="T8" fmla="*/ 184 w 224"/>
                  <a:gd name="T9" fmla="*/ 18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" h="224">
                    <a:moveTo>
                      <a:pt x="184" y="184"/>
                    </a:moveTo>
                    <a:cubicBezTo>
                      <a:pt x="145" y="224"/>
                      <a:pt x="80" y="224"/>
                      <a:pt x="40" y="184"/>
                    </a:cubicBezTo>
                    <a:cubicBezTo>
                      <a:pt x="0" y="144"/>
                      <a:pt x="0" y="80"/>
                      <a:pt x="40" y="40"/>
                    </a:cubicBezTo>
                    <a:cubicBezTo>
                      <a:pt x="80" y="0"/>
                      <a:pt x="144" y="0"/>
                      <a:pt x="184" y="40"/>
                    </a:cubicBezTo>
                    <a:cubicBezTo>
                      <a:pt x="224" y="80"/>
                      <a:pt x="224" y="144"/>
                      <a:pt x="184" y="184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lnSpcReduction="10000"/>
              </a:bodyPr>
              <a:lstStyle/>
              <a:p>
                <a:pPr algn="ctr"/>
              </a:p>
            </p:txBody>
          </p:sp>
          <p:sp>
            <p:nvSpPr>
              <p:cNvPr id="46" name="îslídè" descr="eb64cb11-9e1d-491e-ac9b-3c52ca2fe77f"/>
              <p:cNvSpPr/>
              <p:nvPr/>
            </p:nvSpPr>
            <p:spPr bwMode="auto">
              <a:xfrm>
                <a:off x="3910751" y="1864114"/>
                <a:ext cx="280988" cy="279400"/>
              </a:xfrm>
              <a:custGeom>
                <a:avLst/>
                <a:gdLst>
                  <a:gd name="T0" fmla="*/ 143 w 174"/>
                  <a:gd name="T1" fmla="*/ 143 h 174"/>
                  <a:gd name="T2" fmla="*/ 31 w 174"/>
                  <a:gd name="T3" fmla="*/ 143 h 174"/>
                  <a:gd name="T4" fmla="*/ 31 w 174"/>
                  <a:gd name="T5" fmla="*/ 31 h 174"/>
                  <a:gd name="T6" fmla="*/ 143 w 174"/>
                  <a:gd name="T7" fmla="*/ 31 h 174"/>
                  <a:gd name="T8" fmla="*/ 143 w 174"/>
                  <a:gd name="T9" fmla="*/ 14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174">
                    <a:moveTo>
                      <a:pt x="143" y="143"/>
                    </a:moveTo>
                    <a:cubicBezTo>
                      <a:pt x="112" y="174"/>
                      <a:pt x="62" y="174"/>
                      <a:pt x="31" y="143"/>
                    </a:cubicBezTo>
                    <a:cubicBezTo>
                      <a:pt x="0" y="112"/>
                      <a:pt x="0" y="62"/>
                      <a:pt x="31" y="31"/>
                    </a:cubicBezTo>
                    <a:cubicBezTo>
                      <a:pt x="62" y="0"/>
                      <a:pt x="112" y="0"/>
                      <a:pt x="143" y="31"/>
                    </a:cubicBezTo>
                    <a:cubicBezTo>
                      <a:pt x="174" y="62"/>
                      <a:pt x="174" y="112"/>
                      <a:pt x="143" y="143"/>
                    </a:cubicBezTo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77500" lnSpcReduction="20000"/>
              </a:bodyPr>
              <a:lstStyle/>
              <a:p>
                <a:pPr algn="ctr"/>
              </a:p>
            </p:txBody>
          </p:sp>
          <p:sp>
            <p:nvSpPr>
              <p:cNvPr id="47" name="i$ḻiḑé" descr="e551d64f-edd1-489a-9d3d-8645c3de7db0"/>
              <p:cNvSpPr/>
              <p:nvPr/>
            </p:nvSpPr>
            <p:spPr bwMode="auto">
              <a:xfrm>
                <a:off x="3923451" y="1876814"/>
                <a:ext cx="255588" cy="25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/>
              </a:p>
            </p:txBody>
          </p:sp>
          <p:sp>
            <p:nvSpPr>
              <p:cNvPr id="48" name="í$ḻîďè" descr="8dbf9fe3-c097-4757-b78a-7c776574fa40"/>
              <p:cNvSpPr/>
              <p:nvPr/>
            </p:nvSpPr>
            <p:spPr bwMode="auto">
              <a:xfrm>
                <a:off x="4145701" y="1891102"/>
                <a:ext cx="19050" cy="19050"/>
              </a:xfrm>
              <a:custGeom>
                <a:avLst/>
                <a:gdLst>
                  <a:gd name="T0" fmla="*/ 10 w 12"/>
                  <a:gd name="T1" fmla="*/ 10 h 12"/>
                  <a:gd name="T2" fmla="*/ 2 w 12"/>
                  <a:gd name="T3" fmla="*/ 10 h 12"/>
                  <a:gd name="T4" fmla="*/ 2 w 12"/>
                  <a:gd name="T5" fmla="*/ 2 h 12"/>
                  <a:gd name="T6" fmla="*/ 10 w 12"/>
                  <a:gd name="T7" fmla="*/ 2 h 12"/>
                  <a:gd name="T8" fmla="*/ 10 w 12"/>
                  <a:gd name="T9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0" y="10"/>
                    </a:moveTo>
                    <a:cubicBezTo>
                      <a:pt x="8" y="12"/>
                      <a:pt x="4" y="12"/>
                      <a:pt x="2" y="10"/>
                    </a:cubicBezTo>
                    <a:cubicBezTo>
                      <a:pt x="0" y="8"/>
                      <a:pt x="0" y="4"/>
                      <a:pt x="2" y="2"/>
                    </a:cubicBezTo>
                    <a:cubicBezTo>
                      <a:pt x="4" y="0"/>
                      <a:pt x="8" y="0"/>
                      <a:pt x="10" y="2"/>
                    </a:cubicBezTo>
                    <a:cubicBezTo>
                      <a:pt x="12" y="4"/>
                      <a:pt x="12" y="8"/>
                      <a:pt x="10" y="1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49" name="iŝľíḍê" descr="d2d8023f-4da0-42c4-bc7b-09222846134a"/>
              <p:cNvSpPr/>
              <p:nvPr/>
            </p:nvSpPr>
            <p:spPr bwMode="auto">
              <a:xfrm>
                <a:off x="4113951" y="1868877"/>
                <a:ext cx="19050" cy="19050"/>
              </a:xfrm>
              <a:custGeom>
                <a:avLst/>
                <a:gdLst>
                  <a:gd name="T0" fmla="*/ 11 w 12"/>
                  <a:gd name="T1" fmla="*/ 8 h 12"/>
                  <a:gd name="T2" fmla="*/ 4 w 12"/>
                  <a:gd name="T3" fmla="*/ 10 h 12"/>
                  <a:gd name="T4" fmla="*/ 2 w 12"/>
                  <a:gd name="T5" fmla="*/ 3 h 12"/>
                  <a:gd name="T6" fmla="*/ 9 w 12"/>
                  <a:gd name="T7" fmla="*/ 1 h 12"/>
                  <a:gd name="T8" fmla="*/ 11 w 12"/>
                  <a:gd name="T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1" y="8"/>
                    </a:moveTo>
                    <a:cubicBezTo>
                      <a:pt x="9" y="11"/>
                      <a:pt x="6" y="12"/>
                      <a:pt x="4" y="10"/>
                    </a:cubicBezTo>
                    <a:cubicBezTo>
                      <a:pt x="1" y="9"/>
                      <a:pt x="0" y="6"/>
                      <a:pt x="2" y="3"/>
                    </a:cubicBezTo>
                    <a:cubicBezTo>
                      <a:pt x="3" y="1"/>
                      <a:pt x="6" y="0"/>
                      <a:pt x="9" y="1"/>
                    </a:cubicBezTo>
                    <a:cubicBezTo>
                      <a:pt x="11" y="3"/>
                      <a:pt x="12" y="6"/>
                      <a:pt x="11" y="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50" name="îś1îḑé" descr="1cc6104e-594a-445c-b41c-04b255131d79"/>
              <p:cNvSpPr/>
              <p:nvPr/>
            </p:nvSpPr>
            <p:spPr bwMode="auto">
              <a:xfrm>
                <a:off x="4080614" y="1854589"/>
                <a:ext cx="17463" cy="19050"/>
              </a:xfrm>
              <a:custGeom>
                <a:avLst/>
                <a:gdLst>
                  <a:gd name="T0" fmla="*/ 11 w 11"/>
                  <a:gd name="T1" fmla="*/ 7 h 12"/>
                  <a:gd name="T2" fmla="*/ 4 w 11"/>
                  <a:gd name="T3" fmla="*/ 11 h 12"/>
                  <a:gd name="T4" fmla="*/ 0 w 11"/>
                  <a:gd name="T5" fmla="*/ 4 h 12"/>
                  <a:gd name="T6" fmla="*/ 7 w 11"/>
                  <a:gd name="T7" fmla="*/ 1 h 12"/>
                  <a:gd name="T8" fmla="*/ 11 w 11"/>
                  <a:gd name="T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2">
                    <a:moveTo>
                      <a:pt x="11" y="7"/>
                    </a:moveTo>
                    <a:cubicBezTo>
                      <a:pt x="10" y="10"/>
                      <a:pt x="7" y="12"/>
                      <a:pt x="4" y="11"/>
                    </a:cubicBezTo>
                    <a:cubicBezTo>
                      <a:pt x="1" y="10"/>
                      <a:pt x="0" y="7"/>
                      <a:pt x="0" y="4"/>
                    </a:cubicBezTo>
                    <a:cubicBezTo>
                      <a:pt x="1" y="2"/>
                      <a:pt x="4" y="0"/>
                      <a:pt x="7" y="1"/>
                    </a:cubicBezTo>
                    <a:cubicBezTo>
                      <a:pt x="10" y="1"/>
                      <a:pt x="11" y="4"/>
                      <a:pt x="11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51" name="iṩlídé" descr="5767c992-c828-454e-bf07-1980b83ca35c"/>
              <p:cNvSpPr/>
              <p:nvPr/>
            </p:nvSpPr>
            <p:spPr bwMode="auto">
              <a:xfrm>
                <a:off x="4044101" y="1849827"/>
                <a:ext cx="15875" cy="17463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52" name="îšḷide" descr="0e10ff5c-e993-4fec-8ebb-377c54af097a"/>
              <p:cNvSpPr/>
              <p:nvPr/>
            </p:nvSpPr>
            <p:spPr bwMode="auto">
              <a:xfrm>
                <a:off x="4004414" y="1854589"/>
                <a:ext cx="19050" cy="19050"/>
              </a:xfrm>
              <a:custGeom>
                <a:avLst/>
                <a:gdLst>
                  <a:gd name="T0" fmla="*/ 11 w 12"/>
                  <a:gd name="T1" fmla="*/ 4 h 12"/>
                  <a:gd name="T2" fmla="*/ 7 w 12"/>
                  <a:gd name="T3" fmla="*/ 11 h 12"/>
                  <a:gd name="T4" fmla="*/ 1 w 12"/>
                  <a:gd name="T5" fmla="*/ 7 h 12"/>
                  <a:gd name="T6" fmla="*/ 4 w 12"/>
                  <a:gd name="T7" fmla="*/ 1 h 12"/>
                  <a:gd name="T8" fmla="*/ 11 w 12"/>
                  <a:gd name="T9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1" y="4"/>
                    </a:moveTo>
                    <a:cubicBezTo>
                      <a:pt x="12" y="7"/>
                      <a:pt x="10" y="10"/>
                      <a:pt x="7" y="11"/>
                    </a:cubicBezTo>
                    <a:cubicBezTo>
                      <a:pt x="4" y="12"/>
                      <a:pt x="1" y="10"/>
                      <a:pt x="1" y="7"/>
                    </a:cubicBezTo>
                    <a:cubicBezTo>
                      <a:pt x="0" y="4"/>
                      <a:pt x="2" y="1"/>
                      <a:pt x="4" y="1"/>
                    </a:cubicBezTo>
                    <a:cubicBezTo>
                      <a:pt x="7" y="0"/>
                      <a:pt x="10" y="2"/>
                      <a:pt x="11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53" name="ïṧḷïďê" descr="aa752ff2-b152-4f20-81ac-f484fa2ed8b3"/>
              <p:cNvSpPr/>
              <p:nvPr/>
            </p:nvSpPr>
            <p:spPr bwMode="auto">
              <a:xfrm>
                <a:off x="3969489" y="1868877"/>
                <a:ext cx="19050" cy="19050"/>
              </a:xfrm>
              <a:custGeom>
                <a:avLst/>
                <a:gdLst>
                  <a:gd name="T0" fmla="*/ 11 w 12"/>
                  <a:gd name="T1" fmla="*/ 3 h 12"/>
                  <a:gd name="T2" fmla="*/ 9 w 12"/>
                  <a:gd name="T3" fmla="*/ 10 h 12"/>
                  <a:gd name="T4" fmla="*/ 1 w 12"/>
                  <a:gd name="T5" fmla="*/ 8 h 12"/>
                  <a:gd name="T6" fmla="*/ 3 w 12"/>
                  <a:gd name="T7" fmla="*/ 1 h 12"/>
                  <a:gd name="T8" fmla="*/ 11 w 12"/>
                  <a:gd name="T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1" y="3"/>
                    </a:moveTo>
                    <a:cubicBezTo>
                      <a:pt x="12" y="6"/>
                      <a:pt x="11" y="9"/>
                      <a:pt x="9" y="10"/>
                    </a:cubicBezTo>
                    <a:cubicBezTo>
                      <a:pt x="6" y="12"/>
                      <a:pt x="3" y="11"/>
                      <a:pt x="1" y="8"/>
                    </a:cubicBezTo>
                    <a:cubicBezTo>
                      <a:pt x="0" y="6"/>
                      <a:pt x="1" y="3"/>
                      <a:pt x="3" y="1"/>
                    </a:cubicBezTo>
                    <a:cubicBezTo>
                      <a:pt x="6" y="0"/>
                      <a:pt x="9" y="1"/>
                      <a:pt x="11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54" name="i$ľídé" descr="f8e66501-bd67-4100-8cfe-e530d7be81df"/>
              <p:cNvSpPr/>
              <p:nvPr/>
            </p:nvSpPr>
            <p:spPr bwMode="auto">
              <a:xfrm>
                <a:off x="3937739" y="1891102"/>
                <a:ext cx="20638" cy="19050"/>
              </a:xfrm>
              <a:custGeom>
                <a:avLst/>
                <a:gdLst>
                  <a:gd name="T0" fmla="*/ 10 w 12"/>
                  <a:gd name="T1" fmla="*/ 2 h 12"/>
                  <a:gd name="T2" fmla="*/ 10 w 12"/>
                  <a:gd name="T3" fmla="*/ 10 h 12"/>
                  <a:gd name="T4" fmla="*/ 3 w 12"/>
                  <a:gd name="T5" fmla="*/ 10 h 12"/>
                  <a:gd name="T6" fmla="*/ 3 w 12"/>
                  <a:gd name="T7" fmla="*/ 2 h 12"/>
                  <a:gd name="T8" fmla="*/ 10 w 12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0" y="2"/>
                    </a:moveTo>
                    <a:cubicBezTo>
                      <a:pt x="12" y="4"/>
                      <a:pt x="12" y="8"/>
                      <a:pt x="10" y="10"/>
                    </a:cubicBezTo>
                    <a:cubicBezTo>
                      <a:pt x="8" y="12"/>
                      <a:pt x="5" y="12"/>
                      <a:pt x="3" y="10"/>
                    </a:cubicBezTo>
                    <a:cubicBezTo>
                      <a:pt x="0" y="8"/>
                      <a:pt x="0" y="4"/>
                      <a:pt x="3" y="2"/>
                    </a:cubicBezTo>
                    <a:cubicBezTo>
                      <a:pt x="5" y="0"/>
                      <a:pt x="8" y="0"/>
                      <a:pt x="10" y="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55" name="ïš1iḋe" descr="98c3257a-e699-4166-b2e9-71b2b3cbfb0b"/>
              <p:cNvSpPr/>
              <p:nvPr/>
            </p:nvSpPr>
            <p:spPr bwMode="auto">
              <a:xfrm>
                <a:off x="3915514" y="1921264"/>
                <a:ext cx="19050" cy="19050"/>
              </a:xfrm>
              <a:custGeom>
                <a:avLst/>
                <a:gdLst>
                  <a:gd name="T0" fmla="*/ 9 w 12"/>
                  <a:gd name="T1" fmla="*/ 1 h 12"/>
                  <a:gd name="T2" fmla="*/ 11 w 12"/>
                  <a:gd name="T3" fmla="*/ 8 h 12"/>
                  <a:gd name="T4" fmla="*/ 3 w 12"/>
                  <a:gd name="T5" fmla="*/ 10 h 12"/>
                  <a:gd name="T6" fmla="*/ 1 w 12"/>
                  <a:gd name="T7" fmla="*/ 3 h 12"/>
                  <a:gd name="T8" fmla="*/ 9 w 12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9" y="1"/>
                    </a:moveTo>
                    <a:cubicBezTo>
                      <a:pt x="11" y="3"/>
                      <a:pt x="12" y="6"/>
                      <a:pt x="11" y="8"/>
                    </a:cubicBezTo>
                    <a:cubicBezTo>
                      <a:pt x="9" y="11"/>
                      <a:pt x="6" y="12"/>
                      <a:pt x="3" y="10"/>
                    </a:cubicBezTo>
                    <a:cubicBezTo>
                      <a:pt x="1" y="9"/>
                      <a:pt x="0" y="6"/>
                      <a:pt x="1" y="3"/>
                    </a:cubicBezTo>
                    <a:cubicBezTo>
                      <a:pt x="3" y="1"/>
                      <a:pt x="6" y="0"/>
                      <a:pt x="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56" name="îṩlidé" descr="b5c43450-3c2c-40aa-b6b4-ac812dd3b1d8"/>
              <p:cNvSpPr/>
              <p:nvPr/>
            </p:nvSpPr>
            <p:spPr bwMode="auto">
              <a:xfrm>
                <a:off x="3901226" y="1957777"/>
                <a:ext cx="19050" cy="17463"/>
              </a:xfrm>
              <a:custGeom>
                <a:avLst/>
                <a:gdLst>
                  <a:gd name="T0" fmla="*/ 7 w 12"/>
                  <a:gd name="T1" fmla="*/ 0 h 11"/>
                  <a:gd name="T2" fmla="*/ 11 w 12"/>
                  <a:gd name="T3" fmla="*/ 7 h 11"/>
                  <a:gd name="T4" fmla="*/ 5 w 12"/>
                  <a:gd name="T5" fmla="*/ 11 h 11"/>
                  <a:gd name="T6" fmla="*/ 1 w 12"/>
                  <a:gd name="T7" fmla="*/ 4 h 11"/>
                  <a:gd name="T8" fmla="*/ 7 w 12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">
                    <a:moveTo>
                      <a:pt x="7" y="0"/>
                    </a:moveTo>
                    <a:cubicBezTo>
                      <a:pt x="10" y="1"/>
                      <a:pt x="12" y="4"/>
                      <a:pt x="11" y="7"/>
                    </a:cubicBezTo>
                    <a:cubicBezTo>
                      <a:pt x="10" y="10"/>
                      <a:pt x="7" y="11"/>
                      <a:pt x="5" y="11"/>
                    </a:cubicBezTo>
                    <a:cubicBezTo>
                      <a:pt x="2" y="10"/>
                      <a:pt x="0" y="7"/>
                      <a:pt x="1" y="4"/>
                    </a:cubicBezTo>
                    <a:cubicBezTo>
                      <a:pt x="2" y="1"/>
                      <a:pt x="4" y="0"/>
                      <a:pt x="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57" name="íşḻïḋe" descr="7c7adcaa-7362-422d-b625-85e009bb41fc"/>
              <p:cNvSpPr/>
              <p:nvPr/>
            </p:nvSpPr>
            <p:spPr bwMode="auto">
              <a:xfrm>
                <a:off x="3898051" y="1995877"/>
                <a:ext cx="15875" cy="1587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58" name="î$ľidê" descr="3781696b-3cd1-4fa3-aad6-d86d8f7317cf"/>
              <p:cNvSpPr/>
              <p:nvPr/>
            </p:nvSpPr>
            <p:spPr bwMode="auto">
              <a:xfrm>
                <a:off x="3901226" y="2030802"/>
                <a:ext cx="19050" cy="20638"/>
              </a:xfrm>
              <a:custGeom>
                <a:avLst/>
                <a:gdLst>
                  <a:gd name="T0" fmla="*/ 5 w 12"/>
                  <a:gd name="T1" fmla="*/ 1 h 12"/>
                  <a:gd name="T2" fmla="*/ 11 w 12"/>
                  <a:gd name="T3" fmla="*/ 5 h 12"/>
                  <a:gd name="T4" fmla="*/ 7 w 12"/>
                  <a:gd name="T5" fmla="*/ 11 h 12"/>
                  <a:gd name="T6" fmla="*/ 1 w 12"/>
                  <a:gd name="T7" fmla="*/ 8 h 12"/>
                  <a:gd name="T8" fmla="*/ 5 w 12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5" y="1"/>
                    </a:moveTo>
                    <a:cubicBezTo>
                      <a:pt x="7" y="0"/>
                      <a:pt x="10" y="2"/>
                      <a:pt x="11" y="5"/>
                    </a:cubicBezTo>
                    <a:cubicBezTo>
                      <a:pt x="12" y="8"/>
                      <a:pt x="10" y="11"/>
                      <a:pt x="7" y="11"/>
                    </a:cubicBezTo>
                    <a:cubicBezTo>
                      <a:pt x="4" y="12"/>
                      <a:pt x="2" y="10"/>
                      <a:pt x="1" y="8"/>
                    </a:cubicBezTo>
                    <a:cubicBezTo>
                      <a:pt x="0" y="5"/>
                      <a:pt x="2" y="2"/>
                      <a:pt x="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59" name="íṥlïde" descr="e62d2feb-a5a1-4739-a21f-681850d64e2f"/>
              <p:cNvSpPr/>
              <p:nvPr/>
            </p:nvSpPr>
            <p:spPr bwMode="auto">
              <a:xfrm>
                <a:off x="3915514" y="2067314"/>
                <a:ext cx="19050" cy="19050"/>
              </a:xfrm>
              <a:custGeom>
                <a:avLst/>
                <a:gdLst>
                  <a:gd name="T0" fmla="*/ 3 w 12"/>
                  <a:gd name="T1" fmla="*/ 1 h 12"/>
                  <a:gd name="T2" fmla="*/ 10 w 12"/>
                  <a:gd name="T3" fmla="*/ 3 h 12"/>
                  <a:gd name="T4" fmla="*/ 9 w 12"/>
                  <a:gd name="T5" fmla="*/ 11 h 12"/>
                  <a:gd name="T6" fmla="*/ 1 w 12"/>
                  <a:gd name="T7" fmla="*/ 9 h 12"/>
                  <a:gd name="T8" fmla="*/ 3 w 12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3" y="1"/>
                    </a:moveTo>
                    <a:cubicBezTo>
                      <a:pt x="6" y="0"/>
                      <a:pt x="9" y="1"/>
                      <a:pt x="10" y="3"/>
                    </a:cubicBezTo>
                    <a:cubicBezTo>
                      <a:pt x="12" y="6"/>
                      <a:pt x="11" y="9"/>
                      <a:pt x="9" y="11"/>
                    </a:cubicBezTo>
                    <a:cubicBezTo>
                      <a:pt x="6" y="12"/>
                      <a:pt x="3" y="11"/>
                      <a:pt x="1" y="9"/>
                    </a:cubicBezTo>
                    <a:cubicBezTo>
                      <a:pt x="0" y="6"/>
                      <a:pt x="1" y="3"/>
                      <a:pt x="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60" name="îṡļiḍé" descr="6f6dd0e6-7122-4398-9708-1bea4d0fa844"/>
              <p:cNvSpPr/>
              <p:nvPr/>
            </p:nvSpPr>
            <p:spPr bwMode="auto">
              <a:xfrm>
                <a:off x="3937739" y="2097477"/>
                <a:ext cx="20638" cy="19050"/>
              </a:xfrm>
              <a:custGeom>
                <a:avLst/>
                <a:gdLst>
                  <a:gd name="T0" fmla="*/ 3 w 12"/>
                  <a:gd name="T1" fmla="*/ 2 h 12"/>
                  <a:gd name="T2" fmla="*/ 10 w 12"/>
                  <a:gd name="T3" fmla="*/ 2 h 12"/>
                  <a:gd name="T4" fmla="*/ 10 w 12"/>
                  <a:gd name="T5" fmla="*/ 9 h 12"/>
                  <a:gd name="T6" fmla="*/ 3 w 12"/>
                  <a:gd name="T7" fmla="*/ 9 h 12"/>
                  <a:gd name="T8" fmla="*/ 3 w 12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3" y="2"/>
                    </a:moveTo>
                    <a:cubicBezTo>
                      <a:pt x="5" y="0"/>
                      <a:pt x="8" y="0"/>
                      <a:pt x="10" y="2"/>
                    </a:cubicBezTo>
                    <a:cubicBezTo>
                      <a:pt x="12" y="4"/>
                      <a:pt x="12" y="7"/>
                      <a:pt x="10" y="9"/>
                    </a:cubicBezTo>
                    <a:cubicBezTo>
                      <a:pt x="8" y="12"/>
                      <a:pt x="5" y="12"/>
                      <a:pt x="3" y="9"/>
                    </a:cubicBezTo>
                    <a:cubicBezTo>
                      <a:pt x="0" y="7"/>
                      <a:pt x="0" y="4"/>
                      <a:pt x="3" y="2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61" name="îSḷîḋê" descr="4f6bf02a-91f5-44d2-8079-0a3b8df43ae6"/>
              <p:cNvSpPr/>
              <p:nvPr/>
            </p:nvSpPr>
            <p:spPr bwMode="auto">
              <a:xfrm>
                <a:off x="3969489" y="2119702"/>
                <a:ext cx="19050" cy="19050"/>
              </a:xfrm>
              <a:custGeom>
                <a:avLst/>
                <a:gdLst>
                  <a:gd name="T0" fmla="*/ 1 w 12"/>
                  <a:gd name="T1" fmla="*/ 3 h 12"/>
                  <a:gd name="T2" fmla="*/ 9 w 12"/>
                  <a:gd name="T3" fmla="*/ 2 h 12"/>
                  <a:gd name="T4" fmla="*/ 10 w 12"/>
                  <a:gd name="T5" fmla="*/ 9 h 12"/>
                  <a:gd name="T6" fmla="*/ 3 w 12"/>
                  <a:gd name="T7" fmla="*/ 11 h 12"/>
                  <a:gd name="T8" fmla="*/ 1 w 12"/>
                  <a:gd name="T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" y="3"/>
                    </a:moveTo>
                    <a:cubicBezTo>
                      <a:pt x="3" y="1"/>
                      <a:pt x="6" y="0"/>
                      <a:pt x="9" y="2"/>
                    </a:cubicBezTo>
                    <a:cubicBezTo>
                      <a:pt x="11" y="3"/>
                      <a:pt x="12" y="6"/>
                      <a:pt x="10" y="9"/>
                    </a:cubicBezTo>
                    <a:cubicBezTo>
                      <a:pt x="9" y="11"/>
                      <a:pt x="6" y="12"/>
                      <a:pt x="3" y="11"/>
                    </a:cubicBezTo>
                    <a:cubicBezTo>
                      <a:pt x="1" y="9"/>
                      <a:pt x="0" y="6"/>
                      <a:pt x="1" y="3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62" name="îṣḷîďe" descr="19fc7784-b57e-41ea-bfcb-cf397e16e96c"/>
              <p:cNvSpPr/>
              <p:nvPr/>
            </p:nvSpPr>
            <p:spPr bwMode="auto">
              <a:xfrm>
                <a:off x="4004414" y="2133989"/>
                <a:ext cx="19050" cy="20638"/>
              </a:xfrm>
              <a:custGeom>
                <a:avLst/>
                <a:gdLst>
                  <a:gd name="T0" fmla="*/ 1 w 12"/>
                  <a:gd name="T1" fmla="*/ 5 h 12"/>
                  <a:gd name="T2" fmla="*/ 7 w 12"/>
                  <a:gd name="T3" fmla="*/ 1 h 12"/>
                  <a:gd name="T4" fmla="*/ 11 w 12"/>
                  <a:gd name="T5" fmla="*/ 7 h 12"/>
                  <a:gd name="T6" fmla="*/ 4 w 12"/>
                  <a:gd name="T7" fmla="*/ 11 h 12"/>
                  <a:gd name="T8" fmla="*/ 1 w 12"/>
                  <a:gd name="T9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" y="5"/>
                    </a:moveTo>
                    <a:cubicBezTo>
                      <a:pt x="1" y="2"/>
                      <a:pt x="4" y="0"/>
                      <a:pt x="7" y="1"/>
                    </a:cubicBezTo>
                    <a:cubicBezTo>
                      <a:pt x="10" y="2"/>
                      <a:pt x="12" y="5"/>
                      <a:pt x="11" y="7"/>
                    </a:cubicBezTo>
                    <a:cubicBezTo>
                      <a:pt x="10" y="10"/>
                      <a:pt x="7" y="12"/>
                      <a:pt x="4" y="11"/>
                    </a:cubicBezTo>
                    <a:cubicBezTo>
                      <a:pt x="2" y="10"/>
                      <a:pt x="0" y="8"/>
                      <a:pt x="1" y="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63" name="îṩ1iḓé" descr="a8ae759c-243a-468b-a093-7819989ad193"/>
              <p:cNvSpPr/>
              <p:nvPr/>
            </p:nvSpPr>
            <p:spPr bwMode="auto">
              <a:xfrm>
                <a:off x="4044101" y="2140339"/>
                <a:ext cx="15875" cy="17463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64" name="íslîḍé" descr="dca2b007-d891-4886-838c-987652e443a6"/>
              <p:cNvSpPr/>
              <p:nvPr/>
            </p:nvSpPr>
            <p:spPr bwMode="auto">
              <a:xfrm>
                <a:off x="4080614" y="2133989"/>
                <a:ext cx="17463" cy="20638"/>
              </a:xfrm>
              <a:custGeom>
                <a:avLst/>
                <a:gdLst>
                  <a:gd name="T0" fmla="*/ 0 w 11"/>
                  <a:gd name="T1" fmla="*/ 7 h 12"/>
                  <a:gd name="T2" fmla="*/ 4 w 11"/>
                  <a:gd name="T3" fmla="*/ 1 h 12"/>
                  <a:gd name="T4" fmla="*/ 10 w 11"/>
                  <a:gd name="T5" fmla="*/ 5 h 12"/>
                  <a:gd name="T6" fmla="*/ 7 w 11"/>
                  <a:gd name="T7" fmla="*/ 11 h 12"/>
                  <a:gd name="T8" fmla="*/ 0 w 11"/>
                  <a:gd name="T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2">
                    <a:moveTo>
                      <a:pt x="0" y="7"/>
                    </a:moveTo>
                    <a:cubicBezTo>
                      <a:pt x="0" y="5"/>
                      <a:pt x="1" y="2"/>
                      <a:pt x="4" y="1"/>
                    </a:cubicBezTo>
                    <a:cubicBezTo>
                      <a:pt x="7" y="0"/>
                      <a:pt x="10" y="2"/>
                      <a:pt x="10" y="5"/>
                    </a:cubicBezTo>
                    <a:cubicBezTo>
                      <a:pt x="11" y="8"/>
                      <a:pt x="10" y="10"/>
                      <a:pt x="7" y="11"/>
                    </a:cubicBezTo>
                    <a:cubicBezTo>
                      <a:pt x="4" y="12"/>
                      <a:pt x="1" y="10"/>
                      <a:pt x="0" y="7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65" name="îŝḻíďé" descr="f3080523-5dc5-4322-87e8-cf2cb779e839"/>
              <p:cNvSpPr/>
              <p:nvPr/>
            </p:nvSpPr>
            <p:spPr bwMode="auto">
              <a:xfrm>
                <a:off x="4113951" y="2119702"/>
                <a:ext cx="19050" cy="19050"/>
              </a:xfrm>
              <a:custGeom>
                <a:avLst/>
                <a:gdLst>
                  <a:gd name="T0" fmla="*/ 2 w 12"/>
                  <a:gd name="T1" fmla="*/ 9 h 12"/>
                  <a:gd name="T2" fmla="*/ 4 w 12"/>
                  <a:gd name="T3" fmla="*/ 2 h 12"/>
                  <a:gd name="T4" fmla="*/ 11 w 12"/>
                  <a:gd name="T5" fmla="*/ 3 h 12"/>
                  <a:gd name="T6" fmla="*/ 9 w 12"/>
                  <a:gd name="T7" fmla="*/ 11 h 12"/>
                  <a:gd name="T8" fmla="*/ 2 w 12"/>
                  <a:gd name="T9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2" y="9"/>
                    </a:moveTo>
                    <a:cubicBezTo>
                      <a:pt x="0" y="6"/>
                      <a:pt x="1" y="3"/>
                      <a:pt x="4" y="2"/>
                    </a:cubicBezTo>
                    <a:cubicBezTo>
                      <a:pt x="6" y="0"/>
                      <a:pt x="9" y="1"/>
                      <a:pt x="11" y="3"/>
                    </a:cubicBezTo>
                    <a:cubicBezTo>
                      <a:pt x="12" y="6"/>
                      <a:pt x="11" y="9"/>
                      <a:pt x="9" y="11"/>
                    </a:cubicBezTo>
                    <a:cubicBezTo>
                      <a:pt x="6" y="12"/>
                      <a:pt x="3" y="11"/>
                      <a:pt x="2" y="9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66" name="iṡḻiḍé" descr="c5809cb5-8b61-4c33-9249-0ddfeb187659"/>
              <p:cNvSpPr/>
              <p:nvPr/>
            </p:nvSpPr>
            <p:spPr bwMode="auto">
              <a:xfrm>
                <a:off x="4145701" y="2097477"/>
                <a:ext cx="19050" cy="19050"/>
              </a:xfrm>
              <a:custGeom>
                <a:avLst/>
                <a:gdLst>
                  <a:gd name="T0" fmla="*/ 2 w 12"/>
                  <a:gd name="T1" fmla="*/ 9 h 12"/>
                  <a:gd name="T2" fmla="*/ 2 w 12"/>
                  <a:gd name="T3" fmla="*/ 2 h 12"/>
                  <a:gd name="T4" fmla="*/ 10 w 12"/>
                  <a:gd name="T5" fmla="*/ 2 h 12"/>
                  <a:gd name="T6" fmla="*/ 10 w 12"/>
                  <a:gd name="T7" fmla="*/ 9 h 12"/>
                  <a:gd name="T8" fmla="*/ 2 w 12"/>
                  <a:gd name="T9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2" y="9"/>
                    </a:moveTo>
                    <a:cubicBezTo>
                      <a:pt x="0" y="7"/>
                      <a:pt x="0" y="4"/>
                      <a:pt x="2" y="2"/>
                    </a:cubicBezTo>
                    <a:cubicBezTo>
                      <a:pt x="4" y="0"/>
                      <a:pt x="8" y="0"/>
                      <a:pt x="10" y="2"/>
                    </a:cubicBezTo>
                    <a:cubicBezTo>
                      <a:pt x="12" y="4"/>
                      <a:pt x="12" y="7"/>
                      <a:pt x="10" y="9"/>
                    </a:cubicBezTo>
                    <a:cubicBezTo>
                      <a:pt x="8" y="12"/>
                      <a:pt x="4" y="12"/>
                      <a:pt x="2" y="9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67" name="ï$ļiḑè" descr="bd4e75e3-e8c8-419e-822e-a19f60740279"/>
              <p:cNvSpPr/>
              <p:nvPr/>
            </p:nvSpPr>
            <p:spPr bwMode="auto">
              <a:xfrm>
                <a:off x="4167926" y="2067314"/>
                <a:ext cx="19050" cy="19050"/>
              </a:xfrm>
              <a:custGeom>
                <a:avLst/>
                <a:gdLst>
                  <a:gd name="T0" fmla="*/ 4 w 12"/>
                  <a:gd name="T1" fmla="*/ 11 h 12"/>
                  <a:gd name="T2" fmla="*/ 2 w 12"/>
                  <a:gd name="T3" fmla="*/ 3 h 12"/>
                  <a:gd name="T4" fmla="*/ 9 w 12"/>
                  <a:gd name="T5" fmla="*/ 2 h 12"/>
                  <a:gd name="T6" fmla="*/ 11 w 12"/>
                  <a:gd name="T7" fmla="*/ 9 h 12"/>
                  <a:gd name="T8" fmla="*/ 4 w 12"/>
                  <a:gd name="T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4" y="11"/>
                    </a:moveTo>
                    <a:cubicBezTo>
                      <a:pt x="1" y="9"/>
                      <a:pt x="0" y="6"/>
                      <a:pt x="2" y="3"/>
                    </a:cubicBezTo>
                    <a:cubicBezTo>
                      <a:pt x="3" y="1"/>
                      <a:pt x="6" y="0"/>
                      <a:pt x="9" y="2"/>
                    </a:cubicBezTo>
                    <a:cubicBezTo>
                      <a:pt x="11" y="3"/>
                      <a:pt x="12" y="6"/>
                      <a:pt x="11" y="9"/>
                    </a:cubicBezTo>
                    <a:cubicBezTo>
                      <a:pt x="9" y="11"/>
                      <a:pt x="6" y="12"/>
                      <a:pt x="4" y="11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68" name="iṩlíḍe" descr="06703245-93f6-4e30-b737-b35808945086"/>
              <p:cNvSpPr/>
              <p:nvPr/>
            </p:nvSpPr>
            <p:spPr bwMode="auto">
              <a:xfrm>
                <a:off x="4182214" y="2030802"/>
                <a:ext cx="19050" cy="20638"/>
              </a:xfrm>
              <a:custGeom>
                <a:avLst/>
                <a:gdLst>
                  <a:gd name="T0" fmla="*/ 5 w 12"/>
                  <a:gd name="T1" fmla="*/ 11 h 12"/>
                  <a:gd name="T2" fmla="*/ 1 w 12"/>
                  <a:gd name="T3" fmla="*/ 5 h 12"/>
                  <a:gd name="T4" fmla="*/ 8 w 12"/>
                  <a:gd name="T5" fmla="*/ 1 h 12"/>
                  <a:gd name="T6" fmla="*/ 11 w 12"/>
                  <a:gd name="T7" fmla="*/ 8 h 12"/>
                  <a:gd name="T8" fmla="*/ 5 w 12"/>
                  <a:gd name="T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5" y="11"/>
                    </a:moveTo>
                    <a:cubicBezTo>
                      <a:pt x="2" y="11"/>
                      <a:pt x="0" y="8"/>
                      <a:pt x="1" y="5"/>
                    </a:cubicBezTo>
                    <a:cubicBezTo>
                      <a:pt x="2" y="2"/>
                      <a:pt x="5" y="0"/>
                      <a:pt x="8" y="1"/>
                    </a:cubicBezTo>
                    <a:cubicBezTo>
                      <a:pt x="10" y="2"/>
                      <a:pt x="12" y="5"/>
                      <a:pt x="11" y="8"/>
                    </a:cubicBezTo>
                    <a:cubicBezTo>
                      <a:pt x="11" y="10"/>
                      <a:pt x="8" y="12"/>
                      <a:pt x="5" y="11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69" name="ïŝľiḍé" descr="40f17dc4-d1bb-4549-a36c-b943bd9060c1"/>
              <p:cNvSpPr/>
              <p:nvPr/>
            </p:nvSpPr>
            <p:spPr bwMode="auto">
              <a:xfrm>
                <a:off x="4188564" y="1995877"/>
                <a:ext cx="17463" cy="1587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70" name="íşḻidè" descr="9b38720d-daee-4c75-8ab8-c35d9361b800"/>
              <p:cNvSpPr/>
              <p:nvPr/>
            </p:nvSpPr>
            <p:spPr bwMode="auto">
              <a:xfrm>
                <a:off x="4182214" y="1957777"/>
                <a:ext cx="19050" cy="17463"/>
              </a:xfrm>
              <a:custGeom>
                <a:avLst/>
                <a:gdLst>
                  <a:gd name="T0" fmla="*/ 8 w 12"/>
                  <a:gd name="T1" fmla="*/ 11 h 11"/>
                  <a:gd name="T2" fmla="*/ 1 w 12"/>
                  <a:gd name="T3" fmla="*/ 7 h 11"/>
                  <a:gd name="T4" fmla="*/ 5 w 12"/>
                  <a:gd name="T5" fmla="*/ 1 h 11"/>
                  <a:gd name="T6" fmla="*/ 11 w 12"/>
                  <a:gd name="T7" fmla="*/ 4 h 11"/>
                  <a:gd name="T8" fmla="*/ 8 w 12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">
                    <a:moveTo>
                      <a:pt x="8" y="11"/>
                    </a:moveTo>
                    <a:cubicBezTo>
                      <a:pt x="5" y="11"/>
                      <a:pt x="2" y="10"/>
                      <a:pt x="1" y="7"/>
                    </a:cubicBezTo>
                    <a:cubicBezTo>
                      <a:pt x="0" y="4"/>
                      <a:pt x="2" y="1"/>
                      <a:pt x="5" y="1"/>
                    </a:cubicBezTo>
                    <a:cubicBezTo>
                      <a:pt x="8" y="0"/>
                      <a:pt x="11" y="1"/>
                      <a:pt x="11" y="4"/>
                    </a:cubicBezTo>
                    <a:cubicBezTo>
                      <a:pt x="12" y="7"/>
                      <a:pt x="10" y="10"/>
                      <a:pt x="8" y="11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71" name="íṡľíḑe" descr="9b3f9eb7-39f8-46af-bd6e-ebbd129a968a"/>
              <p:cNvSpPr/>
              <p:nvPr/>
            </p:nvSpPr>
            <p:spPr bwMode="auto">
              <a:xfrm>
                <a:off x="4167926" y="1921264"/>
                <a:ext cx="19050" cy="19050"/>
              </a:xfrm>
              <a:custGeom>
                <a:avLst/>
                <a:gdLst>
                  <a:gd name="T0" fmla="*/ 9 w 12"/>
                  <a:gd name="T1" fmla="*/ 10 h 12"/>
                  <a:gd name="T2" fmla="*/ 2 w 12"/>
                  <a:gd name="T3" fmla="*/ 8 h 12"/>
                  <a:gd name="T4" fmla="*/ 4 w 12"/>
                  <a:gd name="T5" fmla="*/ 1 h 12"/>
                  <a:gd name="T6" fmla="*/ 11 w 12"/>
                  <a:gd name="T7" fmla="*/ 3 h 12"/>
                  <a:gd name="T8" fmla="*/ 9 w 12"/>
                  <a:gd name="T9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9" y="10"/>
                    </a:moveTo>
                    <a:cubicBezTo>
                      <a:pt x="6" y="12"/>
                      <a:pt x="3" y="11"/>
                      <a:pt x="2" y="8"/>
                    </a:cubicBezTo>
                    <a:cubicBezTo>
                      <a:pt x="0" y="6"/>
                      <a:pt x="1" y="3"/>
                      <a:pt x="4" y="1"/>
                    </a:cubicBezTo>
                    <a:cubicBezTo>
                      <a:pt x="6" y="0"/>
                      <a:pt x="9" y="1"/>
                      <a:pt x="11" y="3"/>
                    </a:cubicBezTo>
                    <a:cubicBezTo>
                      <a:pt x="12" y="6"/>
                      <a:pt x="11" y="9"/>
                      <a:pt x="9" y="1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72" name="í$lîḍè" descr="aeef696c-d9d6-4a83-ab5d-53fca15c9045"/>
              <p:cNvSpPr/>
              <p:nvPr/>
            </p:nvSpPr>
            <p:spPr bwMode="auto">
              <a:xfrm>
                <a:off x="3477364" y="2526102"/>
                <a:ext cx="552450" cy="527050"/>
              </a:xfrm>
              <a:custGeom>
                <a:avLst/>
                <a:gdLst>
                  <a:gd name="T0" fmla="*/ 47 w 343"/>
                  <a:gd name="T1" fmla="*/ 326 h 326"/>
                  <a:gd name="T2" fmla="*/ 47 w 343"/>
                  <a:gd name="T3" fmla="*/ 326 h 326"/>
                  <a:gd name="T4" fmla="*/ 47 w 343"/>
                  <a:gd name="T5" fmla="*/ 326 h 326"/>
                  <a:gd name="T6" fmla="*/ 47 w 343"/>
                  <a:gd name="T7" fmla="*/ 326 h 326"/>
                  <a:gd name="T8" fmla="*/ 0 w 343"/>
                  <a:gd name="T9" fmla="*/ 320 h 326"/>
                  <a:gd name="T10" fmla="*/ 0 w 343"/>
                  <a:gd name="T11" fmla="*/ 320 h 326"/>
                  <a:gd name="T12" fmla="*/ 0 w 343"/>
                  <a:gd name="T13" fmla="*/ 320 h 326"/>
                  <a:gd name="T14" fmla="*/ 0 w 343"/>
                  <a:gd name="T15" fmla="*/ 320 h 326"/>
                  <a:gd name="T16" fmla="*/ 0 w 343"/>
                  <a:gd name="T17" fmla="*/ 320 h 326"/>
                  <a:gd name="T18" fmla="*/ 0 w 343"/>
                  <a:gd name="T19" fmla="*/ 320 h 326"/>
                  <a:gd name="T20" fmla="*/ 41 w 343"/>
                  <a:gd name="T21" fmla="*/ 201 h 326"/>
                  <a:gd name="T22" fmla="*/ 41 w 343"/>
                  <a:gd name="T23" fmla="*/ 201 h 326"/>
                  <a:gd name="T24" fmla="*/ 0 w 343"/>
                  <a:gd name="T25" fmla="*/ 320 h 326"/>
                  <a:gd name="T26" fmla="*/ 41 w 343"/>
                  <a:gd name="T27" fmla="*/ 201 h 326"/>
                  <a:gd name="T28" fmla="*/ 319 w 343"/>
                  <a:gd name="T29" fmla="*/ 120 h 326"/>
                  <a:gd name="T30" fmla="*/ 47 w 343"/>
                  <a:gd name="T31" fmla="*/ 326 h 326"/>
                  <a:gd name="T32" fmla="*/ 319 w 343"/>
                  <a:gd name="T33" fmla="*/ 120 h 326"/>
                  <a:gd name="T34" fmla="*/ 319 w 343"/>
                  <a:gd name="T35" fmla="*/ 119 h 326"/>
                  <a:gd name="T36" fmla="*/ 319 w 343"/>
                  <a:gd name="T37" fmla="*/ 120 h 326"/>
                  <a:gd name="T38" fmla="*/ 319 w 343"/>
                  <a:gd name="T39" fmla="*/ 119 h 326"/>
                  <a:gd name="T40" fmla="*/ 318 w 343"/>
                  <a:gd name="T41" fmla="*/ 119 h 326"/>
                  <a:gd name="T42" fmla="*/ 318 w 343"/>
                  <a:gd name="T43" fmla="*/ 119 h 326"/>
                  <a:gd name="T44" fmla="*/ 318 w 343"/>
                  <a:gd name="T45" fmla="*/ 119 h 326"/>
                  <a:gd name="T46" fmla="*/ 318 w 343"/>
                  <a:gd name="T47" fmla="*/ 119 h 326"/>
                  <a:gd name="T48" fmla="*/ 318 w 343"/>
                  <a:gd name="T49" fmla="*/ 119 h 326"/>
                  <a:gd name="T50" fmla="*/ 318 w 343"/>
                  <a:gd name="T51" fmla="*/ 119 h 326"/>
                  <a:gd name="T52" fmla="*/ 318 w 343"/>
                  <a:gd name="T53" fmla="*/ 119 h 326"/>
                  <a:gd name="T54" fmla="*/ 318 w 343"/>
                  <a:gd name="T55" fmla="*/ 119 h 326"/>
                  <a:gd name="T56" fmla="*/ 318 w 343"/>
                  <a:gd name="T57" fmla="*/ 119 h 326"/>
                  <a:gd name="T58" fmla="*/ 318 w 343"/>
                  <a:gd name="T59" fmla="*/ 119 h 326"/>
                  <a:gd name="T60" fmla="*/ 318 w 343"/>
                  <a:gd name="T61" fmla="*/ 119 h 326"/>
                  <a:gd name="T62" fmla="*/ 318 w 343"/>
                  <a:gd name="T63" fmla="*/ 119 h 326"/>
                  <a:gd name="T64" fmla="*/ 318 w 343"/>
                  <a:gd name="T65" fmla="*/ 119 h 326"/>
                  <a:gd name="T66" fmla="*/ 318 w 343"/>
                  <a:gd name="T67" fmla="*/ 119 h 326"/>
                  <a:gd name="T68" fmla="*/ 318 w 343"/>
                  <a:gd name="T69" fmla="*/ 119 h 326"/>
                  <a:gd name="T70" fmla="*/ 295 w 343"/>
                  <a:gd name="T71" fmla="*/ 0 h 326"/>
                  <a:gd name="T72" fmla="*/ 295 w 343"/>
                  <a:gd name="T73" fmla="*/ 0 h 326"/>
                  <a:gd name="T74" fmla="*/ 295 w 343"/>
                  <a:gd name="T75" fmla="*/ 0 h 326"/>
                  <a:gd name="T76" fmla="*/ 295 w 343"/>
                  <a:gd name="T77" fmla="*/ 0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43" h="326">
                    <a:moveTo>
                      <a:pt x="47" y="326"/>
                    </a:moveTo>
                    <a:cubicBezTo>
                      <a:pt x="47" y="326"/>
                      <a:pt x="47" y="326"/>
                      <a:pt x="47" y="326"/>
                    </a:cubicBezTo>
                    <a:cubicBezTo>
                      <a:pt x="47" y="326"/>
                      <a:pt x="47" y="326"/>
                      <a:pt x="47" y="326"/>
                    </a:cubicBezTo>
                    <a:cubicBezTo>
                      <a:pt x="47" y="326"/>
                      <a:pt x="47" y="326"/>
                      <a:pt x="47" y="326"/>
                    </a:cubicBezTo>
                    <a:moveTo>
                      <a:pt x="0" y="320"/>
                    </a:moveTo>
                    <a:cubicBezTo>
                      <a:pt x="0" y="320"/>
                      <a:pt x="0" y="320"/>
                      <a:pt x="0" y="320"/>
                    </a:cubicBezTo>
                    <a:cubicBezTo>
                      <a:pt x="0" y="320"/>
                      <a:pt x="0" y="320"/>
                      <a:pt x="0" y="320"/>
                    </a:cubicBezTo>
                    <a:moveTo>
                      <a:pt x="0" y="320"/>
                    </a:moveTo>
                    <a:cubicBezTo>
                      <a:pt x="0" y="320"/>
                      <a:pt x="0" y="320"/>
                      <a:pt x="0" y="320"/>
                    </a:cubicBezTo>
                    <a:cubicBezTo>
                      <a:pt x="0" y="320"/>
                      <a:pt x="0" y="320"/>
                      <a:pt x="0" y="320"/>
                    </a:cubicBezTo>
                    <a:moveTo>
                      <a:pt x="41" y="201"/>
                    </a:moveTo>
                    <a:cubicBezTo>
                      <a:pt x="41" y="201"/>
                      <a:pt x="41" y="201"/>
                      <a:pt x="41" y="201"/>
                    </a:cubicBezTo>
                    <a:cubicBezTo>
                      <a:pt x="81" y="260"/>
                      <a:pt x="1" y="320"/>
                      <a:pt x="0" y="320"/>
                    </a:cubicBezTo>
                    <a:cubicBezTo>
                      <a:pt x="1" y="320"/>
                      <a:pt x="81" y="260"/>
                      <a:pt x="41" y="201"/>
                    </a:cubicBezTo>
                    <a:moveTo>
                      <a:pt x="319" y="120"/>
                    </a:moveTo>
                    <a:cubicBezTo>
                      <a:pt x="343" y="147"/>
                      <a:pt x="199" y="326"/>
                      <a:pt x="47" y="326"/>
                    </a:cubicBezTo>
                    <a:cubicBezTo>
                      <a:pt x="199" y="326"/>
                      <a:pt x="343" y="147"/>
                      <a:pt x="319" y="120"/>
                    </a:cubicBezTo>
                    <a:moveTo>
                      <a:pt x="319" y="119"/>
                    </a:moveTo>
                    <a:cubicBezTo>
                      <a:pt x="319" y="119"/>
                      <a:pt x="319" y="119"/>
                      <a:pt x="319" y="120"/>
                    </a:cubicBezTo>
                    <a:cubicBezTo>
                      <a:pt x="319" y="119"/>
                      <a:pt x="319" y="119"/>
                      <a:pt x="319" y="119"/>
                    </a:cubicBezTo>
                    <a:moveTo>
                      <a:pt x="318" y="119"/>
                    </a:moveTo>
                    <a:cubicBezTo>
                      <a:pt x="318" y="119"/>
                      <a:pt x="318" y="119"/>
                      <a:pt x="318" y="119"/>
                    </a:cubicBezTo>
                    <a:cubicBezTo>
                      <a:pt x="318" y="119"/>
                      <a:pt x="318" y="119"/>
                      <a:pt x="318" y="119"/>
                    </a:cubicBezTo>
                    <a:moveTo>
                      <a:pt x="318" y="119"/>
                    </a:moveTo>
                    <a:cubicBezTo>
                      <a:pt x="318" y="119"/>
                      <a:pt x="318" y="119"/>
                      <a:pt x="318" y="119"/>
                    </a:cubicBezTo>
                    <a:cubicBezTo>
                      <a:pt x="318" y="119"/>
                      <a:pt x="318" y="119"/>
                      <a:pt x="318" y="119"/>
                    </a:cubicBezTo>
                    <a:moveTo>
                      <a:pt x="318" y="119"/>
                    </a:moveTo>
                    <a:cubicBezTo>
                      <a:pt x="318" y="119"/>
                      <a:pt x="318" y="119"/>
                      <a:pt x="318" y="119"/>
                    </a:cubicBezTo>
                    <a:cubicBezTo>
                      <a:pt x="318" y="119"/>
                      <a:pt x="318" y="119"/>
                      <a:pt x="318" y="119"/>
                    </a:cubicBezTo>
                    <a:moveTo>
                      <a:pt x="318" y="119"/>
                    </a:moveTo>
                    <a:cubicBezTo>
                      <a:pt x="318" y="119"/>
                      <a:pt x="318" y="119"/>
                      <a:pt x="318" y="119"/>
                    </a:cubicBezTo>
                    <a:cubicBezTo>
                      <a:pt x="318" y="119"/>
                      <a:pt x="318" y="119"/>
                      <a:pt x="318" y="119"/>
                    </a:cubicBezTo>
                    <a:moveTo>
                      <a:pt x="318" y="119"/>
                    </a:moveTo>
                    <a:cubicBezTo>
                      <a:pt x="318" y="119"/>
                      <a:pt x="318" y="119"/>
                      <a:pt x="318" y="119"/>
                    </a:cubicBezTo>
                    <a:cubicBezTo>
                      <a:pt x="318" y="119"/>
                      <a:pt x="318" y="119"/>
                      <a:pt x="318" y="119"/>
                    </a:cubicBezTo>
                    <a:moveTo>
                      <a:pt x="295" y="0"/>
                    </a:moveTo>
                    <a:cubicBezTo>
                      <a:pt x="295" y="0"/>
                      <a:pt x="295" y="0"/>
                      <a:pt x="295" y="0"/>
                    </a:cubicBezTo>
                    <a:cubicBezTo>
                      <a:pt x="295" y="0"/>
                      <a:pt x="295" y="0"/>
                      <a:pt x="295" y="0"/>
                    </a:cubicBezTo>
                    <a:cubicBezTo>
                      <a:pt x="295" y="0"/>
                      <a:pt x="295" y="0"/>
                      <a:pt x="295" y="0"/>
                    </a:cubicBezTo>
                  </a:path>
                </a:pathLst>
              </a:custGeom>
              <a:solidFill>
                <a:srgbClr val="DF93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73" name="îṩḻiḍe" descr="0f3cf586-8a15-43b8-9b15-be58d6e640d4"/>
              <p:cNvSpPr/>
              <p:nvPr/>
            </p:nvSpPr>
            <p:spPr bwMode="auto">
              <a:xfrm>
                <a:off x="3542451" y="2526102"/>
                <a:ext cx="411163" cy="325438"/>
              </a:xfrm>
              <a:custGeom>
                <a:avLst/>
                <a:gdLst>
                  <a:gd name="T0" fmla="*/ 254 w 254"/>
                  <a:gd name="T1" fmla="*/ 0 h 201"/>
                  <a:gd name="T2" fmla="*/ 0 w 254"/>
                  <a:gd name="T3" fmla="*/ 201 h 201"/>
                  <a:gd name="T4" fmla="*/ 0 w 254"/>
                  <a:gd name="T5" fmla="*/ 201 h 201"/>
                  <a:gd name="T6" fmla="*/ 0 w 254"/>
                  <a:gd name="T7" fmla="*/ 201 h 201"/>
                  <a:gd name="T8" fmla="*/ 254 w 254"/>
                  <a:gd name="T9" fmla="*/ 0 h 201"/>
                  <a:gd name="T10" fmla="*/ 254 w 254"/>
                  <a:gd name="T11" fmla="*/ 0 h 201"/>
                  <a:gd name="T12" fmla="*/ 254 w 254"/>
                  <a:gd name="T13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4" h="201">
                    <a:moveTo>
                      <a:pt x="254" y="0"/>
                    </a:moveTo>
                    <a:cubicBezTo>
                      <a:pt x="168" y="84"/>
                      <a:pt x="79" y="153"/>
                      <a:pt x="0" y="201"/>
                    </a:cubicBezTo>
                    <a:cubicBezTo>
                      <a:pt x="0" y="201"/>
                      <a:pt x="0" y="201"/>
                      <a:pt x="0" y="201"/>
                    </a:cubicBezTo>
                    <a:cubicBezTo>
                      <a:pt x="0" y="201"/>
                      <a:pt x="0" y="201"/>
                      <a:pt x="0" y="201"/>
                    </a:cubicBezTo>
                    <a:cubicBezTo>
                      <a:pt x="79" y="153"/>
                      <a:pt x="168" y="84"/>
                      <a:pt x="254" y="0"/>
                    </a:cubicBezTo>
                    <a:cubicBezTo>
                      <a:pt x="254" y="0"/>
                      <a:pt x="254" y="0"/>
                      <a:pt x="254" y="0"/>
                    </a:cubicBezTo>
                    <a:cubicBezTo>
                      <a:pt x="254" y="0"/>
                      <a:pt x="254" y="0"/>
                      <a:pt x="254" y="0"/>
                    </a:cubicBezTo>
                  </a:path>
                </a:pathLst>
              </a:custGeom>
              <a:solidFill>
                <a:srgbClr val="D38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/>
              </a:bodyPr>
              <a:lstStyle/>
              <a:p>
                <a:pPr algn="ctr"/>
              </a:p>
            </p:txBody>
          </p:sp>
          <p:sp>
            <p:nvSpPr>
              <p:cNvPr id="74" name="í$lídé" descr="3fd8a4cc-6120-4f2f-903b-6a58931ff9b4"/>
              <p:cNvSpPr/>
              <p:nvPr/>
            </p:nvSpPr>
            <p:spPr bwMode="auto">
              <a:xfrm>
                <a:off x="4447326" y="1805377"/>
                <a:ext cx="3175" cy="9525"/>
              </a:xfrm>
              <a:custGeom>
                <a:avLst/>
                <a:gdLst>
                  <a:gd name="T0" fmla="*/ 2 w 2"/>
                  <a:gd name="T1" fmla="*/ 0 h 6"/>
                  <a:gd name="T2" fmla="*/ 0 w 2"/>
                  <a:gd name="T3" fmla="*/ 6 h 6"/>
                  <a:gd name="T4" fmla="*/ 2 w 2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cubicBezTo>
                      <a:pt x="1" y="2"/>
                      <a:pt x="1" y="4"/>
                      <a:pt x="0" y="6"/>
                    </a:cubicBezTo>
                    <a:cubicBezTo>
                      <a:pt x="1" y="4"/>
                      <a:pt x="1" y="2"/>
                      <a:pt x="2" y="0"/>
                    </a:cubicBezTo>
                  </a:path>
                </a:pathLst>
              </a:custGeom>
              <a:solidFill>
                <a:srgbClr val="BA26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75" name="íšḷîḑê" descr="2a3a2eb7-ab9f-4349-94d7-a385ea9a13b2"/>
              <p:cNvSpPr/>
              <p:nvPr/>
            </p:nvSpPr>
            <p:spPr bwMode="auto">
              <a:xfrm>
                <a:off x="4452089" y="1783152"/>
                <a:ext cx="3175" cy="9525"/>
              </a:xfrm>
              <a:custGeom>
                <a:avLst/>
                <a:gdLst>
                  <a:gd name="T0" fmla="*/ 2 w 2"/>
                  <a:gd name="T1" fmla="*/ 0 h 6"/>
                  <a:gd name="T2" fmla="*/ 0 w 2"/>
                  <a:gd name="T3" fmla="*/ 6 h 6"/>
                  <a:gd name="T4" fmla="*/ 2 w 2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cubicBezTo>
                      <a:pt x="1" y="2"/>
                      <a:pt x="1" y="4"/>
                      <a:pt x="0" y="6"/>
                    </a:cubicBezTo>
                    <a:cubicBezTo>
                      <a:pt x="1" y="4"/>
                      <a:pt x="1" y="2"/>
                      <a:pt x="2" y="0"/>
                    </a:cubicBezTo>
                  </a:path>
                </a:pathLst>
              </a:custGeom>
              <a:solidFill>
                <a:srgbClr val="BA26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76" name="iš1ide" descr="b7abe95c-84e9-44c7-955b-410f9641d1db"/>
              <p:cNvSpPr/>
              <p:nvPr/>
            </p:nvSpPr>
            <p:spPr bwMode="auto">
              <a:xfrm>
                <a:off x="3490064" y="2457839"/>
                <a:ext cx="531813" cy="409575"/>
              </a:xfrm>
              <a:custGeom>
                <a:avLst/>
                <a:gdLst>
                  <a:gd name="T0" fmla="*/ 30 w 330"/>
                  <a:gd name="T1" fmla="*/ 246 h 254"/>
                  <a:gd name="T2" fmla="*/ 17 w 330"/>
                  <a:gd name="T3" fmla="*/ 254 h 254"/>
                  <a:gd name="T4" fmla="*/ 30 w 330"/>
                  <a:gd name="T5" fmla="*/ 246 h 254"/>
                  <a:gd name="T6" fmla="*/ 0 w 330"/>
                  <a:gd name="T7" fmla="*/ 238 h 254"/>
                  <a:gd name="T8" fmla="*/ 0 w 330"/>
                  <a:gd name="T9" fmla="*/ 238 h 254"/>
                  <a:gd name="T10" fmla="*/ 17 w 330"/>
                  <a:gd name="T11" fmla="*/ 254 h 254"/>
                  <a:gd name="T12" fmla="*/ 0 w 330"/>
                  <a:gd name="T13" fmla="*/ 238 h 254"/>
                  <a:gd name="T14" fmla="*/ 305 w 330"/>
                  <a:gd name="T15" fmla="*/ 25 h 254"/>
                  <a:gd name="T16" fmla="*/ 305 w 330"/>
                  <a:gd name="T17" fmla="*/ 26 h 254"/>
                  <a:gd name="T18" fmla="*/ 305 w 330"/>
                  <a:gd name="T19" fmla="*/ 25 h 254"/>
                  <a:gd name="T20" fmla="*/ 306 w 330"/>
                  <a:gd name="T21" fmla="*/ 24 h 254"/>
                  <a:gd name="T22" fmla="*/ 305 w 330"/>
                  <a:gd name="T23" fmla="*/ 25 h 254"/>
                  <a:gd name="T24" fmla="*/ 306 w 330"/>
                  <a:gd name="T25" fmla="*/ 24 h 254"/>
                  <a:gd name="T26" fmla="*/ 329 w 330"/>
                  <a:gd name="T27" fmla="*/ 1 h 254"/>
                  <a:gd name="T28" fmla="*/ 306 w 330"/>
                  <a:gd name="T29" fmla="*/ 24 h 254"/>
                  <a:gd name="T30" fmla="*/ 329 w 330"/>
                  <a:gd name="T31" fmla="*/ 1 h 254"/>
                  <a:gd name="T32" fmla="*/ 329 w 330"/>
                  <a:gd name="T33" fmla="*/ 1 h 254"/>
                  <a:gd name="T34" fmla="*/ 329 w 330"/>
                  <a:gd name="T35" fmla="*/ 1 h 254"/>
                  <a:gd name="T36" fmla="*/ 329 w 330"/>
                  <a:gd name="T37" fmla="*/ 1 h 254"/>
                  <a:gd name="T38" fmla="*/ 329 w 330"/>
                  <a:gd name="T39" fmla="*/ 1 h 254"/>
                  <a:gd name="T40" fmla="*/ 329 w 330"/>
                  <a:gd name="T41" fmla="*/ 1 h 254"/>
                  <a:gd name="T42" fmla="*/ 329 w 330"/>
                  <a:gd name="T43" fmla="*/ 1 h 254"/>
                  <a:gd name="T44" fmla="*/ 330 w 330"/>
                  <a:gd name="T45" fmla="*/ 0 h 254"/>
                  <a:gd name="T46" fmla="*/ 330 w 330"/>
                  <a:gd name="T47" fmla="*/ 0 h 254"/>
                  <a:gd name="T48" fmla="*/ 330 w 330"/>
                  <a:gd name="T49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30" h="254">
                    <a:moveTo>
                      <a:pt x="30" y="246"/>
                    </a:moveTo>
                    <a:cubicBezTo>
                      <a:pt x="25" y="249"/>
                      <a:pt x="21" y="252"/>
                      <a:pt x="17" y="254"/>
                    </a:cubicBezTo>
                    <a:cubicBezTo>
                      <a:pt x="21" y="252"/>
                      <a:pt x="25" y="249"/>
                      <a:pt x="30" y="246"/>
                    </a:cubicBezTo>
                    <a:moveTo>
                      <a:pt x="0" y="238"/>
                    </a:moveTo>
                    <a:cubicBezTo>
                      <a:pt x="0" y="238"/>
                      <a:pt x="0" y="238"/>
                      <a:pt x="0" y="238"/>
                    </a:cubicBezTo>
                    <a:cubicBezTo>
                      <a:pt x="17" y="254"/>
                      <a:pt x="17" y="254"/>
                      <a:pt x="17" y="254"/>
                    </a:cubicBezTo>
                    <a:cubicBezTo>
                      <a:pt x="0" y="238"/>
                      <a:pt x="0" y="238"/>
                      <a:pt x="0" y="238"/>
                    </a:cubicBezTo>
                    <a:moveTo>
                      <a:pt x="305" y="25"/>
                    </a:moveTo>
                    <a:cubicBezTo>
                      <a:pt x="305" y="25"/>
                      <a:pt x="305" y="26"/>
                      <a:pt x="305" y="26"/>
                    </a:cubicBezTo>
                    <a:cubicBezTo>
                      <a:pt x="305" y="26"/>
                      <a:pt x="305" y="25"/>
                      <a:pt x="305" y="25"/>
                    </a:cubicBezTo>
                    <a:moveTo>
                      <a:pt x="306" y="24"/>
                    </a:moveTo>
                    <a:cubicBezTo>
                      <a:pt x="306" y="25"/>
                      <a:pt x="306" y="25"/>
                      <a:pt x="305" y="25"/>
                    </a:cubicBezTo>
                    <a:cubicBezTo>
                      <a:pt x="306" y="25"/>
                      <a:pt x="306" y="25"/>
                      <a:pt x="306" y="24"/>
                    </a:cubicBezTo>
                    <a:moveTo>
                      <a:pt x="329" y="1"/>
                    </a:moveTo>
                    <a:cubicBezTo>
                      <a:pt x="321" y="9"/>
                      <a:pt x="314" y="17"/>
                      <a:pt x="306" y="24"/>
                    </a:cubicBezTo>
                    <a:cubicBezTo>
                      <a:pt x="314" y="17"/>
                      <a:pt x="321" y="9"/>
                      <a:pt x="329" y="1"/>
                    </a:cubicBezTo>
                    <a:moveTo>
                      <a:pt x="329" y="1"/>
                    </a:moveTo>
                    <a:cubicBezTo>
                      <a:pt x="329" y="1"/>
                      <a:pt x="329" y="1"/>
                      <a:pt x="329" y="1"/>
                    </a:cubicBezTo>
                    <a:cubicBezTo>
                      <a:pt x="329" y="1"/>
                      <a:pt x="329" y="1"/>
                      <a:pt x="329" y="1"/>
                    </a:cubicBezTo>
                    <a:moveTo>
                      <a:pt x="329" y="1"/>
                    </a:moveTo>
                    <a:cubicBezTo>
                      <a:pt x="329" y="1"/>
                      <a:pt x="329" y="1"/>
                      <a:pt x="329" y="1"/>
                    </a:cubicBezTo>
                    <a:cubicBezTo>
                      <a:pt x="329" y="1"/>
                      <a:pt x="329" y="1"/>
                      <a:pt x="329" y="1"/>
                    </a:cubicBezTo>
                    <a:moveTo>
                      <a:pt x="330" y="0"/>
                    </a:moveTo>
                    <a:cubicBezTo>
                      <a:pt x="330" y="0"/>
                      <a:pt x="330" y="0"/>
                      <a:pt x="330" y="0"/>
                    </a:cubicBezTo>
                    <a:cubicBezTo>
                      <a:pt x="330" y="0"/>
                      <a:pt x="330" y="0"/>
                      <a:pt x="330" y="0"/>
                    </a:cubicBezTo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77" name="íṧ1iḓê" descr="17a64825-c6a8-471a-9647-9c879a930c58"/>
              <p:cNvSpPr/>
              <p:nvPr/>
            </p:nvSpPr>
            <p:spPr bwMode="auto">
              <a:xfrm>
                <a:off x="3448789" y="2800739"/>
                <a:ext cx="41275" cy="39688"/>
              </a:xfrm>
              <a:custGeom>
                <a:avLst/>
                <a:gdLst>
                  <a:gd name="T0" fmla="*/ 0 w 26"/>
                  <a:gd name="T1" fmla="*/ 0 h 25"/>
                  <a:gd name="T2" fmla="*/ 26 w 26"/>
                  <a:gd name="T3" fmla="*/ 25 h 25"/>
                  <a:gd name="T4" fmla="*/ 26 w 26"/>
                  <a:gd name="T5" fmla="*/ 25 h 25"/>
                  <a:gd name="T6" fmla="*/ 0 w 26"/>
                  <a:gd name="T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5">
                    <a:moveTo>
                      <a:pt x="0" y="0"/>
                    </a:moveTo>
                    <a:lnTo>
                      <a:pt x="26" y="25"/>
                    </a:lnTo>
                    <a:lnTo>
                      <a:pt x="26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26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78" name="iSlîḍe" descr="a6670445-79a0-4295-85c1-49d29fe5d267"/>
              <p:cNvSpPr/>
              <p:nvPr/>
            </p:nvSpPr>
            <p:spPr bwMode="auto">
              <a:xfrm>
                <a:off x="3448789" y="2800739"/>
                <a:ext cx="41275" cy="39688"/>
              </a:xfrm>
              <a:custGeom>
                <a:avLst/>
                <a:gdLst>
                  <a:gd name="T0" fmla="*/ 0 w 26"/>
                  <a:gd name="T1" fmla="*/ 0 h 25"/>
                  <a:gd name="T2" fmla="*/ 26 w 26"/>
                  <a:gd name="T3" fmla="*/ 25 h 25"/>
                  <a:gd name="T4" fmla="*/ 26 w 26"/>
                  <a:gd name="T5" fmla="*/ 25 h 25"/>
                  <a:gd name="T6" fmla="*/ 0 w 26"/>
                  <a:gd name="T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5">
                    <a:moveTo>
                      <a:pt x="0" y="0"/>
                    </a:moveTo>
                    <a:lnTo>
                      <a:pt x="26" y="25"/>
                    </a:lnTo>
                    <a:lnTo>
                      <a:pt x="26" y="2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79" name="îśḻïďê" descr="7b81b94f-672d-48d0-916a-809646f1b7c6"/>
              <p:cNvSpPr/>
              <p:nvPr/>
            </p:nvSpPr>
            <p:spPr bwMode="auto">
              <a:xfrm>
                <a:off x="3380526" y="1791089"/>
                <a:ext cx="1031875" cy="1076325"/>
              </a:xfrm>
              <a:custGeom>
                <a:avLst/>
                <a:gdLst>
                  <a:gd name="T0" fmla="*/ 489 w 640"/>
                  <a:gd name="T1" fmla="*/ 60 h 667"/>
                  <a:gd name="T2" fmla="*/ 486 w 640"/>
                  <a:gd name="T3" fmla="*/ 207 h 667"/>
                  <a:gd name="T4" fmla="*/ 411 w 640"/>
                  <a:gd name="T5" fmla="*/ 239 h 667"/>
                  <a:gd name="T6" fmla="*/ 235 w 640"/>
                  <a:gd name="T7" fmla="*/ 314 h 667"/>
                  <a:gd name="T8" fmla="*/ 117 w 640"/>
                  <a:gd name="T9" fmla="*/ 470 h 667"/>
                  <a:gd name="T10" fmla="*/ 117 w 640"/>
                  <a:gd name="T11" fmla="*/ 470 h 667"/>
                  <a:gd name="T12" fmla="*/ 117 w 640"/>
                  <a:gd name="T13" fmla="*/ 471 h 667"/>
                  <a:gd name="T14" fmla="*/ 116 w 640"/>
                  <a:gd name="T15" fmla="*/ 471 h 667"/>
                  <a:gd name="T16" fmla="*/ 116 w 640"/>
                  <a:gd name="T17" fmla="*/ 471 h 667"/>
                  <a:gd name="T18" fmla="*/ 90 w 640"/>
                  <a:gd name="T19" fmla="*/ 498 h 667"/>
                  <a:gd name="T20" fmla="*/ 90 w 640"/>
                  <a:gd name="T21" fmla="*/ 498 h 667"/>
                  <a:gd name="T22" fmla="*/ 89 w 640"/>
                  <a:gd name="T23" fmla="*/ 499 h 667"/>
                  <a:gd name="T24" fmla="*/ 89 w 640"/>
                  <a:gd name="T25" fmla="*/ 499 h 667"/>
                  <a:gd name="T26" fmla="*/ 88 w 640"/>
                  <a:gd name="T27" fmla="*/ 500 h 667"/>
                  <a:gd name="T28" fmla="*/ 88 w 640"/>
                  <a:gd name="T29" fmla="*/ 500 h 667"/>
                  <a:gd name="T30" fmla="*/ 87 w 640"/>
                  <a:gd name="T31" fmla="*/ 501 h 667"/>
                  <a:gd name="T32" fmla="*/ 87 w 640"/>
                  <a:gd name="T33" fmla="*/ 501 h 667"/>
                  <a:gd name="T34" fmla="*/ 87 w 640"/>
                  <a:gd name="T35" fmla="*/ 501 h 667"/>
                  <a:gd name="T36" fmla="*/ 0 w 640"/>
                  <a:gd name="T37" fmla="*/ 582 h 667"/>
                  <a:gd name="T38" fmla="*/ 68 w 640"/>
                  <a:gd name="T39" fmla="*/ 651 h 667"/>
                  <a:gd name="T40" fmla="*/ 85 w 640"/>
                  <a:gd name="T41" fmla="*/ 667 h 667"/>
                  <a:gd name="T42" fmla="*/ 101 w 640"/>
                  <a:gd name="T43" fmla="*/ 657 h 667"/>
                  <a:gd name="T44" fmla="*/ 373 w 640"/>
                  <a:gd name="T45" fmla="*/ 439 h 667"/>
                  <a:gd name="T46" fmla="*/ 373 w 640"/>
                  <a:gd name="T47" fmla="*/ 438 h 667"/>
                  <a:gd name="T48" fmla="*/ 374 w 640"/>
                  <a:gd name="T49" fmla="*/ 437 h 667"/>
                  <a:gd name="T50" fmla="*/ 397 w 640"/>
                  <a:gd name="T51" fmla="*/ 414 h 667"/>
                  <a:gd name="T52" fmla="*/ 397 w 640"/>
                  <a:gd name="T53" fmla="*/ 414 h 667"/>
                  <a:gd name="T54" fmla="*/ 397 w 640"/>
                  <a:gd name="T55" fmla="*/ 414 h 667"/>
                  <a:gd name="T56" fmla="*/ 398 w 640"/>
                  <a:gd name="T57" fmla="*/ 413 h 667"/>
                  <a:gd name="T58" fmla="*/ 639 w 640"/>
                  <a:gd name="T59" fmla="*/ 74 h 667"/>
                  <a:gd name="T60" fmla="*/ 605 w 640"/>
                  <a:gd name="T61" fmla="*/ 52 h 667"/>
                  <a:gd name="T62" fmla="*/ 549 w 640"/>
                  <a:gd name="T63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40" h="667">
                    <a:moveTo>
                      <a:pt x="549" y="0"/>
                    </a:moveTo>
                    <a:cubicBezTo>
                      <a:pt x="489" y="60"/>
                      <a:pt x="489" y="60"/>
                      <a:pt x="489" y="60"/>
                    </a:cubicBezTo>
                    <a:cubicBezTo>
                      <a:pt x="528" y="100"/>
                      <a:pt x="528" y="165"/>
                      <a:pt x="488" y="204"/>
                    </a:cubicBezTo>
                    <a:cubicBezTo>
                      <a:pt x="488" y="205"/>
                      <a:pt x="487" y="206"/>
                      <a:pt x="486" y="207"/>
                    </a:cubicBezTo>
                    <a:cubicBezTo>
                      <a:pt x="485" y="208"/>
                      <a:pt x="484" y="209"/>
                      <a:pt x="483" y="209"/>
                    </a:cubicBezTo>
                    <a:cubicBezTo>
                      <a:pt x="463" y="229"/>
                      <a:pt x="437" y="239"/>
                      <a:pt x="411" y="239"/>
                    </a:cubicBezTo>
                    <a:cubicBezTo>
                      <a:pt x="385" y="239"/>
                      <a:pt x="359" y="230"/>
                      <a:pt x="339" y="210"/>
                    </a:cubicBezTo>
                    <a:cubicBezTo>
                      <a:pt x="235" y="314"/>
                      <a:pt x="235" y="314"/>
                      <a:pt x="235" y="314"/>
                    </a:cubicBezTo>
                    <a:cubicBezTo>
                      <a:pt x="242" y="326"/>
                      <a:pt x="192" y="392"/>
                      <a:pt x="117" y="470"/>
                    </a:cubicBezTo>
                    <a:cubicBezTo>
                      <a:pt x="117" y="470"/>
                      <a:pt x="117" y="470"/>
                      <a:pt x="117" y="470"/>
                    </a:cubicBezTo>
                    <a:cubicBezTo>
                      <a:pt x="117" y="470"/>
                      <a:pt x="117" y="470"/>
                      <a:pt x="117" y="470"/>
                    </a:cubicBezTo>
                    <a:cubicBezTo>
                      <a:pt x="117" y="470"/>
                      <a:pt x="117" y="470"/>
                      <a:pt x="117" y="470"/>
                    </a:cubicBezTo>
                    <a:cubicBezTo>
                      <a:pt x="117" y="470"/>
                      <a:pt x="117" y="471"/>
                      <a:pt x="117" y="471"/>
                    </a:cubicBezTo>
                    <a:cubicBezTo>
                      <a:pt x="117" y="471"/>
                      <a:pt x="117" y="471"/>
                      <a:pt x="117" y="471"/>
                    </a:cubicBezTo>
                    <a:cubicBezTo>
                      <a:pt x="117" y="471"/>
                      <a:pt x="117" y="471"/>
                      <a:pt x="116" y="471"/>
                    </a:cubicBezTo>
                    <a:cubicBezTo>
                      <a:pt x="116" y="471"/>
                      <a:pt x="116" y="471"/>
                      <a:pt x="116" y="471"/>
                    </a:cubicBezTo>
                    <a:cubicBezTo>
                      <a:pt x="116" y="471"/>
                      <a:pt x="116" y="471"/>
                      <a:pt x="116" y="471"/>
                    </a:cubicBezTo>
                    <a:cubicBezTo>
                      <a:pt x="116" y="471"/>
                      <a:pt x="116" y="471"/>
                      <a:pt x="116" y="471"/>
                    </a:cubicBezTo>
                    <a:cubicBezTo>
                      <a:pt x="116" y="471"/>
                      <a:pt x="116" y="471"/>
                      <a:pt x="116" y="471"/>
                    </a:cubicBezTo>
                    <a:cubicBezTo>
                      <a:pt x="108" y="480"/>
                      <a:pt x="99" y="489"/>
                      <a:pt x="90" y="498"/>
                    </a:cubicBezTo>
                    <a:cubicBezTo>
                      <a:pt x="90" y="498"/>
                      <a:pt x="90" y="498"/>
                      <a:pt x="90" y="498"/>
                    </a:cubicBezTo>
                    <a:cubicBezTo>
                      <a:pt x="90" y="498"/>
                      <a:pt x="90" y="498"/>
                      <a:pt x="90" y="498"/>
                    </a:cubicBezTo>
                    <a:cubicBezTo>
                      <a:pt x="89" y="498"/>
                      <a:pt x="89" y="498"/>
                      <a:pt x="89" y="499"/>
                    </a:cubicBezTo>
                    <a:cubicBezTo>
                      <a:pt x="89" y="499"/>
                      <a:pt x="89" y="499"/>
                      <a:pt x="89" y="499"/>
                    </a:cubicBezTo>
                    <a:cubicBezTo>
                      <a:pt x="89" y="499"/>
                      <a:pt x="89" y="499"/>
                      <a:pt x="89" y="499"/>
                    </a:cubicBezTo>
                    <a:cubicBezTo>
                      <a:pt x="89" y="499"/>
                      <a:pt x="89" y="499"/>
                      <a:pt x="89" y="499"/>
                    </a:cubicBezTo>
                    <a:cubicBezTo>
                      <a:pt x="89" y="499"/>
                      <a:pt x="88" y="500"/>
                      <a:pt x="88" y="500"/>
                    </a:cubicBezTo>
                    <a:cubicBezTo>
                      <a:pt x="88" y="500"/>
                      <a:pt x="88" y="500"/>
                      <a:pt x="88" y="500"/>
                    </a:cubicBezTo>
                    <a:cubicBezTo>
                      <a:pt x="88" y="500"/>
                      <a:pt x="88" y="500"/>
                      <a:pt x="88" y="500"/>
                    </a:cubicBezTo>
                    <a:cubicBezTo>
                      <a:pt x="88" y="500"/>
                      <a:pt x="88" y="500"/>
                      <a:pt x="88" y="500"/>
                    </a:cubicBezTo>
                    <a:cubicBezTo>
                      <a:pt x="88" y="500"/>
                      <a:pt x="88" y="500"/>
                      <a:pt x="87" y="500"/>
                    </a:cubicBezTo>
                    <a:cubicBezTo>
                      <a:pt x="87" y="501"/>
                      <a:pt x="87" y="501"/>
                      <a:pt x="87" y="501"/>
                    </a:cubicBezTo>
                    <a:cubicBezTo>
                      <a:pt x="87" y="501"/>
                      <a:pt x="87" y="501"/>
                      <a:pt x="87" y="501"/>
                    </a:cubicBezTo>
                    <a:cubicBezTo>
                      <a:pt x="87" y="501"/>
                      <a:pt x="87" y="501"/>
                      <a:pt x="87" y="501"/>
                    </a:cubicBezTo>
                    <a:cubicBezTo>
                      <a:pt x="87" y="501"/>
                      <a:pt x="87" y="501"/>
                      <a:pt x="87" y="501"/>
                    </a:cubicBezTo>
                    <a:cubicBezTo>
                      <a:pt x="87" y="501"/>
                      <a:pt x="87" y="501"/>
                      <a:pt x="87" y="501"/>
                    </a:cubicBezTo>
                    <a:cubicBezTo>
                      <a:pt x="86" y="501"/>
                      <a:pt x="86" y="501"/>
                      <a:pt x="86" y="501"/>
                    </a:cubicBezTo>
                    <a:cubicBezTo>
                      <a:pt x="56" y="532"/>
                      <a:pt x="26" y="560"/>
                      <a:pt x="0" y="582"/>
                    </a:cubicBezTo>
                    <a:cubicBezTo>
                      <a:pt x="43" y="626"/>
                      <a:pt x="43" y="626"/>
                      <a:pt x="43" y="626"/>
                    </a:cubicBezTo>
                    <a:cubicBezTo>
                      <a:pt x="68" y="651"/>
                      <a:pt x="68" y="651"/>
                      <a:pt x="68" y="651"/>
                    </a:cubicBezTo>
                    <a:cubicBezTo>
                      <a:pt x="85" y="667"/>
                      <a:pt x="85" y="667"/>
                      <a:pt x="85" y="667"/>
                    </a:cubicBezTo>
                    <a:cubicBezTo>
                      <a:pt x="85" y="667"/>
                      <a:pt x="85" y="667"/>
                      <a:pt x="85" y="667"/>
                    </a:cubicBezTo>
                    <a:cubicBezTo>
                      <a:pt x="89" y="665"/>
                      <a:pt x="93" y="662"/>
                      <a:pt x="98" y="659"/>
                    </a:cubicBezTo>
                    <a:cubicBezTo>
                      <a:pt x="99" y="659"/>
                      <a:pt x="100" y="658"/>
                      <a:pt x="101" y="657"/>
                    </a:cubicBezTo>
                    <a:cubicBezTo>
                      <a:pt x="180" y="609"/>
                      <a:pt x="269" y="540"/>
                      <a:pt x="355" y="456"/>
                    </a:cubicBezTo>
                    <a:cubicBezTo>
                      <a:pt x="361" y="450"/>
                      <a:pt x="367" y="445"/>
                      <a:pt x="373" y="439"/>
                    </a:cubicBezTo>
                    <a:cubicBezTo>
                      <a:pt x="373" y="439"/>
                      <a:pt x="373" y="439"/>
                      <a:pt x="373" y="439"/>
                    </a:cubicBezTo>
                    <a:cubicBezTo>
                      <a:pt x="373" y="439"/>
                      <a:pt x="373" y="438"/>
                      <a:pt x="373" y="438"/>
                    </a:cubicBezTo>
                    <a:cubicBezTo>
                      <a:pt x="373" y="438"/>
                      <a:pt x="373" y="438"/>
                      <a:pt x="373" y="438"/>
                    </a:cubicBezTo>
                    <a:cubicBezTo>
                      <a:pt x="374" y="438"/>
                      <a:pt x="374" y="438"/>
                      <a:pt x="374" y="437"/>
                    </a:cubicBezTo>
                    <a:cubicBezTo>
                      <a:pt x="374" y="437"/>
                      <a:pt x="374" y="437"/>
                      <a:pt x="374" y="437"/>
                    </a:cubicBezTo>
                    <a:cubicBezTo>
                      <a:pt x="382" y="430"/>
                      <a:pt x="389" y="422"/>
                      <a:pt x="397" y="414"/>
                    </a:cubicBezTo>
                    <a:cubicBezTo>
                      <a:pt x="397" y="414"/>
                      <a:pt x="397" y="414"/>
                      <a:pt x="397" y="414"/>
                    </a:cubicBezTo>
                    <a:cubicBezTo>
                      <a:pt x="397" y="414"/>
                      <a:pt x="397" y="414"/>
                      <a:pt x="397" y="414"/>
                    </a:cubicBezTo>
                    <a:cubicBezTo>
                      <a:pt x="397" y="414"/>
                      <a:pt x="397" y="414"/>
                      <a:pt x="397" y="414"/>
                    </a:cubicBezTo>
                    <a:cubicBezTo>
                      <a:pt x="397" y="414"/>
                      <a:pt x="397" y="414"/>
                      <a:pt x="397" y="414"/>
                    </a:cubicBezTo>
                    <a:cubicBezTo>
                      <a:pt x="397" y="414"/>
                      <a:pt x="397" y="413"/>
                      <a:pt x="398" y="413"/>
                    </a:cubicBezTo>
                    <a:cubicBezTo>
                      <a:pt x="398" y="413"/>
                      <a:pt x="398" y="413"/>
                      <a:pt x="398" y="413"/>
                    </a:cubicBezTo>
                    <a:cubicBezTo>
                      <a:pt x="512" y="294"/>
                      <a:pt x="598" y="172"/>
                      <a:pt x="640" y="74"/>
                    </a:cubicBezTo>
                    <a:cubicBezTo>
                      <a:pt x="640" y="74"/>
                      <a:pt x="640" y="74"/>
                      <a:pt x="639" y="74"/>
                    </a:cubicBezTo>
                    <a:cubicBezTo>
                      <a:pt x="637" y="73"/>
                      <a:pt x="626" y="68"/>
                      <a:pt x="605" y="52"/>
                    </a:cubicBezTo>
                    <a:cubicBezTo>
                      <a:pt x="605" y="52"/>
                      <a:pt x="605" y="52"/>
                      <a:pt x="605" y="52"/>
                    </a:cubicBezTo>
                    <a:cubicBezTo>
                      <a:pt x="605" y="52"/>
                      <a:pt x="605" y="52"/>
                      <a:pt x="605" y="52"/>
                    </a:cubicBezTo>
                    <a:cubicBezTo>
                      <a:pt x="591" y="41"/>
                      <a:pt x="573" y="24"/>
                      <a:pt x="549" y="0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80" name="í$lîḑè" descr="f6f44c83-7eab-446e-b0f4-45db1389fd54"/>
              <p:cNvSpPr/>
              <p:nvPr/>
            </p:nvSpPr>
            <p:spPr bwMode="auto">
              <a:xfrm>
                <a:off x="3926626" y="2124464"/>
                <a:ext cx="238125" cy="52388"/>
              </a:xfrm>
              <a:custGeom>
                <a:avLst/>
                <a:gdLst>
                  <a:gd name="T0" fmla="*/ 147 w 147"/>
                  <a:gd name="T1" fmla="*/ 0 h 32"/>
                  <a:gd name="T2" fmla="*/ 146 w 147"/>
                  <a:gd name="T3" fmla="*/ 1 h 32"/>
                  <a:gd name="T4" fmla="*/ 144 w 147"/>
                  <a:gd name="T5" fmla="*/ 2 h 32"/>
                  <a:gd name="T6" fmla="*/ 144 w 147"/>
                  <a:gd name="T7" fmla="*/ 2 h 32"/>
                  <a:gd name="T8" fmla="*/ 144 w 147"/>
                  <a:gd name="T9" fmla="*/ 3 h 32"/>
                  <a:gd name="T10" fmla="*/ 144 w 147"/>
                  <a:gd name="T11" fmla="*/ 3 h 32"/>
                  <a:gd name="T12" fmla="*/ 72 w 147"/>
                  <a:gd name="T13" fmla="*/ 32 h 32"/>
                  <a:gd name="T14" fmla="*/ 72 w 147"/>
                  <a:gd name="T15" fmla="*/ 32 h 32"/>
                  <a:gd name="T16" fmla="*/ 72 w 147"/>
                  <a:gd name="T17" fmla="*/ 32 h 32"/>
                  <a:gd name="T18" fmla="*/ 72 w 147"/>
                  <a:gd name="T19" fmla="*/ 32 h 32"/>
                  <a:gd name="T20" fmla="*/ 72 w 147"/>
                  <a:gd name="T21" fmla="*/ 32 h 32"/>
                  <a:gd name="T22" fmla="*/ 1 w 147"/>
                  <a:gd name="T23" fmla="*/ 4 h 32"/>
                  <a:gd name="T24" fmla="*/ 0 w 147"/>
                  <a:gd name="T25" fmla="*/ 3 h 32"/>
                  <a:gd name="T26" fmla="*/ 0 w 147"/>
                  <a:gd name="T27" fmla="*/ 3 h 32"/>
                  <a:gd name="T28" fmla="*/ 0 w 147"/>
                  <a:gd name="T29" fmla="*/ 3 h 32"/>
                  <a:gd name="T30" fmla="*/ 72 w 147"/>
                  <a:gd name="T31" fmla="*/ 32 h 32"/>
                  <a:gd name="T32" fmla="*/ 144 w 147"/>
                  <a:gd name="T33" fmla="*/ 2 h 32"/>
                  <a:gd name="T34" fmla="*/ 147 w 147"/>
                  <a:gd name="T3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7" h="32">
                    <a:moveTo>
                      <a:pt x="147" y="0"/>
                    </a:moveTo>
                    <a:cubicBezTo>
                      <a:pt x="147" y="0"/>
                      <a:pt x="146" y="0"/>
                      <a:pt x="146" y="1"/>
                    </a:cubicBezTo>
                    <a:cubicBezTo>
                      <a:pt x="145" y="1"/>
                      <a:pt x="145" y="2"/>
                      <a:pt x="144" y="2"/>
                    </a:cubicBezTo>
                    <a:cubicBezTo>
                      <a:pt x="144" y="2"/>
                      <a:pt x="144" y="2"/>
                      <a:pt x="144" y="2"/>
                    </a:cubicBezTo>
                    <a:cubicBezTo>
                      <a:pt x="144" y="2"/>
                      <a:pt x="144" y="3"/>
                      <a:pt x="144" y="3"/>
                    </a:cubicBezTo>
                    <a:cubicBezTo>
                      <a:pt x="144" y="3"/>
                      <a:pt x="144" y="3"/>
                      <a:pt x="144" y="3"/>
                    </a:cubicBezTo>
                    <a:cubicBezTo>
                      <a:pt x="124" y="23"/>
                      <a:pt x="98" y="32"/>
                      <a:pt x="72" y="32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46" y="32"/>
                      <a:pt x="21" y="23"/>
                      <a:pt x="1" y="4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0" y="23"/>
                      <a:pt x="46" y="32"/>
                      <a:pt x="72" y="32"/>
                    </a:cubicBezTo>
                    <a:cubicBezTo>
                      <a:pt x="98" y="32"/>
                      <a:pt x="124" y="22"/>
                      <a:pt x="144" y="2"/>
                    </a:cubicBezTo>
                    <a:cubicBezTo>
                      <a:pt x="145" y="2"/>
                      <a:pt x="146" y="1"/>
                      <a:pt x="147" y="0"/>
                    </a:cubicBezTo>
                  </a:path>
                </a:pathLst>
              </a:custGeom>
              <a:solidFill>
                <a:srgbClr val="921E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81" name="i$ľïḑê" descr="4f4174c7-80cc-4e4e-8f00-17ff85b04414"/>
              <p:cNvSpPr/>
              <p:nvPr/>
            </p:nvSpPr>
            <p:spPr bwMode="auto">
              <a:xfrm>
                <a:off x="4266351" y="1791089"/>
                <a:ext cx="146050" cy="119063"/>
              </a:xfrm>
              <a:custGeom>
                <a:avLst/>
                <a:gdLst>
                  <a:gd name="T0" fmla="*/ 90 w 91"/>
                  <a:gd name="T1" fmla="*/ 74 h 74"/>
                  <a:gd name="T2" fmla="*/ 91 w 91"/>
                  <a:gd name="T3" fmla="*/ 74 h 74"/>
                  <a:gd name="T4" fmla="*/ 91 w 91"/>
                  <a:gd name="T5" fmla="*/ 74 h 74"/>
                  <a:gd name="T6" fmla="*/ 90 w 91"/>
                  <a:gd name="T7" fmla="*/ 74 h 74"/>
                  <a:gd name="T8" fmla="*/ 56 w 91"/>
                  <a:gd name="T9" fmla="*/ 52 h 74"/>
                  <a:gd name="T10" fmla="*/ 56 w 91"/>
                  <a:gd name="T11" fmla="*/ 52 h 74"/>
                  <a:gd name="T12" fmla="*/ 56 w 91"/>
                  <a:gd name="T13" fmla="*/ 52 h 74"/>
                  <a:gd name="T14" fmla="*/ 0 w 91"/>
                  <a:gd name="T15" fmla="*/ 0 h 74"/>
                  <a:gd name="T16" fmla="*/ 0 w 91"/>
                  <a:gd name="T17" fmla="*/ 0 h 74"/>
                  <a:gd name="T18" fmla="*/ 56 w 91"/>
                  <a:gd name="T19" fmla="*/ 52 h 74"/>
                  <a:gd name="T20" fmla="*/ 0 w 91"/>
                  <a:gd name="T21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1" h="74">
                    <a:moveTo>
                      <a:pt x="90" y="74"/>
                    </a:moveTo>
                    <a:cubicBezTo>
                      <a:pt x="91" y="74"/>
                      <a:pt x="91" y="74"/>
                      <a:pt x="91" y="74"/>
                    </a:cubicBezTo>
                    <a:cubicBezTo>
                      <a:pt x="91" y="74"/>
                      <a:pt x="91" y="74"/>
                      <a:pt x="91" y="74"/>
                    </a:cubicBezTo>
                    <a:cubicBezTo>
                      <a:pt x="91" y="74"/>
                      <a:pt x="91" y="74"/>
                      <a:pt x="90" y="74"/>
                    </a:cubicBezTo>
                    <a:moveTo>
                      <a:pt x="56" y="52"/>
                    </a:moveTo>
                    <a:cubicBezTo>
                      <a:pt x="56" y="52"/>
                      <a:pt x="56" y="52"/>
                      <a:pt x="56" y="52"/>
                    </a:cubicBezTo>
                    <a:cubicBezTo>
                      <a:pt x="56" y="52"/>
                      <a:pt x="56" y="52"/>
                      <a:pt x="56" y="52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4" y="24"/>
                      <a:pt x="42" y="41"/>
                      <a:pt x="56" y="52"/>
                    </a:cubicBezTo>
                    <a:cubicBezTo>
                      <a:pt x="42" y="41"/>
                      <a:pt x="24" y="24"/>
                      <a:pt x="0" y="0"/>
                    </a:cubicBezTo>
                  </a:path>
                </a:pathLst>
              </a:custGeom>
              <a:solidFill>
                <a:srgbClr val="BA26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82" name="iŝļiḋê" descr="b5296128-4ac0-4ccb-95e8-6ba2d1e956a0"/>
              <p:cNvSpPr/>
              <p:nvPr/>
            </p:nvSpPr>
            <p:spPr bwMode="auto">
              <a:xfrm>
                <a:off x="3380526" y="2297502"/>
                <a:ext cx="390525" cy="431800"/>
              </a:xfrm>
              <a:custGeom>
                <a:avLst/>
                <a:gdLst>
                  <a:gd name="T0" fmla="*/ 86 w 242"/>
                  <a:gd name="T1" fmla="*/ 187 h 268"/>
                  <a:gd name="T2" fmla="*/ 0 w 242"/>
                  <a:gd name="T3" fmla="*/ 268 h 268"/>
                  <a:gd name="T4" fmla="*/ 0 w 242"/>
                  <a:gd name="T5" fmla="*/ 268 h 268"/>
                  <a:gd name="T6" fmla="*/ 86 w 242"/>
                  <a:gd name="T7" fmla="*/ 187 h 268"/>
                  <a:gd name="T8" fmla="*/ 87 w 242"/>
                  <a:gd name="T9" fmla="*/ 187 h 268"/>
                  <a:gd name="T10" fmla="*/ 87 w 242"/>
                  <a:gd name="T11" fmla="*/ 187 h 268"/>
                  <a:gd name="T12" fmla="*/ 87 w 242"/>
                  <a:gd name="T13" fmla="*/ 187 h 268"/>
                  <a:gd name="T14" fmla="*/ 87 w 242"/>
                  <a:gd name="T15" fmla="*/ 187 h 268"/>
                  <a:gd name="T16" fmla="*/ 87 w 242"/>
                  <a:gd name="T17" fmla="*/ 187 h 268"/>
                  <a:gd name="T18" fmla="*/ 87 w 242"/>
                  <a:gd name="T19" fmla="*/ 187 h 268"/>
                  <a:gd name="T20" fmla="*/ 87 w 242"/>
                  <a:gd name="T21" fmla="*/ 186 h 268"/>
                  <a:gd name="T22" fmla="*/ 87 w 242"/>
                  <a:gd name="T23" fmla="*/ 187 h 268"/>
                  <a:gd name="T24" fmla="*/ 87 w 242"/>
                  <a:gd name="T25" fmla="*/ 186 h 268"/>
                  <a:gd name="T26" fmla="*/ 88 w 242"/>
                  <a:gd name="T27" fmla="*/ 186 h 268"/>
                  <a:gd name="T28" fmla="*/ 88 w 242"/>
                  <a:gd name="T29" fmla="*/ 186 h 268"/>
                  <a:gd name="T30" fmla="*/ 88 w 242"/>
                  <a:gd name="T31" fmla="*/ 186 h 268"/>
                  <a:gd name="T32" fmla="*/ 88 w 242"/>
                  <a:gd name="T33" fmla="*/ 186 h 268"/>
                  <a:gd name="T34" fmla="*/ 88 w 242"/>
                  <a:gd name="T35" fmla="*/ 186 h 268"/>
                  <a:gd name="T36" fmla="*/ 88 w 242"/>
                  <a:gd name="T37" fmla="*/ 186 h 268"/>
                  <a:gd name="T38" fmla="*/ 89 w 242"/>
                  <a:gd name="T39" fmla="*/ 185 h 268"/>
                  <a:gd name="T40" fmla="*/ 89 w 242"/>
                  <a:gd name="T41" fmla="*/ 185 h 268"/>
                  <a:gd name="T42" fmla="*/ 89 w 242"/>
                  <a:gd name="T43" fmla="*/ 185 h 268"/>
                  <a:gd name="T44" fmla="*/ 89 w 242"/>
                  <a:gd name="T45" fmla="*/ 185 h 268"/>
                  <a:gd name="T46" fmla="*/ 89 w 242"/>
                  <a:gd name="T47" fmla="*/ 185 h 268"/>
                  <a:gd name="T48" fmla="*/ 89 w 242"/>
                  <a:gd name="T49" fmla="*/ 185 h 268"/>
                  <a:gd name="T50" fmla="*/ 90 w 242"/>
                  <a:gd name="T51" fmla="*/ 184 h 268"/>
                  <a:gd name="T52" fmla="*/ 90 w 242"/>
                  <a:gd name="T53" fmla="*/ 184 h 268"/>
                  <a:gd name="T54" fmla="*/ 90 w 242"/>
                  <a:gd name="T55" fmla="*/ 184 h 268"/>
                  <a:gd name="T56" fmla="*/ 90 w 242"/>
                  <a:gd name="T57" fmla="*/ 184 h 268"/>
                  <a:gd name="T58" fmla="*/ 90 w 242"/>
                  <a:gd name="T59" fmla="*/ 184 h 268"/>
                  <a:gd name="T60" fmla="*/ 116 w 242"/>
                  <a:gd name="T61" fmla="*/ 157 h 268"/>
                  <a:gd name="T62" fmla="*/ 116 w 242"/>
                  <a:gd name="T63" fmla="*/ 157 h 268"/>
                  <a:gd name="T64" fmla="*/ 116 w 242"/>
                  <a:gd name="T65" fmla="*/ 157 h 268"/>
                  <a:gd name="T66" fmla="*/ 116 w 242"/>
                  <a:gd name="T67" fmla="*/ 157 h 268"/>
                  <a:gd name="T68" fmla="*/ 116 w 242"/>
                  <a:gd name="T69" fmla="*/ 157 h 268"/>
                  <a:gd name="T70" fmla="*/ 116 w 242"/>
                  <a:gd name="T71" fmla="*/ 157 h 268"/>
                  <a:gd name="T72" fmla="*/ 117 w 242"/>
                  <a:gd name="T73" fmla="*/ 157 h 268"/>
                  <a:gd name="T74" fmla="*/ 116 w 242"/>
                  <a:gd name="T75" fmla="*/ 157 h 268"/>
                  <a:gd name="T76" fmla="*/ 117 w 242"/>
                  <a:gd name="T77" fmla="*/ 157 h 268"/>
                  <a:gd name="T78" fmla="*/ 117 w 242"/>
                  <a:gd name="T79" fmla="*/ 156 h 268"/>
                  <a:gd name="T80" fmla="*/ 117 w 242"/>
                  <a:gd name="T81" fmla="*/ 157 h 268"/>
                  <a:gd name="T82" fmla="*/ 117 w 242"/>
                  <a:gd name="T83" fmla="*/ 156 h 268"/>
                  <a:gd name="T84" fmla="*/ 117 w 242"/>
                  <a:gd name="T85" fmla="*/ 156 h 268"/>
                  <a:gd name="T86" fmla="*/ 117 w 242"/>
                  <a:gd name="T87" fmla="*/ 156 h 268"/>
                  <a:gd name="T88" fmla="*/ 117 w 242"/>
                  <a:gd name="T89" fmla="*/ 156 h 268"/>
                  <a:gd name="T90" fmla="*/ 235 w 242"/>
                  <a:gd name="T91" fmla="*/ 0 h 268"/>
                  <a:gd name="T92" fmla="*/ 235 w 242"/>
                  <a:gd name="T93" fmla="*/ 1 h 268"/>
                  <a:gd name="T94" fmla="*/ 235 w 242"/>
                  <a:gd name="T95" fmla="*/ 4 h 268"/>
                  <a:gd name="T96" fmla="*/ 117 w 242"/>
                  <a:gd name="T97" fmla="*/ 156 h 268"/>
                  <a:gd name="T98" fmla="*/ 235 w 242"/>
                  <a:gd name="T9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42" h="268">
                    <a:moveTo>
                      <a:pt x="86" y="187"/>
                    </a:moveTo>
                    <a:cubicBezTo>
                      <a:pt x="56" y="218"/>
                      <a:pt x="26" y="246"/>
                      <a:pt x="0" y="268"/>
                    </a:cubicBezTo>
                    <a:cubicBezTo>
                      <a:pt x="0" y="268"/>
                      <a:pt x="0" y="268"/>
                      <a:pt x="0" y="268"/>
                    </a:cubicBezTo>
                    <a:cubicBezTo>
                      <a:pt x="26" y="246"/>
                      <a:pt x="56" y="218"/>
                      <a:pt x="86" y="187"/>
                    </a:cubicBezTo>
                    <a:moveTo>
                      <a:pt x="87" y="187"/>
                    </a:moveTo>
                    <a:cubicBezTo>
                      <a:pt x="87" y="187"/>
                      <a:pt x="87" y="187"/>
                      <a:pt x="87" y="187"/>
                    </a:cubicBezTo>
                    <a:cubicBezTo>
                      <a:pt x="87" y="187"/>
                      <a:pt x="87" y="187"/>
                      <a:pt x="87" y="187"/>
                    </a:cubicBezTo>
                    <a:moveTo>
                      <a:pt x="87" y="187"/>
                    </a:moveTo>
                    <a:cubicBezTo>
                      <a:pt x="87" y="187"/>
                      <a:pt x="87" y="187"/>
                      <a:pt x="87" y="187"/>
                    </a:cubicBezTo>
                    <a:cubicBezTo>
                      <a:pt x="87" y="187"/>
                      <a:pt x="87" y="187"/>
                      <a:pt x="87" y="187"/>
                    </a:cubicBezTo>
                    <a:moveTo>
                      <a:pt x="87" y="186"/>
                    </a:moveTo>
                    <a:cubicBezTo>
                      <a:pt x="87" y="187"/>
                      <a:pt x="87" y="187"/>
                      <a:pt x="87" y="187"/>
                    </a:cubicBezTo>
                    <a:cubicBezTo>
                      <a:pt x="87" y="187"/>
                      <a:pt x="87" y="187"/>
                      <a:pt x="87" y="186"/>
                    </a:cubicBezTo>
                    <a:moveTo>
                      <a:pt x="88" y="186"/>
                    </a:moveTo>
                    <a:cubicBezTo>
                      <a:pt x="88" y="186"/>
                      <a:pt x="88" y="186"/>
                      <a:pt x="88" y="186"/>
                    </a:cubicBezTo>
                    <a:cubicBezTo>
                      <a:pt x="88" y="186"/>
                      <a:pt x="88" y="186"/>
                      <a:pt x="88" y="186"/>
                    </a:cubicBezTo>
                    <a:moveTo>
                      <a:pt x="88" y="186"/>
                    </a:moveTo>
                    <a:cubicBezTo>
                      <a:pt x="88" y="186"/>
                      <a:pt x="88" y="186"/>
                      <a:pt x="88" y="186"/>
                    </a:cubicBezTo>
                    <a:cubicBezTo>
                      <a:pt x="88" y="186"/>
                      <a:pt x="88" y="186"/>
                      <a:pt x="88" y="186"/>
                    </a:cubicBezTo>
                    <a:moveTo>
                      <a:pt x="89" y="185"/>
                    </a:moveTo>
                    <a:cubicBezTo>
                      <a:pt x="89" y="185"/>
                      <a:pt x="89" y="185"/>
                      <a:pt x="89" y="185"/>
                    </a:cubicBezTo>
                    <a:cubicBezTo>
                      <a:pt x="89" y="185"/>
                      <a:pt x="89" y="185"/>
                      <a:pt x="89" y="185"/>
                    </a:cubicBezTo>
                    <a:moveTo>
                      <a:pt x="89" y="185"/>
                    </a:moveTo>
                    <a:cubicBezTo>
                      <a:pt x="89" y="185"/>
                      <a:pt x="89" y="185"/>
                      <a:pt x="89" y="185"/>
                    </a:cubicBezTo>
                    <a:cubicBezTo>
                      <a:pt x="89" y="185"/>
                      <a:pt x="89" y="185"/>
                      <a:pt x="89" y="185"/>
                    </a:cubicBezTo>
                    <a:moveTo>
                      <a:pt x="90" y="184"/>
                    </a:moveTo>
                    <a:cubicBezTo>
                      <a:pt x="90" y="184"/>
                      <a:pt x="90" y="184"/>
                      <a:pt x="90" y="184"/>
                    </a:cubicBezTo>
                    <a:cubicBezTo>
                      <a:pt x="90" y="184"/>
                      <a:pt x="90" y="184"/>
                      <a:pt x="90" y="184"/>
                    </a:cubicBezTo>
                    <a:cubicBezTo>
                      <a:pt x="90" y="184"/>
                      <a:pt x="90" y="184"/>
                      <a:pt x="90" y="184"/>
                    </a:cubicBezTo>
                    <a:cubicBezTo>
                      <a:pt x="90" y="184"/>
                      <a:pt x="90" y="184"/>
                      <a:pt x="90" y="184"/>
                    </a:cubicBezTo>
                    <a:moveTo>
                      <a:pt x="116" y="157"/>
                    </a:moveTo>
                    <a:cubicBezTo>
                      <a:pt x="116" y="157"/>
                      <a:pt x="116" y="157"/>
                      <a:pt x="116" y="157"/>
                    </a:cubicBezTo>
                    <a:cubicBezTo>
                      <a:pt x="116" y="157"/>
                      <a:pt x="116" y="157"/>
                      <a:pt x="116" y="157"/>
                    </a:cubicBezTo>
                    <a:moveTo>
                      <a:pt x="116" y="157"/>
                    </a:moveTo>
                    <a:cubicBezTo>
                      <a:pt x="116" y="157"/>
                      <a:pt x="116" y="157"/>
                      <a:pt x="116" y="157"/>
                    </a:cubicBezTo>
                    <a:cubicBezTo>
                      <a:pt x="116" y="157"/>
                      <a:pt x="116" y="157"/>
                      <a:pt x="116" y="157"/>
                    </a:cubicBezTo>
                    <a:moveTo>
                      <a:pt x="117" y="157"/>
                    </a:moveTo>
                    <a:cubicBezTo>
                      <a:pt x="117" y="157"/>
                      <a:pt x="117" y="157"/>
                      <a:pt x="116" y="157"/>
                    </a:cubicBezTo>
                    <a:cubicBezTo>
                      <a:pt x="117" y="157"/>
                      <a:pt x="117" y="157"/>
                      <a:pt x="117" y="157"/>
                    </a:cubicBezTo>
                    <a:moveTo>
                      <a:pt x="117" y="156"/>
                    </a:moveTo>
                    <a:cubicBezTo>
                      <a:pt x="117" y="156"/>
                      <a:pt x="117" y="157"/>
                      <a:pt x="117" y="157"/>
                    </a:cubicBezTo>
                    <a:cubicBezTo>
                      <a:pt x="117" y="157"/>
                      <a:pt x="117" y="156"/>
                      <a:pt x="117" y="156"/>
                    </a:cubicBezTo>
                    <a:moveTo>
                      <a:pt x="117" y="156"/>
                    </a:moveTo>
                    <a:cubicBezTo>
                      <a:pt x="117" y="156"/>
                      <a:pt x="117" y="156"/>
                      <a:pt x="117" y="156"/>
                    </a:cubicBezTo>
                    <a:cubicBezTo>
                      <a:pt x="117" y="156"/>
                      <a:pt x="117" y="156"/>
                      <a:pt x="117" y="156"/>
                    </a:cubicBezTo>
                    <a:moveTo>
                      <a:pt x="235" y="0"/>
                    </a:moveTo>
                    <a:cubicBezTo>
                      <a:pt x="235" y="1"/>
                      <a:pt x="235" y="1"/>
                      <a:pt x="235" y="1"/>
                    </a:cubicBezTo>
                    <a:cubicBezTo>
                      <a:pt x="235" y="1"/>
                      <a:pt x="235" y="2"/>
                      <a:pt x="235" y="4"/>
                    </a:cubicBezTo>
                    <a:cubicBezTo>
                      <a:pt x="235" y="21"/>
                      <a:pt x="187" y="84"/>
                      <a:pt x="117" y="156"/>
                    </a:cubicBezTo>
                    <a:cubicBezTo>
                      <a:pt x="192" y="78"/>
                      <a:pt x="242" y="12"/>
                      <a:pt x="235" y="0"/>
                    </a:cubicBezTo>
                  </a:path>
                </a:pathLst>
              </a:custGeom>
              <a:solidFill>
                <a:srgbClr val="BA26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83" name="ïSļïďe" descr="46dc040d-91ea-44d9-8fef-4265cf972f25"/>
              <p:cNvSpPr/>
              <p:nvPr/>
            </p:nvSpPr>
            <p:spPr bwMode="auto">
              <a:xfrm>
                <a:off x="4163164" y="1887927"/>
                <a:ext cx="68263" cy="238125"/>
              </a:xfrm>
              <a:custGeom>
                <a:avLst/>
                <a:gdLst>
                  <a:gd name="T0" fmla="*/ 4 w 43"/>
                  <a:gd name="T1" fmla="*/ 0 h 148"/>
                  <a:gd name="T2" fmla="*/ 4 w 43"/>
                  <a:gd name="T3" fmla="*/ 0 h 148"/>
                  <a:gd name="T4" fmla="*/ 33 w 43"/>
                  <a:gd name="T5" fmla="*/ 72 h 148"/>
                  <a:gd name="T6" fmla="*/ 3 w 43"/>
                  <a:gd name="T7" fmla="*/ 144 h 148"/>
                  <a:gd name="T8" fmla="*/ 1 w 43"/>
                  <a:gd name="T9" fmla="*/ 147 h 148"/>
                  <a:gd name="T10" fmla="*/ 0 w 43"/>
                  <a:gd name="T11" fmla="*/ 148 h 148"/>
                  <a:gd name="T12" fmla="*/ 1 w 43"/>
                  <a:gd name="T13" fmla="*/ 147 h 148"/>
                  <a:gd name="T14" fmla="*/ 3 w 43"/>
                  <a:gd name="T15" fmla="*/ 144 h 148"/>
                  <a:gd name="T16" fmla="*/ 4 w 43"/>
                  <a:gd name="T17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148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4" y="20"/>
                      <a:pt x="33" y="46"/>
                      <a:pt x="33" y="72"/>
                    </a:cubicBezTo>
                    <a:cubicBezTo>
                      <a:pt x="33" y="98"/>
                      <a:pt x="23" y="124"/>
                      <a:pt x="3" y="144"/>
                    </a:cubicBezTo>
                    <a:cubicBezTo>
                      <a:pt x="3" y="145"/>
                      <a:pt x="2" y="146"/>
                      <a:pt x="1" y="147"/>
                    </a:cubicBezTo>
                    <a:cubicBezTo>
                      <a:pt x="1" y="147"/>
                      <a:pt x="0" y="147"/>
                      <a:pt x="0" y="148"/>
                    </a:cubicBezTo>
                    <a:cubicBezTo>
                      <a:pt x="0" y="147"/>
                      <a:pt x="1" y="147"/>
                      <a:pt x="1" y="147"/>
                    </a:cubicBezTo>
                    <a:cubicBezTo>
                      <a:pt x="2" y="146"/>
                      <a:pt x="3" y="145"/>
                      <a:pt x="3" y="144"/>
                    </a:cubicBezTo>
                    <a:cubicBezTo>
                      <a:pt x="43" y="105"/>
                      <a:pt x="43" y="40"/>
                      <a:pt x="4" y="0"/>
                    </a:cubicBezTo>
                  </a:path>
                </a:pathLst>
              </a:custGeom>
              <a:solidFill>
                <a:srgbClr val="BA26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</a:p>
            </p:txBody>
          </p:sp>
          <p:sp>
            <p:nvSpPr>
              <p:cNvPr id="84" name="íş1iḓè" descr="73252a45-b901-45b7-845a-882956250bce"/>
              <p:cNvSpPr/>
              <p:nvPr/>
            </p:nvSpPr>
            <p:spPr bwMode="auto">
              <a:xfrm>
                <a:off x="4456851" y="1762514"/>
                <a:ext cx="1588" cy="9525"/>
              </a:xfrm>
              <a:custGeom>
                <a:avLst/>
                <a:gdLst>
                  <a:gd name="T0" fmla="*/ 1 w 1"/>
                  <a:gd name="T1" fmla="*/ 0 h 6"/>
                  <a:gd name="T2" fmla="*/ 0 w 1"/>
                  <a:gd name="T3" fmla="*/ 6 h 6"/>
                  <a:gd name="T4" fmla="*/ 1 w 1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0" y="4"/>
                      <a:pt x="1" y="2"/>
                      <a:pt x="1" y="0"/>
                    </a:cubicBezTo>
                  </a:path>
                </a:pathLst>
              </a:custGeom>
              <a:solidFill>
                <a:srgbClr val="BA26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85" name="iŝḻîḋe" descr="0f63a5d6-ea8d-473e-9cc7-05c23a61fbfb"/>
              <p:cNvSpPr/>
              <p:nvPr/>
            </p:nvSpPr>
            <p:spPr bwMode="auto">
              <a:xfrm>
                <a:off x="4417164" y="1878402"/>
                <a:ext cx="7938" cy="20638"/>
              </a:xfrm>
              <a:custGeom>
                <a:avLst/>
                <a:gdLst>
                  <a:gd name="T0" fmla="*/ 5 w 5"/>
                  <a:gd name="T1" fmla="*/ 0 h 13"/>
                  <a:gd name="T2" fmla="*/ 0 w 5"/>
                  <a:gd name="T3" fmla="*/ 13 h 13"/>
                  <a:gd name="T4" fmla="*/ 5 w 5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3">
                    <a:moveTo>
                      <a:pt x="5" y="0"/>
                    </a:moveTo>
                    <a:cubicBezTo>
                      <a:pt x="4" y="4"/>
                      <a:pt x="2" y="9"/>
                      <a:pt x="0" y="13"/>
                    </a:cubicBezTo>
                    <a:cubicBezTo>
                      <a:pt x="2" y="9"/>
                      <a:pt x="4" y="4"/>
                      <a:pt x="5" y="0"/>
                    </a:cubicBezTo>
                  </a:path>
                </a:pathLst>
              </a:custGeom>
              <a:solidFill>
                <a:srgbClr val="BA26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86" name="iŝ1íďè" descr="9db7e7a1-2af4-4dce-ac5b-0f1e5c081cc2"/>
              <p:cNvSpPr/>
              <p:nvPr/>
            </p:nvSpPr>
            <p:spPr bwMode="auto">
              <a:xfrm>
                <a:off x="4431451" y="1853002"/>
                <a:ext cx="4763" cy="11113"/>
              </a:xfrm>
              <a:custGeom>
                <a:avLst/>
                <a:gdLst>
                  <a:gd name="T0" fmla="*/ 2 w 2"/>
                  <a:gd name="T1" fmla="*/ 0 h 7"/>
                  <a:gd name="T2" fmla="*/ 0 w 2"/>
                  <a:gd name="T3" fmla="*/ 7 h 7"/>
                  <a:gd name="T4" fmla="*/ 2 w 2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7">
                    <a:moveTo>
                      <a:pt x="2" y="0"/>
                    </a:moveTo>
                    <a:cubicBezTo>
                      <a:pt x="1" y="2"/>
                      <a:pt x="1" y="4"/>
                      <a:pt x="0" y="7"/>
                    </a:cubicBezTo>
                    <a:cubicBezTo>
                      <a:pt x="1" y="4"/>
                      <a:pt x="1" y="2"/>
                      <a:pt x="2" y="0"/>
                    </a:cubicBezTo>
                  </a:path>
                </a:pathLst>
              </a:custGeom>
              <a:solidFill>
                <a:srgbClr val="BA26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87" name="ïsḻîḋe" descr="9d557998-757b-4ebc-8b90-a1e07343d346"/>
              <p:cNvSpPr/>
              <p:nvPr/>
            </p:nvSpPr>
            <p:spPr bwMode="auto">
              <a:xfrm>
                <a:off x="4440976" y="1827602"/>
                <a:ext cx="3175" cy="11113"/>
              </a:xfrm>
              <a:custGeom>
                <a:avLst/>
                <a:gdLst>
                  <a:gd name="T0" fmla="*/ 2 w 2"/>
                  <a:gd name="T1" fmla="*/ 0 h 7"/>
                  <a:gd name="T2" fmla="*/ 0 w 2"/>
                  <a:gd name="T3" fmla="*/ 7 h 7"/>
                  <a:gd name="T4" fmla="*/ 2 w 2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7">
                    <a:moveTo>
                      <a:pt x="2" y="0"/>
                    </a:moveTo>
                    <a:cubicBezTo>
                      <a:pt x="1" y="2"/>
                      <a:pt x="1" y="4"/>
                      <a:pt x="0" y="7"/>
                    </a:cubicBezTo>
                    <a:cubicBezTo>
                      <a:pt x="1" y="4"/>
                      <a:pt x="1" y="2"/>
                      <a:pt x="2" y="0"/>
                    </a:cubicBezTo>
                  </a:path>
                </a:pathLst>
              </a:custGeom>
              <a:solidFill>
                <a:srgbClr val="BA26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88" name="íṧļîďê" descr="0a63f4cf-6bb5-4927-b2b0-ea303eca84e8"/>
              <p:cNvSpPr/>
              <p:nvPr/>
            </p:nvSpPr>
            <p:spPr bwMode="auto">
              <a:xfrm>
                <a:off x="4460026" y="1741877"/>
                <a:ext cx="0" cy="7938"/>
              </a:xfrm>
              <a:custGeom>
                <a:avLst/>
                <a:gdLst>
                  <a:gd name="T0" fmla="*/ 0 h 4"/>
                  <a:gd name="T1" fmla="*/ 4 h 4"/>
                  <a:gd name="T2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0" y="2"/>
                      <a:pt x="0" y="1"/>
                      <a:pt x="0" y="0"/>
                    </a:cubicBezTo>
                  </a:path>
                </a:pathLst>
              </a:custGeom>
              <a:solidFill>
                <a:srgbClr val="BA26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89" name="iṩḻíḋé" descr="234ac31c-33e3-48d4-8221-3adf9cdc9efe"/>
              <p:cNvSpPr/>
              <p:nvPr/>
            </p:nvSpPr>
            <p:spPr bwMode="auto">
              <a:xfrm>
                <a:off x="3934564" y="2121289"/>
                <a:ext cx="230188" cy="47625"/>
              </a:xfrm>
              <a:custGeom>
                <a:avLst/>
                <a:gdLst>
                  <a:gd name="T0" fmla="*/ 0 w 142"/>
                  <a:gd name="T1" fmla="*/ 0 h 29"/>
                  <a:gd name="T2" fmla="*/ 0 w 142"/>
                  <a:gd name="T3" fmla="*/ 0 h 29"/>
                  <a:gd name="T4" fmla="*/ 72 w 142"/>
                  <a:gd name="T5" fmla="*/ 29 h 29"/>
                  <a:gd name="T6" fmla="*/ 141 w 142"/>
                  <a:gd name="T7" fmla="*/ 3 h 29"/>
                  <a:gd name="T8" fmla="*/ 142 w 142"/>
                  <a:gd name="T9" fmla="*/ 2 h 29"/>
                  <a:gd name="T10" fmla="*/ 141 w 142"/>
                  <a:gd name="T11" fmla="*/ 3 h 29"/>
                  <a:gd name="T12" fmla="*/ 72 w 142"/>
                  <a:gd name="T13" fmla="*/ 29 h 29"/>
                  <a:gd name="T14" fmla="*/ 72 w 142"/>
                  <a:gd name="T15" fmla="*/ 29 h 29"/>
                  <a:gd name="T16" fmla="*/ 72 w 142"/>
                  <a:gd name="T17" fmla="*/ 29 h 29"/>
                  <a:gd name="T18" fmla="*/ 72 w 142"/>
                  <a:gd name="T19" fmla="*/ 29 h 29"/>
                  <a:gd name="T20" fmla="*/ 72 w 142"/>
                  <a:gd name="T21" fmla="*/ 29 h 29"/>
                  <a:gd name="T22" fmla="*/ 1 w 142"/>
                  <a:gd name="T23" fmla="*/ 0 h 29"/>
                  <a:gd name="T24" fmla="*/ 0 w 142"/>
                  <a:gd name="T25" fmla="*/ 0 h 29"/>
                  <a:gd name="T26" fmla="*/ 0 w 142"/>
                  <a:gd name="T27" fmla="*/ 0 h 29"/>
                  <a:gd name="T28" fmla="*/ 0 w 142"/>
                  <a:gd name="T29" fmla="*/ 0 h 29"/>
                  <a:gd name="T30" fmla="*/ 0 w 142"/>
                  <a:gd name="T3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2" h="2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19"/>
                      <a:pt x="46" y="29"/>
                      <a:pt x="72" y="29"/>
                    </a:cubicBezTo>
                    <a:cubicBezTo>
                      <a:pt x="97" y="29"/>
                      <a:pt x="121" y="20"/>
                      <a:pt x="141" y="3"/>
                    </a:cubicBezTo>
                    <a:cubicBezTo>
                      <a:pt x="141" y="2"/>
                      <a:pt x="142" y="2"/>
                      <a:pt x="142" y="2"/>
                    </a:cubicBezTo>
                    <a:cubicBezTo>
                      <a:pt x="141" y="2"/>
                      <a:pt x="141" y="2"/>
                      <a:pt x="141" y="3"/>
                    </a:cubicBezTo>
                    <a:cubicBezTo>
                      <a:pt x="121" y="20"/>
                      <a:pt x="97" y="29"/>
                      <a:pt x="72" y="29"/>
                    </a:cubicBezTo>
                    <a:cubicBezTo>
                      <a:pt x="72" y="29"/>
                      <a:pt x="72" y="29"/>
                      <a:pt x="72" y="29"/>
                    </a:cubicBezTo>
                    <a:cubicBezTo>
                      <a:pt x="72" y="29"/>
                      <a:pt x="72" y="29"/>
                      <a:pt x="72" y="29"/>
                    </a:cubicBezTo>
                    <a:cubicBezTo>
                      <a:pt x="72" y="29"/>
                      <a:pt x="72" y="29"/>
                      <a:pt x="72" y="29"/>
                    </a:cubicBezTo>
                    <a:cubicBezTo>
                      <a:pt x="72" y="29"/>
                      <a:pt x="72" y="29"/>
                      <a:pt x="72" y="29"/>
                    </a:cubicBezTo>
                    <a:cubicBezTo>
                      <a:pt x="46" y="29"/>
                      <a:pt x="21" y="2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9816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90" name="ísļiḑe" descr="ae01b27b-36b9-41cb-800b-44d3c1cd3349"/>
              <p:cNvSpPr/>
              <p:nvPr/>
            </p:nvSpPr>
            <p:spPr bwMode="auto">
              <a:xfrm>
                <a:off x="4356839" y="1875227"/>
                <a:ext cx="55563" cy="34925"/>
              </a:xfrm>
              <a:custGeom>
                <a:avLst/>
                <a:gdLst>
                  <a:gd name="T0" fmla="*/ 35 w 35"/>
                  <a:gd name="T1" fmla="*/ 22 h 22"/>
                  <a:gd name="T2" fmla="*/ 35 w 35"/>
                  <a:gd name="T3" fmla="*/ 22 h 22"/>
                  <a:gd name="T4" fmla="*/ 35 w 35"/>
                  <a:gd name="T5" fmla="*/ 22 h 22"/>
                  <a:gd name="T6" fmla="*/ 0 w 35"/>
                  <a:gd name="T7" fmla="*/ 0 h 22"/>
                  <a:gd name="T8" fmla="*/ 34 w 35"/>
                  <a:gd name="T9" fmla="*/ 22 h 22"/>
                  <a:gd name="T10" fmla="*/ 0 w 35"/>
                  <a:gd name="T11" fmla="*/ 0 h 22"/>
                  <a:gd name="T12" fmla="*/ 0 w 35"/>
                  <a:gd name="T13" fmla="*/ 0 h 22"/>
                  <a:gd name="T14" fmla="*/ 0 w 35"/>
                  <a:gd name="T15" fmla="*/ 0 h 22"/>
                  <a:gd name="T16" fmla="*/ 0 w 35"/>
                  <a:gd name="T1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22">
                    <a:moveTo>
                      <a:pt x="35" y="22"/>
                    </a:moveTo>
                    <a:cubicBezTo>
                      <a:pt x="35" y="22"/>
                      <a:pt x="35" y="22"/>
                      <a:pt x="35" y="22"/>
                    </a:cubicBezTo>
                    <a:cubicBezTo>
                      <a:pt x="35" y="22"/>
                      <a:pt x="35" y="22"/>
                      <a:pt x="35" y="22"/>
                    </a:cubicBezTo>
                    <a:moveTo>
                      <a:pt x="0" y="0"/>
                    </a:moveTo>
                    <a:cubicBezTo>
                      <a:pt x="21" y="16"/>
                      <a:pt x="32" y="21"/>
                      <a:pt x="34" y="22"/>
                    </a:cubicBezTo>
                    <a:cubicBezTo>
                      <a:pt x="32" y="21"/>
                      <a:pt x="21" y="16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38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91" name="iṣ1îde" descr="2f87faf8-1672-4748-a5c2-ecdbf29df59c"/>
              <p:cNvSpPr/>
              <p:nvPr/>
            </p:nvSpPr>
            <p:spPr bwMode="auto">
              <a:xfrm>
                <a:off x="4266351" y="1629164"/>
                <a:ext cx="193675" cy="280988"/>
              </a:xfrm>
              <a:custGeom>
                <a:avLst/>
                <a:gdLst>
                  <a:gd name="T0" fmla="*/ 100 w 120"/>
                  <a:gd name="T1" fmla="*/ 0 h 174"/>
                  <a:gd name="T2" fmla="*/ 100 w 120"/>
                  <a:gd name="T3" fmla="*/ 0 h 174"/>
                  <a:gd name="T4" fmla="*/ 0 w 120"/>
                  <a:gd name="T5" fmla="*/ 100 h 174"/>
                  <a:gd name="T6" fmla="*/ 56 w 120"/>
                  <a:gd name="T7" fmla="*/ 152 h 174"/>
                  <a:gd name="T8" fmla="*/ 56 w 120"/>
                  <a:gd name="T9" fmla="*/ 152 h 174"/>
                  <a:gd name="T10" fmla="*/ 56 w 120"/>
                  <a:gd name="T11" fmla="*/ 152 h 174"/>
                  <a:gd name="T12" fmla="*/ 90 w 120"/>
                  <a:gd name="T13" fmla="*/ 174 h 174"/>
                  <a:gd name="T14" fmla="*/ 91 w 120"/>
                  <a:gd name="T15" fmla="*/ 174 h 174"/>
                  <a:gd name="T16" fmla="*/ 91 w 120"/>
                  <a:gd name="T17" fmla="*/ 174 h 174"/>
                  <a:gd name="T18" fmla="*/ 91 w 120"/>
                  <a:gd name="T19" fmla="*/ 174 h 174"/>
                  <a:gd name="T20" fmla="*/ 91 w 120"/>
                  <a:gd name="T21" fmla="*/ 174 h 174"/>
                  <a:gd name="T22" fmla="*/ 94 w 120"/>
                  <a:gd name="T23" fmla="*/ 167 h 174"/>
                  <a:gd name="T24" fmla="*/ 99 w 120"/>
                  <a:gd name="T25" fmla="*/ 154 h 174"/>
                  <a:gd name="T26" fmla="*/ 103 w 120"/>
                  <a:gd name="T27" fmla="*/ 145 h 174"/>
                  <a:gd name="T28" fmla="*/ 105 w 120"/>
                  <a:gd name="T29" fmla="*/ 138 h 174"/>
                  <a:gd name="T30" fmla="*/ 108 w 120"/>
                  <a:gd name="T31" fmla="*/ 130 h 174"/>
                  <a:gd name="T32" fmla="*/ 110 w 120"/>
                  <a:gd name="T33" fmla="*/ 123 h 174"/>
                  <a:gd name="T34" fmla="*/ 112 w 120"/>
                  <a:gd name="T35" fmla="*/ 115 h 174"/>
                  <a:gd name="T36" fmla="*/ 114 w 120"/>
                  <a:gd name="T37" fmla="*/ 109 h 174"/>
                  <a:gd name="T38" fmla="*/ 115 w 120"/>
                  <a:gd name="T39" fmla="*/ 101 h 174"/>
                  <a:gd name="T40" fmla="*/ 117 w 120"/>
                  <a:gd name="T41" fmla="*/ 95 h 174"/>
                  <a:gd name="T42" fmla="*/ 118 w 120"/>
                  <a:gd name="T43" fmla="*/ 88 h 174"/>
                  <a:gd name="T44" fmla="*/ 119 w 120"/>
                  <a:gd name="T45" fmla="*/ 82 h 174"/>
                  <a:gd name="T46" fmla="*/ 120 w 120"/>
                  <a:gd name="T47" fmla="*/ 74 h 174"/>
                  <a:gd name="T48" fmla="*/ 120 w 120"/>
                  <a:gd name="T49" fmla="*/ 70 h 174"/>
                  <a:gd name="T50" fmla="*/ 120 w 120"/>
                  <a:gd name="T51" fmla="*/ 58 h 174"/>
                  <a:gd name="T52" fmla="*/ 120 w 120"/>
                  <a:gd name="T53" fmla="*/ 55 h 174"/>
                  <a:gd name="T54" fmla="*/ 120 w 120"/>
                  <a:gd name="T55" fmla="*/ 47 h 174"/>
                  <a:gd name="T56" fmla="*/ 119 w 120"/>
                  <a:gd name="T57" fmla="*/ 43 h 174"/>
                  <a:gd name="T58" fmla="*/ 118 w 120"/>
                  <a:gd name="T59" fmla="*/ 37 h 174"/>
                  <a:gd name="T60" fmla="*/ 117 w 120"/>
                  <a:gd name="T61" fmla="*/ 33 h 174"/>
                  <a:gd name="T62" fmla="*/ 116 w 120"/>
                  <a:gd name="T63" fmla="*/ 27 h 174"/>
                  <a:gd name="T64" fmla="*/ 114 w 120"/>
                  <a:gd name="T65" fmla="*/ 23 h 174"/>
                  <a:gd name="T66" fmla="*/ 112 w 120"/>
                  <a:gd name="T67" fmla="*/ 18 h 174"/>
                  <a:gd name="T68" fmla="*/ 111 w 120"/>
                  <a:gd name="T69" fmla="*/ 15 h 174"/>
                  <a:gd name="T70" fmla="*/ 107 w 120"/>
                  <a:gd name="T71" fmla="*/ 9 h 174"/>
                  <a:gd name="T72" fmla="*/ 106 w 120"/>
                  <a:gd name="T73" fmla="*/ 7 h 174"/>
                  <a:gd name="T74" fmla="*/ 100 w 120"/>
                  <a:gd name="T75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0" h="174">
                    <a:moveTo>
                      <a:pt x="100" y="0"/>
                    </a:moveTo>
                    <a:cubicBezTo>
                      <a:pt x="100" y="0"/>
                      <a:pt x="100" y="0"/>
                      <a:pt x="100" y="0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24" y="124"/>
                      <a:pt x="42" y="141"/>
                      <a:pt x="56" y="152"/>
                    </a:cubicBezTo>
                    <a:cubicBezTo>
                      <a:pt x="56" y="152"/>
                      <a:pt x="56" y="152"/>
                      <a:pt x="56" y="152"/>
                    </a:cubicBezTo>
                    <a:cubicBezTo>
                      <a:pt x="56" y="152"/>
                      <a:pt x="56" y="152"/>
                      <a:pt x="56" y="152"/>
                    </a:cubicBezTo>
                    <a:cubicBezTo>
                      <a:pt x="77" y="168"/>
                      <a:pt x="88" y="173"/>
                      <a:pt x="90" y="174"/>
                    </a:cubicBezTo>
                    <a:cubicBezTo>
                      <a:pt x="91" y="174"/>
                      <a:pt x="91" y="174"/>
                      <a:pt x="91" y="174"/>
                    </a:cubicBezTo>
                    <a:cubicBezTo>
                      <a:pt x="91" y="174"/>
                      <a:pt x="91" y="174"/>
                      <a:pt x="91" y="174"/>
                    </a:cubicBezTo>
                    <a:cubicBezTo>
                      <a:pt x="91" y="174"/>
                      <a:pt x="91" y="174"/>
                      <a:pt x="91" y="174"/>
                    </a:cubicBezTo>
                    <a:cubicBezTo>
                      <a:pt x="91" y="174"/>
                      <a:pt x="91" y="174"/>
                      <a:pt x="91" y="174"/>
                    </a:cubicBezTo>
                    <a:cubicBezTo>
                      <a:pt x="92" y="172"/>
                      <a:pt x="93" y="169"/>
                      <a:pt x="94" y="167"/>
                    </a:cubicBezTo>
                    <a:cubicBezTo>
                      <a:pt x="96" y="163"/>
                      <a:pt x="98" y="158"/>
                      <a:pt x="99" y="154"/>
                    </a:cubicBezTo>
                    <a:cubicBezTo>
                      <a:pt x="101" y="151"/>
                      <a:pt x="102" y="148"/>
                      <a:pt x="103" y="145"/>
                    </a:cubicBezTo>
                    <a:cubicBezTo>
                      <a:pt x="104" y="142"/>
                      <a:pt x="104" y="140"/>
                      <a:pt x="105" y="138"/>
                    </a:cubicBezTo>
                    <a:cubicBezTo>
                      <a:pt x="106" y="135"/>
                      <a:pt x="107" y="132"/>
                      <a:pt x="108" y="130"/>
                    </a:cubicBezTo>
                    <a:cubicBezTo>
                      <a:pt x="109" y="127"/>
                      <a:pt x="109" y="125"/>
                      <a:pt x="110" y="123"/>
                    </a:cubicBezTo>
                    <a:cubicBezTo>
                      <a:pt x="111" y="120"/>
                      <a:pt x="111" y="118"/>
                      <a:pt x="112" y="115"/>
                    </a:cubicBezTo>
                    <a:cubicBezTo>
                      <a:pt x="113" y="113"/>
                      <a:pt x="113" y="111"/>
                      <a:pt x="114" y="109"/>
                    </a:cubicBezTo>
                    <a:cubicBezTo>
                      <a:pt x="114" y="106"/>
                      <a:pt x="115" y="104"/>
                      <a:pt x="115" y="101"/>
                    </a:cubicBezTo>
                    <a:cubicBezTo>
                      <a:pt x="116" y="99"/>
                      <a:pt x="116" y="97"/>
                      <a:pt x="117" y="95"/>
                    </a:cubicBezTo>
                    <a:cubicBezTo>
                      <a:pt x="117" y="93"/>
                      <a:pt x="118" y="90"/>
                      <a:pt x="118" y="88"/>
                    </a:cubicBezTo>
                    <a:cubicBezTo>
                      <a:pt x="118" y="86"/>
                      <a:pt x="119" y="84"/>
                      <a:pt x="119" y="82"/>
                    </a:cubicBezTo>
                    <a:cubicBezTo>
                      <a:pt x="119" y="79"/>
                      <a:pt x="119" y="76"/>
                      <a:pt x="120" y="74"/>
                    </a:cubicBezTo>
                    <a:cubicBezTo>
                      <a:pt x="120" y="72"/>
                      <a:pt x="120" y="71"/>
                      <a:pt x="120" y="70"/>
                    </a:cubicBezTo>
                    <a:cubicBezTo>
                      <a:pt x="120" y="66"/>
                      <a:pt x="120" y="62"/>
                      <a:pt x="120" y="58"/>
                    </a:cubicBezTo>
                    <a:cubicBezTo>
                      <a:pt x="120" y="57"/>
                      <a:pt x="120" y="56"/>
                      <a:pt x="120" y="55"/>
                    </a:cubicBezTo>
                    <a:cubicBezTo>
                      <a:pt x="120" y="52"/>
                      <a:pt x="120" y="50"/>
                      <a:pt x="120" y="47"/>
                    </a:cubicBezTo>
                    <a:cubicBezTo>
                      <a:pt x="120" y="46"/>
                      <a:pt x="119" y="44"/>
                      <a:pt x="119" y="43"/>
                    </a:cubicBezTo>
                    <a:cubicBezTo>
                      <a:pt x="119" y="41"/>
                      <a:pt x="119" y="39"/>
                      <a:pt x="118" y="37"/>
                    </a:cubicBezTo>
                    <a:cubicBezTo>
                      <a:pt x="118" y="35"/>
                      <a:pt x="118" y="34"/>
                      <a:pt x="117" y="33"/>
                    </a:cubicBezTo>
                    <a:cubicBezTo>
                      <a:pt x="117" y="31"/>
                      <a:pt x="116" y="29"/>
                      <a:pt x="116" y="27"/>
                    </a:cubicBezTo>
                    <a:cubicBezTo>
                      <a:pt x="115" y="26"/>
                      <a:pt x="115" y="24"/>
                      <a:pt x="114" y="23"/>
                    </a:cubicBezTo>
                    <a:cubicBezTo>
                      <a:pt x="114" y="21"/>
                      <a:pt x="113" y="20"/>
                      <a:pt x="112" y="18"/>
                    </a:cubicBezTo>
                    <a:cubicBezTo>
                      <a:pt x="112" y="17"/>
                      <a:pt x="111" y="16"/>
                      <a:pt x="111" y="15"/>
                    </a:cubicBezTo>
                    <a:cubicBezTo>
                      <a:pt x="110" y="13"/>
                      <a:pt x="109" y="11"/>
                      <a:pt x="107" y="9"/>
                    </a:cubicBezTo>
                    <a:cubicBezTo>
                      <a:pt x="107" y="8"/>
                      <a:pt x="106" y="8"/>
                      <a:pt x="106" y="7"/>
                    </a:cubicBezTo>
                    <a:cubicBezTo>
                      <a:pt x="104" y="4"/>
                      <a:pt x="102" y="2"/>
                      <a:pt x="10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77500" lnSpcReduction="20000"/>
              </a:bodyPr>
              <a:lstStyle/>
              <a:p>
                <a:pPr algn="ctr"/>
              </a:p>
            </p:txBody>
          </p:sp>
          <p:sp>
            <p:nvSpPr>
              <p:cNvPr id="92" name="íşḷíḋé" descr="252567eb-810e-4984-8a83-54e7bd87f23a"/>
              <p:cNvSpPr/>
              <p:nvPr/>
            </p:nvSpPr>
            <p:spPr bwMode="auto">
              <a:xfrm>
                <a:off x="3402751" y="2818202"/>
                <a:ext cx="55563" cy="55563"/>
              </a:xfrm>
              <a:custGeom>
                <a:avLst/>
                <a:gdLst>
                  <a:gd name="T0" fmla="*/ 0 w 35"/>
                  <a:gd name="T1" fmla="*/ 0 h 35"/>
                  <a:gd name="T2" fmla="*/ 0 w 35"/>
                  <a:gd name="T3" fmla="*/ 0 h 35"/>
                  <a:gd name="T4" fmla="*/ 35 w 35"/>
                  <a:gd name="T5" fmla="*/ 35 h 35"/>
                  <a:gd name="T6" fmla="*/ 0 w 35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35">
                    <a:moveTo>
                      <a:pt x="0" y="0"/>
                    </a:moveTo>
                    <a:lnTo>
                      <a:pt x="0" y="0"/>
                    </a:lnTo>
                    <a:lnTo>
                      <a:pt x="35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93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93" name="ïŝḷídé" descr="7c36592b-a7a9-458d-98b5-f14995b1c32e"/>
              <p:cNvSpPr/>
              <p:nvPr/>
            </p:nvSpPr>
            <p:spPr bwMode="auto">
              <a:xfrm>
                <a:off x="3402751" y="2818202"/>
                <a:ext cx="55563" cy="55563"/>
              </a:xfrm>
              <a:custGeom>
                <a:avLst/>
                <a:gdLst>
                  <a:gd name="T0" fmla="*/ 0 w 35"/>
                  <a:gd name="T1" fmla="*/ 0 h 35"/>
                  <a:gd name="T2" fmla="*/ 0 w 35"/>
                  <a:gd name="T3" fmla="*/ 0 h 35"/>
                  <a:gd name="T4" fmla="*/ 35 w 35"/>
                  <a:gd name="T5" fmla="*/ 35 h 35"/>
                  <a:gd name="T6" fmla="*/ 0 w 35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35">
                    <a:moveTo>
                      <a:pt x="0" y="0"/>
                    </a:moveTo>
                    <a:lnTo>
                      <a:pt x="0" y="0"/>
                    </a:lnTo>
                    <a:lnTo>
                      <a:pt x="35" y="3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94" name="ïs1îḑê" descr="148ee502-109c-49f6-a0a4-97dcd89f2ebb"/>
              <p:cNvSpPr/>
              <p:nvPr/>
            </p:nvSpPr>
            <p:spPr bwMode="auto">
              <a:xfrm>
                <a:off x="3386876" y="2802327"/>
                <a:ext cx="15875" cy="15875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10 w 10"/>
                  <a:gd name="T5" fmla="*/ 10 h 10"/>
                  <a:gd name="T6" fmla="*/ 10 w 10"/>
                  <a:gd name="T7" fmla="*/ 10 h 10"/>
                  <a:gd name="T8" fmla="*/ 0 w 1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0" y="0"/>
                    </a:moveTo>
                    <a:lnTo>
                      <a:pt x="0" y="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65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95" name="iśľïḓe" descr="e6b5b06a-2e86-488a-b303-bbc49473120a"/>
              <p:cNvSpPr/>
              <p:nvPr/>
            </p:nvSpPr>
            <p:spPr bwMode="auto">
              <a:xfrm>
                <a:off x="3386876" y="2802327"/>
                <a:ext cx="15875" cy="15875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10 w 10"/>
                  <a:gd name="T5" fmla="*/ 10 h 10"/>
                  <a:gd name="T6" fmla="*/ 10 w 10"/>
                  <a:gd name="T7" fmla="*/ 10 h 10"/>
                  <a:gd name="T8" fmla="*/ 0 w 1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0" y="0"/>
                    </a:moveTo>
                    <a:lnTo>
                      <a:pt x="0" y="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96" name="î$ḷïďè" descr="310e77ac-ff63-4d30-910f-c0d2321c6437"/>
              <p:cNvSpPr/>
              <p:nvPr/>
            </p:nvSpPr>
            <p:spPr bwMode="auto">
              <a:xfrm>
                <a:off x="3372589" y="2789627"/>
                <a:ext cx="14288" cy="12700"/>
              </a:xfrm>
              <a:custGeom>
                <a:avLst/>
                <a:gdLst>
                  <a:gd name="T0" fmla="*/ 0 w 9"/>
                  <a:gd name="T1" fmla="*/ 0 h 8"/>
                  <a:gd name="T2" fmla="*/ 0 w 9"/>
                  <a:gd name="T3" fmla="*/ 0 h 8"/>
                  <a:gd name="T4" fmla="*/ 9 w 9"/>
                  <a:gd name="T5" fmla="*/ 8 h 8"/>
                  <a:gd name="T6" fmla="*/ 9 w 9"/>
                  <a:gd name="T7" fmla="*/ 8 h 8"/>
                  <a:gd name="T8" fmla="*/ 0 w 9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C8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97" name="iṡ1ïḓé" descr="70f1f22e-5c2c-4ecb-9e23-639f9f140988"/>
              <p:cNvSpPr/>
              <p:nvPr/>
            </p:nvSpPr>
            <p:spPr bwMode="auto">
              <a:xfrm>
                <a:off x="3342426" y="2761052"/>
                <a:ext cx="30163" cy="28575"/>
              </a:xfrm>
              <a:custGeom>
                <a:avLst/>
                <a:gdLst>
                  <a:gd name="T0" fmla="*/ 0 w 18"/>
                  <a:gd name="T1" fmla="*/ 0 h 18"/>
                  <a:gd name="T2" fmla="*/ 0 w 18"/>
                  <a:gd name="T3" fmla="*/ 0 h 18"/>
                  <a:gd name="T4" fmla="*/ 18 w 18"/>
                  <a:gd name="T5" fmla="*/ 18 h 18"/>
                  <a:gd name="T6" fmla="*/ 18 w 18"/>
                  <a:gd name="T7" fmla="*/ 18 h 18"/>
                  <a:gd name="T8" fmla="*/ 0 w 1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38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98" name="îṧḷiḋé" descr="a9374050-ef3c-4ad6-a1b5-d3d0faaf3e80"/>
              <p:cNvSpPr/>
              <p:nvPr/>
            </p:nvSpPr>
            <p:spPr bwMode="auto">
              <a:xfrm>
                <a:off x="3342426" y="2729302"/>
                <a:ext cx="147638" cy="144463"/>
              </a:xfrm>
              <a:custGeom>
                <a:avLst/>
                <a:gdLst>
                  <a:gd name="T0" fmla="*/ 23 w 91"/>
                  <a:gd name="T1" fmla="*/ 0 h 89"/>
                  <a:gd name="T2" fmla="*/ 0 w 91"/>
                  <a:gd name="T3" fmla="*/ 19 h 89"/>
                  <a:gd name="T4" fmla="*/ 18 w 91"/>
                  <a:gd name="T5" fmla="*/ 37 h 89"/>
                  <a:gd name="T6" fmla="*/ 27 w 91"/>
                  <a:gd name="T7" fmla="*/ 45 h 89"/>
                  <a:gd name="T8" fmla="*/ 37 w 91"/>
                  <a:gd name="T9" fmla="*/ 55 h 89"/>
                  <a:gd name="T10" fmla="*/ 71 w 91"/>
                  <a:gd name="T11" fmla="*/ 89 h 89"/>
                  <a:gd name="T12" fmla="*/ 91 w 91"/>
                  <a:gd name="T13" fmla="*/ 69 h 89"/>
                  <a:gd name="T14" fmla="*/ 66 w 91"/>
                  <a:gd name="T15" fmla="*/ 44 h 89"/>
                  <a:gd name="T16" fmla="*/ 23 w 91"/>
                  <a:gd name="T1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89">
                    <a:moveTo>
                      <a:pt x="23" y="0"/>
                    </a:moveTo>
                    <a:cubicBezTo>
                      <a:pt x="15" y="7"/>
                      <a:pt x="7" y="13"/>
                      <a:pt x="0" y="19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71" y="89"/>
                      <a:pt x="71" y="89"/>
                      <a:pt x="71" y="89"/>
                    </a:cubicBezTo>
                    <a:cubicBezTo>
                      <a:pt x="91" y="69"/>
                      <a:pt x="91" y="69"/>
                      <a:pt x="91" y="69"/>
                    </a:cubicBezTo>
                    <a:cubicBezTo>
                      <a:pt x="66" y="44"/>
                      <a:pt x="66" y="44"/>
                      <a:pt x="66" y="44"/>
                    </a:cubicBezTo>
                    <a:cubicBezTo>
                      <a:pt x="23" y="0"/>
                      <a:pt x="23" y="0"/>
                      <a:pt x="23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99" name="íṣľïḓè" descr="5b80547c-bd65-40bc-bb13-bc607feafa78"/>
              <p:cNvSpPr/>
              <p:nvPr/>
            </p:nvSpPr>
            <p:spPr bwMode="auto">
              <a:xfrm>
                <a:off x="3380526" y="2549914"/>
                <a:ext cx="188913" cy="250825"/>
              </a:xfrm>
              <a:custGeom>
                <a:avLst/>
                <a:gdLst>
                  <a:gd name="T0" fmla="*/ 0 w 117"/>
                  <a:gd name="T1" fmla="*/ 112 h 156"/>
                  <a:gd name="T2" fmla="*/ 0 w 117"/>
                  <a:gd name="T3" fmla="*/ 112 h 156"/>
                  <a:gd name="T4" fmla="*/ 43 w 117"/>
                  <a:gd name="T5" fmla="*/ 156 h 156"/>
                  <a:gd name="T6" fmla="*/ 0 w 117"/>
                  <a:gd name="T7" fmla="*/ 112 h 156"/>
                  <a:gd name="T8" fmla="*/ 87 w 117"/>
                  <a:gd name="T9" fmla="*/ 31 h 156"/>
                  <a:gd name="T10" fmla="*/ 86 w 117"/>
                  <a:gd name="T11" fmla="*/ 31 h 156"/>
                  <a:gd name="T12" fmla="*/ 87 w 117"/>
                  <a:gd name="T13" fmla="*/ 31 h 156"/>
                  <a:gd name="T14" fmla="*/ 87 w 117"/>
                  <a:gd name="T15" fmla="*/ 31 h 156"/>
                  <a:gd name="T16" fmla="*/ 87 w 117"/>
                  <a:gd name="T17" fmla="*/ 31 h 156"/>
                  <a:gd name="T18" fmla="*/ 87 w 117"/>
                  <a:gd name="T19" fmla="*/ 31 h 156"/>
                  <a:gd name="T20" fmla="*/ 87 w 117"/>
                  <a:gd name="T21" fmla="*/ 31 h 156"/>
                  <a:gd name="T22" fmla="*/ 87 w 117"/>
                  <a:gd name="T23" fmla="*/ 31 h 156"/>
                  <a:gd name="T24" fmla="*/ 87 w 117"/>
                  <a:gd name="T25" fmla="*/ 31 h 156"/>
                  <a:gd name="T26" fmla="*/ 88 w 117"/>
                  <a:gd name="T27" fmla="*/ 30 h 156"/>
                  <a:gd name="T28" fmla="*/ 87 w 117"/>
                  <a:gd name="T29" fmla="*/ 30 h 156"/>
                  <a:gd name="T30" fmla="*/ 88 w 117"/>
                  <a:gd name="T31" fmla="*/ 30 h 156"/>
                  <a:gd name="T32" fmla="*/ 88 w 117"/>
                  <a:gd name="T33" fmla="*/ 30 h 156"/>
                  <a:gd name="T34" fmla="*/ 88 w 117"/>
                  <a:gd name="T35" fmla="*/ 30 h 156"/>
                  <a:gd name="T36" fmla="*/ 88 w 117"/>
                  <a:gd name="T37" fmla="*/ 30 h 156"/>
                  <a:gd name="T38" fmla="*/ 89 w 117"/>
                  <a:gd name="T39" fmla="*/ 29 h 156"/>
                  <a:gd name="T40" fmla="*/ 88 w 117"/>
                  <a:gd name="T41" fmla="*/ 30 h 156"/>
                  <a:gd name="T42" fmla="*/ 89 w 117"/>
                  <a:gd name="T43" fmla="*/ 29 h 156"/>
                  <a:gd name="T44" fmla="*/ 89 w 117"/>
                  <a:gd name="T45" fmla="*/ 29 h 156"/>
                  <a:gd name="T46" fmla="*/ 89 w 117"/>
                  <a:gd name="T47" fmla="*/ 29 h 156"/>
                  <a:gd name="T48" fmla="*/ 89 w 117"/>
                  <a:gd name="T49" fmla="*/ 29 h 156"/>
                  <a:gd name="T50" fmla="*/ 90 w 117"/>
                  <a:gd name="T51" fmla="*/ 28 h 156"/>
                  <a:gd name="T52" fmla="*/ 89 w 117"/>
                  <a:gd name="T53" fmla="*/ 29 h 156"/>
                  <a:gd name="T54" fmla="*/ 90 w 117"/>
                  <a:gd name="T55" fmla="*/ 28 h 156"/>
                  <a:gd name="T56" fmla="*/ 116 w 117"/>
                  <a:gd name="T57" fmla="*/ 1 h 156"/>
                  <a:gd name="T58" fmla="*/ 90 w 117"/>
                  <a:gd name="T59" fmla="*/ 28 h 156"/>
                  <a:gd name="T60" fmla="*/ 116 w 117"/>
                  <a:gd name="T61" fmla="*/ 1 h 156"/>
                  <a:gd name="T62" fmla="*/ 116 w 117"/>
                  <a:gd name="T63" fmla="*/ 1 h 156"/>
                  <a:gd name="T64" fmla="*/ 116 w 117"/>
                  <a:gd name="T65" fmla="*/ 1 h 156"/>
                  <a:gd name="T66" fmla="*/ 116 w 117"/>
                  <a:gd name="T67" fmla="*/ 1 h 156"/>
                  <a:gd name="T68" fmla="*/ 116 w 117"/>
                  <a:gd name="T69" fmla="*/ 1 h 156"/>
                  <a:gd name="T70" fmla="*/ 116 w 117"/>
                  <a:gd name="T71" fmla="*/ 1 h 156"/>
                  <a:gd name="T72" fmla="*/ 116 w 117"/>
                  <a:gd name="T73" fmla="*/ 1 h 156"/>
                  <a:gd name="T74" fmla="*/ 117 w 117"/>
                  <a:gd name="T75" fmla="*/ 1 h 156"/>
                  <a:gd name="T76" fmla="*/ 117 w 117"/>
                  <a:gd name="T77" fmla="*/ 1 h 156"/>
                  <a:gd name="T78" fmla="*/ 117 w 117"/>
                  <a:gd name="T79" fmla="*/ 1 h 156"/>
                  <a:gd name="T80" fmla="*/ 117 w 117"/>
                  <a:gd name="T81" fmla="*/ 0 h 156"/>
                  <a:gd name="T82" fmla="*/ 117 w 117"/>
                  <a:gd name="T83" fmla="*/ 0 h 156"/>
                  <a:gd name="T84" fmla="*/ 117 w 117"/>
                  <a:gd name="T85" fmla="*/ 0 h 156"/>
                  <a:gd name="T86" fmla="*/ 117 w 117"/>
                  <a:gd name="T87" fmla="*/ 0 h 156"/>
                  <a:gd name="T88" fmla="*/ 117 w 117"/>
                  <a:gd name="T89" fmla="*/ 0 h 156"/>
                  <a:gd name="T90" fmla="*/ 117 w 117"/>
                  <a:gd name="T91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7" h="156">
                    <a:moveTo>
                      <a:pt x="0" y="112"/>
                    </a:moveTo>
                    <a:cubicBezTo>
                      <a:pt x="0" y="112"/>
                      <a:pt x="0" y="112"/>
                      <a:pt x="0" y="112"/>
                    </a:cubicBezTo>
                    <a:cubicBezTo>
                      <a:pt x="43" y="156"/>
                      <a:pt x="43" y="156"/>
                      <a:pt x="43" y="156"/>
                    </a:cubicBezTo>
                    <a:cubicBezTo>
                      <a:pt x="0" y="112"/>
                      <a:pt x="0" y="112"/>
                      <a:pt x="0" y="112"/>
                    </a:cubicBezTo>
                    <a:moveTo>
                      <a:pt x="87" y="31"/>
                    </a:moveTo>
                    <a:cubicBezTo>
                      <a:pt x="86" y="31"/>
                      <a:pt x="86" y="31"/>
                      <a:pt x="86" y="31"/>
                    </a:cubicBezTo>
                    <a:cubicBezTo>
                      <a:pt x="86" y="31"/>
                      <a:pt x="86" y="31"/>
                      <a:pt x="87" y="31"/>
                    </a:cubicBezTo>
                    <a:moveTo>
                      <a:pt x="87" y="31"/>
                    </a:moveTo>
                    <a:cubicBezTo>
                      <a:pt x="87" y="31"/>
                      <a:pt x="87" y="31"/>
                      <a:pt x="87" y="31"/>
                    </a:cubicBezTo>
                    <a:cubicBezTo>
                      <a:pt x="87" y="31"/>
                      <a:pt x="87" y="31"/>
                      <a:pt x="87" y="31"/>
                    </a:cubicBezTo>
                    <a:moveTo>
                      <a:pt x="87" y="31"/>
                    </a:moveTo>
                    <a:cubicBezTo>
                      <a:pt x="87" y="31"/>
                      <a:pt x="87" y="31"/>
                      <a:pt x="87" y="31"/>
                    </a:cubicBezTo>
                    <a:cubicBezTo>
                      <a:pt x="87" y="31"/>
                      <a:pt x="87" y="31"/>
                      <a:pt x="87" y="31"/>
                    </a:cubicBezTo>
                    <a:moveTo>
                      <a:pt x="88" y="30"/>
                    </a:moveTo>
                    <a:cubicBezTo>
                      <a:pt x="88" y="30"/>
                      <a:pt x="88" y="30"/>
                      <a:pt x="87" y="30"/>
                    </a:cubicBezTo>
                    <a:cubicBezTo>
                      <a:pt x="88" y="30"/>
                      <a:pt x="88" y="30"/>
                      <a:pt x="88" y="30"/>
                    </a:cubicBezTo>
                    <a:moveTo>
                      <a:pt x="88" y="30"/>
                    </a:move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moveTo>
                      <a:pt x="89" y="29"/>
                    </a:moveTo>
                    <a:cubicBezTo>
                      <a:pt x="89" y="29"/>
                      <a:pt x="88" y="30"/>
                      <a:pt x="88" y="30"/>
                    </a:cubicBezTo>
                    <a:cubicBezTo>
                      <a:pt x="88" y="30"/>
                      <a:pt x="89" y="29"/>
                      <a:pt x="89" y="29"/>
                    </a:cubicBezTo>
                    <a:moveTo>
                      <a:pt x="89" y="29"/>
                    </a:moveTo>
                    <a:cubicBezTo>
                      <a:pt x="89" y="29"/>
                      <a:pt x="89" y="29"/>
                      <a:pt x="89" y="29"/>
                    </a:cubicBezTo>
                    <a:cubicBezTo>
                      <a:pt x="89" y="29"/>
                      <a:pt x="89" y="29"/>
                      <a:pt x="89" y="29"/>
                    </a:cubicBezTo>
                    <a:moveTo>
                      <a:pt x="90" y="28"/>
                    </a:moveTo>
                    <a:cubicBezTo>
                      <a:pt x="89" y="28"/>
                      <a:pt x="89" y="28"/>
                      <a:pt x="89" y="29"/>
                    </a:cubicBezTo>
                    <a:cubicBezTo>
                      <a:pt x="89" y="28"/>
                      <a:pt x="89" y="28"/>
                      <a:pt x="90" y="28"/>
                    </a:cubicBezTo>
                    <a:moveTo>
                      <a:pt x="116" y="1"/>
                    </a:moveTo>
                    <a:cubicBezTo>
                      <a:pt x="108" y="10"/>
                      <a:pt x="99" y="19"/>
                      <a:pt x="90" y="28"/>
                    </a:cubicBezTo>
                    <a:cubicBezTo>
                      <a:pt x="99" y="19"/>
                      <a:pt x="108" y="10"/>
                      <a:pt x="116" y="1"/>
                    </a:cubicBezTo>
                    <a:moveTo>
                      <a:pt x="116" y="1"/>
                    </a:moveTo>
                    <a:cubicBezTo>
                      <a:pt x="116" y="1"/>
                      <a:pt x="116" y="1"/>
                      <a:pt x="116" y="1"/>
                    </a:cubicBezTo>
                    <a:cubicBezTo>
                      <a:pt x="116" y="1"/>
                      <a:pt x="116" y="1"/>
                      <a:pt x="116" y="1"/>
                    </a:cubicBezTo>
                    <a:moveTo>
                      <a:pt x="116" y="1"/>
                    </a:moveTo>
                    <a:cubicBezTo>
                      <a:pt x="116" y="1"/>
                      <a:pt x="116" y="1"/>
                      <a:pt x="116" y="1"/>
                    </a:cubicBezTo>
                    <a:cubicBezTo>
                      <a:pt x="116" y="1"/>
                      <a:pt x="116" y="1"/>
                      <a:pt x="116" y="1"/>
                    </a:cubicBezTo>
                    <a:moveTo>
                      <a:pt x="117" y="1"/>
                    </a:moveTo>
                    <a:cubicBezTo>
                      <a:pt x="117" y="1"/>
                      <a:pt x="117" y="1"/>
                      <a:pt x="117" y="1"/>
                    </a:cubicBezTo>
                    <a:cubicBezTo>
                      <a:pt x="117" y="1"/>
                      <a:pt x="117" y="1"/>
                      <a:pt x="117" y="1"/>
                    </a:cubicBezTo>
                    <a:moveTo>
                      <a:pt x="117" y="0"/>
                    </a:moveTo>
                    <a:cubicBezTo>
                      <a:pt x="117" y="0"/>
                      <a:pt x="117" y="0"/>
                      <a:pt x="117" y="0"/>
                    </a:cubicBezTo>
                    <a:cubicBezTo>
                      <a:pt x="117" y="0"/>
                      <a:pt x="117" y="0"/>
                      <a:pt x="117" y="0"/>
                    </a:cubicBezTo>
                    <a:moveTo>
                      <a:pt x="117" y="0"/>
                    </a:moveTo>
                    <a:cubicBezTo>
                      <a:pt x="117" y="0"/>
                      <a:pt x="117" y="0"/>
                      <a:pt x="117" y="0"/>
                    </a:cubicBezTo>
                    <a:cubicBezTo>
                      <a:pt x="117" y="0"/>
                      <a:pt x="117" y="0"/>
                      <a:pt x="117" y="0"/>
                    </a:cubicBezTo>
                  </a:path>
                </a:pathLst>
              </a:custGeom>
              <a:solidFill>
                <a:srgbClr val="D38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72500" lnSpcReduction="20000"/>
              </a:bodyPr>
              <a:lstStyle/>
              <a:p>
                <a:pPr algn="ctr"/>
              </a:p>
            </p:txBody>
          </p:sp>
          <p:sp>
            <p:nvSpPr>
              <p:cNvPr id="100" name="îşḷiďé" descr="f0cbb145-2aa4-481f-9a19-8eb85eb09cc2"/>
              <p:cNvSpPr/>
              <p:nvPr/>
            </p:nvSpPr>
            <p:spPr bwMode="auto">
              <a:xfrm>
                <a:off x="3228126" y="2299089"/>
                <a:ext cx="531813" cy="530225"/>
              </a:xfrm>
              <a:custGeom>
                <a:avLst/>
                <a:gdLst>
                  <a:gd name="T0" fmla="*/ 329 w 329"/>
                  <a:gd name="T1" fmla="*/ 0 h 329"/>
                  <a:gd name="T2" fmla="*/ 80 w 329"/>
                  <a:gd name="T3" fmla="*/ 248 h 329"/>
                  <a:gd name="T4" fmla="*/ 77 w 329"/>
                  <a:gd name="T5" fmla="*/ 251 h 329"/>
                  <a:gd name="T6" fmla="*/ 57 w 329"/>
                  <a:gd name="T7" fmla="*/ 271 h 329"/>
                  <a:gd name="T8" fmla="*/ 0 w 329"/>
                  <a:gd name="T9" fmla="*/ 328 h 329"/>
                  <a:gd name="T10" fmla="*/ 3 w 329"/>
                  <a:gd name="T11" fmla="*/ 329 h 329"/>
                  <a:gd name="T12" fmla="*/ 71 w 329"/>
                  <a:gd name="T13" fmla="*/ 286 h 329"/>
                  <a:gd name="T14" fmla="*/ 71 w 329"/>
                  <a:gd name="T15" fmla="*/ 286 h 329"/>
                  <a:gd name="T16" fmla="*/ 71 w 329"/>
                  <a:gd name="T17" fmla="*/ 286 h 329"/>
                  <a:gd name="T18" fmla="*/ 94 w 329"/>
                  <a:gd name="T19" fmla="*/ 267 h 329"/>
                  <a:gd name="T20" fmla="*/ 94 w 329"/>
                  <a:gd name="T21" fmla="*/ 267 h 329"/>
                  <a:gd name="T22" fmla="*/ 94 w 329"/>
                  <a:gd name="T23" fmla="*/ 267 h 329"/>
                  <a:gd name="T24" fmla="*/ 180 w 329"/>
                  <a:gd name="T25" fmla="*/ 186 h 329"/>
                  <a:gd name="T26" fmla="*/ 181 w 329"/>
                  <a:gd name="T27" fmla="*/ 186 h 329"/>
                  <a:gd name="T28" fmla="*/ 181 w 329"/>
                  <a:gd name="T29" fmla="*/ 186 h 329"/>
                  <a:gd name="T30" fmla="*/ 181 w 329"/>
                  <a:gd name="T31" fmla="*/ 186 h 329"/>
                  <a:gd name="T32" fmla="*/ 181 w 329"/>
                  <a:gd name="T33" fmla="*/ 186 h 329"/>
                  <a:gd name="T34" fmla="*/ 181 w 329"/>
                  <a:gd name="T35" fmla="*/ 186 h 329"/>
                  <a:gd name="T36" fmla="*/ 181 w 329"/>
                  <a:gd name="T37" fmla="*/ 185 h 329"/>
                  <a:gd name="T38" fmla="*/ 182 w 329"/>
                  <a:gd name="T39" fmla="*/ 185 h 329"/>
                  <a:gd name="T40" fmla="*/ 182 w 329"/>
                  <a:gd name="T41" fmla="*/ 185 h 329"/>
                  <a:gd name="T42" fmla="*/ 182 w 329"/>
                  <a:gd name="T43" fmla="*/ 185 h 329"/>
                  <a:gd name="T44" fmla="*/ 182 w 329"/>
                  <a:gd name="T45" fmla="*/ 185 h 329"/>
                  <a:gd name="T46" fmla="*/ 183 w 329"/>
                  <a:gd name="T47" fmla="*/ 184 h 329"/>
                  <a:gd name="T48" fmla="*/ 183 w 329"/>
                  <a:gd name="T49" fmla="*/ 184 h 329"/>
                  <a:gd name="T50" fmla="*/ 183 w 329"/>
                  <a:gd name="T51" fmla="*/ 184 h 329"/>
                  <a:gd name="T52" fmla="*/ 183 w 329"/>
                  <a:gd name="T53" fmla="*/ 184 h 329"/>
                  <a:gd name="T54" fmla="*/ 184 w 329"/>
                  <a:gd name="T55" fmla="*/ 183 h 329"/>
                  <a:gd name="T56" fmla="*/ 184 w 329"/>
                  <a:gd name="T57" fmla="*/ 183 h 329"/>
                  <a:gd name="T58" fmla="*/ 184 w 329"/>
                  <a:gd name="T59" fmla="*/ 183 h 329"/>
                  <a:gd name="T60" fmla="*/ 210 w 329"/>
                  <a:gd name="T61" fmla="*/ 156 h 329"/>
                  <a:gd name="T62" fmla="*/ 210 w 329"/>
                  <a:gd name="T63" fmla="*/ 156 h 329"/>
                  <a:gd name="T64" fmla="*/ 210 w 329"/>
                  <a:gd name="T65" fmla="*/ 156 h 329"/>
                  <a:gd name="T66" fmla="*/ 210 w 329"/>
                  <a:gd name="T67" fmla="*/ 156 h 329"/>
                  <a:gd name="T68" fmla="*/ 210 w 329"/>
                  <a:gd name="T69" fmla="*/ 156 h 329"/>
                  <a:gd name="T70" fmla="*/ 211 w 329"/>
                  <a:gd name="T71" fmla="*/ 156 h 329"/>
                  <a:gd name="T72" fmla="*/ 211 w 329"/>
                  <a:gd name="T73" fmla="*/ 156 h 329"/>
                  <a:gd name="T74" fmla="*/ 211 w 329"/>
                  <a:gd name="T75" fmla="*/ 155 h 329"/>
                  <a:gd name="T76" fmla="*/ 211 w 329"/>
                  <a:gd name="T77" fmla="*/ 155 h 329"/>
                  <a:gd name="T78" fmla="*/ 211 w 329"/>
                  <a:gd name="T79" fmla="*/ 155 h 329"/>
                  <a:gd name="T80" fmla="*/ 211 w 329"/>
                  <a:gd name="T81" fmla="*/ 155 h 329"/>
                  <a:gd name="T82" fmla="*/ 329 w 329"/>
                  <a:gd name="T83" fmla="*/ 3 h 329"/>
                  <a:gd name="T84" fmla="*/ 329 w 329"/>
                  <a:gd name="T85" fmla="*/ 0 h 329"/>
                  <a:gd name="T86" fmla="*/ 329 w 329"/>
                  <a:gd name="T87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29" h="329">
                    <a:moveTo>
                      <a:pt x="329" y="0"/>
                    </a:moveTo>
                    <a:cubicBezTo>
                      <a:pt x="80" y="248"/>
                      <a:pt x="80" y="248"/>
                      <a:pt x="80" y="248"/>
                    </a:cubicBezTo>
                    <a:cubicBezTo>
                      <a:pt x="77" y="251"/>
                      <a:pt x="77" y="251"/>
                      <a:pt x="77" y="251"/>
                    </a:cubicBezTo>
                    <a:cubicBezTo>
                      <a:pt x="57" y="271"/>
                      <a:pt x="57" y="271"/>
                      <a:pt x="57" y="271"/>
                    </a:cubicBezTo>
                    <a:cubicBezTo>
                      <a:pt x="0" y="328"/>
                      <a:pt x="0" y="328"/>
                      <a:pt x="0" y="328"/>
                    </a:cubicBezTo>
                    <a:cubicBezTo>
                      <a:pt x="1" y="328"/>
                      <a:pt x="2" y="329"/>
                      <a:pt x="3" y="329"/>
                    </a:cubicBezTo>
                    <a:cubicBezTo>
                      <a:pt x="13" y="329"/>
                      <a:pt x="38" y="313"/>
                      <a:pt x="71" y="286"/>
                    </a:cubicBezTo>
                    <a:cubicBezTo>
                      <a:pt x="71" y="286"/>
                      <a:pt x="71" y="286"/>
                      <a:pt x="71" y="286"/>
                    </a:cubicBezTo>
                    <a:cubicBezTo>
                      <a:pt x="71" y="286"/>
                      <a:pt x="71" y="286"/>
                      <a:pt x="71" y="286"/>
                    </a:cubicBezTo>
                    <a:cubicBezTo>
                      <a:pt x="78" y="280"/>
                      <a:pt x="86" y="274"/>
                      <a:pt x="94" y="267"/>
                    </a:cubicBezTo>
                    <a:cubicBezTo>
                      <a:pt x="94" y="267"/>
                      <a:pt x="94" y="267"/>
                      <a:pt x="94" y="267"/>
                    </a:cubicBezTo>
                    <a:cubicBezTo>
                      <a:pt x="94" y="267"/>
                      <a:pt x="94" y="267"/>
                      <a:pt x="94" y="267"/>
                    </a:cubicBezTo>
                    <a:cubicBezTo>
                      <a:pt x="120" y="245"/>
                      <a:pt x="150" y="217"/>
                      <a:pt x="180" y="186"/>
                    </a:cubicBezTo>
                    <a:cubicBezTo>
                      <a:pt x="180" y="186"/>
                      <a:pt x="180" y="186"/>
                      <a:pt x="181" y="186"/>
                    </a:cubicBezTo>
                    <a:cubicBezTo>
                      <a:pt x="181" y="186"/>
                      <a:pt x="181" y="186"/>
                      <a:pt x="181" y="186"/>
                    </a:cubicBezTo>
                    <a:cubicBezTo>
                      <a:pt x="181" y="186"/>
                      <a:pt x="181" y="186"/>
                      <a:pt x="181" y="186"/>
                    </a:cubicBezTo>
                    <a:cubicBezTo>
                      <a:pt x="181" y="186"/>
                      <a:pt x="181" y="186"/>
                      <a:pt x="181" y="186"/>
                    </a:cubicBezTo>
                    <a:cubicBezTo>
                      <a:pt x="181" y="186"/>
                      <a:pt x="181" y="186"/>
                      <a:pt x="181" y="186"/>
                    </a:cubicBezTo>
                    <a:cubicBezTo>
                      <a:pt x="181" y="186"/>
                      <a:pt x="181" y="186"/>
                      <a:pt x="181" y="185"/>
                    </a:cubicBezTo>
                    <a:cubicBezTo>
                      <a:pt x="182" y="185"/>
                      <a:pt x="182" y="185"/>
                      <a:pt x="182" y="185"/>
                    </a:cubicBezTo>
                    <a:cubicBezTo>
                      <a:pt x="182" y="185"/>
                      <a:pt x="182" y="185"/>
                      <a:pt x="182" y="185"/>
                    </a:cubicBezTo>
                    <a:cubicBezTo>
                      <a:pt x="182" y="185"/>
                      <a:pt x="182" y="185"/>
                      <a:pt x="182" y="185"/>
                    </a:cubicBezTo>
                    <a:cubicBezTo>
                      <a:pt x="182" y="185"/>
                      <a:pt x="182" y="185"/>
                      <a:pt x="182" y="185"/>
                    </a:cubicBezTo>
                    <a:cubicBezTo>
                      <a:pt x="182" y="185"/>
                      <a:pt x="183" y="184"/>
                      <a:pt x="183" y="184"/>
                    </a:cubicBezTo>
                    <a:cubicBezTo>
                      <a:pt x="183" y="184"/>
                      <a:pt x="183" y="184"/>
                      <a:pt x="183" y="184"/>
                    </a:cubicBezTo>
                    <a:cubicBezTo>
                      <a:pt x="183" y="184"/>
                      <a:pt x="183" y="184"/>
                      <a:pt x="183" y="184"/>
                    </a:cubicBezTo>
                    <a:cubicBezTo>
                      <a:pt x="183" y="184"/>
                      <a:pt x="183" y="184"/>
                      <a:pt x="183" y="184"/>
                    </a:cubicBezTo>
                    <a:cubicBezTo>
                      <a:pt x="183" y="183"/>
                      <a:pt x="183" y="183"/>
                      <a:pt x="184" y="183"/>
                    </a:cubicBezTo>
                    <a:cubicBezTo>
                      <a:pt x="184" y="183"/>
                      <a:pt x="184" y="183"/>
                      <a:pt x="184" y="183"/>
                    </a:cubicBezTo>
                    <a:cubicBezTo>
                      <a:pt x="184" y="183"/>
                      <a:pt x="184" y="183"/>
                      <a:pt x="184" y="183"/>
                    </a:cubicBezTo>
                    <a:cubicBezTo>
                      <a:pt x="193" y="174"/>
                      <a:pt x="202" y="165"/>
                      <a:pt x="210" y="156"/>
                    </a:cubicBezTo>
                    <a:cubicBezTo>
                      <a:pt x="210" y="156"/>
                      <a:pt x="210" y="156"/>
                      <a:pt x="210" y="156"/>
                    </a:cubicBezTo>
                    <a:cubicBezTo>
                      <a:pt x="210" y="156"/>
                      <a:pt x="210" y="156"/>
                      <a:pt x="210" y="156"/>
                    </a:cubicBezTo>
                    <a:cubicBezTo>
                      <a:pt x="210" y="156"/>
                      <a:pt x="210" y="156"/>
                      <a:pt x="210" y="156"/>
                    </a:cubicBezTo>
                    <a:cubicBezTo>
                      <a:pt x="210" y="156"/>
                      <a:pt x="210" y="156"/>
                      <a:pt x="210" y="156"/>
                    </a:cubicBezTo>
                    <a:cubicBezTo>
                      <a:pt x="211" y="156"/>
                      <a:pt x="211" y="156"/>
                      <a:pt x="211" y="156"/>
                    </a:cubicBezTo>
                    <a:cubicBezTo>
                      <a:pt x="211" y="156"/>
                      <a:pt x="211" y="156"/>
                      <a:pt x="211" y="156"/>
                    </a:cubicBezTo>
                    <a:cubicBezTo>
                      <a:pt x="211" y="156"/>
                      <a:pt x="211" y="155"/>
                      <a:pt x="211" y="155"/>
                    </a:cubicBezTo>
                    <a:cubicBezTo>
                      <a:pt x="211" y="155"/>
                      <a:pt x="211" y="155"/>
                      <a:pt x="211" y="155"/>
                    </a:cubicBezTo>
                    <a:cubicBezTo>
                      <a:pt x="211" y="155"/>
                      <a:pt x="211" y="155"/>
                      <a:pt x="211" y="155"/>
                    </a:cubicBezTo>
                    <a:cubicBezTo>
                      <a:pt x="211" y="155"/>
                      <a:pt x="211" y="155"/>
                      <a:pt x="211" y="155"/>
                    </a:cubicBezTo>
                    <a:cubicBezTo>
                      <a:pt x="281" y="83"/>
                      <a:pt x="329" y="20"/>
                      <a:pt x="329" y="3"/>
                    </a:cubicBezTo>
                    <a:cubicBezTo>
                      <a:pt x="329" y="1"/>
                      <a:pt x="329" y="0"/>
                      <a:pt x="329" y="0"/>
                    </a:cubicBezTo>
                    <a:cubicBezTo>
                      <a:pt x="329" y="0"/>
                      <a:pt x="329" y="0"/>
                      <a:pt x="329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101" name="íŝḷîďê" descr="a464149e-2d9f-4e08-ad2c-a67fbba32650"/>
              <p:cNvSpPr/>
              <p:nvPr/>
            </p:nvSpPr>
            <p:spPr bwMode="auto">
              <a:xfrm>
                <a:off x="3934564" y="1887927"/>
                <a:ext cx="280988" cy="280988"/>
              </a:xfrm>
              <a:custGeom>
                <a:avLst/>
                <a:gdLst>
                  <a:gd name="T0" fmla="*/ 77 w 174"/>
                  <a:gd name="T1" fmla="*/ 162 h 174"/>
                  <a:gd name="T2" fmla="*/ 72 w 174"/>
                  <a:gd name="T3" fmla="*/ 167 h 174"/>
                  <a:gd name="T4" fmla="*/ 95 w 174"/>
                  <a:gd name="T5" fmla="*/ 154 h 174"/>
                  <a:gd name="T6" fmla="*/ 100 w 174"/>
                  <a:gd name="T7" fmla="*/ 158 h 174"/>
                  <a:gd name="T8" fmla="*/ 95 w 174"/>
                  <a:gd name="T9" fmla="*/ 164 h 174"/>
                  <a:gd name="T10" fmla="*/ 90 w 174"/>
                  <a:gd name="T11" fmla="*/ 160 h 174"/>
                  <a:gd name="T12" fmla="*/ 95 w 174"/>
                  <a:gd name="T13" fmla="*/ 154 h 174"/>
                  <a:gd name="T14" fmla="*/ 50 w 174"/>
                  <a:gd name="T15" fmla="*/ 154 h 174"/>
                  <a:gd name="T16" fmla="*/ 49 w 174"/>
                  <a:gd name="T17" fmla="*/ 164 h 174"/>
                  <a:gd name="T18" fmla="*/ 43 w 174"/>
                  <a:gd name="T19" fmla="*/ 159 h 174"/>
                  <a:gd name="T20" fmla="*/ 49 w 174"/>
                  <a:gd name="T21" fmla="*/ 154 h 174"/>
                  <a:gd name="T22" fmla="*/ 122 w 174"/>
                  <a:gd name="T23" fmla="*/ 147 h 174"/>
                  <a:gd name="T24" fmla="*/ 120 w 174"/>
                  <a:gd name="T25" fmla="*/ 155 h 174"/>
                  <a:gd name="T26" fmla="*/ 113 w 174"/>
                  <a:gd name="T27" fmla="*/ 153 h 174"/>
                  <a:gd name="T28" fmla="*/ 112 w 174"/>
                  <a:gd name="T29" fmla="*/ 150 h 174"/>
                  <a:gd name="T30" fmla="*/ 27 w 174"/>
                  <a:gd name="T31" fmla="*/ 145 h 174"/>
                  <a:gd name="T32" fmla="*/ 32 w 174"/>
                  <a:gd name="T33" fmla="*/ 150 h 174"/>
                  <a:gd name="T34" fmla="*/ 31 w 174"/>
                  <a:gd name="T35" fmla="*/ 153 h 174"/>
                  <a:gd name="T36" fmla="*/ 27 w 174"/>
                  <a:gd name="T37" fmla="*/ 155 h 174"/>
                  <a:gd name="T38" fmla="*/ 22 w 174"/>
                  <a:gd name="T39" fmla="*/ 147 h 174"/>
                  <a:gd name="T40" fmla="*/ 136 w 174"/>
                  <a:gd name="T41" fmla="*/ 130 h 174"/>
                  <a:gd name="T42" fmla="*/ 141 w 174"/>
                  <a:gd name="T43" fmla="*/ 136 h 174"/>
                  <a:gd name="T44" fmla="*/ 136 w 174"/>
                  <a:gd name="T45" fmla="*/ 141 h 174"/>
                  <a:gd name="T46" fmla="*/ 132 w 174"/>
                  <a:gd name="T47" fmla="*/ 132 h 174"/>
                  <a:gd name="T48" fmla="*/ 136 w 174"/>
                  <a:gd name="T49" fmla="*/ 130 h 174"/>
                  <a:gd name="T50" fmla="*/ 156 w 174"/>
                  <a:gd name="T51" fmla="*/ 117 h 174"/>
                  <a:gd name="T52" fmla="*/ 150 w 174"/>
                  <a:gd name="T53" fmla="*/ 122 h 174"/>
                  <a:gd name="T54" fmla="*/ 148 w 174"/>
                  <a:gd name="T55" fmla="*/ 122 h 174"/>
                  <a:gd name="T56" fmla="*/ 146 w 174"/>
                  <a:gd name="T57" fmla="*/ 114 h 174"/>
                  <a:gd name="T58" fmla="*/ 159 w 174"/>
                  <a:gd name="T59" fmla="*/ 90 h 174"/>
                  <a:gd name="T60" fmla="*/ 165 w 174"/>
                  <a:gd name="T61" fmla="*/ 95 h 174"/>
                  <a:gd name="T62" fmla="*/ 159 w 174"/>
                  <a:gd name="T63" fmla="*/ 101 h 174"/>
                  <a:gd name="T64" fmla="*/ 154 w 174"/>
                  <a:gd name="T65" fmla="*/ 95 h 174"/>
                  <a:gd name="T66" fmla="*/ 159 w 174"/>
                  <a:gd name="T67" fmla="*/ 90 h 174"/>
                  <a:gd name="T68" fmla="*/ 162 w 174"/>
                  <a:gd name="T69" fmla="*/ 67 h 174"/>
                  <a:gd name="T70" fmla="*/ 168 w 174"/>
                  <a:gd name="T71" fmla="*/ 72 h 174"/>
                  <a:gd name="T72" fmla="*/ 157 w 174"/>
                  <a:gd name="T73" fmla="*/ 72 h 174"/>
                  <a:gd name="T74" fmla="*/ 162 w 174"/>
                  <a:gd name="T75" fmla="*/ 67 h 174"/>
                  <a:gd name="T76" fmla="*/ 164 w 174"/>
                  <a:gd name="T77" fmla="*/ 47 h 174"/>
                  <a:gd name="T78" fmla="*/ 161 w 174"/>
                  <a:gd name="T79" fmla="*/ 54 h 174"/>
                  <a:gd name="T80" fmla="*/ 154 w 174"/>
                  <a:gd name="T81" fmla="*/ 50 h 174"/>
                  <a:gd name="T82" fmla="*/ 158 w 174"/>
                  <a:gd name="T83" fmla="*/ 44 h 174"/>
                  <a:gd name="T84" fmla="*/ 150 w 174"/>
                  <a:gd name="T85" fmla="*/ 22 h 174"/>
                  <a:gd name="T86" fmla="*/ 153 w 174"/>
                  <a:gd name="T87" fmla="*/ 31 h 174"/>
                  <a:gd name="T88" fmla="*/ 150 w 174"/>
                  <a:gd name="T89" fmla="*/ 32 h 174"/>
                  <a:gd name="T90" fmla="*/ 148 w 174"/>
                  <a:gd name="T91" fmla="*/ 22 h 174"/>
                  <a:gd name="T92" fmla="*/ 145 w 174"/>
                  <a:gd name="T93" fmla="*/ 0 h 174"/>
                  <a:gd name="T94" fmla="*/ 137 w 174"/>
                  <a:gd name="T95" fmla="*/ 26 h 174"/>
                  <a:gd name="T96" fmla="*/ 151 w 174"/>
                  <a:gd name="T97" fmla="*/ 72 h 174"/>
                  <a:gd name="T98" fmla="*/ 139 w 174"/>
                  <a:gd name="T99" fmla="*/ 114 h 174"/>
                  <a:gd name="T100" fmla="*/ 139 w 174"/>
                  <a:gd name="T101" fmla="*/ 115 h 174"/>
                  <a:gd name="T102" fmla="*/ 138 w 174"/>
                  <a:gd name="T103" fmla="*/ 115 h 174"/>
                  <a:gd name="T104" fmla="*/ 138 w 174"/>
                  <a:gd name="T105" fmla="*/ 116 h 174"/>
                  <a:gd name="T106" fmla="*/ 128 w 174"/>
                  <a:gd name="T107" fmla="*/ 128 h 174"/>
                  <a:gd name="T108" fmla="*/ 106 w 174"/>
                  <a:gd name="T109" fmla="*/ 144 h 174"/>
                  <a:gd name="T110" fmla="*/ 26 w 174"/>
                  <a:gd name="T111" fmla="*/ 136 h 174"/>
                  <a:gd name="T112" fmla="*/ 0 w 174"/>
                  <a:gd name="T113" fmla="*/ 145 h 174"/>
                  <a:gd name="T114" fmla="*/ 72 w 174"/>
                  <a:gd name="T115" fmla="*/ 174 h 174"/>
                  <a:gd name="T116" fmla="*/ 174 w 174"/>
                  <a:gd name="T117" fmla="*/ 72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4" h="174">
                    <a:moveTo>
                      <a:pt x="67" y="162"/>
                    </a:moveTo>
                    <a:cubicBezTo>
                      <a:pt x="67" y="162"/>
                      <a:pt x="67" y="162"/>
                      <a:pt x="67" y="162"/>
                    </a:cubicBezTo>
                    <a:cubicBezTo>
                      <a:pt x="67" y="159"/>
                      <a:pt x="69" y="157"/>
                      <a:pt x="72" y="157"/>
                    </a:cubicBezTo>
                    <a:cubicBezTo>
                      <a:pt x="75" y="157"/>
                      <a:pt x="77" y="159"/>
                      <a:pt x="77" y="162"/>
                    </a:cubicBezTo>
                    <a:cubicBezTo>
                      <a:pt x="77" y="162"/>
                      <a:pt x="77" y="162"/>
                      <a:pt x="77" y="162"/>
                    </a:cubicBezTo>
                    <a:cubicBezTo>
                      <a:pt x="77" y="162"/>
                      <a:pt x="77" y="162"/>
                      <a:pt x="77" y="162"/>
                    </a:cubicBezTo>
                    <a:cubicBezTo>
                      <a:pt x="77" y="162"/>
                      <a:pt x="77" y="162"/>
                      <a:pt x="77" y="162"/>
                    </a:cubicBezTo>
                    <a:cubicBezTo>
                      <a:pt x="77" y="162"/>
                      <a:pt x="77" y="162"/>
                      <a:pt x="77" y="162"/>
                    </a:cubicBezTo>
                    <a:cubicBezTo>
                      <a:pt x="77" y="165"/>
                      <a:pt x="75" y="167"/>
                      <a:pt x="72" y="167"/>
                    </a:cubicBezTo>
                    <a:cubicBezTo>
                      <a:pt x="72" y="167"/>
                      <a:pt x="72" y="167"/>
                      <a:pt x="72" y="167"/>
                    </a:cubicBezTo>
                    <a:cubicBezTo>
                      <a:pt x="72" y="167"/>
                      <a:pt x="72" y="167"/>
                      <a:pt x="72" y="167"/>
                    </a:cubicBezTo>
                    <a:cubicBezTo>
                      <a:pt x="72" y="167"/>
                      <a:pt x="72" y="167"/>
                      <a:pt x="72" y="167"/>
                    </a:cubicBezTo>
                    <a:cubicBezTo>
                      <a:pt x="72" y="167"/>
                      <a:pt x="72" y="167"/>
                      <a:pt x="72" y="167"/>
                    </a:cubicBezTo>
                    <a:cubicBezTo>
                      <a:pt x="69" y="167"/>
                      <a:pt x="67" y="165"/>
                      <a:pt x="67" y="162"/>
                    </a:cubicBezTo>
                    <a:cubicBezTo>
                      <a:pt x="67" y="162"/>
                      <a:pt x="67" y="162"/>
                      <a:pt x="67" y="162"/>
                    </a:cubicBezTo>
                    <a:cubicBezTo>
                      <a:pt x="67" y="162"/>
                      <a:pt x="67" y="162"/>
                      <a:pt x="67" y="162"/>
                    </a:cubicBezTo>
                    <a:cubicBezTo>
                      <a:pt x="67" y="162"/>
                      <a:pt x="67" y="162"/>
                      <a:pt x="67" y="162"/>
                    </a:cubicBezTo>
                    <a:moveTo>
                      <a:pt x="95" y="154"/>
                    </a:moveTo>
                    <a:cubicBezTo>
                      <a:pt x="95" y="154"/>
                      <a:pt x="95" y="154"/>
                      <a:pt x="95" y="15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98" y="154"/>
                      <a:pt x="100" y="155"/>
                      <a:pt x="100" y="158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01" y="158"/>
                      <a:pt x="101" y="159"/>
                      <a:pt x="101" y="159"/>
                    </a:cubicBezTo>
                    <a:cubicBezTo>
                      <a:pt x="101" y="159"/>
                      <a:pt x="101" y="159"/>
                      <a:pt x="101" y="159"/>
                    </a:cubicBezTo>
                    <a:cubicBezTo>
                      <a:pt x="101" y="161"/>
                      <a:pt x="99" y="164"/>
                      <a:pt x="97" y="164"/>
                    </a:cubicBezTo>
                    <a:cubicBezTo>
                      <a:pt x="97" y="164"/>
                      <a:pt x="97" y="164"/>
                      <a:pt x="97" y="164"/>
                    </a:cubicBezTo>
                    <a:cubicBezTo>
                      <a:pt x="96" y="164"/>
                      <a:pt x="96" y="164"/>
                      <a:pt x="95" y="164"/>
                    </a:cubicBezTo>
                    <a:cubicBezTo>
                      <a:pt x="95" y="164"/>
                      <a:pt x="95" y="164"/>
                      <a:pt x="95" y="164"/>
                    </a:cubicBezTo>
                    <a:cubicBezTo>
                      <a:pt x="95" y="164"/>
                      <a:pt x="95" y="164"/>
                      <a:pt x="95" y="164"/>
                    </a:cubicBezTo>
                    <a:cubicBezTo>
                      <a:pt x="95" y="164"/>
                      <a:pt x="95" y="164"/>
                      <a:pt x="95" y="164"/>
                    </a:cubicBezTo>
                    <a:cubicBezTo>
                      <a:pt x="95" y="164"/>
                      <a:pt x="95" y="164"/>
                      <a:pt x="95" y="164"/>
                    </a:cubicBezTo>
                    <a:cubicBezTo>
                      <a:pt x="93" y="164"/>
                      <a:pt x="91" y="163"/>
                      <a:pt x="90" y="161"/>
                    </a:cubicBezTo>
                    <a:cubicBezTo>
                      <a:pt x="90" y="161"/>
                      <a:pt x="90" y="161"/>
                      <a:pt x="90" y="161"/>
                    </a:cubicBezTo>
                    <a:cubicBezTo>
                      <a:pt x="90" y="161"/>
                      <a:pt x="90" y="161"/>
                      <a:pt x="90" y="160"/>
                    </a:cubicBezTo>
                    <a:cubicBezTo>
                      <a:pt x="90" y="160"/>
                      <a:pt x="90" y="160"/>
                      <a:pt x="90" y="159"/>
                    </a:cubicBezTo>
                    <a:cubicBezTo>
                      <a:pt x="90" y="159"/>
                      <a:pt x="90" y="159"/>
                      <a:pt x="90" y="159"/>
                    </a:cubicBezTo>
                    <a:cubicBezTo>
                      <a:pt x="90" y="157"/>
                      <a:pt x="92" y="155"/>
                      <a:pt x="94" y="154"/>
                    </a:cubicBezTo>
                    <a:cubicBezTo>
                      <a:pt x="94" y="154"/>
                      <a:pt x="94" y="154"/>
                      <a:pt x="94" y="154"/>
                    </a:cubicBezTo>
                    <a:cubicBezTo>
                      <a:pt x="94" y="154"/>
                      <a:pt x="94" y="154"/>
                      <a:pt x="94" y="15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95" y="154"/>
                      <a:pt x="95" y="154"/>
                      <a:pt x="95" y="154"/>
                    </a:cubicBezTo>
                    <a:moveTo>
                      <a:pt x="49" y="154"/>
                    </a:move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4"/>
                      <a:pt x="50" y="154"/>
                      <a:pt x="50" y="154"/>
                    </a:cubicBezTo>
                    <a:cubicBezTo>
                      <a:pt x="50" y="154"/>
                      <a:pt x="50" y="154"/>
                      <a:pt x="50" y="154"/>
                    </a:cubicBezTo>
                    <a:cubicBezTo>
                      <a:pt x="52" y="155"/>
                      <a:pt x="54" y="157"/>
                      <a:pt x="54" y="159"/>
                    </a:cubicBezTo>
                    <a:cubicBezTo>
                      <a:pt x="54" y="159"/>
                      <a:pt x="54" y="159"/>
                      <a:pt x="54" y="159"/>
                    </a:cubicBezTo>
                    <a:cubicBezTo>
                      <a:pt x="54" y="160"/>
                      <a:pt x="54" y="160"/>
                      <a:pt x="54" y="160"/>
                    </a:cubicBezTo>
                    <a:cubicBezTo>
                      <a:pt x="54" y="161"/>
                      <a:pt x="54" y="161"/>
                      <a:pt x="54" y="161"/>
                    </a:cubicBezTo>
                    <a:cubicBezTo>
                      <a:pt x="53" y="163"/>
                      <a:pt x="51" y="164"/>
                      <a:pt x="49" y="164"/>
                    </a:cubicBezTo>
                    <a:cubicBezTo>
                      <a:pt x="49" y="164"/>
                      <a:pt x="49" y="164"/>
                      <a:pt x="49" y="164"/>
                    </a:cubicBezTo>
                    <a:cubicBezTo>
                      <a:pt x="49" y="164"/>
                      <a:pt x="49" y="164"/>
                      <a:pt x="49" y="164"/>
                    </a:cubicBezTo>
                    <a:cubicBezTo>
                      <a:pt x="49" y="164"/>
                      <a:pt x="49" y="164"/>
                      <a:pt x="49" y="164"/>
                    </a:cubicBezTo>
                    <a:cubicBezTo>
                      <a:pt x="49" y="164"/>
                      <a:pt x="49" y="164"/>
                      <a:pt x="49" y="164"/>
                    </a:cubicBezTo>
                    <a:cubicBezTo>
                      <a:pt x="48" y="164"/>
                      <a:pt x="48" y="164"/>
                      <a:pt x="47" y="164"/>
                    </a:cubicBezTo>
                    <a:cubicBezTo>
                      <a:pt x="45" y="164"/>
                      <a:pt x="43" y="161"/>
                      <a:pt x="43" y="159"/>
                    </a:cubicBezTo>
                    <a:cubicBezTo>
                      <a:pt x="43" y="159"/>
                      <a:pt x="43" y="159"/>
                      <a:pt x="43" y="159"/>
                    </a:cubicBezTo>
                    <a:cubicBezTo>
                      <a:pt x="43" y="159"/>
                      <a:pt x="43" y="158"/>
                      <a:pt x="44" y="158"/>
                    </a:cubicBezTo>
                    <a:cubicBezTo>
                      <a:pt x="44" y="158"/>
                      <a:pt x="44" y="158"/>
                      <a:pt x="44" y="158"/>
                    </a:cubicBezTo>
                    <a:cubicBezTo>
                      <a:pt x="44" y="158"/>
                      <a:pt x="44" y="158"/>
                      <a:pt x="44" y="158"/>
                    </a:cubicBezTo>
                    <a:cubicBezTo>
                      <a:pt x="44" y="155"/>
                      <a:pt x="46" y="154"/>
                      <a:pt x="49" y="154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4"/>
                      <a:pt x="49" y="154"/>
                      <a:pt x="49" y="154"/>
                    </a:cubicBezTo>
                    <a:moveTo>
                      <a:pt x="117" y="145"/>
                    </a:moveTo>
                    <a:cubicBezTo>
                      <a:pt x="117" y="145"/>
                      <a:pt x="117" y="145"/>
                      <a:pt x="117" y="145"/>
                    </a:cubicBezTo>
                    <a:cubicBezTo>
                      <a:pt x="117" y="145"/>
                      <a:pt x="117" y="145"/>
                      <a:pt x="117" y="145"/>
                    </a:cubicBezTo>
                    <a:cubicBezTo>
                      <a:pt x="119" y="145"/>
                      <a:pt x="121" y="146"/>
                      <a:pt x="122" y="147"/>
                    </a:cubicBezTo>
                    <a:cubicBezTo>
                      <a:pt x="122" y="147"/>
                      <a:pt x="122" y="147"/>
                      <a:pt x="122" y="147"/>
                    </a:cubicBezTo>
                    <a:cubicBezTo>
                      <a:pt x="122" y="148"/>
                      <a:pt x="122" y="149"/>
                      <a:pt x="122" y="150"/>
                    </a:cubicBezTo>
                    <a:cubicBezTo>
                      <a:pt x="122" y="150"/>
                      <a:pt x="122" y="150"/>
                      <a:pt x="122" y="150"/>
                    </a:cubicBezTo>
                    <a:cubicBezTo>
                      <a:pt x="122" y="152"/>
                      <a:pt x="122" y="154"/>
                      <a:pt x="120" y="155"/>
                    </a:cubicBezTo>
                    <a:cubicBezTo>
                      <a:pt x="120" y="155"/>
                      <a:pt x="120" y="155"/>
                      <a:pt x="120" y="155"/>
                    </a:cubicBezTo>
                    <a:cubicBezTo>
                      <a:pt x="120" y="155"/>
                      <a:pt x="120" y="155"/>
                      <a:pt x="120" y="155"/>
                    </a:cubicBezTo>
                    <a:cubicBezTo>
                      <a:pt x="120" y="155"/>
                      <a:pt x="120" y="155"/>
                      <a:pt x="120" y="155"/>
                    </a:cubicBezTo>
                    <a:cubicBezTo>
                      <a:pt x="119" y="155"/>
                      <a:pt x="118" y="155"/>
                      <a:pt x="117" y="155"/>
                    </a:cubicBezTo>
                    <a:cubicBezTo>
                      <a:pt x="117" y="155"/>
                      <a:pt x="117" y="155"/>
                      <a:pt x="117" y="155"/>
                    </a:cubicBezTo>
                    <a:cubicBezTo>
                      <a:pt x="117" y="155"/>
                      <a:pt x="117" y="155"/>
                      <a:pt x="117" y="155"/>
                    </a:cubicBezTo>
                    <a:cubicBezTo>
                      <a:pt x="117" y="155"/>
                      <a:pt x="117" y="155"/>
                      <a:pt x="117" y="155"/>
                    </a:cubicBezTo>
                    <a:cubicBezTo>
                      <a:pt x="117" y="155"/>
                      <a:pt x="117" y="155"/>
                      <a:pt x="117" y="155"/>
                    </a:cubicBezTo>
                    <a:cubicBezTo>
                      <a:pt x="115" y="155"/>
                      <a:pt x="114" y="155"/>
                      <a:pt x="113" y="153"/>
                    </a:cubicBezTo>
                    <a:cubicBezTo>
                      <a:pt x="113" y="153"/>
                      <a:pt x="113" y="153"/>
                      <a:pt x="113" y="153"/>
                    </a:cubicBezTo>
                    <a:cubicBezTo>
                      <a:pt x="113" y="153"/>
                      <a:pt x="113" y="153"/>
                      <a:pt x="113" y="153"/>
                    </a:cubicBezTo>
                    <a:cubicBezTo>
                      <a:pt x="113" y="153"/>
                      <a:pt x="113" y="153"/>
                      <a:pt x="113" y="153"/>
                    </a:cubicBezTo>
                    <a:cubicBezTo>
                      <a:pt x="113" y="153"/>
                      <a:pt x="113" y="153"/>
                      <a:pt x="113" y="153"/>
                    </a:cubicBezTo>
                    <a:cubicBezTo>
                      <a:pt x="112" y="152"/>
                      <a:pt x="112" y="151"/>
                      <a:pt x="112" y="150"/>
                    </a:cubicBezTo>
                    <a:cubicBezTo>
                      <a:pt x="112" y="150"/>
                      <a:pt x="112" y="150"/>
                      <a:pt x="112" y="150"/>
                    </a:cubicBezTo>
                    <a:cubicBezTo>
                      <a:pt x="112" y="148"/>
                      <a:pt x="113" y="147"/>
                      <a:pt x="115" y="146"/>
                    </a:cubicBezTo>
                    <a:cubicBezTo>
                      <a:pt x="115" y="145"/>
                      <a:pt x="116" y="145"/>
                      <a:pt x="117" y="145"/>
                    </a:cubicBezTo>
                    <a:cubicBezTo>
                      <a:pt x="117" y="145"/>
                      <a:pt x="117" y="145"/>
                      <a:pt x="117" y="145"/>
                    </a:cubicBezTo>
                    <a:cubicBezTo>
                      <a:pt x="117" y="145"/>
                      <a:pt x="117" y="145"/>
                      <a:pt x="117" y="145"/>
                    </a:cubicBezTo>
                    <a:moveTo>
                      <a:pt x="27" y="145"/>
                    </a:moveTo>
                    <a:cubicBezTo>
                      <a:pt x="27" y="145"/>
                      <a:pt x="27" y="145"/>
                      <a:pt x="27" y="145"/>
                    </a:cubicBezTo>
                    <a:cubicBezTo>
                      <a:pt x="27" y="145"/>
                      <a:pt x="27" y="145"/>
                      <a:pt x="27" y="145"/>
                    </a:cubicBezTo>
                    <a:cubicBezTo>
                      <a:pt x="28" y="145"/>
                      <a:pt x="29" y="145"/>
                      <a:pt x="29" y="145"/>
                    </a:cubicBezTo>
                    <a:cubicBezTo>
                      <a:pt x="29" y="145"/>
                      <a:pt x="29" y="145"/>
                      <a:pt x="29" y="145"/>
                    </a:cubicBezTo>
                    <a:cubicBezTo>
                      <a:pt x="30" y="145"/>
                      <a:pt x="30" y="145"/>
                      <a:pt x="30" y="146"/>
                    </a:cubicBezTo>
                    <a:cubicBezTo>
                      <a:pt x="30" y="146"/>
                      <a:pt x="30" y="146"/>
                      <a:pt x="30" y="146"/>
                    </a:cubicBezTo>
                    <a:cubicBezTo>
                      <a:pt x="31" y="146"/>
                      <a:pt x="32" y="148"/>
                      <a:pt x="32" y="150"/>
                    </a:cubicBezTo>
                    <a:cubicBezTo>
                      <a:pt x="32" y="150"/>
                      <a:pt x="32" y="150"/>
                      <a:pt x="32" y="150"/>
                    </a:cubicBezTo>
                    <a:cubicBezTo>
                      <a:pt x="32" y="151"/>
                      <a:pt x="32" y="152"/>
                      <a:pt x="31" y="153"/>
                    </a:cubicBezTo>
                    <a:cubicBezTo>
                      <a:pt x="31" y="153"/>
                      <a:pt x="31" y="153"/>
                      <a:pt x="31" y="153"/>
                    </a:cubicBezTo>
                    <a:cubicBezTo>
                      <a:pt x="31" y="153"/>
                      <a:pt x="31" y="153"/>
                      <a:pt x="31" y="153"/>
                    </a:cubicBezTo>
                    <a:cubicBezTo>
                      <a:pt x="31" y="153"/>
                      <a:pt x="31" y="153"/>
                      <a:pt x="31" y="153"/>
                    </a:cubicBezTo>
                    <a:cubicBezTo>
                      <a:pt x="31" y="153"/>
                      <a:pt x="31" y="153"/>
                      <a:pt x="31" y="153"/>
                    </a:cubicBezTo>
                    <a:cubicBezTo>
                      <a:pt x="31" y="153"/>
                      <a:pt x="31" y="153"/>
                      <a:pt x="31" y="153"/>
                    </a:cubicBezTo>
                    <a:cubicBezTo>
                      <a:pt x="30" y="154"/>
                      <a:pt x="29" y="155"/>
                      <a:pt x="27" y="155"/>
                    </a:cubicBezTo>
                    <a:cubicBezTo>
                      <a:pt x="27" y="155"/>
                      <a:pt x="27" y="155"/>
                      <a:pt x="27" y="155"/>
                    </a:cubicBezTo>
                    <a:cubicBezTo>
                      <a:pt x="27" y="155"/>
                      <a:pt x="27" y="155"/>
                      <a:pt x="27" y="155"/>
                    </a:cubicBezTo>
                    <a:cubicBezTo>
                      <a:pt x="27" y="155"/>
                      <a:pt x="27" y="155"/>
                      <a:pt x="27" y="155"/>
                    </a:cubicBezTo>
                    <a:cubicBezTo>
                      <a:pt x="27" y="155"/>
                      <a:pt x="27" y="155"/>
                      <a:pt x="27" y="155"/>
                    </a:cubicBezTo>
                    <a:cubicBezTo>
                      <a:pt x="26" y="155"/>
                      <a:pt x="25" y="155"/>
                      <a:pt x="24" y="155"/>
                    </a:cubicBezTo>
                    <a:cubicBezTo>
                      <a:pt x="24" y="155"/>
                      <a:pt x="24" y="155"/>
                      <a:pt x="24" y="155"/>
                    </a:cubicBezTo>
                    <a:cubicBezTo>
                      <a:pt x="24" y="155"/>
                      <a:pt x="24" y="155"/>
                      <a:pt x="24" y="155"/>
                    </a:cubicBezTo>
                    <a:cubicBezTo>
                      <a:pt x="23" y="154"/>
                      <a:pt x="22" y="152"/>
                      <a:pt x="22" y="150"/>
                    </a:cubicBezTo>
                    <a:cubicBezTo>
                      <a:pt x="22" y="150"/>
                      <a:pt x="22" y="150"/>
                      <a:pt x="22" y="150"/>
                    </a:cubicBezTo>
                    <a:cubicBezTo>
                      <a:pt x="22" y="149"/>
                      <a:pt x="22" y="148"/>
                      <a:pt x="22" y="147"/>
                    </a:cubicBezTo>
                    <a:cubicBezTo>
                      <a:pt x="23" y="146"/>
                      <a:pt x="25" y="145"/>
                      <a:pt x="27" y="145"/>
                    </a:cubicBezTo>
                    <a:cubicBezTo>
                      <a:pt x="27" y="145"/>
                      <a:pt x="27" y="145"/>
                      <a:pt x="27" y="145"/>
                    </a:cubicBezTo>
                    <a:cubicBezTo>
                      <a:pt x="27" y="145"/>
                      <a:pt x="27" y="145"/>
                      <a:pt x="27" y="145"/>
                    </a:cubicBezTo>
                    <a:moveTo>
                      <a:pt x="136" y="130"/>
                    </a:moveTo>
                    <a:cubicBezTo>
                      <a:pt x="136" y="130"/>
                      <a:pt x="136" y="130"/>
                      <a:pt x="136" y="130"/>
                    </a:cubicBezTo>
                    <a:cubicBezTo>
                      <a:pt x="136" y="130"/>
                      <a:pt x="136" y="130"/>
                      <a:pt x="136" y="130"/>
                    </a:cubicBezTo>
                    <a:cubicBezTo>
                      <a:pt x="137" y="130"/>
                      <a:pt x="138" y="131"/>
                      <a:pt x="139" y="132"/>
                    </a:cubicBezTo>
                    <a:cubicBezTo>
                      <a:pt x="139" y="132"/>
                      <a:pt x="139" y="132"/>
                      <a:pt x="139" y="132"/>
                    </a:cubicBezTo>
                    <a:cubicBezTo>
                      <a:pt x="139" y="132"/>
                      <a:pt x="139" y="132"/>
                      <a:pt x="140" y="132"/>
                    </a:cubicBezTo>
                    <a:cubicBezTo>
                      <a:pt x="140" y="132"/>
                      <a:pt x="140" y="132"/>
                      <a:pt x="140" y="132"/>
                    </a:cubicBezTo>
                    <a:cubicBezTo>
                      <a:pt x="141" y="133"/>
                      <a:pt x="141" y="134"/>
                      <a:pt x="141" y="136"/>
                    </a:cubicBezTo>
                    <a:cubicBezTo>
                      <a:pt x="141" y="136"/>
                      <a:pt x="141" y="136"/>
                      <a:pt x="141" y="136"/>
                    </a:cubicBezTo>
                    <a:cubicBezTo>
                      <a:pt x="141" y="137"/>
                      <a:pt x="141" y="138"/>
                      <a:pt x="140" y="139"/>
                    </a:cubicBezTo>
                    <a:cubicBezTo>
                      <a:pt x="140" y="140"/>
                      <a:pt x="140" y="140"/>
                      <a:pt x="140" y="140"/>
                    </a:cubicBezTo>
                    <a:cubicBezTo>
                      <a:pt x="139" y="141"/>
                      <a:pt x="137" y="141"/>
                      <a:pt x="136" y="141"/>
                    </a:cubicBezTo>
                    <a:cubicBezTo>
                      <a:pt x="136" y="141"/>
                      <a:pt x="136" y="141"/>
                      <a:pt x="136" y="141"/>
                    </a:cubicBezTo>
                    <a:cubicBezTo>
                      <a:pt x="136" y="141"/>
                      <a:pt x="136" y="141"/>
                      <a:pt x="136" y="141"/>
                    </a:cubicBezTo>
                    <a:cubicBezTo>
                      <a:pt x="136" y="141"/>
                      <a:pt x="136" y="141"/>
                      <a:pt x="136" y="141"/>
                    </a:cubicBezTo>
                    <a:cubicBezTo>
                      <a:pt x="136" y="141"/>
                      <a:pt x="136" y="141"/>
                      <a:pt x="136" y="141"/>
                    </a:cubicBezTo>
                    <a:cubicBezTo>
                      <a:pt x="135" y="141"/>
                      <a:pt x="133" y="141"/>
                      <a:pt x="132" y="139"/>
                    </a:cubicBezTo>
                    <a:cubicBezTo>
                      <a:pt x="131" y="138"/>
                      <a:pt x="131" y="137"/>
                      <a:pt x="131" y="136"/>
                    </a:cubicBezTo>
                    <a:cubicBezTo>
                      <a:pt x="131" y="136"/>
                      <a:pt x="131" y="136"/>
                      <a:pt x="131" y="136"/>
                    </a:cubicBezTo>
                    <a:cubicBezTo>
                      <a:pt x="131" y="134"/>
                      <a:pt x="131" y="133"/>
                      <a:pt x="132" y="132"/>
                    </a:cubicBezTo>
                    <a:cubicBezTo>
                      <a:pt x="132" y="132"/>
                      <a:pt x="132" y="132"/>
                      <a:pt x="132" y="132"/>
                    </a:cubicBezTo>
                    <a:cubicBezTo>
                      <a:pt x="132" y="132"/>
                      <a:pt x="132" y="132"/>
                      <a:pt x="132" y="132"/>
                    </a:cubicBezTo>
                    <a:cubicBezTo>
                      <a:pt x="132" y="132"/>
                      <a:pt x="132" y="132"/>
                      <a:pt x="132" y="132"/>
                    </a:cubicBezTo>
                    <a:cubicBezTo>
                      <a:pt x="132" y="132"/>
                      <a:pt x="132" y="132"/>
                      <a:pt x="132" y="132"/>
                    </a:cubicBezTo>
                    <a:cubicBezTo>
                      <a:pt x="133" y="131"/>
                      <a:pt x="135" y="130"/>
                      <a:pt x="136" y="130"/>
                    </a:cubicBezTo>
                    <a:cubicBezTo>
                      <a:pt x="136" y="130"/>
                      <a:pt x="136" y="130"/>
                      <a:pt x="136" y="130"/>
                    </a:cubicBezTo>
                    <a:cubicBezTo>
                      <a:pt x="136" y="130"/>
                      <a:pt x="136" y="130"/>
                      <a:pt x="136" y="130"/>
                    </a:cubicBezTo>
                    <a:moveTo>
                      <a:pt x="150" y="112"/>
                    </a:moveTo>
                    <a:cubicBezTo>
                      <a:pt x="150" y="112"/>
                      <a:pt x="150" y="112"/>
                      <a:pt x="150" y="112"/>
                    </a:cubicBezTo>
                    <a:cubicBezTo>
                      <a:pt x="150" y="112"/>
                      <a:pt x="150" y="112"/>
                      <a:pt x="150" y="112"/>
                    </a:cubicBezTo>
                    <a:cubicBezTo>
                      <a:pt x="151" y="112"/>
                      <a:pt x="152" y="112"/>
                      <a:pt x="153" y="112"/>
                    </a:cubicBezTo>
                    <a:cubicBezTo>
                      <a:pt x="153" y="113"/>
                      <a:pt x="153" y="113"/>
                      <a:pt x="153" y="113"/>
                    </a:cubicBezTo>
                    <a:cubicBezTo>
                      <a:pt x="155" y="113"/>
                      <a:pt x="155" y="115"/>
                      <a:pt x="156" y="117"/>
                    </a:cubicBezTo>
                    <a:cubicBezTo>
                      <a:pt x="156" y="117"/>
                      <a:pt x="156" y="117"/>
                      <a:pt x="156" y="117"/>
                    </a:cubicBezTo>
                    <a:cubicBezTo>
                      <a:pt x="156" y="118"/>
                      <a:pt x="155" y="119"/>
                      <a:pt x="155" y="120"/>
                    </a:cubicBezTo>
                    <a:cubicBezTo>
                      <a:pt x="155" y="120"/>
                      <a:pt x="155" y="120"/>
                      <a:pt x="155" y="120"/>
                    </a:cubicBezTo>
                    <a:cubicBezTo>
                      <a:pt x="155" y="120"/>
                      <a:pt x="155" y="120"/>
                      <a:pt x="155" y="120"/>
                    </a:cubicBezTo>
                    <a:cubicBezTo>
                      <a:pt x="155" y="120"/>
                      <a:pt x="155" y="120"/>
                      <a:pt x="155" y="120"/>
                    </a:cubicBezTo>
                    <a:cubicBezTo>
                      <a:pt x="154" y="121"/>
                      <a:pt x="152" y="122"/>
                      <a:pt x="150" y="122"/>
                    </a:cubicBezTo>
                    <a:cubicBezTo>
                      <a:pt x="150" y="122"/>
                      <a:pt x="150" y="122"/>
                      <a:pt x="150" y="122"/>
                    </a:cubicBezTo>
                    <a:cubicBezTo>
                      <a:pt x="150" y="122"/>
                      <a:pt x="150" y="122"/>
                      <a:pt x="150" y="122"/>
                    </a:cubicBezTo>
                    <a:cubicBezTo>
                      <a:pt x="150" y="122"/>
                      <a:pt x="150" y="122"/>
                      <a:pt x="150" y="122"/>
                    </a:cubicBezTo>
                    <a:cubicBezTo>
                      <a:pt x="150" y="122"/>
                      <a:pt x="150" y="122"/>
                      <a:pt x="150" y="122"/>
                    </a:cubicBezTo>
                    <a:cubicBezTo>
                      <a:pt x="149" y="122"/>
                      <a:pt x="149" y="122"/>
                      <a:pt x="148" y="122"/>
                    </a:cubicBezTo>
                    <a:cubicBezTo>
                      <a:pt x="148" y="122"/>
                      <a:pt x="148" y="122"/>
                      <a:pt x="148" y="122"/>
                    </a:cubicBezTo>
                    <a:cubicBezTo>
                      <a:pt x="148" y="122"/>
                      <a:pt x="148" y="122"/>
                      <a:pt x="148" y="122"/>
                    </a:cubicBezTo>
                    <a:cubicBezTo>
                      <a:pt x="146" y="121"/>
                      <a:pt x="145" y="119"/>
                      <a:pt x="145" y="117"/>
                    </a:cubicBezTo>
                    <a:cubicBezTo>
                      <a:pt x="145" y="117"/>
                      <a:pt x="145" y="117"/>
                      <a:pt x="145" y="117"/>
                    </a:cubicBezTo>
                    <a:cubicBezTo>
                      <a:pt x="145" y="116"/>
                      <a:pt x="145" y="115"/>
                      <a:pt x="146" y="114"/>
                    </a:cubicBezTo>
                    <a:cubicBezTo>
                      <a:pt x="146" y="114"/>
                      <a:pt x="146" y="114"/>
                      <a:pt x="146" y="114"/>
                    </a:cubicBezTo>
                    <a:cubicBezTo>
                      <a:pt x="146" y="114"/>
                      <a:pt x="146" y="114"/>
                      <a:pt x="146" y="114"/>
                    </a:cubicBezTo>
                    <a:cubicBezTo>
                      <a:pt x="147" y="113"/>
                      <a:pt x="148" y="112"/>
                      <a:pt x="150" y="112"/>
                    </a:cubicBezTo>
                    <a:cubicBezTo>
                      <a:pt x="150" y="112"/>
                      <a:pt x="150" y="112"/>
                      <a:pt x="150" y="112"/>
                    </a:cubicBezTo>
                    <a:cubicBezTo>
                      <a:pt x="150" y="112"/>
                      <a:pt x="150" y="112"/>
                      <a:pt x="150" y="112"/>
                    </a:cubicBezTo>
                    <a:moveTo>
                      <a:pt x="159" y="90"/>
                    </a:moveTo>
                    <a:cubicBezTo>
                      <a:pt x="159" y="90"/>
                      <a:pt x="159" y="90"/>
                      <a:pt x="159" y="90"/>
                    </a:cubicBezTo>
                    <a:cubicBezTo>
                      <a:pt x="159" y="90"/>
                      <a:pt x="159" y="90"/>
                      <a:pt x="159" y="90"/>
                    </a:cubicBezTo>
                    <a:cubicBezTo>
                      <a:pt x="160" y="90"/>
                      <a:pt x="160" y="90"/>
                      <a:pt x="160" y="90"/>
                    </a:cubicBezTo>
                    <a:cubicBezTo>
                      <a:pt x="160" y="90"/>
                      <a:pt x="160" y="90"/>
                      <a:pt x="160" y="90"/>
                    </a:cubicBezTo>
                    <a:cubicBezTo>
                      <a:pt x="160" y="90"/>
                      <a:pt x="161" y="90"/>
                      <a:pt x="161" y="90"/>
                    </a:cubicBezTo>
                    <a:cubicBezTo>
                      <a:pt x="161" y="90"/>
                      <a:pt x="161" y="90"/>
                      <a:pt x="161" y="90"/>
                    </a:cubicBezTo>
                    <a:cubicBezTo>
                      <a:pt x="163" y="91"/>
                      <a:pt x="165" y="93"/>
                      <a:pt x="165" y="95"/>
                    </a:cubicBezTo>
                    <a:cubicBezTo>
                      <a:pt x="165" y="95"/>
                      <a:pt x="165" y="95"/>
                      <a:pt x="165" y="95"/>
                    </a:cubicBezTo>
                    <a:cubicBezTo>
                      <a:pt x="165" y="96"/>
                      <a:pt x="164" y="96"/>
                      <a:pt x="164" y="97"/>
                    </a:cubicBezTo>
                    <a:cubicBezTo>
                      <a:pt x="164" y="97"/>
                      <a:pt x="164" y="97"/>
                      <a:pt x="164" y="97"/>
                    </a:cubicBezTo>
                    <a:cubicBezTo>
                      <a:pt x="164" y="97"/>
                      <a:pt x="164" y="97"/>
                      <a:pt x="164" y="97"/>
                    </a:cubicBezTo>
                    <a:cubicBezTo>
                      <a:pt x="164" y="97"/>
                      <a:pt x="164" y="97"/>
                      <a:pt x="164" y="97"/>
                    </a:cubicBezTo>
                    <a:cubicBezTo>
                      <a:pt x="164" y="99"/>
                      <a:pt x="162" y="101"/>
                      <a:pt x="159" y="101"/>
                    </a:cubicBezTo>
                    <a:cubicBezTo>
                      <a:pt x="159" y="101"/>
                      <a:pt x="159" y="101"/>
                      <a:pt x="159" y="101"/>
                    </a:cubicBezTo>
                    <a:cubicBezTo>
                      <a:pt x="159" y="101"/>
                      <a:pt x="159" y="101"/>
                      <a:pt x="159" y="101"/>
                    </a:cubicBezTo>
                    <a:cubicBezTo>
                      <a:pt x="159" y="101"/>
                      <a:pt x="159" y="101"/>
                      <a:pt x="159" y="101"/>
                    </a:cubicBezTo>
                    <a:cubicBezTo>
                      <a:pt x="159" y="101"/>
                      <a:pt x="159" y="101"/>
                      <a:pt x="159" y="101"/>
                    </a:cubicBezTo>
                    <a:cubicBezTo>
                      <a:pt x="159" y="101"/>
                      <a:pt x="158" y="101"/>
                      <a:pt x="158" y="100"/>
                    </a:cubicBezTo>
                    <a:cubicBezTo>
                      <a:pt x="156" y="100"/>
                      <a:pt x="154" y="98"/>
                      <a:pt x="154" y="95"/>
                    </a:cubicBezTo>
                    <a:cubicBezTo>
                      <a:pt x="154" y="95"/>
                      <a:pt x="154" y="95"/>
                      <a:pt x="154" y="95"/>
                    </a:cubicBezTo>
                    <a:cubicBezTo>
                      <a:pt x="154" y="95"/>
                      <a:pt x="154" y="94"/>
                      <a:pt x="154" y="94"/>
                    </a:cubicBezTo>
                    <a:cubicBezTo>
                      <a:pt x="154" y="94"/>
                      <a:pt x="154" y="94"/>
                      <a:pt x="154" y="94"/>
                    </a:cubicBezTo>
                    <a:cubicBezTo>
                      <a:pt x="154" y="94"/>
                      <a:pt x="154" y="94"/>
                      <a:pt x="154" y="94"/>
                    </a:cubicBezTo>
                    <a:cubicBezTo>
                      <a:pt x="155" y="92"/>
                      <a:pt x="157" y="90"/>
                      <a:pt x="159" y="90"/>
                    </a:cubicBezTo>
                    <a:cubicBezTo>
                      <a:pt x="159" y="90"/>
                      <a:pt x="159" y="90"/>
                      <a:pt x="159" y="90"/>
                    </a:cubicBezTo>
                    <a:cubicBezTo>
                      <a:pt x="159" y="90"/>
                      <a:pt x="159" y="90"/>
                      <a:pt x="159" y="90"/>
                    </a:cubicBezTo>
                    <a:moveTo>
                      <a:pt x="162" y="67"/>
                    </a:moveTo>
                    <a:cubicBezTo>
                      <a:pt x="162" y="67"/>
                      <a:pt x="162" y="67"/>
                      <a:pt x="162" y="67"/>
                    </a:cubicBezTo>
                    <a:cubicBezTo>
                      <a:pt x="162" y="67"/>
                      <a:pt x="162" y="67"/>
                      <a:pt x="162" y="67"/>
                    </a:cubicBezTo>
                    <a:cubicBezTo>
                      <a:pt x="162" y="67"/>
                      <a:pt x="162" y="67"/>
                      <a:pt x="162" y="67"/>
                    </a:cubicBezTo>
                    <a:cubicBezTo>
                      <a:pt x="162" y="67"/>
                      <a:pt x="162" y="67"/>
                      <a:pt x="162" y="67"/>
                    </a:cubicBezTo>
                    <a:cubicBezTo>
                      <a:pt x="162" y="67"/>
                      <a:pt x="162" y="67"/>
                      <a:pt x="162" y="67"/>
                    </a:cubicBezTo>
                    <a:cubicBezTo>
                      <a:pt x="162" y="67"/>
                      <a:pt x="162" y="67"/>
                      <a:pt x="162" y="67"/>
                    </a:cubicBezTo>
                    <a:cubicBezTo>
                      <a:pt x="162" y="67"/>
                      <a:pt x="162" y="67"/>
                      <a:pt x="162" y="67"/>
                    </a:cubicBezTo>
                    <a:cubicBezTo>
                      <a:pt x="162" y="67"/>
                      <a:pt x="162" y="67"/>
                      <a:pt x="162" y="67"/>
                    </a:cubicBezTo>
                    <a:cubicBezTo>
                      <a:pt x="162" y="67"/>
                      <a:pt x="162" y="67"/>
                      <a:pt x="162" y="67"/>
                    </a:cubicBezTo>
                    <a:cubicBezTo>
                      <a:pt x="165" y="67"/>
                      <a:pt x="168" y="69"/>
                      <a:pt x="168" y="72"/>
                    </a:cubicBezTo>
                    <a:cubicBezTo>
                      <a:pt x="168" y="72"/>
                      <a:pt x="168" y="72"/>
                      <a:pt x="168" y="72"/>
                    </a:cubicBezTo>
                    <a:cubicBezTo>
                      <a:pt x="168" y="72"/>
                      <a:pt x="168" y="72"/>
                      <a:pt x="168" y="72"/>
                    </a:cubicBezTo>
                    <a:cubicBezTo>
                      <a:pt x="168" y="72"/>
                      <a:pt x="168" y="72"/>
                      <a:pt x="168" y="72"/>
                    </a:cubicBezTo>
                    <a:cubicBezTo>
                      <a:pt x="168" y="72"/>
                      <a:pt x="168" y="72"/>
                      <a:pt x="168" y="72"/>
                    </a:cubicBezTo>
                    <a:cubicBezTo>
                      <a:pt x="168" y="72"/>
                      <a:pt x="168" y="72"/>
                      <a:pt x="168" y="72"/>
                    </a:cubicBezTo>
                    <a:cubicBezTo>
                      <a:pt x="168" y="75"/>
                      <a:pt x="165" y="77"/>
                      <a:pt x="162" y="77"/>
                    </a:cubicBezTo>
                    <a:cubicBezTo>
                      <a:pt x="159" y="77"/>
                      <a:pt x="157" y="75"/>
                      <a:pt x="157" y="72"/>
                    </a:cubicBezTo>
                    <a:cubicBezTo>
                      <a:pt x="157" y="72"/>
                      <a:pt x="157" y="72"/>
                      <a:pt x="157" y="72"/>
                    </a:cubicBezTo>
                    <a:cubicBezTo>
                      <a:pt x="157" y="72"/>
                      <a:pt x="157" y="72"/>
                      <a:pt x="157" y="72"/>
                    </a:cubicBezTo>
                    <a:cubicBezTo>
                      <a:pt x="157" y="72"/>
                      <a:pt x="157" y="72"/>
                      <a:pt x="157" y="72"/>
                    </a:cubicBezTo>
                    <a:cubicBezTo>
                      <a:pt x="157" y="72"/>
                      <a:pt x="157" y="72"/>
                      <a:pt x="157" y="72"/>
                    </a:cubicBezTo>
                    <a:cubicBezTo>
                      <a:pt x="157" y="69"/>
                      <a:pt x="159" y="67"/>
                      <a:pt x="162" y="67"/>
                    </a:cubicBezTo>
                    <a:cubicBezTo>
                      <a:pt x="162" y="67"/>
                      <a:pt x="162" y="67"/>
                      <a:pt x="162" y="67"/>
                    </a:cubicBezTo>
                    <a:cubicBezTo>
                      <a:pt x="162" y="67"/>
                      <a:pt x="162" y="67"/>
                      <a:pt x="162" y="67"/>
                    </a:cubicBezTo>
                    <a:moveTo>
                      <a:pt x="159" y="43"/>
                    </a:moveTo>
                    <a:cubicBezTo>
                      <a:pt x="159" y="43"/>
                      <a:pt x="159" y="43"/>
                      <a:pt x="159" y="43"/>
                    </a:cubicBezTo>
                    <a:cubicBezTo>
                      <a:pt x="159" y="43"/>
                      <a:pt x="159" y="43"/>
                      <a:pt x="159" y="43"/>
                    </a:cubicBezTo>
                    <a:cubicBezTo>
                      <a:pt x="162" y="43"/>
                      <a:pt x="164" y="45"/>
                      <a:pt x="164" y="47"/>
                    </a:cubicBezTo>
                    <a:cubicBezTo>
                      <a:pt x="164" y="47"/>
                      <a:pt x="164" y="47"/>
                      <a:pt x="164" y="47"/>
                    </a:cubicBezTo>
                    <a:cubicBezTo>
                      <a:pt x="164" y="47"/>
                      <a:pt x="164" y="47"/>
                      <a:pt x="164" y="47"/>
                    </a:cubicBezTo>
                    <a:cubicBezTo>
                      <a:pt x="164" y="47"/>
                      <a:pt x="164" y="47"/>
                      <a:pt x="164" y="47"/>
                    </a:cubicBezTo>
                    <a:cubicBezTo>
                      <a:pt x="164" y="48"/>
                      <a:pt x="165" y="48"/>
                      <a:pt x="165" y="49"/>
                    </a:cubicBezTo>
                    <a:cubicBezTo>
                      <a:pt x="165" y="49"/>
                      <a:pt x="165" y="49"/>
                      <a:pt x="165" y="49"/>
                    </a:cubicBezTo>
                    <a:cubicBezTo>
                      <a:pt x="165" y="51"/>
                      <a:pt x="163" y="53"/>
                      <a:pt x="161" y="54"/>
                    </a:cubicBezTo>
                    <a:cubicBezTo>
                      <a:pt x="161" y="54"/>
                      <a:pt x="161" y="54"/>
                      <a:pt x="161" y="54"/>
                    </a:cubicBezTo>
                    <a:cubicBezTo>
                      <a:pt x="160" y="54"/>
                      <a:pt x="160" y="54"/>
                      <a:pt x="159" y="54"/>
                    </a:cubicBezTo>
                    <a:cubicBezTo>
                      <a:pt x="159" y="54"/>
                      <a:pt x="159" y="54"/>
                      <a:pt x="159" y="54"/>
                    </a:cubicBezTo>
                    <a:cubicBezTo>
                      <a:pt x="159" y="54"/>
                      <a:pt x="159" y="54"/>
                      <a:pt x="159" y="54"/>
                    </a:cubicBezTo>
                    <a:cubicBezTo>
                      <a:pt x="159" y="54"/>
                      <a:pt x="159" y="54"/>
                      <a:pt x="159" y="54"/>
                    </a:cubicBezTo>
                    <a:cubicBezTo>
                      <a:pt x="159" y="54"/>
                      <a:pt x="159" y="54"/>
                      <a:pt x="159" y="54"/>
                    </a:cubicBezTo>
                    <a:cubicBezTo>
                      <a:pt x="157" y="54"/>
                      <a:pt x="155" y="52"/>
                      <a:pt x="154" y="50"/>
                    </a:cubicBezTo>
                    <a:cubicBezTo>
                      <a:pt x="154" y="50"/>
                      <a:pt x="154" y="50"/>
                      <a:pt x="154" y="50"/>
                    </a:cubicBezTo>
                    <a:cubicBezTo>
                      <a:pt x="154" y="50"/>
                      <a:pt x="154" y="50"/>
                      <a:pt x="154" y="50"/>
                    </a:cubicBezTo>
                    <a:cubicBezTo>
                      <a:pt x="154" y="50"/>
                      <a:pt x="154" y="49"/>
                      <a:pt x="154" y="49"/>
                    </a:cubicBezTo>
                    <a:cubicBezTo>
                      <a:pt x="154" y="49"/>
                      <a:pt x="154" y="49"/>
                      <a:pt x="154" y="49"/>
                    </a:cubicBezTo>
                    <a:cubicBezTo>
                      <a:pt x="154" y="46"/>
                      <a:pt x="156" y="44"/>
                      <a:pt x="158" y="44"/>
                    </a:cubicBezTo>
                    <a:cubicBezTo>
                      <a:pt x="158" y="44"/>
                      <a:pt x="158" y="44"/>
                      <a:pt x="158" y="44"/>
                    </a:cubicBezTo>
                    <a:cubicBezTo>
                      <a:pt x="158" y="44"/>
                      <a:pt x="158" y="44"/>
                      <a:pt x="158" y="44"/>
                    </a:cubicBezTo>
                    <a:cubicBezTo>
                      <a:pt x="158" y="43"/>
                      <a:pt x="159" y="43"/>
                      <a:pt x="159" y="43"/>
                    </a:cubicBezTo>
                    <a:cubicBezTo>
                      <a:pt x="159" y="43"/>
                      <a:pt x="159" y="43"/>
                      <a:pt x="159" y="43"/>
                    </a:cubicBezTo>
                    <a:cubicBezTo>
                      <a:pt x="159" y="43"/>
                      <a:pt x="159" y="43"/>
                      <a:pt x="159" y="43"/>
                    </a:cubicBezTo>
                    <a:moveTo>
                      <a:pt x="150" y="22"/>
                    </a:moveTo>
                    <a:cubicBezTo>
                      <a:pt x="150" y="22"/>
                      <a:pt x="150" y="22"/>
                      <a:pt x="150" y="22"/>
                    </a:cubicBezTo>
                    <a:cubicBezTo>
                      <a:pt x="150" y="22"/>
                      <a:pt x="150" y="22"/>
                      <a:pt x="150" y="22"/>
                    </a:cubicBezTo>
                    <a:cubicBezTo>
                      <a:pt x="152" y="22"/>
                      <a:pt x="154" y="22"/>
                      <a:pt x="155" y="24"/>
                    </a:cubicBezTo>
                    <a:cubicBezTo>
                      <a:pt x="155" y="24"/>
                      <a:pt x="155" y="24"/>
                      <a:pt x="155" y="24"/>
                    </a:cubicBezTo>
                    <a:cubicBezTo>
                      <a:pt x="155" y="25"/>
                      <a:pt x="155" y="26"/>
                      <a:pt x="156" y="27"/>
                    </a:cubicBezTo>
                    <a:cubicBezTo>
                      <a:pt x="156" y="27"/>
                      <a:pt x="156" y="27"/>
                      <a:pt x="156" y="27"/>
                    </a:cubicBezTo>
                    <a:cubicBezTo>
                      <a:pt x="156" y="29"/>
                      <a:pt x="155" y="30"/>
                      <a:pt x="153" y="31"/>
                    </a:cubicBezTo>
                    <a:cubicBezTo>
                      <a:pt x="153" y="31"/>
                      <a:pt x="153" y="31"/>
                      <a:pt x="153" y="31"/>
                    </a:cubicBezTo>
                    <a:cubicBezTo>
                      <a:pt x="152" y="32"/>
                      <a:pt x="151" y="32"/>
                      <a:pt x="150" y="32"/>
                    </a:cubicBezTo>
                    <a:cubicBezTo>
                      <a:pt x="150" y="32"/>
                      <a:pt x="150" y="32"/>
                      <a:pt x="150" y="32"/>
                    </a:cubicBezTo>
                    <a:cubicBezTo>
                      <a:pt x="150" y="32"/>
                      <a:pt x="150" y="32"/>
                      <a:pt x="150" y="32"/>
                    </a:cubicBezTo>
                    <a:cubicBezTo>
                      <a:pt x="150" y="32"/>
                      <a:pt x="150" y="32"/>
                      <a:pt x="150" y="32"/>
                    </a:cubicBezTo>
                    <a:cubicBezTo>
                      <a:pt x="150" y="32"/>
                      <a:pt x="150" y="32"/>
                      <a:pt x="150" y="32"/>
                    </a:cubicBezTo>
                    <a:cubicBezTo>
                      <a:pt x="148" y="32"/>
                      <a:pt x="147" y="31"/>
                      <a:pt x="146" y="30"/>
                    </a:cubicBezTo>
                    <a:cubicBezTo>
                      <a:pt x="146" y="30"/>
                      <a:pt x="146" y="30"/>
                      <a:pt x="146" y="30"/>
                    </a:cubicBezTo>
                    <a:cubicBezTo>
                      <a:pt x="146" y="30"/>
                      <a:pt x="146" y="30"/>
                      <a:pt x="146" y="29"/>
                    </a:cubicBezTo>
                    <a:cubicBezTo>
                      <a:pt x="145" y="29"/>
                      <a:pt x="145" y="28"/>
                      <a:pt x="145" y="27"/>
                    </a:cubicBezTo>
                    <a:cubicBezTo>
                      <a:pt x="145" y="27"/>
                      <a:pt x="145" y="27"/>
                      <a:pt x="145" y="27"/>
                    </a:cubicBezTo>
                    <a:cubicBezTo>
                      <a:pt x="145" y="25"/>
                      <a:pt x="146" y="23"/>
                      <a:pt x="148" y="22"/>
                    </a:cubicBezTo>
                    <a:cubicBezTo>
                      <a:pt x="148" y="22"/>
                      <a:pt x="148" y="22"/>
                      <a:pt x="148" y="22"/>
                    </a:cubicBezTo>
                    <a:cubicBezTo>
                      <a:pt x="148" y="22"/>
                      <a:pt x="148" y="22"/>
                      <a:pt x="148" y="22"/>
                    </a:cubicBezTo>
                    <a:cubicBezTo>
                      <a:pt x="149" y="22"/>
                      <a:pt x="149" y="22"/>
                      <a:pt x="150" y="22"/>
                    </a:cubicBezTo>
                    <a:cubicBezTo>
                      <a:pt x="150" y="22"/>
                      <a:pt x="150" y="22"/>
                      <a:pt x="150" y="22"/>
                    </a:cubicBezTo>
                    <a:cubicBezTo>
                      <a:pt x="150" y="22"/>
                      <a:pt x="150" y="22"/>
                      <a:pt x="150" y="22"/>
                    </a:cubicBezTo>
                    <a:moveTo>
                      <a:pt x="145" y="0"/>
                    </a:moveTo>
                    <a:cubicBezTo>
                      <a:pt x="140" y="5"/>
                      <a:pt x="140" y="5"/>
                      <a:pt x="140" y="5"/>
                    </a:cubicBezTo>
                    <a:cubicBezTo>
                      <a:pt x="142" y="7"/>
                      <a:pt x="142" y="10"/>
                      <a:pt x="140" y="12"/>
                    </a:cubicBezTo>
                    <a:cubicBezTo>
                      <a:pt x="139" y="13"/>
                      <a:pt x="137" y="13"/>
                      <a:pt x="136" y="13"/>
                    </a:cubicBezTo>
                    <a:cubicBezTo>
                      <a:pt x="135" y="13"/>
                      <a:pt x="134" y="13"/>
                      <a:pt x="133" y="12"/>
                    </a:cubicBezTo>
                    <a:cubicBezTo>
                      <a:pt x="129" y="16"/>
                      <a:pt x="129" y="16"/>
                      <a:pt x="129" y="16"/>
                    </a:cubicBezTo>
                    <a:cubicBezTo>
                      <a:pt x="131" y="19"/>
                      <a:pt x="134" y="23"/>
                      <a:pt x="137" y="26"/>
                    </a:cubicBezTo>
                    <a:cubicBezTo>
                      <a:pt x="137" y="26"/>
                      <a:pt x="137" y="26"/>
                      <a:pt x="137" y="26"/>
                    </a:cubicBezTo>
                    <a:cubicBezTo>
                      <a:pt x="137" y="26"/>
                      <a:pt x="137" y="26"/>
                      <a:pt x="137" y="26"/>
                    </a:cubicBezTo>
                    <a:cubicBezTo>
                      <a:pt x="138" y="28"/>
                      <a:pt x="139" y="30"/>
                      <a:pt x="140" y="32"/>
                    </a:cubicBezTo>
                    <a:cubicBezTo>
                      <a:pt x="141" y="32"/>
                      <a:pt x="141" y="32"/>
                      <a:pt x="141" y="32"/>
                    </a:cubicBezTo>
                    <a:cubicBezTo>
                      <a:pt x="141" y="32"/>
                      <a:pt x="141" y="32"/>
                      <a:pt x="141" y="32"/>
                    </a:cubicBezTo>
                    <a:cubicBezTo>
                      <a:pt x="147" y="44"/>
                      <a:pt x="151" y="57"/>
                      <a:pt x="151" y="72"/>
                    </a:cubicBezTo>
                    <a:cubicBezTo>
                      <a:pt x="151" y="72"/>
                      <a:pt x="151" y="72"/>
                      <a:pt x="151" y="72"/>
                    </a:cubicBezTo>
                    <a:cubicBezTo>
                      <a:pt x="151" y="72"/>
                      <a:pt x="151" y="72"/>
                      <a:pt x="151" y="72"/>
                    </a:cubicBezTo>
                    <a:cubicBezTo>
                      <a:pt x="151" y="72"/>
                      <a:pt x="151" y="72"/>
                      <a:pt x="151" y="72"/>
                    </a:cubicBezTo>
                    <a:cubicBezTo>
                      <a:pt x="151" y="82"/>
                      <a:pt x="149" y="92"/>
                      <a:pt x="146" y="101"/>
                    </a:cubicBezTo>
                    <a:cubicBezTo>
                      <a:pt x="144" y="106"/>
                      <a:pt x="142" y="110"/>
                      <a:pt x="139" y="114"/>
                    </a:cubicBezTo>
                    <a:cubicBezTo>
                      <a:pt x="139" y="114"/>
                      <a:pt x="139" y="114"/>
                      <a:pt x="139" y="114"/>
                    </a:cubicBezTo>
                    <a:cubicBezTo>
                      <a:pt x="139" y="114"/>
                      <a:pt x="139" y="114"/>
                      <a:pt x="139" y="114"/>
                    </a:cubicBezTo>
                    <a:cubicBezTo>
                      <a:pt x="139" y="114"/>
                      <a:pt x="139" y="114"/>
                      <a:pt x="139" y="114"/>
                    </a:cubicBezTo>
                    <a:cubicBezTo>
                      <a:pt x="139" y="114"/>
                      <a:pt x="139" y="114"/>
                      <a:pt x="139" y="114"/>
                    </a:cubicBezTo>
                    <a:cubicBezTo>
                      <a:pt x="139" y="114"/>
                      <a:pt x="139" y="114"/>
                      <a:pt x="139" y="114"/>
                    </a:cubicBezTo>
                    <a:cubicBezTo>
                      <a:pt x="139" y="114"/>
                      <a:pt x="139" y="114"/>
                      <a:pt x="139" y="115"/>
                    </a:cubicBezTo>
                    <a:cubicBezTo>
                      <a:pt x="139" y="115"/>
                      <a:pt x="139" y="115"/>
                      <a:pt x="139" y="115"/>
                    </a:cubicBezTo>
                    <a:cubicBezTo>
                      <a:pt x="139" y="115"/>
                      <a:pt x="139" y="115"/>
                      <a:pt x="139" y="115"/>
                    </a:cubicBezTo>
                    <a:cubicBezTo>
                      <a:pt x="139" y="115"/>
                      <a:pt x="139" y="115"/>
                      <a:pt x="139" y="115"/>
                    </a:cubicBezTo>
                    <a:cubicBezTo>
                      <a:pt x="139" y="115"/>
                      <a:pt x="139" y="115"/>
                      <a:pt x="139" y="115"/>
                    </a:cubicBezTo>
                    <a:cubicBezTo>
                      <a:pt x="139" y="115"/>
                      <a:pt x="139" y="115"/>
                      <a:pt x="139" y="115"/>
                    </a:cubicBezTo>
                    <a:cubicBezTo>
                      <a:pt x="139" y="115"/>
                      <a:pt x="139" y="115"/>
                      <a:pt x="138" y="115"/>
                    </a:cubicBezTo>
                    <a:cubicBezTo>
                      <a:pt x="138" y="115"/>
                      <a:pt x="138" y="115"/>
                      <a:pt x="138" y="115"/>
                    </a:cubicBezTo>
                    <a:cubicBezTo>
                      <a:pt x="138" y="115"/>
                      <a:pt x="138" y="115"/>
                      <a:pt x="138" y="115"/>
                    </a:cubicBezTo>
                    <a:cubicBezTo>
                      <a:pt x="138" y="115"/>
                      <a:pt x="138" y="115"/>
                      <a:pt x="138" y="115"/>
                    </a:cubicBezTo>
                    <a:cubicBezTo>
                      <a:pt x="138" y="116"/>
                      <a:pt x="138" y="116"/>
                      <a:pt x="138" y="116"/>
                    </a:cubicBezTo>
                    <a:cubicBezTo>
                      <a:pt x="138" y="116"/>
                      <a:pt x="138" y="116"/>
                      <a:pt x="138" y="116"/>
                    </a:cubicBezTo>
                    <a:cubicBezTo>
                      <a:pt x="138" y="116"/>
                      <a:pt x="138" y="116"/>
                      <a:pt x="138" y="116"/>
                    </a:cubicBezTo>
                    <a:cubicBezTo>
                      <a:pt x="138" y="116"/>
                      <a:pt x="138" y="116"/>
                      <a:pt x="138" y="116"/>
                    </a:cubicBezTo>
                    <a:cubicBezTo>
                      <a:pt x="138" y="116"/>
                      <a:pt x="138" y="116"/>
                      <a:pt x="138" y="116"/>
                    </a:cubicBezTo>
                    <a:cubicBezTo>
                      <a:pt x="138" y="116"/>
                      <a:pt x="138" y="116"/>
                      <a:pt x="138" y="116"/>
                    </a:cubicBezTo>
                    <a:cubicBezTo>
                      <a:pt x="138" y="116"/>
                      <a:pt x="138" y="116"/>
                      <a:pt x="138" y="116"/>
                    </a:cubicBezTo>
                    <a:cubicBezTo>
                      <a:pt x="138" y="116"/>
                      <a:pt x="138" y="116"/>
                      <a:pt x="138" y="116"/>
                    </a:cubicBezTo>
                    <a:cubicBezTo>
                      <a:pt x="138" y="116"/>
                      <a:pt x="138" y="116"/>
                      <a:pt x="138" y="116"/>
                    </a:cubicBezTo>
                    <a:cubicBezTo>
                      <a:pt x="135" y="120"/>
                      <a:pt x="132" y="124"/>
                      <a:pt x="128" y="128"/>
                    </a:cubicBezTo>
                    <a:cubicBezTo>
                      <a:pt x="128" y="128"/>
                      <a:pt x="128" y="128"/>
                      <a:pt x="128" y="128"/>
                    </a:cubicBezTo>
                    <a:cubicBezTo>
                      <a:pt x="128" y="128"/>
                      <a:pt x="128" y="128"/>
                      <a:pt x="128" y="128"/>
                    </a:cubicBezTo>
                    <a:cubicBezTo>
                      <a:pt x="128" y="128"/>
                      <a:pt x="128" y="128"/>
                      <a:pt x="128" y="128"/>
                    </a:cubicBezTo>
                    <a:cubicBezTo>
                      <a:pt x="128" y="128"/>
                      <a:pt x="128" y="128"/>
                      <a:pt x="128" y="128"/>
                    </a:cubicBezTo>
                    <a:cubicBezTo>
                      <a:pt x="128" y="128"/>
                      <a:pt x="128" y="129"/>
                      <a:pt x="127" y="129"/>
                    </a:cubicBezTo>
                    <a:cubicBezTo>
                      <a:pt x="121" y="135"/>
                      <a:pt x="114" y="140"/>
                      <a:pt x="106" y="144"/>
                    </a:cubicBezTo>
                    <a:cubicBezTo>
                      <a:pt x="104" y="144"/>
                      <a:pt x="102" y="145"/>
                      <a:pt x="101" y="146"/>
                    </a:cubicBezTo>
                    <a:cubicBezTo>
                      <a:pt x="92" y="149"/>
                      <a:pt x="82" y="151"/>
                      <a:pt x="72" y="151"/>
                    </a:cubicBezTo>
                    <a:cubicBezTo>
                      <a:pt x="59" y="151"/>
                      <a:pt x="46" y="148"/>
                      <a:pt x="35" y="142"/>
                    </a:cubicBezTo>
                    <a:cubicBezTo>
                      <a:pt x="35" y="142"/>
                      <a:pt x="35" y="142"/>
                      <a:pt x="35" y="142"/>
                    </a:cubicBezTo>
                    <a:cubicBezTo>
                      <a:pt x="35" y="142"/>
                      <a:pt x="35" y="142"/>
                      <a:pt x="35" y="142"/>
                    </a:cubicBezTo>
                    <a:cubicBezTo>
                      <a:pt x="32" y="140"/>
                      <a:pt x="29" y="138"/>
                      <a:pt x="26" y="136"/>
                    </a:cubicBezTo>
                    <a:cubicBezTo>
                      <a:pt x="23" y="134"/>
                      <a:pt x="20" y="131"/>
                      <a:pt x="17" y="128"/>
                    </a:cubicBezTo>
                    <a:cubicBezTo>
                      <a:pt x="12" y="133"/>
                      <a:pt x="12" y="133"/>
                      <a:pt x="12" y="133"/>
                    </a:cubicBezTo>
                    <a:cubicBezTo>
                      <a:pt x="14" y="135"/>
                      <a:pt x="14" y="138"/>
                      <a:pt x="12" y="139"/>
                    </a:cubicBezTo>
                    <a:cubicBezTo>
                      <a:pt x="11" y="140"/>
                      <a:pt x="10" y="141"/>
                      <a:pt x="8" y="141"/>
                    </a:cubicBezTo>
                    <a:cubicBezTo>
                      <a:pt x="7" y="141"/>
                      <a:pt x="6" y="141"/>
                      <a:pt x="5" y="140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1" y="145"/>
                      <a:pt x="1" y="145"/>
                      <a:pt x="1" y="145"/>
                    </a:cubicBezTo>
                    <a:cubicBezTo>
                      <a:pt x="21" y="165"/>
                      <a:pt x="46" y="174"/>
                      <a:pt x="72" y="174"/>
                    </a:cubicBezTo>
                    <a:cubicBezTo>
                      <a:pt x="72" y="174"/>
                      <a:pt x="72" y="174"/>
                      <a:pt x="72" y="174"/>
                    </a:cubicBezTo>
                    <a:cubicBezTo>
                      <a:pt x="72" y="174"/>
                      <a:pt x="72" y="174"/>
                      <a:pt x="72" y="174"/>
                    </a:cubicBezTo>
                    <a:cubicBezTo>
                      <a:pt x="72" y="174"/>
                      <a:pt x="72" y="174"/>
                      <a:pt x="72" y="174"/>
                    </a:cubicBezTo>
                    <a:cubicBezTo>
                      <a:pt x="97" y="174"/>
                      <a:pt x="121" y="165"/>
                      <a:pt x="141" y="148"/>
                    </a:cubicBezTo>
                    <a:cubicBezTo>
                      <a:pt x="141" y="147"/>
                      <a:pt x="141" y="147"/>
                      <a:pt x="142" y="147"/>
                    </a:cubicBezTo>
                    <a:cubicBezTo>
                      <a:pt x="143" y="146"/>
                      <a:pt x="144" y="145"/>
                      <a:pt x="144" y="144"/>
                    </a:cubicBezTo>
                    <a:cubicBezTo>
                      <a:pt x="164" y="124"/>
                      <a:pt x="174" y="98"/>
                      <a:pt x="174" y="72"/>
                    </a:cubicBezTo>
                    <a:cubicBezTo>
                      <a:pt x="174" y="46"/>
                      <a:pt x="165" y="20"/>
                      <a:pt x="145" y="0"/>
                    </a:cubicBezTo>
                    <a:cubicBezTo>
                      <a:pt x="145" y="0"/>
                      <a:pt x="145" y="0"/>
                      <a:pt x="145" y="0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77500" lnSpcReduction="20000"/>
              </a:bodyPr>
              <a:lstStyle/>
              <a:p>
                <a:pPr algn="ctr"/>
              </a:p>
            </p:txBody>
          </p:sp>
          <p:sp>
            <p:nvSpPr>
              <p:cNvPr id="102" name="ïṣḻiďè" descr="4420fddc-9e42-4a7d-91ff-fcd396b20190"/>
              <p:cNvSpPr/>
              <p:nvPr/>
            </p:nvSpPr>
            <p:spPr bwMode="auto">
              <a:xfrm>
                <a:off x="3977426" y="1929202"/>
                <a:ext cx="193675" cy="193675"/>
              </a:xfrm>
              <a:custGeom>
                <a:avLst/>
                <a:gdLst>
                  <a:gd name="T0" fmla="*/ 76 w 120"/>
                  <a:gd name="T1" fmla="*/ 119 h 120"/>
                  <a:gd name="T2" fmla="*/ 80 w 120"/>
                  <a:gd name="T3" fmla="*/ 118 h 120"/>
                  <a:gd name="T4" fmla="*/ 9 w 120"/>
                  <a:gd name="T5" fmla="*/ 116 h 120"/>
                  <a:gd name="T6" fmla="*/ 0 w 120"/>
                  <a:gd name="T7" fmla="*/ 110 h 120"/>
                  <a:gd name="T8" fmla="*/ 0 w 120"/>
                  <a:gd name="T9" fmla="*/ 110 h 120"/>
                  <a:gd name="T10" fmla="*/ 102 w 120"/>
                  <a:gd name="T11" fmla="*/ 102 h 120"/>
                  <a:gd name="T12" fmla="*/ 102 w 120"/>
                  <a:gd name="T13" fmla="*/ 102 h 120"/>
                  <a:gd name="T14" fmla="*/ 112 w 120"/>
                  <a:gd name="T15" fmla="*/ 90 h 120"/>
                  <a:gd name="T16" fmla="*/ 112 w 120"/>
                  <a:gd name="T17" fmla="*/ 90 h 120"/>
                  <a:gd name="T18" fmla="*/ 112 w 120"/>
                  <a:gd name="T19" fmla="*/ 90 h 120"/>
                  <a:gd name="T20" fmla="*/ 112 w 120"/>
                  <a:gd name="T21" fmla="*/ 90 h 120"/>
                  <a:gd name="T22" fmla="*/ 112 w 120"/>
                  <a:gd name="T23" fmla="*/ 90 h 120"/>
                  <a:gd name="T24" fmla="*/ 112 w 120"/>
                  <a:gd name="T25" fmla="*/ 90 h 120"/>
                  <a:gd name="T26" fmla="*/ 112 w 120"/>
                  <a:gd name="T27" fmla="*/ 89 h 120"/>
                  <a:gd name="T28" fmla="*/ 112 w 120"/>
                  <a:gd name="T29" fmla="*/ 89 h 120"/>
                  <a:gd name="T30" fmla="*/ 112 w 120"/>
                  <a:gd name="T31" fmla="*/ 89 h 120"/>
                  <a:gd name="T32" fmla="*/ 113 w 120"/>
                  <a:gd name="T33" fmla="*/ 89 h 120"/>
                  <a:gd name="T34" fmla="*/ 113 w 120"/>
                  <a:gd name="T35" fmla="*/ 89 h 120"/>
                  <a:gd name="T36" fmla="*/ 113 w 120"/>
                  <a:gd name="T37" fmla="*/ 89 h 120"/>
                  <a:gd name="T38" fmla="*/ 113 w 120"/>
                  <a:gd name="T39" fmla="*/ 89 h 120"/>
                  <a:gd name="T40" fmla="*/ 113 w 120"/>
                  <a:gd name="T41" fmla="*/ 89 h 120"/>
                  <a:gd name="T42" fmla="*/ 113 w 120"/>
                  <a:gd name="T43" fmla="*/ 89 h 120"/>
                  <a:gd name="T44" fmla="*/ 113 w 120"/>
                  <a:gd name="T45" fmla="*/ 88 h 120"/>
                  <a:gd name="T46" fmla="*/ 113 w 120"/>
                  <a:gd name="T47" fmla="*/ 88 h 120"/>
                  <a:gd name="T48" fmla="*/ 113 w 120"/>
                  <a:gd name="T49" fmla="*/ 88 h 120"/>
                  <a:gd name="T50" fmla="*/ 120 w 120"/>
                  <a:gd name="T51" fmla="*/ 75 h 120"/>
                  <a:gd name="T52" fmla="*/ 113 w 120"/>
                  <a:gd name="T53" fmla="*/ 88 h 120"/>
                  <a:gd name="T54" fmla="*/ 115 w 120"/>
                  <a:gd name="T55" fmla="*/ 6 h 120"/>
                  <a:gd name="T56" fmla="*/ 115 w 120"/>
                  <a:gd name="T57" fmla="*/ 6 h 120"/>
                  <a:gd name="T58" fmla="*/ 114 w 120"/>
                  <a:gd name="T59" fmla="*/ 6 h 120"/>
                  <a:gd name="T60" fmla="*/ 111 w 120"/>
                  <a:gd name="T61" fmla="*/ 0 h 120"/>
                  <a:gd name="T62" fmla="*/ 111 w 120"/>
                  <a:gd name="T6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0" h="120">
                    <a:moveTo>
                      <a:pt x="80" y="118"/>
                    </a:moveTo>
                    <a:cubicBezTo>
                      <a:pt x="78" y="118"/>
                      <a:pt x="77" y="119"/>
                      <a:pt x="76" y="119"/>
                    </a:cubicBezTo>
                    <a:cubicBezTo>
                      <a:pt x="75" y="120"/>
                      <a:pt x="75" y="120"/>
                      <a:pt x="75" y="120"/>
                    </a:cubicBezTo>
                    <a:cubicBezTo>
                      <a:pt x="76" y="119"/>
                      <a:pt x="78" y="118"/>
                      <a:pt x="80" y="118"/>
                    </a:cubicBezTo>
                    <a:moveTo>
                      <a:pt x="9" y="116"/>
                    </a:moveTo>
                    <a:cubicBezTo>
                      <a:pt x="9" y="116"/>
                      <a:pt x="9" y="116"/>
                      <a:pt x="9" y="116"/>
                    </a:cubicBezTo>
                    <a:cubicBezTo>
                      <a:pt x="9" y="116"/>
                      <a:pt x="9" y="116"/>
                      <a:pt x="9" y="116"/>
                    </a:cubicBezTo>
                    <a:moveTo>
                      <a:pt x="0" y="110"/>
                    </a:moveTo>
                    <a:cubicBezTo>
                      <a:pt x="3" y="112"/>
                      <a:pt x="6" y="114"/>
                      <a:pt x="9" y="116"/>
                    </a:cubicBezTo>
                    <a:cubicBezTo>
                      <a:pt x="6" y="114"/>
                      <a:pt x="3" y="112"/>
                      <a:pt x="0" y="110"/>
                    </a:cubicBezTo>
                    <a:moveTo>
                      <a:pt x="102" y="102"/>
                    </a:moveTo>
                    <a:cubicBezTo>
                      <a:pt x="102" y="102"/>
                      <a:pt x="102" y="102"/>
                      <a:pt x="102" y="102"/>
                    </a:cubicBezTo>
                    <a:cubicBezTo>
                      <a:pt x="102" y="102"/>
                      <a:pt x="102" y="102"/>
                      <a:pt x="102" y="102"/>
                    </a:cubicBezTo>
                    <a:cubicBezTo>
                      <a:pt x="102" y="102"/>
                      <a:pt x="102" y="102"/>
                      <a:pt x="102" y="102"/>
                    </a:cubicBezTo>
                    <a:cubicBezTo>
                      <a:pt x="102" y="102"/>
                      <a:pt x="102" y="102"/>
                      <a:pt x="102" y="102"/>
                    </a:cubicBezTo>
                    <a:moveTo>
                      <a:pt x="112" y="90"/>
                    </a:moveTo>
                    <a:cubicBezTo>
                      <a:pt x="112" y="90"/>
                      <a:pt x="112" y="90"/>
                      <a:pt x="112" y="90"/>
                    </a:cubicBezTo>
                    <a:cubicBezTo>
                      <a:pt x="112" y="90"/>
                      <a:pt x="112" y="90"/>
                      <a:pt x="112" y="90"/>
                    </a:cubicBezTo>
                    <a:moveTo>
                      <a:pt x="112" y="90"/>
                    </a:moveTo>
                    <a:cubicBezTo>
                      <a:pt x="112" y="90"/>
                      <a:pt x="112" y="90"/>
                      <a:pt x="112" y="90"/>
                    </a:cubicBezTo>
                    <a:cubicBezTo>
                      <a:pt x="112" y="90"/>
                      <a:pt x="112" y="90"/>
                      <a:pt x="112" y="90"/>
                    </a:cubicBezTo>
                    <a:moveTo>
                      <a:pt x="112" y="90"/>
                    </a:moveTo>
                    <a:cubicBezTo>
                      <a:pt x="112" y="90"/>
                      <a:pt x="112" y="90"/>
                      <a:pt x="112" y="90"/>
                    </a:cubicBezTo>
                    <a:cubicBezTo>
                      <a:pt x="112" y="90"/>
                      <a:pt x="112" y="90"/>
                      <a:pt x="112" y="90"/>
                    </a:cubicBezTo>
                    <a:moveTo>
                      <a:pt x="112" y="90"/>
                    </a:moveTo>
                    <a:cubicBezTo>
                      <a:pt x="112" y="90"/>
                      <a:pt x="112" y="90"/>
                      <a:pt x="112" y="90"/>
                    </a:cubicBezTo>
                    <a:cubicBezTo>
                      <a:pt x="112" y="90"/>
                      <a:pt x="112" y="90"/>
                      <a:pt x="112" y="90"/>
                    </a:cubicBezTo>
                    <a:moveTo>
                      <a:pt x="112" y="89"/>
                    </a:moveTo>
                    <a:cubicBezTo>
                      <a:pt x="112" y="90"/>
                      <a:pt x="112" y="90"/>
                      <a:pt x="112" y="90"/>
                    </a:cubicBezTo>
                    <a:cubicBezTo>
                      <a:pt x="112" y="90"/>
                      <a:pt x="112" y="90"/>
                      <a:pt x="112" y="89"/>
                    </a:cubicBezTo>
                    <a:moveTo>
                      <a:pt x="112" y="89"/>
                    </a:moveTo>
                    <a:cubicBezTo>
                      <a:pt x="112" y="89"/>
                      <a:pt x="112" y="89"/>
                      <a:pt x="112" y="89"/>
                    </a:cubicBezTo>
                    <a:cubicBezTo>
                      <a:pt x="112" y="89"/>
                      <a:pt x="112" y="89"/>
                      <a:pt x="112" y="89"/>
                    </a:cubicBezTo>
                    <a:moveTo>
                      <a:pt x="113" y="89"/>
                    </a:moveTo>
                    <a:cubicBezTo>
                      <a:pt x="113" y="89"/>
                      <a:pt x="113" y="89"/>
                      <a:pt x="112" y="89"/>
                    </a:cubicBezTo>
                    <a:cubicBezTo>
                      <a:pt x="113" y="89"/>
                      <a:pt x="113" y="89"/>
                      <a:pt x="113" y="89"/>
                    </a:cubicBezTo>
                    <a:moveTo>
                      <a:pt x="113" y="89"/>
                    </a:moveTo>
                    <a:cubicBezTo>
                      <a:pt x="113" y="89"/>
                      <a:pt x="113" y="89"/>
                      <a:pt x="113" y="89"/>
                    </a:cubicBezTo>
                    <a:cubicBezTo>
                      <a:pt x="113" y="89"/>
                      <a:pt x="113" y="89"/>
                      <a:pt x="113" y="89"/>
                    </a:cubicBezTo>
                    <a:moveTo>
                      <a:pt x="113" y="89"/>
                    </a:moveTo>
                    <a:cubicBezTo>
                      <a:pt x="113" y="89"/>
                      <a:pt x="113" y="89"/>
                      <a:pt x="113" y="89"/>
                    </a:cubicBezTo>
                    <a:cubicBezTo>
                      <a:pt x="113" y="89"/>
                      <a:pt x="113" y="89"/>
                      <a:pt x="113" y="89"/>
                    </a:cubicBezTo>
                    <a:moveTo>
                      <a:pt x="113" y="88"/>
                    </a:moveTo>
                    <a:cubicBezTo>
                      <a:pt x="113" y="88"/>
                      <a:pt x="113" y="88"/>
                      <a:pt x="113" y="89"/>
                    </a:cubicBezTo>
                    <a:cubicBezTo>
                      <a:pt x="113" y="88"/>
                      <a:pt x="113" y="88"/>
                      <a:pt x="113" y="88"/>
                    </a:cubicBezTo>
                    <a:moveTo>
                      <a:pt x="113" y="88"/>
                    </a:moveTo>
                    <a:cubicBezTo>
                      <a:pt x="113" y="88"/>
                      <a:pt x="113" y="88"/>
                      <a:pt x="113" y="88"/>
                    </a:cubicBezTo>
                    <a:cubicBezTo>
                      <a:pt x="113" y="88"/>
                      <a:pt x="113" y="88"/>
                      <a:pt x="113" y="88"/>
                    </a:cubicBezTo>
                    <a:moveTo>
                      <a:pt x="113" y="88"/>
                    </a:moveTo>
                    <a:cubicBezTo>
                      <a:pt x="113" y="88"/>
                      <a:pt x="113" y="88"/>
                      <a:pt x="113" y="88"/>
                    </a:cubicBezTo>
                    <a:cubicBezTo>
                      <a:pt x="113" y="88"/>
                      <a:pt x="113" y="88"/>
                      <a:pt x="113" y="88"/>
                    </a:cubicBezTo>
                    <a:moveTo>
                      <a:pt x="120" y="75"/>
                    </a:moveTo>
                    <a:cubicBezTo>
                      <a:pt x="119" y="76"/>
                      <a:pt x="119" y="76"/>
                      <a:pt x="119" y="77"/>
                    </a:cubicBezTo>
                    <a:cubicBezTo>
                      <a:pt x="117" y="81"/>
                      <a:pt x="115" y="84"/>
                      <a:pt x="113" y="88"/>
                    </a:cubicBezTo>
                    <a:cubicBezTo>
                      <a:pt x="116" y="84"/>
                      <a:pt x="118" y="80"/>
                      <a:pt x="120" y="75"/>
                    </a:cubicBezTo>
                    <a:moveTo>
                      <a:pt x="115" y="6"/>
                    </a:moveTo>
                    <a:cubicBezTo>
                      <a:pt x="115" y="6"/>
                      <a:pt x="115" y="6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moveTo>
                      <a:pt x="111" y="0"/>
                    </a:moveTo>
                    <a:cubicBezTo>
                      <a:pt x="112" y="2"/>
                      <a:pt x="113" y="4"/>
                      <a:pt x="114" y="6"/>
                    </a:cubicBezTo>
                    <a:cubicBezTo>
                      <a:pt x="113" y="4"/>
                      <a:pt x="112" y="2"/>
                      <a:pt x="111" y="0"/>
                    </a:cubicBezTo>
                    <a:moveTo>
                      <a:pt x="111" y="0"/>
                    </a:moveTo>
                    <a:cubicBezTo>
                      <a:pt x="111" y="0"/>
                      <a:pt x="111" y="0"/>
                      <a:pt x="111" y="0"/>
                    </a:cubicBezTo>
                    <a:cubicBezTo>
                      <a:pt x="111" y="0"/>
                      <a:pt x="111" y="0"/>
                      <a:pt x="111" y="0"/>
                    </a:cubicBezTo>
                  </a:path>
                </a:pathLst>
              </a:custGeom>
              <a:solidFill>
                <a:srgbClr val="B275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</a:p>
            </p:txBody>
          </p:sp>
          <p:sp>
            <p:nvSpPr>
              <p:cNvPr id="103" name="îsḻide" descr="8fda8bd4-037f-4179-934b-b19c818b8d8b"/>
              <p:cNvSpPr/>
              <p:nvPr/>
            </p:nvSpPr>
            <p:spPr bwMode="auto">
              <a:xfrm>
                <a:off x="3963139" y="1913327"/>
                <a:ext cx="215900" cy="217488"/>
              </a:xfrm>
              <a:custGeom>
                <a:avLst/>
                <a:gdLst>
                  <a:gd name="T0" fmla="*/ 0 w 134"/>
                  <a:gd name="T1" fmla="*/ 112 h 135"/>
                  <a:gd name="T2" fmla="*/ 0 w 134"/>
                  <a:gd name="T3" fmla="*/ 112 h 135"/>
                  <a:gd name="T4" fmla="*/ 9 w 134"/>
                  <a:gd name="T5" fmla="*/ 120 h 135"/>
                  <a:gd name="T6" fmla="*/ 18 w 134"/>
                  <a:gd name="T7" fmla="*/ 126 h 135"/>
                  <a:gd name="T8" fmla="*/ 18 w 134"/>
                  <a:gd name="T9" fmla="*/ 126 h 135"/>
                  <a:gd name="T10" fmla="*/ 18 w 134"/>
                  <a:gd name="T11" fmla="*/ 126 h 135"/>
                  <a:gd name="T12" fmla="*/ 55 w 134"/>
                  <a:gd name="T13" fmla="*/ 135 h 135"/>
                  <a:gd name="T14" fmla="*/ 84 w 134"/>
                  <a:gd name="T15" fmla="*/ 130 h 135"/>
                  <a:gd name="T16" fmla="*/ 85 w 134"/>
                  <a:gd name="T17" fmla="*/ 129 h 135"/>
                  <a:gd name="T18" fmla="*/ 55 w 134"/>
                  <a:gd name="T19" fmla="*/ 135 h 135"/>
                  <a:gd name="T20" fmla="*/ 55 w 134"/>
                  <a:gd name="T21" fmla="*/ 135 h 135"/>
                  <a:gd name="T22" fmla="*/ 55 w 134"/>
                  <a:gd name="T23" fmla="*/ 135 h 135"/>
                  <a:gd name="T24" fmla="*/ 55 w 134"/>
                  <a:gd name="T25" fmla="*/ 135 h 135"/>
                  <a:gd name="T26" fmla="*/ 55 w 134"/>
                  <a:gd name="T27" fmla="*/ 135 h 135"/>
                  <a:gd name="T28" fmla="*/ 0 w 134"/>
                  <a:gd name="T29" fmla="*/ 113 h 135"/>
                  <a:gd name="T30" fmla="*/ 0 w 134"/>
                  <a:gd name="T31" fmla="*/ 113 h 135"/>
                  <a:gd name="T32" fmla="*/ 0 w 134"/>
                  <a:gd name="T33" fmla="*/ 112 h 135"/>
                  <a:gd name="T34" fmla="*/ 134 w 134"/>
                  <a:gd name="T35" fmla="*/ 56 h 135"/>
                  <a:gd name="T36" fmla="*/ 134 w 134"/>
                  <a:gd name="T37" fmla="*/ 57 h 135"/>
                  <a:gd name="T38" fmla="*/ 128 w 134"/>
                  <a:gd name="T39" fmla="*/ 87 h 135"/>
                  <a:gd name="T40" fmla="*/ 129 w 134"/>
                  <a:gd name="T41" fmla="*/ 85 h 135"/>
                  <a:gd name="T42" fmla="*/ 134 w 134"/>
                  <a:gd name="T43" fmla="*/ 56 h 135"/>
                  <a:gd name="T44" fmla="*/ 134 w 134"/>
                  <a:gd name="T45" fmla="*/ 56 h 135"/>
                  <a:gd name="T46" fmla="*/ 112 w 134"/>
                  <a:gd name="T47" fmla="*/ 0 h 135"/>
                  <a:gd name="T48" fmla="*/ 112 w 134"/>
                  <a:gd name="T49" fmla="*/ 0 h 135"/>
                  <a:gd name="T50" fmla="*/ 134 w 134"/>
                  <a:gd name="T51" fmla="*/ 50 h 135"/>
                  <a:gd name="T52" fmla="*/ 134 w 134"/>
                  <a:gd name="T53" fmla="*/ 56 h 135"/>
                  <a:gd name="T54" fmla="*/ 124 w 134"/>
                  <a:gd name="T55" fmla="*/ 16 h 135"/>
                  <a:gd name="T56" fmla="*/ 124 w 134"/>
                  <a:gd name="T57" fmla="*/ 16 h 135"/>
                  <a:gd name="T58" fmla="*/ 123 w 134"/>
                  <a:gd name="T59" fmla="*/ 16 h 135"/>
                  <a:gd name="T60" fmla="*/ 120 w 134"/>
                  <a:gd name="T61" fmla="*/ 10 h 135"/>
                  <a:gd name="T62" fmla="*/ 120 w 134"/>
                  <a:gd name="T63" fmla="*/ 10 h 135"/>
                  <a:gd name="T64" fmla="*/ 120 w 134"/>
                  <a:gd name="T65" fmla="*/ 10 h 135"/>
                  <a:gd name="T66" fmla="*/ 112 w 134"/>
                  <a:gd name="T6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4" h="135">
                    <a:moveTo>
                      <a:pt x="0" y="112"/>
                    </a:move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5"/>
                      <a:pt x="6" y="118"/>
                      <a:pt x="9" y="120"/>
                    </a:cubicBezTo>
                    <a:cubicBezTo>
                      <a:pt x="12" y="122"/>
                      <a:pt x="15" y="124"/>
                      <a:pt x="18" y="126"/>
                    </a:cubicBezTo>
                    <a:cubicBezTo>
                      <a:pt x="18" y="126"/>
                      <a:pt x="18" y="126"/>
                      <a:pt x="18" y="126"/>
                    </a:cubicBezTo>
                    <a:cubicBezTo>
                      <a:pt x="18" y="126"/>
                      <a:pt x="18" y="126"/>
                      <a:pt x="18" y="126"/>
                    </a:cubicBezTo>
                    <a:cubicBezTo>
                      <a:pt x="29" y="132"/>
                      <a:pt x="42" y="135"/>
                      <a:pt x="55" y="135"/>
                    </a:cubicBezTo>
                    <a:cubicBezTo>
                      <a:pt x="65" y="135"/>
                      <a:pt x="75" y="133"/>
                      <a:pt x="84" y="130"/>
                    </a:cubicBezTo>
                    <a:cubicBezTo>
                      <a:pt x="84" y="130"/>
                      <a:pt x="84" y="130"/>
                      <a:pt x="85" y="129"/>
                    </a:cubicBezTo>
                    <a:cubicBezTo>
                      <a:pt x="75" y="133"/>
                      <a:pt x="65" y="135"/>
                      <a:pt x="55" y="135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35" y="135"/>
                      <a:pt x="16" y="128"/>
                      <a:pt x="0" y="113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3"/>
                      <a:pt x="0" y="113"/>
                      <a:pt x="0" y="112"/>
                    </a:cubicBezTo>
                    <a:moveTo>
                      <a:pt x="134" y="56"/>
                    </a:moveTo>
                    <a:cubicBezTo>
                      <a:pt x="134" y="56"/>
                      <a:pt x="134" y="57"/>
                      <a:pt x="134" y="57"/>
                    </a:cubicBezTo>
                    <a:cubicBezTo>
                      <a:pt x="134" y="68"/>
                      <a:pt x="132" y="78"/>
                      <a:pt x="128" y="87"/>
                    </a:cubicBezTo>
                    <a:cubicBezTo>
                      <a:pt x="128" y="86"/>
                      <a:pt x="128" y="86"/>
                      <a:pt x="129" y="85"/>
                    </a:cubicBezTo>
                    <a:cubicBezTo>
                      <a:pt x="132" y="76"/>
                      <a:pt x="134" y="66"/>
                      <a:pt x="134" y="56"/>
                    </a:cubicBezTo>
                    <a:cubicBezTo>
                      <a:pt x="134" y="56"/>
                      <a:pt x="134" y="56"/>
                      <a:pt x="134" y="56"/>
                    </a:cubicBezTo>
                    <a:moveTo>
                      <a:pt x="112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25" y="14"/>
                      <a:pt x="133" y="32"/>
                      <a:pt x="134" y="50"/>
                    </a:cubicBezTo>
                    <a:cubicBezTo>
                      <a:pt x="134" y="52"/>
                      <a:pt x="134" y="54"/>
                      <a:pt x="134" y="56"/>
                    </a:cubicBezTo>
                    <a:cubicBezTo>
                      <a:pt x="134" y="41"/>
                      <a:pt x="130" y="28"/>
                      <a:pt x="124" y="16"/>
                    </a:cubicBezTo>
                    <a:cubicBezTo>
                      <a:pt x="124" y="16"/>
                      <a:pt x="124" y="16"/>
                      <a:pt x="124" y="16"/>
                    </a:cubicBezTo>
                    <a:cubicBezTo>
                      <a:pt x="124" y="16"/>
                      <a:pt x="124" y="16"/>
                      <a:pt x="123" y="16"/>
                    </a:cubicBezTo>
                    <a:cubicBezTo>
                      <a:pt x="122" y="14"/>
                      <a:pt x="121" y="12"/>
                      <a:pt x="120" y="10"/>
                    </a:cubicBezTo>
                    <a:cubicBezTo>
                      <a:pt x="120" y="10"/>
                      <a:pt x="120" y="10"/>
                      <a:pt x="120" y="10"/>
                    </a:cubicBezTo>
                    <a:cubicBezTo>
                      <a:pt x="120" y="10"/>
                      <a:pt x="120" y="10"/>
                      <a:pt x="120" y="10"/>
                    </a:cubicBezTo>
                    <a:cubicBezTo>
                      <a:pt x="117" y="7"/>
                      <a:pt x="114" y="3"/>
                      <a:pt x="112" y="0"/>
                    </a:cubicBezTo>
                  </a:path>
                </a:pathLst>
              </a:custGeom>
              <a:solidFill>
                <a:srgbClr val="B275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57500" lnSpcReduction="20000"/>
              </a:bodyPr>
              <a:lstStyle/>
              <a:p>
                <a:pPr algn="ctr"/>
              </a:p>
            </p:txBody>
          </p:sp>
          <p:sp>
            <p:nvSpPr>
              <p:cNvPr id="104" name="iśḷíďé" descr="e6b46122-ba8a-4ed8-b4f7-491a7f9781f1"/>
              <p:cNvSpPr/>
              <p:nvPr/>
            </p:nvSpPr>
            <p:spPr bwMode="auto">
              <a:xfrm>
                <a:off x="4150464" y="1895864"/>
                <a:ext cx="14288" cy="12700"/>
              </a:xfrm>
              <a:custGeom>
                <a:avLst/>
                <a:gdLst>
                  <a:gd name="T0" fmla="*/ 7 w 9"/>
                  <a:gd name="T1" fmla="*/ 0 h 8"/>
                  <a:gd name="T2" fmla="*/ 7 w 9"/>
                  <a:gd name="T3" fmla="*/ 0 h 8"/>
                  <a:gd name="T4" fmla="*/ 0 w 9"/>
                  <a:gd name="T5" fmla="*/ 7 h 8"/>
                  <a:gd name="T6" fmla="*/ 3 w 9"/>
                  <a:gd name="T7" fmla="*/ 8 h 8"/>
                  <a:gd name="T8" fmla="*/ 7 w 9"/>
                  <a:gd name="T9" fmla="*/ 7 h 8"/>
                  <a:gd name="T10" fmla="*/ 7 w 9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8"/>
                      <a:pt x="2" y="8"/>
                      <a:pt x="3" y="8"/>
                    </a:cubicBezTo>
                    <a:cubicBezTo>
                      <a:pt x="4" y="8"/>
                      <a:pt x="6" y="8"/>
                      <a:pt x="7" y="7"/>
                    </a:cubicBezTo>
                    <a:cubicBezTo>
                      <a:pt x="9" y="5"/>
                      <a:pt x="9" y="2"/>
                      <a:pt x="7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105" name="íṧ1ïḍe" descr="ff613d77-f246-4bd5-8424-b0a837d4d3ee"/>
              <p:cNvSpPr/>
              <p:nvPr/>
            </p:nvSpPr>
            <p:spPr bwMode="auto">
              <a:xfrm>
                <a:off x="3942501" y="2102239"/>
                <a:ext cx="15875" cy="12700"/>
              </a:xfrm>
              <a:custGeom>
                <a:avLst/>
                <a:gdLst>
                  <a:gd name="T0" fmla="*/ 7 w 9"/>
                  <a:gd name="T1" fmla="*/ 0 h 8"/>
                  <a:gd name="T2" fmla="*/ 0 w 9"/>
                  <a:gd name="T3" fmla="*/ 7 h 8"/>
                  <a:gd name="T4" fmla="*/ 3 w 9"/>
                  <a:gd name="T5" fmla="*/ 8 h 8"/>
                  <a:gd name="T6" fmla="*/ 7 w 9"/>
                  <a:gd name="T7" fmla="*/ 6 h 8"/>
                  <a:gd name="T8" fmla="*/ 7 w 9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7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1" y="8"/>
                      <a:pt x="2" y="8"/>
                      <a:pt x="3" y="8"/>
                    </a:cubicBezTo>
                    <a:cubicBezTo>
                      <a:pt x="5" y="8"/>
                      <a:pt x="6" y="7"/>
                      <a:pt x="7" y="6"/>
                    </a:cubicBezTo>
                    <a:cubicBezTo>
                      <a:pt x="9" y="5"/>
                      <a:pt x="9" y="2"/>
                      <a:pt x="7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106" name="íśliḓê" descr="f75db796-c397-4ab3-9124-7ab7e74f9800"/>
              <p:cNvSpPr/>
              <p:nvPr/>
            </p:nvSpPr>
            <p:spPr bwMode="auto">
              <a:xfrm>
                <a:off x="4106014" y="2072077"/>
                <a:ext cx="53975" cy="47625"/>
              </a:xfrm>
              <a:custGeom>
                <a:avLst/>
                <a:gdLst>
                  <a:gd name="T0" fmla="*/ 22 w 33"/>
                  <a:gd name="T1" fmla="*/ 14 h 30"/>
                  <a:gd name="T2" fmla="*/ 0 w 33"/>
                  <a:gd name="T3" fmla="*/ 30 h 30"/>
                  <a:gd name="T4" fmla="*/ 21 w 33"/>
                  <a:gd name="T5" fmla="*/ 15 h 30"/>
                  <a:gd name="T6" fmla="*/ 22 w 33"/>
                  <a:gd name="T7" fmla="*/ 14 h 30"/>
                  <a:gd name="T8" fmla="*/ 22 w 33"/>
                  <a:gd name="T9" fmla="*/ 14 h 30"/>
                  <a:gd name="T10" fmla="*/ 22 w 33"/>
                  <a:gd name="T11" fmla="*/ 14 h 30"/>
                  <a:gd name="T12" fmla="*/ 32 w 33"/>
                  <a:gd name="T13" fmla="*/ 2 h 30"/>
                  <a:gd name="T14" fmla="*/ 22 w 33"/>
                  <a:gd name="T15" fmla="*/ 14 h 30"/>
                  <a:gd name="T16" fmla="*/ 32 w 33"/>
                  <a:gd name="T17" fmla="*/ 2 h 30"/>
                  <a:gd name="T18" fmla="*/ 32 w 33"/>
                  <a:gd name="T19" fmla="*/ 2 h 30"/>
                  <a:gd name="T20" fmla="*/ 32 w 33"/>
                  <a:gd name="T21" fmla="*/ 2 h 30"/>
                  <a:gd name="T22" fmla="*/ 32 w 33"/>
                  <a:gd name="T23" fmla="*/ 2 h 30"/>
                  <a:gd name="T24" fmla="*/ 32 w 33"/>
                  <a:gd name="T25" fmla="*/ 2 h 30"/>
                  <a:gd name="T26" fmla="*/ 32 w 33"/>
                  <a:gd name="T27" fmla="*/ 2 h 30"/>
                  <a:gd name="T28" fmla="*/ 32 w 33"/>
                  <a:gd name="T29" fmla="*/ 2 h 30"/>
                  <a:gd name="T30" fmla="*/ 32 w 33"/>
                  <a:gd name="T31" fmla="*/ 2 h 30"/>
                  <a:gd name="T32" fmla="*/ 32 w 33"/>
                  <a:gd name="T33" fmla="*/ 2 h 30"/>
                  <a:gd name="T34" fmla="*/ 32 w 33"/>
                  <a:gd name="T35" fmla="*/ 2 h 30"/>
                  <a:gd name="T36" fmla="*/ 32 w 33"/>
                  <a:gd name="T37" fmla="*/ 2 h 30"/>
                  <a:gd name="T38" fmla="*/ 32 w 33"/>
                  <a:gd name="T39" fmla="*/ 2 h 30"/>
                  <a:gd name="T40" fmla="*/ 32 w 33"/>
                  <a:gd name="T41" fmla="*/ 2 h 30"/>
                  <a:gd name="T42" fmla="*/ 32 w 33"/>
                  <a:gd name="T43" fmla="*/ 1 h 30"/>
                  <a:gd name="T44" fmla="*/ 32 w 33"/>
                  <a:gd name="T45" fmla="*/ 1 h 30"/>
                  <a:gd name="T46" fmla="*/ 32 w 33"/>
                  <a:gd name="T47" fmla="*/ 1 h 30"/>
                  <a:gd name="T48" fmla="*/ 32 w 33"/>
                  <a:gd name="T49" fmla="*/ 1 h 30"/>
                  <a:gd name="T50" fmla="*/ 32 w 33"/>
                  <a:gd name="T51" fmla="*/ 1 h 30"/>
                  <a:gd name="T52" fmla="*/ 32 w 33"/>
                  <a:gd name="T53" fmla="*/ 1 h 30"/>
                  <a:gd name="T54" fmla="*/ 33 w 33"/>
                  <a:gd name="T55" fmla="*/ 1 h 30"/>
                  <a:gd name="T56" fmla="*/ 33 w 33"/>
                  <a:gd name="T57" fmla="*/ 1 h 30"/>
                  <a:gd name="T58" fmla="*/ 33 w 33"/>
                  <a:gd name="T59" fmla="*/ 1 h 30"/>
                  <a:gd name="T60" fmla="*/ 33 w 33"/>
                  <a:gd name="T61" fmla="*/ 1 h 30"/>
                  <a:gd name="T62" fmla="*/ 33 w 33"/>
                  <a:gd name="T63" fmla="*/ 1 h 30"/>
                  <a:gd name="T64" fmla="*/ 33 w 33"/>
                  <a:gd name="T65" fmla="*/ 1 h 30"/>
                  <a:gd name="T66" fmla="*/ 33 w 33"/>
                  <a:gd name="T67" fmla="*/ 1 h 30"/>
                  <a:gd name="T68" fmla="*/ 33 w 33"/>
                  <a:gd name="T69" fmla="*/ 1 h 30"/>
                  <a:gd name="T70" fmla="*/ 33 w 33"/>
                  <a:gd name="T71" fmla="*/ 1 h 30"/>
                  <a:gd name="T72" fmla="*/ 33 w 33"/>
                  <a:gd name="T73" fmla="*/ 0 h 30"/>
                  <a:gd name="T74" fmla="*/ 33 w 33"/>
                  <a:gd name="T75" fmla="*/ 0 h 30"/>
                  <a:gd name="T76" fmla="*/ 33 w 33"/>
                  <a:gd name="T77" fmla="*/ 0 h 30"/>
                  <a:gd name="T78" fmla="*/ 33 w 33"/>
                  <a:gd name="T79" fmla="*/ 0 h 30"/>
                  <a:gd name="T80" fmla="*/ 33 w 33"/>
                  <a:gd name="T81" fmla="*/ 0 h 30"/>
                  <a:gd name="T82" fmla="*/ 33 w 33"/>
                  <a:gd name="T83" fmla="*/ 0 h 30"/>
                  <a:gd name="T84" fmla="*/ 33 w 33"/>
                  <a:gd name="T85" fmla="*/ 0 h 30"/>
                  <a:gd name="T86" fmla="*/ 33 w 33"/>
                  <a:gd name="T87" fmla="*/ 0 h 30"/>
                  <a:gd name="T88" fmla="*/ 33 w 33"/>
                  <a:gd name="T8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3" h="30">
                    <a:moveTo>
                      <a:pt x="22" y="14"/>
                    </a:moveTo>
                    <a:cubicBezTo>
                      <a:pt x="15" y="21"/>
                      <a:pt x="8" y="26"/>
                      <a:pt x="0" y="30"/>
                    </a:cubicBezTo>
                    <a:cubicBezTo>
                      <a:pt x="8" y="26"/>
                      <a:pt x="15" y="21"/>
                      <a:pt x="21" y="15"/>
                    </a:cubicBezTo>
                    <a:cubicBezTo>
                      <a:pt x="22" y="15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moveTo>
                      <a:pt x="32" y="2"/>
                    </a:moveTo>
                    <a:cubicBezTo>
                      <a:pt x="29" y="6"/>
                      <a:pt x="26" y="10"/>
                      <a:pt x="22" y="14"/>
                    </a:cubicBezTo>
                    <a:cubicBezTo>
                      <a:pt x="26" y="10"/>
                      <a:pt x="29" y="6"/>
                      <a:pt x="32" y="2"/>
                    </a:cubicBezTo>
                    <a:moveTo>
                      <a:pt x="32" y="2"/>
                    </a:move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moveTo>
                      <a:pt x="32" y="2"/>
                    </a:move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moveTo>
                      <a:pt x="32" y="2"/>
                    </a:move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moveTo>
                      <a:pt x="32" y="2"/>
                    </a:move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moveTo>
                      <a:pt x="32" y="1"/>
                    </a:move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moveTo>
                      <a:pt x="32" y="1"/>
                    </a:move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moveTo>
                      <a:pt x="33" y="1"/>
                    </a:move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moveTo>
                      <a:pt x="33" y="1"/>
                    </a:move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moveTo>
                      <a:pt x="33" y="1"/>
                    </a:move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moveTo>
                      <a:pt x="33" y="0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moveTo>
                      <a:pt x="33" y="0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moveTo>
                      <a:pt x="33" y="0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</a:path>
                </a:pathLst>
              </a:custGeom>
              <a:solidFill>
                <a:srgbClr val="AC23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107" name="íŝlïḍê" descr="1953c929-5f55-4ec2-85fa-dadf7ad0e459"/>
              <p:cNvSpPr/>
              <p:nvPr/>
            </p:nvSpPr>
            <p:spPr bwMode="auto">
              <a:xfrm>
                <a:off x="4099664" y="2054614"/>
                <a:ext cx="69850" cy="66675"/>
              </a:xfrm>
              <a:custGeom>
                <a:avLst/>
                <a:gdLst>
                  <a:gd name="T0" fmla="*/ 43 w 43"/>
                  <a:gd name="T1" fmla="*/ 0 h 42"/>
                  <a:gd name="T2" fmla="*/ 0 w 43"/>
                  <a:gd name="T3" fmla="*/ 42 h 42"/>
                  <a:gd name="T4" fmla="*/ 4 w 43"/>
                  <a:gd name="T5" fmla="*/ 41 h 42"/>
                  <a:gd name="T6" fmla="*/ 26 w 43"/>
                  <a:gd name="T7" fmla="*/ 25 h 42"/>
                  <a:gd name="T8" fmla="*/ 26 w 43"/>
                  <a:gd name="T9" fmla="*/ 25 h 42"/>
                  <a:gd name="T10" fmla="*/ 26 w 43"/>
                  <a:gd name="T11" fmla="*/ 25 h 42"/>
                  <a:gd name="T12" fmla="*/ 36 w 43"/>
                  <a:gd name="T13" fmla="*/ 13 h 42"/>
                  <a:gd name="T14" fmla="*/ 36 w 43"/>
                  <a:gd name="T15" fmla="*/ 13 h 42"/>
                  <a:gd name="T16" fmla="*/ 36 w 43"/>
                  <a:gd name="T17" fmla="*/ 13 h 42"/>
                  <a:gd name="T18" fmla="*/ 36 w 43"/>
                  <a:gd name="T19" fmla="*/ 13 h 42"/>
                  <a:gd name="T20" fmla="*/ 36 w 43"/>
                  <a:gd name="T21" fmla="*/ 13 h 42"/>
                  <a:gd name="T22" fmla="*/ 36 w 43"/>
                  <a:gd name="T23" fmla="*/ 13 h 42"/>
                  <a:gd name="T24" fmla="*/ 36 w 43"/>
                  <a:gd name="T25" fmla="*/ 13 h 42"/>
                  <a:gd name="T26" fmla="*/ 36 w 43"/>
                  <a:gd name="T27" fmla="*/ 13 h 42"/>
                  <a:gd name="T28" fmla="*/ 36 w 43"/>
                  <a:gd name="T29" fmla="*/ 13 h 42"/>
                  <a:gd name="T30" fmla="*/ 36 w 43"/>
                  <a:gd name="T31" fmla="*/ 12 h 42"/>
                  <a:gd name="T32" fmla="*/ 36 w 43"/>
                  <a:gd name="T33" fmla="*/ 12 h 42"/>
                  <a:gd name="T34" fmla="*/ 36 w 43"/>
                  <a:gd name="T35" fmla="*/ 12 h 42"/>
                  <a:gd name="T36" fmla="*/ 36 w 43"/>
                  <a:gd name="T37" fmla="*/ 12 h 42"/>
                  <a:gd name="T38" fmla="*/ 37 w 43"/>
                  <a:gd name="T39" fmla="*/ 12 h 42"/>
                  <a:gd name="T40" fmla="*/ 37 w 43"/>
                  <a:gd name="T41" fmla="*/ 12 h 42"/>
                  <a:gd name="T42" fmla="*/ 37 w 43"/>
                  <a:gd name="T43" fmla="*/ 12 h 42"/>
                  <a:gd name="T44" fmla="*/ 37 w 43"/>
                  <a:gd name="T45" fmla="*/ 12 h 42"/>
                  <a:gd name="T46" fmla="*/ 37 w 43"/>
                  <a:gd name="T47" fmla="*/ 12 h 42"/>
                  <a:gd name="T48" fmla="*/ 37 w 43"/>
                  <a:gd name="T49" fmla="*/ 12 h 42"/>
                  <a:gd name="T50" fmla="*/ 37 w 43"/>
                  <a:gd name="T51" fmla="*/ 11 h 42"/>
                  <a:gd name="T52" fmla="*/ 37 w 43"/>
                  <a:gd name="T53" fmla="*/ 11 h 42"/>
                  <a:gd name="T54" fmla="*/ 37 w 43"/>
                  <a:gd name="T55" fmla="*/ 11 h 42"/>
                  <a:gd name="T56" fmla="*/ 37 w 43"/>
                  <a:gd name="T57" fmla="*/ 11 h 42"/>
                  <a:gd name="T58" fmla="*/ 37 w 43"/>
                  <a:gd name="T59" fmla="*/ 11 h 42"/>
                  <a:gd name="T60" fmla="*/ 37 w 43"/>
                  <a:gd name="T61" fmla="*/ 11 h 42"/>
                  <a:gd name="T62" fmla="*/ 43 w 43"/>
                  <a:gd name="T6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3" h="42">
                    <a:moveTo>
                      <a:pt x="43" y="0"/>
                    </a:moveTo>
                    <a:cubicBezTo>
                      <a:pt x="35" y="19"/>
                      <a:pt x="19" y="35"/>
                      <a:pt x="0" y="42"/>
                    </a:cubicBezTo>
                    <a:cubicBezTo>
                      <a:pt x="1" y="42"/>
                      <a:pt x="2" y="41"/>
                      <a:pt x="4" y="41"/>
                    </a:cubicBezTo>
                    <a:cubicBezTo>
                      <a:pt x="12" y="37"/>
                      <a:pt x="19" y="32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30" y="21"/>
                      <a:pt x="33" y="17"/>
                      <a:pt x="36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6" y="13"/>
                      <a:pt x="36" y="13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9" y="7"/>
                      <a:pt x="41" y="4"/>
                      <a:pt x="43" y="0"/>
                    </a:cubicBezTo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108" name="î$ḷïḑè" descr="2da54fc1-6f8d-44cb-806c-10461e6c082b"/>
              <p:cNvSpPr/>
              <p:nvPr/>
            </p:nvSpPr>
            <p:spPr bwMode="auto">
              <a:xfrm>
                <a:off x="3971076" y="2121289"/>
                <a:ext cx="14288" cy="15875"/>
              </a:xfrm>
              <a:custGeom>
                <a:avLst/>
                <a:gdLst>
                  <a:gd name="T0" fmla="*/ 5 w 9"/>
                  <a:gd name="T1" fmla="*/ 10 h 10"/>
                  <a:gd name="T2" fmla="*/ 5 w 9"/>
                  <a:gd name="T3" fmla="*/ 10 h 10"/>
                  <a:gd name="T4" fmla="*/ 5 w 9"/>
                  <a:gd name="T5" fmla="*/ 10 h 10"/>
                  <a:gd name="T6" fmla="*/ 5 w 9"/>
                  <a:gd name="T7" fmla="*/ 10 h 10"/>
                  <a:gd name="T8" fmla="*/ 2 w 9"/>
                  <a:gd name="T9" fmla="*/ 10 h 10"/>
                  <a:gd name="T10" fmla="*/ 2 w 9"/>
                  <a:gd name="T11" fmla="*/ 10 h 10"/>
                  <a:gd name="T12" fmla="*/ 2 w 9"/>
                  <a:gd name="T13" fmla="*/ 10 h 10"/>
                  <a:gd name="T14" fmla="*/ 9 w 9"/>
                  <a:gd name="T15" fmla="*/ 8 h 10"/>
                  <a:gd name="T16" fmla="*/ 5 w 9"/>
                  <a:gd name="T17" fmla="*/ 10 h 10"/>
                  <a:gd name="T18" fmla="*/ 9 w 9"/>
                  <a:gd name="T19" fmla="*/ 8 h 10"/>
                  <a:gd name="T20" fmla="*/ 9 w 9"/>
                  <a:gd name="T21" fmla="*/ 8 h 10"/>
                  <a:gd name="T22" fmla="*/ 9 w 9"/>
                  <a:gd name="T23" fmla="*/ 8 h 10"/>
                  <a:gd name="T24" fmla="*/ 9 w 9"/>
                  <a:gd name="T25" fmla="*/ 8 h 10"/>
                  <a:gd name="T26" fmla="*/ 9 w 9"/>
                  <a:gd name="T27" fmla="*/ 8 h 10"/>
                  <a:gd name="T28" fmla="*/ 9 w 9"/>
                  <a:gd name="T29" fmla="*/ 8 h 10"/>
                  <a:gd name="T30" fmla="*/ 9 w 9"/>
                  <a:gd name="T31" fmla="*/ 8 h 10"/>
                  <a:gd name="T32" fmla="*/ 7 w 9"/>
                  <a:gd name="T33" fmla="*/ 0 h 10"/>
                  <a:gd name="T34" fmla="*/ 7 w 9"/>
                  <a:gd name="T35" fmla="*/ 0 h 10"/>
                  <a:gd name="T36" fmla="*/ 7 w 9"/>
                  <a:gd name="T37" fmla="*/ 0 h 10"/>
                  <a:gd name="T38" fmla="*/ 7 w 9"/>
                  <a:gd name="T39" fmla="*/ 0 h 10"/>
                  <a:gd name="T40" fmla="*/ 7 w 9"/>
                  <a:gd name="T41" fmla="*/ 0 h 10"/>
                  <a:gd name="T42" fmla="*/ 5 w 9"/>
                  <a:gd name="T43" fmla="*/ 0 h 10"/>
                  <a:gd name="T44" fmla="*/ 5 w 9"/>
                  <a:gd name="T45" fmla="*/ 0 h 10"/>
                  <a:gd name="T46" fmla="*/ 0 w 9"/>
                  <a:gd name="T47" fmla="*/ 2 h 10"/>
                  <a:gd name="T48" fmla="*/ 0 w 9"/>
                  <a:gd name="T49" fmla="*/ 5 h 10"/>
                  <a:gd name="T50" fmla="*/ 0 w 9"/>
                  <a:gd name="T51" fmla="*/ 5 h 10"/>
                  <a:gd name="T52" fmla="*/ 0 w 9"/>
                  <a:gd name="T53" fmla="*/ 2 h 10"/>
                  <a:gd name="T54" fmla="*/ 5 w 9"/>
                  <a:gd name="T55" fmla="*/ 0 h 10"/>
                  <a:gd name="T56" fmla="*/ 5 w 9"/>
                  <a:gd name="T57" fmla="*/ 0 h 10"/>
                  <a:gd name="T58" fmla="*/ 5 w 9"/>
                  <a:gd name="T59" fmla="*/ 0 h 10"/>
                  <a:gd name="T60" fmla="*/ 5 w 9"/>
                  <a:gd name="T61" fmla="*/ 0 h 10"/>
                  <a:gd name="T62" fmla="*/ 5 w 9"/>
                  <a:gd name="T63" fmla="*/ 0 h 10"/>
                  <a:gd name="T64" fmla="*/ 5 w 9"/>
                  <a:gd name="T65" fmla="*/ 0 h 10"/>
                  <a:gd name="T66" fmla="*/ 5 w 9"/>
                  <a:gd name="T6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" h="10">
                    <a:moveTo>
                      <a:pt x="5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moveTo>
                      <a:pt x="2" y="10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moveTo>
                      <a:pt x="9" y="8"/>
                    </a:moveTo>
                    <a:cubicBezTo>
                      <a:pt x="8" y="9"/>
                      <a:pt x="7" y="10"/>
                      <a:pt x="5" y="10"/>
                    </a:cubicBezTo>
                    <a:cubicBezTo>
                      <a:pt x="7" y="10"/>
                      <a:pt x="8" y="9"/>
                      <a:pt x="9" y="8"/>
                    </a:cubicBezTo>
                    <a:moveTo>
                      <a:pt x="9" y="8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moveTo>
                      <a:pt x="9" y="8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1" y="1"/>
                      <a:pt x="0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1" y="1"/>
                      <a:pt x="3" y="0"/>
                      <a:pt x="5" y="0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109" name="iṡḻïḍé" descr="21b41556-c09c-4cd5-a7b6-3535ba915619"/>
              <p:cNvSpPr/>
              <p:nvPr/>
            </p:nvSpPr>
            <p:spPr bwMode="auto">
              <a:xfrm>
                <a:off x="3971076" y="2121289"/>
                <a:ext cx="15875" cy="15875"/>
              </a:xfrm>
              <a:custGeom>
                <a:avLst/>
                <a:gdLst>
                  <a:gd name="T0" fmla="*/ 5 w 10"/>
                  <a:gd name="T1" fmla="*/ 0 h 10"/>
                  <a:gd name="T2" fmla="*/ 5 w 10"/>
                  <a:gd name="T3" fmla="*/ 0 h 10"/>
                  <a:gd name="T4" fmla="*/ 0 w 10"/>
                  <a:gd name="T5" fmla="*/ 2 h 10"/>
                  <a:gd name="T6" fmla="*/ 0 w 10"/>
                  <a:gd name="T7" fmla="*/ 5 h 10"/>
                  <a:gd name="T8" fmla="*/ 2 w 10"/>
                  <a:gd name="T9" fmla="*/ 10 h 10"/>
                  <a:gd name="T10" fmla="*/ 2 w 10"/>
                  <a:gd name="T11" fmla="*/ 10 h 10"/>
                  <a:gd name="T12" fmla="*/ 2 w 10"/>
                  <a:gd name="T13" fmla="*/ 10 h 10"/>
                  <a:gd name="T14" fmla="*/ 2 w 10"/>
                  <a:gd name="T15" fmla="*/ 10 h 10"/>
                  <a:gd name="T16" fmla="*/ 2 w 10"/>
                  <a:gd name="T17" fmla="*/ 10 h 10"/>
                  <a:gd name="T18" fmla="*/ 5 w 10"/>
                  <a:gd name="T19" fmla="*/ 10 h 10"/>
                  <a:gd name="T20" fmla="*/ 5 w 10"/>
                  <a:gd name="T21" fmla="*/ 10 h 10"/>
                  <a:gd name="T22" fmla="*/ 5 w 10"/>
                  <a:gd name="T23" fmla="*/ 10 h 10"/>
                  <a:gd name="T24" fmla="*/ 5 w 10"/>
                  <a:gd name="T25" fmla="*/ 10 h 10"/>
                  <a:gd name="T26" fmla="*/ 5 w 10"/>
                  <a:gd name="T27" fmla="*/ 10 h 10"/>
                  <a:gd name="T28" fmla="*/ 5 w 10"/>
                  <a:gd name="T29" fmla="*/ 10 h 10"/>
                  <a:gd name="T30" fmla="*/ 9 w 10"/>
                  <a:gd name="T31" fmla="*/ 8 h 10"/>
                  <a:gd name="T32" fmla="*/ 9 w 10"/>
                  <a:gd name="T33" fmla="*/ 8 h 10"/>
                  <a:gd name="T34" fmla="*/ 9 w 10"/>
                  <a:gd name="T35" fmla="*/ 8 h 10"/>
                  <a:gd name="T36" fmla="*/ 9 w 10"/>
                  <a:gd name="T37" fmla="*/ 8 h 10"/>
                  <a:gd name="T38" fmla="*/ 9 w 10"/>
                  <a:gd name="T39" fmla="*/ 8 h 10"/>
                  <a:gd name="T40" fmla="*/ 9 w 10"/>
                  <a:gd name="T41" fmla="*/ 8 h 10"/>
                  <a:gd name="T42" fmla="*/ 9 w 10"/>
                  <a:gd name="T43" fmla="*/ 8 h 10"/>
                  <a:gd name="T44" fmla="*/ 9 w 10"/>
                  <a:gd name="T45" fmla="*/ 8 h 10"/>
                  <a:gd name="T46" fmla="*/ 9 w 10"/>
                  <a:gd name="T47" fmla="*/ 8 h 10"/>
                  <a:gd name="T48" fmla="*/ 9 w 10"/>
                  <a:gd name="T49" fmla="*/ 8 h 10"/>
                  <a:gd name="T50" fmla="*/ 9 w 10"/>
                  <a:gd name="T51" fmla="*/ 8 h 10"/>
                  <a:gd name="T52" fmla="*/ 10 w 10"/>
                  <a:gd name="T53" fmla="*/ 5 h 10"/>
                  <a:gd name="T54" fmla="*/ 8 w 10"/>
                  <a:gd name="T55" fmla="*/ 1 h 10"/>
                  <a:gd name="T56" fmla="*/ 8 w 10"/>
                  <a:gd name="T57" fmla="*/ 1 h 10"/>
                  <a:gd name="T58" fmla="*/ 7 w 10"/>
                  <a:gd name="T59" fmla="*/ 0 h 10"/>
                  <a:gd name="T60" fmla="*/ 7 w 10"/>
                  <a:gd name="T61" fmla="*/ 0 h 10"/>
                  <a:gd name="T62" fmla="*/ 5 w 10"/>
                  <a:gd name="T63" fmla="*/ 0 h 10"/>
                  <a:gd name="T64" fmla="*/ 5 w 10"/>
                  <a:gd name="T6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1" y="1"/>
                      <a:pt x="0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7"/>
                      <a:pt x="1" y="9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0"/>
                      <a:pt x="4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7" y="10"/>
                      <a:pt x="8" y="9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7"/>
                      <a:pt x="10" y="6"/>
                      <a:pt x="10" y="5"/>
                    </a:cubicBezTo>
                    <a:cubicBezTo>
                      <a:pt x="10" y="3"/>
                      <a:pt x="9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110" name="ïSḻíḓe" descr="3c4a6bed-96d4-4c29-a2be-b7bd9a7b0e88"/>
              <p:cNvSpPr/>
              <p:nvPr/>
            </p:nvSpPr>
            <p:spPr bwMode="auto">
              <a:xfrm>
                <a:off x="4004414" y="2135577"/>
                <a:ext cx="17463" cy="17463"/>
              </a:xfrm>
              <a:custGeom>
                <a:avLst/>
                <a:gdLst>
                  <a:gd name="T0" fmla="*/ 6 w 11"/>
                  <a:gd name="T1" fmla="*/ 10 h 10"/>
                  <a:gd name="T2" fmla="*/ 6 w 11"/>
                  <a:gd name="T3" fmla="*/ 10 h 10"/>
                  <a:gd name="T4" fmla="*/ 6 w 11"/>
                  <a:gd name="T5" fmla="*/ 10 h 10"/>
                  <a:gd name="T6" fmla="*/ 6 w 11"/>
                  <a:gd name="T7" fmla="*/ 10 h 10"/>
                  <a:gd name="T8" fmla="*/ 11 w 11"/>
                  <a:gd name="T9" fmla="*/ 7 h 10"/>
                  <a:gd name="T10" fmla="*/ 6 w 11"/>
                  <a:gd name="T11" fmla="*/ 10 h 10"/>
                  <a:gd name="T12" fmla="*/ 11 w 11"/>
                  <a:gd name="T13" fmla="*/ 7 h 10"/>
                  <a:gd name="T14" fmla="*/ 1 w 11"/>
                  <a:gd name="T15" fmla="*/ 4 h 10"/>
                  <a:gd name="T16" fmla="*/ 1 w 11"/>
                  <a:gd name="T17" fmla="*/ 4 h 10"/>
                  <a:gd name="T18" fmla="*/ 1 w 11"/>
                  <a:gd name="T19" fmla="*/ 4 h 10"/>
                  <a:gd name="T20" fmla="*/ 0 w 11"/>
                  <a:gd name="T21" fmla="*/ 5 h 10"/>
                  <a:gd name="T22" fmla="*/ 0 w 11"/>
                  <a:gd name="T23" fmla="*/ 5 h 10"/>
                  <a:gd name="T24" fmla="*/ 1 w 11"/>
                  <a:gd name="T25" fmla="*/ 4 h 10"/>
                  <a:gd name="T26" fmla="*/ 1 w 11"/>
                  <a:gd name="T27" fmla="*/ 4 h 10"/>
                  <a:gd name="T28" fmla="*/ 6 w 11"/>
                  <a:gd name="T29" fmla="*/ 0 h 10"/>
                  <a:gd name="T30" fmla="*/ 6 w 11"/>
                  <a:gd name="T31" fmla="*/ 0 h 10"/>
                  <a:gd name="T32" fmla="*/ 1 w 11"/>
                  <a:gd name="T33" fmla="*/ 4 h 10"/>
                  <a:gd name="T34" fmla="*/ 1 w 11"/>
                  <a:gd name="T35" fmla="*/ 4 h 10"/>
                  <a:gd name="T36" fmla="*/ 6 w 11"/>
                  <a:gd name="T37" fmla="*/ 0 h 10"/>
                  <a:gd name="T38" fmla="*/ 6 w 11"/>
                  <a:gd name="T39" fmla="*/ 0 h 10"/>
                  <a:gd name="T40" fmla="*/ 6 w 11"/>
                  <a:gd name="T41" fmla="*/ 0 h 10"/>
                  <a:gd name="T42" fmla="*/ 6 w 11"/>
                  <a:gd name="T43" fmla="*/ 0 h 10"/>
                  <a:gd name="T44" fmla="*/ 6 w 11"/>
                  <a:gd name="T45" fmla="*/ 0 h 10"/>
                  <a:gd name="T46" fmla="*/ 6 w 11"/>
                  <a:gd name="T47" fmla="*/ 0 h 10"/>
                  <a:gd name="T48" fmla="*/ 6 w 11"/>
                  <a:gd name="T4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" h="10">
                    <a:moveTo>
                      <a:pt x="6" y="10"/>
                    </a:move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moveTo>
                      <a:pt x="11" y="7"/>
                    </a:moveTo>
                    <a:cubicBezTo>
                      <a:pt x="10" y="9"/>
                      <a:pt x="8" y="10"/>
                      <a:pt x="6" y="10"/>
                    </a:cubicBezTo>
                    <a:cubicBezTo>
                      <a:pt x="8" y="10"/>
                      <a:pt x="10" y="9"/>
                      <a:pt x="11" y="7"/>
                    </a:cubicBezTo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1" y="1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1"/>
                      <a:pt x="3" y="0"/>
                      <a:pt x="6" y="0"/>
                    </a:cubicBezTo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111" name="îṧľídè" descr="6d73f168-ff75-4264-b3ca-09a6f655f76d"/>
              <p:cNvSpPr/>
              <p:nvPr/>
            </p:nvSpPr>
            <p:spPr bwMode="auto">
              <a:xfrm>
                <a:off x="4004414" y="2135577"/>
                <a:ext cx="17463" cy="17463"/>
              </a:xfrm>
              <a:custGeom>
                <a:avLst/>
                <a:gdLst>
                  <a:gd name="T0" fmla="*/ 6 w 11"/>
                  <a:gd name="T1" fmla="*/ 0 h 10"/>
                  <a:gd name="T2" fmla="*/ 6 w 11"/>
                  <a:gd name="T3" fmla="*/ 0 h 10"/>
                  <a:gd name="T4" fmla="*/ 1 w 11"/>
                  <a:gd name="T5" fmla="*/ 4 h 10"/>
                  <a:gd name="T6" fmla="*/ 1 w 11"/>
                  <a:gd name="T7" fmla="*/ 4 h 10"/>
                  <a:gd name="T8" fmla="*/ 1 w 11"/>
                  <a:gd name="T9" fmla="*/ 4 h 10"/>
                  <a:gd name="T10" fmla="*/ 0 w 11"/>
                  <a:gd name="T11" fmla="*/ 5 h 10"/>
                  <a:gd name="T12" fmla="*/ 4 w 11"/>
                  <a:gd name="T13" fmla="*/ 10 h 10"/>
                  <a:gd name="T14" fmla="*/ 6 w 11"/>
                  <a:gd name="T15" fmla="*/ 10 h 10"/>
                  <a:gd name="T16" fmla="*/ 6 w 11"/>
                  <a:gd name="T17" fmla="*/ 10 h 10"/>
                  <a:gd name="T18" fmla="*/ 6 w 11"/>
                  <a:gd name="T19" fmla="*/ 10 h 10"/>
                  <a:gd name="T20" fmla="*/ 6 w 11"/>
                  <a:gd name="T21" fmla="*/ 10 h 10"/>
                  <a:gd name="T22" fmla="*/ 6 w 11"/>
                  <a:gd name="T23" fmla="*/ 10 h 10"/>
                  <a:gd name="T24" fmla="*/ 6 w 11"/>
                  <a:gd name="T25" fmla="*/ 10 h 10"/>
                  <a:gd name="T26" fmla="*/ 11 w 11"/>
                  <a:gd name="T27" fmla="*/ 7 h 10"/>
                  <a:gd name="T28" fmla="*/ 11 w 11"/>
                  <a:gd name="T29" fmla="*/ 7 h 10"/>
                  <a:gd name="T30" fmla="*/ 11 w 11"/>
                  <a:gd name="T31" fmla="*/ 6 h 10"/>
                  <a:gd name="T32" fmla="*/ 11 w 11"/>
                  <a:gd name="T33" fmla="*/ 5 h 10"/>
                  <a:gd name="T34" fmla="*/ 7 w 11"/>
                  <a:gd name="T35" fmla="*/ 0 h 10"/>
                  <a:gd name="T36" fmla="*/ 7 w 11"/>
                  <a:gd name="T37" fmla="*/ 0 h 10"/>
                  <a:gd name="T38" fmla="*/ 6 w 11"/>
                  <a:gd name="T39" fmla="*/ 0 h 10"/>
                  <a:gd name="T40" fmla="*/ 6 w 11"/>
                  <a:gd name="T4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1" y="1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7"/>
                      <a:pt x="2" y="10"/>
                      <a:pt x="4" y="10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8" y="10"/>
                      <a:pt x="10" y="9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6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1" y="3"/>
                      <a:pt x="9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112" name="i$ḷiḑê" descr="7c23a6ca-4139-49d6-b176-7b931f4890db"/>
              <p:cNvSpPr/>
              <p:nvPr/>
            </p:nvSpPr>
            <p:spPr bwMode="auto">
              <a:xfrm>
                <a:off x="4052039" y="21578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113" name="is1iḍê" descr="1ceb93ff-876a-47c0-87f9-02442706766f"/>
              <p:cNvSpPr/>
              <p:nvPr/>
            </p:nvSpPr>
            <p:spPr bwMode="auto">
              <a:xfrm>
                <a:off x="4044101" y="2140339"/>
                <a:ext cx="15875" cy="17463"/>
              </a:xfrm>
              <a:custGeom>
                <a:avLst/>
                <a:gdLst>
                  <a:gd name="T0" fmla="*/ 5 w 10"/>
                  <a:gd name="T1" fmla="*/ 0 h 10"/>
                  <a:gd name="T2" fmla="*/ 0 w 10"/>
                  <a:gd name="T3" fmla="*/ 5 h 10"/>
                  <a:gd name="T4" fmla="*/ 5 w 10"/>
                  <a:gd name="T5" fmla="*/ 10 h 10"/>
                  <a:gd name="T6" fmla="*/ 5 w 10"/>
                  <a:gd name="T7" fmla="*/ 10 h 10"/>
                  <a:gd name="T8" fmla="*/ 5 w 10"/>
                  <a:gd name="T9" fmla="*/ 10 h 10"/>
                  <a:gd name="T10" fmla="*/ 5 w 10"/>
                  <a:gd name="T11" fmla="*/ 10 h 10"/>
                  <a:gd name="T12" fmla="*/ 5 w 10"/>
                  <a:gd name="T13" fmla="*/ 10 h 10"/>
                  <a:gd name="T14" fmla="*/ 10 w 10"/>
                  <a:gd name="T15" fmla="*/ 5 h 10"/>
                  <a:gd name="T16" fmla="*/ 10 w 10"/>
                  <a:gd name="T17" fmla="*/ 5 h 10"/>
                  <a:gd name="T18" fmla="*/ 10 w 10"/>
                  <a:gd name="T19" fmla="*/ 5 h 10"/>
                  <a:gd name="T20" fmla="*/ 10 w 10"/>
                  <a:gd name="T21" fmla="*/ 5 h 10"/>
                  <a:gd name="T22" fmla="*/ 10 w 10"/>
                  <a:gd name="T23" fmla="*/ 5 h 10"/>
                  <a:gd name="T24" fmla="*/ 10 w 10"/>
                  <a:gd name="T25" fmla="*/ 5 h 10"/>
                  <a:gd name="T26" fmla="*/ 5 w 10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8" y="10"/>
                      <a:pt x="10" y="8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114" name="isḻîdè" descr="b2db7da9-824d-4b1f-93df-e7dfa1923a30"/>
              <p:cNvSpPr/>
              <p:nvPr/>
            </p:nvSpPr>
            <p:spPr bwMode="auto">
              <a:xfrm>
                <a:off x="4080614" y="2135577"/>
                <a:ext cx="15875" cy="17463"/>
              </a:xfrm>
              <a:custGeom>
                <a:avLst/>
                <a:gdLst>
                  <a:gd name="T0" fmla="*/ 5 w 10"/>
                  <a:gd name="T1" fmla="*/ 10 h 10"/>
                  <a:gd name="T2" fmla="*/ 5 w 10"/>
                  <a:gd name="T3" fmla="*/ 10 h 10"/>
                  <a:gd name="T4" fmla="*/ 5 w 10"/>
                  <a:gd name="T5" fmla="*/ 10 h 10"/>
                  <a:gd name="T6" fmla="*/ 5 w 10"/>
                  <a:gd name="T7" fmla="*/ 10 h 10"/>
                  <a:gd name="T8" fmla="*/ 7 w 10"/>
                  <a:gd name="T9" fmla="*/ 10 h 10"/>
                  <a:gd name="T10" fmla="*/ 5 w 10"/>
                  <a:gd name="T11" fmla="*/ 10 h 10"/>
                  <a:gd name="T12" fmla="*/ 7 w 10"/>
                  <a:gd name="T13" fmla="*/ 10 h 10"/>
                  <a:gd name="T14" fmla="*/ 0 w 10"/>
                  <a:gd name="T15" fmla="*/ 7 h 10"/>
                  <a:gd name="T16" fmla="*/ 0 w 10"/>
                  <a:gd name="T17" fmla="*/ 7 h 10"/>
                  <a:gd name="T18" fmla="*/ 0 w 10"/>
                  <a:gd name="T19" fmla="*/ 7 h 10"/>
                  <a:gd name="T20" fmla="*/ 10 w 10"/>
                  <a:gd name="T21" fmla="*/ 4 h 10"/>
                  <a:gd name="T22" fmla="*/ 10 w 10"/>
                  <a:gd name="T23" fmla="*/ 4 h 10"/>
                  <a:gd name="T24" fmla="*/ 10 w 10"/>
                  <a:gd name="T25" fmla="*/ 4 h 10"/>
                  <a:gd name="T26" fmla="*/ 10 w 10"/>
                  <a:gd name="T27" fmla="*/ 4 h 10"/>
                  <a:gd name="T28" fmla="*/ 10 w 10"/>
                  <a:gd name="T29" fmla="*/ 4 h 10"/>
                  <a:gd name="T30" fmla="*/ 5 w 10"/>
                  <a:gd name="T31" fmla="*/ 0 h 10"/>
                  <a:gd name="T32" fmla="*/ 5 w 10"/>
                  <a:gd name="T33" fmla="*/ 0 h 10"/>
                  <a:gd name="T34" fmla="*/ 4 w 10"/>
                  <a:gd name="T35" fmla="*/ 0 h 10"/>
                  <a:gd name="T36" fmla="*/ 4 w 10"/>
                  <a:gd name="T37" fmla="*/ 0 h 10"/>
                  <a:gd name="T38" fmla="*/ 5 w 10"/>
                  <a:gd name="T39" fmla="*/ 0 h 10"/>
                  <a:gd name="T40" fmla="*/ 5 w 10"/>
                  <a:gd name="T41" fmla="*/ 0 h 10"/>
                  <a:gd name="T42" fmla="*/ 5 w 10"/>
                  <a:gd name="T43" fmla="*/ 0 h 10"/>
                  <a:gd name="T44" fmla="*/ 5 w 10"/>
                  <a:gd name="T45" fmla="*/ 0 h 10"/>
                  <a:gd name="T46" fmla="*/ 5 w 10"/>
                  <a:gd name="T47" fmla="*/ 0 h 10"/>
                  <a:gd name="T48" fmla="*/ 5 w 10"/>
                  <a:gd name="T49" fmla="*/ 0 h 10"/>
                  <a:gd name="T50" fmla="*/ 5 w 10"/>
                  <a:gd name="T5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" h="10">
                    <a:moveTo>
                      <a:pt x="5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moveTo>
                      <a:pt x="7" y="10"/>
                    </a:moveTo>
                    <a:cubicBezTo>
                      <a:pt x="6" y="10"/>
                      <a:pt x="6" y="10"/>
                      <a:pt x="5" y="10"/>
                    </a:cubicBezTo>
                    <a:cubicBezTo>
                      <a:pt x="6" y="10"/>
                      <a:pt x="6" y="10"/>
                      <a:pt x="7" y="10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115" name="î$1iḋè" descr="2fd3344f-3340-4db0-aa9f-e85a469af99d"/>
              <p:cNvSpPr/>
              <p:nvPr/>
            </p:nvSpPr>
            <p:spPr bwMode="auto">
              <a:xfrm>
                <a:off x="4080614" y="2135577"/>
                <a:ext cx="17463" cy="17463"/>
              </a:xfrm>
              <a:custGeom>
                <a:avLst/>
                <a:gdLst>
                  <a:gd name="T0" fmla="*/ 5 w 11"/>
                  <a:gd name="T1" fmla="*/ 0 h 10"/>
                  <a:gd name="T2" fmla="*/ 5 w 11"/>
                  <a:gd name="T3" fmla="*/ 0 h 10"/>
                  <a:gd name="T4" fmla="*/ 4 w 11"/>
                  <a:gd name="T5" fmla="*/ 0 h 10"/>
                  <a:gd name="T6" fmla="*/ 4 w 11"/>
                  <a:gd name="T7" fmla="*/ 0 h 10"/>
                  <a:gd name="T8" fmla="*/ 4 w 11"/>
                  <a:gd name="T9" fmla="*/ 0 h 10"/>
                  <a:gd name="T10" fmla="*/ 0 w 11"/>
                  <a:gd name="T11" fmla="*/ 5 h 10"/>
                  <a:gd name="T12" fmla="*/ 0 w 11"/>
                  <a:gd name="T13" fmla="*/ 6 h 10"/>
                  <a:gd name="T14" fmla="*/ 0 w 11"/>
                  <a:gd name="T15" fmla="*/ 7 h 10"/>
                  <a:gd name="T16" fmla="*/ 0 w 11"/>
                  <a:gd name="T17" fmla="*/ 7 h 10"/>
                  <a:gd name="T18" fmla="*/ 0 w 11"/>
                  <a:gd name="T19" fmla="*/ 7 h 10"/>
                  <a:gd name="T20" fmla="*/ 0 w 11"/>
                  <a:gd name="T21" fmla="*/ 7 h 10"/>
                  <a:gd name="T22" fmla="*/ 5 w 11"/>
                  <a:gd name="T23" fmla="*/ 10 h 10"/>
                  <a:gd name="T24" fmla="*/ 5 w 11"/>
                  <a:gd name="T25" fmla="*/ 10 h 10"/>
                  <a:gd name="T26" fmla="*/ 5 w 11"/>
                  <a:gd name="T27" fmla="*/ 10 h 10"/>
                  <a:gd name="T28" fmla="*/ 5 w 11"/>
                  <a:gd name="T29" fmla="*/ 10 h 10"/>
                  <a:gd name="T30" fmla="*/ 5 w 11"/>
                  <a:gd name="T31" fmla="*/ 10 h 10"/>
                  <a:gd name="T32" fmla="*/ 5 w 11"/>
                  <a:gd name="T33" fmla="*/ 10 h 10"/>
                  <a:gd name="T34" fmla="*/ 7 w 11"/>
                  <a:gd name="T35" fmla="*/ 10 h 10"/>
                  <a:gd name="T36" fmla="*/ 7 w 11"/>
                  <a:gd name="T37" fmla="*/ 10 h 10"/>
                  <a:gd name="T38" fmla="*/ 7 w 11"/>
                  <a:gd name="T39" fmla="*/ 10 h 10"/>
                  <a:gd name="T40" fmla="*/ 11 w 11"/>
                  <a:gd name="T41" fmla="*/ 5 h 10"/>
                  <a:gd name="T42" fmla="*/ 10 w 11"/>
                  <a:gd name="T43" fmla="*/ 4 h 10"/>
                  <a:gd name="T44" fmla="*/ 10 w 11"/>
                  <a:gd name="T45" fmla="*/ 4 h 10"/>
                  <a:gd name="T46" fmla="*/ 10 w 11"/>
                  <a:gd name="T47" fmla="*/ 4 h 10"/>
                  <a:gd name="T48" fmla="*/ 10 w 11"/>
                  <a:gd name="T49" fmla="*/ 4 h 10"/>
                  <a:gd name="T50" fmla="*/ 5 w 11"/>
                  <a:gd name="T51" fmla="*/ 0 h 10"/>
                  <a:gd name="T52" fmla="*/ 5 w 11"/>
                  <a:gd name="T5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" h="10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1"/>
                      <a:pt x="0" y="3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9"/>
                      <a:pt x="3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6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9" y="10"/>
                      <a:pt x="11" y="7"/>
                      <a:pt x="11" y="5"/>
                    </a:cubicBezTo>
                    <a:cubicBezTo>
                      <a:pt x="11" y="5"/>
                      <a:pt x="11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1"/>
                      <a:pt x="8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116" name="íṣļiďè" descr="e2c350e7-b002-4fff-9273-48e6369e295d"/>
              <p:cNvSpPr/>
              <p:nvPr/>
            </p:nvSpPr>
            <p:spPr bwMode="auto">
              <a:xfrm>
                <a:off x="4115539" y="2121289"/>
                <a:ext cx="15875" cy="15875"/>
              </a:xfrm>
              <a:custGeom>
                <a:avLst/>
                <a:gdLst>
                  <a:gd name="T0" fmla="*/ 5 w 10"/>
                  <a:gd name="T1" fmla="*/ 10 h 10"/>
                  <a:gd name="T2" fmla="*/ 5 w 10"/>
                  <a:gd name="T3" fmla="*/ 10 h 10"/>
                  <a:gd name="T4" fmla="*/ 5 w 10"/>
                  <a:gd name="T5" fmla="*/ 10 h 10"/>
                  <a:gd name="T6" fmla="*/ 5 w 10"/>
                  <a:gd name="T7" fmla="*/ 10 h 10"/>
                  <a:gd name="T8" fmla="*/ 8 w 10"/>
                  <a:gd name="T9" fmla="*/ 10 h 10"/>
                  <a:gd name="T10" fmla="*/ 5 w 10"/>
                  <a:gd name="T11" fmla="*/ 10 h 10"/>
                  <a:gd name="T12" fmla="*/ 8 w 10"/>
                  <a:gd name="T13" fmla="*/ 10 h 10"/>
                  <a:gd name="T14" fmla="*/ 8 w 10"/>
                  <a:gd name="T15" fmla="*/ 10 h 10"/>
                  <a:gd name="T16" fmla="*/ 8 w 10"/>
                  <a:gd name="T17" fmla="*/ 10 h 10"/>
                  <a:gd name="T18" fmla="*/ 8 w 10"/>
                  <a:gd name="T19" fmla="*/ 10 h 10"/>
                  <a:gd name="T20" fmla="*/ 1 w 10"/>
                  <a:gd name="T21" fmla="*/ 8 h 10"/>
                  <a:gd name="T22" fmla="*/ 1 w 10"/>
                  <a:gd name="T23" fmla="*/ 8 h 10"/>
                  <a:gd name="T24" fmla="*/ 1 w 10"/>
                  <a:gd name="T25" fmla="*/ 8 h 10"/>
                  <a:gd name="T26" fmla="*/ 1 w 10"/>
                  <a:gd name="T27" fmla="*/ 8 h 10"/>
                  <a:gd name="T28" fmla="*/ 1 w 10"/>
                  <a:gd name="T29" fmla="*/ 8 h 10"/>
                  <a:gd name="T30" fmla="*/ 1 w 10"/>
                  <a:gd name="T31" fmla="*/ 8 h 10"/>
                  <a:gd name="T32" fmla="*/ 10 w 10"/>
                  <a:gd name="T33" fmla="*/ 2 h 10"/>
                  <a:gd name="T34" fmla="*/ 10 w 10"/>
                  <a:gd name="T35" fmla="*/ 2 h 10"/>
                  <a:gd name="T36" fmla="*/ 10 w 10"/>
                  <a:gd name="T37" fmla="*/ 5 h 10"/>
                  <a:gd name="T38" fmla="*/ 10 w 10"/>
                  <a:gd name="T39" fmla="*/ 5 h 10"/>
                  <a:gd name="T40" fmla="*/ 10 w 10"/>
                  <a:gd name="T41" fmla="*/ 2 h 10"/>
                  <a:gd name="T42" fmla="*/ 10 w 10"/>
                  <a:gd name="T43" fmla="*/ 2 h 10"/>
                  <a:gd name="T44" fmla="*/ 10 w 10"/>
                  <a:gd name="T45" fmla="*/ 2 h 10"/>
                  <a:gd name="T46" fmla="*/ 5 w 10"/>
                  <a:gd name="T47" fmla="*/ 0 h 10"/>
                  <a:gd name="T48" fmla="*/ 5 w 10"/>
                  <a:gd name="T49" fmla="*/ 0 h 10"/>
                  <a:gd name="T50" fmla="*/ 3 w 10"/>
                  <a:gd name="T51" fmla="*/ 1 h 10"/>
                  <a:gd name="T52" fmla="*/ 0 w 10"/>
                  <a:gd name="T53" fmla="*/ 5 h 10"/>
                  <a:gd name="T54" fmla="*/ 0 w 10"/>
                  <a:gd name="T55" fmla="*/ 5 h 10"/>
                  <a:gd name="T56" fmla="*/ 3 w 10"/>
                  <a:gd name="T57" fmla="*/ 1 h 10"/>
                  <a:gd name="T58" fmla="*/ 5 w 10"/>
                  <a:gd name="T59" fmla="*/ 0 h 10"/>
                  <a:gd name="T60" fmla="*/ 5 w 10"/>
                  <a:gd name="T61" fmla="*/ 0 h 10"/>
                  <a:gd name="T62" fmla="*/ 5 w 10"/>
                  <a:gd name="T63" fmla="*/ 0 h 10"/>
                  <a:gd name="T64" fmla="*/ 5 w 10"/>
                  <a:gd name="T65" fmla="*/ 0 h 10"/>
                  <a:gd name="T66" fmla="*/ 5 w 10"/>
                  <a:gd name="T67" fmla="*/ 0 h 10"/>
                  <a:gd name="T68" fmla="*/ 5 w 10"/>
                  <a:gd name="T69" fmla="*/ 0 h 10"/>
                  <a:gd name="T70" fmla="*/ 5 w 10"/>
                  <a:gd name="T7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" h="10">
                    <a:moveTo>
                      <a:pt x="5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moveTo>
                      <a:pt x="8" y="10"/>
                    </a:moveTo>
                    <a:cubicBezTo>
                      <a:pt x="7" y="10"/>
                      <a:pt x="6" y="10"/>
                      <a:pt x="5" y="10"/>
                    </a:cubicBezTo>
                    <a:cubicBezTo>
                      <a:pt x="6" y="10"/>
                      <a:pt x="7" y="10"/>
                      <a:pt x="8" y="10"/>
                    </a:cubicBezTo>
                    <a:moveTo>
                      <a:pt x="8" y="10"/>
                    </a:move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moveTo>
                      <a:pt x="1" y="8"/>
                    </a:move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moveTo>
                      <a:pt x="1" y="8"/>
                    </a:move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moveTo>
                      <a:pt x="10" y="2"/>
                    </a:moveTo>
                    <a:cubicBezTo>
                      <a:pt x="10" y="2"/>
                      <a:pt x="10" y="2"/>
                      <a:pt x="10" y="2"/>
                    </a:cubicBezTo>
                    <a:cubicBezTo>
                      <a:pt x="10" y="3"/>
                      <a:pt x="10" y="4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3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3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2"/>
                      <a:pt x="3" y="1"/>
                    </a:cubicBezTo>
                    <a:cubicBezTo>
                      <a:pt x="3" y="0"/>
                      <a:pt x="4" y="0"/>
                      <a:pt x="5" y="0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117" name="ïśliďê" descr="8a964f4b-755b-49c8-a80e-93925339ad7b"/>
              <p:cNvSpPr/>
              <p:nvPr/>
            </p:nvSpPr>
            <p:spPr bwMode="auto">
              <a:xfrm>
                <a:off x="4115539" y="2121289"/>
                <a:ext cx="15875" cy="15875"/>
              </a:xfrm>
              <a:custGeom>
                <a:avLst/>
                <a:gdLst>
                  <a:gd name="T0" fmla="*/ 5 w 10"/>
                  <a:gd name="T1" fmla="*/ 0 h 10"/>
                  <a:gd name="T2" fmla="*/ 5 w 10"/>
                  <a:gd name="T3" fmla="*/ 0 h 10"/>
                  <a:gd name="T4" fmla="*/ 3 w 10"/>
                  <a:gd name="T5" fmla="*/ 1 h 10"/>
                  <a:gd name="T6" fmla="*/ 0 w 10"/>
                  <a:gd name="T7" fmla="*/ 5 h 10"/>
                  <a:gd name="T8" fmla="*/ 1 w 10"/>
                  <a:gd name="T9" fmla="*/ 8 h 10"/>
                  <a:gd name="T10" fmla="*/ 1 w 10"/>
                  <a:gd name="T11" fmla="*/ 8 h 10"/>
                  <a:gd name="T12" fmla="*/ 1 w 10"/>
                  <a:gd name="T13" fmla="*/ 8 h 10"/>
                  <a:gd name="T14" fmla="*/ 1 w 10"/>
                  <a:gd name="T15" fmla="*/ 8 h 10"/>
                  <a:gd name="T16" fmla="*/ 1 w 10"/>
                  <a:gd name="T17" fmla="*/ 8 h 10"/>
                  <a:gd name="T18" fmla="*/ 1 w 10"/>
                  <a:gd name="T19" fmla="*/ 8 h 10"/>
                  <a:gd name="T20" fmla="*/ 1 w 10"/>
                  <a:gd name="T21" fmla="*/ 8 h 10"/>
                  <a:gd name="T22" fmla="*/ 1 w 10"/>
                  <a:gd name="T23" fmla="*/ 8 h 10"/>
                  <a:gd name="T24" fmla="*/ 1 w 10"/>
                  <a:gd name="T25" fmla="*/ 8 h 10"/>
                  <a:gd name="T26" fmla="*/ 5 w 10"/>
                  <a:gd name="T27" fmla="*/ 10 h 10"/>
                  <a:gd name="T28" fmla="*/ 5 w 10"/>
                  <a:gd name="T29" fmla="*/ 10 h 10"/>
                  <a:gd name="T30" fmla="*/ 5 w 10"/>
                  <a:gd name="T31" fmla="*/ 10 h 10"/>
                  <a:gd name="T32" fmla="*/ 5 w 10"/>
                  <a:gd name="T33" fmla="*/ 10 h 10"/>
                  <a:gd name="T34" fmla="*/ 5 w 10"/>
                  <a:gd name="T35" fmla="*/ 10 h 10"/>
                  <a:gd name="T36" fmla="*/ 5 w 10"/>
                  <a:gd name="T37" fmla="*/ 10 h 10"/>
                  <a:gd name="T38" fmla="*/ 8 w 10"/>
                  <a:gd name="T39" fmla="*/ 10 h 10"/>
                  <a:gd name="T40" fmla="*/ 8 w 10"/>
                  <a:gd name="T41" fmla="*/ 10 h 10"/>
                  <a:gd name="T42" fmla="*/ 8 w 10"/>
                  <a:gd name="T43" fmla="*/ 10 h 10"/>
                  <a:gd name="T44" fmla="*/ 8 w 10"/>
                  <a:gd name="T45" fmla="*/ 10 h 10"/>
                  <a:gd name="T46" fmla="*/ 8 w 10"/>
                  <a:gd name="T47" fmla="*/ 10 h 10"/>
                  <a:gd name="T48" fmla="*/ 8 w 10"/>
                  <a:gd name="T49" fmla="*/ 10 h 10"/>
                  <a:gd name="T50" fmla="*/ 8 w 10"/>
                  <a:gd name="T51" fmla="*/ 10 h 10"/>
                  <a:gd name="T52" fmla="*/ 10 w 10"/>
                  <a:gd name="T53" fmla="*/ 5 h 10"/>
                  <a:gd name="T54" fmla="*/ 10 w 10"/>
                  <a:gd name="T55" fmla="*/ 2 h 10"/>
                  <a:gd name="T56" fmla="*/ 10 w 10"/>
                  <a:gd name="T57" fmla="*/ 2 h 10"/>
                  <a:gd name="T58" fmla="*/ 5 w 10"/>
                  <a:gd name="T59" fmla="*/ 0 h 10"/>
                  <a:gd name="T60" fmla="*/ 5 w 10"/>
                  <a:gd name="T6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3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6"/>
                      <a:pt x="0" y="7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10"/>
                      <a:pt x="3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9"/>
                      <a:pt x="10" y="7"/>
                      <a:pt x="10" y="5"/>
                    </a:cubicBezTo>
                    <a:cubicBezTo>
                      <a:pt x="10" y="4"/>
                      <a:pt x="10" y="3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1"/>
                      <a:pt x="7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118" name="iSľïḑê" descr="621ca575-5e37-4452-9b4e-28c33a748c4e"/>
              <p:cNvSpPr/>
              <p:nvPr/>
            </p:nvSpPr>
            <p:spPr bwMode="auto">
              <a:xfrm>
                <a:off x="4148876" y="2097477"/>
                <a:ext cx="14288" cy="17463"/>
              </a:xfrm>
              <a:custGeom>
                <a:avLst/>
                <a:gdLst>
                  <a:gd name="T0" fmla="*/ 4 w 9"/>
                  <a:gd name="T1" fmla="*/ 11 h 11"/>
                  <a:gd name="T2" fmla="*/ 4 w 9"/>
                  <a:gd name="T3" fmla="*/ 11 h 11"/>
                  <a:gd name="T4" fmla="*/ 4 w 9"/>
                  <a:gd name="T5" fmla="*/ 11 h 11"/>
                  <a:gd name="T6" fmla="*/ 4 w 9"/>
                  <a:gd name="T7" fmla="*/ 11 h 11"/>
                  <a:gd name="T8" fmla="*/ 8 w 9"/>
                  <a:gd name="T9" fmla="*/ 10 h 11"/>
                  <a:gd name="T10" fmla="*/ 4 w 9"/>
                  <a:gd name="T11" fmla="*/ 11 h 11"/>
                  <a:gd name="T12" fmla="*/ 8 w 9"/>
                  <a:gd name="T13" fmla="*/ 10 h 11"/>
                  <a:gd name="T14" fmla="*/ 8 w 9"/>
                  <a:gd name="T15" fmla="*/ 2 h 11"/>
                  <a:gd name="T16" fmla="*/ 8 w 9"/>
                  <a:gd name="T17" fmla="*/ 2 h 11"/>
                  <a:gd name="T18" fmla="*/ 9 w 9"/>
                  <a:gd name="T19" fmla="*/ 6 h 11"/>
                  <a:gd name="T20" fmla="*/ 9 w 9"/>
                  <a:gd name="T21" fmla="*/ 6 h 11"/>
                  <a:gd name="T22" fmla="*/ 8 w 9"/>
                  <a:gd name="T23" fmla="*/ 2 h 11"/>
                  <a:gd name="T24" fmla="*/ 8 w 9"/>
                  <a:gd name="T25" fmla="*/ 2 h 11"/>
                  <a:gd name="T26" fmla="*/ 8 w 9"/>
                  <a:gd name="T27" fmla="*/ 2 h 11"/>
                  <a:gd name="T28" fmla="*/ 7 w 9"/>
                  <a:gd name="T29" fmla="*/ 2 h 11"/>
                  <a:gd name="T30" fmla="*/ 7 w 9"/>
                  <a:gd name="T31" fmla="*/ 2 h 11"/>
                  <a:gd name="T32" fmla="*/ 7 w 9"/>
                  <a:gd name="T33" fmla="*/ 2 h 11"/>
                  <a:gd name="T34" fmla="*/ 7 w 9"/>
                  <a:gd name="T35" fmla="*/ 2 h 11"/>
                  <a:gd name="T36" fmla="*/ 7 w 9"/>
                  <a:gd name="T37" fmla="*/ 2 h 11"/>
                  <a:gd name="T38" fmla="*/ 0 w 9"/>
                  <a:gd name="T39" fmla="*/ 2 h 11"/>
                  <a:gd name="T40" fmla="*/ 0 w 9"/>
                  <a:gd name="T41" fmla="*/ 2 h 11"/>
                  <a:gd name="T42" fmla="*/ 0 w 9"/>
                  <a:gd name="T43" fmla="*/ 2 h 11"/>
                  <a:gd name="T44" fmla="*/ 0 w 9"/>
                  <a:gd name="T45" fmla="*/ 2 h 11"/>
                  <a:gd name="T46" fmla="*/ 0 w 9"/>
                  <a:gd name="T47" fmla="*/ 2 h 11"/>
                  <a:gd name="T48" fmla="*/ 4 w 9"/>
                  <a:gd name="T49" fmla="*/ 0 h 11"/>
                  <a:gd name="T50" fmla="*/ 4 w 9"/>
                  <a:gd name="T51" fmla="*/ 0 h 11"/>
                  <a:gd name="T52" fmla="*/ 0 w 9"/>
                  <a:gd name="T53" fmla="*/ 2 h 11"/>
                  <a:gd name="T54" fmla="*/ 0 w 9"/>
                  <a:gd name="T55" fmla="*/ 2 h 11"/>
                  <a:gd name="T56" fmla="*/ 4 w 9"/>
                  <a:gd name="T57" fmla="*/ 0 h 11"/>
                  <a:gd name="T58" fmla="*/ 4 w 9"/>
                  <a:gd name="T59" fmla="*/ 0 h 11"/>
                  <a:gd name="T60" fmla="*/ 4 w 9"/>
                  <a:gd name="T61" fmla="*/ 0 h 11"/>
                  <a:gd name="T62" fmla="*/ 4 w 9"/>
                  <a:gd name="T63" fmla="*/ 0 h 11"/>
                  <a:gd name="T64" fmla="*/ 4 w 9"/>
                  <a:gd name="T65" fmla="*/ 0 h 11"/>
                  <a:gd name="T66" fmla="*/ 4 w 9"/>
                  <a:gd name="T67" fmla="*/ 0 h 11"/>
                  <a:gd name="T68" fmla="*/ 4 w 9"/>
                  <a:gd name="T6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11">
                    <a:moveTo>
                      <a:pt x="4" y="11"/>
                    </a:move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moveTo>
                      <a:pt x="8" y="10"/>
                    </a:moveTo>
                    <a:cubicBezTo>
                      <a:pt x="7" y="11"/>
                      <a:pt x="5" y="11"/>
                      <a:pt x="4" y="11"/>
                    </a:cubicBezTo>
                    <a:cubicBezTo>
                      <a:pt x="5" y="11"/>
                      <a:pt x="7" y="11"/>
                      <a:pt x="8" y="10"/>
                    </a:cubicBezTo>
                    <a:moveTo>
                      <a:pt x="8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9" y="3"/>
                      <a:pt x="9" y="4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4"/>
                      <a:pt x="9" y="3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moveTo>
                      <a:pt x="7" y="2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119" name="íṩliḑê" descr="16744f91-f7e9-4ef7-aec1-e81163aee1fa"/>
              <p:cNvSpPr/>
              <p:nvPr/>
            </p:nvSpPr>
            <p:spPr bwMode="auto">
              <a:xfrm>
                <a:off x="4147289" y="2097477"/>
                <a:ext cx="15875" cy="17463"/>
              </a:xfrm>
              <a:custGeom>
                <a:avLst/>
                <a:gdLst>
                  <a:gd name="T0" fmla="*/ 5 w 10"/>
                  <a:gd name="T1" fmla="*/ 0 h 11"/>
                  <a:gd name="T2" fmla="*/ 5 w 10"/>
                  <a:gd name="T3" fmla="*/ 0 h 11"/>
                  <a:gd name="T4" fmla="*/ 1 w 10"/>
                  <a:gd name="T5" fmla="*/ 2 h 11"/>
                  <a:gd name="T6" fmla="*/ 1 w 10"/>
                  <a:gd name="T7" fmla="*/ 2 h 11"/>
                  <a:gd name="T8" fmla="*/ 1 w 10"/>
                  <a:gd name="T9" fmla="*/ 2 h 11"/>
                  <a:gd name="T10" fmla="*/ 1 w 10"/>
                  <a:gd name="T11" fmla="*/ 2 h 11"/>
                  <a:gd name="T12" fmla="*/ 1 w 10"/>
                  <a:gd name="T13" fmla="*/ 2 h 11"/>
                  <a:gd name="T14" fmla="*/ 0 w 10"/>
                  <a:gd name="T15" fmla="*/ 6 h 11"/>
                  <a:gd name="T16" fmla="*/ 1 w 10"/>
                  <a:gd name="T17" fmla="*/ 9 h 11"/>
                  <a:gd name="T18" fmla="*/ 5 w 10"/>
                  <a:gd name="T19" fmla="*/ 11 h 11"/>
                  <a:gd name="T20" fmla="*/ 5 w 10"/>
                  <a:gd name="T21" fmla="*/ 11 h 11"/>
                  <a:gd name="T22" fmla="*/ 5 w 10"/>
                  <a:gd name="T23" fmla="*/ 11 h 11"/>
                  <a:gd name="T24" fmla="*/ 5 w 10"/>
                  <a:gd name="T25" fmla="*/ 11 h 11"/>
                  <a:gd name="T26" fmla="*/ 5 w 10"/>
                  <a:gd name="T27" fmla="*/ 11 h 11"/>
                  <a:gd name="T28" fmla="*/ 5 w 10"/>
                  <a:gd name="T29" fmla="*/ 11 h 11"/>
                  <a:gd name="T30" fmla="*/ 9 w 10"/>
                  <a:gd name="T31" fmla="*/ 10 h 11"/>
                  <a:gd name="T32" fmla="*/ 9 w 10"/>
                  <a:gd name="T33" fmla="*/ 10 h 11"/>
                  <a:gd name="T34" fmla="*/ 9 w 10"/>
                  <a:gd name="T35" fmla="*/ 9 h 11"/>
                  <a:gd name="T36" fmla="*/ 10 w 10"/>
                  <a:gd name="T37" fmla="*/ 6 h 11"/>
                  <a:gd name="T38" fmla="*/ 9 w 10"/>
                  <a:gd name="T39" fmla="*/ 2 h 11"/>
                  <a:gd name="T40" fmla="*/ 9 w 10"/>
                  <a:gd name="T41" fmla="*/ 2 h 11"/>
                  <a:gd name="T42" fmla="*/ 8 w 10"/>
                  <a:gd name="T43" fmla="*/ 2 h 11"/>
                  <a:gd name="T44" fmla="*/ 8 w 10"/>
                  <a:gd name="T45" fmla="*/ 2 h 11"/>
                  <a:gd name="T46" fmla="*/ 5 w 10"/>
                  <a:gd name="T47" fmla="*/ 0 h 11"/>
                  <a:gd name="T48" fmla="*/ 5 w 10"/>
                  <a:gd name="T4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" h="11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0" y="7"/>
                      <a:pt x="0" y="8"/>
                      <a:pt x="1" y="9"/>
                    </a:cubicBezTo>
                    <a:cubicBezTo>
                      <a:pt x="2" y="11"/>
                      <a:pt x="4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1"/>
                      <a:pt x="8" y="11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9"/>
                    </a:cubicBezTo>
                    <a:cubicBezTo>
                      <a:pt x="10" y="8"/>
                      <a:pt x="10" y="7"/>
                      <a:pt x="10" y="6"/>
                    </a:cubicBezTo>
                    <a:cubicBezTo>
                      <a:pt x="10" y="4"/>
                      <a:pt x="10" y="3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120" name="iṣlíḑè" descr="26785ccf-b844-4b57-b83f-7ab1f01749d2"/>
              <p:cNvSpPr/>
              <p:nvPr/>
            </p:nvSpPr>
            <p:spPr bwMode="auto">
              <a:xfrm>
                <a:off x="4171101" y="2068902"/>
                <a:ext cx="15875" cy="15875"/>
              </a:xfrm>
              <a:custGeom>
                <a:avLst/>
                <a:gdLst>
                  <a:gd name="T0" fmla="*/ 4 w 10"/>
                  <a:gd name="T1" fmla="*/ 10 h 10"/>
                  <a:gd name="T2" fmla="*/ 4 w 10"/>
                  <a:gd name="T3" fmla="*/ 10 h 10"/>
                  <a:gd name="T4" fmla="*/ 4 w 10"/>
                  <a:gd name="T5" fmla="*/ 10 h 10"/>
                  <a:gd name="T6" fmla="*/ 4 w 10"/>
                  <a:gd name="T7" fmla="*/ 10 h 10"/>
                  <a:gd name="T8" fmla="*/ 2 w 10"/>
                  <a:gd name="T9" fmla="*/ 10 h 10"/>
                  <a:gd name="T10" fmla="*/ 2 w 10"/>
                  <a:gd name="T11" fmla="*/ 10 h 10"/>
                  <a:gd name="T12" fmla="*/ 2 w 10"/>
                  <a:gd name="T13" fmla="*/ 10 h 10"/>
                  <a:gd name="T14" fmla="*/ 9 w 10"/>
                  <a:gd name="T15" fmla="*/ 8 h 10"/>
                  <a:gd name="T16" fmla="*/ 4 w 10"/>
                  <a:gd name="T17" fmla="*/ 10 h 10"/>
                  <a:gd name="T18" fmla="*/ 9 w 10"/>
                  <a:gd name="T19" fmla="*/ 8 h 10"/>
                  <a:gd name="T20" fmla="*/ 9 w 10"/>
                  <a:gd name="T21" fmla="*/ 8 h 10"/>
                  <a:gd name="T22" fmla="*/ 9 w 10"/>
                  <a:gd name="T23" fmla="*/ 8 h 10"/>
                  <a:gd name="T24" fmla="*/ 9 w 10"/>
                  <a:gd name="T25" fmla="*/ 8 h 10"/>
                  <a:gd name="T26" fmla="*/ 7 w 10"/>
                  <a:gd name="T27" fmla="*/ 0 h 10"/>
                  <a:gd name="T28" fmla="*/ 7 w 10"/>
                  <a:gd name="T29" fmla="*/ 1 h 10"/>
                  <a:gd name="T30" fmla="*/ 10 w 10"/>
                  <a:gd name="T31" fmla="*/ 5 h 10"/>
                  <a:gd name="T32" fmla="*/ 10 w 10"/>
                  <a:gd name="T33" fmla="*/ 5 h 10"/>
                  <a:gd name="T34" fmla="*/ 7 w 10"/>
                  <a:gd name="T35" fmla="*/ 1 h 10"/>
                  <a:gd name="T36" fmla="*/ 7 w 10"/>
                  <a:gd name="T37" fmla="*/ 0 h 10"/>
                  <a:gd name="T38" fmla="*/ 7 w 10"/>
                  <a:gd name="T39" fmla="*/ 0 h 10"/>
                  <a:gd name="T40" fmla="*/ 4 w 10"/>
                  <a:gd name="T41" fmla="*/ 0 h 10"/>
                  <a:gd name="T42" fmla="*/ 4 w 10"/>
                  <a:gd name="T43" fmla="*/ 0 h 10"/>
                  <a:gd name="T44" fmla="*/ 0 w 10"/>
                  <a:gd name="T45" fmla="*/ 2 h 10"/>
                  <a:gd name="T46" fmla="*/ 0 w 10"/>
                  <a:gd name="T47" fmla="*/ 2 h 10"/>
                  <a:gd name="T48" fmla="*/ 4 w 10"/>
                  <a:gd name="T49" fmla="*/ 0 h 10"/>
                  <a:gd name="T50" fmla="*/ 4 w 10"/>
                  <a:gd name="T51" fmla="*/ 0 h 10"/>
                  <a:gd name="T52" fmla="*/ 4 w 10"/>
                  <a:gd name="T53" fmla="*/ 0 h 10"/>
                  <a:gd name="T54" fmla="*/ 4 w 10"/>
                  <a:gd name="T55" fmla="*/ 0 h 10"/>
                  <a:gd name="T56" fmla="*/ 4 w 10"/>
                  <a:gd name="T57" fmla="*/ 0 h 10"/>
                  <a:gd name="T58" fmla="*/ 4 w 10"/>
                  <a:gd name="T59" fmla="*/ 0 h 10"/>
                  <a:gd name="T60" fmla="*/ 4 w 10"/>
                  <a:gd name="T6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" h="10">
                    <a:moveTo>
                      <a:pt x="4" y="10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moveTo>
                      <a:pt x="2" y="10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moveTo>
                      <a:pt x="9" y="8"/>
                    </a:moveTo>
                    <a:cubicBezTo>
                      <a:pt x="8" y="9"/>
                      <a:pt x="6" y="10"/>
                      <a:pt x="4" y="10"/>
                    </a:cubicBezTo>
                    <a:cubicBezTo>
                      <a:pt x="6" y="10"/>
                      <a:pt x="8" y="9"/>
                      <a:pt x="9" y="8"/>
                    </a:cubicBezTo>
                    <a:moveTo>
                      <a:pt x="9" y="8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moveTo>
                      <a:pt x="7" y="0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9" y="1"/>
                      <a:pt x="9" y="3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3"/>
                      <a:pt x="9" y="1"/>
                      <a:pt x="7" y="1"/>
                    </a:cubicBezTo>
                    <a:cubicBezTo>
                      <a:pt x="7" y="1"/>
                      <a:pt x="7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0"/>
                      <a:pt x="4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121" name="ïṥḷiḑê" descr="45d3bcb2-7ffd-4f14-8280-e65ef6d2c8f0"/>
              <p:cNvSpPr/>
              <p:nvPr/>
            </p:nvSpPr>
            <p:spPr bwMode="auto">
              <a:xfrm>
                <a:off x="4169514" y="2068902"/>
                <a:ext cx="17463" cy="15875"/>
              </a:xfrm>
              <a:custGeom>
                <a:avLst/>
                <a:gdLst>
                  <a:gd name="T0" fmla="*/ 5 w 11"/>
                  <a:gd name="T1" fmla="*/ 0 h 10"/>
                  <a:gd name="T2" fmla="*/ 5 w 11"/>
                  <a:gd name="T3" fmla="*/ 0 h 10"/>
                  <a:gd name="T4" fmla="*/ 1 w 11"/>
                  <a:gd name="T5" fmla="*/ 2 h 10"/>
                  <a:gd name="T6" fmla="*/ 1 w 11"/>
                  <a:gd name="T7" fmla="*/ 2 h 10"/>
                  <a:gd name="T8" fmla="*/ 1 w 11"/>
                  <a:gd name="T9" fmla="*/ 2 h 10"/>
                  <a:gd name="T10" fmla="*/ 0 w 11"/>
                  <a:gd name="T11" fmla="*/ 5 h 10"/>
                  <a:gd name="T12" fmla="*/ 3 w 11"/>
                  <a:gd name="T13" fmla="*/ 10 h 10"/>
                  <a:gd name="T14" fmla="*/ 3 w 11"/>
                  <a:gd name="T15" fmla="*/ 10 h 10"/>
                  <a:gd name="T16" fmla="*/ 3 w 11"/>
                  <a:gd name="T17" fmla="*/ 10 h 10"/>
                  <a:gd name="T18" fmla="*/ 3 w 11"/>
                  <a:gd name="T19" fmla="*/ 10 h 10"/>
                  <a:gd name="T20" fmla="*/ 3 w 11"/>
                  <a:gd name="T21" fmla="*/ 10 h 10"/>
                  <a:gd name="T22" fmla="*/ 5 w 11"/>
                  <a:gd name="T23" fmla="*/ 10 h 10"/>
                  <a:gd name="T24" fmla="*/ 5 w 11"/>
                  <a:gd name="T25" fmla="*/ 10 h 10"/>
                  <a:gd name="T26" fmla="*/ 5 w 11"/>
                  <a:gd name="T27" fmla="*/ 10 h 10"/>
                  <a:gd name="T28" fmla="*/ 5 w 11"/>
                  <a:gd name="T29" fmla="*/ 10 h 10"/>
                  <a:gd name="T30" fmla="*/ 5 w 11"/>
                  <a:gd name="T31" fmla="*/ 10 h 10"/>
                  <a:gd name="T32" fmla="*/ 5 w 11"/>
                  <a:gd name="T33" fmla="*/ 10 h 10"/>
                  <a:gd name="T34" fmla="*/ 10 w 11"/>
                  <a:gd name="T35" fmla="*/ 8 h 10"/>
                  <a:gd name="T36" fmla="*/ 10 w 11"/>
                  <a:gd name="T37" fmla="*/ 8 h 10"/>
                  <a:gd name="T38" fmla="*/ 10 w 11"/>
                  <a:gd name="T39" fmla="*/ 8 h 10"/>
                  <a:gd name="T40" fmla="*/ 10 w 11"/>
                  <a:gd name="T41" fmla="*/ 8 h 10"/>
                  <a:gd name="T42" fmla="*/ 10 w 11"/>
                  <a:gd name="T43" fmla="*/ 8 h 10"/>
                  <a:gd name="T44" fmla="*/ 10 w 11"/>
                  <a:gd name="T45" fmla="*/ 8 h 10"/>
                  <a:gd name="T46" fmla="*/ 10 w 11"/>
                  <a:gd name="T47" fmla="*/ 8 h 10"/>
                  <a:gd name="T48" fmla="*/ 11 w 11"/>
                  <a:gd name="T49" fmla="*/ 5 h 10"/>
                  <a:gd name="T50" fmla="*/ 8 w 11"/>
                  <a:gd name="T51" fmla="*/ 1 h 10"/>
                  <a:gd name="T52" fmla="*/ 8 w 11"/>
                  <a:gd name="T53" fmla="*/ 0 h 10"/>
                  <a:gd name="T54" fmla="*/ 5 w 11"/>
                  <a:gd name="T55" fmla="*/ 0 h 10"/>
                  <a:gd name="T56" fmla="*/ 5 w 11"/>
                  <a:gd name="T5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" h="10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7"/>
                      <a:pt x="1" y="9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4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7" y="10"/>
                      <a:pt x="9" y="9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7"/>
                      <a:pt x="11" y="6"/>
                      <a:pt x="11" y="5"/>
                    </a:cubicBezTo>
                    <a:cubicBezTo>
                      <a:pt x="10" y="3"/>
                      <a:pt x="10" y="1"/>
                      <a:pt x="8" y="1"/>
                    </a:cubicBezTo>
                    <a:cubicBezTo>
                      <a:pt x="8" y="1"/>
                      <a:pt x="8" y="1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122" name="ïSľiḋê" descr="2a7ce42c-a1c6-4701-8683-4c74a7925288"/>
              <p:cNvSpPr/>
              <p:nvPr/>
            </p:nvSpPr>
            <p:spPr bwMode="auto">
              <a:xfrm>
                <a:off x="4183801" y="2032389"/>
                <a:ext cx="17463" cy="19050"/>
              </a:xfrm>
              <a:custGeom>
                <a:avLst/>
                <a:gdLst>
                  <a:gd name="T0" fmla="*/ 5 w 11"/>
                  <a:gd name="T1" fmla="*/ 11 h 11"/>
                  <a:gd name="T2" fmla="*/ 5 w 11"/>
                  <a:gd name="T3" fmla="*/ 11 h 11"/>
                  <a:gd name="T4" fmla="*/ 5 w 11"/>
                  <a:gd name="T5" fmla="*/ 11 h 11"/>
                  <a:gd name="T6" fmla="*/ 5 w 11"/>
                  <a:gd name="T7" fmla="*/ 11 h 11"/>
                  <a:gd name="T8" fmla="*/ 10 w 11"/>
                  <a:gd name="T9" fmla="*/ 7 h 11"/>
                  <a:gd name="T10" fmla="*/ 5 w 11"/>
                  <a:gd name="T11" fmla="*/ 11 h 11"/>
                  <a:gd name="T12" fmla="*/ 10 w 11"/>
                  <a:gd name="T13" fmla="*/ 7 h 11"/>
                  <a:gd name="T14" fmla="*/ 10 w 11"/>
                  <a:gd name="T15" fmla="*/ 7 h 11"/>
                  <a:gd name="T16" fmla="*/ 10 w 11"/>
                  <a:gd name="T17" fmla="*/ 7 h 11"/>
                  <a:gd name="T18" fmla="*/ 10 w 11"/>
                  <a:gd name="T19" fmla="*/ 7 h 11"/>
                  <a:gd name="T20" fmla="*/ 0 w 11"/>
                  <a:gd name="T21" fmla="*/ 4 h 11"/>
                  <a:gd name="T22" fmla="*/ 0 w 11"/>
                  <a:gd name="T23" fmla="*/ 4 h 11"/>
                  <a:gd name="T24" fmla="*/ 0 w 11"/>
                  <a:gd name="T25" fmla="*/ 4 h 11"/>
                  <a:gd name="T26" fmla="*/ 0 w 11"/>
                  <a:gd name="T27" fmla="*/ 5 h 11"/>
                  <a:gd name="T28" fmla="*/ 0 w 11"/>
                  <a:gd name="T29" fmla="*/ 5 h 11"/>
                  <a:gd name="T30" fmla="*/ 0 w 11"/>
                  <a:gd name="T31" fmla="*/ 4 h 11"/>
                  <a:gd name="T32" fmla="*/ 0 w 11"/>
                  <a:gd name="T33" fmla="*/ 4 h 11"/>
                  <a:gd name="T34" fmla="*/ 7 w 11"/>
                  <a:gd name="T35" fmla="*/ 0 h 11"/>
                  <a:gd name="T36" fmla="*/ 7 w 11"/>
                  <a:gd name="T37" fmla="*/ 0 h 11"/>
                  <a:gd name="T38" fmla="*/ 11 w 11"/>
                  <a:gd name="T39" fmla="*/ 5 h 11"/>
                  <a:gd name="T40" fmla="*/ 11 w 11"/>
                  <a:gd name="T41" fmla="*/ 5 h 11"/>
                  <a:gd name="T42" fmla="*/ 7 w 11"/>
                  <a:gd name="T43" fmla="*/ 0 h 11"/>
                  <a:gd name="T44" fmla="*/ 7 w 11"/>
                  <a:gd name="T45" fmla="*/ 0 h 11"/>
                  <a:gd name="T46" fmla="*/ 7 w 11"/>
                  <a:gd name="T47" fmla="*/ 0 h 11"/>
                  <a:gd name="T48" fmla="*/ 6 w 11"/>
                  <a:gd name="T49" fmla="*/ 0 h 11"/>
                  <a:gd name="T50" fmla="*/ 6 w 11"/>
                  <a:gd name="T51" fmla="*/ 0 h 11"/>
                  <a:gd name="T52" fmla="*/ 6 w 11"/>
                  <a:gd name="T53" fmla="*/ 0 h 11"/>
                  <a:gd name="T54" fmla="*/ 6 w 11"/>
                  <a:gd name="T55" fmla="*/ 0 h 11"/>
                  <a:gd name="T56" fmla="*/ 6 w 11"/>
                  <a:gd name="T57" fmla="*/ 0 h 11"/>
                  <a:gd name="T58" fmla="*/ 5 w 11"/>
                  <a:gd name="T59" fmla="*/ 0 h 11"/>
                  <a:gd name="T60" fmla="*/ 5 w 11"/>
                  <a:gd name="T61" fmla="*/ 0 h 11"/>
                  <a:gd name="T62" fmla="*/ 0 w 11"/>
                  <a:gd name="T63" fmla="*/ 4 h 11"/>
                  <a:gd name="T64" fmla="*/ 0 w 11"/>
                  <a:gd name="T65" fmla="*/ 4 h 11"/>
                  <a:gd name="T66" fmla="*/ 5 w 11"/>
                  <a:gd name="T67" fmla="*/ 0 h 11"/>
                  <a:gd name="T68" fmla="*/ 5 w 11"/>
                  <a:gd name="T69" fmla="*/ 0 h 11"/>
                  <a:gd name="T70" fmla="*/ 5 w 11"/>
                  <a:gd name="T71" fmla="*/ 0 h 11"/>
                  <a:gd name="T72" fmla="*/ 5 w 11"/>
                  <a:gd name="T73" fmla="*/ 0 h 11"/>
                  <a:gd name="T74" fmla="*/ 5 w 11"/>
                  <a:gd name="T75" fmla="*/ 0 h 11"/>
                  <a:gd name="T76" fmla="*/ 5 w 11"/>
                  <a:gd name="T77" fmla="*/ 0 h 11"/>
                  <a:gd name="T78" fmla="*/ 5 w 11"/>
                  <a:gd name="T7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" h="11">
                    <a:moveTo>
                      <a:pt x="5" y="11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moveTo>
                      <a:pt x="10" y="7"/>
                    </a:moveTo>
                    <a:cubicBezTo>
                      <a:pt x="10" y="9"/>
                      <a:pt x="8" y="11"/>
                      <a:pt x="5" y="11"/>
                    </a:cubicBezTo>
                    <a:cubicBezTo>
                      <a:pt x="8" y="11"/>
                      <a:pt x="10" y="9"/>
                      <a:pt x="10" y="7"/>
                    </a:cubicBezTo>
                    <a:moveTo>
                      <a:pt x="10" y="7"/>
                    </a:move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9" y="1"/>
                      <a:pt x="11" y="3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3"/>
                      <a:pt x="9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1" y="2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2"/>
                      <a:pt x="3" y="0"/>
                      <a:pt x="5" y="0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123" name="ï$ḻíḓé" descr="c5f7778a-d8ad-487b-aaa6-89caf036a7c1"/>
              <p:cNvSpPr/>
              <p:nvPr/>
            </p:nvSpPr>
            <p:spPr bwMode="auto">
              <a:xfrm>
                <a:off x="4183801" y="2032389"/>
                <a:ext cx="17463" cy="19050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0 h 11"/>
                  <a:gd name="T4" fmla="*/ 0 w 11"/>
                  <a:gd name="T5" fmla="*/ 4 h 11"/>
                  <a:gd name="T6" fmla="*/ 0 w 11"/>
                  <a:gd name="T7" fmla="*/ 4 h 11"/>
                  <a:gd name="T8" fmla="*/ 0 w 11"/>
                  <a:gd name="T9" fmla="*/ 4 h 11"/>
                  <a:gd name="T10" fmla="*/ 0 w 11"/>
                  <a:gd name="T11" fmla="*/ 5 h 11"/>
                  <a:gd name="T12" fmla="*/ 4 w 11"/>
                  <a:gd name="T13" fmla="*/ 10 h 11"/>
                  <a:gd name="T14" fmla="*/ 5 w 11"/>
                  <a:gd name="T15" fmla="*/ 11 h 11"/>
                  <a:gd name="T16" fmla="*/ 5 w 11"/>
                  <a:gd name="T17" fmla="*/ 11 h 11"/>
                  <a:gd name="T18" fmla="*/ 5 w 11"/>
                  <a:gd name="T19" fmla="*/ 11 h 11"/>
                  <a:gd name="T20" fmla="*/ 5 w 11"/>
                  <a:gd name="T21" fmla="*/ 11 h 11"/>
                  <a:gd name="T22" fmla="*/ 5 w 11"/>
                  <a:gd name="T23" fmla="*/ 11 h 11"/>
                  <a:gd name="T24" fmla="*/ 5 w 11"/>
                  <a:gd name="T25" fmla="*/ 11 h 11"/>
                  <a:gd name="T26" fmla="*/ 10 w 11"/>
                  <a:gd name="T27" fmla="*/ 7 h 11"/>
                  <a:gd name="T28" fmla="*/ 10 w 11"/>
                  <a:gd name="T29" fmla="*/ 7 h 11"/>
                  <a:gd name="T30" fmla="*/ 10 w 11"/>
                  <a:gd name="T31" fmla="*/ 7 h 11"/>
                  <a:gd name="T32" fmla="*/ 10 w 11"/>
                  <a:gd name="T33" fmla="*/ 7 h 11"/>
                  <a:gd name="T34" fmla="*/ 10 w 11"/>
                  <a:gd name="T35" fmla="*/ 7 h 11"/>
                  <a:gd name="T36" fmla="*/ 10 w 11"/>
                  <a:gd name="T37" fmla="*/ 7 h 11"/>
                  <a:gd name="T38" fmla="*/ 10 w 11"/>
                  <a:gd name="T39" fmla="*/ 7 h 11"/>
                  <a:gd name="T40" fmla="*/ 11 w 11"/>
                  <a:gd name="T41" fmla="*/ 5 h 11"/>
                  <a:gd name="T42" fmla="*/ 7 w 11"/>
                  <a:gd name="T43" fmla="*/ 0 h 11"/>
                  <a:gd name="T44" fmla="*/ 7 w 11"/>
                  <a:gd name="T45" fmla="*/ 0 h 11"/>
                  <a:gd name="T46" fmla="*/ 6 w 11"/>
                  <a:gd name="T47" fmla="*/ 0 h 11"/>
                  <a:gd name="T48" fmla="*/ 6 w 11"/>
                  <a:gd name="T49" fmla="*/ 0 h 11"/>
                  <a:gd name="T50" fmla="*/ 5 w 11"/>
                  <a:gd name="T51" fmla="*/ 0 h 11"/>
                  <a:gd name="T52" fmla="*/ 5 w 11"/>
                  <a:gd name="T5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" h="11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1" y="2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8"/>
                      <a:pt x="2" y="10"/>
                      <a:pt x="4" y="10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8" y="11"/>
                      <a:pt x="10" y="9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6"/>
                      <a:pt x="11" y="6"/>
                      <a:pt x="11" y="5"/>
                    </a:cubicBezTo>
                    <a:cubicBezTo>
                      <a:pt x="11" y="3"/>
                      <a:pt x="9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124" name="islïdê" descr="3b76a7a9-436c-4c43-9827-c1ed11bb7d05"/>
              <p:cNvSpPr/>
              <p:nvPr/>
            </p:nvSpPr>
            <p:spPr bwMode="auto">
              <a:xfrm>
                <a:off x="4188564" y="1995877"/>
                <a:ext cx="7938" cy="7938"/>
              </a:xfrm>
              <a:custGeom>
                <a:avLst/>
                <a:gdLst>
                  <a:gd name="T0" fmla="*/ 5 w 5"/>
                  <a:gd name="T1" fmla="*/ 0 h 5"/>
                  <a:gd name="T2" fmla="*/ 5 w 5"/>
                  <a:gd name="T3" fmla="*/ 0 h 5"/>
                  <a:gd name="T4" fmla="*/ 5 w 5"/>
                  <a:gd name="T5" fmla="*/ 0 h 5"/>
                  <a:gd name="T6" fmla="*/ 5 w 5"/>
                  <a:gd name="T7" fmla="*/ 0 h 5"/>
                  <a:gd name="T8" fmla="*/ 5 w 5"/>
                  <a:gd name="T9" fmla="*/ 0 h 5"/>
                  <a:gd name="T10" fmla="*/ 5 w 5"/>
                  <a:gd name="T11" fmla="*/ 0 h 5"/>
                  <a:gd name="T12" fmla="*/ 5 w 5"/>
                  <a:gd name="T13" fmla="*/ 0 h 5"/>
                  <a:gd name="T14" fmla="*/ 5 w 5"/>
                  <a:gd name="T15" fmla="*/ 0 h 5"/>
                  <a:gd name="T16" fmla="*/ 0 w 5"/>
                  <a:gd name="T17" fmla="*/ 5 h 5"/>
                  <a:gd name="T18" fmla="*/ 0 w 5"/>
                  <a:gd name="T19" fmla="*/ 5 h 5"/>
                  <a:gd name="T20" fmla="*/ 0 w 5"/>
                  <a:gd name="T21" fmla="*/ 5 h 5"/>
                  <a:gd name="T22" fmla="*/ 5 w 5"/>
                  <a:gd name="T23" fmla="*/ 0 h 5"/>
                  <a:gd name="T24" fmla="*/ 5 w 5"/>
                  <a:gd name="T25" fmla="*/ 0 h 5"/>
                  <a:gd name="T26" fmla="*/ 5 w 5"/>
                  <a:gd name="T27" fmla="*/ 0 h 5"/>
                  <a:gd name="T28" fmla="*/ 5 w 5"/>
                  <a:gd name="T29" fmla="*/ 0 h 5"/>
                  <a:gd name="T30" fmla="*/ 5 w 5"/>
                  <a:gd name="T31" fmla="*/ 0 h 5"/>
                  <a:gd name="T32" fmla="*/ 5 w 5"/>
                  <a:gd name="T33" fmla="*/ 0 h 5"/>
                  <a:gd name="T34" fmla="*/ 5 w 5"/>
                  <a:gd name="T3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125" name="ïṧļídè" descr="a5115bd1-b08e-4ff2-8d40-1002ab2ae1a0"/>
              <p:cNvSpPr/>
              <p:nvPr/>
            </p:nvSpPr>
            <p:spPr bwMode="auto">
              <a:xfrm>
                <a:off x="4188564" y="1995877"/>
                <a:ext cx="17463" cy="15875"/>
              </a:xfrm>
              <a:custGeom>
                <a:avLst/>
                <a:gdLst>
                  <a:gd name="T0" fmla="*/ 5 w 11"/>
                  <a:gd name="T1" fmla="*/ 0 h 10"/>
                  <a:gd name="T2" fmla="*/ 5 w 11"/>
                  <a:gd name="T3" fmla="*/ 0 h 10"/>
                  <a:gd name="T4" fmla="*/ 0 w 11"/>
                  <a:gd name="T5" fmla="*/ 5 h 10"/>
                  <a:gd name="T6" fmla="*/ 5 w 11"/>
                  <a:gd name="T7" fmla="*/ 10 h 10"/>
                  <a:gd name="T8" fmla="*/ 11 w 11"/>
                  <a:gd name="T9" fmla="*/ 5 h 10"/>
                  <a:gd name="T10" fmla="*/ 11 w 11"/>
                  <a:gd name="T11" fmla="*/ 5 h 10"/>
                  <a:gd name="T12" fmla="*/ 5 w 11"/>
                  <a:gd name="T13" fmla="*/ 0 h 10"/>
                  <a:gd name="T14" fmla="*/ 5 w 11"/>
                  <a:gd name="T15" fmla="*/ 0 h 10"/>
                  <a:gd name="T16" fmla="*/ 5 w 11"/>
                  <a:gd name="T17" fmla="*/ 0 h 10"/>
                  <a:gd name="T18" fmla="*/ 5 w 11"/>
                  <a:gd name="T19" fmla="*/ 0 h 10"/>
                  <a:gd name="T20" fmla="*/ 5 w 11"/>
                  <a:gd name="T21" fmla="*/ 0 h 10"/>
                  <a:gd name="T22" fmla="*/ 5 w 11"/>
                  <a:gd name="T23" fmla="*/ 0 h 10"/>
                  <a:gd name="T24" fmla="*/ 5 w 11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0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8" y="10"/>
                      <a:pt x="11" y="8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126" name="ïSlíďe" descr="184d53af-b207-4000-8b31-075136292431"/>
              <p:cNvSpPr/>
              <p:nvPr/>
            </p:nvSpPr>
            <p:spPr bwMode="auto">
              <a:xfrm>
                <a:off x="4183801" y="1957777"/>
                <a:ext cx="15875" cy="9525"/>
              </a:xfrm>
              <a:custGeom>
                <a:avLst/>
                <a:gdLst>
                  <a:gd name="T0" fmla="*/ 10 w 10"/>
                  <a:gd name="T1" fmla="*/ 4 h 6"/>
                  <a:gd name="T2" fmla="*/ 10 w 10"/>
                  <a:gd name="T3" fmla="*/ 4 h 6"/>
                  <a:gd name="T4" fmla="*/ 10 w 10"/>
                  <a:gd name="T5" fmla="*/ 4 h 6"/>
                  <a:gd name="T6" fmla="*/ 10 w 10"/>
                  <a:gd name="T7" fmla="*/ 4 h 6"/>
                  <a:gd name="T8" fmla="*/ 10 w 10"/>
                  <a:gd name="T9" fmla="*/ 4 h 6"/>
                  <a:gd name="T10" fmla="*/ 4 w 10"/>
                  <a:gd name="T11" fmla="*/ 1 h 6"/>
                  <a:gd name="T12" fmla="*/ 4 w 10"/>
                  <a:gd name="T13" fmla="*/ 1 h 6"/>
                  <a:gd name="T14" fmla="*/ 4 w 10"/>
                  <a:gd name="T15" fmla="*/ 1 h 6"/>
                  <a:gd name="T16" fmla="*/ 0 w 10"/>
                  <a:gd name="T17" fmla="*/ 6 h 6"/>
                  <a:gd name="T18" fmla="*/ 0 w 10"/>
                  <a:gd name="T19" fmla="*/ 6 h 6"/>
                  <a:gd name="T20" fmla="*/ 4 w 10"/>
                  <a:gd name="T21" fmla="*/ 1 h 6"/>
                  <a:gd name="T22" fmla="*/ 4 w 10"/>
                  <a:gd name="T23" fmla="*/ 1 h 6"/>
                  <a:gd name="T24" fmla="*/ 5 w 10"/>
                  <a:gd name="T25" fmla="*/ 0 h 6"/>
                  <a:gd name="T26" fmla="*/ 5 w 10"/>
                  <a:gd name="T27" fmla="*/ 0 h 6"/>
                  <a:gd name="T28" fmla="*/ 4 w 10"/>
                  <a:gd name="T29" fmla="*/ 1 h 6"/>
                  <a:gd name="T30" fmla="*/ 4 w 10"/>
                  <a:gd name="T31" fmla="*/ 1 h 6"/>
                  <a:gd name="T32" fmla="*/ 5 w 10"/>
                  <a:gd name="T3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" h="6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1"/>
                      <a:pt x="0" y="3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5" y="0"/>
                      <a:pt x="5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127" name="íşlídé" descr="172779d7-f600-4215-8e56-bd0ddcdfd91a"/>
              <p:cNvSpPr/>
              <p:nvPr/>
            </p:nvSpPr>
            <p:spPr bwMode="auto">
              <a:xfrm>
                <a:off x="4183801" y="1957777"/>
                <a:ext cx="17463" cy="1746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0 h 11"/>
                  <a:gd name="T4" fmla="*/ 4 w 11"/>
                  <a:gd name="T5" fmla="*/ 1 h 11"/>
                  <a:gd name="T6" fmla="*/ 4 w 11"/>
                  <a:gd name="T7" fmla="*/ 1 h 11"/>
                  <a:gd name="T8" fmla="*/ 4 w 11"/>
                  <a:gd name="T9" fmla="*/ 1 h 11"/>
                  <a:gd name="T10" fmla="*/ 0 w 11"/>
                  <a:gd name="T11" fmla="*/ 6 h 11"/>
                  <a:gd name="T12" fmla="*/ 0 w 11"/>
                  <a:gd name="T13" fmla="*/ 7 h 11"/>
                  <a:gd name="T14" fmla="*/ 0 w 11"/>
                  <a:gd name="T15" fmla="*/ 7 h 11"/>
                  <a:gd name="T16" fmla="*/ 0 w 11"/>
                  <a:gd name="T17" fmla="*/ 7 h 11"/>
                  <a:gd name="T18" fmla="*/ 0 w 11"/>
                  <a:gd name="T19" fmla="*/ 7 h 11"/>
                  <a:gd name="T20" fmla="*/ 0 w 11"/>
                  <a:gd name="T21" fmla="*/ 7 h 11"/>
                  <a:gd name="T22" fmla="*/ 5 w 11"/>
                  <a:gd name="T23" fmla="*/ 11 h 11"/>
                  <a:gd name="T24" fmla="*/ 5 w 11"/>
                  <a:gd name="T25" fmla="*/ 11 h 11"/>
                  <a:gd name="T26" fmla="*/ 5 w 11"/>
                  <a:gd name="T27" fmla="*/ 11 h 11"/>
                  <a:gd name="T28" fmla="*/ 5 w 11"/>
                  <a:gd name="T29" fmla="*/ 11 h 11"/>
                  <a:gd name="T30" fmla="*/ 5 w 11"/>
                  <a:gd name="T31" fmla="*/ 11 h 11"/>
                  <a:gd name="T32" fmla="*/ 5 w 11"/>
                  <a:gd name="T33" fmla="*/ 11 h 11"/>
                  <a:gd name="T34" fmla="*/ 7 w 11"/>
                  <a:gd name="T35" fmla="*/ 11 h 11"/>
                  <a:gd name="T36" fmla="*/ 7 w 11"/>
                  <a:gd name="T37" fmla="*/ 11 h 11"/>
                  <a:gd name="T38" fmla="*/ 7 w 11"/>
                  <a:gd name="T39" fmla="*/ 11 h 11"/>
                  <a:gd name="T40" fmla="*/ 11 w 11"/>
                  <a:gd name="T41" fmla="*/ 6 h 11"/>
                  <a:gd name="T42" fmla="*/ 10 w 11"/>
                  <a:gd name="T43" fmla="*/ 4 h 11"/>
                  <a:gd name="T44" fmla="*/ 10 w 11"/>
                  <a:gd name="T45" fmla="*/ 4 h 11"/>
                  <a:gd name="T46" fmla="*/ 10 w 11"/>
                  <a:gd name="T47" fmla="*/ 4 h 11"/>
                  <a:gd name="T48" fmla="*/ 10 w 11"/>
                  <a:gd name="T49" fmla="*/ 4 h 11"/>
                  <a:gd name="T50" fmla="*/ 5 w 11"/>
                  <a:gd name="T51" fmla="*/ 0 h 11"/>
                  <a:gd name="T52" fmla="*/ 5 w 11"/>
                  <a:gd name="T5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" h="11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1"/>
                      <a:pt x="0" y="3"/>
                      <a:pt x="0" y="6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9"/>
                      <a:pt x="3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1"/>
                      <a:pt x="6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9" y="10"/>
                      <a:pt x="11" y="8"/>
                      <a:pt x="11" y="6"/>
                    </a:cubicBezTo>
                    <a:cubicBezTo>
                      <a:pt x="11" y="5"/>
                      <a:pt x="10" y="5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128" name="išḻiḓé" descr="a88d0957-ba53-40cc-a1bb-59d126aef2ca"/>
              <p:cNvSpPr/>
              <p:nvPr/>
            </p:nvSpPr>
            <p:spPr bwMode="auto">
              <a:xfrm>
                <a:off x="4183801" y="1957777"/>
                <a:ext cx="11113" cy="17463"/>
              </a:xfrm>
              <a:custGeom>
                <a:avLst/>
                <a:gdLst>
                  <a:gd name="T0" fmla="*/ 5 w 7"/>
                  <a:gd name="T1" fmla="*/ 11 h 11"/>
                  <a:gd name="T2" fmla="*/ 5 w 7"/>
                  <a:gd name="T3" fmla="*/ 11 h 11"/>
                  <a:gd name="T4" fmla="*/ 5 w 7"/>
                  <a:gd name="T5" fmla="*/ 11 h 11"/>
                  <a:gd name="T6" fmla="*/ 5 w 7"/>
                  <a:gd name="T7" fmla="*/ 11 h 11"/>
                  <a:gd name="T8" fmla="*/ 7 w 7"/>
                  <a:gd name="T9" fmla="*/ 11 h 11"/>
                  <a:gd name="T10" fmla="*/ 5 w 7"/>
                  <a:gd name="T11" fmla="*/ 11 h 11"/>
                  <a:gd name="T12" fmla="*/ 7 w 7"/>
                  <a:gd name="T13" fmla="*/ 11 h 11"/>
                  <a:gd name="T14" fmla="*/ 0 w 7"/>
                  <a:gd name="T15" fmla="*/ 7 h 11"/>
                  <a:gd name="T16" fmla="*/ 0 w 7"/>
                  <a:gd name="T17" fmla="*/ 7 h 11"/>
                  <a:gd name="T18" fmla="*/ 0 w 7"/>
                  <a:gd name="T19" fmla="*/ 7 h 11"/>
                  <a:gd name="T20" fmla="*/ 5 w 7"/>
                  <a:gd name="T21" fmla="*/ 0 h 11"/>
                  <a:gd name="T22" fmla="*/ 5 w 7"/>
                  <a:gd name="T23" fmla="*/ 0 h 11"/>
                  <a:gd name="T24" fmla="*/ 5 w 7"/>
                  <a:gd name="T25" fmla="*/ 0 h 11"/>
                  <a:gd name="T26" fmla="*/ 5 w 7"/>
                  <a:gd name="T27" fmla="*/ 0 h 11"/>
                  <a:gd name="T28" fmla="*/ 5 w 7"/>
                  <a:gd name="T29" fmla="*/ 0 h 11"/>
                  <a:gd name="T30" fmla="*/ 5 w 7"/>
                  <a:gd name="T3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" h="11">
                    <a:moveTo>
                      <a:pt x="5" y="11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moveTo>
                      <a:pt x="7" y="11"/>
                    </a:moveTo>
                    <a:cubicBezTo>
                      <a:pt x="6" y="11"/>
                      <a:pt x="6" y="11"/>
                      <a:pt x="5" y="11"/>
                    </a:cubicBezTo>
                    <a:cubicBezTo>
                      <a:pt x="6" y="11"/>
                      <a:pt x="6" y="11"/>
                      <a:pt x="7" y="11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129" name="ïṧľíḋè" descr="ff5c8cb2-bf1e-4118-a2e8-106ed24200f3"/>
              <p:cNvSpPr/>
              <p:nvPr/>
            </p:nvSpPr>
            <p:spPr bwMode="auto">
              <a:xfrm>
                <a:off x="4169514" y="1922852"/>
                <a:ext cx="17463" cy="7938"/>
              </a:xfrm>
              <a:custGeom>
                <a:avLst/>
                <a:gdLst>
                  <a:gd name="T0" fmla="*/ 10 w 11"/>
                  <a:gd name="T1" fmla="*/ 2 h 5"/>
                  <a:gd name="T2" fmla="*/ 10 w 11"/>
                  <a:gd name="T3" fmla="*/ 2 h 5"/>
                  <a:gd name="T4" fmla="*/ 11 w 11"/>
                  <a:gd name="T5" fmla="*/ 5 h 5"/>
                  <a:gd name="T6" fmla="*/ 11 w 11"/>
                  <a:gd name="T7" fmla="*/ 5 h 5"/>
                  <a:gd name="T8" fmla="*/ 10 w 11"/>
                  <a:gd name="T9" fmla="*/ 2 h 5"/>
                  <a:gd name="T10" fmla="*/ 10 w 11"/>
                  <a:gd name="T11" fmla="*/ 2 h 5"/>
                  <a:gd name="T12" fmla="*/ 10 w 11"/>
                  <a:gd name="T13" fmla="*/ 2 h 5"/>
                  <a:gd name="T14" fmla="*/ 3 w 11"/>
                  <a:gd name="T15" fmla="*/ 0 h 5"/>
                  <a:gd name="T16" fmla="*/ 3 w 11"/>
                  <a:gd name="T17" fmla="*/ 0 h 5"/>
                  <a:gd name="T18" fmla="*/ 3 w 11"/>
                  <a:gd name="T19" fmla="*/ 0 h 5"/>
                  <a:gd name="T20" fmla="*/ 0 w 11"/>
                  <a:gd name="T21" fmla="*/ 5 h 5"/>
                  <a:gd name="T22" fmla="*/ 0 w 11"/>
                  <a:gd name="T23" fmla="*/ 5 h 5"/>
                  <a:gd name="T24" fmla="*/ 3 w 11"/>
                  <a:gd name="T25" fmla="*/ 0 h 5"/>
                  <a:gd name="T26" fmla="*/ 3 w 11"/>
                  <a:gd name="T27" fmla="*/ 0 h 5"/>
                  <a:gd name="T28" fmla="*/ 5 w 11"/>
                  <a:gd name="T29" fmla="*/ 0 h 5"/>
                  <a:gd name="T30" fmla="*/ 5 w 11"/>
                  <a:gd name="T31" fmla="*/ 0 h 5"/>
                  <a:gd name="T32" fmla="*/ 3 w 11"/>
                  <a:gd name="T33" fmla="*/ 0 h 5"/>
                  <a:gd name="T34" fmla="*/ 3 w 11"/>
                  <a:gd name="T35" fmla="*/ 0 h 5"/>
                  <a:gd name="T36" fmla="*/ 5 w 11"/>
                  <a:gd name="T3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5">
                    <a:moveTo>
                      <a:pt x="10" y="2"/>
                    </a:moveTo>
                    <a:cubicBezTo>
                      <a:pt x="10" y="2"/>
                      <a:pt x="10" y="2"/>
                      <a:pt x="10" y="2"/>
                    </a:cubicBezTo>
                    <a:cubicBezTo>
                      <a:pt x="10" y="3"/>
                      <a:pt x="10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4"/>
                      <a:pt x="10" y="3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130" name="íṩlîḍè" descr="251cbcaf-617a-4a27-96ba-709539127fac"/>
              <p:cNvSpPr/>
              <p:nvPr/>
            </p:nvSpPr>
            <p:spPr bwMode="auto">
              <a:xfrm>
                <a:off x="4169514" y="1922852"/>
                <a:ext cx="17463" cy="15875"/>
              </a:xfrm>
              <a:custGeom>
                <a:avLst/>
                <a:gdLst>
                  <a:gd name="T0" fmla="*/ 5 w 11"/>
                  <a:gd name="T1" fmla="*/ 0 h 10"/>
                  <a:gd name="T2" fmla="*/ 5 w 11"/>
                  <a:gd name="T3" fmla="*/ 0 h 10"/>
                  <a:gd name="T4" fmla="*/ 3 w 11"/>
                  <a:gd name="T5" fmla="*/ 0 h 10"/>
                  <a:gd name="T6" fmla="*/ 3 w 11"/>
                  <a:gd name="T7" fmla="*/ 0 h 10"/>
                  <a:gd name="T8" fmla="*/ 3 w 11"/>
                  <a:gd name="T9" fmla="*/ 0 h 10"/>
                  <a:gd name="T10" fmla="*/ 0 w 11"/>
                  <a:gd name="T11" fmla="*/ 5 h 10"/>
                  <a:gd name="T12" fmla="*/ 1 w 11"/>
                  <a:gd name="T13" fmla="*/ 7 h 10"/>
                  <a:gd name="T14" fmla="*/ 1 w 11"/>
                  <a:gd name="T15" fmla="*/ 8 h 10"/>
                  <a:gd name="T16" fmla="*/ 1 w 11"/>
                  <a:gd name="T17" fmla="*/ 8 h 10"/>
                  <a:gd name="T18" fmla="*/ 1 w 11"/>
                  <a:gd name="T19" fmla="*/ 8 h 10"/>
                  <a:gd name="T20" fmla="*/ 1 w 11"/>
                  <a:gd name="T21" fmla="*/ 8 h 10"/>
                  <a:gd name="T22" fmla="*/ 5 w 11"/>
                  <a:gd name="T23" fmla="*/ 10 h 10"/>
                  <a:gd name="T24" fmla="*/ 5 w 11"/>
                  <a:gd name="T25" fmla="*/ 10 h 10"/>
                  <a:gd name="T26" fmla="*/ 5 w 11"/>
                  <a:gd name="T27" fmla="*/ 10 h 10"/>
                  <a:gd name="T28" fmla="*/ 5 w 11"/>
                  <a:gd name="T29" fmla="*/ 10 h 10"/>
                  <a:gd name="T30" fmla="*/ 5 w 11"/>
                  <a:gd name="T31" fmla="*/ 10 h 10"/>
                  <a:gd name="T32" fmla="*/ 5 w 11"/>
                  <a:gd name="T33" fmla="*/ 10 h 10"/>
                  <a:gd name="T34" fmla="*/ 8 w 11"/>
                  <a:gd name="T35" fmla="*/ 9 h 10"/>
                  <a:gd name="T36" fmla="*/ 8 w 11"/>
                  <a:gd name="T37" fmla="*/ 9 h 10"/>
                  <a:gd name="T38" fmla="*/ 8 w 11"/>
                  <a:gd name="T39" fmla="*/ 9 h 10"/>
                  <a:gd name="T40" fmla="*/ 11 w 11"/>
                  <a:gd name="T41" fmla="*/ 5 h 10"/>
                  <a:gd name="T42" fmla="*/ 10 w 11"/>
                  <a:gd name="T43" fmla="*/ 2 h 10"/>
                  <a:gd name="T44" fmla="*/ 10 w 11"/>
                  <a:gd name="T45" fmla="*/ 2 h 10"/>
                  <a:gd name="T46" fmla="*/ 5 w 11"/>
                  <a:gd name="T47" fmla="*/ 0 h 10"/>
                  <a:gd name="T48" fmla="*/ 5 w 11"/>
                  <a:gd name="T4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" h="10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0" y="3"/>
                      <a:pt x="0" y="5"/>
                    </a:cubicBezTo>
                    <a:cubicBezTo>
                      <a:pt x="0" y="6"/>
                      <a:pt x="0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9"/>
                      <a:pt x="3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7" y="10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10" y="8"/>
                      <a:pt x="11" y="7"/>
                      <a:pt x="11" y="5"/>
                    </a:cubicBezTo>
                    <a:cubicBezTo>
                      <a:pt x="10" y="4"/>
                      <a:pt x="10" y="3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0"/>
                      <a:pt x="7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131" name="iSḻïḍè" descr="12267dd2-13aa-4d98-a0e3-13f4b241080e"/>
              <p:cNvSpPr/>
              <p:nvPr/>
            </p:nvSpPr>
            <p:spPr bwMode="auto">
              <a:xfrm>
                <a:off x="4171101" y="1922852"/>
                <a:ext cx="11113" cy="15875"/>
              </a:xfrm>
              <a:custGeom>
                <a:avLst/>
                <a:gdLst>
                  <a:gd name="T0" fmla="*/ 4 w 7"/>
                  <a:gd name="T1" fmla="*/ 10 h 10"/>
                  <a:gd name="T2" fmla="*/ 4 w 7"/>
                  <a:gd name="T3" fmla="*/ 10 h 10"/>
                  <a:gd name="T4" fmla="*/ 4 w 7"/>
                  <a:gd name="T5" fmla="*/ 10 h 10"/>
                  <a:gd name="T6" fmla="*/ 4 w 7"/>
                  <a:gd name="T7" fmla="*/ 10 h 10"/>
                  <a:gd name="T8" fmla="*/ 7 w 7"/>
                  <a:gd name="T9" fmla="*/ 9 h 10"/>
                  <a:gd name="T10" fmla="*/ 4 w 7"/>
                  <a:gd name="T11" fmla="*/ 10 h 10"/>
                  <a:gd name="T12" fmla="*/ 7 w 7"/>
                  <a:gd name="T13" fmla="*/ 9 h 10"/>
                  <a:gd name="T14" fmla="*/ 0 w 7"/>
                  <a:gd name="T15" fmla="*/ 8 h 10"/>
                  <a:gd name="T16" fmla="*/ 0 w 7"/>
                  <a:gd name="T17" fmla="*/ 8 h 10"/>
                  <a:gd name="T18" fmla="*/ 0 w 7"/>
                  <a:gd name="T19" fmla="*/ 8 h 10"/>
                  <a:gd name="T20" fmla="*/ 4 w 7"/>
                  <a:gd name="T21" fmla="*/ 0 h 10"/>
                  <a:gd name="T22" fmla="*/ 4 w 7"/>
                  <a:gd name="T23" fmla="*/ 0 h 10"/>
                  <a:gd name="T24" fmla="*/ 4 w 7"/>
                  <a:gd name="T25" fmla="*/ 0 h 10"/>
                  <a:gd name="T26" fmla="*/ 4 w 7"/>
                  <a:gd name="T27" fmla="*/ 0 h 10"/>
                  <a:gd name="T28" fmla="*/ 4 w 7"/>
                  <a:gd name="T29" fmla="*/ 0 h 10"/>
                  <a:gd name="T30" fmla="*/ 4 w 7"/>
                  <a:gd name="T3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" h="10">
                    <a:moveTo>
                      <a:pt x="4" y="10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moveTo>
                      <a:pt x="7" y="9"/>
                    </a:moveTo>
                    <a:cubicBezTo>
                      <a:pt x="6" y="10"/>
                      <a:pt x="5" y="10"/>
                      <a:pt x="4" y="10"/>
                    </a:cubicBezTo>
                    <a:cubicBezTo>
                      <a:pt x="5" y="10"/>
                      <a:pt x="6" y="10"/>
                      <a:pt x="7" y="9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132" name="iṩḻîdè" descr="064f6445-b33f-4d11-a7b1-7bfc8275e6df"/>
              <p:cNvSpPr/>
              <p:nvPr/>
            </p:nvSpPr>
            <p:spPr bwMode="auto">
              <a:xfrm>
                <a:off x="751626" y="2984889"/>
                <a:ext cx="1376363" cy="757238"/>
              </a:xfrm>
              <a:custGeom>
                <a:avLst/>
                <a:gdLst>
                  <a:gd name="T0" fmla="*/ 853 w 853"/>
                  <a:gd name="T1" fmla="*/ 277 h 469"/>
                  <a:gd name="T2" fmla="*/ 764 w 853"/>
                  <a:gd name="T3" fmla="*/ 189 h 469"/>
                  <a:gd name="T4" fmla="*/ 722 w 853"/>
                  <a:gd name="T5" fmla="*/ 201 h 469"/>
                  <a:gd name="T6" fmla="*/ 645 w 853"/>
                  <a:gd name="T7" fmla="*/ 178 h 469"/>
                  <a:gd name="T8" fmla="*/ 635 w 853"/>
                  <a:gd name="T9" fmla="*/ 179 h 469"/>
                  <a:gd name="T10" fmla="*/ 407 w 853"/>
                  <a:gd name="T11" fmla="*/ 0 h 469"/>
                  <a:gd name="T12" fmla="*/ 199 w 853"/>
                  <a:gd name="T13" fmla="*/ 126 h 469"/>
                  <a:gd name="T14" fmla="*/ 172 w 853"/>
                  <a:gd name="T15" fmla="*/ 124 h 469"/>
                  <a:gd name="T16" fmla="*/ 0 w 853"/>
                  <a:gd name="T17" fmla="*/ 296 h 469"/>
                  <a:gd name="T18" fmla="*/ 172 w 853"/>
                  <a:gd name="T19" fmla="*/ 469 h 469"/>
                  <a:gd name="T20" fmla="*/ 280 w 853"/>
                  <a:gd name="T21" fmla="*/ 431 h 469"/>
                  <a:gd name="T22" fmla="*/ 407 w 853"/>
                  <a:gd name="T23" fmla="*/ 469 h 469"/>
                  <a:gd name="T24" fmla="*/ 542 w 853"/>
                  <a:gd name="T25" fmla="*/ 426 h 469"/>
                  <a:gd name="T26" fmla="*/ 645 w 853"/>
                  <a:gd name="T27" fmla="*/ 469 h 469"/>
                  <a:gd name="T28" fmla="*/ 784 w 853"/>
                  <a:gd name="T29" fmla="*/ 363 h 469"/>
                  <a:gd name="T30" fmla="*/ 853 w 853"/>
                  <a:gd name="T31" fmla="*/ 277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3" h="469">
                    <a:moveTo>
                      <a:pt x="853" y="277"/>
                    </a:moveTo>
                    <a:cubicBezTo>
                      <a:pt x="853" y="229"/>
                      <a:pt x="813" y="189"/>
                      <a:pt x="764" y="189"/>
                    </a:cubicBezTo>
                    <a:cubicBezTo>
                      <a:pt x="749" y="189"/>
                      <a:pt x="734" y="193"/>
                      <a:pt x="722" y="201"/>
                    </a:cubicBezTo>
                    <a:cubicBezTo>
                      <a:pt x="699" y="186"/>
                      <a:pt x="673" y="178"/>
                      <a:pt x="645" y="178"/>
                    </a:cubicBezTo>
                    <a:cubicBezTo>
                      <a:pt x="641" y="178"/>
                      <a:pt x="638" y="179"/>
                      <a:pt x="635" y="179"/>
                    </a:cubicBezTo>
                    <a:cubicBezTo>
                      <a:pt x="610" y="76"/>
                      <a:pt x="517" y="0"/>
                      <a:pt x="407" y="0"/>
                    </a:cubicBezTo>
                    <a:cubicBezTo>
                      <a:pt x="316" y="0"/>
                      <a:pt x="238" y="51"/>
                      <a:pt x="199" y="126"/>
                    </a:cubicBezTo>
                    <a:cubicBezTo>
                      <a:pt x="190" y="125"/>
                      <a:pt x="181" y="124"/>
                      <a:pt x="172" y="124"/>
                    </a:cubicBezTo>
                    <a:cubicBezTo>
                      <a:pt x="77" y="124"/>
                      <a:pt x="0" y="201"/>
                      <a:pt x="0" y="296"/>
                    </a:cubicBezTo>
                    <a:cubicBezTo>
                      <a:pt x="0" y="392"/>
                      <a:pt x="77" y="469"/>
                      <a:pt x="172" y="469"/>
                    </a:cubicBezTo>
                    <a:cubicBezTo>
                      <a:pt x="213" y="469"/>
                      <a:pt x="250" y="455"/>
                      <a:pt x="280" y="431"/>
                    </a:cubicBezTo>
                    <a:cubicBezTo>
                      <a:pt x="316" y="455"/>
                      <a:pt x="360" y="469"/>
                      <a:pt x="407" y="469"/>
                    </a:cubicBezTo>
                    <a:cubicBezTo>
                      <a:pt x="457" y="469"/>
                      <a:pt x="504" y="453"/>
                      <a:pt x="542" y="426"/>
                    </a:cubicBezTo>
                    <a:cubicBezTo>
                      <a:pt x="568" y="453"/>
                      <a:pt x="604" y="469"/>
                      <a:pt x="645" y="469"/>
                    </a:cubicBezTo>
                    <a:cubicBezTo>
                      <a:pt x="711" y="469"/>
                      <a:pt x="767" y="424"/>
                      <a:pt x="784" y="363"/>
                    </a:cubicBezTo>
                    <a:cubicBezTo>
                      <a:pt x="823" y="354"/>
                      <a:pt x="853" y="319"/>
                      <a:pt x="853" y="277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133" name="işľïḍe" descr="afdeaa51-efd1-4aae-b196-9652749a8666"/>
              <p:cNvSpPr/>
              <p:nvPr/>
            </p:nvSpPr>
            <p:spPr bwMode="auto">
              <a:xfrm>
                <a:off x="1894626" y="2153039"/>
                <a:ext cx="954088" cy="801688"/>
              </a:xfrm>
              <a:custGeom>
                <a:avLst/>
                <a:gdLst>
                  <a:gd name="T0" fmla="*/ 547 w 592"/>
                  <a:gd name="T1" fmla="*/ 292 h 497"/>
                  <a:gd name="T2" fmla="*/ 571 w 592"/>
                  <a:gd name="T3" fmla="*/ 198 h 497"/>
                  <a:gd name="T4" fmla="*/ 373 w 592"/>
                  <a:gd name="T5" fmla="*/ 0 h 497"/>
                  <a:gd name="T6" fmla="*/ 177 w 592"/>
                  <a:gd name="T7" fmla="*/ 185 h 497"/>
                  <a:gd name="T8" fmla="*/ 152 w 592"/>
                  <a:gd name="T9" fmla="*/ 183 h 497"/>
                  <a:gd name="T10" fmla="*/ 0 w 592"/>
                  <a:gd name="T11" fmla="*/ 334 h 497"/>
                  <a:gd name="T12" fmla="*/ 152 w 592"/>
                  <a:gd name="T13" fmla="*/ 485 h 497"/>
                  <a:gd name="T14" fmla="*/ 224 w 592"/>
                  <a:gd name="T15" fmla="*/ 467 h 497"/>
                  <a:gd name="T16" fmla="*/ 340 w 592"/>
                  <a:gd name="T17" fmla="*/ 485 h 497"/>
                  <a:gd name="T18" fmla="*/ 414 w 592"/>
                  <a:gd name="T19" fmla="*/ 478 h 497"/>
                  <a:gd name="T20" fmla="*/ 478 w 592"/>
                  <a:gd name="T21" fmla="*/ 497 h 497"/>
                  <a:gd name="T22" fmla="*/ 592 w 592"/>
                  <a:gd name="T23" fmla="*/ 383 h 497"/>
                  <a:gd name="T24" fmla="*/ 547 w 592"/>
                  <a:gd name="T25" fmla="*/ 292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2" h="497">
                    <a:moveTo>
                      <a:pt x="547" y="292"/>
                    </a:moveTo>
                    <a:cubicBezTo>
                      <a:pt x="562" y="264"/>
                      <a:pt x="571" y="232"/>
                      <a:pt x="571" y="198"/>
                    </a:cubicBezTo>
                    <a:cubicBezTo>
                      <a:pt x="571" y="89"/>
                      <a:pt x="482" y="0"/>
                      <a:pt x="373" y="0"/>
                    </a:cubicBezTo>
                    <a:cubicBezTo>
                      <a:pt x="269" y="0"/>
                      <a:pt x="183" y="82"/>
                      <a:pt x="177" y="185"/>
                    </a:cubicBezTo>
                    <a:cubicBezTo>
                      <a:pt x="168" y="183"/>
                      <a:pt x="160" y="183"/>
                      <a:pt x="152" y="183"/>
                    </a:cubicBezTo>
                    <a:cubicBezTo>
                      <a:pt x="68" y="183"/>
                      <a:pt x="0" y="250"/>
                      <a:pt x="0" y="334"/>
                    </a:cubicBezTo>
                    <a:cubicBezTo>
                      <a:pt x="0" y="418"/>
                      <a:pt x="68" y="485"/>
                      <a:pt x="152" y="485"/>
                    </a:cubicBezTo>
                    <a:cubicBezTo>
                      <a:pt x="178" y="485"/>
                      <a:pt x="203" y="479"/>
                      <a:pt x="224" y="467"/>
                    </a:cubicBezTo>
                    <a:cubicBezTo>
                      <a:pt x="256" y="478"/>
                      <a:pt x="296" y="485"/>
                      <a:pt x="340" y="485"/>
                    </a:cubicBezTo>
                    <a:cubicBezTo>
                      <a:pt x="367" y="485"/>
                      <a:pt x="392" y="483"/>
                      <a:pt x="414" y="478"/>
                    </a:cubicBezTo>
                    <a:cubicBezTo>
                      <a:pt x="432" y="490"/>
                      <a:pt x="454" y="497"/>
                      <a:pt x="478" y="497"/>
                    </a:cubicBezTo>
                    <a:cubicBezTo>
                      <a:pt x="541" y="497"/>
                      <a:pt x="592" y="446"/>
                      <a:pt x="592" y="383"/>
                    </a:cubicBezTo>
                    <a:cubicBezTo>
                      <a:pt x="592" y="346"/>
                      <a:pt x="574" y="313"/>
                      <a:pt x="547" y="29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134" name="ïš1ide" descr="638f39e5-d2ec-4346-a122-137dd4baf922"/>
              <p:cNvSpPr/>
              <p:nvPr/>
            </p:nvSpPr>
            <p:spPr bwMode="auto">
              <a:xfrm>
                <a:off x="4331439" y="3027752"/>
                <a:ext cx="1128713" cy="808038"/>
              </a:xfrm>
              <a:custGeom>
                <a:avLst/>
                <a:gdLst>
                  <a:gd name="T0" fmla="*/ 559 w 699"/>
                  <a:gd name="T1" fmla="*/ 124 h 501"/>
                  <a:gd name="T2" fmla="*/ 533 w 699"/>
                  <a:gd name="T3" fmla="*/ 126 h 501"/>
                  <a:gd name="T4" fmla="*/ 377 w 699"/>
                  <a:gd name="T5" fmla="*/ 0 h 501"/>
                  <a:gd name="T6" fmla="*/ 219 w 699"/>
                  <a:gd name="T7" fmla="*/ 147 h 501"/>
                  <a:gd name="T8" fmla="*/ 141 w 699"/>
                  <a:gd name="T9" fmla="*/ 124 h 501"/>
                  <a:gd name="T10" fmla="*/ 0 w 699"/>
                  <a:gd name="T11" fmla="*/ 265 h 501"/>
                  <a:gd name="T12" fmla="*/ 141 w 699"/>
                  <a:gd name="T13" fmla="*/ 406 h 501"/>
                  <a:gd name="T14" fmla="*/ 220 w 699"/>
                  <a:gd name="T15" fmla="*/ 381 h 501"/>
                  <a:gd name="T16" fmla="*/ 365 w 699"/>
                  <a:gd name="T17" fmla="*/ 501 h 501"/>
                  <a:gd name="T18" fmla="*/ 506 w 699"/>
                  <a:gd name="T19" fmla="*/ 395 h 501"/>
                  <a:gd name="T20" fmla="*/ 559 w 699"/>
                  <a:gd name="T21" fmla="*/ 406 h 501"/>
                  <a:gd name="T22" fmla="*/ 699 w 699"/>
                  <a:gd name="T23" fmla="*/ 265 h 501"/>
                  <a:gd name="T24" fmla="*/ 559 w 699"/>
                  <a:gd name="T25" fmla="*/ 124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9" h="501">
                    <a:moveTo>
                      <a:pt x="559" y="124"/>
                    </a:moveTo>
                    <a:cubicBezTo>
                      <a:pt x="550" y="124"/>
                      <a:pt x="541" y="125"/>
                      <a:pt x="533" y="126"/>
                    </a:cubicBezTo>
                    <a:cubicBezTo>
                      <a:pt x="518" y="54"/>
                      <a:pt x="454" y="0"/>
                      <a:pt x="377" y="0"/>
                    </a:cubicBezTo>
                    <a:cubicBezTo>
                      <a:pt x="293" y="0"/>
                      <a:pt x="224" y="65"/>
                      <a:pt x="219" y="147"/>
                    </a:cubicBezTo>
                    <a:cubicBezTo>
                      <a:pt x="196" y="133"/>
                      <a:pt x="170" y="124"/>
                      <a:pt x="141" y="124"/>
                    </a:cubicBezTo>
                    <a:cubicBezTo>
                      <a:pt x="63" y="124"/>
                      <a:pt x="0" y="187"/>
                      <a:pt x="0" y="265"/>
                    </a:cubicBezTo>
                    <a:cubicBezTo>
                      <a:pt x="0" y="343"/>
                      <a:pt x="63" y="406"/>
                      <a:pt x="141" y="406"/>
                    </a:cubicBezTo>
                    <a:cubicBezTo>
                      <a:pt x="170" y="406"/>
                      <a:pt x="198" y="396"/>
                      <a:pt x="220" y="381"/>
                    </a:cubicBezTo>
                    <a:cubicBezTo>
                      <a:pt x="233" y="449"/>
                      <a:pt x="293" y="501"/>
                      <a:pt x="365" y="501"/>
                    </a:cubicBezTo>
                    <a:cubicBezTo>
                      <a:pt x="432" y="501"/>
                      <a:pt x="488" y="456"/>
                      <a:pt x="506" y="395"/>
                    </a:cubicBezTo>
                    <a:cubicBezTo>
                      <a:pt x="522" y="402"/>
                      <a:pt x="540" y="406"/>
                      <a:pt x="559" y="406"/>
                    </a:cubicBezTo>
                    <a:cubicBezTo>
                      <a:pt x="636" y="406"/>
                      <a:pt x="699" y="343"/>
                      <a:pt x="699" y="265"/>
                    </a:cubicBezTo>
                    <a:cubicBezTo>
                      <a:pt x="699" y="187"/>
                      <a:pt x="636" y="124"/>
                      <a:pt x="559" y="124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</p:grpSp>
        <p:grpSp>
          <p:nvGrpSpPr>
            <p:cNvPr id="151" name="组合 150" descr="b3922210-2e41-41f6-98a2-a253896e9b45"/>
            <p:cNvGrpSpPr/>
            <p:nvPr/>
          </p:nvGrpSpPr>
          <p:grpSpPr>
            <a:xfrm>
              <a:off x="5918199" y="2012619"/>
              <a:ext cx="5031741" cy="755015"/>
              <a:chOff x="5918199" y="2012619"/>
              <a:chExt cx="5031741" cy="755015"/>
            </a:xfrm>
          </p:grpSpPr>
          <p:sp>
            <p:nvSpPr>
              <p:cNvPr id="9" name="Icon1" descr="4ad721d4-0ab4-4805-920f-11948d71f5a4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5918199" y="2179811"/>
                <a:ext cx="405974" cy="485892"/>
              </a:xfrm>
              <a:custGeom>
                <a:avLst/>
                <a:gdLst>
                  <a:gd name="connsiteX0" fmla="*/ 206367 w 449768"/>
                  <a:gd name="connsiteY0" fmla="*/ 423375 h 538305"/>
                  <a:gd name="connsiteX1" fmla="*/ 208536 w 449768"/>
                  <a:gd name="connsiteY1" fmla="*/ 434347 h 538305"/>
                  <a:gd name="connsiteX2" fmla="*/ 136133 w 449768"/>
                  <a:gd name="connsiteY2" fmla="*/ 527584 h 538305"/>
                  <a:gd name="connsiteX3" fmla="*/ 120760 w 449768"/>
                  <a:gd name="connsiteY3" fmla="*/ 517169 h 538305"/>
                  <a:gd name="connsiteX4" fmla="*/ 192667 w 449768"/>
                  <a:gd name="connsiteY4" fmla="*/ 423933 h 538305"/>
                  <a:gd name="connsiteX5" fmla="*/ 206367 w 449768"/>
                  <a:gd name="connsiteY5" fmla="*/ 423375 h 538305"/>
                  <a:gd name="connsiteX6" fmla="*/ 158371 w 449768"/>
                  <a:gd name="connsiteY6" fmla="*/ 386315 h 538305"/>
                  <a:gd name="connsiteX7" fmla="*/ 160292 w 449768"/>
                  <a:gd name="connsiteY7" fmla="*/ 397002 h 538305"/>
                  <a:gd name="connsiteX8" fmla="*/ 51725 w 449768"/>
                  <a:gd name="connsiteY8" fmla="*/ 536376 h 538305"/>
                  <a:gd name="connsiteX9" fmla="*/ 41315 w 449768"/>
                  <a:gd name="connsiteY9" fmla="*/ 525997 h 538305"/>
                  <a:gd name="connsiteX10" fmla="*/ 144924 w 449768"/>
                  <a:gd name="connsiteY10" fmla="*/ 387118 h 538305"/>
                  <a:gd name="connsiteX11" fmla="*/ 158371 w 449768"/>
                  <a:gd name="connsiteY11" fmla="*/ 386315 h 538305"/>
                  <a:gd name="connsiteX12" fmla="*/ 112005 w 449768"/>
                  <a:gd name="connsiteY12" fmla="*/ 349971 h 538305"/>
                  <a:gd name="connsiteX13" fmla="*/ 113740 w 449768"/>
                  <a:gd name="connsiteY13" fmla="*/ 362927 h 538305"/>
                  <a:gd name="connsiteX14" fmla="*/ 41338 w 449768"/>
                  <a:gd name="connsiteY14" fmla="*/ 455221 h 538305"/>
                  <a:gd name="connsiteX15" fmla="*/ 25965 w 449768"/>
                  <a:gd name="connsiteY15" fmla="*/ 444857 h 538305"/>
                  <a:gd name="connsiteX16" fmla="*/ 98367 w 449768"/>
                  <a:gd name="connsiteY16" fmla="*/ 352562 h 538305"/>
                  <a:gd name="connsiteX17" fmla="*/ 112005 w 449768"/>
                  <a:gd name="connsiteY17" fmla="*/ 349971 h 538305"/>
                  <a:gd name="connsiteX18" fmla="*/ 287508 w 449768"/>
                  <a:gd name="connsiteY18" fmla="*/ 153269 h 538305"/>
                  <a:gd name="connsiteX19" fmla="*/ 261020 w 449768"/>
                  <a:gd name="connsiteY19" fmla="*/ 165441 h 538305"/>
                  <a:gd name="connsiteX20" fmla="*/ 255548 w 449768"/>
                  <a:gd name="connsiteY20" fmla="*/ 175874 h 538305"/>
                  <a:gd name="connsiteX21" fmla="*/ 276441 w 449768"/>
                  <a:gd name="connsiteY21" fmla="*/ 232511 h 538305"/>
                  <a:gd name="connsiteX22" fmla="*/ 328174 w 449768"/>
                  <a:gd name="connsiteY22" fmla="*/ 227543 h 538305"/>
                  <a:gd name="connsiteX23" fmla="*/ 333645 w 449768"/>
                  <a:gd name="connsiteY23" fmla="*/ 217110 h 538305"/>
                  <a:gd name="connsiteX24" fmla="*/ 317727 w 449768"/>
                  <a:gd name="connsiteY24" fmla="*/ 160472 h 538305"/>
                  <a:gd name="connsiteX25" fmla="*/ 287508 w 449768"/>
                  <a:gd name="connsiteY25" fmla="*/ 153269 h 538305"/>
                  <a:gd name="connsiteX26" fmla="*/ 437111 w 449768"/>
                  <a:gd name="connsiteY26" fmla="*/ 0 h 538305"/>
                  <a:gd name="connsiteX27" fmla="*/ 442086 w 449768"/>
                  <a:gd name="connsiteY27" fmla="*/ 0 h 538305"/>
                  <a:gd name="connsiteX28" fmla="*/ 447557 w 449768"/>
                  <a:gd name="connsiteY28" fmla="*/ 4968 h 538305"/>
                  <a:gd name="connsiteX29" fmla="*/ 447557 w 449768"/>
                  <a:gd name="connsiteY29" fmla="*/ 9937 h 538305"/>
                  <a:gd name="connsiteX30" fmla="*/ 447557 w 449768"/>
                  <a:gd name="connsiteY30" fmla="*/ 20370 h 538305"/>
                  <a:gd name="connsiteX31" fmla="*/ 447557 w 449768"/>
                  <a:gd name="connsiteY31" fmla="*/ 46204 h 538305"/>
                  <a:gd name="connsiteX32" fmla="*/ 442086 w 449768"/>
                  <a:gd name="connsiteY32" fmla="*/ 103338 h 538305"/>
                  <a:gd name="connsiteX33" fmla="*/ 442086 w 449768"/>
                  <a:gd name="connsiteY33" fmla="*/ 113771 h 538305"/>
                  <a:gd name="connsiteX34" fmla="*/ 437111 w 449768"/>
                  <a:gd name="connsiteY34" fmla="*/ 134141 h 538305"/>
                  <a:gd name="connsiteX35" fmla="*/ 421194 w 449768"/>
                  <a:gd name="connsiteY35" fmla="*/ 175874 h 538305"/>
                  <a:gd name="connsiteX36" fmla="*/ 354040 w 449768"/>
                  <a:gd name="connsiteY36" fmla="*/ 289645 h 538305"/>
                  <a:gd name="connsiteX37" fmla="*/ 344091 w 449768"/>
                  <a:gd name="connsiteY37" fmla="*/ 325913 h 538305"/>
                  <a:gd name="connsiteX38" fmla="*/ 276441 w 449768"/>
                  <a:gd name="connsiteY38" fmla="*/ 506754 h 538305"/>
                  <a:gd name="connsiteX39" fmla="*/ 261020 w 449768"/>
                  <a:gd name="connsiteY39" fmla="*/ 496321 h 538305"/>
                  <a:gd name="connsiteX40" fmla="*/ 17278 w 449768"/>
                  <a:gd name="connsiteY40" fmla="*/ 310511 h 538305"/>
                  <a:gd name="connsiteX41" fmla="*/ 1858 w 449768"/>
                  <a:gd name="connsiteY41" fmla="*/ 289645 h 538305"/>
                  <a:gd name="connsiteX42" fmla="*/ 162528 w 449768"/>
                  <a:gd name="connsiteY42" fmla="*/ 186307 h 538305"/>
                  <a:gd name="connsiteX43" fmla="*/ 193369 w 449768"/>
                  <a:gd name="connsiteY43" fmla="*/ 165441 h 538305"/>
                  <a:gd name="connsiteX44" fmla="*/ 312753 w 449768"/>
                  <a:gd name="connsiteY44" fmla="*/ 51669 h 538305"/>
                  <a:gd name="connsiteX45" fmla="*/ 400799 w 449768"/>
                  <a:gd name="connsiteY45" fmla="*/ 9937 h 538305"/>
                  <a:gd name="connsiteX46" fmla="*/ 426665 w 449768"/>
                  <a:gd name="connsiteY46" fmla="*/ 4968 h 538305"/>
                  <a:gd name="connsiteX47" fmla="*/ 437111 w 449768"/>
                  <a:gd name="connsiteY47" fmla="*/ 0 h 53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49768" h="538305">
                    <a:moveTo>
                      <a:pt x="206367" y="423375"/>
                    </a:moveTo>
                    <a:cubicBezTo>
                      <a:pt x="209652" y="425297"/>
                      <a:pt x="211016" y="429140"/>
                      <a:pt x="208536" y="434347"/>
                    </a:cubicBezTo>
                    <a:cubicBezTo>
                      <a:pt x="198122" y="460136"/>
                      <a:pt x="172335" y="506754"/>
                      <a:pt x="136133" y="527584"/>
                    </a:cubicBezTo>
                    <a:cubicBezTo>
                      <a:pt x="125719" y="532543"/>
                      <a:pt x="115305" y="527584"/>
                      <a:pt x="120760" y="517169"/>
                    </a:cubicBezTo>
                    <a:cubicBezTo>
                      <a:pt x="130678" y="491380"/>
                      <a:pt x="151507" y="450217"/>
                      <a:pt x="192667" y="423933"/>
                    </a:cubicBezTo>
                    <a:cubicBezTo>
                      <a:pt x="197874" y="421453"/>
                      <a:pt x="203081" y="421453"/>
                      <a:pt x="206367" y="423375"/>
                    </a:cubicBezTo>
                    <a:close/>
                    <a:moveTo>
                      <a:pt x="158371" y="386315"/>
                    </a:moveTo>
                    <a:cubicBezTo>
                      <a:pt x="161532" y="388230"/>
                      <a:pt x="162771" y="392060"/>
                      <a:pt x="160292" y="397002"/>
                    </a:cubicBezTo>
                    <a:cubicBezTo>
                      <a:pt x="144924" y="433081"/>
                      <a:pt x="113693" y="500297"/>
                      <a:pt x="51725" y="536376"/>
                    </a:cubicBezTo>
                    <a:cubicBezTo>
                      <a:pt x="41315" y="541318"/>
                      <a:pt x="36357" y="536376"/>
                      <a:pt x="41315" y="525997"/>
                    </a:cubicBezTo>
                    <a:cubicBezTo>
                      <a:pt x="51725" y="489918"/>
                      <a:pt x="82957" y="422702"/>
                      <a:pt x="144924" y="387118"/>
                    </a:cubicBezTo>
                    <a:cubicBezTo>
                      <a:pt x="150130" y="384399"/>
                      <a:pt x="155211" y="384399"/>
                      <a:pt x="158371" y="386315"/>
                    </a:cubicBezTo>
                    <a:close/>
                    <a:moveTo>
                      <a:pt x="112005" y="349971"/>
                    </a:moveTo>
                    <a:cubicBezTo>
                      <a:pt x="115228" y="352562"/>
                      <a:pt x="116468" y="357744"/>
                      <a:pt x="113740" y="362927"/>
                    </a:cubicBezTo>
                    <a:cubicBezTo>
                      <a:pt x="103326" y="388591"/>
                      <a:pt x="77539" y="429556"/>
                      <a:pt x="41338" y="455221"/>
                    </a:cubicBezTo>
                    <a:cubicBezTo>
                      <a:pt x="25965" y="460157"/>
                      <a:pt x="21006" y="455221"/>
                      <a:pt x="25965" y="444857"/>
                    </a:cubicBezTo>
                    <a:cubicBezTo>
                      <a:pt x="36379" y="419192"/>
                      <a:pt x="57207" y="378227"/>
                      <a:pt x="98367" y="352562"/>
                    </a:cubicBezTo>
                    <a:cubicBezTo>
                      <a:pt x="103574" y="347380"/>
                      <a:pt x="108781" y="347380"/>
                      <a:pt x="112005" y="349971"/>
                    </a:cubicBezTo>
                    <a:close/>
                    <a:moveTo>
                      <a:pt x="287508" y="153269"/>
                    </a:moveTo>
                    <a:cubicBezTo>
                      <a:pt x="277809" y="153890"/>
                      <a:pt x="268730" y="157740"/>
                      <a:pt x="261020" y="165441"/>
                    </a:cubicBezTo>
                    <a:cubicBezTo>
                      <a:pt x="261020" y="170409"/>
                      <a:pt x="261020" y="170409"/>
                      <a:pt x="255548" y="175874"/>
                    </a:cubicBezTo>
                    <a:cubicBezTo>
                      <a:pt x="245600" y="196243"/>
                      <a:pt x="250574" y="222575"/>
                      <a:pt x="276441" y="232511"/>
                    </a:cubicBezTo>
                    <a:cubicBezTo>
                      <a:pt x="291861" y="242944"/>
                      <a:pt x="317727" y="242944"/>
                      <a:pt x="328174" y="227543"/>
                    </a:cubicBezTo>
                    <a:cubicBezTo>
                      <a:pt x="333645" y="222575"/>
                      <a:pt x="333645" y="222575"/>
                      <a:pt x="333645" y="217110"/>
                    </a:cubicBezTo>
                    <a:cubicBezTo>
                      <a:pt x="349066" y="196243"/>
                      <a:pt x="338620" y="170409"/>
                      <a:pt x="317727" y="160472"/>
                    </a:cubicBezTo>
                    <a:cubicBezTo>
                      <a:pt x="307530" y="155256"/>
                      <a:pt x="297208" y="152648"/>
                      <a:pt x="287508" y="153269"/>
                    </a:cubicBezTo>
                    <a:close/>
                    <a:moveTo>
                      <a:pt x="437111" y="0"/>
                    </a:moveTo>
                    <a:lnTo>
                      <a:pt x="442086" y="0"/>
                    </a:lnTo>
                    <a:cubicBezTo>
                      <a:pt x="447557" y="0"/>
                      <a:pt x="452532" y="0"/>
                      <a:pt x="447557" y="4968"/>
                    </a:cubicBezTo>
                    <a:lnTo>
                      <a:pt x="447557" y="9937"/>
                    </a:lnTo>
                    <a:cubicBezTo>
                      <a:pt x="452532" y="15402"/>
                      <a:pt x="447557" y="15402"/>
                      <a:pt x="447557" y="20370"/>
                    </a:cubicBezTo>
                    <a:cubicBezTo>
                      <a:pt x="447557" y="25835"/>
                      <a:pt x="447557" y="36268"/>
                      <a:pt x="447557" y="46204"/>
                    </a:cubicBezTo>
                    <a:cubicBezTo>
                      <a:pt x="447557" y="62102"/>
                      <a:pt x="447557" y="82472"/>
                      <a:pt x="442086" y="103338"/>
                    </a:cubicBezTo>
                    <a:cubicBezTo>
                      <a:pt x="442086" y="108306"/>
                      <a:pt x="442086" y="108306"/>
                      <a:pt x="442086" y="113771"/>
                    </a:cubicBezTo>
                    <a:cubicBezTo>
                      <a:pt x="437111" y="124205"/>
                      <a:pt x="437111" y="129173"/>
                      <a:pt x="437111" y="134141"/>
                    </a:cubicBezTo>
                    <a:cubicBezTo>
                      <a:pt x="431640" y="150039"/>
                      <a:pt x="426665" y="165441"/>
                      <a:pt x="421194" y="175874"/>
                    </a:cubicBezTo>
                    <a:cubicBezTo>
                      <a:pt x="406271" y="212141"/>
                      <a:pt x="385378" y="248409"/>
                      <a:pt x="354040" y="289645"/>
                    </a:cubicBezTo>
                    <a:cubicBezTo>
                      <a:pt x="349066" y="294613"/>
                      <a:pt x="344091" y="315479"/>
                      <a:pt x="344091" y="325913"/>
                    </a:cubicBezTo>
                    <a:cubicBezTo>
                      <a:pt x="354040" y="367148"/>
                      <a:pt x="359512" y="460053"/>
                      <a:pt x="276441" y="506754"/>
                    </a:cubicBezTo>
                    <a:cubicBezTo>
                      <a:pt x="265994" y="517187"/>
                      <a:pt x="255548" y="512219"/>
                      <a:pt x="261020" y="496321"/>
                    </a:cubicBezTo>
                    <a:cubicBezTo>
                      <a:pt x="261020" y="439684"/>
                      <a:pt x="240128" y="305046"/>
                      <a:pt x="17278" y="310511"/>
                    </a:cubicBezTo>
                    <a:cubicBezTo>
                      <a:pt x="1858" y="310511"/>
                      <a:pt x="-3117" y="300078"/>
                      <a:pt x="1858" y="289645"/>
                    </a:cubicBezTo>
                    <a:cubicBezTo>
                      <a:pt x="17278" y="253377"/>
                      <a:pt x="59062" y="180842"/>
                      <a:pt x="162528" y="186307"/>
                    </a:cubicBezTo>
                    <a:cubicBezTo>
                      <a:pt x="172975" y="186307"/>
                      <a:pt x="188395" y="175874"/>
                      <a:pt x="193369" y="165441"/>
                    </a:cubicBezTo>
                    <a:cubicBezTo>
                      <a:pt x="214261" y="139606"/>
                      <a:pt x="250574" y="87937"/>
                      <a:pt x="312753" y="51669"/>
                    </a:cubicBezTo>
                    <a:cubicBezTo>
                      <a:pt x="349066" y="25835"/>
                      <a:pt x="379907" y="15402"/>
                      <a:pt x="400799" y="9937"/>
                    </a:cubicBezTo>
                    <a:cubicBezTo>
                      <a:pt x="416219" y="9937"/>
                      <a:pt x="426665" y="9937"/>
                      <a:pt x="426665" y="4968"/>
                    </a:cubicBezTo>
                    <a:cubicBezTo>
                      <a:pt x="431640" y="4968"/>
                      <a:pt x="431640" y="0"/>
                      <a:pt x="4371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138" name="Bullet1" descr="57f2e389-ce25-4de5-a41b-88e0b6c8612a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6515100" y="2012619"/>
                <a:ext cx="4434840" cy="755015"/>
              </a:xfrm>
              <a:prstGeom prst="rect">
                <a:avLst/>
              </a:prstGeom>
              <a:gradFill>
                <a:gsLst>
                  <a:gs pos="50000">
                    <a:schemeClr val="accent2"/>
                  </a:gs>
                  <a:gs pos="0">
                    <a:schemeClr val="accent2">
                      <a:lumMod val="25000"/>
                      <a:lumOff val="75000"/>
                    </a:schemeClr>
                  </a:gs>
                  <a:gs pos="100000">
                    <a:schemeClr val="accent2">
                      <a:lumMod val="85000"/>
                    </a:schemeClr>
                  </a:gs>
                </a:gsLst>
                <a:lin ang="5400000" scaled="1"/>
              </a:gradFill>
              <a:ln>
                <a:gradFill>
                  <a:gsLst>
                    <a:gs pos="50000">
                      <a:schemeClr val="accent2"/>
                    </a:gs>
                    <a:gs pos="0">
                      <a:schemeClr val="accent2">
                        <a:lumMod val="25000"/>
                        <a:lumOff val="75000"/>
                      </a:schemeClr>
                    </a:gs>
                    <a:gs pos="100000">
                      <a:schemeClr val="accent2">
                        <a:lumMod val="85000"/>
                      </a:schemeClr>
                    </a:gs>
                  </a:gsLst>
                  <a:lin ang="5400000" scaled="0"/>
                </a:gradFill>
              </a:ln>
            </p:spPr>
            <p:txBody>
              <a:bodyPr wrap="square" anchor="b" anchorCtr="0">
                <a:noAutofit/>
              </a:bodyPr>
              <a:lstStyle/>
              <a:p>
                <a:pPr algn="l"/>
                <a:r>
                  <a:rPr lang="en-US" sz="2400" b="1" i="0" u="none">
                    <a:solidFill>
                      <a:srgbClr val="2F2F2F"/>
                    </a:solidFill>
                    <a:latin typeface="Arial" panose="020B0604020202020204"/>
                  </a:rPr>
                  <a:t>Improved academic performance</a:t>
                </a:r>
                <a:endParaRPr lang="en-US" sz="2400" b="1" i="0" u="none">
                  <a:solidFill>
                    <a:srgbClr val="2F2F2F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152" name="组合 151" descr="5085c27b-8b12-4a60-9020-df629d140c48"/>
            <p:cNvGrpSpPr/>
            <p:nvPr/>
          </p:nvGrpSpPr>
          <p:grpSpPr>
            <a:xfrm>
              <a:off x="5956300" y="3576692"/>
              <a:ext cx="4993535" cy="485892"/>
              <a:chOff x="5956300" y="3576692"/>
              <a:chExt cx="4993535" cy="485892"/>
            </a:xfrm>
          </p:grpSpPr>
          <p:sp>
            <p:nvSpPr>
              <p:cNvPr id="139" name="Icon2" descr="87c5738f-929d-441a-ace3-a1e3a2a8c2a2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5956300" y="3576692"/>
                <a:ext cx="405974" cy="485892"/>
              </a:xfrm>
              <a:custGeom>
                <a:avLst/>
                <a:gdLst>
                  <a:gd name="connsiteX0" fmla="*/ 206367 w 449768"/>
                  <a:gd name="connsiteY0" fmla="*/ 423375 h 538305"/>
                  <a:gd name="connsiteX1" fmla="*/ 208536 w 449768"/>
                  <a:gd name="connsiteY1" fmla="*/ 434347 h 538305"/>
                  <a:gd name="connsiteX2" fmla="*/ 136133 w 449768"/>
                  <a:gd name="connsiteY2" fmla="*/ 527584 h 538305"/>
                  <a:gd name="connsiteX3" fmla="*/ 120760 w 449768"/>
                  <a:gd name="connsiteY3" fmla="*/ 517169 h 538305"/>
                  <a:gd name="connsiteX4" fmla="*/ 192667 w 449768"/>
                  <a:gd name="connsiteY4" fmla="*/ 423933 h 538305"/>
                  <a:gd name="connsiteX5" fmla="*/ 206367 w 449768"/>
                  <a:gd name="connsiteY5" fmla="*/ 423375 h 538305"/>
                  <a:gd name="connsiteX6" fmla="*/ 158371 w 449768"/>
                  <a:gd name="connsiteY6" fmla="*/ 386315 h 538305"/>
                  <a:gd name="connsiteX7" fmla="*/ 160292 w 449768"/>
                  <a:gd name="connsiteY7" fmla="*/ 397002 h 538305"/>
                  <a:gd name="connsiteX8" fmla="*/ 51725 w 449768"/>
                  <a:gd name="connsiteY8" fmla="*/ 536376 h 538305"/>
                  <a:gd name="connsiteX9" fmla="*/ 41315 w 449768"/>
                  <a:gd name="connsiteY9" fmla="*/ 525997 h 538305"/>
                  <a:gd name="connsiteX10" fmla="*/ 144924 w 449768"/>
                  <a:gd name="connsiteY10" fmla="*/ 387118 h 538305"/>
                  <a:gd name="connsiteX11" fmla="*/ 158371 w 449768"/>
                  <a:gd name="connsiteY11" fmla="*/ 386315 h 538305"/>
                  <a:gd name="connsiteX12" fmla="*/ 112005 w 449768"/>
                  <a:gd name="connsiteY12" fmla="*/ 349971 h 538305"/>
                  <a:gd name="connsiteX13" fmla="*/ 113740 w 449768"/>
                  <a:gd name="connsiteY13" fmla="*/ 362927 h 538305"/>
                  <a:gd name="connsiteX14" fmla="*/ 41338 w 449768"/>
                  <a:gd name="connsiteY14" fmla="*/ 455221 h 538305"/>
                  <a:gd name="connsiteX15" fmla="*/ 25965 w 449768"/>
                  <a:gd name="connsiteY15" fmla="*/ 444857 h 538305"/>
                  <a:gd name="connsiteX16" fmla="*/ 98367 w 449768"/>
                  <a:gd name="connsiteY16" fmla="*/ 352562 h 538305"/>
                  <a:gd name="connsiteX17" fmla="*/ 112005 w 449768"/>
                  <a:gd name="connsiteY17" fmla="*/ 349971 h 538305"/>
                  <a:gd name="connsiteX18" fmla="*/ 287508 w 449768"/>
                  <a:gd name="connsiteY18" fmla="*/ 153269 h 538305"/>
                  <a:gd name="connsiteX19" fmla="*/ 261020 w 449768"/>
                  <a:gd name="connsiteY19" fmla="*/ 165441 h 538305"/>
                  <a:gd name="connsiteX20" fmla="*/ 255548 w 449768"/>
                  <a:gd name="connsiteY20" fmla="*/ 175874 h 538305"/>
                  <a:gd name="connsiteX21" fmla="*/ 276441 w 449768"/>
                  <a:gd name="connsiteY21" fmla="*/ 232511 h 538305"/>
                  <a:gd name="connsiteX22" fmla="*/ 328174 w 449768"/>
                  <a:gd name="connsiteY22" fmla="*/ 227543 h 538305"/>
                  <a:gd name="connsiteX23" fmla="*/ 333645 w 449768"/>
                  <a:gd name="connsiteY23" fmla="*/ 217110 h 538305"/>
                  <a:gd name="connsiteX24" fmla="*/ 317727 w 449768"/>
                  <a:gd name="connsiteY24" fmla="*/ 160472 h 538305"/>
                  <a:gd name="connsiteX25" fmla="*/ 287508 w 449768"/>
                  <a:gd name="connsiteY25" fmla="*/ 153269 h 538305"/>
                  <a:gd name="connsiteX26" fmla="*/ 437111 w 449768"/>
                  <a:gd name="connsiteY26" fmla="*/ 0 h 538305"/>
                  <a:gd name="connsiteX27" fmla="*/ 442086 w 449768"/>
                  <a:gd name="connsiteY27" fmla="*/ 0 h 538305"/>
                  <a:gd name="connsiteX28" fmla="*/ 447557 w 449768"/>
                  <a:gd name="connsiteY28" fmla="*/ 4968 h 538305"/>
                  <a:gd name="connsiteX29" fmla="*/ 447557 w 449768"/>
                  <a:gd name="connsiteY29" fmla="*/ 9937 h 538305"/>
                  <a:gd name="connsiteX30" fmla="*/ 447557 w 449768"/>
                  <a:gd name="connsiteY30" fmla="*/ 20370 h 538305"/>
                  <a:gd name="connsiteX31" fmla="*/ 447557 w 449768"/>
                  <a:gd name="connsiteY31" fmla="*/ 46204 h 538305"/>
                  <a:gd name="connsiteX32" fmla="*/ 442086 w 449768"/>
                  <a:gd name="connsiteY32" fmla="*/ 103338 h 538305"/>
                  <a:gd name="connsiteX33" fmla="*/ 442086 w 449768"/>
                  <a:gd name="connsiteY33" fmla="*/ 113771 h 538305"/>
                  <a:gd name="connsiteX34" fmla="*/ 437111 w 449768"/>
                  <a:gd name="connsiteY34" fmla="*/ 134141 h 538305"/>
                  <a:gd name="connsiteX35" fmla="*/ 421194 w 449768"/>
                  <a:gd name="connsiteY35" fmla="*/ 175874 h 538305"/>
                  <a:gd name="connsiteX36" fmla="*/ 354040 w 449768"/>
                  <a:gd name="connsiteY36" fmla="*/ 289645 h 538305"/>
                  <a:gd name="connsiteX37" fmla="*/ 344091 w 449768"/>
                  <a:gd name="connsiteY37" fmla="*/ 325913 h 538305"/>
                  <a:gd name="connsiteX38" fmla="*/ 276441 w 449768"/>
                  <a:gd name="connsiteY38" fmla="*/ 506754 h 538305"/>
                  <a:gd name="connsiteX39" fmla="*/ 261020 w 449768"/>
                  <a:gd name="connsiteY39" fmla="*/ 496321 h 538305"/>
                  <a:gd name="connsiteX40" fmla="*/ 17278 w 449768"/>
                  <a:gd name="connsiteY40" fmla="*/ 310511 h 538305"/>
                  <a:gd name="connsiteX41" fmla="*/ 1858 w 449768"/>
                  <a:gd name="connsiteY41" fmla="*/ 289645 h 538305"/>
                  <a:gd name="connsiteX42" fmla="*/ 162528 w 449768"/>
                  <a:gd name="connsiteY42" fmla="*/ 186307 h 538305"/>
                  <a:gd name="connsiteX43" fmla="*/ 193369 w 449768"/>
                  <a:gd name="connsiteY43" fmla="*/ 165441 h 538305"/>
                  <a:gd name="connsiteX44" fmla="*/ 312753 w 449768"/>
                  <a:gd name="connsiteY44" fmla="*/ 51669 h 538305"/>
                  <a:gd name="connsiteX45" fmla="*/ 400799 w 449768"/>
                  <a:gd name="connsiteY45" fmla="*/ 9937 h 538305"/>
                  <a:gd name="connsiteX46" fmla="*/ 426665 w 449768"/>
                  <a:gd name="connsiteY46" fmla="*/ 4968 h 538305"/>
                  <a:gd name="connsiteX47" fmla="*/ 437111 w 449768"/>
                  <a:gd name="connsiteY47" fmla="*/ 0 h 53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49768" h="538305">
                    <a:moveTo>
                      <a:pt x="206367" y="423375"/>
                    </a:moveTo>
                    <a:cubicBezTo>
                      <a:pt x="209652" y="425297"/>
                      <a:pt x="211016" y="429140"/>
                      <a:pt x="208536" y="434347"/>
                    </a:cubicBezTo>
                    <a:cubicBezTo>
                      <a:pt x="198122" y="460136"/>
                      <a:pt x="172335" y="506754"/>
                      <a:pt x="136133" y="527584"/>
                    </a:cubicBezTo>
                    <a:cubicBezTo>
                      <a:pt x="125719" y="532543"/>
                      <a:pt x="115305" y="527584"/>
                      <a:pt x="120760" y="517169"/>
                    </a:cubicBezTo>
                    <a:cubicBezTo>
                      <a:pt x="130678" y="491380"/>
                      <a:pt x="151507" y="450217"/>
                      <a:pt x="192667" y="423933"/>
                    </a:cubicBezTo>
                    <a:cubicBezTo>
                      <a:pt x="197874" y="421453"/>
                      <a:pt x="203081" y="421453"/>
                      <a:pt x="206367" y="423375"/>
                    </a:cubicBezTo>
                    <a:close/>
                    <a:moveTo>
                      <a:pt x="158371" y="386315"/>
                    </a:moveTo>
                    <a:cubicBezTo>
                      <a:pt x="161532" y="388230"/>
                      <a:pt x="162771" y="392060"/>
                      <a:pt x="160292" y="397002"/>
                    </a:cubicBezTo>
                    <a:cubicBezTo>
                      <a:pt x="144924" y="433081"/>
                      <a:pt x="113693" y="500297"/>
                      <a:pt x="51725" y="536376"/>
                    </a:cubicBezTo>
                    <a:cubicBezTo>
                      <a:pt x="41315" y="541318"/>
                      <a:pt x="36357" y="536376"/>
                      <a:pt x="41315" y="525997"/>
                    </a:cubicBezTo>
                    <a:cubicBezTo>
                      <a:pt x="51725" y="489918"/>
                      <a:pt x="82957" y="422702"/>
                      <a:pt x="144924" y="387118"/>
                    </a:cubicBezTo>
                    <a:cubicBezTo>
                      <a:pt x="150130" y="384399"/>
                      <a:pt x="155211" y="384399"/>
                      <a:pt x="158371" y="386315"/>
                    </a:cubicBezTo>
                    <a:close/>
                    <a:moveTo>
                      <a:pt x="112005" y="349971"/>
                    </a:moveTo>
                    <a:cubicBezTo>
                      <a:pt x="115228" y="352562"/>
                      <a:pt x="116468" y="357744"/>
                      <a:pt x="113740" y="362927"/>
                    </a:cubicBezTo>
                    <a:cubicBezTo>
                      <a:pt x="103326" y="388591"/>
                      <a:pt x="77539" y="429556"/>
                      <a:pt x="41338" y="455221"/>
                    </a:cubicBezTo>
                    <a:cubicBezTo>
                      <a:pt x="25965" y="460157"/>
                      <a:pt x="21006" y="455221"/>
                      <a:pt x="25965" y="444857"/>
                    </a:cubicBezTo>
                    <a:cubicBezTo>
                      <a:pt x="36379" y="419192"/>
                      <a:pt x="57207" y="378227"/>
                      <a:pt x="98367" y="352562"/>
                    </a:cubicBezTo>
                    <a:cubicBezTo>
                      <a:pt x="103574" y="347380"/>
                      <a:pt x="108781" y="347380"/>
                      <a:pt x="112005" y="349971"/>
                    </a:cubicBezTo>
                    <a:close/>
                    <a:moveTo>
                      <a:pt x="287508" y="153269"/>
                    </a:moveTo>
                    <a:cubicBezTo>
                      <a:pt x="277809" y="153890"/>
                      <a:pt x="268730" y="157740"/>
                      <a:pt x="261020" y="165441"/>
                    </a:cubicBezTo>
                    <a:cubicBezTo>
                      <a:pt x="261020" y="170409"/>
                      <a:pt x="261020" y="170409"/>
                      <a:pt x="255548" y="175874"/>
                    </a:cubicBezTo>
                    <a:cubicBezTo>
                      <a:pt x="245600" y="196243"/>
                      <a:pt x="250574" y="222575"/>
                      <a:pt x="276441" y="232511"/>
                    </a:cubicBezTo>
                    <a:cubicBezTo>
                      <a:pt x="291861" y="242944"/>
                      <a:pt x="317727" y="242944"/>
                      <a:pt x="328174" y="227543"/>
                    </a:cubicBezTo>
                    <a:cubicBezTo>
                      <a:pt x="333645" y="222575"/>
                      <a:pt x="333645" y="222575"/>
                      <a:pt x="333645" y="217110"/>
                    </a:cubicBezTo>
                    <a:cubicBezTo>
                      <a:pt x="349066" y="196243"/>
                      <a:pt x="338620" y="170409"/>
                      <a:pt x="317727" y="160472"/>
                    </a:cubicBezTo>
                    <a:cubicBezTo>
                      <a:pt x="307530" y="155256"/>
                      <a:pt x="297208" y="152648"/>
                      <a:pt x="287508" y="153269"/>
                    </a:cubicBezTo>
                    <a:close/>
                    <a:moveTo>
                      <a:pt x="437111" y="0"/>
                    </a:moveTo>
                    <a:lnTo>
                      <a:pt x="442086" y="0"/>
                    </a:lnTo>
                    <a:cubicBezTo>
                      <a:pt x="447557" y="0"/>
                      <a:pt x="452532" y="0"/>
                      <a:pt x="447557" y="4968"/>
                    </a:cubicBezTo>
                    <a:lnTo>
                      <a:pt x="447557" y="9937"/>
                    </a:lnTo>
                    <a:cubicBezTo>
                      <a:pt x="452532" y="15402"/>
                      <a:pt x="447557" y="15402"/>
                      <a:pt x="447557" y="20370"/>
                    </a:cubicBezTo>
                    <a:cubicBezTo>
                      <a:pt x="447557" y="25835"/>
                      <a:pt x="447557" y="36268"/>
                      <a:pt x="447557" y="46204"/>
                    </a:cubicBezTo>
                    <a:cubicBezTo>
                      <a:pt x="447557" y="62102"/>
                      <a:pt x="447557" y="82472"/>
                      <a:pt x="442086" y="103338"/>
                    </a:cubicBezTo>
                    <a:cubicBezTo>
                      <a:pt x="442086" y="108306"/>
                      <a:pt x="442086" y="108306"/>
                      <a:pt x="442086" y="113771"/>
                    </a:cubicBezTo>
                    <a:cubicBezTo>
                      <a:pt x="437111" y="124205"/>
                      <a:pt x="437111" y="129173"/>
                      <a:pt x="437111" y="134141"/>
                    </a:cubicBezTo>
                    <a:cubicBezTo>
                      <a:pt x="431640" y="150039"/>
                      <a:pt x="426665" y="165441"/>
                      <a:pt x="421194" y="175874"/>
                    </a:cubicBezTo>
                    <a:cubicBezTo>
                      <a:pt x="406271" y="212141"/>
                      <a:pt x="385378" y="248409"/>
                      <a:pt x="354040" y="289645"/>
                    </a:cubicBezTo>
                    <a:cubicBezTo>
                      <a:pt x="349066" y="294613"/>
                      <a:pt x="344091" y="315479"/>
                      <a:pt x="344091" y="325913"/>
                    </a:cubicBezTo>
                    <a:cubicBezTo>
                      <a:pt x="354040" y="367148"/>
                      <a:pt x="359512" y="460053"/>
                      <a:pt x="276441" y="506754"/>
                    </a:cubicBezTo>
                    <a:cubicBezTo>
                      <a:pt x="265994" y="517187"/>
                      <a:pt x="255548" y="512219"/>
                      <a:pt x="261020" y="496321"/>
                    </a:cubicBezTo>
                    <a:cubicBezTo>
                      <a:pt x="261020" y="439684"/>
                      <a:pt x="240128" y="305046"/>
                      <a:pt x="17278" y="310511"/>
                    </a:cubicBezTo>
                    <a:cubicBezTo>
                      <a:pt x="1858" y="310511"/>
                      <a:pt x="-3117" y="300078"/>
                      <a:pt x="1858" y="289645"/>
                    </a:cubicBezTo>
                    <a:cubicBezTo>
                      <a:pt x="17278" y="253377"/>
                      <a:pt x="59062" y="180842"/>
                      <a:pt x="162528" y="186307"/>
                    </a:cubicBezTo>
                    <a:cubicBezTo>
                      <a:pt x="172975" y="186307"/>
                      <a:pt x="188395" y="175874"/>
                      <a:pt x="193369" y="165441"/>
                    </a:cubicBezTo>
                    <a:cubicBezTo>
                      <a:pt x="214261" y="139606"/>
                      <a:pt x="250574" y="87937"/>
                      <a:pt x="312753" y="51669"/>
                    </a:cubicBezTo>
                    <a:cubicBezTo>
                      <a:pt x="349066" y="25835"/>
                      <a:pt x="379907" y="15402"/>
                      <a:pt x="400799" y="9937"/>
                    </a:cubicBezTo>
                    <a:cubicBezTo>
                      <a:pt x="416219" y="9937"/>
                      <a:pt x="426665" y="9937"/>
                      <a:pt x="426665" y="4968"/>
                    </a:cubicBezTo>
                    <a:cubicBezTo>
                      <a:pt x="431640" y="4968"/>
                      <a:pt x="431640" y="0"/>
                      <a:pt x="437111" y="0"/>
                    </a:cubicBezTo>
                    <a:close/>
                  </a:path>
                </a:pathLst>
              </a:custGeom>
              <a:solidFill>
                <a:schemeClr val="tx2">
                  <a:alpha val="70000"/>
                </a:schemeClr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141" name="Bullet2" descr="3116ff4d-57b5-43c9-918f-0510833892f5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6515100" y="3576710"/>
                <a:ext cx="4434735" cy="398734"/>
              </a:xfrm>
              <a:prstGeom prst="rect">
                <a:avLst/>
              </a:prstGeom>
              <a:gradFill>
                <a:gsLst>
                  <a:gs pos="50000">
                    <a:schemeClr val="accent2"/>
                  </a:gs>
                  <a:gs pos="0">
                    <a:schemeClr val="accent2">
                      <a:lumMod val="25000"/>
                      <a:lumOff val="75000"/>
                    </a:schemeClr>
                  </a:gs>
                  <a:gs pos="100000">
                    <a:schemeClr val="accent2">
                      <a:lumMod val="85000"/>
                    </a:schemeClr>
                  </a:gs>
                </a:gsLst>
                <a:lin ang="5400000" scaled="1"/>
              </a:gradFill>
            </p:spPr>
            <p:txBody>
              <a:bodyPr wrap="square" anchor="b" anchorCtr="0">
                <a:noAutofit/>
              </a:bodyPr>
              <a:lstStyle/>
              <a:p>
                <a:pPr algn="l"/>
                <a:r>
                  <a:rPr lang="en-US" altLang="zh-CN" sz="2400" b="1" i="0" u="none">
                    <a:solidFill>
                      <a:srgbClr val="2F2F2F"/>
                    </a:solidFill>
                    <a:latin typeface="Arial" panose="020B0604020202020204"/>
                  </a:rPr>
                  <a:t>personalized attention</a:t>
                </a:r>
                <a:endParaRPr lang="en-US" altLang="zh-CN" sz="2400" b="1" i="0" u="none">
                  <a:solidFill>
                    <a:srgbClr val="2F2F2F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153" name="组合 152" descr="050300c9-7a65-4664-acb1-7fd9a7fd6883"/>
            <p:cNvGrpSpPr/>
            <p:nvPr/>
          </p:nvGrpSpPr>
          <p:grpSpPr>
            <a:xfrm>
              <a:off x="5918199" y="4656618"/>
              <a:ext cx="5031840" cy="714298"/>
              <a:chOff x="5918199" y="4656618"/>
              <a:chExt cx="5031840" cy="714298"/>
            </a:xfrm>
          </p:grpSpPr>
          <p:sp>
            <p:nvSpPr>
              <p:cNvPr id="148" name="Icon3" descr="a92f2d01-4929-49f7-8cf8-9367cb7b2c03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5918199" y="4783956"/>
                <a:ext cx="405974" cy="485892"/>
              </a:xfrm>
              <a:custGeom>
                <a:avLst/>
                <a:gdLst>
                  <a:gd name="connsiteX0" fmla="*/ 206367 w 449768"/>
                  <a:gd name="connsiteY0" fmla="*/ 423375 h 538305"/>
                  <a:gd name="connsiteX1" fmla="*/ 208536 w 449768"/>
                  <a:gd name="connsiteY1" fmla="*/ 434347 h 538305"/>
                  <a:gd name="connsiteX2" fmla="*/ 136133 w 449768"/>
                  <a:gd name="connsiteY2" fmla="*/ 527584 h 538305"/>
                  <a:gd name="connsiteX3" fmla="*/ 120760 w 449768"/>
                  <a:gd name="connsiteY3" fmla="*/ 517169 h 538305"/>
                  <a:gd name="connsiteX4" fmla="*/ 192667 w 449768"/>
                  <a:gd name="connsiteY4" fmla="*/ 423933 h 538305"/>
                  <a:gd name="connsiteX5" fmla="*/ 206367 w 449768"/>
                  <a:gd name="connsiteY5" fmla="*/ 423375 h 538305"/>
                  <a:gd name="connsiteX6" fmla="*/ 158371 w 449768"/>
                  <a:gd name="connsiteY6" fmla="*/ 386315 h 538305"/>
                  <a:gd name="connsiteX7" fmla="*/ 160292 w 449768"/>
                  <a:gd name="connsiteY7" fmla="*/ 397002 h 538305"/>
                  <a:gd name="connsiteX8" fmla="*/ 51725 w 449768"/>
                  <a:gd name="connsiteY8" fmla="*/ 536376 h 538305"/>
                  <a:gd name="connsiteX9" fmla="*/ 41315 w 449768"/>
                  <a:gd name="connsiteY9" fmla="*/ 525997 h 538305"/>
                  <a:gd name="connsiteX10" fmla="*/ 144924 w 449768"/>
                  <a:gd name="connsiteY10" fmla="*/ 387118 h 538305"/>
                  <a:gd name="connsiteX11" fmla="*/ 158371 w 449768"/>
                  <a:gd name="connsiteY11" fmla="*/ 386315 h 538305"/>
                  <a:gd name="connsiteX12" fmla="*/ 112005 w 449768"/>
                  <a:gd name="connsiteY12" fmla="*/ 349971 h 538305"/>
                  <a:gd name="connsiteX13" fmla="*/ 113740 w 449768"/>
                  <a:gd name="connsiteY13" fmla="*/ 362927 h 538305"/>
                  <a:gd name="connsiteX14" fmla="*/ 41338 w 449768"/>
                  <a:gd name="connsiteY14" fmla="*/ 455221 h 538305"/>
                  <a:gd name="connsiteX15" fmla="*/ 25965 w 449768"/>
                  <a:gd name="connsiteY15" fmla="*/ 444857 h 538305"/>
                  <a:gd name="connsiteX16" fmla="*/ 98367 w 449768"/>
                  <a:gd name="connsiteY16" fmla="*/ 352562 h 538305"/>
                  <a:gd name="connsiteX17" fmla="*/ 112005 w 449768"/>
                  <a:gd name="connsiteY17" fmla="*/ 349971 h 538305"/>
                  <a:gd name="connsiteX18" fmla="*/ 287508 w 449768"/>
                  <a:gd name="connsiteY18" fmla="*/ 153269 h 538305"/>
                  <a:gd name="connsiteX19" fmla="*/ 261020 w 449768"/>
                  <a:gd name="connsiteY19" fmla="*/ 165441 h 538305"/>
                  <a:gd name="connsiteX20" fmla="*/ 255548 w 449768"/>
                  <a:gd name="connsiteY20" fmla="*/ 175874 h 538305"/>
                  <a:gd name="connsiteX21" fmla="*/ 276441 w 449768"/>
                  <a:gd name="connsiteY21" fmla="*/ 232511 h 538305"/>
                  <a:gd name="connsiteX22" fmla="*/ 328174 w 449768"/>
                  <a:gd name="connsiteY22" fmla="*/ 227543 h 538305"/>
                  <a:gd name="connsiteX23" fmla="*/ 333645 w 449768"/>
                  <a:gd name="connsiteY23" fmla="*/ 217110 h 538305"/>
                  <a:gd name="connsiteX24" fmla="*/ 317727 w 449768"/>
                  <a:gd name="connsiteY24" fmla="*/ 160472 h 538305"/>
                  <a:gd name="connsiteX25" fmla="*/ 287508 w 449768"/>
                  <a:gd name="connsiteY25" fmla="*/ 153269 h 538305"/>
                  <a:gd name="connsiteX26" fmla="*/ 437111 w 449768"/>
                  <a:gd name="connsiteY26" fmla="*/ 0 h 538305"/>
                  <a:gd name="connsiteX27" fmla="*/ 442086 w 449768"/>
                  <a:gd name="connsiteY27" fmla="*/ 0 h 538305"/>
                  <a:gd name="connsiteX28" fmla="*/ 447557 w 449768"/>
                  <a:gd name="connsiteY28" fmla="*/ 4968 h 538305"/>
                  <a:gd name="connsiteX29" fmla="*/ 447557 w 449768"/>
                  <a:gd name="connsiteY29" fmla="*/ 9937 h 538305"/>
                  <a:gd name="connsiteX30" fmla="*/ 447557 w 449768"/>
                  <a:gd name="connsiteY30" fmla="*/ 20370 h 538305"/>
                  <a:gd name="connsiteX31" fmla="*/ 447557 w 449768"/>
                  <a:gd name="connsiteY31" fmla="*/ 46204 h 538305"/>
                  <a:gd name="connsiteX32" fmla="*/ 442086 w 449768"/>
                  <a:gd name="connsiteY32" fmla="*/ 103338 h 538305"/>
                  <a:gd name="connsiteX33" fmla="*/ 442086 w 449768"/>
                  <a:gd name="connsiteY33" fmla="*/ 113771 h 538305"/>
                  <a:gd name="connsiteX34" fmla="*/ 437111 w 449768"/>
                  <a:gd name="connsiteY34" fmla="*/ 134141 h 538305"/>
                  <a:gd name="connsiteX35" fmla="*/ 421194 w 449768"/>
                  <a:gd name="connsiteY35" fmla="*/ 175874 h 538305"/>
                  <a:gd name="connsiteX36" fmla="*/ 354040 w 449768"/>
                  <a:gd name="connsiteY36" fmla="*/ 289645 h 538305"/>
                  <a:gd name="connsiteX37" fmla="*/ 344091 w 449768"/>
                  <a:gd name="connsiteY37" fmla="*/ 325913 h 538305"/>
                  <a:gd name="connsiteX38" fmla="*/ 276441 w 449768"/>
                  <a:gd name="connsiteY38" fmla="*/ 506754 h 538305"/>
                  <a:gd name="connsiteX39" fmla="*/ 261020 w 449768"/>
                  <a:gd name="connsiteY39" fmla="*/ 496321 h 538305"/>
                  <a:gd name="connsiteX40" fmla="*/ 17278 w 449768"/>
                  <a:gd name="connsiteY40" fmla="*/ 310511 h 538305"/>
                  <a:gd name="connsiteX41" fmla="*/ 1858 w 449768"/>
                  <a:gd name="connsiteY41" fmla="*/ 289645 h 538305"/>
                  <a:gd name="connsiteX42" fmla="*/ 162528 w 449768"/>
                  <a:gd name="connsiteY42" fmla="*/ 186307 h 538305"/>
                  <a:gd name="connsiteX43" fmla="*/ 193369 w 449768"/>
                  <a:gd name="connsiteY43" fmla="*/ 165441 h 538305"/>
                  <a:gd name="connsiteX44" fmla="*/ 312753 w 449768"/>
                  <a:gd name="connsiteY44" fmla="*/ 51669 h 538305"/>
                  <a:gd name="connsiteX45" fmla="*/ 400799 w 449768"/>
                  <a:gd name="connsiteY45" fmla="*/ 9937 h 538305"/>
                  <a:gd name="connsiteX46" fmla="*/ 426665 w 449768"/>
                  <a:gd name="connsiteY46" fmla="*/ 4968 h 538305"/>
                  <a:gd name="connsiteX47" fmla="*/ 437111 w 449768"/>
                  <a:gd name="connsiteY47" fmla="*/ 0 h 53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49768" h="538305">
                    <a:moveTo>
                      <a:pt x="206367" y="423375"/>
                    </a:moveTo>
                    <a:cubicBezTo>
                      <a:pt x="209652" y="425297"/>
                      <a:pt x="211016" y="429140"/>
                      <a:pt x="208536" y="434347"/>
                    </a:cubicBezTo>
                    <a:cubicBezTo>
                      <a:pt x="198122" y="460136"/>
                      <a:pt x="172335" y="506754"/>
                      <a:pt x="136133" y="527584"/>
                    </a:cubicBezTo>
                    <a:cubicBezTo>
                      <a:pt x="125719" y="532543"/>
                      <a:pt x="115305" y="527584"/>
                      <a:pt x="120760" y="517169"/>
                    </a:cubicBezTo>
                    <a:cubicBezTo>
                      <a:pt x="130678" y="491380"/>
                      <a:pt x="151507" y="450217"/>
                      <a:pt x="192667" y="423933"/>
                    </a:cubicBezTo>
                    <a:cubicBezTo>
                      <a:pt x="197874" y="421453"/>
                      <a:pt x="203081" y="421453"/>
                      <a:pt x="206367" y="423375"/>
                    </a:cubicBezTo>
                    <a:close/>
                    <a:moveTo>
                      <a:pt x="158371" y="386315"/>
                    </a:moveTo>
                    <a:cubicBezTo>
                      <a:pt x="161532" y="388230"/>
                      <a:pt x="162771" y="392060"/>
                      <a:pt x="160292" y="397002"/>
                    </a:cubicBezTo>
                    <a:cubicBezTo>
                      <a:pt x="144924" y="433081"/>
                      <a:pt x="113693" y="500297"/>
                      <a:pt x="51725" y="536376"/>
                    </a:cubicBezTo>
                    <a:cubicBezTo>
                      <a:pt x="41315" y="541318"/>
                      <a:pt x="36357" y="536376"/>
                      <a:pt x="41315" y="525997"/>
                    </a:cubicBezTo>
                    <a:cubicBezTo>
                      <a:pt x="51725" y="489918"/>
                      <a:pt x="82957" y="422702"/>
                      <a:pt x="144924" y="387118"/>
                    </a:cubicBezTo>
                    <a:cubicBezTo>
                      <a:pt x="150130" y="384399"/>
                      <a:pt x="155211" y="384399"/>
                      <a:pt x="158371" y="386315"/>
                    </a:cubicBezTo>
                    <a:close/>
                    <a:moveTo>
                      <a:pt x="112005" y="349971"/>
                    </a:moveTo>
                    <a:cubicBezTo>
                      <a:pt x="115228" y="352562"/>
                      <a:pt x="116468" y="357744"/>
                      <a:pt x="113740" y="362927"/>
                    </a:cubicBezTo>
                    <a:cubicBezTo>
                      <a:pt x="103326" y="388591"/>
                      <a:pt x="77539" y="429556"/>
                      <a:pt x="41338" y="455221"/>
                    </a:cubicBezTo>
                    <a:cubicBezTo>
                      <a:pt x="25965" y="460157"/>
                      <a:pt x="21006" y="455221"/>
                      <a:pt x="25965" y="444857"/>
                    </a:cubicBezTo>
                    <a:cubicBezTo>
                      <a:pt x="36379" y="419192"/>
                      <a:pt x="57207" y="378227"/>
                      <a:pt x="98367" y="352562"/>
                    </a:cubicBezTo>
                    <a:cubicBezTo>
                      <a:pt x="103574" y="347380"/>
                      <a:pt x="108781" y="347380"/>
                      <a:pt x="112005" y="349971"/>
                    </a:cubicBezTo>
                    <a:close/>
                    <a:moveTo>
                      <a:pt x="287508" y="153269"/>
                    </a:moveTo>
                    <a:cubicBezTo>
                      <a:pt x="277809" y="153890"/>
                      <a:pt x="268730" y="157740"/>
                      <a:pt x="261020" y="165441"/>
                    </a:cubicBezTo>
                    <a:cubicBezTo>
                      <a:pt x="261020" y="170409"/>
                      <a:pt x="261020" y="170409"/>
                      <a:pt x="255548" y="175874"/>
                    </a:cubicBezTo>
                    <a:cubicBezTo>
                      <a:pt x="245600" y="196243"/>
                      <a:pt x="250574" y="222575"/>
                      <a:pt x="276441" y="232511"/>
                    </a:cubicBezTo>
                    <a:cubicBezTo>
                      <a:pt x="291861" y="242944"/>
                      <a:pt x="317727" y="242944"/>
                      <a:pt x="328174" y="227543"/>
                    </a:cubicBezTo>
                    <a:cubicBezTo>
                      <a:pt x="333645" y="222575"/>
                      <a:pt x="333645" y="222575"/>
                      <a:pt x="333645" y="217110"/>
                    </a:cubicBezTo>
                    <a:cubicBezTo>
                      <a:pt x="349066" y="196243"/>
                      <a:pt x="338620" y="170409"/>
                      <a:pt x="317727" y="160472"/>
                    </a:cubicBezTo>
                    <a:cubicBezTo>
                      <a:pt x="307530" y="155256"/>
                      <a:pt x="297208" y="152648"/>
                      <a:pt x="287508" y="153269"/>
                    </a:cubicBezTo>
                    <a:close/>
                    <a:moveTo>
                      <a:pt x="437111" y="0"/>
                    </a:moveTo>
                    <a:lnTo>
                      <a:pt x="442086" y="0"/>
                    </a:lnTo>
                    <a:cubicBezTo>
                      <a:pt x="447557" y="0"/>
                      <a:pt x="452532" y="0"/>
                      <a:pt x="447557" y="4968"/>
                    </a:cubicBezTo>
                    <a:lnTo>
                      <a:pt x="447557" y="9937"/>
                    </a:lnTo>
                    <a:cubicBezTo>
                      <a:pt x="452532" y="15402"/>
                      <a:pt x="447557" y="15402"/>
                      <a:pt x="447557" y="20370"/>
                    </a:cubicBezTo>
                    <a:cubicBezTo>
                      <a:pt x="447557" y="25835"/>
                      <a:pt x="447557" y="36268"/>
                      <a:pt x="447557" y="46204"/>
                    </a:cubicBezTo>
                    <a:cubicBezTo>
                      <a:pt x="447557" y="62102"/>
                      <a:pt x="447557" y="82472"/>
                      <a:pt x="442086" y="103338"/>
                    </a:cubicBezTo>
                    <a:cubicBezTo>
                      <a:pt x="442086" y="108306"/>
                      <a:pt x="442086" y="108306"/>
                      <a:pt x="442086" y="113771"/>
                    </a:cubicBezTo>
                    <a:cubicBezTo>
                      <a:pt x="437111" y="124205"/>
                      <a:pt x="437111" y="129173"/>
                      <a:pt x="437111" y="134141"/>
                    </a:cubicBezTo>
                    <a:cubicBezTo>
                      <a:pt x="431640" y="150039"/>
                      <a:pt x="426665" y="165441"/>
                      <a:pt x="421194" y="175874"/>
                    </a:cubicBezTo>
                    <a:cubicBezTo>
                      <a:pt x="406271" y="212141"/>
                      <a:pt x="385378" y="248409"/>
                      <a:pt x="354040" y="289645"/>
                    </a:cubicBezTo>
                    <a:cubicBezTo>
                      <a:pt x="349066" y="294613"/>
                      <a:pt x="344091" y="315479"/>
                      <a:pt x="344091" y="325913"/>
                    </a:cubicBezTo>
                    <a:cubicBezTo>
                      <a:pt x="354040" y="367148"/>
                      <a:pt x="359512" y="460053"/>
                      <a:pt x="276441" y="506754"/>
                    </a:cubicBezTo>
                    <a:cubicBezTo>
                      <a:pt x="265994" y="517187"/>
                      <a:pt x="255548" y="512219"/>
                      <a:pt x="261020" y="496321"/>
                    </a:cubicBezTo>
                    <a:cubicBezTo>
                      <a:pt x="261020" y="439684"/>
                      <a:pt x="240128" y="305046"/>
                      <a:pt x="17278" y="310511"/>
                    </a:cubicBezTo>
                    <a:cubicBezTo>
                      <a:pt x="1858" y="310511"/>
                      <a:pt x="-3117" y="300078"/>
                      <a:pt x="1858" y="289645"/>
                    </a:cubicBezTo>
                    <a:cubicBezTo>
                      <a:pt x="17278" y="253377"/>
                      <a:pt x="59062" y="180842"/>
                      <a:pt x="162528" y="186307"/>
                    </a:cubicBezTo>
                    <a:cubicBezTo>
                      <a:pt x="172975" y="186307"/>
                      <a:pt x="188395" y="175874"/>
                      <a:pt x="193369" y="165441"/>
                    </a:cubicBezTo>
                    <a:cubicBezTo>
                      <a:pt x="214261" y="139606"/>
                      <a:pt x="250574" y="87937"/>
                      <a:pt x="312753" y="51669"/>
                    </a:cubicBezTo>
                    <a:cubicBezTo>
                      <a:pt x="349066" y="25835"/>
                      <a:pt x="379907" y="15402"/>
                      <a:pt x="400799" y="9937"/>
                    </a:cubicBezTo>
                    <a:cubicBezTo>
                      <a:pt x="416219" y="9937"/>
                      <a:pt x="426665" y="9937"/>
                      <a:pt x="426665" y="4968"/>
                    </a:cubicBezTo>
                    <a:cubicBezTo>
                      <a:pt x="431640" y="4968"/>
                      <a:pt x="431640" y="0"/>
                      <a:pt x="4371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150" name="Bullet3" descr="1a28afd9-4eda-4f8e-a0b6-f0706f9e690f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6515111" y="4656618"/>
                <a:ext cx="4434928" cy="714298"/>
              </a:xfrm>
              <a:prstGeom prst="rect">
                <a:avLst/>
              </a:prstGeom>
              <a:gradFill>
                <a:gsLst>
                  <a:gs pos="50000">
                    <a:schemeClr val="accent2"/>
                  </a:gs>
                  <a:gs pos="0">
                    <a:schemeClr val="accent2">
                      <a:lumMod val="25000"/>
                      <a:lumOff val="75000"/>
                    </a:schemeClr>
                  </a:gs>
                  <a:gs pos="100000">
                    <a:schemeClr val="accent2">
                      <a:lumMod val="85000"/>
                    </a:schemeClr>
                  </a:gs>
                </a:gsLst>
                <a:lin ang="5400000" scaled="1"/>
              </a:gradFill>
            </p:spPr>
            <p:txBody>
              <a:bodyPr wrap="square" anchor="b" anchorCtr="0">
                <a:noAutofit/>
              </a:bodyPr>
              <a:lstStyle/>
              <a:p>
                <a:pPr algn="l"/>
                <a:r>
                  <a:rPr lang="en-US" altLang="zh-CN" sz="2300" b="1" i="0" u="none">
                    <a:solidFill>
                      <a:srgbClr val="2F2F2F"/>
                    </a:solidFill>
                    <a:latin typeface="Arial" panose="020B0604020202020204"/>
                  </a:rPr>
                  <a:t>self-discipline and time management skills</a:t>
                </a:r>
                <a:endParaRPr lang="en-US" altLang="zh-CN" sz="2300" b="1" i="0" u="none">
                  <a:solidFill>
                    <a:srgbClr val="2F2F2F"/>
                  </a:solidFill>
                  <a:latin typeface="Arial" panose="020B0604020202020204"/>
                </a:endParaRPr>
              </a:p>
            </p:txBody>
          </p:sp>
        </p:grpSp>
        <p:sp>
          <p:nvSpPr>
            <p:cNvPr id="135" name="Title" descr="9f02bbd6-ec54-41f3-90ce-26a9014e6658"/>
            <p:cNvSpPr txBox="1"/>
            <p:nvPr/>
          </p:nvSpPr>
          <p:spPr>
            <a:xfrm>
              <a:off x="5918200" y="1333500"/>
              <a:ext cx="5600700" cy="794139"/>
            </a:xfrm>
            <a:prstGeom prst="rect">
              <a:avLst/>
            </a:prstGeom>
            <a:noFill/>
          </p:spPr>
          <p:txBody>
            <a:bodyPr vert="horz" wrap="square" rtlCol="0">
              <a:normAutofit/>
            </a:bodyPr>
            <a:lstStyle/>
            <a:p>
              <a:pPr algn="l"/>
              <a:r>
                <a:rPr lang="en-US" sz="2400" b="1" i="0" u="none">
                  <a:solidFill>
                    <a:srgbClr val="2F2F2F"/>
                  </a:solidFill>
                  <a:latin typeface="Arial" panose="020B0604020202020204"/>
                </a:rPr>
                <a:t>The positive impacts</a:t>
              </a:r>
              <a:endParaRPr lang="en-US" sz="2400" b="1" i="0" u="none">
                <a:solidFill>
                  <a:srgbClr val="2F2F2F"/>
                </a:solidFill>
                <a:latin typeface="Arial" panose="020B0604020202020204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-610870" y="15240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4660" y="4220845"/>
            <a:ext cx="2680970" cy="20148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10" y="942340"/>
            <a:ext cx="3536315" cy="2485390"/>
          </a:xfrm>
          <a:prstGeom prst="rect">
            <a:avLst/>
          </a:prstGeom>
        </p:spPr>
      </p:pic>
      <p:sp>
        <p:nvSpPr>
          <p:cNvPr id="2" name="标题 1" descr="70be8dc1-c043-4a42-8a32-aa35d65fe76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>
                <a:solidFill>
                  <a:srgbClr val="2F2F2F"/>
                </a:solidFill>
                <a:latin typeface="Arial" panose="020B0604020202020204"/>
              </a:rPr>
              <a:t>Drawbacks</a:t>
            </a:r>
            <a:endParaRPr lang="en-US" sz="2800" b="1" i="0" u="none">
              <a:solidFill>
                <a:srgbClr val="2F2F2F"/>
              </a:solidFill>
              <a:latin typeface="Arial" panose="020B0604020202020204"/>
            </a:endParaRPr>
          </a:p>
        </p:txBody>
      </p:sp>
      <p:grpSp>
        <p:nvGrpSpPr>
          <p:cNvPr id="39" name="0b8b5de5-0dcf-4375-b327-f3e6649d7e6f.source.3.zh-Hans.pptx" descr="889a4c8a-2dd6-4eeb-bcdc-dc5af66b51c6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6510290"/>
            <a:chOff x="0" y="0"/>
            <a:chExt cx="12192000" cy="6510290"/>
          </a:xfrm>
        </p:grpSpPr>
        <p:sp>
          <p:nvSpPr>
            <p:cNvPr id="3" name="矩形 2" descr="19c61c04-80cb-47e1-ba76-8215319357d2"/>
            <p:cNvSpPr/>
            <p:nvPr/>
          </p:nvSpPr>
          <p:spPr>
            <a:xfrm>
              <a:off x="0" y="0"/>
              <a:ext cx="12192000" cy="6214745"/>
            </a:xfrm>
            <a:prstGeom prst="rect">
              <a:avLst/>
            </a:prstGeom>
            <a:gradFill flip="none" rotWithShape="1">
              <a:gsLst>
                <a:gs pos="41000">
                  <a:schemeClr val="accent1">
                    <a:alpha val="0"/>
                  </a:schemeClr>
                </a:gs>
                <a:gs pos="100000">
                  <a:schemeClr val="accent1">
                    <a:alpha val="58000"/>
                  </a:schemeClr>
                </a:gs>
              </a:gsLst>
              <a:lin ang="16200000" scaled="1"/>
              <a:tileRect/>
            </a:gradFill>
            <a:ln w="12700"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</a:p>
          </p:txBody>
        </p:sp>
        <p:cxnSp>
          <p:nvCxnSpPr>
            <p:cNvPr id="35" name="直接连接符 34" descr="c0d7b467-6ef8-4357-8cc8-41b52c479c59"/>
            <p:cNvCxnSpPr/>
            <p:nvPr>
              <p:custDataLst>
                <p:tags r:id="rId3"/>
              </p:custDataLst>
            </p:nvPr>
          </p:nvCxnSpPr>
          <p:spPr>
            <a:xfrm>
              <a:off x="4731657" y="4697233"/>
              <a:ext cx="7460343" cy="0"/>
            </a:xfrm>
            <a:prstGeom prst="line">
              <a:avLst/>
            </a:prstGeom>
            <a:ln>
              <a:solidFill>
                <a:schemeClr val="tx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组合 5" descr="15980a4c-b1cc-46ea-8158-3768437758e0"/>
            <p:cNvGrpSpPr/>
            <p:nvPr/>
          </p:nvGrpSpPr>
          <p:grpSpPr>
            <a:xfrm>
              <a:off x="3936488" y="2525975"/>
              <a:ext cx="2482215" cy="2623740"/>
              <a:chOff x="660400" y="3783329"/>
              <a:chExt cx="2481463" cy="2622946"/>
            </a:xfrm>
          </p:grpSpPr>
          <p:sp>
            <p:nvSpPr>
              <p:cNvPr id="29" name="Number1" descr="bb7f4787-ffa6-4efa-b2a7-0e6e70472eb0"/>
              <p:cNvSpPr/>
              <p:nvPr>
                <p:custDataLst>
                  <p:tags r:id="rId4"/>
                </p:custDataLst>
              </p:nvPr>
            </p:nvSpPr>
            <p:spPr>
              <a:xfrm>
                <a:off x="1252709" y="5501585"/>
                <a:ext cx="904690" cy="90469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75000">
                    <a:schemeClr val="accent1"/>
                  </a:gs>
                </a:gsLst>
                <a:lin ang="27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outerShdw blurRad="127000" dist="63500" dir="2700000" algn="tl" rotWithShape="0">
                  <a:schemeClr val="accent1">
                    <a:alpha val="15000"/>
                  </a:scheme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2000" b="1" i="0" u="none">
                    <a:solidFill>
                      <a:srgbClr val="FFFFFF"/>
                    </a:solidFill>
                    <a:latin typeface="Arial" panose="020B0604020202020204"/>
                  </a:rPr>
                  <a:t>01</a:t>
                </a:r>
                <a:endParaRPr lang="en-US" sz="2000" b="1" i="0" u="none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30" name="Bullet1" descr="31603055-6880-4cc0-b1e6-3337c7aafd01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660400" y="3783329"/>
                <a:ext cx="2481463" cy="1201691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txBody>
              <a:bodyPr wrap="square" lIns="91440" tIns="45720" rIns="91440" bIns="45720" anchor="b" anchorCtr="0">
                <a:noAutofit/>
              </a:bodyPr>
              <a:lstStyle/>
              <a:p>
                <a:pPr algn="l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i="0" u="none" strike="noStrike">
                    <a:solidFill>
                      <a:srgbClr val="2F2F2F"/>
                    </a:solidFill>
                    <a:latin typeface="Arial" panose="020B0604020202020204"/>
                  </a:rPr>
                  <a:t>Increased stress</a:t>
                </a:r>
                <a:endParaRPr lang="en-US" sz="2400" b="1" i="0" u="none" strike="noStrike">
                  <a:solidFill>
                    <a:srgbClr val="2F2F2F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7" name="组合 6" descr="c18509ff-e2cb-4689-b519-522bb92e890c"/>
            <p:cNvGrpSpPr/>
            <p:nvPr/>
          </p:nvGrpSpPr>
          <p:grpSpPr>
            <a:xfrm>
              <a:off x="6673260" y="2525975"/>
              <a:ext cx="2449195" cy="2623740"/>
              <a:chOff x="660400" y="3783329"/>
              <a:chExt cx="2448453" cy="2622946"/>
            </a:xfrm>
          </p:grpSpPr>
          <p:sp>
            <p:nvSpPr>
              <p:cNvPr id="25" name="Number2" descr="bb96b249-1885-4bc8-82eb-bda492141adc"/>
              <p:cNvSpPr/>
              <p:nvPr>
                <p:custDataLst>
                  <p:tags r:id="rId6"/>
                </p:custDataLst>
              </p:nvPr>
            </p:nvSpPr>
            <p:spPr>
              <a:xfrm>
                <a:off x="1252709" y="5501585"/>
                <a:ext cx="904690" cy="90469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75000">
                    <a:schemeClr val="accent2"/>
                  </a:gs>
                </a:gsLst>
                <a:lin ang="27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outerShdw blurRad="127000" dist="63500" dir="2700000" algn="tl" rotWithShape="0">
                  <a:schemeClr val="accent2">
                    <a:alpha val="15000"/>
                  </a:scheme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2000" b="1" i="0" u="none">
                    <a:solidFill>
                      <a:srgbClr val="FFFFFF"/>
                    </a:solidFill>
                    <a:latin typeface="Arial" panose="020B0604020202020204"/>
                  </a:rPr>
                  <a:t>02</a:t>
                </a:r>
                <a:endParaRPr lang="en-US" sz="2000" b="1" i="0" u="none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26" name="Bullet2" descr="bfe8be7a-1574-4a06-b256-cd741c865089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660400" y="3783329"/>
                <a:ext cx="2448453" cy="1202326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txBody>
              <a:bodyPr wrap="square" lIns="91440" tIns="45720" rIns="91440" bIns="45720" anchor="b" anchorCtr="0">
                <a:noAutofit/>
              </a:bodyPr>
              <a:lstStyle/>
              <a:p>
                <a:pPr algn="l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i="0" u="none" strike="noStrike">
                    <a:solidFill>
                      <a:srgbClr val="2F2F2F"/>
                    </a:solidFill>
                    <a:latin typeface="Arial" panose="020B0604020202020204"/>
                  </a:rPr>
                  <a:t>Financial burden</a:t>
                </a:r>
                <a:endParaRPr lang="en-US" sz="2400" b="1" i="0" u="none" strike="noStrike">
                  <a:solidFill>
                    <a:srgbClr val="2F2F2F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8" name="组合 7" descr="bd90a917-ce76-4c76-8a98-5c88104313b6"/>
            <p:cNvGrpSpPr/>
            <p:nvPr/>
          </p:nvGrpSpPr>
          <p:grpSpPr>
            <a:xfrm>
              <a:off x="9410033" y="2525975"/>
              <a:ext cx="2317750" cy="2623740"/>
              <a:chOff x="660400" y="3783329"/>
              <a:chExt cx="2317048" cy="2622946"/>
            </a:xfrm>
          </p:grpSpPr>
          <p:sp>
            <p:nvSpPr>
              <p:cNvPr id="21" name="Number3" descr="e57a70f0-e39a-4cf5-9419-d6e619716876"/>
              <p:cNvSpPr/>
              <p:nvPr>
                <p:custDataLst>
                  <p:tags r:id="rId8"/>
                </p:custDataLst>
              </p:nvPr>
            </p:nvSpPr>
            <p:spPr>
              <a:xfrm>
                <a:off x="1252709" y="5501585"/>
                <a:ext cx="904690" cy="90469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75000">
                    <a:schemeClr val="accent1"/>
                  </a:gs>
                </a:gsLst>
                <a:lin ang="27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outerShdw blurRad="127000" dist="63500" dir="2700000" algn="tl" rotWithShape="0">
                  <a:schemeClr val="accent1">
                    <a:alpha val="15000"/>
                  </a:scheme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2000" b="1" i="0" u="none">
                    <a:solidFill>
                      <a:srgbClr val="FFFFFF"/>
                    </a:solidFill>
                    <a:latin typeface="Arial" panose="020B0604020202020204"/>
                  </a:rPr>
                  <a:t>03</a:t>
                </a:r>
                <a:endParaRPr lang="en-US" sz="2000" b="1" i="0" u="none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22" name="Bullet3" descr="b8cd25c5-cea2-4b6a-b513-313284fb4bb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660400" y="3783329"/>
                <a:ext cx="2317048" cy="1202961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txBody>
              <a:bodyPr wrap="square" lIns="91440" tIns="45720" rIns="91440" bIns="45720" anchor="b" anchorCtr="0">
                <a:noAutofit/>
              </a:bodyPr>
              <a:lstStyle/>
              <a:p>
                <a:pPr algn="l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i="0" u="none" strike="noStrike">
                    <a:solidFill>
                      <a:srgbClr val="2F2F2F"/>
                    </a:solidFill>
                    <a:latin typeface="Arial" panose="020B0604020202020204"/>
                  </a:rPr>
                  <a:t>Limited leisure time</a:t>
                </a:r>
                <a:endParaRPr lang="en-US" sz="2400" b="1" i="0" u="none" strike="noStrike">
                  <a:solidFill>
                    <a:srgbClr val="2F2F2F"/>
                  </a:solidFill>
                  <a:latin typeface="Arial" panose="020B0604020202020204"/>
                </a:endParaRPr>
              </a:p>
            </p:txBody>
          </p:sp>
        </p:grpSp>
        <p:sp>
          <p:nvSpPr>
            <p:cNvPr id="12" name="Title" descr="b760729a-95cb-4457-8bc8-cd2debd286b1"/>
            <p:cNvSpPr>
              <a:spLocks noChangeAspect="1"/>
            </p:cNvSpPr>
            <p:nvPr/>
          </p:nvSpPr>
          <p:spPr>
            <a:xfrm>
              <a:off x="660400" y="1130301"/>
              <a:ext cx="10858500" cy="848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 anchorCtr="0">
              <a:normAutofit/>
            </a:bodyPr>
            <a:lstStyle/>
            <a:p>
              <a:pPr algn="ctr"/>
              <a:r>
                <a:rPr lang="en-US" sz="2400" b="1" i="0" u="none">
                  <a:solidFill>
                    <a:srgbClr val="2F2F2F"/>
                  </a:solidFill>
                  <a:latin typeface="Arial" panose="020B0604020202020204"/>
                </a:rPr>
                <a:t>The challenges involved</a:t>
              </a:r>
              <a:endParaRPr lang="en-US" sz="2400" b="1" i="0" u="none">
                <a:solidFill>
                  <a:srgbClr val="2F2F2F"/>
                </a:solidFill>
                <a:latin typeface="Arial" panose="020B0604020202020204"/>
              </a:endParaRPr>
            </a:p>
          </p:txBody>
        </p:sp>
        <p:grpSp>
          <p:nvGrpSpPr>
            <p:cNvPr id="74" name="组合 73" descr="1cf100c7-0181-4727-95d7-9a365bdbf5d6"/>
            <p:cNvGrpSpPr/>
            <p:nvPr/>
          </p:nvGrpSpPr>
          <p:grpSpPr>
            <a:xfrm>
              <a:off x="175661" y="2526262"/>
              <a:ext cx="4028717" cy="3984028"/>
              <a:chOff x="-4984917" y="-4421222"/>
              <a:chExt cx="4412573" cy="4363626"/>
            </a:xfrm>
          </p:grpSpPr>
          <p:sp>
            <p:nvSpPr>
              <p:cNvPr id="76" name="任意多边形: 形状 75" descr="62c3ac6f-0524-4e04-a2f0-484eebb8f9e9"/>
              <p:cNvSpPr/>
              <p:nvPr/>
            </p:nvSpPr>
            <p:spPr>
              <a:xfrm>
                <a:off x="-2672130" y="-720967"/>
                <a:ext cx="591593" cy="59259"/>
              </a:xfrm>
              <a:custGeom>
                <a:avLst/>
                <a:gdLst>
                  <a:gd name="connsiteX0" fmla="*/ 28743 w 591593"/>
                  <a:gd name="connsiteY0" fmla="*/ 59029 h 59259"/>
                  <a:gd name="connsiteX1" fmla="*/ 561076 w 591593"/>
                  <a:gd name="connsiteY1" fmla="*/ 59029 h 59259"/>
                  <a:gd name="connsiteX2" fmla="*/ 590790 w 591593"/>
                  <a:gd name="connsiteY2" fmla="*/ 29316 h 59259"/>
                  <a:gd name="connsiteX3" fmla="*/ 590790 w 591593"/>
                  <a:gd name="connsiteY3" fmla="*/ 29316 h 59259"/>
                  <a:gd name="connsiteX4" fmla="*/ 561076 w 591593"/>
                  <a:gd name="connsiteY4" fmla="*/ -230 h 59259"/>
                  <a:gd name="connsiteX5" fmla="*/ 28743 w 591593"/>
                  <a:gd name="connsiteY5" fmla="*/ -230 h 59259"/>
                  <a:gd name="connsiteX6" fmla="*/ -803 w 591593"/>
                  <a:gd name="connsiteY6" fmla="*/ 29316 h 59259"/>
                  <a:gd name="connsiteX7" fmla="*/ -803 w 591593"/>
                  <a:gd name="connsiteY7" fmla="*/ 29316 h 59259"/>
                  <a:gd name="connsiteX8" fmla="*/ 28577 w 591593"/>
                  <a:gd name="connsiteY8" fmla="*/ 59029 h 59259"/>
                  <a:gd name="connsiteX9" fmla="*/ 28743 w 591593"/>
                  <a:gd name="connsiteY9" fmla="*/ 59029 h 59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1593" h="59259">
                    <a:moveTo>
                      <a:pt x="28743" y="59029"/>
                    </a:moveTo>
                    <a:lnTo>
                      <a:pt x="561076" y="59029"/>
                    </a:lnTo>
                    <a:cubicBezTo>
                      <a:pt x="577486" y="59029"/>
                      <a:pt x="590790" y="45725"/>
                      <a:pt x="590790" y="29316"/>
                    </a:cubicBezTo>
                    <a:lnTo>
                      <a:pt x="590790" y="29316"/>
                    </a:lnTo>
                    <a:cubicBezTo>
                      <a:pt x="590707" y="12974"/>
                      <a:pt x="577419" y="-230"/>
                      <a:pt x="561076" y="-230"/>
                    </a:cubicBezTo>
                    <a:lnTo>
                      <a:pt x="28743" y="-230"/>
                    </a:lnTo>
                    <a:cubicBezTo>
                      <a:pt x="12418" y="-230"/>
                      <a:pt x="-803" y="12991"/>
                      <a:pt x="-803" y="29316"/>
                    </a:cubicBezTo>
                    <a:lnTo>
                      <a:pt x="-803" y="29316"/>
                    </a:lnTo>
                    <a:cubicBezTo>
                      <a:pt x="-886" y="45642"/>
                      <a:pt x="12251" y="58929"/>
                      <a:pt x="28577" y="59029"/>
                    </a:cubicBezTo>
                    <a:cubicBezTo>
                      <a:pt x="28627" y="59029"/>
                      <a:pt x="28693" y="59029"/>
                      <a:pt x="28743" y="59029"/>
                    </a:cubicBezTo>
                    <a:close/>
                  </a:path>
                </a:pathLst>
              </a:custGeom>
              <a:solidFill>
                <a:srgbClr val="FF7700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77" name="任意多边形: 形状 76" descr="f18465e7-b278-4b5c-8f6a-f66f3bb4800b"/>
              <p:cNvSpPr/>
              <p:nvPr/>
            </p:nvSpPr>
            <p:spPr>
              <a:xfrm>
                <a:off x="-2859878" y="-1383847"/>
                <a:ext cx="907484" cy="669769"/>
              </a:xfrm>
              <a:custGeom>
                <a:avLst/>
                <a:gdLst>
                  <a:gd name="connsiteX0" fmla="*/ 5661 w 907484"/>
                  <a:gd name="connsiteY0" fmla="*/ 657142 h 669769"/>
                  <a:gd name="connsiteX1" fmla="*/ 22354 w 907484"/>
                  <a:gd name="connsiteY1" fmla="*/ 669495 h 669769"/>
                  <a:gd name="connsiteX2" fmla="*/ 887041 w 907484"/>
                  <a:gd name="connsiteY2" fmla="*/ 669495 h 669769"/>
                  <a:gd name="connsiteX3" fmla="*/ 906639 w 907484"/>
                  <a:gd name="connsiteY3" fmla="*/ 652451 h 669769"/>
                  <a:gd name="connsiteX4" fmla="*/ 904568 w 907484"/>
                  <a:gd name="connsiteY4" fmla="*/ 642619 h 669769"/>
                  <a:gd name="connsiteX5" fmla="*/ 900228 w 907484"/>
                  <a:gd name="connsiteY5" fmla="*/ 630601 h 669769"/>
                  <a:gd name="connsiteX6" fmla="*/ 898058 w 907484"/>
                  <a:gd name="connsiteY6" fmla="*/ 624090 h 669769"/>
                  <a:gd name="connsiteX7" fmla="*/ 896722 w 907484"/>
                  <a:gd name="connsiteY7" fmla="*/ 620251 h 669769"/>
                  <a:gd name="connsiteX8" fmla="*/ 870014 w 907484"/>
                  <a:gd name="connsiteY8" fmla="*/ 545133 h 669769"/>
                  <a:gd name="connsiteX9" fmla="*/ 862502 w 907484"/>
                  <a:gd name="connsiteY9" fmla="*/ 523766 h 669769"/>
                  <a:gd name="connsiteX10" fmla="*/ 843306 w 907484"/>
                  <a:gd name="connsiteY10" fmla="*/ 469682 h 669769"/>
                  <a:gd name="connsiteX11" fmla="*/ 835794 w 907484"/>
                  <a:gd name="connsiteY11" fmla="*/ 448482 h 669769"/>
                  <a:gd name="connsiteX12" fmla="*/ 835794 w 907484"/>
                  <a:gd name="connsiteY12" fmla="*/ 448482 h 669769"/>
                  <a:gd name="connsiteX13" fmla="*/ 785716 w 907484"/>
                  <a:gd name="connsiteY13" fmla="*/ 309932 h 669769"/>
                  <a:gd name="connsiteX14" fmla="*/ 780541 w 907484"/>
                  <a:gd name="connsiteY14" fmla="*/ 295576 h 669769"/>
                  <a:gd name="connsiteX15" fmla="*/ 779205 w 907484"/>
                  <a:gd name="connsiteY15" fmla="*/ 291569 h 669769"/>
                  <a:gd name="connsiteX16" fmla="*/ 757839 w 907484"/>
                  <a:gd name="connsiteY16" fmla="*/ 232310 h 669769"/>
                  <a:gd name="connsiteX17" fmla="*/ 672205 w 907484"/>
                  <a:gd name="connsiteY17" fmla="*/ -220 h 669769"/>
                  <a:gd name="connsiteX18" fmla="*/ 310305 w 907484"/>
                  <a:gd name="connsiteY18" fmla="*/ -220 h 669769"/>
                  <a:gd name="connsiteX19" fmla="*/ 443847 w 907484"/>
                  <a:gd name="connsiteY19" fmla="*/ 371695 h 669769"/>
                  <a:gd name="connsiteX20" fmla="*/ 436335 w 907484"/>
                  <a:gd name="connsiteY20" fmla="*/ 396901 h 669769"/>
                  <a:gd name="connsiteX21" fmla="*/ 335177 w 907484"/>
                  <a:gd name="connsiteY21" fmla="*/ 447981 h 669769"/>
                  <a:gd name="connsiteX22" fmla="*/ 32537 w 907484"/>
                  <a:gd name="connsiteY22" fmla="*/ 565999 h 669769"/>
                  <a:gd name="connsiteX23" fmla="*/ 1821 w 907484"/>
                  <a:gd name="connsiteY23" fmla="*/ 602556 h 669769"/>
                  <a:gd name="connsiteX24" fmla="*/ 5661 w 907484"/>
                  <a:gd name="connsiteY24" fmla="*/ 657142 h 669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907484" h="669769">
                    <a:moveTo>
                      <a:pt x="5661" y="657142"/>
                    </a:moveTo>
                    <a:cubicBezTo>
                      <a:pt x="8399" y="664120"/>
                      <a:pt x="14876" y="668927"/>
                      <a:pt x="22354" y="669495"/>
                    </a:cubicBezTo>
                    <a:lnTo>
                      <a:pt x="887041" y="669495"/>
                    </a:lnTo>
                    <a:cubicBezTo>
                      <a:pt x="897156" y="670196"/>
                      <a:pt x="905937" y="662567"/>
                      <a:pt x="906639" y="652451"/>
                    </a:cubicBezTo>
                    <a:cubicBezTo>
                      <a:pt x="906872" y="649046"/>
                      <a:pt x="906154" y="645640"/>
                      <a:pt x="904568" y="642619"/>
                    </a:cubicBezTo>
                    <a:cubicBezTo>
                      <a:pt x="903233" y="638947"/>
                      <a:pt x="901731" y="634940"/>
                      <a:pt x="900228" y="630601"/>
                    </a:cubicBezTo>
                    <a:cubicBezTo>
                      <a:pt x="898726" y="626260"/>
                      <a:pt x="898892" y="626260"/>
                      <a:pt x="898058" y="624090"/>
                    </a:cubicBezTo>
                    <a:lnTo>
                      <a:pt x="896722" y="620251"/>
                    </a:lnTo>
                    <a:lnTo>
                      <a:pt x="870014" y="545133"/>
                    </a:lnTo>
                    <a:lnTo>
                      <a:pt x="862502" y="523766"/>
                    </a:lnTo>
                    <a:cubicBezTo>
                      <a:pt x="856326" y="507074"/>
                      <a:pt x="849982" y="488545"/>
                      <a:pt x="843306" y="469682"/>
                    </a:cubicBezTo>
                    <a:cubicBezTo>
                      <a:pt x="840802" y="462671"/>
                      <a:pt x="838131" y="455660"/>
                      <a:pt x="835794" y="448482"/>
                    </a:cubicBezTo>
                    <a:lnTo>
                      <a:pt x="835794" y="448482"/>
                    </a:lnTo>
                    <a:cubicBezTo>
                      <a:pt x="820103" y="404079"/>
                      <a:pt x="802408" y="356672"/>
                      <a:pt x="785716" y="309932"/>
                    </a:cubicBezTo>
                    <a:lnTo>
                      <a:pt x="780541" y="295576"/>
                    </a:lnTo>
                    <a:cubicBezTo>
                      <a:pt x="780173" y="294224"/>
                      <a:pt x="779723" y="292872"/>
                      <a:pt x="779205" y="291569"/>
                    </a:cubicBezTo>
                    <a:lnTo>
                      <a:pt x="757839" y="232310"/>
                    </a:lnTo>
                    <a:cubicBezTo>
                      <a:pt x="711934" y="104110"/>
                      <a:pt x="673373" y="-1389"/>
                      <a:pt x="672205" y="-220"/>
                    </a:cubicBezTo>
                    <a:lnTo>
                      <a:pt x="310305" y="-220"/>
                    </a:lnTo>
                    <a:lnTo>
                      <a:pt x="443847" y="371695"/>
                    </a:lnTo>
                    <a:cubicBezTo>
                      <a:pt x="448487" y="380759"/>
                      <a:pt x="445182" y="391860"/>
                      <a:pt x="436335" y="396901"/>
                    </a:cubicBezTo>
                    <a:lnTo>
                      <a:pt x="335177" y="447981"/>
                    </a:lnTo>
                    <a:lnTo>
                      <a:pt x="32537" y="565999"/>
                    </a:lnTo>
                    <a:cubicBezTo>
                      <a:pt x="17614" y="573328"/>
                      <a:pt x="6462" y="586598"/>
                      <a:pt x="1821" y="602556"/>
                    </a:cubicBezTo>
                    <a:cubicBezTo>
                      <a:pt x="-2702" y="620702"/>
                      <a:pt x="-1350" y="639815"/>
                      <a:pt x="5661" y="657142"/>
                    </a:cubicBezTo>
                    <a:close/>
                  </a:path>
                </a:pathLst>
              </a:custGeom>
              <a:solidFill>
                <a:srgbClr val="F1CDC5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78" name="任意多边形: 形状 77" descr="6820aef4-c912-4960-8ecd-3b396d79b9dd"/>
              <p:cNvSpPr/>
              <p:nvPr/>
            </p:nvSpPr>
            <p:spPr>
              <a:xfrm>
                <a:off x="-2548604" y="-1384025"/>
                <a:ext cx="431342" cy="185477"/>
              </a:xfrm>
              <a:custGeom>
                <a:avLst/>
                <a:gdLst>
                  <a:gd name="connsiteX0" fmla="*/ 65968 w 431342"/>
                  <a:gd name="connsiteY0" fmla="*/ 185248 h 185477"/>
                  <a:gd name="connsiteX1" fmla="*/ -803 w 431342"/>
                  <a:gd name="connsiteY1" fmla="*/ -209 h 185477"/>
                  <a:gd name="connsiteX2" fmla="*/ 361765 w 431342"/>
                  <a:gd name="connsiteY2" fmla="*/ -209 h 185477"/>
                  <a:gd name="connsiteX3" fmla="*/ 430539 w 431342"/>
                  <a:gd name="connsiteY3" fmla="*/ 185248 h 185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1342" h="185477">
                    <a:moveTo>
                      <a:pt x="65968" y="185248"/>
                    </a:moveTo>
                    <a:lnTo>
                      <a:pt x="-803" y="-209"/>
                    </a:lnTo>
                    <a:lnTo>
                      <a:pt x="361765" y="-209"/>
                    </a:lnTo>
                    <a:cubicBezTo>
                      <a:pt x="362767" y="-1712"/>
                      <a:pt x="392479" y="79082"/>
                      <a:pt x="430539" y="185248"/>
                    </a:cubicBezTo>
                    <a:close/>
                  </a:path>
                </a:pathLst>
              </a:custGeom>
              <a:solidFill>
                <a:srgbClr val="EBB3A9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79" name="任意多边形: 形状 78" descr="7f209fc5-54aa-40d1-8e2b-ac8839adc258"/>
              <p:cNvSpPr/>
              <p:nvPr/>
            </p:nvSpPr>
            <p:spPr>
              <a:xfrm>
                <a:off x="-2859697" y="-939976"/>
                <a:ext cx="907303" cy="225898"/>
              </a:xfrm>
              <a:custGeom>
                <a:avLst/>
                <a:gdLst>
                  <a:gd name="connsiteX0" fmla="*/ 5481 w 907303"/>
                  <a:gd name="connsiteY0" fmla="*/ 213271 h 225898"/>
                  <a:gd name="connsiteX1" fmla="*/ 22173 w 907303"/>
                  <a:gd name="connsiteY1" fmla="*/ 225624 h 225898"/>
                  <a:gd name="connsiteX2" fmla="*/ 886860 w 907303"/>
                  <a:gd name="connsiteY2" fmla="*/ 225624 h 225898"/>
                  <a:gd name="connsiteX3" fmla="*/ 906458 w 907303"/>
                  <a:gd name="connsiteY3" fmla="*/ 208580 h 225898"/>
                  <a:gd name="connsiteX4" fmla="*/ 904387 w 907303"/>
                  <a:gd name="connsiteY4" fmla="*/ 198748 h 225898"/>
                  <a:gd name="connsiteX5" fmla="*/ 900047 w 907303"/>
                  <a:gd name="connsiteY5" fmla="*/ 186730 h 225898"/>
                  <a:gd name="connsiteX6" fmla="*/ 897877 w 907303"/>
                  <a:gd name="connsiteY6" fmla="*/ 180219 h 225898"/>
                  <a:gd name="connsiteX7" fmla="*/ 896541 w 907303"/>
                  <a:gd name="connsiteY7" fmla="*/ 176380 h 225898"/>
                  <a:gd name="connsiteX8" fmla="*/ 869833 w 907303"/>
                  <a:gd name="connsiteY8" fmla="*/ 101262 h 225898"/>
                  <a:gd name="connsiteX9" fmla="*/ 862321 w 907303"/>
                  <a:gd name="connsiteY9" fmla="*/ 79895 h 225898"/>
                  <a:gd name="connsiteX10" fmla="*/ 843125 w 907303"/>
                  <a:gd name="connsiteY10" fmla="*/ 25811 h 225898"/>
                  <a:gd name="connsiteX11" fmla="*/ 835613 w 907303"/>
                  <a:gd name="connsiteY11" fmla="*/ 4611 h 225898"/>
                  <a:gd name="connsiteX12" fmla="*/ 347015 w 907303"/>
                  <a:gd name="connsiteY12" fmla="*/ -230 h 225898"/>
                  <a:gd name="connsiteX13" fmla="*/ 335329 w 907303"/>
                  <a:gd name="connsiteY13" fmla="*/ 3943 h 225898"/>
                  <a:gd name="connsiteX14" fmla="*/ 32689 w 907303"/>
                  <a:gd name="connsiteY14" fmla="*/ 121961 h 225898"/>
                  <a:gd name="connsiteX15" fmla="*/ 1975 w 907303"/>
                  <a:gd name="connsiteY15" fmla="*/ 158519 h 225898"/>
                  <a:gd name="connsiteX16" fmla="*/ 5481 w 907303"/>
                  <a:gd name="connsiteY16" fmla="*/ 213271 h 225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07303" h="225898">
                    <a:moveTo>
                      <a:pt x="5481" y="213271"/>
                    </a:moveTo>
                    <a:cubicBezTo>
                      <a:pt x="8218" y="220249"/>
                      <a:pt x="14695" y="225056"/>
                      <a:pt x="22173" y="225624"/>
                    </a:cubicBezTo>
                    <a:lnTo>
                      <a:pt x="886860" y="225624"/>
                    </a:lnTo>
                    <a:cubicBezTo>
                      <a:pt x="896975" y="226325"/>
                      <a:pt x="905756" y="218696"/>
                      <a:pt x="906458" y="208580"/>
                    </a:cubicBezTo>
                    <a:cubicBezTo>
                      <a:pt x="906691" y="205175"/>
                      <a:pt x="905973" y="201769"/>
                      <a:pt x="904387" y="198748"/>
                    </a:cubicBezTo>
                    <a:cubicBezTo>
                      <a:pt x="903052" y="195076"/>
                      <a:pt x="901550" y="191069"/>
                      <a:pt x="900047" y="186730"/>
                    </a:cubicBezTo>
                    <a:cubicBezTo>
                      <a:pt x="898545" y="182389"/>
                      <a:pt x="898711" y="182389"/>
                      <a:pt x="897877" y="180219"/>
                    </a:cubicBezTo>
                    <a:lnTo>
                      <a:pt x="896541" y="176380"/>
                    </a:lnTo>
                    <a:lnTo>
                      <a:pt x="869833" y="101262"/>
                    </a:lnTo>
                    <a:lnTo>
                      <a:pt x="862321" y="79895"/>
                    </a:lnTo>
                    <a:cubicBezTo>
                      <a:pt x="856145" y="63203"/>
                      <a:pt x="849802" y="44674"/>
                      <a:pt x="843125" y="25811"/>
                    </a:cubicBezTo>
                    <a:cubicBezTo>
                      <a:pt x="840621" y="18800"/>
                      <a:pt x="837950" y="11789"/>
                      <a:pt x="835613" y="4611"/>
                    </a:cubicBezTo>
                    <a:cubicBezTo>
                      <a:pt x="825097" y="15294"/>
                      <a:pt x="697396" y="138154"/>
                      <a:pt x="347015" y="-230"/>
                    </a:cubicBezTo>
                    <a:lnTo>
                      <a:pt x="335329" y="3943"/>
                    </a:lnTo>
                    <a:lnTo>
                      <a:pt x="32689" y="121961"/>
                    </a:lnTo>
                    <a:cubicBezTo>
                      <a:pt x="17766" y="129290"/>
                      <a:pt x="6616" y="142560"/>
                      <a:pt x="1975" y="158519"/>
                    </a:cubicBezTo>
                    <a:cubicBezTo>
                      <a:pt x="-2682" y="176680"/>
                      <a:pt x="-1464" y="195861"/>
                      <a:pt x="5481" y="213271"/>
                    </a:cubicBezTo>
                    <a:close/>
                  </a:path>
                </a:pathLst>
              </a:custGeom>
              <a:solidFill>
                <a:srgbClr val="004579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80" name="任意多边形: 形状 79" descr="1bb0c9dc-7b23-4240-bddb-1468895f20f8"/>
              <p:cNvSpPr/>
              <p:nvPr/>
            </p:nvSpPr>
            <p:spPr>
              <a:xfrm>
                <a:off x="-2859697" y="-939976"/>
                <a:ext cx="907303" cy="225898"/>
              </a:xfrm>
              <a:custGeom>
                <a:avLst/>
                <a:gdLst>
                  <a:gd name="connsiteX0" fmla="*/ 5481 w 907303"/>
                  <a:gd name="connsiteY0" fmla="*/ 213271 h 225898"/>
                  <a:gd name="connsiteX1" fmla="*/ 22173 w 907303"/>
                  <a:gd name="connsiteY1" fmla="*/ 225624 h 225898"/>
                  <a:gd name="connsiteX2" fmla="*/ 886860 w 907303"/>
                  <a:gd name="connsiteY2" fmla="*/ 225624 h 225898"/>
                  <a:gd name="connsiteX3" fmla="*/ 906458 w 907303"/>
                  <a:gd name="connsiteY3" fmla="*/ 208580 h 225898"/>
                  <a:gd name="connsiteX4" fmla="*/ 904387 w 907303"/>
                  <a:gd name="connsiteY4" fmla="*/ 198748 h 225898"/>
                  <a:gd name="connsiteX5" fmla="*/ 900047 w 907303"/>
                  <a:gd name="connsiteY5" fmla="*/ 186730 h 225898"/>
                  <a:gd name="connsiteX6" fmla="*/ 897877 w 907303"/>
                  <a:gd name="connsiteY6" fmla="*/ 180219 h 225898"/>
                  <a:gd name="connsiteX7" fmla="*/ 896541 w 907303"/>
                  <a:gd name="connsiteY7" fmla="*/ 176380 h 225898"/>
                  <a:gd name="connsiteX8" fmla="*/ 869833 w 907303"/>
                  <a:gd name="connsiteY8" fmla="*/ 101262 h 225898"/>
                  <a:gd name="connsiteX9" fmla="*/ 862321 w 907303"/>
                  <a:gd name="connsiteY9" fmla="*/ 79895 h 225898"/>
                  <a:gd name="connsiteX10" fmla="*/ 843125 w 907303"/>
                  <a:gd name="connsiteY10" fmla="*/ 25811 h 225898"/>
                  <a:gd name="connsiteX11" fmla="*/ 835613 w 907303"/>
                  <a:gd name="connsiteY11" fmla="*/ 4611 h 225898"/>
                  <a:gd name="connsiteX12" fmla="*/ 347015 w 907303"/>
                  <a:gd name="connsiteY12" fmla="*/ -230 h 225898"/>
                  <a:gd name="connsiteX13" fmla="*/ 335329 w 907303"/>
                  <a:gd name="connsiteY13" fmla="*/ 3943 h 225898"/>
                  <a:gd name="connsiteX14" fmla="*/ 32689 w 907303"/>
                  <a:gd name="connsiteY14" fmla="*/ 121961 h 225898"/>
                  <a:gd name="connsiteX15" fmla="*/ 1975 w 907303"/>
                  <a:gd name="connsiteY15" fmla="*/ 158519 h 225898"/>
                  <a:gd name="connsiteX16" fmla="*/ 5481 w 907303"/>
                  <a:gd name="connsiteY16" fmla="*/ 213271 h 225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07303" h="225898">
                    <a:moveTo>
                      <a:pt x="5481" y="213271"/>
                    </a:moveTo>
                    <a:cubicBezTo>
                      <a:pt x="8218" y="220249"/>
                      <a:pt x="14695" y="225056"/>
                      <a:pt x="22173" y="225624"/>
                    </a:cubicBezTo>
                    <a:lnTo>
                      <a:pt x="886860" y="225624"/>
                    </a:lnTo>
                    <a:cubicBezTo>
                      <a:pt x="896975" y="226325"/>
                      <a:pt x="905756" y="218696"/>
                      <a:pt x="906458" y="208580"/>
                    </a:cubicBezTo>
                    <a:cubicBezTo>
                      <a:pt x="906691" y="205175"/>
                      <a:pt x="905973" y="201769"/>
                      <a:pt x="904387" y="198748"/>
                    </a:cubicBezTo>
                    <a:cubicBezTo>
                      <a:pt x="903052" y="195076"/>
                      <a:pt x="901550" y="191069"/>
                      <a:pt x="900047" y="186730"/>
                    </a:cubicBezTo>
                    <a:cubicBezTo>
                      <a:pt x="898545" y="182389"/>
                      <a:pt x="898711" y="182389"/>
                      <a:pt x="897877" y="180219"/>
                    </a:cubicBezTo>
                    <a:lnTo>
                      <a:pt x="896541" y="176380"/>
                    </a:lnTo>
                    <a:lnTo>
                      <a:pt x="869833" y="101262"/>
                    </a:lnTo>
                    <a:lnTo>
                      <a:pt x="862321" y="79895"/>
                    </a:lnTo>
                    <a:cubicBezTo>
                      <a:pt x="856145" y="63203"/>
                      <a:pt x="849802" y="44674"/>
                      <a:pt x="843125" y="25811"/>
                    </a:cubicBezTo>
                    <a:cubicBezTo>
                      <a:pt x="840621" y="18800"/>
                      <a:pt x="837950" y="11789"/>
                      <a:pt x="835613" y="4611"/>
                    </a:cubicBezTo>
                    <a:cubicBezTo>
                      <a:pt x="825097" y="15294"/>
                      <a:pt x="697396" y="138154"/>
                      <a:pt x="347015" y="-230"/>
                    </a:cubicBezTo>
                    <a:lnTo>
                      <a:pt x="335329" y="3943"/>
                    </a:lnTo>
                    <a:lnTo>
                      <a:pt x="32689" y="121961"/>
                    </a:lnTo>
                    <a:cubicBezTo>
                      <a:pt x="17766" y="129290"/>
                      <a:pt x="6616" y="142560"/>
                      <a:pt x="1975" y="158519"/>
                    </a:cubicBezTo>
                    <a:cubicBezTo>
                      <a:pt x="-2682" y="176680"/>
                      <a:pt x="-1464" y="195861"/>
                      <a:pt x="5481" y="213271"/>
                    </a:cubicBezTo>
                    <a:close/>
                  </a:path>
                </a:pathLst>
              </a:custGeom>
              <a:solidFill>
                <a:srgbClr val="1E0104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81" name="任意多边形: 形状 80" descr="29539512-3835-4ec3-8b76-f909008c35c5"/>
              <p:cNvSpPr/>
              <p:nvPr/>
            </p:nvSpPr>
            <p:spPr>
              <a:xfrm>
                <a:off x="-3358640" y="-2798886"/>
                <a:ext cx="1620138" cy="1566118"/>
              </a:xfrm>
              <a:custGeom>
                <a:avLst/>
                <a:gdLst>
                  <a:gd name="connsiteX0" fmla="*/ 857643 w 1620138"/>
                  <a:gd name="connsiteY0" fmla="*/ 23474 h 1566118"/>
                  <a:gd name="connsiteX1" fmla="*/ -368 w 1620138"/>
                  <a:gd name="connsiteY1" fmla="*/ 685678 h 1566118"/>
                  <a:gd name="connsiteX2" fmla="*/ 798884 w 1620138"/>
                  <a:gd name="connsiteY2" fmla="*/ 1565888 h 1566118"/>
                  <a:gd name="connsiteX3" fmla="*/ 1291656 w 1620138"/>
                  <a:gd name="connsiteY3" fmla="*/ 1565888 h 1566118"/>
                  <a:gd name="connsiteX4" fmla="*/ 946783 w 1620138"/>
                  <a:gd name="connsiteY4" fmla="*/ 886325 h 1566118"/>
                  <a:gd name="connsiteX5" fmla="*/ 1619335 w 1620138"/>
                  <a:gd name="connsiteY5" fmla="*/ -230 h 1566118"/>
                  <a:gd name="connsiteX6" fmla="*/ 857643 w 1620138"/>
                  <a:gd name="connsiteY6" fmla="*/ 23474 h 1566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0138" h="1566118">
                    <a:moveTo>
                      <a:pt x="857643" y="23474"/>
                    </a:moveTo>
                    <a:cubicBezTo>
                      <a:pt x="857643" y="23474"/>
                      <a:pt x="19998" y="392385"/>
                      <a:pt x="-368" y="685678"/>
                    </a:cubicBezTo>
                    <a:cubicBezTo>
                      <a:pt x="-22401" y="1002841"/>
                      <a:pt x="798884" y="1565888"/>
                      <a:pt x="798884" y="1565888"/>
                    </a:cubicBezTo>
                    <a:lnTo>
                      <a:pt x="1291656" y="1565888"/>
                    </a:lnTo>
                    <a:lnTo>
                      <a:pt x="946783" y="886325"/>
                    </a:lnTo>
                    <a:lnTo>
                      <a:pt x="1619335" y="-230"/>
                    </a:lnTo>
                    <a:cubicBezTo>
                      <a:pt x="1619335" y="-230"/>
                      <a:pt x="840950" y="39165"/>
                      <a:pt x="857643" y="23474"/>
                    </a:cubicBezTo>
                    <a:close/>
                  </a:path>
                </a:pathLst>
              </a:custGeom>
              <a:solidFill>
                <a:srgbClr val="30526D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82" name="任意多边形: 形状 81" descr="0610b995-739b-4c5a-9b52-498b559140ac"/>
              <p:cNvSpPr/>
              <p:nvPr/>
            </p:nvSpPr>
            <p:spPr>
              <a:xfrm>
                <a:off x="-3358640" y="-2798886"/>
                <a:ext cx="1620138" cy="1566118"/>
              </a:xfrm>
              <a:custGeom>
                <a:avLst/>
                <a:gdLst>
                  <a:gd name="connsiteX0" fmla="*/ 857643 w 1620138"/>
                  <a:gd name="connsiteY0" fmla="*/ 23474 h 1566118"/>
                  <a:gd name="connsiteX1" fmla="*/ -368 w 1620138"/>
                  <a:gd name="connsiteY1" fmla="*/ 685678 h 1566118"/>
                  <a:gd name="connsiteX2" fmla="*/ 798884 w 1620138"/>
                  <a:gd name="connsiteY2" fmla="*/ 1565888 h 1566118"/>
                  <a:gd name="connsiteX3" fmla="*/ 1291656 w 1620138"/>
                  <a:gd name="connsiteY3" fmla="*/ 1565888 h 1566118"/>
                  <a:gd name="connsiteX4" fmla="*/ 946783 w 1620138"/>
                  <a:gd name="connsiteY4" fmla="*/ 886325 h 1566118"/>
                  <a:gd name="connsiteX5" fmla="*/ 1619335 w 1620138"/>
                  <a:gd name="connsiteY5" fmla="*/ -230 h 1566118"/>
                  <a:gd name="connsiteX6" fmla="*/ 857643 w 1620138"/>
                  <a:gd name="connsiteY6" fmla="*/ 23474 h 1566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0138" h="1566118">
                    <a:moveTo>
                      <a:pt x="857643" y="23474"/>
                    </a:moveTo>
                    <a:cubicBezTo>
                      <a:pt x="857643" y="23474"/>
                      <a:pt x="19998" y="392385"/>
                      <a:pt x="-368" y="685678"/>
                    </a:cubicBezTo>
                    <a:cubicBezTo>
                      <a:pt x="-22401" y="1002841"/>
                      <a:pt x="798884" y="1565888"/>
                      <a:pt x="798884" y="1565888"/>
                    </a:cubicBezTo>
                    <a:lnTo>
                      <a:pt x="1291656" y="1565888"/>
                    </a:lnTo>
                    <a:lnTo>
                      <a:pt x="946783" y="886325"/>
                    </a:lnTo>
                    <a:lnTo>
                      <a:pt x="1619335" y="-230"/>
                    </a:lnTo>
                    <a:cubicBezTo>
                      <a:pt x="1619335" y="-230"/>
                      <a:pt x="840950" y="39165"/>
                      <a:pt x="857643" y="23474"/>
                    </a:cubicBezTo>
                    <a:close/>
                  </a:path>
                </a:pathLst>
              </a:custGeom>
              <a:solidFill>
                <a:srgbClr val="FF7800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83" name="任意多边形: 形状 82" descr="45abe68f-6474-42d3-83f3-95542a5c7c73"/>
              <p:cNvSpPr/>
              <p:nvPr/>
            </p:nvSpPr>
            <p:spPr>
              <a:xfrm>
                <a:off x="-2813017" y="-1423066"/>
                <a:ext cx="746835" cy="190798"/>
              </a:xfrm>
              <a:custGeom>
                <a:avLst/>
                <a:gdLst>
                  <a:gd name="connsiteX0" fmla="*/ 648546 w 746835"/>
                  <a:gd name="connsiteY0" fmla="*/ -230 h 190798"/>
                  <a:gd name="connsiteX1" fmla="*/ 746033 w 746835"/>
                  <a:gd name="connsiteY1" fmla="*/ 190569 h 190798"/>
                  <a:gd name="connsiteX2" fmla="*/ 252426 w 746835"/>
                  <a:gd name="connsiteY2" fmla="*/ 190569 h 190798"/>
                  <a:gd name="connsiteX3" fmla="*/ -803 w 746835"/>
                  <a:gd name="connsiteY3" fmla="*/ 104 h 190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6835" h="190798">
                    <a:moveTo>
                      <a:pt x="648546" y="-230"/>
                    </a:moveTo>
                    <a:lnTo>
                      <a:pt x="746033" y="190569"/>
                    </a:lnTo>
                    <a:lnTo>
                      <a:pt x="252426" y="190569"/>
                    </a:lnTo>
                    <a:cubicBezTo>
                      <a:pt x="252426" y="190569"/>
                      <a:pt x="139917" y="113281"/>
                      <a:pt x="-803" y="104"/>
                    </a:cubicBezTo>
                    <a:close/>
                  </a:path>
                </a:pathLst>
              </a:custGeom>
              <a:solidFill>
                <a:srgbClr val="00CCFA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84" name="任意多边形: 形状 83" descr="ddc78a3e-2cb7-46eb-88cb-c1434e438e82"/>
              <p:cNvSpPr/>
              <p:nvPr/>
            </p:nvSpPr>
            <p:spPr>
              <a:xfrm>
                <a:off x="-2813017" y="-1423066"/>
                <a:ext cx="746835" cy="190798"/>
              </a:xfrm>
              <a:custGeom>
                <a:avLst/>
                <a:gdLst>
                  <a:gd name="connsiteX0" fmla="*/ 648546 w 746835"/>
                  <a:gd name="connsiteY0" fmla="*/ -230 h 190798"/>
                  <a:gd name="connsiteX1" fmla="*/ 746033 w 746835"/>
                  <a:gd name="connsiteY1" fmla="*/ 190569 h 190798"/>
                  <a:gd name="connsiteX2" fmla="*/ 252426 w 746835"/>
                  <a:gd name="connsiteY2" fmla="*/ 190569 h 190798"/>
                  <a:gd name="connsiteX3" fmla="*/ -803 w 746835"/>
                  <a:gd name="connsiteY3" fmla="*/ 104 h 190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6835" h="190798">
                    <a:moveTo>
                      <a:pt x="648546" y="-230"/>
                    </a:moveTo>
                    <a:lnTo>
                      <a:pt x="746033" y="190569"/>
                    </a:lnTo>
                    <a:lnTo>
                      <a:pt x="252426" y="190569"/>
                    </a:lnTo>
                    <a:cubicBezTo>
                      <a:pt x="252426" y="190569"/>
                      <a:pt x="139917" y="113281"/>
                      <a:pt x="-803" y="104"/>
                    </a:cubicBezTo>
                    <a:close/>
                  </a:path>
                </a:pathLst>
              </a:custGeom>
              <a:solidFill>
                <a:srgbClr val="F59801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85" name="任意多边形: 形状 84" descr="26bbee8b-5774-4d58-9cd8-0be547087ddd"/>
              <p:cNvSpPr/>
              <p:nvPr/>
            </p:nvSpPr>
            <p:spPr>
              <a:xfrm>
                <a:off x="-4360757" y="-2363204"/>
                <a:ext cx="617116" cy="440188"/>
              </a:xfrm>
              <a:custGeom>
                <a:avLst/>
                <a:gdLst>
                  <a:gd name="connsiteX0" fmla="*/ 616313 w 617116"/>
                  <a:gd name="connsiteY0" fmla="*/ -230 h 440188"/>
                  <a:gd name="connsiteX1" fmla="*/ 36071 w 617116"/>
                  <a:gd name="connsiteY1" fmla="*/ -230 h 440188"/>
                  <a:gd name="connsiteX2" fmla="*/ -803 w 617116"/>
                  <a:gd name="connsiteY2" fmla="*/ 36678 h 440188"/>
                  <a:gd name="connsiteX3" fmla="*/ -486 w 617116"/>
                  <a:gd name="connsiteY3" fmla="*/ 41502 h 440188"/>
                  <a:gd name="connsiteX4" fmla="*/ 45419 w 617116"/>
                  <a:gd name="connsiteY4" fmla="*/ 384873 h 440188"/>
                  <a:gd name="connsiteX5" fmla="*/ 108351 w 617116"/>
                  <a:gd name="connsiteY5" fmla="*/ 439959 h 440188"/>
                  <a:gd name="connsiteX6" fmla="*/ 490950 w 617116"/>
                  <a:gd name="connsiteY6" fmla="*/ 439959 h 440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7116" h="440188">
                    <a:moveTo>
                      <a:pt x="616313" y="-230"/>
                    </a:moveTo>
                    <a:lnTo>
                      <a:pt x="36071" y="-230"/>
                    </a:lnTo>
                    <a:cubicBezTo>
                      <a:pt x="15689" y="-230"/>
                      <a:pt x="-820" y="16296"/>
                      <a:pt x="-803" y="36678"/>
                    </a:cubicBezTo>
                    <a:cubicBezTo>
                      <a:pt x="-803" y="38297"/>
                      <a:pt x="-703" y="39900"/>
                      <a:pt x="-486" y="41502"/>
                    </a:cubicBezTo>
                    <a:lnTo>
                      <a:pt x="45419" y="384873"/>
                    </a:lnTo>
                    <a:cubicBezTo>
                      <a:pt x="49608" y="416423"/>
                      <a:pt x="76517" y="439993"/>
                      <a:pt x="108351" y="439959"/>
                    </a:cubicBezTo>
                    <a:lnTo>
                      <a:pt x="490950" y="439959"/>
                    </a:lnTo>
                    <a:close/>
                  </a:path>
                </a:pathLst>
              </a:custGeom>
              <a:solidFill>
                <a:srgbClr val="774927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86" name="任意多边形: 形状 85" descr="2f9896a6-40b0-491e-a1ad-ee4907341f9e"/>
              <p:cNvSpPr/>
              <p:nvPr/>
            </p:nvSpPr>
            <p:spPr>
              <a:xfrm>
                <a:off x="-1512982" y="-1829536"/>
                <a:ext cx="940638" cy="940651"/>
              </a:xfrm>
              <a:custGeom>
                <a:avLst/>
                <a:gdLst>
                  <a:gd name="connsiteX0" fmla="*/ 917301 w 940638"/>
                  <a:gd name="connsiteY0" fmla="*/ 940409 h 940651"/>
                  <a:gd name="connsiteX1" fmla="*/ 939836 w 940638"/>
                  <a:gd name="connsiteY1" fmla="*/ 917874 h 940651"/>
                  <a:gd name="connsiteX2" fmla="*/ 21732 w 940638"/>
                  <a:gd name="connsiteY2" fmla="*/ -230 h 940651"/>
                  <a:gd name="connsiteX3" fmla="*/ -803 w 940638"/>
                  <a:gd name="connsiteY3" fmla="*/ 22305 h 940651"/>
                  <a:gd name="connsiteX4" fmla="*/ 21732 w 940638"/>
                  <a:gd name="connsiteY4" fmla="*/ 44841 h 940651"/>
                  <a:gd name="connsiteX5" fmla="*/ 894098 w 940638"/>
                  <a:gd name="connsiteY5" fmla="*/ 917206 h 940651"/>
                  <a:gd name="connsiteX6" fmla="*/ 915632 w 940638"/>
                  <a:gd name="connsiteY6" fmla="*/ 940409 h 940651"/>
                  <a:gd name="connsiteX7" fmla="*/ 917301 w 940638"/>
                  <a:gd name="connsiteY7" fmla="*/ 940409 h 940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0638" h="940651">
                    <a:moveTo>
                      <a:pt x="917301" y="940409"/>
                    </a:moveTo>
                    <a:cubicBezTo>
                      <a:pt x="929820" y="940409"/>
                      <a:pt x="939836" y="930327"/>
                      <a:pt x="939836" y="917874"/>
                    </a:cubicBezTo>
                    <a:cubicBezTo>
                      <a:pt x="939836" y="410813"/>
                      <a:pt x="528859" y="-230"/>
                      <a:pt x="21732" y="-230"/>
                    </a:cubicBezTo>
                    <a:cubicBezTo>
                      <a:pt x="9212" y="-230"/>
                      <a:pt x="-803" y="9853"/>
                      <a:pt x="-803" y="22305"/>
                    </a:cubicBezTo>
                    <a:cubicBezTo>
                      <a:pt x="-803" y="34758"/>
                      <a:pt x="9212" y="44841"/>
                      <a:pt x="21732" y="44841"/>
                    </a:cubicBezTo>
                    <a:cubicBezTo>
                      <a:pt x="503319" y="45492"/>
                      <a:pt x="893429" y="435686"/>
                      <a:pt x="894098" y="917206"/>
                    </a:cubicBezTo>
                    <a:cubicBezTo>
                      <a:pt x="893596" y="929559"/>
                      <a:pt x="903279" y="939942"/>
                      <a:pt x="915632" y="940409"/>
                    </a:cubicBezTo>
                    <a:cubicBezTo>
                      <a:pt x="916131" y="940426"/>
                      <a:pt x="916800" y="940426"/>
                      <a:pt x="917301" y="940409"/>
                    </a:cubicBezTo>
                    <a:close/>
                  </a:path>
                </a:pathLst>
              </a:custGeom>
              <a:solidFill>
                <a:srgbClr val="EBB244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87" name="任意多边形: 形状 86" descr="d9fd09e6-7867-4b88-9bb3-4f72f7384128"/>
              <p:cNvSpPr/>
              <p:nvPr/>
            </p:nvSpPr>
            <p:spPr>
              <a:xfrm rot="17094001">
                <a:off x="-1756625" y="-1272722"/>
                <a:ext cx="729475" cy="25206"/>
              </a:xfrm>
              <a:custGeom>
                <a:avLst/>
                <a:gdLst>
                  <a:gd name="connsiteX0" fmla="*/ -803 w 729475"/>
                  <a:gd name="connsiteY0" fmla="*/ -230 h 25206"/>
                  <a:gd name="connsiteX1" fmla="*/ 728671 w 729475"/>
                  <a:gd name="connsiteY1" fmla="*/ -230 h 25206"/>
                  <a:gd name="connsiteX2" fmla="*/ 728671 w 729475"/>
                  <a:gd name="connsiteY2" fmla="*/ 24976 h 25206"/>
                  <a:gd name="connsiteX3" fmla="*/ -804 w 729475"/>
                  <a:gd name="connsiteY3" fmla="*/ 24976 h 25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9475" h="25206">
                    <a:moveTo>
                      <a:pt x="-803" y="-230"/>
                    </a:moveTo>
                    <a:lnTo>
                      <a:pt x="728671" y="-230"/>
                    </a:lnTo>
                    <a:lnTo>
                      <a:pt x="728671" y="24976"/>
                    </a:lnTo>
                    <a:lnTo>
                      <a:pt x="-804" y="24976"/>
                    </a:lnTo>
                    <a:close/>
                  </a:path>
                </a:pathLst>
              </a:custGeom>
              <a:solidFill>
                <a:srgbClr val="3D2614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88" name="任意多边形: 形状 87" descr="24720a6e-c78b-4b99-9b86-296579d85d60"/>
              <p:cNvSpPr/>
              <p:nvPr/>
            </p:nvSpPr>
            <p:spPr>
              <a:xfrm rot="19793399">
                <a:off x="-1530548" y="-1104886"/>
                <a:ext cx="729475" cy="25206"/>
              </a:xfrm>
              <a:custGeom>
                <a:avLst/>
                <a:gdLst>
                  <a:gd name="connsiteX0" fmla="*/ -803 w 729475"/>
                  <a:gd name="connsiteY0" fmla="*/ -230 h 25206"/>
                  <a:gd name="connsiteX1" fmla="*/ 728673 w 729475"/>
                  <a:gd name="connsiteY1" fmla="*/ -230 h 25206"/>
                  <a:gd name="connsiteX2" fmla="*/ 728673 w 729475"/>
                  <a:gd name="connsiteY2" fmla="*/ 24976 h 25206"/>
                  <a:gd name="connsiteX3" fmla="*/ -803 w 729475"/>
                  <a:gd name="connsiteY3" fmla="*/ 24976 h 25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9475" h="25206">
                    <a:moveTo>
                      <a:pt x="-803" y="-230"/>
                    </a:moveTo>
                    <a:lnTo>
                      <a:pt x="728673" y="-230"/>
                    </a:lnTo>
                    <a:lnTo>
                      <a:pt x="728673" y="24976"/>
                    </a:lnTo>
                    <a:lnTo>
                      <a:pt x="-803" y="24976"/>
                    </a:lnTo>
                    <a:close/>
                  </a:path>
                </a:pathLst>
              </a:custGeom>
              <a:solidFill>
                <a:srgbClr val="3D2614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89" name="任意多边形: 形状 88" descr="921b727e-f307-47a9-b314-30c05e2fe430"/>
              <p:cNvSpPr/>
              <p:nvPr/>
            </p:nvSpPr>
            <p:spPr>
              <a:xfrm rot="17094001">
                <a:off x="-1174568" y="-1170723"/>
                <a:ext cx="25206" cy="729475"/>
              </a:xfrm>
              <a:custGeom>
                <a:avLst/>
                <a:gdLst>
                  <a:gd name="connsiteX0" fmla="*/ -803 w 25206"/>
                  <a:gd name="connsiteY0" fmla="*/ -230 h 729475"/>
                  <a:gd name="connsiteX1" fmla="*/ 24404 w 25206"/>
                  <a:gd name="connsiteY1" fmla="*/ -230 h 729475"/>
                  <a:gd name="connsiteX2" fmla="*/ 24404 w 25206"/>
                  <a:gd name="connsiteY2" fmla="*/ 729245 h 729475"/>
                  <a:gd name="connsiteX3" fmla="*/ -803 w 25206"/>
                  <a:gd name="connsiteY3" fmla="*/ 729245 h 729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06" h="729475">
                    <a:moveTo>
                      <a:pt x="-803" y="-230"/>
                    </a:moveTo>
                    <a:lnTo>
                      <a:pt x="24404" y="-230"/>
                    </a:lnTo>
                    <a:lnTo>
                      <a:pt x="24404" y="729245"/>
                    </a:lnTo>
                    <a:lnTo>
                      <a:pt x="-803" y="729245"/>
                    </a:lnTo>
                    <a:close/>
                  </a:path>
                </a:pathLst>
              </a:custGeom>
              <a:solidFill>
                <a:srgbClr val="3D2614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90" name="任意多边形: 形状 89" descr="7ce79d01-16dd-4e03-be0d-2d6e7a34f415"/>
              <p:cNvSpPr/>
              <p:nvPr/>
            </p:nvSpPr>
            <p:spPr>
              <a:xfrm rot="19806808">
                <a:off x="-1271480" y="-883532"/>
                <a:ext cx="25292" cy="731987"/>
              </a:xfrm>
              <a:custGeom>
                <a:avLst/>
                <a:gdLst>
                  <a:gd name="connsiteX0" fmla="*/ -799 w 25292"/>
                  <a:gd name="connsiteY0" fmla="*/ -226 h 731987"/>
                  <a:gd name="connsiteX1" fmla="*/ 24494 w 25292"/>
                  <a:gd name="connsiteY1" fmla="*/ -226 h 731987"/>
                  <a:gd name="connsiteX2" fmla="*/ 24494 w 25292"/>
                  <a:gd name="connsiteY2" fmla="*/ 731761 h 731987"/>
                  <a:gd name="connsiteX3" fmla="*/ -799 w 25292"/>
                  <a:gd name="connsiteY3" fmla="*/ 731761 h 731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92" h="731987">
                    <a:moveTo>
                      <a:pt x="-799" y="-226"/>
                    </a:moveTo>
                    <a:lnTo>
                      <a:pt x="24494" y="-226"/>
                    </a:lnTo>
                    <a:lnTo>
                      <a:pt x="24494" y="731761"/>
                    </a:lnTo>
                    <a:lnTo>
                      <a:pt x="-799" y="731761"/>
                    </a:lnTo>
                    <a:close/>
                  </a:path>
                </a:pathLst>
              </a:custGeom>
              <a:solidFill>
                <a:srgbClr val="3D2614"/>
              </a:solidFill>
              <a:ln w="16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91" name="任意多边形: 形状 90" descr="46f3bd1a-e177-40a7-b8b0-6f94d4c836b9"/>
              <p:cNvSpPr/>
              <p:nvPr/>
            </p:nvSpPr>
            <p:spPr>
              <a:xfrm rot="19806808">
                <a:off x="-1630607" y="-1514658"/>
                <a:ext cx="25292" cy="731987"/>
              </a:xfrm>
              <a:custGeom>
                <a:avLst/>
                <a:gdLst>
                  <a:gd name="connsiteX0" fmla="*/ -799 w 25292"/>
                  <a:gd name="connsiteY0" fmla="*/ -226 h 731987"/>
                  <a:gd name="connsiteX1" fmla="*/ 24494 w 25292"/>
                  <a:gd name="connsiteY1" fmla="*/ -226 h 731987"/>
                  <a:gd name="connsiteX2" fmla="*/ 24494 w 25292"/>
                  <a:gd name="connsiteY2" fmla="*/ 731761 h 731987"/>
                  <a:gd name="connsiteX3" fmla="*/ -799 w 25292"/>
                  <a:gd name="connsiteY3" fmla="*/ 731761 h 731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92" h="731987">
                    <a:moveTo>
                      <a:pt x="-799" y="-226"/>
                    </a:moveTo>
                    <a:lnTo>
                      <a:pt x="24494" y="-226"/>
                    </a:lnTo>
                    <a:lnTo>
                      <a:pt x="24494" y="731761"/>
                    </a:lnTo>
                    <a:lnTo>
                      <a:pt x="-799" y="731761"/>
                    </a:lnTo>
                    <a:close/>
                  </a:path>
                </a:pathLst>
              </a:custGeom>
              <a:solidFill>
                <a:srgbClr val="3D2614"/>
              </a:solidFill>
              <a:ln w="16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92" name="任意多边形: 形状 91" descr="ea18945b-ece1-479b-ade2-40eeb310679f"/>
              <p:cNvSpPr/>
              <p:nvPr/>
            </p:nvSpPr>
            <p:spPr>
              <a:xfrm rot="17094001">
                <a:off x="-1873706" y="-1352313"/>
                <a:ext cx="25206" cy="729475"/>
              </a:xfrm>
              <a:custGeom>
                <a:avLst/>
                <a:gdLst>
                  <a:gd name="connsiteX0" fmla="*/ -803 w 25206"/>
                  <a:gd name="connsiteY0" fmla="*/ -230 h 729475"/>
                  <a:gd name="connsiteX1" fmla="*/ 24403 w 25206"/>
                  <a:gd name="connsiteY1" fmla="*/ -230 h 729475"/>
                  <a:gd name="connsiteX2" fmla="*/ 24403 w 25206"/>
                  <a:gd name="connsiteY2" fmla="*/ 729246 h 729475"/>
                  <a:gd name="connsiteX3" fmla="*/ -803 w 25206"/>
                  <a:gd name="connsiteY3" fmla="*/ 729246 h 729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06" h="729475">
                    <a:moveTo>
                      <a:pt x="-803" y="-230"/>
                    </a:moveTo>
                    <a:lnTo>
                      <a:pt x="24403" y="-230"/>
                    </a:lnTo>
                    <a:lnTo>
                      <a:pt x="24403" y="729246"/>
                    </a:lnTo>
                    <a:lnTo>
                      <a:pt x="-803" y="729246"/>
                    </a:lnTo>
                    <a:close/>
                  </a:path>
                </a:pathLst>
              </a:custGeom>
              <a:solidFill>
                <a:srgbClr val="3D2614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93" name="任意多边形: 形状 92" descr="67024a4e-b640-42dc-8f6b-ca851d033fc1"/>
              <p:cNvSpPr/>
              <p:nvPr/>
            </p:nvSpPr>
            <p:spPr>
              <a:xfrm rot="19793399">
                <a:off x="-2154723" y="-724547"/>
                <a:ext cx="729475" cy="25206"/>
              </a:xfrm>
              <a:custGeom>
                <a:avLst/>
                <a:gdLst>
                  <a:gd name="connsiteX0" fmla="*/ -803 w 729475"/>
                  <a:gd name="connsiteY0" fmla="*/ -230 h 25206"/>
                  <a:gd name="connsiteX1" fmla="*/ 728673 w 729475"/>
                  <a:gd name="connsiteY1" fmla="*/ -230 h 25206"/>
                  <a:gd name="connsiteX2" fmla="*/ 728673 w 729475"/>
                  <a:gd name="connsiteY2" fmla="*/ 24976 h 25206"/>
                  <a:gd name="connsiteX3" fmla="*/ -803 w 729475"/>
                  <a:gd name="connsiteY3" fmla="*/ 24976 h 25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9475" h="25206">
                    <a:moveTo>
                      <a:pt x="-803" y="-230"/>
                    </a:moveTo>
                    <a:lnTo>
                      <a:pt x="728673" y="-230"/>
                    </a:lnTo>
                    <a:lnTo>
                      <a:pt x="728673" y="24976"/>
                    </a:lnTo>
                    <a:lnTo>
                      <a:pt x="-803" y="24976"/>
                    </a:lnTo>
                    <a:close/>
                  </a:path>
                </a:pathLst>
              </a:custGeom>
              <a:solidFill>
                <a:srgbClr val="3D2614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94" name="任意多边形: 形状 93" descr="64854b7d-26ff-480e-92ee-99ffecd47a60"/>
              <p:cNvSpPr/>
              <p:nvPr/>
            </p:nvSpPr>
            <p:spPr>
              <a:xfrm rot="17094599">
                <a:off x="-1933403" y="-550587"/>
                <a:ext cx="729475" cy="25206"/>
              </a:xfrm>
              <a:custGeom>
                <a:avLst/>
                <a:gdLst>
                  <a:gd name="connsiteX0" fmla="*/ -803 w 729475"/>
                  <a:gd name="connsiteY0" fmla="*/ -230 h 25206"/>
                  <a:gd name="connsiteX1" fmla="*/ 728672 w 729475"/>
                  <a:gd name="connsiteY1" fmla="*/ -230 h 25206"/>
                  <a:gd name="connsiteX2" fmla="*/ 728672 w 729475"/>
                  <a:gd name="connsiteY2" fmla="*/ 24976 h 25206"/>
                  <a:gd name="connsiteX3" fmla="*/ -803 w 729475"/>
                  <a:gd name="connsiteY3" fmla="*/ 24976 h 25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9475" h="25206">
                    <a:moveTo>
                      <a:pt x="-803" y="-230"/>
                    </a:moveTo>
                    <a:lnTo>
                      <a:pt x="728672" y="-230"/>
                    </a:lnTo>
                    <a:lnTo>
                      <a:pt x="728672" y="24976"/>
                    </a:lnTo>
                    <a:lnTo>
                      <a:pt x="-803" y="24976"/>
                    </a:lnTo>
                    <a:close/>
                  </a:path>
                </a:pathLst>
              </a:custGeom>
              <a:solidFill>
                <a:srgbClr val="3D2614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95" name="任意多边形: 形状 94" descr="91e19753-5be7-4ed2-8dda-a882a6d8c151"/>
              <p:cNvSpPr/>
              <p:nvPr/>
            </p:nvSpPr>
            <p:spPr>
              <a:xfrm>
                <a:off x="-2292703" y="-1714689"/>
                <a:ext cx="1605513" cy="1605512"/>
              </a:xfrm>
              <a:custGeom>
                <a:avLst/>
                <a:gdLst>
                  <a:gd name="connsiteX0" fmla="*/ 802121 w 1605513"/>
                  <a:gd name="connsiteY0" fmla="*/ 1605283 h 1605512"/>
                  <a:gd name="connsiteX1" fmla="*/ -803 w 1605513"/>
                  <a:gd name="connsiteY1" fmla="*/ 802694 h 1605512"/>
                  <a:gd name="connsiteX2" fmla="*/ 801787 w 1605513"/>
                  <a:gd name="connsiteY2" fmla="*/ -230 h 1605512"/>
                  <a:gd name="connsiteX3" fmla="*/ 1604710 w 1605513"/>
                  <a:gd name="connsiteY3" fmla="*/ 802360 h 1605512"/>
                  <a:gd name="connsiteX4" fmla="*/ 1604710 w 1605513"/>
                  <a:gd name="connsiteY4" fmla="*/ 802527 h 1605512"/>
                  <a:gd name="connsiteX5" fmla="*/ 802121 w 1605513"/>
                  <a:gd name="connsiteY5" fmla="*/ 1605283 h 1605512"/>
                  <a:gd name="connsiteX6" fmla="*/ 802121 w 1605513"/>
                  <a:gd name="connsiteY6" fmla="*/ 95921 h 1605512"/>
                  <a:gd name="connsiteX7" fmla="*/ 95515 w 1605513"/>
                  <a:gd name="connsiteY7" fmla="*/ 802527 h 1605512"/>
                  <a:gd name="connsiteX8" fmla="*/ 802121 w 1605513"/>
                  <a:gd name="connsiteY8" fmla="*/ 1509133 h 1605512"/>
                  <a:gd name="connsiteX9" fmla="*/ 1508727 w 1605513"/>
                  <a:gd name="connsiteY9" fmla="*/ 802527 h 1605512"/>
                  <a:gd name="connsiteX10" fmla="*/ 802121 w 1605513"/>
                  <a:gd name="connsiteY10" fmla="*/ 95921 h 160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05513" h="1605512">
                    <a:moveTo>
                      <a:pt x="802121" y="1605283"/>
                    </a:moveTo>
                    <a:cubicBezTo>
                      <a:pt x="358777" y="1605384"/>
                      <a:pt x="-703" y="1246038"/>
                      <a:pt x="-803" y="802694"/>
                    </a:cubicBezTo>
                    <a:cubicBezTo>
                      <a:pt x="-887" y="359350"/>
                      <a:pt x="358443" y="-130"/>
                      <a:pt x="801787" y="-230"/>
                    </a:cubicBezTo>
                    <a:cubicBezTo>
                      <a:pt x="1245147" y="-330"/>
                      <a:pt x="1604543" y="359016"/>
                      <a:pt x="1604710" y="802360"/>
                    </a:cubicBezTo>
                    <a:cubicBezTo>
                      <a:pt x="1604710" y="802410"/>
                      <a:pt x="1604710" y="802477"/>
                      <a:pt x="1604710" y="802527"/>
                    </a:cubicBezTo>
                    <a:cubicBezTo>
                      <a:pt x="1604209" y="1245620"/>
                      <a:pt x="1245147" y="1604732"/>
                      <a:pt x="802121" y="1605283"/>
                    </a:cubicBezTo>
                    <a:close/>
                    <a:moveTo>
                      <a:pt x="802121" y="95921"/>
                    </a:moveTo>
                    <a:cubicBezTo>
                      <a:pt x="411876" y="95921"/>
                      <a:pt x="95515" y="412283"/>
                      <a:pt x="95515" y="802527"/>
                    </a:cubicBezTo>
                    <a:cubicBezTo>
                      <a:pt x="95515" y="1192771"/>
                      <a:pt x="411876" y="1509133"/>
                      <a:pt x="802121" y="1509133"/>
                    </a:cubicBezTo>
                    <a:cubicBezTo>
                      <a:pt x="1192399" y="1509133"/>
                      <a:pt x="1508727" y="1192771"/>
                      <a:pt x="1508727" y="802527"/>
                    </a:cubicBezTo>
                    <a:cubicBezTo>
                      <a:pt x="1508225" y="412466"/>
                      <a:pt x="1192232" y="96388"/>
                      <a:pt x="802121" y="959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96" name="任意多边形: 形状 95" descr="07c62a4a-c5de-47bd-b711-8f2492ceb874"/>
              <p:cNvSpPr/>
              <p:nvPr/>
            </p:nvSpPr>
            <p:spPr>
              <a:xfrm>
                <a:off x="-2344283" y="-1766270"/>
                <a:ext cx="1708673" cy="1708674"/>
              </a:xfrm>
              <a:custGeom>
                <a:avLst/>
                <a:gdLst>
                  <a:gd name="connsiteX0" fmla="*/ 853701 w 1708673"/>
                  <a:gd name="connsiteY0" fmla="*/ 1708444 h 1708674"/>
                  <a:gd name="connsiteX1" fmla="*/ -803 w 1708673"/>
                  <a:gd name="connsiteY1" fmla="*/ 854274 h 1708674"/>
                  <a:gd name="connsiteX2" fmla="*/ 853367 w 1708673"/>
                  <a:gd name="connsiteY2" fmla="*/ -230 h 1708674"/>
                  <a:gd name="connsiteX3" fmla="*/ 1707871 w 1708673"/>
                  <a:gd name="connsiteY3" fmla="*/ 853940 h 1708674"/>
                  <a:gd name="connsiteX4" fmla="*/ 1707871 w 1708673"/>
                  <a:gd name="connsiteY4" fmla="*/ 854107 h 1708674"/>
                  <a:gd name="connsiteX5" fmla="*/ 853701 w 1708673"/>
                  <a:gd name="connsiteY5" fmla="*/ 1708444 h 1708674"/>
                  <a:gd name="connsiteX6" fmla="*/ 853701 w 1708673"/>
                  <a:gd name="connsiteY6" fmla="*/ 77559 h 1708674"/>
                  <a:gd name="connsiteX7" fmla="*/ 76818 w 1708673"/>
                  <a:gd name="connsiteY7" fmla="*/ 854107 h 1708674"/>
                  <a:gd name="connsiteX8" fmla="*/ 853367 w 1708673"/>
                  <a:gd name="connsiteY8" fmla="*/ 1630990 h 1708674"/>
                  <a:gd name="connsiteX9" fmla="*/ 1630251 w 1708673"/>
                  <a:gd name="connsiteY9" fmla="*/ 854441 h 1708674"/>
                  <a:gd name="connsiteX10" fmla="*/ 1630251 w 1708673"/>
                  <a:gd name="connsiteY10" fmla="*/ 854107 h 1708674"/>
                  <a:gd name="connsiteX11" fmla="*/ 853701 w 1708673"/>
                  <a:gd name="connsiteY11" fmla="*/ 77559 h 1708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08673" h="1708674">
                    <a:moveTo>
                      <a:pt x="853701" y="1708444"/>
                    </a:moveTo>
                    <a:cubicBezTo>
                      <a:pt x="381862" y="1708545"/>
                      <a:pt x="-703" y="1326113"/>
                      <a:pt x="-803" y="854274"/>
                    </a:cubicBezTo>
                    <a:cubicBezTo>
                      <a:pt x="-887" y="382436"/>
                      <a:pt x="381529" y="-146"/>
                      <a:pt x="853367" y="-230"/>
                    </a:cubicBezTo>
                    <a:cubicBezTo>
                      <a:pt x="1325273" y="-330"/>
                      <a:pt x="1707703" y="382102"/>
                      <a:pt x="1707871" y="853940"/>
                    </a:cubicBezTo>
                    <a:cubicBezTo>
                      <a:pt x="1707871" y="853991"/>
                      <a:pt x="1707871" y="854057"/>
                      <a:pt x="1707871" y="854107"/>
                    </a:cubicBezTo>
                    <a:cubicBezTo>
                      <a:pt x="1707371" y="1325646"/>
                      <a:pt x="1325273" y="1707793"/>
                      <a:pt x="853701" y="1708444"/>
                    </a:cubicBezTo>
                    <a:close/>
                    <a:moveTo>
                      <a:pt x="853701" y="77559"/>
                    </a:moveTo>
                    <a:cubicBezTo>
                      <a:pt x="424729" y="77458"/>
                      <a:pt x="76918" y="425136"/>
                      <a:pt x="76818" y="854107"/>
                    </a:cubicBezTo>
                    <a:cubicBezTo>
                      <a:pt x="76734" y="1283079"/>
                      <a:pt x="424396" y="1630890"/>
                      <a:pt x="853367" y="1630990"/>
                    </a:cubicBezTo>
                    <a:cubicBezTo>
                      <a:pt x="1282371" y="1631090"/>
                      <a:pt x="1630084" y="1283413"/>
                      <a:pt x="1630251" y="854441"/>
                    </a:cubicBezTo>
                    <a:cubicBezTo>
                      <a:pt x="1630251" y="854324"/>
                      <a:pt x="1630251" y="854224"/>
                      <a:pt x="1630251" y="854107"/>
                    </a:cubicBezTo>
                    <a:cubicBezTo>
                      <a:pt x="1629749" y="425453"/>
                      <a:pt x="1282371" y="78109"/>
                      <a:pt x="853701" y="77559"/>
                    </a:cubicBezTo>
                    <a:close/>
                  </a:path>
                </a:pathLst>
              </a:custGeom>
              <a:solidFill>
                <a:srgbClr val="774927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97" name="任意多边形: 形状 96" descr="ee6b7223-a9bb-4b51-80c2-8d96093ad8ef"/>
              <p:cNvSpPr/>
              <p:nvPr/>
            </p:nvSpPr>
            <p:spPr>
              <a:xfrm>
                <a:off x="-1659879" y="-1081865"/>
                <a:ext cx="339865" cy="339865"/>
              </a:xfrm>
              <a:custGeom>
                <a:avLst/>
                <a:gdLst>
                  <a:gd name="connsiteX0" fmla="*/ 339865 w 339865"/>
                  <a:gd name="connsiteY0" fmla="*/ 169933 h 339865"/>
                  <a:gd name="connsiteX1" fmla="*/ 169933 w 339865"/>
                  <a:gd name="connsiteY1" fmla="*/ 339865 h 339865"/>
                  <a:gd name="connsiteX2" fmla="*/ 0 w 339865"/>
                  <a:gd name="connsiteY2" fmla="*/ 169933 h 339865"/>
                  <a:gd name="connsiteX3" fmla="*/ 169933 w 339865"/>
                  <a:gd name="connsiteY3" fmla="*/ 0 h 339865"/>
                  <a:gd name="connsiteX4" fmla="*/ 339865 w 339865"/>
                  <a:gd name="connsiteY4" fmla="*/ 169933 h 339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865" h="339865">
                    <a:moveTo>
                      <a:pt x="339865" y="169933"/>
                    </a:moveTo>
                    <a:cubicBezTo>
                      <a:pt x="339865" y="263784"/>
                      <a:pt x="263784" y="339865"/>
                      <a:pt x="169933" y="339865"/>
                    </a:cubicBezTo>
                    <a:cubicBezTo>
                      <a:pt x="76082" y="339865"/>
                      <a:pt x="0" y="263784"/>
                      <a:pt x="0" y="169933"/>
                    </a:cubicBezTo>
                    <a:cubicBezTo>
                      <a:pt x="0" y="76081"/>
                      <a:pt x="76082" y="0"/>
                      <a:pt x="169933" y="0"/>
                    </a:cubicBezTo>
                    <a:cubicBezTo>
                      <a:pt x="263784" y="0"/>
                      <a:pt x="339865" y="76081"/>
                      <a:pt x="339865" y="169933"/>
                    </a:cubicBezTo>
                    <a:close/>
                  </a:path>
                </a:pathLst>
              </a:custGeom>
              <a:solidFill>
                <a:srgbClr val="3D2614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98" name="任意多边形: 形状 97" descr="b9c8ed5a-1fe5-4ee5-9c2a-5b63c4148b1f"/>
              <p:cNvSpPr/>
              <p:nvPr/>
            </p:nvSpPr>
            <p:spPr>
              <a:xfrm>
                <a:off x="-1566065" y="-988052"/>
                <a:ext cx="152238" cy="152238"/>
              </a:xfrm>
              <a:custGeom>
                <a:avLst/>
                <a:gdLst>
                  <a:gd name="connsiteX0" fmla="*/ 151435 w 152238"/>
                  <a:gd name="connsiteY0" fmla="*/ 75889 h 152238"/>
                  <a:gd name="connsiteX1" fmla="*/ 75316 w 152238"/>
                  <a:gd name="connsiteY1" fmla="*/ -230 h 152238"/>
                  <a:gd name="connsiteX2" fmla="*/ -803 w 152238"/>
                  <a:gd name="connsiteY2" fmla="*/ 75889 h 152238"/>
                  <a:gd name="connsiteX3" fmla="*/ 75316 w 152238"/>
                  <a:gd name="connsiteY3" fmla="*/ 152008 h 152238"/>
                  <a:gd name="connsiteX4" fmla="*/ 75483 w 152238"/>
                  <a:gd name="connsiteY4" fmla="*/ 152008 h 152238"/>
                  <a:gd name="connsiteX5" fmla="*/ 151435 w 152238"/>
                  <a:gd name="connsiteY5" fmla="*/ 76056 h 152238"/>
                  <a:gd name="connsiteX6" fmla="*/ 151435 w 152238"/>
                  <a:gd name="connsiteY6" fmla="*/ 75889 h 152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238" h="152238">
                    <a:moveTo>
                      <a:pt x="151435" y="75889"/>
                    </a:moveTo>
                    <a:cubicBezTo>
                      <a:pt x="151435" y="33857"/>
                      <a:pt x="117381" y="-230"/>
                      <a:pt x="75316" y="-230"/>
                    </a:cubicBezTo>
                    <a:cubicBezTo>
                      <a:pt x="33250" y="-230"/>
                      <a:pt x="-803" y="33857"/>
                      <a:pt x="-803" y="75889"/>
                    </a:cubicBezTo>
                    <a:cubicBezTo>
                      <a:pt x="-803" y="117922"/>
                      <a:pt x="33250" y="152008"/>
                      <a:pt x="75316" y="152008"/>
                    </a:cubicBezTo>
                    <a:cubicBezTo>
                      <a:pt x="75316" y="152008"/>
                      <a:pt x="75483" y="152008"/>
                      <a:pt x="75483" y="152008"/>
                    </a:cubicBezTo>
                    <a:cubicBezTo>
                      <a:pt x="117381" y="152008"/>
                      <a:pt x="151435" y="118005"/>
                      <a:pt x="151435" y="76056"/>
                    </a:cubicBezTo>
                    <a:cubicBezTo>
                      <a:pt x="151435" y="76006"/>
                      <a:pt x="151435" y="75939"/>
                      <a:pt x="151435" y="75889"/>
                    </a:cubicBezTo>
                    <a:close/>
                  </a:path>
                </a:pathLst>
              </a:custGeom>
              <a:solidFill>
                <a:srgbClr val="3D2614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99" name="任意多边形: 形状 98" descr="8ad8fb1e-368a-445c-a9ad-ddd42c3dd16e"/>
              <p:cNvSpPr/>
              <p:nvPr/>
            </p:nvSpPr>
            <p:spPr>
              <a:xfrm>
                <a:off x="-1587933" y="-1017932"/>
                <a:ext cx="204653" cy="204654"/>
              </a:xfrm>
              <a:custGeom>
                <a:avLst/>
                <a:gdLst>
                  <a:gd name="connsiteX0" fmla="*/ -803 w 204653"/>
                  <a:gd name="connsiteY0" fmla="*/ 101930 h 204654"/>
                  <a:gd name="connsiteX1" fmla="*/ 101357 w 204653"/>
                  <a:gd name="connsiteY1" fmla="*/ 204424 h 204654"/>
                  <a:gd name="connsiteX2" fmla="*/ 203850 w 204653"/>
                  <a:gd name="connsiteY2" fmla="*/ 102264 h 204654"/>
                  <a:gd name="connsiteX3" fmla="*/ 101690 w 204653"/>
                  <a:gd name="connsiteY3" fmla="*/ -230 h 204654"/>
                  <a:gd name="connsiteX4" fmla="*/ 101357 w 204653"/>
                  <a:gd name="connsiteY4" fmla="*/ -230 h 204654"/>
                  <a:gd name="connsiteX5" fmla="*/ -803 w 204653"/>
                  <a:gd name="connsiteY5" fmla="*/ 101930 h 204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653" h="204654">
                    <a:moveTo>
                      <a:pt x="-803" y="101930"/>
                    </a:moveTo>
                    <a:cubicBezTo>
                      <a:pt x="-970" y="158452"/>
                      <a:pt x="44768" y="204324"/>
                      <a:pt x="101357" y="204424"/>
                    </a:cubicBezTo>
                    <a:cubicBezTo>
                      <a:pt x="157945" y="204524"/>
                      <a:pt x="203684" y="158786"/>
                      <a:pt x="203850" y="102264"/>
                    </a:cubicBezTo>
                    <a:cubicBezTo>
                      <a:pt x="204017" y="45759"/>
                      <a:pt x="158279" y="-130"/>
                      <a:pt x="101690" y="-230"/>
                    </a:cubicBezTo>
                    <a:cubicBezTo>
                      <a:pt x="101524" y="-230"/>
                      <a:pt x="101524" y="-230"/>
                      <a:pt x="101357" y="-230"/>
                    </a:cubicBezTo>
                    <a:cubicBezTo>
                      <a:pt x="44935" y="-230"/>
                      <a:pt x="-803" y="45509"/>
                      <a:pt x="-803" y="101930"/>
                    </a:cubicBezTo>
                    <a:close/>
                  </a:path>
                </a:pathLst>
              </a:custGeom>
              <a:solidFill>
                <a:srgbClr val="3D2614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00" name="任意多边形: 形状 99" descr="da700c1c-1696-40c7-aa18-375288fd84d8"/>
              <p:cNvSpPr/>
              <p:nvPr/>
            </p:nvSpPr>
            <p:spPr>
              <a:xfrm>
                <a:off x="-3005151" y="-1206727"/>
                <a:ext cx="605948" cy="605948"/>
              </a:xfrm>
              <a:custGeom>
                <a:avLst/>
                <a:gdLst>
                  <a:gd name="connsiteX0" fmla="*/ -803 w 605948"/>
                  <a:gd name="connsiteY0" fmla="*/ 302744 h 605948"/>
                  <a:gd name="connsiteX1" fmla="*/ 302172 w 605948"/>
                  <a:gd name="connsiteY1" fmla="*/ -230 h 605948"/>
                  <a:gd name="connsiteX2" fmla="*/ 605145 w 605948"/>
                  <a:gd name="connsiteY2" fmla="*/ 302744 h 605948"/>
                  <a:gd name="connsiteX3" fmla="*/ 302172 w 605948"/>
                  <a:gd name="connsiteY3" fmla="*/ 605719 h 605948"/>
                  <a:gd name="connsiteX4" fmla="*/ 302004 w 605948"/>
                  <a:gd name="connsiteY4" fmla="*/ 605719 h 605948"/>
                  <a:gd name="connsiteX5" fmla="*/ -803 w 605948"/>
                  <a:gd name="connsiteY5" fmla="*/ 302744 h 605948"/>
                  <a:gd name="connsiteX6" fmla="*/ 41096 w 605948"/>
                  <a:gd name="connsiteY6" fmla="*/ 302744 h 605948"/>
                  <a:gd name="connsiteX7" fmla="*/ 302004 w 605948"/>
                  <a:gd name="connsiteY7" fmla="*/ 563987 h 605948"/>
                  <a:gd name="connsiteX8" fmla="*/ 563246 w 605948"/>
                  <a:gd name="connsiteY8" fmla="*/ 303078 h 605948"/>
                  <a:gd name="connsiteX9" fmla="*/ 302338 w 605948"/>
                  <a:gd name="connsiteY9" fmla="*/ 41836 h 605948"/>
                  <a:gd name="connsiteX10" fmla="*/ 302004 w 605948"/>
                  <a:gd name="connsiteY10" fmla="*/ 41836 h 605948"/>
                  <a:gd name="connsiteX11" fmla="*/ 41096 w 605948"/>
                  <a:gd name="connsiteY11" fmla="*/ 302744 h 605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5948" h="605948">
                    <a:moveTo>
                      <a:pt x="-803" y="302744"/>
                    </a:moveTo>
                    <a:cubicBezTo>
                      <a:pt x="-803" y="135416"/>
                      <a:pt x="134842" y="-230"/>
                      <a:pt x="302172" y="-230"/>
                    </a:cubicBezTo>
                    <a:cubicBezTo>
                      <a:pt x="469500" y="-230"/>
                      <a:pt x="605145" y="135416"/>
                      <a:pt x="605145" y="302744"/>
                    </a:cubicBezTo>
                    <a:cubicBezTo>
                      <a:pt x="605145" y="470073"/>
                      <a:pt x="469500" y="605719"/>
                      <a:pt x="302172" y="605719"/>
                    </a:cubicBezTo>
                    <a:cubicBezTo>
                      <a:pt x="302121" y="605719"/>
                      <a:pt x="302054" y="605719"/>
                      <a:pt x="302004" y="605719"/>
                    </a:cubicBezTo>
                    <a:cubicBezTo>
                      <a:pt x="134776" y="605535"/>
                      <a:pt x="-703" y="469973"/>
                      <a:pt x="-803" y="302744"/>
                    </a:cubicBezTo>
                    <a:close/>
                    <a:moveTo>
                      <a:pt x="41096" y="302744"/>
                    </a:moveTo>
                    <a:cubicBezTo>
                      <a:pt x="41012" y="446937"/>
                      <a:pt x="157812" y="563887"/>
                      <a:pt x="302004" y="563987"/>
                    </a:cubicBezTo>
                    <a:cubicBezTo>
                      <a:pt x="446197" y="564087"/>
                      <a:pt x="563146" y="447271"/>
                      <a:pt x="563246" y="303078"/>
                    </a:cubicBezTo>
                    <a:cubicBezTo>
                      <a:pt x="563330" y="158886"/>
                      <a:pt x="446530" y="41936"/>
                      <a:pt x="302338" y="41836"/>
                    </a:cubicBezTo>
                    <a:cubicBezTo>
                      <a:pt x="302221" y="41836"/>
                      <a:pt x="302121" y="41836"/>
                      <a:pt x="302004" y="41836"/>
                    </a:cubicBezTo>
                    <a:cubicBezTo>
                      <a:pt x="157979" y="42020"/>
                      <a:pt x="41279" y="158719"/>
                      <a:pt x="41096" y="302744"/>
                    </a:cubicBezTo>
                    <a:close/>
                  </a:path>
                </a:pathLst>
              </a:custGeom>
              <a:solidFill>
                <a:srgbClr val="3D2614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01" name="任意多边形: 形状 100" descr="efe19501-412e-418a-91d7-84bb77a92f79"/>
              <p:cNvSpPr/>
              <p:nvPr/>
            </p:nvSpPr>
            <p:spPr>
              <a:xfrm>
                <a:off x="-2723289" y="-1206385"/>
                <a:ext cx="1284923" cy="605773"/>
              </a:xfrm>
              <a:custGeom>
                <a:avLst/>
                <a:gdLst>
                  <a:gd name="connsiteX0" fmla="*/ 20142 w 1284923"/>
                  <a:gd name="connsiteY0" fmla="*/ 605377 h 605773"/>
                  <a:gd name="connsiteX1" fmla="*/ 24316 w 1284923"/>
                  <a:gd name="connsiteY1" fmla="*/ 605377 h 605773"/>
                  <a:gd name="connsiteX2" fmla="*/ 1267428 w 1284923"/>
                  <a:gd name="connsiteY2" fmla="*/ 354150 h 605773"/>
                  <a:gd name="connsiteX3" fmla="*/ 1284121 w 1284923"/>
                  <a:gd name="connsiteY3" fmla="*/ 333618 h 605773"/>
                  <a:gd name="connsiteX4" fmla="*/ 1284121 w 1284923"/>
                  <a:gd name="connsiteY4" fmla="*/ 244645 h 605773"/>
                  <a:gd name="connsiteX5" fmla="*/ 1267428 w 1284923"/>
                  <a:gd name="connsiteY5" fmla="*/ 224114 h 605773"/>
                  <a:gd name="connsiteX6" fmla="*/ 23814 w 1284923"/>
                  <a:gd name="connsiteY6" fmla="*/ 96 h 605773"/>
                  <a:gd name="connsiteX7" fmla="*/ -473 w 1284923"/>
                  <a:gd name="connsiteY7" fmla="*/ 17039 h 605773"/>
                  <a:gd name="connsiteX8" fmla="*/ 16470 w 1284923"/>
                  <a:gd name="connsiteY8" fmla="*/ 41327 h 605773"/>
                  <a:gd name="connsiteX9" fmla="*/ 1242389 w 1284923"/>
                  <a:gd name="connsiteY9" fmla="*/ 261839 h 605773"/>
                  <a:gd name="connsiteX10" fmla="*/ 1242389 w 1284923"/>
                  <a:gd name="connsiteY10" fmla="*/ 316091 h 605773"/>
                  <a:gd name="connsiteX11" fmla="*/ 15969 w 1284923"/>
                  <a:gd name="connsiteY11" fmla="*/ 563979 h 605773"/>
                  <a:gd name="connsiteX12" fmla="*/ -23 w 1284923"/>
                  <a:gd name="connsiteY12" fmla="*/ 589068 h 605773"/>
                  <a:gd name="connsiteX13" fmla="*/ 20142 w 1284923"/>
                  <a:gd name="connsiteY13" fmla="*/ 605544 h 60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4923" h="605773">
                    <a:moveTo>
                      <a:pt x="20142" y="605377"/>
                    </a:moveTo>
                    <a:cubicBezTo>
                      <a:pt x="21528" y="605544"/>
                      <a:pt x="22930" y="605544"/>
                      <a:pt x="24316" y="605377"/>
                    </a:cubicBezTo>
                    <a:lnTo>
                      <a:pt x="1267428" y="354150"/>
                    </a:lnTo>
                    <a:cubicBezTo>
                      <a:pt x="1277110" y="352164"/>
                      <a:pt x="1284121" y="343567"/>
                      <a:pt x="1284121" y="333618"/>
                    </a:cubicBezTo>
                    <a:lnTo>
                      <a:pt x="1284121" y="244645"/>
                    </a:lnTo>
                    <a:cubicBezTo>
                      <a:pt x="1284121" y="234696"/>
                      <a:pt x="1277110" y="226100"/>
                      <a:pt x="1267428" y="224114"/>
                    </a:cubicBezTo>
                    <a:lnTo>
                      <a:pt x="23814" y="96"/>
                    </a:lnTo>
                    <a:cubicBezTo>
                      <a:pt x="12430" y="-1924"/>
                      <a:pt x="1546" y="5655"/>
                      <a:pt x="-473" y="17039"/>
                    </a:cubicBezTo>
                    <a:cubicBezTo>
                      <a:pt x="-2510" y="28424"/>
                      <a:pt x="5085" y="39307"/>
                      <a:pt x="16470" y="41327"/>
                    </a:cubicBezTo>
                    <a:lnTo>
                      <a:pt x="1242389" y="261839"/>
                    </a:lnTo>
                    <a:lnTo>
                      <a:pt x="1242389" y="316091"/>
                    </a:lnTo>
                    <a:lnTo>
                      <a:pt x="15969" y="563979"/>
                    </a:lnTo>
                    <a:cubicBezTo>
                      <a:pt x="4635" y="566482"/>
                      <a:pt x="-2527" y="577717"/>
                      <a:pt x="-23" y="589068"/>
                    </a:cubicBezTo>
                    <a:cubicBezTo>
                      <a:pt x="2080" y="598550"/>
                      <a:pt x="10427" y="605377"/>
                      <a:pt x="20142" y="605544"/>
                    </a:cubicBezTo>
                    <a:close/>
                  </a:path>
                </a:pathLst>
              </a:custGeom>
              <a:solidFill>
                <a:srgbClr val="3D2614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02" name="任意多边形: 形状 101" descr="8181c669-1dac-42f8-a20e-077706b9cbf5"/>
              <p:cNvSpPr/>
              <p:nvPr/>
            </p:nvSpPr>
            <p:spPr>
              <a:xfrm>
                <a:off x="-1566566" y="-997567"/>
                <a:ext cx="161920" cy="161920"/>
              </a:xfrm>
              <a:custGeom>
                <a:avLst/>
                <a:gdLst>
                  <a:gd name="connsiteX0" fmla="*/ -803 w 161920"/>
                  <a:gd name="connsiteY0" fmla="*/ 80730 h 161920"/>
                  <a:gd name="connsiteX1" fmla="*/ 80158 w 161920"/>
                  <a:gd name="connsiteY1" fmla="*/ 161690 h 161920"/>
                  <a:gd name="connsiteX2" fmla="*/ 161117 w 161920"/>
                  <a:gd name="connsiteY2" fmla="*/ 80730 h 161920"/>
                  <a:gd name="connsiteX3" fmla="*/ 80158 w 161920"/>
                  <a:gd name="connsiteY3" fmla="*/ -230 h 161920"/>
                  <a:gd name="connsiteX4" fmla="*/ 79990 w 161920"/>
                  <a:gd name="connsiteY4" fmla="*/ -230 h 161920"/>
                  <a:gd name="connsiteX5" fmla="*/ -803 w 161920"/>
                  <a:gd name="connsiteY5" fmla="*/ 80563 h 161920"/>
                  <a:gd name="connsiteX6" fmla="*/ -803 w 161920"/>
                  <a:gd name="connsiteY6" fmla="*/ 80730 h 16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920" h="161920">
                    <a:moveTo>
                      <a:pt x="-803" y="80730"/>
                    </a:moveTo>
                    <a:cubicBezTo>
                      <a:pt x="-803" y="125451"/>
                      <a:pt x="35420" y="161690"/>
                      <a:pt x="80158" y="161690"/>
                    </a:cubicBezTo>
                    <a:cubicBezTo>
                      <a:pt x="124894" y="161690"/>
                      <a:pt x="161117" y="125451"/>
                      <a:pt x="161117" y="80730"/>
                    </a:cubicBezTo>
                    <a:cubicBezTo>
                      <a:pt x="161117" y="36011"/>
                      <a:pt x="124894" y="-230"/>
                      <a:pt x="80158" y="-230"/>
                    </a:cubicBezTo>
                    <a:cubicBezTo>
                      <a:pt x="80158" y="-230"/>
                      <a:pt x="79990" y="-230"/>
                      <a:pt x="79990" y="-230"/>
                    </a:cubicBezTo>
                    <a:cubicBezTo>
                      <a:pt x="35420" y="-230"/>
                      <a:pt x="-803" y="35944"/>
                      <a:pt x="-803" y="80563"/>
                    </a:cubicBezTo>
                    <a:cubicBezTo>
                      <a:pt x="-803" y="80614"/>
                      <a:pt x="-803" y="80680"/>
                      <a:pt x="-803" y="80730"/>
                    </a:cubicBezTo>
                    <a:close/>
                  </a:path>
                </a:pathLst>
              </a:custGeom>
              <a:solidFill>
                <a:srgbClr val="774927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03" name="任意多边形: 形状 102" descr="995fd7be-ae75-45ba-b087-64d2f7b28d72"/>
              <p:cNvSpPr/>
              <p:nvPr/>
            </p:nvSpPr>
            <p:spPr>
              <a:xfrm rot="17094599">
                <a:off x="-4395096" y="-1271037"/>
                <a:ext cx="729475" cy="25206"/>
              </a:xfrm>
              <a:custGeom>
                <a:avLst/>
                <a:gdLst>
                  <a:gd name="connsiteX0" fmla="*/ -803 w 729475"/>
                  <a:gd name="connsiteY0" fmla="*/ -230 h 25206"/>
                  <a:gd name="connsiteX1" fmla="*/ 728672 w 729475"/>
                  <a:gd name="connsiteY1" fmla="*/ -230 h 25206"/>
                  <a:gd name="connsiteX2" fmla="*/ 728672 w 729475"/>
                  <a:gd name="connsiteY2" fmla="*/ 24976 h 25206"/>
                  <a:gd name="connsiteX3" fmla="*/ -803 w 729475"/>
                  <a:gd name="connsiteY3" fmla="*/ 24976 h 25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9475" h="25206">
                    <a:moveTo>
                      <a:pt x="-803" y="-230"/>
                    </a:moveTo>
                    <a:lnTo>
                      <a:pt x="728672" y="-230"/>
                    </a:lnTo>
                    <a:lnTo>
                      <a:pt x="728672" y="24976"/>
                    </a:lnTo>
                    <a:lnTo>
                      <a:pt x="-803" y="24976"/>
                    </a:lnTo>
                    <a:close/>
                  </a:path>
                </a:pathLst>
              </a:custGeom>
              <a:solidFill>
                <a:srgbClr val="3D2614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04" name="任意多边形: 形状 103" descr="32cd34e1-af93-4fd4-9d8e-221d831c7e03"/>
              <p:cNvSpPr/>
              <p:nvPr/>
            </p:nvSpPr>
            <p:spPr>
              <a:xfrm rot="19806808">
                <a:off x="-4112556" y="-1046143"/>
                <a:ext cx="731987" cy="25292"/>
              </a:xfrm>
              <a:custGeom>
                <a:avLst/>
                <a:gdLst>
                  <a:gd name="connsiteX0" fmla="*/ -799 w 731987"/>
                  <a:gd name="connsiteY0" fmla="*/ -227 h 25292"/>
                  <a:gd name="connsiteX1" fmla="*/ 731189 w 731987"/>
                  <a:gd name="connsiteY1" fmla="*/ -227 h 25292"/>
                  <a:gd name="connsiteX2" fmla="*/ 731189 w 731987"/>
                  <a:gd name="connsiteY2" fmla="*/ 25066 h 25292"/>
                  <a:gd name="connsiteX3" fmla="*/ -799 w 731987"/>
                  <a:gd name="connsiteY3" fmla="*/ 25066 h 25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1987" h="25292">
                    <a:moveTo>
                      <a:pt x="-799" y="-227"/>
                    </a:moveTo>
                    <a:lnTo>
                      <a:pt x="731189" y="-227"/>
                    </a:lnTo>
                    <a:lnTo>
                      <a:pt x="731189" y="25066"/>
                    </a:lnTo>
                    <a:lnTo>
                      <a:pt x="-799" y="25066"/>
                    </a:lnTo>
                    <a:close/>
                  </a:path>
                </a:pathLst>
              </a:custGeom>
              <a:solidFill>
                <a:srgbClr val="3D2614"/>
              </a:solidFill>
              <a:ln w="16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05" name="任意多边形: 形状 104" descr="bd7cd684-c6b7-47de-b405-edc2d0df464f"/>
              <p:cNvSpPr/>
              <p:nvPr/>
            </p:nvSpPr>
            <p:spPr>
              <a:xfrm rot="17094001">
                <a:off x="-3815300" y="-1170706"/>
                <a:ext cx="25206" cy="729475"/>
              </a:xfrm>
              <a:custGeom>
                <a:avLst/>
                <a:gdLst>
                  <a:gd name="connsiteX0" fmla="*/ -803 w 25206"/>
                  <a:gd name="connsiteY0" fmla="*/ -230 h 729475"/>
                  <a:gd name="connsiteX1" fmla="*/ 24404 w 25206"/>
                  <a:gd name="connsiteY1" fmla="*/ -230 h 729475"/>
                  <a:gd name="connsiteX2" fmla="*/ 24404 w 25206"/>
                  <a:gd name="connsiteY2" fmla="*/ 729245 h 729475"/>
                  <a:gd name="connsiteX3" fmla="*/ -803 w 25206"/>
                  <a:gd name="connsiteY3" fmla="*/ 729245 h 729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06" h="729475">
                    <a:moveTo>
                      <a:pt x="-803" y="-230"/>
                    </a:moveTo>
                    <a:lnTo>
                      <a:pt x="24404" y="-230"/>
                    </a:lnTo>
                    <a:lnTo>
                      <a:pt x="24404" y="729245"/>
                    </a:lnTo>
                    <a:lnTo>
                      <a:pt x="-803" y="729245"/>
                    </a:lnTo>
                    <a:close/>
                  </a:path>
                </a:pathLst>
              </a:custGeom>
              <a:solidFill>
                <a:srgbClr val="3D2614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06" name="任意多边形: 形状 105" descr="d0174b73-e832-4176-9d9f-362de3e8cc4b"/>
              <p:cNvSpPr/>
              <p:nvPr/>
            </p:nvSpPr>
            <p:spPr>
              <a:xfrm rot="19793998">
                <a:off x="-3983060" y="-945749"/>
                <a:ext cx="25206" cy="729474"/>
              </a:xfrm>
              <a:custGeom>
                <a:avLst/>
                <a:gdLst>
                  <a:gd name="connsiteX0" fmla="*/ -803 w 25206"/>
                  <a:gd name="connsiteY0" fmla="*/ -230 h 729474"/>
                  <a:gd name="connsiteX1" fmla="*/ 24403 w 25206"/>
                  <a:gd name="connsiteY1" fmla="*/ -230 h 729474"/>
                  <a:gd name="connsiteX2" fmla="*/ 24403 w 25206"/>
                  <a:gd name="connsiteY2" fmla="*/ 729245 h 729474"/>
                  <a:gd name="connsiteX3" fmla="*/ -803 w 25206"/>
                  <a:gd name="connsiteY3" fmla="*/ 729245 h 729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06" h="729474">
                    <a:moveTo>
                      <a:pt x="-803" y="-230"/>
                    </a:moveTo>
                    <a:lnTo>
                      <a:pt x="24403" y="-230"/>
                    </a:lnTo>
                    <a:lnTo>
                      <a:pt x="24403" y="729245"/>
                    </a:lnTo>
                    <a:lnTo>
                      <a:pt x="-803" y="729245"/>
                    </a:lnTo>
                    <a:close/>
                  </a:path>
                </a:pathLst>
              </a:custGeom>
              <a:solidFill>
                <a:srgbClr val="3D2614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07" name="任意多边形: 形状 106" descr="e2637790-8b6a-4f8b-9b0c-8dd633f170c8"/>
              <p:cNvSpPr/>
              <p:nvPr/>
            </p:nvSpPr>
            <p:spPr>
              <a:xfrm rot="19793998">
                <a:off x="-4341398" y="-1573291"/>
                <a:ext cx="25206" cy="729474"/>
              </a:xfrm>
              <a:custGeom>
                <a:avLst/>
                <a:gdLst>
                  <a:gd name="connsiteX0" fmla="*/ -803 w 25206"/>
                  <a:gd name="connsiteY0" fmla="*/ -230 h 729474"/>
                  <a:gd name="connsiteX1" fmla="*/ 24403 w 25206"/>
                  <a:gd name="connsiteY1" fmla="*/ -230 h 729474"/>
                  <a:gd name="connsiteX2" fmla="*/ 24403 w 25206"/>
                  <a:gd name="connsiteY2" fmla="*/ 729245 h 729474"/>
                  <a:gd name="connsiteX3" fmla="*/ -803 w 25206"/>
                  <a:gd name="connsiteY3" fmla="*/ 729245 h 729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06" h="729474">
                    <a:moveTo>
                      <a:pt x="-803" y="-230"/>
                    </a:moveTo>
                    <a:lnTo>
                      <a:pt x="24403" y="-230"/>
                    </a:lnTo>
                    <a:lnTo>
                      <a:pt x="24403" y="729245"/>
                    </a:lnTo>
                    <a:lnTo>
                      <a:pt x="-803" y="729245"/>
                    </a:lnTo>
                    <a:close/>
                  </a:path>
                </a:pathLst>
              </a:custGeom>
              <a:solidFill>
                <a:srgbClr val="3D2614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08" name="任意多边形: 形状 107" descr="945b717c-a74f-40a8-bb9c-974de53f7ddb"/>
              <p:cNvSpPr/>
              <p:nvPr/>
            </p:nvSpPr>
            <p:spPr>
              <a:xfrm rot="17094001">
                <a:off x="-4514271" y="-1352296"/>
                <a:ext cx="25206" cy="729475"/>
              </a:xfrm>
              <a:custGeom>
                <a:avLst/>
                <a:gdLst>
                  <a:gd name="connsiteX0" fmla="*/ -803 w 25206"/>
                  <a:gd name="connsiteY0" fmla="*/ -230 h 729475"/>
                  <a:gd name="connsiteX1" fmla="*/ 24403 w 25206"/>
                  <a:gd name="connsiteY1" fmla="*/ -230 h 729475"/>
                  <a:gd name="connsiteX2" fmla="*/ 24403 w 25206"/>
                  <a:gd name="connsiteY2" fmla="*/ 729246 h 729475"/>
                  <a:gd name="connsiteX3" fmla="*/ -803 w 25206"/>
                  <a:gd name="connsiteY3" fmla="*/ 729246 h 729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06" h="729475">
                    <a:moveTo>
                      <a:pt x="-803" y="-230"/>
                    </a:moveTo>
                    <a:lnTo>
                      <a:pt x="24403" y="-230"/>
                    </a:lnTo>
                    <a:lnTo>
                      <a:pt x="24403" y="729246"/>
                    </a:lnTo>
                    <a:lnTo>
                      <a:pt x="-803" y="729246"/>
                    </a:lnTo>
                    <a:close/>
                  </a:path>
                </a:pathLst>
              </a:custGeom>
              <a:solidFill>
                <a:srgbClr val="3D2614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09" name="任意多边形: 形状 108" descr="27c1b998-ab5b-4990-ac6d-adb5ef22bc59"/>
              <p:cNvSpPr/>
              <p:nvPr/>
            </p:nvSpPr>
            <p:spPr>
              <a:xfrm rot="19793399">
                <a:off x="-4795265" y="-724415"/>
                <a:ext cx="729475" cy="25206"/>
              </a:xfrm>
              <a:custGeom>
                <a:avLst/>
                <a:gdLst>
                  <a:gd name="connsiteX0" fmla="*/ -803 w 729475"/>
                  <a:gd name="connsiteY0" fmla="*/ -230 h 25206"/>
                  <a:gd name="connsiteX1" fmla="*/ 728673 w 729475"/>
                  <a:gd name="connsiteY1" fmla="*/ -230 h 25206"/>
                  <a:gd name="connsiteX2" fmla="*/ 728673 w 729475"/>
                  <a:gd name="connsiteY2" fmla="*/ 24976 h 25206"/>
                  <a:gd name="connsiteX3" fmla="*/ -803 w 729475"/>
                  <a:gd name="connsiteY3" fmla="*/ 24976 h 25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9475" h="25206">
                    <a:moveTo>
                      <a:pt x="-803" y="-230"/>
                    </a:moveTo>
                    <a:lnTo>
                      <a:pt x="728673" y="-230"/>
                    </a:lnTo>
                    <a:lnTo>
                      <a:pt x="728673" y="24976"/>
                    </a:lnTo>
                    <a:lnTo>
                      <a:pt x="-803" y="24976"/>
                    </a:lnTo>
                    <a:close/>
                  </a:path>
                </a:pathLst>
              </a:custGeom>
              <a:solidFill>
                <a:srgbClr val="3D2614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10" name="任意多边形: 形状 109" descr="db7c8b1c-b596-4848-99a7-66ebe8dd4855"/>
              <p:cNvSpPr/>
              <p:nvPr/>
            </p:nvSpPr>
            <p:spPr>
              <a:xfrm rot="17094599">
                <a:off x="-4574245" y="-550689"/>
                <a:ext cx="729475" cy="25206"/>
              </a:xfrm>
              <a:custGeom>
                <a:avLst/>
                <a:gdLst>
                  <a:gd name="connsiteX0" fmla="*/ -803 w 729475"/>
                  <a:gd name="connsiteY0" fmla="*/ -230 h 25206"/>
                  <a:gd name="connsiteX1" fmla="*/ 728672 w 729475"/>
                  <a:gd name="connsiteY1" fmla="*/ -230 h 25206"/>
                  <a:gd name="connsiteX2" fmla="*/ 728672 w 729475"/>
                  <a:gd name="connsiteY2" fmla="*/ 24976 h 25206"/>
                  <a:gd name="connsiteX3" fmla="*/ -803 w 729475"/>
                  <a:gd name="connsiteY3" fmla="*/ 24976 h 25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9475" h="25206">
                    <a:moveTo>
                      <a:pt x="-803" y="-230"/>
                    </a:moveTo>
                    <a:lnTo>
                      <a:pt x="728672" y="-230"/>
                    </a:lnTo>
                    <a:lnTo>
                      <a:pt x="728672" y="24976"/>
                    </a:lnTo>
                    <a:lnTo>
                      <a:pt x="-803" y="24976"/>
                    </a:lnTo>
                    <a:close/>
                  </a:path>
                </a:pathLst>
              </a:custGeom>
              <a:solidFill>
                <a:srgbClr val="3D2614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11" name="任意多边形: 形状 110" descr="b1b7328a-052b-4dd9-8e7a-3cc34ab992ea"/>
              <p:cNvSpPr/>
              <p:nvPr/>
            </p:nvSpPr>
            <p:spPr>
              <a:xfrm>
                <a:off x="-4933337" y="-1714689"/>
                <a:ext cx="1605513" cy="1605512"/>
              </a:xfrm>
              <a:custGeom>
                <a:avLst/>
                <a:gdLst>
                  <a:gd name="connsiteX0" fmla="*/ 802121 w 1605513"/>
                  <a:gd name="connsiteY0" fmla="*/ 1605283 h 1605512"/>
                  <a:gd name="connsiteX1" fmla="*/ -803 w 1605513"/>
                  <a:gd name="connsiteY1" fmla="*/ 802694 h 1605512"/>
                  <a:gd name="connsiteX2" fmla="*/ 801787 w 1605513"/>
                  <a:gd name="connsiteY2" fmla="*/ -230 h 1605512"/>
                  <a:gd name="connsiteX3" fmla="*/ 1604710 w 1605513"/>
                  <a:gd name="connsiteY3" fmla="*/ 802360 h 1605512"/>
                  <a:gd name="connsiteX4" fmla="*/ 1604710 w 1605513"/>
                  <a:gd name="connsiteY4" fmla="*/ 802527 h 1605512"/>
                  <a:gd name="connsiteX5" fmla="*/ 802121 w 1605513"/>
                  <a:gd name="connsiteY5" fmla="*/ 1605283 h 1605512"/>
                  <a:gd name="connsiteX6" fmla="*/ 802121 w 1605513"/>
                  <a:gd name="connsiteY6" fmla="*/ 95921 h 1605512"/>
                  <a:gd name="connsiteX7" fmla="*/ 95515 w 1605513"/>
                  <a:gd name="connsiteY7" fmla="*/ 802527 h 1605512"/>
                  <a:gd name="connsiteX8" fmla="*/ 802121 w 1605513"/>
                  <a:gd name="connsiteY8" fmla="*/ 1509133 h 1605512"/>
                  <a:gd name="connsiteX9" fmla="*/ 1508727 w 1605513"/>
                  <a:gd name="connsiteY9" fmla="*/ 802527 h 1605512"/>
                  <a:gd name="connsiteX10" fmla="*/ 802121 w 1605513"/>
                  <a:gd name="connsiteY10" fmla="*/ 95921 h 160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05513" h="1605512">
                    <a:moveTo>
                      <a:pt x="802121" y="1605283"/>
                    </a:moveTo>
                    <a:cubicBezTo>
                      <a:pt x="358777" y="1605384"/>
                      <a:pt x="-703" y="1246038"/>
                      <a:pt x="-803" y="802694"/>
                    </a:cubicBezTo>
                    <a:cubicBezTo>
                      <a:pt x="-887" y="359350"/>
                      <a:pt x="358443" y="-130"/>
                      <a:pt x="801787" y="-230"/>
                    </a:cubicBezTo>
                    <a:cubicBezTo>
                      <a:pt x="1245131" y="-330"/>
                      <a:pt x="1604627" y="359016"/>
                      <a:pt x="1604710" y="802360"/>
                    </a:cubicBezTo>
                    <a:cubicBezTo>
                      <a:pt x="1604710" y="802410"/>
                      <a:pt x="1604710" y="802477"/>
                      <a:pt x="1604710" y="802527"/>
                    </a:cubicBezTo>
                    <a:cubicBezTo>
                      <a:pt x="1604260" y="1245620"/>
                      <a:pt x="1245214" y="1604732"/>
                      <a:pt x="802121" y="1605283"/>
                    </a:cubicBezTo>
                    <a:close/>
                    <a:moveTo>
                      <a:pt x="802121" y="95921"/>
                    </a:moveTo>
                    <a:cubicBezTo>
                      <a:pt x="411876" y="95921"/>
                      <a:pt x="95515" y="412283"/>
                      <a:pt x="95515" y="802527"/>
                    </a:cubicBezTo>
                    <a:cubicBezTo>
                      <a:pt x="95515" y="1192771"/>
                      <a:pt x="411876" y="1509133"/>
                      <a:pt x="802121" y="1509133"/>
                    </a:cubicBezTo>
                    <a:cubicBezTo>
                      <a:pt x="1192365" y="1509133"/>
                      <a:pt x="1508727" y="1192771"/>
                      <a:pt x="1508727" y="802527"/>
                    </a:cubicBezTo>
                    <a:cubicBezTo>
                      <a:pt x="1508276" y="412466"/>
                      <a:pt x="1192181" y="96388"/>
                      <a:pt x="802121" y="959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12" name="任意多边形: 形状 111" descr="5e1d7f71-cbd1-402d-ac31-ca46266eaca9"/>
              <p:cNvSpPr/>
              <p:nvPr/>
            </p:nvSpPr>
            <p:spPr>
              <a:xfrm>
                <a:off x="-4984917" y="-1766270"/>
                <a:ext cx="1708674" cy="1708674"/>
              </a:xfrm>
              <a:custGeom>
                <a:avLst/>
                <a:gdLst>
                  <a:gd name="connsiteX0" fmla="*/ 853701 w 1708674"/>
                  <a:gd name="connsiteY0" fmla="*/ 1708444 h 1708674"/>
                  <a:gd name="connsiteX1" fmla="*/ -803 w 1708674"/>
                  <a:gd name="connsiteY1" fmla="*/ 854274 h 1708674"/>
                  <a:gd name="connsiteX2" fmla="*/ 853367 w 1708674"/>
                  <a:gd name="connsiteY2" fmla="*/ -230 h 1708674"/>
                  <a:gd name="connsiteX3" fmla="*/ 1707872 w 1708674"/>
                  <a:gd name="connsiteY3" fmla="*/ 853940 h 1708674"/>
                  <a:gd name="connsiteX4" fmla="*/ 1707872 w 1708674"/>
                  <a:gd name="connsiteY4" fmla="*/ 854107 h 1708674"/>
                  <a:gd name="connsiteX5" fmla="*/ 853701 w 1708674"/>
                  <a:gd name="connsiteY5" fmla="*/ 1708444 h 1708674"/>
                  <a:gd name="connsiteX6" fmla="*/ 853701 w 1708674"/>
                  <a:gd name="connsiteY6" fmla="*/ 77559 h 1708674"/>
                  <a:gd name="connsiteX7" fmla="*/ 76985 w 1708674"/>
                  <a:gd name="connsiteY7" fmla="*/ 854274 h 1708674"/>
                  <a:gd name="connsiteX8" fmla="*/ 853701 w 1708674"/>
                  <a:gd name="connsiteY8" fmla="*/ 1630990 h 1708674"/>
                  <a:gd name="connsiteX9" fmla="*/ 1630417 w 1708674"/>
                  <a:gd name="connsiteY9" fmla="*/ 854274 h 1708674"/>
                  <a:gd name="connsiteX10" fmla="*/ 1630417 w 1708674"/>
                  <a:gd name="connsiteY10" fmla="*/ 854107 h 1708674"/>
                  <a:gd name="connsiteX11" fmla="*/ 853701 w 1708674"/>
                  <a:gd name="connsiteY11" fmla="*/ 77559 h 1708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08674" h="1708674">
                    <a:moveTo>
                      <a:pt x="853701" y="1708444"/>
                    </a:moveTo>
                    <a:cubicBezTo>
                      <a:pt x="381862" y="1708545"/>
                      <a:pt x="-703" y="1326113"/>
                      <a:pt x="-803" y="854274"/>
                    </a:cubicBezTo>
                    <a:cubicBezTo>
                      <a:pt x="-887" y="382436"/>
                      <a:pt x="381529" y="-146"/>
                      <a:pt x="853367" y="-230"/>
                    </a:cubicBezTo>
                    <a:cubicBezTo>
                      <a:pt x="1325206" y="-330"/>
                      <a:pt x="1707772" y="382102"/>
                      <a:pt x="1707872" y="853940"/>
                    </a:cubicBezTo>
                    <a:cubicBezTo>
                      <a:pt x="1707872" y="853991"/>
                      <a:pt x="1707872" y="854057"/>
                      <a:pt x="1707872" y="854107"/>
                    </a:cubicBezTo>
                    <a:cubicBezTo>
                      <a:pt x="1707320" y="1325646"/>
                      <a:pt x="1325239" y="1707793"/>
                      <a:pt x="853701" y="1708444"/>
                    </a:cubicBezTo>
                    <a:close/>
                    <a:moveTo>
                      <a:pt x="853701" y="77559"/>
                    </a:moveTo>
                    <a:cubicBezTo>
                      <a:pt x="424730" y="77559"/>
                      <a:pt x="76985" y="425303"/>
                      <a:pt x="76985" y="854274"/>
                    </a:cubicBezTo>
                    <a:cubicBezTo>
                      <a:pt x="76985" y="1283246"/>
                      <a:pt x="424730" y="1630990"/>
                      <a:pt x="853701" y="1630990"/>
                    </a:cubicBezTo>
                    <a:cubicBezTo>
                      <a:pt x="1282673" y="1630990"/>
                      <a:pt x="1630417" y="1283246"/>
                      <a:pt x="1630417" y="854274"/>
                    </a:cubicBezTo>
                    <a:cubicBezTo>
                      <a:pt x="1630417" y="854224"/>
                      <a:pt x="1630417" y="854157"/>
                      <a:pt x="1630417" y="854107"/>
                    </a:cubicBezTo>
                    <a:cubicBezTo>
                      <a:pt x="1629866" y="425403"/>
                      <a:pt x="1282422" y="78026"/>
                      <a:pt x="853701" y="77559"/>
                    </a:cubicBezTo>
                    <a:close/>
                  </a:path>
                </a:pathLst>
              </a:custGeom>
              <a:solidFill>
                <a:srgbClr val="774927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13" name="任意多边形: 形状 112" descr="f56ace67-3086-473f-b401-98d5c1053979"/>
              <p:cNvSpPr/>
              <p:nvPr/>
            </p:nvSpPr>
            <p:spPr>
              <a:xfrm>
                <a:off x="-4300513" y="-1081865"/>
                <a:ext cx="339865" cy="339865"/>
              </a:xfrm>
              <a:custGeom>
                <a:avLst/>
                <a:gdLst>
                  <a:gd name="connsiteX0" fmla="*/ 339865 w 339865"/>
                  <a:gd name="connsiteY0" fmla="*/ 169933 h 339865"/>
                  <a:gd name="connsiteX1" fmla="*/ 169933 w 339865"/>
                  <a:gd name="connsiteY1" fmla="*/ 339865 h 339865"/>
                  <a:gd name="connsiteX2" fmla="*/ 0 w 339865"/>
                  <a:gd name="connsiteY2" fmla="*/ 169933 h 339865"/>
                  <a:gd name="connsiteX3" fmla="*/ 169933 w 339865"/>
                  <a:gd name="connsiteY3" fmla="*/ 0 h 339865"/>
                  <a:gd name="connsiteX4" fmla="*/ 339865 w 339865"/>
                  <a:gd name="connsiteY4" fmla="*/ 169933 h 339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865" h="339865">
                    <a:moveTo>
                      <a:pt x="339865" y="169933"/>
                    </a:moveTo>
                    <a:cubicBezTo>
                      <a:pt x="339865" y="263784"/>
                      <a:pt x="263784" y="339865"/>
                      <a:pt x="169933" y="339865"/>
                    </a:cubicBezTo>
                    <a:cubicBezTo>
                      <a:pt x="76081" y="339865"/>
                      <a:pt x="0" y="263784"/>
                      <a:pt x="0" y="169933"/>
                    </a:cubicBezTo>
                    <a:cubicBezTo>
                      <a:pt x="0" y="76081"/>
                      <a:pt x="76081" y="0"/>
                      <a:pt x="169933" y="0"/>
                    </a:cubicBezTo>
                    <a:cubicBezTo>
                      <a:pt x="263784" y="0"/>
                      <a:pt x="339865" y="76081"/>
                      <a:pt x="339865" y="169933"/>
                    </a:cubicBezTo>
                    <a:close/>
                  </a:path>
                </a:pathLst>
              </a:custGeom>
              <a:solidFill>
                <a:srgbClr val="3D2614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14" name="任意多边形: 形状 113" descr="9804f6b3-90af-4e70-839d-622fb59bdefb"/>
              <p:cNvSpPr/>
              <p:nvPr/>
            </p:nvSpPr>
            <p:spPr>
              <a:xfrm>
                <a:off x="-4206699" y="-988052"/>
                <a:ext cx="152238" cy="152238"/>
              </a:xfrm>
              <a:custGeom>
                <a:avLst/>
                <a:gdLst>
                  <a:gd name="connsiteX0" fmla="*/ 151435 w 152238"/>
                  <a:gd name="connsiteY0" fmla="*/ 75889 h 152238"/>
                  <a:gd name="connsiteX1" fmla="*/ 75316 w 152238"/>
                  <a:gd name="connsiteY1" fmla="*/ -230 h 152238"/>
                  <a:gd name="connsiteX2" fmla="*/ -803 w 152238"/>
                  <a:gd name="connsiteY2" fmla="*/ 75889 h 152238"/>
                  <a:gd name="connsiteX3" fmla="*/ 75316 w 152238"/>
                  <a:gd name="connsiteY3" fmla="*/ 152008 h 152238"/>
                  <a:gd name="connsiteX4" fmla="*/ 75483 w 152238"/>
                  <a:gd name="connsiteY4" fmla="*/ 152008 h 152238"/>
                  <a:gd name="connsiteX5" fmla="*/ 151435 w 152238"/>
                  <a:gd name="connsiteY5" fmla="*/ 76056 h 152238"/>
                  <a:gd name="connsiteX6" fmla="*/ 151435 w 152238"/>
                  <a:gd name="connsiteY6" fmla="*/ 75889 h 152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238" h="152238">
                    <a:moveTo>
                      <a:pt x="151435" y="75889"/>
                    </a:moveTo>
                    <a:cubicBezTo>
                      <a:pt x="151435" y="33857"/>
                      <a:pt x="117349" y="-230"/>
                      <a:pt x="75316" y="-230"/>
                    </a:cubicBezTo>
                    <a:cubicBezTo>
                      <a:pt x="33283" y="-230"/>
                      <a:pt x="-803" y="33857"/>
                      <a:pt x="-803" y="75889"/>
                    </a:cubicBezTo>
                    <a:cubicBezTo>
                      <a:pt x="-803" y="117922"/>
                      <a:pt x="33283" y="152008"/>
                      <a:pt x="75316" y="152008"/>
                    </a:cubicBezTo>
                    <a:cubicBezTo>
                      <a:pt x="75366" y="152008"/>
                      <a:pt x="75432" y="152008"/>
                      <a:pt x="75483" y="152008"/>
                    </a:cubicBezTo>
                    <a:cubicBezTo>
                      <a:pt x="117432" y="152008"/>
                      <a:pt x="151435" y="118005"/>
                      <a:pt x="151435" y="76056"/>
                    </a:cubicBezTo>
                    <a:cubicBezTo>
                      <a:pt x="151435" y="76006"/>
                      <a:pt x="151435" y="75939"/>
                      <a:pt x="151435" y="75889"/>
                    </a:cubicBezTo>
                    <a:close/>
                  </a:path>
                </a:pathLst>
              </a:custGeom>
              <a:solidFill>
                <a:srgbClr val="3D2614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15" name="任意多边形: 形状 114" descr="550bda84-7d0c-4625-8818-cb3a40bd1afb"/>
              <p:cNvSpPr/>
              <p:nvPr/>
            </p:nvSpPr>
            <p:spPr>
              <a:xfrm>
                <a:off x="-4152781" y="-1829536"/>
                <a:ext cx="940638" cy="940651"/>
              </a:xfrm>
              <a:custGeom>
                <a:avLst/>
                <a:gdLst>
                  <a:gd name="connsiteX0" fmla="*/ 917301 w 940638"/>
                  <a:gd name="connsiteY0" fmla="*/ 940409 h 940651"/>
                  <a:gd name="connsiteX1" fmla="*/ 939836 w 940638"/>
                  <a:gd name="connsiteY1" fmla="*/ 917874 h 940651"/>
                  <a:gd name="connsiteX2" fmla="*/ 21732 w 940638"/>
                  <a:gd name="connsiteY2" fmla="*/ -230 h 940651"/>
                  <a:gd name="connsiteX3" fmla="*/ -803 w 940638"/>
                  <a:gd name="connsiteY3" fmla="*/ 22305 h 940651"/>
                  <a:gd name="connsiteX4" fmla="*/ 21732 w 940638"/>
                  <a:gd name="connsiteY4" fmla="*/ 44841 h 940651"/>
                  <a:gd name="connsiteX5" fmla="*/ 894098 w 940638"/>
                  <a:gd name="connsiteY5" fmla="*/ 917206 h 940651"/>
                  <a:gd name="connsiteX6" fmla="*/ 915598 w 940638"/>
                  <a:gd name="connsiteY6" fmla="*/ 940409 h 940651"/>
                  <a:gd name="connsiteX7" fmla="*/ 917301 w 940638"/>
                  <a:gd name="connsiteY7" fmla="*/ 940409 h 940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0638" h="940651">
                    <a:moveTo>
                      <a:pt x="917301" y="940409"/>
                    </a:moveTo>
                    <a:cubicBezTo>
                      <a:pt x="929753" y="940409"/>
                      <a:pt x="939836" y="930327"/>
                      <a:pt x="939836" y="917874"/>
                    </a:cubicBezTo>
                    <a:cubicBezTo>
                      <a:pt x="939836" y="410813"/>
                      <a:pt x="528793" y="-230"/>
                      <a:pt x="21732" y="-230"/>
                    </a:cubicBezTo>
                    <a:cubicBezTo>
                      <a:pt x="9279" y="-230"/>
                      <a:pt x="-803" y="9853"/>
                      <a:pt x="-803" y="22305"/>
                    </a:cubicBezTo>
                    <a:cubicBezTo>
                      <a:pt x="-803" y="34758"/>
                      <a:pt x="9279" y="44841"/>
                      <a:pt x="21732" y="44841"/>
                    </a:cubicBezTo>
                    <a:cubicBezTo>
                      <a:pt x="503302" y="45392"/>
                      <a:pt x="893547" y="435636"/>
                      <a:pt x="894098" y="917206"/>
                    </a:cubicBezTo>
                    <a:cubicBezTo>
                      <a:pt x="893630" y="929559"/>
                      <a:pt x="903262" y="939942"/>
                      <a:pt x="915598" y="940409"/>
                    </a:cubicBezTo>
                    <a:cubicBezTo>
                      <a:pt x="916166" y="940426"/>
                      <a:pt x="916733" y="940426"/>
                      <a:pt x="917301" y="940409"/>
                    </a:cubicBezTo>
                    <a:close/>
                  </a:path>
                </a:pathLst>
              </a:custGeom>
              <a:solidFill>
                <a:srgbClr val="EBB244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16" name="任意多边形: 形状 115" descr="da1cccee-2d42-42e1-917e-10ad34e1ae9b"/>
              <p:cNvSpPr/>
              <p:nvPr/>
            </p:nvSpPr>
            <p:spPr>
              <a:xfrm>
                <a:off x="-4228566" y="-1017932"/>
                <a:ext cx="204653" cy="204654"/>
              </a:xfrm>
              <a:custGeom>
                <a:avLst/>
                <a:gdLst>
                  <a:gd name="connsiteX0" fmla="*/ -803 w 204653"/>
                  <a:gd name="connsiteY0" fmla="*/ 101931 h 204654"/>
                  <a:gd name="connsiteX1" fmla="*/ 101357 w 204653"/>
                  <a:gd name="connsiteY1" fmla="*/ 204424 h 204654"/>
                  <a:gd name="connsiteX2" fmla="*/ 203850 w 204653"/>
                  <a:gd name="connsiteY2" fmla="*/ 102264 h 204654"/>
                  <a:gd name="connsiteX3" fmla="*/ 101690 w 204653"/>
                  <a:gd name="connsiteY3" fmla="*/ -230 h 204654"/>
                  <a:gd name="connsiteX4" fmla="*/ 101524 w 204653"/>
                  <a:gd name="connsiteY4" fmla="*/ -230 h 204654"/>
                  <a:gd name="connsiteX5" fmla="*/ -803 w 204653"/>
                  <a:gd name="connsiteY5" fmla="*/ 101764 h 204654"/>
                  <a:gd name="connsiteX6" fmla="*/ -803 w 204653"/>
                  <a:gd name="connsiteY6" fmla="*/ 101931 h 204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4653" h="204654">
                    <a:moveTo>
                      <a:pt x="-803" y="101931"/>
                    </a:moveTo>
                    <a:cubicBezTo>
                      <a:pt x="-887" y="158452"/>
                      <a:pt x="44852" y="204324"/>
                      <a:pt x="101357" y="204424"/>
                    </a:cubicBezTo>
                    <a:cubicBezTo>
                      <a:pt x="157878" y="204524"/>
                      <a:pt x="203750" y="158786"/>
                      <a:pt x="203850" y="102264"/>
                    </a:cubicBezTo>
                    <a:cubicBezTo>
                      <a:pt x="203951" y="45759"/>
                      <a:pt x="158213" y="-129"/>
                      <a:pt x="101690" y="-230"/>
                    </a:cubicBezTo>
                    <a:cubicBezTo>
                      <a:pt x="101640" y="-230"/>
                      <a:pt x="101574" y="-230"/>
                      <a:pt x="101524" y="-230"/>
                    </a:cubicBezTo>
                    <a:cubicBezTo>
                      <a:pt x="45102" y="-330"/>
                      <a:pt x="-703" y="45342"/>
                      <a:pt x="-803" y="101764"/>
                    </a:cubicBezTo>
                    <a:cubicBezTo>
                      <a:pt x="-803" y="101813"/>
                      <a:pt x="-803" y="101880"/>
                      <a:pt x="-803" y="101931"/>
                    </a:cubicBezTo>
                    <a:close/>
                  </a:path>
                </a:pathLst>
              </a:custGeom>
              <a:solidFill>
                <a:srgbClr val="3D2614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17" name="任意多边形: 形状 116" descr="7796ba1c-3161-45d4-bb0c-545d22d62717"/>
              <p:cNvSpPr/>
              <p:nvPr/>
            </p:nvSpPr>
            <p:spPr>
              <a:xfrm>
                <a:off x="-4206199" y="-997567"/>
                <a:ext cx="161920" cy="161920"/>
              </a:xfrm>
              <a:custGeom>
                <a:avLst/>
                <a:gdLst>
                  <a:gd name="connsiteX0" fmla="*/ -803 w 161920"/>
                  <a:gd name="connsiteY0" fmla="*/ 80730 h 161920"/>
                  <a:gd name="connsiteX1" fmla="*/ 80158 w 161920"/>
                  <a:gd name="connsiteY1" fmla="*/ 161690 h 161920"/>
                  <a:gd name="connsiteX2" fmla="*/ 161117 w 161920"/>
                  <a:gd name="connsiteY2" fmla="*/ 80730 h 161920"/>
                  <a:gd name="connsiteX3" fmla="*/ 80158 w 161920"/>
                  <a:gd name="connsiteY3" fmla="*/ -230 h 161920"/>
                  <a:gd name="connsiteX4" fmla="*/ -803 w 161920"/>
                  <a:gd name="connsiteY4" fmla="*/ 80730 h 16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0" h="161920">
                    <a:moveTo>
                      <a:pt x="-803" y="80730"/>
                    </a:moveTo>
                    <a:cubicBezTo>
                      <a:pt x="-803" y="125451"/>
                      <a:pt x="35437" y="161690"/>
                      <a:pt x="80158" y="161690"/>
                    </a:cubicBezTo>
                    <a:cubicBezTo>
                      <a:pt x="124877" y="161690"/>
                      <a:pt x="161117" y="125451"/>
                      <a:pt x="161117" y="80730"/>
                    </a:cubicBezTo>
                    <a:cubicBezTo>
                      <a:pt x="161117" y="36011"/>
                      <a:pt x="124860" y="-230"/>
                      <a:pt x="80158" y="-230"/>
                    </a:cubicBezTo>
                    <a:cubicBezTo>
                      <a:pt x="35437" y="-230"/>
                      <a:pt x="-803" y="36011"/>
                      <a:pt x="-803" y="80730"/>
                    </a:cubicBezTo>
                    <a:close/>
                  </a:path>
                </a:pathLst>
              </a:custGeom>
              <a:solidFill>
                <a:srgbClr val="774927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18" name="任意多边形: 形状 117" descr="e10b4056-fa58-4f8d-9a91-68a890bde823"/>
              <p:cNvSpPr/>
              <p:nvPr/>
            </p:nvSpPr>
            <p:spPr>
              <a:xfrm>
                <a:off x="-2117734" y="-1911051"/>
                <a:ext cx="653059" cy="1015313"/>
              </a:xfrm>
              <a:custGeom>
                <a:avLst/>
                <a:gdLst>
                  <a:gd name="connsiteX0" fmla="*/ 631325 w 653059"/>
                  <a:gd name="connsiteY0" fmla="*/ 1015081 h 1015313"/>
                  <a:gd name="connsiteX1" fmla="*/ 644512 w 653059"/>
                  <a:gd name="connsiteY1" fmla="*/ 1010407 h 1015313"/>
                  <a:gd name="connsiteX2" fmla="*/ 647517 w 653059"/>
                  <a:gd name="connsiteY2" fmla="*/ 980861 h 1015313"/>
                  <a:gd name="connsiteX3" fmla="*/ 37895 w 653059"/>
                  <a:gd name="connsiteY3" fmla="*/ 9673 h 1015313"/>
                  <a:gd name="connsiteX4" fmla="*/ 9101 w 653059"/>
                  <a:gd name="connsiteY4" fmla="*/ 2913 h 1015313"/>
                  <a:gd name="connsiteX5" fmla="*/ 2339 w 653059"/>
                  <a:gd name="connsiteY5" fmla="*/ 31708 h 1015313"/>
                  <a:gd name="connsiteX6" fmla="*/ 615133 w 653059"/>
                  <a:gd name="connsiteY6" fmla="*/ 1007402 h 1015313"/>
                  <a:gd name="connsiteX7" fmla="*/ 631325 w 653059"/>
                  <a:gd name="connsiteY7" fmla="*/ 1015081 h 1015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3059" h="1015313">
                    <a:moveTo>
                      <a:pt x="631325" y="1015081"/>
                    </a:moveTo>
                    <a:cubicBezTo>
                      <a:pt x="636166" y="1015114"/>
                      <a:pt x="640839" y="1013462"/>
                      <a:pt x="644512" y="1010407"/>
                    </a:cubicBezTo>
                    <a:cubicBezTo>
                      <a:pt x="653526" y="1003062"/>
                      <a:pt x="654861" y="989858"/>
                      <a:pt x="647517" y="980861"/>
                    </a:cubicBezTo>
                    <a:cubicBezTo>
                      <a:pt x="628988" y="957491"/>
                      <a:pt x="272930" y="387265"/>
                      <a:pt x="37895" y="9673"/>
                    </a:cubicBezTo>
                    <a:cubicBezTo>
                      <a:pt x="31803" y="-142"/>
                      <a:pt x="18916" y="-3180"/>
                      <a:pt x="9101" y="2913"/>
                    </a:cubicBezTo>
                    <a:cubicBezTo>
                      <a:pt x="-715" y="8989"/>
                      <a:pt x="-3753" y="21893"/>
                      <a:pt x="2339" y="31708"/>
                    </a:cubicBezTo>
                    <a:cubicBezTo>
                      <a:pt x="62601" y="128693"/>
                      <a:pt x="592263" y="979692"/>
                      <a:pt x="615133" y="1007402"/>
                    </a:cubicBezTo>
                    <a:cubicBezTo>
                      <a:pt x="618972" y="1012343"/>
                      <a:pt x="624982" y="1015181"/>
                      <a:pt x="631325" y="1015081"/>
                    </a:cubicBezTo>
                    <a:close/>
                  </a:path>
                </a:pathLst>
              </a:custGeom>
              <a:solidFill>
                <a:srgbClr val="3D2614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19" name="任意多边形: 形状 118" descr="461b8494-3fc3-4881-b1ef-dcf9f2fa7438"/>
              <p:cNvSpPr/>
              <p:nvPr/>
            </p:nvSpPr>
            <p:spPr>
              <a:xfrm>
                <a:off x="-4146236" y="-2522619"/>
                <a:ext cx="700286" cy="1626878"/>
              </a:xfrm>
              <a:custGeom>
                <a:avLst/>
                <a:gdLst>
                  <a:gd name="connsiteX0" fmla="*/ 20195 w 700286"/>
                  <a:gd name="connsiteY0" fmla="*/ 1626649 h 1626878"/>
                  <a:gd name="connsiteX1" fmla="*/ 40393 w 700286"/>
                  <a:gd name="connsiteY1" fmla="*/ 1611125 h 1626878"/>
                  <a:gd name="connsiteX2" fmla="*/ 409972 w 700286"/>
                  <a:gd name="connsiteY2" fmla="*/ 232299 h 1626878"/>
                  <a:gd name="connsiteX3" fmla="*/ 677057 w 700286"/>
                  <a:gd name="connsiteY3" fmla="*/ 42335 h 1626878"/>
                  <a:gd name="connsiteX4" fmla="*/ 699425 w 700286"/>
                  <a:gd name="connsiteY4" fmla="*/ 22972 h 1626878"/>
                  <a:gd name="connsiteX5" fmla="*/ 680161 w 700286"/>
                  <a:gd name="connsiteY5" fmla="*/ 603 h 1626878"/>
                  <a:gd name="connsiteX6" fmla="*/ 680061 w 700286"/>
                  <a:gd name="connsiteY6" fmla="*/ 603 h 1626878"/>
                  <a:gd name="connsiteX7" fmla="*/ 369074 w 700286"/>
                  <a:gd name="connsiteY7" fmla="*/ 221449 h 1626878"/>
                  <a:gd name="connsiteX8" fmla="*/ -3 w 700286"/>
                  <a:gd name="connsiteY8" fmla="*/ 1600107 h 1626878"/>
                  <a:gd name="connsiteX9" fmla="*/ 14219 w 700286"/>
                  <a:gd name="connsiteY9" fmla="*/ 1625697 h 1626878"/>
                  <a:gd name="connsiteX10" fmla="*/ 20195 w 700286"/>
                  <a:gd name="connsiteY10" fmla="*/ 1626482 h 1626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0286" h="1626878">
                    <a:moveTo>
                      <a:pt x="20195" y="1626649"/>
                    </a:moveTo>
                    <a:cubicBezTo>
                      <a:pt x="29659" y="1626599"/>
                      <a:pt x="37922" y="1620255"/>
                      <a:pt x="40393" y="1611125"/>
                    </a:cubicBezTo>
                    <a:lnTo>
                      <a:pt x="409972" y="232299"/>
                    </a:lnTo>
                    <a:cubicBezTo>
                      <a:pt x="441855" y="113080"/>
                      <a:pt x="553963" y="33338"/>
                      <a:pt x="677057" y="42335"/>
                    </a:cubicBezTo>
                    <a:cubicBezTo>
                      <a:pt x="688525" y="43003"/>
                      <a:pt x="698456" y="34423"/>
                      <a:pt x="699425" y="22972"/>
                    </a:cubicBezTo>
                    <a:cubicBezTo>
                      <a:pt x="700276" y="11487"/>
                      <a:pt x="691663" y="1471"/>
                      <a:pt x="680161" y="603"/>
                    </a:cubicBezTo>
                    <a:cubicBezTo>
                      <a:pt x="680128" y="603"/>
                      <a:pt x="680095" y="603"/>
                      <a:pt x="680061" y="603"/>
                    </a:cubicBezTo>
                    <a:cubicBezTo>
                      <a:pt x="536804" y="-10063"/>
                      <a:pt x="406216" y="82682"/>
                      <a:pt x="369074" y="221449"/>
                    </a:cubicBezTo>
                    <a:lnTo>
                      <a:pt x="-3" y="1600107"/>
                    </a:lnTo>
                    <a:cubicBezTo>
                      <a:pt x="-3141" y="1611108"/>
                      <a:pt x="3235" y="1622559"/>
                      <a:pt x="14219" y="1625697"/>
                    </a:cubicBezTo>
                    <a:cubicBezTo>
                      <a:pt x="16172" y="1626248"/>
                      <a:pt x="18175" y="1626515"/>
                      <a:pt x="20195" y="1626482"/>
                    </a:cubicBezTo>
                    <a:close/>
                  </a:path>
                </a:pathLst>
              </a:custGeom>
              <a:solidFill>
                <a:srgbClr val="3D2614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20" name="任意多边形: 形状 119" descr="d8577193-528a-4934-946d-4d09bab3347a"/>
              <p:cNvSpPr/>
              <p:nvPr/>
            </p:nvSpPr>
            <p:spPr>
              <a:xfrm>
                <a:off x="-2649109" y="-2088450"/>
                <a:ext cx="703113" cy="914107"/>
              </a:xfrm>
              <a:custGeom>
                <a:avLst/>
                <a:gdLst>
                  <a:gd name="connsiteX0" fmla="*/ 20412 w 703113"/>
                  <a:gd name="connsiteY0" fmla="*/ 913877 h 914107"/>
                  <a:gd name="connsiteX1" fmla="*/ 37104 w 703113"/>
                  <a:gd name="connsiteY1" fmla="*/ 905530 h 914107"/>
                  <a:gd name="connsiteX2" fmla="*/ 698974 w 703113"/>
                  <a:gd name="connsiteY2" fmla="*/ 32163 h 914107"/>
                  <a:gd name="connsiteX3" fmla="*/ 692631 w 703113"/>
                  <a:gd name="connsiteY3" fmla="*/ 3101 h 914107"/>
                  <a:gd name="connsiteX4" fmla="*/ 665589 w 703113"/>
                  <a:gd name="connsiteY4" fmla="*/ 6790 h 914107"/>
                  <a:gd name="connsiteX5" fmla="*/ 3386 w 703113"/>
                  <a:gd name="connsiteY5" fmla="*/ 880158 h 914107"/>
                  <a:gd name="connsiteX6" fmla="*/ 7559 w 703113"/>
                  <a:gd name="connsiteY6" fmla="*/ 909537 h 914107"/>
                  <a:gd name="connsiteX7" fmla="*/ 20412 w 703113"/>
                  <a:gd name="connsiteY7" fmla="*/ 913877 h 91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3113" h="914107">
                    <a:moveTo>
                      <a:pt x="20412" y="913877"/>
                    </a:moveTo>
                    <a:cubicBezTo>
                      <a:pt x="26989" y="913927"/>
                      <a:pt x="33199" y="910822"/>
                      <a:pt x="37104" y="905530"/>
                    </a:cubicBezTo>
                    <a:lnTo>
                      <a:pt x="698974" y="32163"/>
                    </a:lnTo>
                    <a:cubicBezTo>
                      <a:pt x="705251" y="22381"/>
                      <a:pt x="702413" y="9378"/>
                      <a:pt x="692631" y="3101"/>
                    </a:cubicBezTo>
                    <a:cubicBezTo>
                      <a:pt x="683934" y="-2474"/>
                      <a:pt x="672466" y="-922"/>
                      <a:pt x="665589" y="6790"/>
                    </a:cubicBezTo>
                    <a:lnTo>
                      <a:pt x="3386" y="880158"/>
                    </a:lnTo>
                    <a:cubicBezTo>
                      <a:pt x="-3542" y="889422"/>
                      <a:pt x="-1689" y="902559"/>
                      <a:pt x="7559" y="909537"/>
                    </a:cubicBezTo>
                    <a:cubicBezTo>
                      <a:pt x="11231" y="912391"/>
                      <a:pt x="15755" y="913910"/>
                      <a:pt x="20412" y="913877"/>
                    </a:cubicBezTo>
                    <a:close/>
                  </a:path>
                </a:pathLst>
              </a:custGeom>
              <a:solidFill>
                <a:srgbClr val="3D2614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21" name="任意多边形: 形状 120" descr="e27b8857-5379-4c87-b2d1-405c9f51c8a9"/>
              <p:cNvSpPr/>
              <p:nvPr/>
            </p:nvSpPr>
            <p:spPr>
              <a:xfrm>
                <a:off x="-3868414" y="-1964324"/>
                <a:ext cx="1181128" cy="1077682"/>
              </a:xfrm>
              <a:custGeom>
                <a:avLst/>
                <a:gdLst>
                  <a:gd name="connsiteX0" fmla="*/ 1157421 w 1181128"/>
                  <a:gd name="connsiteY0" fmla="*/ 1077368 h 1077682"/>
                  <a:gd name="connsiteX1" fmla="*/ 1180240 w 1181128"/>
                  <a:gd name="connsiteY1" fmla="*/ 1058288 h 1077682"/>
                  <a:gd name="connsiteX2" fmla="*/ 1161160 w 1181128"/>
                  <a:gd name="connsiteY2" fmla="*/ 1035469 h 1077682"/>
                  <a:gd name="connsiteX3" fmla="*/ 1157421 w 1181128"/>
                  <a:gd name="connsiteY3" fmla="*/ 1035469 h 1077682"/>
                  <a:gd name="connsiteX4" fmla="*/ 666653 w 1181128"/>
                  <a:gd name="connsiteY4" fmla="*/ 523668 h 1077682"/>
                  <a:gd name="connsiteX5" fmla="*/ 23312 w 1181128"/>
                  <a:gd name="connsiteY5" fmla="*/ 15 h 1077682"/>
                  <a:gd name="connsiteX6" fmla="*/ -558 w 1181128"/>
                  <a:gd name="connsiteY6" fmla="*/ 17543 h 1077682"/>
                  <a:gd name="connsiteX7" fmla="*/ 16969 w 1181128"/>
                  <a:gd name="connsiteY7" fmla="*/ 41413 h 1077682"/>
                  <a:gd name="connsiteX8" fmla="*/ 628426 w 1181128"/>
                  <a:gd name="connsiteY8" fmla="*/ 541029 h 1077682"/>
                  <a:gd name="connsiteX9" fmla="*/ 1157421 w 1181128"/>
                  <a:gd name="connsiteY9" fmla="*/ 1077368 h 1077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81128" h="1077682">
                    <a:moveTo>
                      <a:pt x="1157421" y="1077368"/>
                    </a:moveTo>
                    <a:cubicBezTo>
                      <a:pt x="1168989" y="1078403"/>
                      <a:pt x="1179205" y="1069856"/>
                      <a:pt x="1180240" y="1058288"/>
                    </a:cubicBezTo>
                    <a:cubicBezTo>
                      <a:pt x="1181275" y="1046720"/>
                      <a:pt x="1172728" y="1036504"/>
                      <a:pt x="1161160" y="1035469"/>
                    </a:cubicBezTo>
                    <a:cubicBezTo>
                      <a:pt x="1159925" y="1035352"/>
                      <a:pt x="1158673" y="1035352"/>
                      <a:pt x="1157421" y="1035469"/>
                    </a:cubicBezTo>
                    <a:cubicBezTo>
                      <a:pt x="982147" y="1035469"/>
                      <a:pt x="821562" y="868541"/>
                      <a:pt x="666653" y="523668"/>
                    </a:cubicBezTo>
                    <a:cubicBezTo>
                      <a:pt x="547584" y="256817"/>
                      <a:pt x="308776" y="62446"/>
                      <a:pt x="23312" y="15"/>
                    </a:cubicBezTo>
                    <a:cubicBezTo>
                      <a:pt x="11878" y="-1738"/>
                      <a:pt x="1195" y="6108"/>
                      <a:pt x="-558" y="17543"/>
                    </a:cubicBezTo>
                    <a:cubicBezTo>
                      <a:pt x="-2311" y="28977"/>
                      <a:pt x="5534" y="39660"/>
                      <a:pt x="16969" y="41413"/>
                    </a:cubicBezTo>
                    <a:cubicBezTo>
                      <a:pt x="288511" y="101524"/>
                      <a:pt x="515417" y="286914"/>
                      <a:pt x="628426" y="541029"/>
                    </a:cubicBezTo>
                    <a:cubicBezTo>
                      <a:pt x="790848" y="901760"/>
                      <a:pt x="963952" y="1077368"/>
                      <a:pt x="1157421" y="1077368"/>
                    </a:cubicBezTo>
                    <a:close/>
                  </a:path>
                </a:pathLst>
              </a:custGeom>
              <a:solidFill>
                <a:srgbClr val="3D2614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22" name="任意多边形: 形状 121" descr="f18f5b91-6d43-499e-8a86-a3a7f5e0d6cc"/>
              <p:cNvSpPr/>
              <p:nvPr/>
            </p:nvSpPr>
            <p:spPr>
              <a:xfrm>
                <a:off x="-2388019" y="-2185092"/>
                <a:ext cx="705772" cy="123526"/>
              </a:xfrm>
              <a:custGeom>
                <a:avLst/>
                <a:gdLst>
                  <a:gd name="connsiteX0" fmla="*/ 32 w 705772"/>
                  <a:gd name="connsiteY0" fmla="*/ 123297 h 123526"/>
                  <a:gd name="connsiteX1" fmla="*/ 659064 w 705772"/>
                  <a:gd name="connsiteY1" fmla="*/ 123297 h 123526"/>
                  <a:gd name="connsiteX2" fmla="*/ 704969 w 705772"/>
                  <a:gd name="connsiteY2" fmla="*/ 77725 h 123526"/>
                  <a:gd name="connsiteX3" fmla="*/ 704969 w 705772"/>
                  <a:gd name="connsiteY3" fmla="*/ 77392 h 123526"/>
                  <a:gd name="connsiteX4" fmla="*/ 704969 w 705772"/>
                  <a:gd name="connsiteY4" fmla="*/ 48012 h 123526"/>
                  <a:gd name="connsiteX5" fmla="*/ 656726 w 705772"/>
                  <a:gd name="connsiteY5" fmla="*/ -230 h 123526"/>
                  <a:gd name="connsiteX6" fmla="*/ 122557 w 705772"/>
                  <a:gd name="connsiteY6" fmla="*/ -230 h 123526"/>
                  <a:gd name="connsiteX7" fmla="*/ -803 w 705772"/>
                  <a:gd name="connsiteY7" fmla="*/ 123130 h 1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5772" h="123526">
                    <a:moveTo>
                      <a:pt x="32" y="123297"/>
                    </a:moveTo>
                    <a:lnTo>
                      <a:pt x="659064" y="123297"/>
                    </a:lnTo>
                    <a:cubicBezTo>
                      <a:pt x="684320" y="123397"/>
                      <a:pt x="704802" y="102981"/>
                      <a:pt x="704969" y="77725"/>
                    </a:cubicBezTo>
                    <a:cubicBezTo>
                      <a:pt x="704969" y="77609"/>
                      <a:pt x="704969" y="77508"/>
                      <a:pt x="704969" y="77392"/>
                    </a:cubicBezTo>
                    <a:lnTo>
                      <a:pt x="704969" y="48012"/>
                    </a:lnTo>
                    <a:cubicBezTo>
                      <a:pt x="704969" y="21371"/>
                      <a:pt x="683368" y="-230"/>
                      <a:pt x="656726" y="-230"/>
                    </a:cubicBezTo>
                    <a:lnTo>
                      <a:pt x="122557" y="-230"/>
                    </a:lnTo>
                    <a:cubicBezTo>
                      <a:pt x="54434" y="-230"/>
                      <a:pt x="-803" y="55006"/>
                      <a:pt x="-803" y="123130"/>
                    </a:cubicBezTo>
                    <a:close/>
                  </a:path>
                </a:pathLst>
              </a:custGeom>
              <a:solidFill>
                <a:srgbClr val="FF7700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23" name="任意多边形: 形状 122" descr="33f7a89f-a475-4011-845c-1513a50d6039"/>
              <p:cNvSpPr/>
              <p:nvPr/>
            </p:nvSpPr>
            <p:spPr>
              <a:xfrm rot="9760199">
                <a:off x="-3051087" y="-4024388"/>
                <a:ext cx="223015" cy="248221"/>
              </a:xfrm>
              <a:custGeom>
                <a:avLst/>
                <a:gdLst>
                  <a:gd name="connsiteX0" fmla="*/ -803 w 223015"/>
                  <a:gd name="connsiteY0" fmla="*/ -230 h 248221"/>
                  <a:gd name="connsiteX1" fmla="*/ 222212 w 223015"/>
                  <a:gd name="connsiteY1" fmla="*/ -230 h 248221"/>
                  <a:gd name="connsiteX2" fmla="*/ 222212 w 223015"/>
                  <a:gd name="connsiteY2" fmla="*/ 247992 h 248221"/>
                  <a:gd name="connsiteX3" fmla="*/ -803 w 223015"/>
                  <a:gd name="connsiteY3" fmla="*/ 247992 h 248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015" h="248221">
                    <a:moveTo>
                      <a:pt x="-803" y="-230"/>
                    </a:moveTo>
                    <a:lnTo>
                      <a:pt x="222212" y="-230"/>
                    </a:lnTo>
                    <a:lnTo>
                      <a:pt x="222212" y="247992"/>
                    </a:lnTo>
                    <a:lnTo>
                      <a:pt x="-803" y="247992"/>
                    </a:lnTo>
                    <a:close/>
                  </a:path>
                </a:pathLst>
              </a:custGeom>
              <a:solidFill>
                <a:srgbClr val="F1CDC5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24" name="任意多边形: 形状 123" descr="32dac32c-548d-498f-849b-b459dfeeb4a4"/>
              <p:cNvSpPr/>
              <p:nvPr/>
            </p:nvSpPr>
            <p:spPr>
              <a:xfrm>
                <a:off x="-3053060" y="-3914799"/>
                <a:ext cx="140586" cy="79031"/>
              </a:xfrm>
              <a:custGeom>
                <a:avLst/>
                <a:gdLst>
                  <a:gd name="connsiteX0" fmla="*/ 123391 w 140586"/>
                  <a:gd name="connsiteY0" fmla="*/ -230 h 79031"/>
                  <a:gd name="connsiteX1" fmla="*/ 15890 w 140586"/>
                  <a:gd name="connsiteY1" fmla="*/ 78560 h 79031"/>
                  <a:gd name="connsiteX2" fmla="*/ -803 w 140586"/>
                  <a:gd name="connsiteY2" fmla="*/ 25977 h 79031"/>
                  <a:gd name="connsiteX3" fmla="*/ 123391 w 140586"/>
                  <a:gd name="connsiteY3" fmla="*/ -230 h 7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586" h="79031">
                    <a:moveTo>
                      <a:pt x="123391" y="-230"/>
                    </a:moveTo>
                    <a:cubicBezTo>
                      <a:pt x="164289" y="18800"/>
                      <a:pt x="128733" y="83234"/>
                      <a:pt x="15890" y="78560"/>
                    </a:cubicBezTo>
                    <a:lnTo>
                      <a:pt x="-803" y="25977"/>
                    </a:lnTo>
                    <a:cubicBezTo>
                      <a:pt x="39393" y="12290"/>
                      <a:pt x="81092" y="3492"/>
                      <a:pt x="123391" y="-230"/>
                    </a:cubicBezTo>
                    <a:close/>
                  </a:path>
                </a:pathLst>
              </a:custGeom>
              <a:solidFill>
                <a:srgbClr val="EBB3A9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25" name="任意多边形: 形状 124" descr="20b5a693-9509-4661-b305-1872eaa17351"/>
              <p:cNvSpPr/>
              <p:nvPr/>
            </p:nvSpPr>
            <p:spPr>
              <a:xfrm>
                <a:off x="-3227817" y="-4299995"/>
                <a:ext cx="380748" cy="432106"/>
              </a:xfrm>
              <a:custGeom>
                <a:avLst/>
                <a:gdLst>
                  <a:gd name="connsiteX0" fmla="*/ 16542 w 380748"/>
                  <a:gd name="connsiteY0" fmla="*/ 277130 h 432106"/>
                  <a:gd name="connsiteX1" fmla="*/ 225235 w 380748"/>
                  <a:gd name="connsiteY1" fmla="*/ 429685 h 432106"/>
                  <a:gd name="connsiteX2" fmla="*/ 379943 w 380748"/>
                  <a:gd name="connsiteY2" fmla="*/ 248252 h 432106"/>
                  <a:gd name="connsiteX3" fmla="*/ 379943 w 380748"/>
                  <a:gd name="connsiteY3" fmla="*/ 164787 h 432106"/>
                  <a:gd name="connsiteX4" fmla="*/ 178645 w 380748"/>
                  <a:gd name="connsiteY4" fmla="*/ 731 h 432106"/>
                  <a:gd name="connsiteX5" fmla="*/ 14371 w 380748"/>
                  <a:gd name="connsiteY5" fmla="*/ 167124 h 432106"/>
                  <a:gd name="connsiteX6" fmla="*/ 14371 w 380748"/>
                  <a:gd name="connsiteY6" fmla="*/ 224047 h 432106"/>
                  <a:gd name="connsiteX7" fmla="*/ -653 w 380748"/>
                  <a:gd name="connsiteY7" fmla="*/ 257432 h 432106"/>
                  <a:gd name="connsiteX8" fmla="*/ 16542 w 380748"/>
                  <a:gd name="connsiteY8" fmla="*/ 277130 h 43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0748" h="432106">
                    <a:moveTo>
                      <a:pt x="16542" y="277130"/>
                    </a:moveTo>
                    <a:cubicBezTo>
                      <a:pt x="32049" y="376886"/>
                      <a:pt x="125479" y="445176"/>
                      <a:pt x="225235" y="429685"/>
                    </a:cubicBezTo>
                    <a:cubicBezTo>
                      <a:pt x="314575" y="415797"/>
                      <a:pt x="380345" y="338676"/>
                      <a:pt x="379943" y="248252"/>
                    </a:cubicBezTo>
                    <a:lnTo>
                      <a:pt x="379943" y="164787"/>
                    </a:lnTo>
                    <a:cubicBezTo>
                      <a:pt x="369661" y="63896"/>
                      <a:pt x="279537" y="-9552"/>
                      <a:pt x="178645" y="731"/>
                    </a:cubicBezTo>
                    <a:cubicBezTo>
                      <a:pt x="91092" y="9661"/>
                      <a:pt x="22167" y="79454"/>
                      <a:pt x="14371" y="167124"/>
                    </a:cubicBezTo>
                    <a:lnTo>
                      <a:pt x="14371" y="224047"/>
                    </a:lnTo>
                    <a:cubicBezTo>
                      <a:pt x="8462" y="234747"/>
                      <a:pt x="3437" y="245914"/>
                      <a:pt x="-653" y="257432"/>
                    </a:cubicBezTo>
                    <a:cubicBezTo>
                      <a:pt x="-2154" y="262607"/>
                      <a:pt x="7861" y="271121"/>
                      <a:pt x="16542" y="277130"/>
                    </a:cubicBezTo>
                    <a:close/>
                  </a:path>
                </a:pathLst>
              </a:custGeom>
              <a:solidFill>
                <a:srgbClr val="F1CDC5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26" name="任意多边形: 形状 125" descr="9ebf788e-4b93-4897-b897-aae4f412eeea"/>
              <p:cNvSpPr/>
              <p:nvPr/>
            </p:nvSpPr>
            <p:spPr>
              <a:xfrm>
                <a:off x="-3151793" y="-4111038"/>
                <a:ext cx="120197" cy="120197"/>
              </a:xfrm>
              <a:custGeom>
                <a:avLst/>
                <a:gdLst>
                  <a:gd name="connsiteX0" fmla="*/ 119130 w 120197"/>
                  <a:gd name="connsiteY0" fmla="*/ 54286 h 120197"/>
                  <a:gd name="connsiteX1" fmla="*/ 64878 w 120197"/>
                  <a:gd name="connsiteY1" fmla="*/ 119706 h 120197"/>
                  <a:gd name="connsiteX2" fmla="*/ -541 w 120197"/>
                  <a:gd name="connsiteY2" fmla="*/ 65454 h 120197"/>
                  <a:gd name="connsiteX3" fmla="*/ 53693 w 120197"/>
                  <a:gd name="connsiteY3" fmla="*/ 35 h 120197"/>
                  <a:gd name="connsiteX4" fmla="*/ 119130 w 120197"/>
                  <a:gd name="connsiteY4" fmla="*/ 54270 h 120197"/>
                  <a:gd name="connsiteX5" fmla="*/ 119130 w 120197"/>
                  <a:gd name="connsiteY5" fmla="*/ 54286 h 120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197" h="120197">
                    <a:moveTo>
                      <a:pt x="119130" y="54286"/>
                    </a:moveTo>
                    <a:cubicBezTo>
                      <a:pt x="122218" y="87338"/>
                      <a:pt x="97930" y="116617"/>
                      <a:pt x="64878" y="119706"/>
                    </a:cubicBezTo>
                    <a:cubicBezTo>
                      <a:pt x="31826" y="122777"/>
                      <a:pt x="2547" y="98489"/>
                      <a:pt x="-541" y="65454"/>
                    </a:cubicBezTo>
                    <a:cubicBezTo>
                      <a:pt x="-3613" y="32402"/>
                      <a:pt x="20658" y="3123"/>
                      <a:pt x="53693" y="35"/>
                    </a:cubicBezTo>
                    <a:cubicBezTo>
                      <a:pt x="86746" y="-3053"/>
                      <a:pt x="116042" y="21218"/>
                      <a:pt x="119130" y="54270"/>
                    </a:cubicBezTo>
                    <a:cubicBezTo>
                      <a:pt x="119130" y="54270"/>
                      <a:pt x="119130" y="54286"/>
                      <a:pt x="119130" y="54286"/>
                    </a:cubicBezTo>
                    <a:close/>
                  </a:path>
                </a:pathLst>
              </a:custGeom>
              <a:solidFill>
                <a:srgbClr val="E79A90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27" name="任意多边形: 形状 126" descr="0f305a63-c7a4-41cf-ac90-a020e8cf3c4e"/>
              <p:cNvSpPr/>
              <p:nvPr/>
            </p:nvSpPr>
            <p:spPr>
              <a:xfrm>
                <a:off x="-3237076" y="-4421222"/>
                <a:ext cx="572227" cy="492734"/>
              </a:xfrm>
              <a:custGeom>
                <a:avLst/>
                <a:gdLst>
                  <a:gd name="connsiteX0" fmla="*/ 388701 w 572227"/>
                  <a:gd name="connsiteY0" fmla="*/ 285514 h 492734"/>
                  <a:gd name="connsiteX1" fmla="*/ 315420 w 572227"/>
                  <a:gd name="connsiteY1" fmla="*/ 318900 h 492734"/>
                  <a:gd name="connsiteX2" fmla="*/ 237130 w 572227"/>
                  <a:gd name="connsiteY2" fmla="*/ 202050 h 492734"/>
                  <a:gd name="connsiteX3" fmla="*/ 1595 w 572227"/>
                  <a:gd name="connsiteY3" fmla="*/ 139285 h 492734"/>
                  <a:gd name="connsiteX4" fmla="*/ 145320 w 572227"/>
                  <a:gd name="connsiteY4" fmla="*/ 45305 h 492734"/>
                  <a:gd name="connsiteX5" fmla="*/ 473167 w 572227"/>
                  <a:gd name="connsiteY5" fmla="*/ 64668 h 492734"/>
                  <a:gd name="connsiteX6" fmla="*/ 399218 w 572227"/>
                  <a:gd name="connsiteY6" fmla="*/ 492505 h 492734"/>
                  <a:gd name="connsiteX7" fmla="*/ 368837 w 572227"/>
                  <a:gd name="connsiteY7" fmla="*/ 423063 h 492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2227" h="492734">
                    <a:moveTo>
                      <a:pt x="388701" y="285514"/>
                    </a:moveTo>
                    <a:cubicBezTo>
                      <a:pt x="388701" y="285514"/>
                      <a:pt x="364998" y="344940"/>
                      <a:pt x="315420" y="318900"/>
                    </a:cubicBezTo>
                    <a:cubicBezTo>
                      <a:pt x="265843" y="292859"/>
                      <a:pt x="298727" y="212233"/>
                      <a:pt x="237130" y="202050"/>
                    </a:cubicBezTo>
                    <a:cubicBezTo>
                      <a:pt x="175534" y="191867"/>
                      <a:pt x="18288" y="231763"/>
                      <a:pt x="1595" y="139285"/>
                    </a:cubicBezTo>
                    <a:cubicBezTo>
                      <a:pt x="-16600" y="38127"/>
                      <a:pt x="72373" y="3573"/>
                      <a:pt x="145320" y="45305"/>
                    </a:cubicBezTo>
                    <a:cubicBezTo>
                      <a:pt x="145320" y="45305"/>
                      <a:pt x="335618" y="-69041"/>
                      <a:pt x="473167" y="64668"/>
                    </a:cubicBezTo>
                    <a:cubicBezTo>
                      <a:pt x="473167" y="64668"/>
                      <a:pt x="737414" y="353954"/>
                      <a:pt x="399218" y="492505"/>
                    </a:cubicBezTo>
                    <a:lnTo>
                      <a:pt x="368837" y="423063"/>
                    </a:lnTo>
                    <a:close/>
                  </a:path>
                </a:pathLst>
              </a:custGeom>
              <a:solidFill>
                <a:srgbClr val="3D2614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28" name="任意多边形: 形状 127" descr="f4246dcc-4098-4a9a-9d3c-aab7c2e76f41"/>
              <p:cNvSpPr/>
              <p:nvPr/>
            </p:nvSpPr>
            <p:spPr>
              <a:xfrm>
                <a:off x="-2925195" y="-4139820"/>
                <a:ext cx="137553" cy="137552"/>
              </a:xfrm>
              <a:custGeom>
                <a:avLst/>
                <a:gdLst>
                  <a:gd name="connsiteX0" fmla="*/ -801 w 137553"/>
                  <a:gd name="connsiteY0" fmla="*/ 69047 h 137552"/>
                  <a:gd name="connsiteX1" fmla="*/ 68474 w 137553"/>
                  <a:gd name="connsiteY1" fmla="*/ 137321 h 137552"/>
                  <a:gd name="connsiteX2" fmla="*/ 136748 w 137553"/>
                  <a:gd name="connsiteY2" fmla="*/ 68046 h 137552"/>
                  <a:gd name="connsiteX3" fmla="*/ 67473 w 137553"/>
                  <a:gd name="connsiteY3" fmla="*/ -228 h 137552"/>
                  <a:gd name="connsiteX4" fmla="*/ -801 w 137553"/>
                  <a:gd name="connsiteY4" fmla="*/ 69047 h 137552"/>
                  <a:gd name="connsiteX5" fmla="*/ -801 w 137553"/>
                  <a:gd name="connsiteY5" fmla="*/ 69047 h 137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553" h="137552">
                    <a:moveTo>
                      <a:pt x="-801" y="69047"/>
                    </a:moveTo>
                    <a:cubicBezTo>
                      <a:pt x="-517" y="107023"/>
                      <a:pt x="30498" y="137588"/>
                      <a:pt x="68474" y="137321"/>
                    </a:cubicBezTo>
                    <a:cubicBezTo>
                      <a:pt x="106451" y="137037"/>
                      <a:pt x="137015" y="106022"/>
                      <a:pt x="136748" y="68046"/>
                    </a:cubicBezTo>
                    <a:cubicBezTo>
                      <a:pt x="136464" y="30070"/>
                      <a:pt x="105449" y="-512"/>
                      <a:pt x="67473" y="-228"/>
                    </a:cubicBezTo>
                    <a:cubicBezTo>
                      <a:pt x="29496" y="56"/>
                      <a:pt x="-1084" y="31054"/>
                      <a:pt x="-801" y="69047"/>
                    </a:cubicBezTo>
                    <a:cubicBezTo>
                      <a:pt x="-801" y="69047"/>
                      <a:pt x="-801" y="69047"/>
                      <a:pt x="-801" y="69047"/>
                    </a:cubicBezTo>
                    <a:close/>
                  </a:path>
                </a:pathLst>
              </a:custGeom>
              <a:solidFill>
                <a:srgbClr val="F1CDC5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29" name="任意多边形: 形状 128" descr="4ba8014e-9579-4886-b88d-feb5093be5f9"/>
              <p:cNvSpPr/>
              <p:nvPr/>
            </p:nvSpPr>
            <p:spPr>
              <a:xfrm>
                <a:off x="-3181929" y="-4113110"/>
                <a:ext cx="49077" cy="49077"/>
              </a:xfrm>
              <a:custGeom>
                <a:avLst/>
                <a:gdLst>
                  <a:gd name="connsiteX0" fmla="*/ -803 w 49077"/>
                  <a:gd name="connsiteY0" fmla="*/ 24476 h 49077"/>
                  <a:gd name="connsiteX1" fmla="*/ 23903 w 49077"/>
                  <a:gd name="connsiteY1" fmla="*/ 48847 h 49077"/>
                  <a:gd name="connsiteX2" fmla="*/ 48274 w 49077"/>
                  <a:gd name="connsiteY2" fmla="*/ 24142 h 49077"/>
                  <a:gd name="connsiteX3" fmla="*/ 23569 w 49077"/>
                  <a:gd name="connsiteY3" fmla="*/ -229 h 49077"/>
                  <a:gd name="connsiteX4" fmla="*/ -803 w 49077"/>
                  <a:gd name="connsiteY4" fmla="*/ 24476 h 49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77" h="49077">
                    <a:moveTo>
                      <a:pt x="-803" y="24476"/>
                    </a:moveTo>
                    <a:cubicBezTo>
                      <a:pt x="-702" y="38031"/>
                      <a:pt x="10348" y="48931"/>
                      <a:pt x="23903" y="48847"/>
                    </a:cubicBezTo>
                    <a:cubicBezTo>
                      <a:pt x="37458" y="48747"/>
                      <a:pt x="48357" y="37697"/>
                      <a:pt x="48274" y="24142"/>
                    </a:cubicBezTo>
                    <a:cubicBezTo>
                      <a:pt x="48174" y="10588"/>
                      <a:pt x="37123" y="-330"/>
                      <a:pt x="23569" y="-229"/>
                    </a:cubicBezTo>
                    <a:cubicBezTo>
                      <a:pt x="10048" y="-46"/>
                      <a:pt x="-803" y="10955"/>
                      <a:pt x="-803" y="24476"/>
                    </a:cubicBezTo>
                    <a:close/>
                  </a:path>
                </a:pathLst>
              </a:custGeom>
              <a:solidFill>
                <a:srgbClr val="3D2614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30" name="任意多边形: 形状 129" descr="9d17b94d-2789-4009-8022-a132b7bd90c6"/>
              <p:cNvSpPr/>
              <p:nvPr/>
            </p:nvSpPr>
            <p:spPr>
              <a:xfrm>
                <a:off x="-2864264" y="-4097279"/>
                <a:ext cx="44402" cy="16719"/>
              </a:xfrm>
              <a:custGeom>
                <a:avLst/>
                <a:gdLst>
                  <a:gd name="connsiteX0" fmla="*/ -803 w 44402"/>
                  <a:gd name="connsiteY0" fmla="*/ -203 h 16719"/>
                  <a:gd name="connsiteX1" fmla="*/ 43599 w 44402"/>
                  <a:gd name="connsiteY1" fmla="*/ 16490 h 16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402" h="16719">
                    <a:moveTo>
                      <a:pt x="-803" y="-203"/>
                    </a:moveTo>
                    <a:cubicBezTo>
                      <a:pt x="15623" y="-687"/>
                      <a:pt x="31565" y="5322"/>
                      <a:pt x="43599" y="16490"/>
                    </a:cubicBezTo>
                  </a:path>
                </a:pathLst>
              </a:custGeom>
              <a:noFill/>
              <a:ln w="19836" cap="rnd">
                <a:solidFill>
                  <a:srgbClr val="EBB3A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31" name="任意多边形: 形状 130" descr="99bc724e-dae1-4dc8-8c0f-6a722ba5986a"/>
              <p:cNvSpPr/>
              <p:nvPr/>
            </p:nvSpPr>
            <p:spPr>
              <a:xfrm>
                <a:off x="-2864264" y="-4087904"/>
                <a:ext cx="26541" cy="47908"/>
              </a:xfrm>
              <a:custGeom>
                <a:avLst/>
                <a:gdLst>
                  <a:gd name="connsiteX0" fmla="*/ 25739 w 26541"/>
                  <a:gd name="connsiteY0" fmla="*/ -230 h 47908"/>
                  <a:gd name="connsiteX1" fmla="*/ -803 w 26541"/>
                  <a:gd name="connsiteY1" fmla="*/ 47679 h 47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541" h="47908">
                    <a:moveTo>
                      <a:pt x="25739" y="-230"/>
                    </a:moveTo>
                    <a:cubicBezTo>
                      <a:pt x="22400" y="6113"/>
                      <a:pt x="32917" y="37496"/>
                      <a:pt x="-803" y="47679"/>
                    </a:cubicBezTo>
                  </a:path>
                </a:pathLst>
              </a:custGeom>
              <a:noFill/>
              <a:ln w="19836" cap="rnd">
                <a:solidFill>
                  <a:srgbClr val="EBB3A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32" name="任意多边形: 形状 131" descr="6f07b3a2-9a0d-4426-8f72-d110a3100586"/>
              <p:cNvSpPr/>
              <p:nvPr/>
            </p:nvSpPr>
            <p:spPr>
              <a:xfrm rot="10800000">
                <a:off x="-3655670" y="-441196"/>
                <a:ext cx="591592" cy="59259"/>
              </a:xfrm>
              <a:custGeom>
                <a:avLst/>
                <a:gdLst>
                  <a:gd name="connsiteX0" fmla="*/ 567086 w 591592"/>
                  <a:gd name="connsiteY0" fmla="*/ -230 h 59259"/>
                  <a:gd name="connsiteX1" fmla="*/ 590789 w 591592"/>
                  <a:gd name="connsiteY1" fmla="*/ -230 h 59259"/>
                  <a:gd name="connsiteX2" fmla="*/ 590789 w 591592"/>
                  <a:gd name="connsiteY2" fmla="*/ 59029 h 59259"/>
                  <a:gd name="connsiteX3" fmla="*/ 567086 w 591592"/>
                  <a:gd name="connsiteY3" fmla="*/ 59029 h 59259"/>
                  <a:gd name="connsiteX4" fmla="*/ 22901 w 591592"/>
                  <a:gd name="connsiteY4" fmla="*/ 59029 h 59259"/>
                  <a:gd name="connsiteX5" fmla="*/ -803 w 591592"/>
                  <a:gd name="connsiteY5" fmla="*/ 59029 h 59259"/>
                  <a:gd name="connsiteX6" fmla="*/ -803 w 591592"/>
                  <a:gd name="connsiteY6" fmla="*/ -230 h 59259"/>
                  <a:gd name="connsiteX7" fmla="*/ 22901 w 591592"/>
                  <a:gd name="connsiteY7" fmla="*/ -230 h 59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1592" h="59259">
                    <a:moveTo>
                      <a:pt x="567086" y="-230"/>
                    </a:moveTo>
                    <a:cubicBezTo>
                      <a:pt x="580177" y="-230"/>
                      <a:pt x="590789" y="-230"/>
                      <a:pt x="590789" y="-230"/>
                    </a:cubicBezTo>
                    <a:lnTo>
                      <a:pt x="590789" y="59029"/>
                    </a:lnTo>
                    <a:cubicBezTo>
                      <a:pt x="590789" y="59029"/>
                      <a:pt x="580177" y="59029"/>
                      <a:pt x="567086" y="59029"/>
                    </a:cubicBezTo>
                    <a:lnTo>
                      <a:pt x="22901" y="59029"/>
                    </a:lnTo>
                    <a:cubicBezTo>
                      <a:pt x="9810" y="59029"/>
                      <a:pt x="-803" y="59029"/>
                      <a:pt x="-803" y="59029"/>
                    </a:cubicBezTo>
                    <a:lnTo>
                      <a:pt x="-803" y="-230"/>
                    </a:lnTo>
                    <a:cubicBezTo>
                      <a:pt x="-803" y="-230"/>
                      <a:pt x="9810" y="-230"/>
                      <a:pt x="22901" y="-230"/>
                    </a:cubicBezTo>
                    <a:close/>
                  </a:path>
                </a:pathLst>
              </a:custGeom>
              <a:solidFill>
                <a:srgbClr val="FF7700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33" name="任意多边形: 形状 132" descr="75beb4fe-819b-4993-bfc8-2c793964a7f7"/>
              <p:cNvSpPr/>
              <p:nvPr/>
            </p:nvSpPr>
            <p:spPr>
              <a:xfrm>
                <a:off x="-3785620" y="-1111580"/>
                <a:ext cx="949243" cy="676230"/>
              </a:xfrm>
              <a:custGeom>
                <a:avLst/>
                <a:gdLst>
                  <a:gd name="connsiteX0" fmla="*/ -723 w 949243"/>
                  <a:gd name="connsiteY0" fmla="*/ 663477 h 676230"/>
                  <a:gd name="connsiteX1" fmla="*/ 9043 w 949243"/>
                  <a:gd name="connsiteY1" fmla="*/ 675913 h 676230"/>
                  <a:gd name="connsiteX2" fmla="*/ 10628 w 949243"/>
                  <a:gd name="connsiteY2" fmla="*/ 675997 h 676230"/>
                  <a:gd name="connsiteX3" fmla="*/ 806374 w 949243"/>
                  <a:gd name="connsiteY3" fmla="*/ 675997 h 676230"/>
                  <a:gd name="connsiteX4" fmla="*/ 835586 w 949243"/>
                  <a:gd name="connsiteY4" fmla="*/ 648954 h 676230"/>
                  <a:gd name="connsiteX5" fmla="*/ 836755 w 949243"/>
                  <a:gd name="connsiteY5" fmla="*/ 636768 h 676230"/>
                  <a:gd name="connsiteX6" fmla="*/ 836755 w 949243"/>
                  <a:gd name="connsiteY6" fmla="*/ 630091 h 676230"/>
                  <a:gd name="connsiteX7" fmla="*/ 836755 w 949243"/>
                  <a:gd name="connsiteY7" fmla="*/ 626419 h 676230"/>
                  <a:gd name="connsiteX8" fmla="*/ 843265 w 949243"/>
                  <a:gd name="connsiteY8" fmla="*/ 550300 h 676230"/>
                  <a:gd name="connsiteX9" fmla="*/ 845101 w 949243"/>
                  <a:gd name="connsiteY9" fmla="*/ 528933 h 676230"/>
                  <a:gd name="connsiteX10" fmla="*/ 849776 w 949243"/>
                  <a:gd name="connsiteY10" fmla="*/ 474180 h 676230"/>
                  <a:gd name="connsiteX11" fmla="*/ 851612 w 949243"/>
                  <a:gd name="connsiteY11" fmla="*/ 452814 h 676230"/>
                  <a:gd name="connsiteX12" fmla="*/ 851612 w 949243"/>
                  <a:gd name="connsiteY12" fmla="*/ 452814 h 676230"/>
                  <a:gd name="connsiteX13" fmla="*/ 851612 w 949243"/>
                  <a:gd name="connsiteY13" fmla="*/ 448640 h 676230"/>
                  <a:gd name="connsiteX14" fmla="*/ 948430 w 949243"/>
                  <a:gd name="connsiteY14" fmla="*/ -229 h 676230"/>
                  <a:gd name="connsiteX15" fmla="*/ 586697 w 949243"/>
                  <a:gd name="connsiteY15" fmla="*/ -229 h 676230"/>
                  <a:gd name="connsiteX16" fmla="*/ 494385 w 949243"/>
                  <a:gd name="connsiteY16" fmla="*/ 375359 h 676230"/>
                  <a:gd name="connsiteX17" fmla="*/ 475857 w 949243"/>
                  <a:gd name="connsiteY17" fmla="*/ 400732 h 676230"/>
                  <a:gd name="connsiteX18" fmla="*/ 351996 w 949243"/>
                  <a:gd name="connsiteY18" fmla="*/ 452313 h 676230"/>
                  <a:gd name="connsiteX19" fmla="*/ 180561 w 949243"/>
                  <a:gd name="connsiteY19" fmla="*/ 522923 h 676230"/>
                  <a:gd name="connsiteX20" fmla="*/ 66049 w 949243"/>
                  <a:gd name="connsiteY20" fmla="*/ 571333 h 676230"/>
                  <a:gd name="connsiteX21" fmla="*/ 19309 w 949243"/>
                  <a:gd name="connsiteY21" fmla="*/ 608223 h 676230"/>
                  <a:gd name="connsiteX22" fmla="*/ -723 w 949243"/>
                  <a:gd name="connsiteY22" fmla="*/ 663477 h 676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49243" h="676230">
                    <a:moveTo>
                      <a:pt x="-723" y="663477"/>
                    </a:moveTo>
                    <a:cubicBezTo>
                      <a:pt x="-1457" y="669603"/>
                      <a:pt x="2917" y="675179"/>
                      <a:pt x="9043" y="675913"/>
                    </a:cubicBezTo>
                    <a:cubicBezTo>
                      <a:pt x="9577" y="675980"/>
                      <a:pt x="10094" y="676013"/>
                      <a:pt x="10628" y="675997"/>
                    </a:cubicBezTo>
                    <a:lnTo>
                      <a:pt x="806374" y="675997"/>
                    </a:lnTo>
                    <a:cubicBezTo>
                      <a:pt x="821565" y="675729"/>
                      <a:pt x="834151" y="664094"/>
                      <a:pt x="835586" y="648954"/>
                    </a:cubicBezTo>
                    <a:cubicBezTo>
                      <a:pt x="835586" y="645115"/>
                      <a:pt x="835586" y="641108"/>
                      <a:pt x="836755" y="636768"/>
                    </a:cubicBezTo>
                    <a:cubicBezTo>
                      <a:pt x="837923" y="632428"/>
                      <a:pt x="836755" y="632428"/>
                      <a:pt x="836755" y="630091"/>
                    </a:cubicBezTo>
                    <a:lnTo>
                      <a:pt x="836755" y="626419"/>
                    </a:lnTo>
                    <a:cubicBezTo>
                      <a:pt x="838425" y="605887"/>
                      <a:pt x="840595" y="580013"/>
                      <a:pt x="843265" y="550300"/>
                    </a:cubicBezTo>
                    <a:cubicBezTo>
                      <a:pt x="843265" y="543456"/>
                      <a:pt x="844434" y="536278"/>
                      <a:pt x="845101" y="528933"/>
                    </a:cubicBezTo>
                    <a:cubicBezTo>
                      <a:pt x="846604" y="512240"/>
                      <a:pt x="848106" y="493210"/>
                      <a:pt x="849776" y="474180"/>
                    </a:cubicBezTo>
                    <a:cubicBezTo>
                      <a:pt x="849776" y="467170"/>
                      <a:pt x="850944" y="460158"/>
                      <a:pt x="851612" y="452814"/>
                    </a:cubicBezTo>
                    <a:lnTo>
                      <a:pt x="851612" y="452814"/>
                    </a:lnTo>
                    <a:lnTo>
                      <a:pt x="851612" y="448640"/>
                    </a:lnTo>
                    <a:cubicBezTo>
                      <a:pt x="854449" y="427441"/>
                      <a:pt x="949598" y="-1064"/>
                      <a:pt x="948430" y="-229"/>
                    </a:cubicBezTo>
                    <a:lnTo>
                      <a:pt x="586697" y="-229"/>
                    </a:lnTo>
                    <a:lnTo>
                      <a:pt x="494385" y="375359"/>
                    </a:lnTo>
                    <a:cubicBezTo>
                      <a:pt x="493368" y="386594"/>
                      <a:pt x="486240" y="396342"/>
                      <a:pt x="475857" y="400732"/>
                    </a:cubicBezTo>
                    <a:lnTo>
                      <a:pt x="351996" y="452313"/>
                    </a:lnTo>
                    <a:lnTo>
                      <a:pt x="180561" y="522923"/>
                    </a:lnTo>
                    <a:lnTo>
                      <a:pt x="66049" y="571333"/>
                    </a:lnTo>
                    <a:cubicBezTo>
                      <a:pt x="47403" y="579128"/>
                      <a:pt x="31227" y="591898"/>
                      <a:pt x="19309" y="608223"/>
                    </a:cubicBezTo>
                    <a:cubicBezTo>
                      <a:pt x="7624" y="624415"/>
                      <a:pt x="679" y="643562"/>
                      <a:pt x="-723" y="663477"/>
                    </a:cubicBezTo>
                    <a:close/>
                  </a:path>
                </a:pathLst>
              </a:custGeom>
              <a:solidFill>
                <a:srgbClr val="F1CDC5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34" name="任意多边形: 形状 133" descr="2fd3d8a4-9f5f-4501-8665-64e4cddc3997"/>
              <p:cNvSpPr/>
              <p:nvPr/>
            </p:nvSpPr>
            <p:spPr>
              <a:xfrm>
                <a:off x="-3253540" y="-1111745"/>
                <a:ext cx="417987" cy="225686"/>
              </a:xfrm>
              <a:custGeom>
                <a:avLst/>
                <a:gdLst>
                  <a:gd name="connsiteX0" fmla="*/ -803 w 417987"/>
                  <a:gd name="connsiteY0" fmla="*/ 225457 h 225686"/>
                  <a:gd name="connsiteX1" fmla="*/ 54617 w 417987"/>
                  <a:gd name="connsiteY1" fmla="*/ -230 h 225686"/>
                  <a:gd name="connsiteX2" fmla="*/ 417184 w 417987"/>
                  <a:gd name="connsiteY2" fmla="*/ -230 h 225686"/>
                  <a:gd name="connsiteX3" fmla="*/ 368274 w 417987"/>
                  <a:gd name="connsiteY3" fmla="*/ 225457 h 225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7987" h="225686">
                    <a:moveTo>
                      <a:pt x="-803" y="225457"/>
                    </a:moveTo>
                    <a:lnTo>
                      <a:pt x="54617" y="-230"/>
                    </a:lnTo>
                    <a:lnTo>
                      <a:pt x="417184" y="-230"/>
                    </a:lnTo>
                    <a:cubicBezTo>
                      <a:pt x="417184" y="-230"/>
                      <a:pt x="392980" y="112614"/>
                      <a:pt x="368274" y="225457"/>
                    </a:cubicBezTo>
                    <a:close/>
                  </a:path>
                </a:pathLst>
              </a:custGeom>
              <a:solidFill>
                <a:srgbClr val="EBB3A9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35" name="任意多边形: 形状 134" descr="2d08937a-e6ae-433b-8990-b192a7db6ee1"/>
              <p:cNvSpPr/>
              <p:nvPr/>
            </p:nvSpPr>
            <p:spPr>
              <a:xfrm>
                <a:off x="-3785620" y="-663377"/>
                <a:ext cx="852581" cy="228027"/>
              </a:xfrm>
              <a:custGeom>
                <a:avLst/>
                <a:gdLst>
                  <a:gd name="connsiteX0" fmla="*/ -723 w 852581"/>
                  <a:gd name="connsiteY0" fmla="*/ 215274 h 228027"/>
                  <a:gd name="connsiteX1" fmla="*/ 9043 w 852581"/>
                  <a:gd name="connsiteY1" fmla="*/ 227710 h 228027"/>
                  <a:gd name="connsiteX2" fmla="*/ 10628 w 852581"/>
                  <a:gd name="connsiteY2" fmla="*/ 227794 h 228027"/>
                  <a:gd name="connsiteX3" fmla="*/ 806374 w 852581"/>
                  <a:gd name="connsiteY3" fmla="*/ 227794 h 228027"/>
                  <a:gd name="connsiteX4" fmla="*/ 835586 w 852581"/>
                  <a:gd name="connsiteY4" fmla="*/ 200584 h 228027"/>
                  <a:gd name="connsiteX5" fmla="*/ 836755 w 852581"/>
                  <a:gd name="connsiteY5" fmla="*/ 188566 h 228027"/>
                  <a:gd name="connsiteX6" fmla="*/ 836755 w 852581"/>
                  <a:gd name="connsiteY6" fmla="*/ 181889 h 228027"/>
                  <a:gd name="connsiteX7" fmla="*/ 836755 w 852581"/>
                  <a:gd name="connsiteY7" fmla="*/ 178216 h 228027"/>
                  <a:gd name="connsiteX8" fmla="*/ 843432 w 852581"/>
                  <a:gd name="connsiteY8" fmla="*/ 102097 h 228027"/>
                  <a:gd name="connsiteX9" fmla="*/ 845268 w 852581"/>
                  <a:gd name="connsiteY9" fmla="*/ 80730 h 228027"/>
                  <a:gd name="connsiteX10" fmla="*/ 849943 w 852581"/>
                  <a:gd name="connsiteY10" fmla="*/ 25977 h 228027"/>
                  <a:gd name="connsiteX11" fmla="*/ 851779 w 852581"/>
                  <a:gd name="connsiteY11" fmla="*/ 4611 h 228027"/>
                  <a:gd name="connsiteX12" fmla="*/ 365350 w 852581"/>
                  <a:gd name="connsiteY12" fmla="*/ -230 h 228027"/>
                  <a:gd name="connsiteX13" fmla="*/ 351829 w 852581"/>
                  <a:gd name="connsiteY13" fmla="*/ 3943 h 228027"/>
                  <a:gd name="connsiteX14" fmla="*/ 180561 w 852581"/>
                  <a:gd name="connsiteY14" fmla="*/ 74721 h 228027"/>
                  <a:gd name="connsiteX15" fmla="*/ 66049 w 852581"/>
                  <a:gd name="connsiteY15" fmla="*/ 123130 h 228027"/>
                  <a:gd name="connsiteX16" fmla="*/ 19309 w 852581"/>
                  <a:gd name="connsiteY16" fmla="*/ 160021 h 228027"/>
                  <a:gd name="connsiteX17" fmla="*/ -723 w 852581"/>
                  <a:gd name="connsiteY17" fmla="*/ 215274 h 228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52581" h="228027">
                    <a:moveTo>
                      <a:pt x="-723" y="215274"/>
                    </a:moveTo>
                    <a:cubicBezTo>
                      <a:pt x="-1457" y="221400"/>
                      <a:pt x="2917" y="226976"/>
                      <a:pt x="9043" y="227710"/>
                    </a:cubicBezTo>
                    <a:cubicBezTo>
                      <a:pt x="9577" y="227777"/>
                      <a:pt x="10094" y="227810"/>
                      <a:pt x="10628" y="227794"/>
                    </a:cubicBezTo>
                    <a:lnTo>
                      <a:pt x="806374" y="227794"/>
                    </a:lnTo>
                    <a:cubicBezTo>
                      <a:pt x="821631" y="227510"/>
                      <a:pt x="834218" y="215791"/>
                      <a:pt x="835586" y="200584"/>
                    </a:cubicBezTo>
                    <a:cubicBezTo>
                      <a:pt x="835586" y="196912"/>
                      <a:pt x="835586" y="192905"/>
                      <a:pt x="836755" y="188566"/>
                    </a:cubicBezTo>
                    <a:cubicBezTo>
                      <a:pt x="837923" y="184225"/>
                      <a:pt x="836755" y="184225"/>
                      <a:pt x="836755" y="181889"/>
                    </a:cubicBezTo>
                    <a:lnTo>
                      <a:pt x="836755" y="178216"/>
                    </a:lnTo>
                    <a:cubicBezTo>
                      <a:pt x="838592" y="157684"/>
                      <a:pt x="840761" y="131810"/>
                      <a:pt x="843432" y="102097"/>
                    </a:cubicBezTo>
                    <a:cubicBezTo>
                      <a:pt x="843432" y="95253"/>
                      <a:pt x="844434" y="88075"/>
                      <a:pt x="845268" y="80730"/>
                    </a:cubicBezTo>
                    <a:cubicBezTo>
                      <a:pt x="846771" y="64037"/>
                      <a:pt x="848273" y="45007"/>
                      <a:pt x="849943" y="25977"/>
                    </a:cubicBezTo>
                    <a:cubicBezTo>
                      <a:pt x="849943" y="18967"/>
                      <a:pt x="851111" y="11956"/>
                      <a:pt x="851779" y="4611"/>
                    </a:cubicBezTo>
                    <a:cubicBezTo>
                      <a:pt x="836588" y="15461"/>
                      <a:pt x="654637" y="139322"/>
                      <a:pt x="365350" y="-230"/>
                    </a:cubicBezTo>
                    <a:lnTo>
                      <a:pt x="351829" y="3943"/>
                    </a:lnTo>
                    <a:lnTo>
                      <a:pt x="180561" y="74721"/>
                    </a:lnTo>
                    <a:lnTo>
                      <a:pt x="66049" y="123130"/>
                    </a:lnTo>
                    <a:cubicBezTo>
                      <a:pt x="47403" y="130925"/>
                      <a:pt x="31227" y="143695"/>
                      <a:pt x="19309" y="160021"/>
                    </a:cubicBezTo>
                    <a:cubicBezTo>
                      <a:pt x="7624" y="176213"/>
                      <a:pt x="679" y="195359"/>
                      <a:pt x="-723" y="215274"/>
                    </a:cubicBezTo>
                    <a:close/>
                  </a:path>
                </a:pathLst>
              </a:custGeom>
              <a:solidFill>
                <a:srgbClr val="1E0104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36" name="任意多边形: 形状 135" descr="386de3ba-802e-4804-9b86-d7b9f547fa46"/>
              <p:cNvSpPr/>
              <p:nvPr/>
            </p:nvSpPr>
            <p:spPr>
              <a:xfrm>
                <a:off x="-3347688" y="-2812741"/>
                <a:ext cx="1733610" cy="1887454"/>
              </a:xfrm>
              <a:custGeom>
                <a:avLst/>
                <a:gdLst>
                  <a:gd name="connsiteX0" fmla="*/ 1688675 w 1733610"/>
                  <a:gd name="connsiteY0" fmla="*/ 14126 h 1887454"/>
                  <a:gd name="connsiteX1" fmla="*/ 1342467 w 1733610"/>
                  <a:gd name="connsiteY1" fmla="*/ 673658 h 1887454"/>
                  <a:gd name="connsiteX2" fmla="*/ 911125 w 1733610"/>
                  <a:gd name="connsiteY2" fmla="*/ 1197645 h 1887454"/>
                  <a:gd name="connsiteX3" fmla="*/ 589288 w 1733610"/>
                  <a:gd name="connsiteY3" fmla="*/ 1887225 h 1887454"/>
                  <a:gd name="connsiteX4" fmla="*/ -803 w 1733610"/>
                  <a:gd name="connsiteY4" fmla="*/ 1887225 h 1887454"/>
                  <a:gd name="connsiteX5" fmla="*/ 193167 w 1733610"/>
                  <a:gd name="connsiteY5" fmla="*/ 1020869 h 1887454"/>
                  <a:gd name="connsiteX6" fmla="*/ 759388 w 1733610"/>
                  <a:gd name="connsiteY6" fmla="*/ -230 h 1887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3610" h="1887454">
                    <a:moveTo>
                      <a:pt x="1688675" y="14126"/>
                    </a:moveTo>
                    <a:cubicBezTo>
                      <a:pt x="1688675" y="14126"/>
                      <a:pt x="1915030" y="427439"/>
                      <a:pt x="1342467" y="673658"/>
                    </a:cubicBezTo>
                    <a:cubicBezTo>
                      <a:pt x="1186723" y="740429"/>
                      <a:pt x="911125" y="1197645"/>
                      <a:pt x="911125" y="1197645"/>
                    </a:cubicBezTo>
                    <a:lnTo>
                      <a:pt x="589288" y="1887225"/>
                    </a:lnTo>
                    <a:lnTo>
                      <a:pt x="-803" y="1887225"/>
                    </a:lnTo>
                    <a:cubicBezTo>
                      <a:pt x="-803" y="1887225"/>
                      <a:pt x="95682" y="1262914"/>
                      <a:pt x="193167" y="1020869"/>
                    </a:cubicBezTo>
                    <a:cubicBezTo>
                      <a:pt x="308014" y="735923"/>
                      <a:pt x="759388" y="-230"/>
                      <a:pt x="759388" y="-230"/>
                    </a:cubicBezTo>
                    <a:close/>
                  </a:path>
                </a:pathLst>
              </a:custGeom>
              <a:solidFill>
                <a:srgbClr val="FEB437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grpSp>
            <p:nvGrpSpPr>
              <p:cNvPr id="137" name="图形 163" descr="1ed0fda3-0e7c-4ecb-8b78-fa9a9668408e"/>
              <p:cNvGrpSpPr/>
              <p:nvPr/>
            </p:nvGrpSpPr>
            <p:grpSpPr>
              <a:xfrm>
                <a:off x="-2889638" y="-2883185"/>
                <a:ext cx="943367" cy="1860745"/>
                <a:chOff x="9035662" y="3043503"/>
                <a:chExt cx="943367" cy="1860745"/>
              </a:xfrm>
              <a:solidFill>
                <a:srgbClr val="004579"/>
              </a:solidFill>
            </p:grpSpPr>
            <p:sp>
              <p:nvSpPr>
                <p:cNvPr id="147" name="任意多边形: 形状 146" descr="86c392e2-5d43-4b17-8744-508707124912"/>
                <p:cNvSpPr/>
                <p:nvPr/>
              </p:nvSpPr>
              <p:spPr>
                <a:xfrm>
                  <a:off x="9035662" y="3043503"/>
                  <a:ext cx="943367" cy="1860745"/>
                </a:xfrm>
                <a:custGeom>
                  <a:avLst/>
                  <a:gdLst>
                    <a:gd name="connsiteX0" fmla="*/ 10215 w 943367"/>
                    <a:gd name="connsiteY0" fmla="*/ 1860516 h 1860745"/>
                    <a:gd name="connsiteX1" fmla="*/ 611155 w 943367"/>
                    <a:gd name="connsiteY1" fmla="*/ 772146 h 1860745"/>
                    <a:gd name="connsiteX2" fmla="*/ 916466 w 943367"/>
                    <a:gd name="connsiteY2" fmla="*/ 342140 h 1860745"/>
                    <a:gd name="connsiteX3" fmla="*/ 844353 w 943367"/>
                    <a:gd name="connsiteY3" fmla="*/ -230 h 1860745"/>
                    <a:gd name="connsiteX4" fmla="*/ 839346 w 943367"/>
                    <a:gd name="connsiteY4" fmla="*/ 9118 h 1860745"/>
                    <a:gd name="connsiteX5" fmla="*/ 906117 w 943367"/>
                    <a:gd name="connsiteY5" fmla="*/ 338801 h 1860745"/>
                    <a:gd name="connsiteX6" fmla="*/ 602642 w 943367"/>
                    <a:gd name="connsiteY6" fmla="*/ 765302 h 1860745"/>
                    <a:gd name="connsiteX7" fmla="*/ -803 w 943367"/>
                    <a:gd name="connsiteY7" fmla="*/ 1859515 h 1860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43367" h="1860745">
                      <a:moveTo>
                        <a:pt x="10215" y="1860516"/>
                      </a:moveTo>
                      <a:cubicBezTo>
                        <a:pt x="53950" y="1424333"/>
                        <a:pt x="362934" y="1062601"/>
                        <a:pt x="611155" y="772146"/>
                      </a:cubicBezTo>
                      <a:cubicBezTo>
                        <a:pt x="752877" y="606053"/>
                        <a:pt x="875402" y="462828"/>
                        <a:pt x="916466" y="342140"/>
                      </a:cubicBezTo>
                      <a:cubicBezTo>
                        <a:pt x="1003269" y="87574"/>
                        <a:pt x="845856" y="605"/>
                        <a:pt x="844353" y="-230"/>
                      </a:cubicBezTo>
                      <a:lnTo>
                        <a:pt x="839346" y="9118"/>
                      </a:lnTo>
                      <a:cubicBezTo>
                        <a:pt x="845689" y="12290"/>
                        <a:pt x="989581" y="92582"/>
                        <a:pt x="906117" y="338801"/>
                      </a:cubicBezTo>
                      <a:cubicBezTo>
                        <a:pt x="865554" y="457487"/>
                        <a:pt x="743696" y="600210"/>
                        <a:pt x="602642" y="765302"/>
                      </a:cubicBezTo>
                      <a:cubicBezTo>
                        <a:pt x="353419" y="1056925"/>
                        <a:pt x="43433" y="1419993"/>
                        <a:pt x="-803" y="1859515"/>
                      </a:cubicBezTo>
                      <a:close/>
                    </a:path>
                  </a:pathLst>
                </a:custGeom>
                <a:solidFill>
                  <a:srgbClr val="FF7800"/>
                </a:solidFill>
                <a:ln w="166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l"/>
                </a:p>
              </p:txBody>
            </p:sp>
            <p:sp>
              <p:nvSpPr>
                <p:cNvPr id="148" name="任意多边形: 形状 147" descr="ad5e48f2-b519-41a4-92f3-cc68535d3a57"/>
                <p:cNvSpPr/>
                <p:nvPr/>
              </p:nvSpPr>
              <p:spPr>
                <a:xfrm>
                  <a:off x="9695362" y="3074552"/>
                  <a:ext cx="210663" cy="403464"/>
                </a:xfrm>
                <a:custGeom>
                  <a:avLst/>
                  <a:gdLst>
                    <a:gd name="connsiteX0" fmla="*/ 207356 w 210663"/>
                    <a:gd name="connsiteY0" fmla="*/ 403235 h 403464"/>
                    <a:gd name="connsiteX1" fmla="*/ 209860 w 210663"/>
                    <a:gd name="connsiteY1" fmla="*/ 393052 h 403464"/>
                    <a:gd name="connsiteX2" fmla="*/ 10715 w 210663"/>
                    <a:gd name="connsiteY2" fmla="*/ 11288 h 403464"/>
                    <a:gd name="connsiteX3" fmla="*/ 9379 w 210663"/>
                    <a:gd name="connsiteY3" fmla="*/ -230 h 403464"/>
                    <a:gd name="connsiteX4" fmla="*/ -803 w 210663"/>
                    <a:gd name="connsiteY4" fmla="*/ 2274 h 403464"/>
                    <a:gd name="connsiteX5" fmla="*/ 4372 w 210663"/>
                    <a:gd name="connsiteY5" fmla="*/ 938 h 403464"/>
                    <a:gd name="connsiteX6" fmla="*/ -803 w 210663"/>
                    <a:gd name="connsiteY6" fmla="*/ 2274 h 403464"/>
                    <a:gd name="connsiteX7" fmla="*/ 198 w 210663"/>
                    <a:gd name="connsiteY7" fmla="*/ 12290 h 403464"/>
                    <a:gd name="connsiteX8" fmla="*/ 207356 w 210663"/>
                    <a:gd name="connsiteY8" fmla="*/ 403235 h 403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0663" h="403464">
                      <a:moveTo>
                        <a:pt x="207356" y="403235"/>
                      </a:moveTo>
                      <a:lnTo>
                        <a:pt x="209860" y="393052"/>
                      </a:lnTo>
                      <a:cubicBezTo>
                        <a:pt x="100856" y="366677"/>
                        <a:pt x="30078" y="231132"/>
                        <a:pt x="10715" y="11288"/>
                      </a:cubicBezTo>
                      <a:cubicBezTo>
                        <a:pt x="10715" y="3776"/>
                        <a:pt x="9713" y="1105"/>
                        <a:pt x="9379" y="-230"/>
                      </a:cubicBezTo>
                      <a:lnTo>
                        <a:pt x="-803" y="2274"/>
                      </a:lnTo>
                      <a:lnTo>
                        <a:pt x="4372" y="938"/>
                      </a:lnTo>
                      <a:lnTo>
                        <a:pt x="-803" y="2274"/>
                      </a:lnTo>
                      <a:cubicBezTo>
                        <a:pt x="-803" y="3275"/>
                        <a:pt x="-803" y="6781"/>
                        <a:pt x="198" y="12290"/>
                      </a:cubicBezTo>
                      <a:cubicBezTo>
                        <a:pt x="20063" y="236808"/>
                        <a:pt x="93678" y="375692"/>
                        <a:pt x="207356" y="403235"/>
                      </a:cubicBezTo>
                      <a:close/>
                    </a:path>
                  </a:pathLst>
                </a:custGeom>
                <a:solidFill>
                  <a:srgbClr val="FF7800"/>
                </a:solidFill>
                <a:ln w="166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l"/>
                </a:p>
              </p:txBody>
            </p:sp>
          </p:grpSp>
          <p:sp>
            <p:nvSpPr>
              <p:cNvPr id="138" name="任意多边形: 形状 137" descr="d49b1e08-9d76-4088-910e-860de6ef2513"/>
              <p:cNvSpPr/>
              <p:nvPr/>
            </p:nvSpPr>
            <p:spPr>
              <a:xfrm>
                <a:off x="-3347688" y="-1101062"/>
                <a:ext cx="672219" cy="175775"/>
              </a:xfrm>
              <a:custGeom>
                <a:avLst/>
                <a:gdLst>
                  <a:gd name="connsiteX0" fmla="*/ 671416 w 672219"/>
                  <a:gd name="connsiteY0" fmla="*/ -230 h 175775"/>
                  <a:gd name="connsiteX1" fmla="*/ 589288 w 672219"/>
                  <a:gd name="connsiteY1" fmla="*/ 175545 h 175775"/>
                  <a:gd name="connsiteX2" fmla="*/ -803 w 672219"/>
                  <a:gd name="connsiteY2" fmla="*/ 175545 h 175775"/>
                  <a:gd name="connsiteX3" fmla="*/ 28743 w 672219"/>
                  <a:gd name="connsiteY3" fmla="*/ -230 h 17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2219" h="175775">
                    <a:moveTo>
                      <a:pt x="671416" y="-230"/>
                    </a:moveTo>
                    <a:lnTo>
                      <a:pt x="589288" y="175545"/>
                    </a:lnTo>
                    <a:lnTo>
                      <a:pt x="-803" y="175545"/>
                    </a:lnTo>
                    <a:cubicBezTo>
                      <a:pt x="-803" y="175545"/>
                      <a:pt x="10382" y="103933"/>
                      <a:pt x="28743" y="-230"/>
                    </a:cubicBezTo>
                    <a:close/>
                  </a:path>
                </a:pathLst>
              </a:custGeom>
              <a:solidFill>
                <a:srgbClr val="F59801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39" name="任意多边形: 形状 138" descr="1941e482-e0a2-4247-95fc-32e4cb5b6da7"/>
              <p:cNvSpPr/>
              <p:nvPr/>
            </p:nvSpPr>
            <p:spPr>
              <a:xfrm>
                <a:off x="-3697759" y="-3433634"/>
                <a:ext cx="911783" cy="1073193"/>
              </a:xfrm>
              <a:custGeom>
                <a:avLst/>
                <a:gdLst>
                  <a:gd name="connsiteX0" fmla="*/ 145115 w 911783"/>
                  <a:gd name="connsiteY0" fmla="*/ 1069032 h 1073193"/>
                  <a:gd name="connsiteX1" fmla="*/ 222737 w 911783"/>
                  <a:gd name="connsiteY1" fmla="*/ 1012610 h 1073193"/>
                  <a:gd name="connsiteX2" fmla="*/ 188649 w 911783"/>
                  <a:gd name="connsiteY2" fmla="*/ 971579 h 1073193"/>
                  <a:gd name="connsiteX3" fmla="*/ 172659 w 911783"/>
                  <a:gd name="connsiteY3" fmla="*/ 973549 h 1073193"/>
                  <a:gd name="connsiteX4" fmla="*/ 184510 w 911783"/>
                  <a:gd name="connsiteY4" fmla="*/ 890085 h 1073193"/>
                  <a:gd name="connsiteX5" fmla="*/ 256957 w 911783"/>
                  <a:gd name="connsiteY5" fmla="*/ 869219 h 1073193"/>
                  <a:gd name="connsiteX6" fmla="*/ 317552 w 911783"/>
                  <a:gd name="connsiteY6" fmla="*/ 823815 h 1073193"/>
                  <a:gd name="connsiteX7" fmla="*/ 636050 w 911783"/>
                  <a:gd name="connsiteY7" fmla="*/ 571920 h 1073193"/>
                  <a:gd name="connsiteX8" fmla="*/ 680954 w 911783"/>
                  <a:gd name="connsiteY8" fmla="*/ 523678 h 1073193"/>
                  <a:gd name="connsiteX9" fmla="*/ 833860 w 911783"/>
                  <a:gd name="connsiteY9" fmla="*/ 307673 h 1073193"/>
                  <a:gd name="connsiteX10" fmla="*/ 833860 w 911783"/>
                  <a:gd name="connsiteY10" fmla="*/ 307673 h 1073193"/>
                  <a:gd name="connsiteX11" fmla="*/ 910981 w 911783"/>
                  <a:gd name="connsiteY11" fmla="*/ 113703 h 1073193"/>
                  <a:gd name="connsiteX12" fmla="*/ 625700 w 911783"/>
                  <a:gd name="connsiteY12" fmla="*/ 25 h 1073193"/>
                  <a:gd name="connsiteX13" fmla="*/ 575622 w 911783"/>
                  <a:gd name="connsiteY13" fmla="*/ 125889 h 1073193"/>
                  <a:gd name="connsiteX14" fmla="*/ 427057 w 911783"/>
                  <a:gd name="connsiteY14" fmla="*/ 397481 h 1073193"/>
                  <a:gd name="connsiteX15" fmla="*/ 371636 w 911783"/>
                  <a:gd name="connsiteY15" fmla="*/ 480945 h 1073193"/>
                  <a:gd name="connsiteX16" fmla="*/ 148954 w 911783"/>
                  <a:gd name="connsiteY16" fmla="*/ 758379 h 1073193"/>
                  <a:gd name="connsiteX17" fmla="*/ 5564 w 911783"/>
                  <a:gd name="connsiteY17" fmla="*/ 877399 h 1073193"/>
                  <a:gd name="connsiteX18" fmla="*/ 145115 w 911783"/>
                  <a:gd name="connsiteY18" fmla="*/ 1069032 h 1073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11783" h="1073193">
                    <a:moveTo>
                      <a:pt x="145115" y="1069032"/>
                    </a:moveTo>
                    <a:cubicBezTo>
                      <a:pt x="198532" y="1058015"/>
                      <a:pt x="220066" y="1033977"/>
                      <a:pt x="222737" y="1012610"/>
                    </a:cubicBezTo>
                    <a:cubicBezTo>
                      <a:pt x="224656" y="991861"/>
                      <a:pt x="209382" y="973499"/>
                      <a:pt x="188649" y="971579"/>
                    </a:cubicBezTo>
                    <a:cubicBezTo>
                      <a:pt x="183241" y="971079"/>
                      <a:pt x="177782" y="971747"/>
                      <a:pt x="172659" y="973549"/>
                    </a:cubicBezTo>
                    <a:cubicBezTo>
                      <a:pt x="110895" y="992245"/>
                      <a:pt x="66826" y="894259"/>
                      <a:pt x="184510" y="890085"/>
                    </a:cubicBezTo>
                    <a:cubicBezTo>
                      <a:pt x="209900" y="888566"/>
                      <a:pt x="234638" y="881438"/>
                      <a:pt x="256957" y="869219"/>
                    </a:cubicBezTo>
                    <a:cubicBezTo>
                      <a:pt x="279442" y="857418"/>
                      <a:pt x="299908" y="842094"/>
                      <a:pt x="317552" y="823815"/>
                    </a:cubicBezTo>
                    <a:cubicBezTo>
                      <a:pt x="433400" y="752871"/>
                      <a:pt x="540317" y="668305"/>
                      <a:pt x="636050" y="571920"/>
                    </a:cubicBezTo>
                    <a:cubicBezTo>
                      <a:pt x="651908" y="555227"/>
                      <a:pt x="666932" y="539537"/>
                      <a:pt x="680954" y="523678"/>
                    </a:cubicBezTo>
                    <a:cubicBezTo>
                      <a:pt x="739896" y="457658"/>
                      <a:pt x="791193" y="385211"/>
                      <a:pt x="833860" y="307673"/>
                    </a:cubicBezTo>
                    <a:lnTo>
                      <a:pt x="833860" y="307673"/>
                    </a:lnTo>
                    <a:cubicBezTo>
                      <a:pt x="897627" y="191825"/>
                      <a:pt x="910981" y="113703"/>
                      <a:pt x="910981" y="113703"/>
                    </a:cubicBezTo>
                    <a:cubicBezTo>
                      <a:pt x="910981" y="113703"/>
                      <a:pt x="627203" y="-6485"/>
                      <a:pt x="625700" y="25"/>
                    </a:cubicBezTo>
                    <a:cubicBezTo>
                      <a:pt x="610678" y="42759"/>
                      <a:pt x="593651" y="84825"/>
                      <a:pt x="575622" y="125889"/>
                    </a:cubicBezTo>
                    <a:cubicBezTo>
                      <a:pt x="532721" y="219886"/>
                      <a:pt x="483077" y="310661"/>
                      <a:pt x="427057" y="397481"/>
                    </a:cubicBezTo>
                    <a:cubicBezTo>
                      <a:pt x="408528" y="426526"/>
                      <a:pt x="389831" y="454069"/>
                      <a:pt x="371636" y="480945"/>
                    </a:cubicBezTo>
                    <a:cubicBezTo>
                      <a:pt x="304181" y="578664"/>
                      <a:pt x="229764" y="671376"/>
                      <a:pt x="148954" y="758379"/>
                    </a:cubicBezTo>
                    <a:cubicBezTo>
                      <a:pt x="148954" y="758379"/>
                      <a:pt x="19752" y="832161"/>
                      <a:pt x="5564" y="877399"/>
                    </a:cubicBezTo>
                    <a:cubicBezTo>
                      <a:pt x="-8626" y="922636"/>
                      <a:pt x="-12632" y="1101583"/>
                      <a:pt x="145115" y="1069032"/>
                    </a:cubicBezTo>
                    <a:close/>
                  </a:path>
                </a:pathLst>
              </a:custGeom>
              <a:solidFill>
                <a:srgbClr val="F1CDC5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40" name="任意多边形: 形状 139" descr="2821cf75-1a82-4fa7-9d89-d88cea9b376b"/>
              <p:cNvSpPr/>
              <p:nvPr/>
            </p:nvSpPr>
            <p:spPr>
              <a:xfrm>
                <a:off x="-3270233" y="-3307516"/>
                <a:ext cx="425833" cy="397789"/>
              </a:xfrm>
              <a:custGeom>
                <a:avLst/>
                <a:gdLst>
                  <a:gd name="connsiteX0" fmla="*/ -803 w 425833"/>
                  <a:gd name="connsiteY0" fmla="*/ 271529 h 397789"/>
                  <a:gd name="connsiteX1" fmla="*/ 252093 w 425833"/>
                  <a:gd name="connsiteY1" fmla="*/ 397560 h 397789"/>
                  <a:gd name="connsiteX2" fmla="*/ 406334 w 425833"/>
                  <a:gd name="connsiteY2" fmla="*/ 181555 h 397789"/>
                  <a:gd name="connsiteX3" fmla="*/ 406334 w 425833"/>
                  <a:gd name="connsiteY3" fmla="*/ 181555 h 397789"/>
                  <a:gd name="connsiteX4" fmla="*/ 425030 w 425833"/>
                  <a:gd name="connsiteY4" fmla="*/ 113949 h 397789"/>
                  <a:gd name="connsiteX5" fmla="*/ 147596 w 425833"/>
                  <a:gd name="connsiteY5" fmla="*/ -230 h 397789"/>
                  <a:gd name="connsiteX6" fmla="*/ -803 w 425833"/>
                  <a:gd name="connsiteY6" fmla="*/ 271529 h 397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5833" h="397789">
                    <a:moveTo>
                      <a:pt x="-803" y="271529"/>
                    </a:moveTo>
                    <a:cubicBezTo>
                      <a:pt x="79656" y="314429"/>
                      <a:pt x="182818" y="372854"/>
                      <a:pt x="252093" y="397560"/>
                    </a:cubicBezTo>
                    <a:cubicBezTo>
                      <a:pt x="311502" y="331623"/>
                      <a:pt x="363250" y="259159"/>
                      <a:pt x="406334" y="181555"/>
                    </a:cubicBezTo>
                    <a:lnTo>
                      <a:pt x="406334" y="181555"/>
                    </a:lnTo>
                    <a:cubicBezTo>
                      <a:pt x="414163" y="159487"/>
                      <a:pt x="420423" y="136902"/>
                      <a:pt x="425030" y="113949"/>
                    </a:cubicBezTo>
                    <a:cubicBezTo>
                      <a:pt x="425030" y="113949"/>
                      <a:pt x="242578" y="36494"/>
                      <a:pt x="147596" y="-230"/>
                    </a:cubicBezTo>
                    <a:cubicBezTo>
                      <a:pt x="104762" y="93817"/>
                      <a:pt x="55168" y="184643"/>
                      <a:pt x="-803" y="271529"/>
                    </a:cubicBezTo>
                    <a:close/>
                  </a:path>
                </a:pathLst>
              </a:custGeom>
              <a:solidFill>
                <a:srgbClr val="EBB3A9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41" name="任意多边形: 形状 140" descr="22b9dbcc-3b06-41b0-8b17-b8f026279f4c"/>
              <p:cNvSpPr/>
              <p:nvPr/>
            </p:nvSpPr>
            <p:spPr>
              <a:xfrm>
                <a:off x="-3609480" y="-2579238"/>
                <a:ext cx="168145" cy="158864"/>
              </a:xfrm>
              <a:custGeom>
                <a:avLst/>
                <a:gdLst>
                  <a:gd name="connsiteX0" fmla="*/ 13936 w 168145"/>
                  <a:gd name="connsiteY0" fmla="*/ 128166 h 158864"/>
                  <a:gd name="connsiteX1" fmla="*/ 10764 w 168145"/>
                  <a:gd name="connsiteY1" fmla="*/ 49376 h 158864"/>
                  <a:gd name="connsiteX2" fmla="*/ 167342 w 168145"/>
                  <a:gd name="connsiteY2" fmla="*/ 14823 h 158864"/>
                  <a:gd name="connsiteX3" fmla="*/ 94896 w 168145"/>
                  <a:gd name="connsiteY3" fmla="*/ 35521 h 158864"/>
                  <a:gd name="connsiteX4" fmla="*/ 83044 w 168145"/>
                  <a:gd name="connsiteY4" fmla="*/ 118985 h 158864"/>
                  <a:gd name="connsiteX5" fmla="*/ 131153 w 168145"/>
                  <a:gd name="connsiteY5" fmla="*/ 142055 h 158864"/>
                  <a:gd name="connsiteX6" fmla="*/ 133122 w 168145"/>
                  <a:gd name="connsiteY6" fmla="*/ 158047 h 158864"/>
                  <a:gd name="connsiteX7" fmla="*/ 99737 w 168145"/>
                  <a:gd name="connsiteY7" fmla="*/ 158047 h 158864"/>
                  <a:gd name="connsiteX8" fmla="*/ 13936 w 168145"/>
                  <a:gd name="connsiteY8" fmla="*/ 128166 h 158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8145" h="158864">
                    <a:moveTo>
                      <a:pt x="13936" y="128166"/>
                    </a:moveTo>
                    <a:cubicBezTo>
                      <a:pt x="-7598" y="106800"/>
                      <a:pt x="-2757" y="73581"/>
                      <a:pt x="10764" y="49376"/>
                    </a:cubicBezTo>
                    <a:cubicBezTo>
                      <a:pt x="42814" y="-5209"/>
                      <a:pt x="114760" y="-11552"/>
                      <a:pt x="167342" y="14823"/>
                    </a:cubicBezTo>
                    <a:cubicBezTo>
                      <a:pt x="145074" y="27108"/>
                      <a:pt x="120302" y="34186"/>
                      <a:pt x="94896" y="35521"/>
                    </a:cubicBezTo>
                    <a:cubicBezTo>
                      <a:pt x="-21953" y="39862"/>
                      <a:pt x="21447" y="137848"/>
                      <a:pt x="83044" y="118985"/>
                    </a:cubicBezTo>
                    <a:cubicBezTo>
                      <a:pt x="102691" y="112075"/>
                      <a:pt x="124242" y="122407"/>
                      <a:pt x="131153" y="142055"/>
                    </a:cubicBezTo>
                    <a:cubicBezTo>
                      <a:pt x="132955" y="147180"/>
                      <a:pt x="133623" y="152638"/>
                      <a:pt x="133122" y="158047"/>
                    </a:cubicBezTo>
                    <a:cubicBezTo>
                      <a:pt x="122005" y="158831"/>
                      <a:pt x="110854" y="158831"/>
                      <a:pt x="99737" y="158047"/>
                    </a:cubicBezTo>
                    <a:cubicBezTo>
                      <a:pt x="71693" y="156711"/>
                      <a:pt x="35636" y="149867"/>
                      <a:pt x="13936" y="128166"/>
                    </a:cubicBezTo>
                    <a:close/>
                  </a:path>
                </a:pathLst>
              </a:custGeom>
              <a:solidFill>
                <a:srgbClr val="EBB3A9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42" name="任意多边形: 形状 141" descr="aa6ed4d1-977e-44f2-ac00-cda06c71a2f3"/>
              <p:cNvSpPr/>
              <p:nvPr/>
            </p:nvSpPr>
            <p:spPr>
              <a:xfrm>
                <a:off x="-3271068" y="-3852763"/>
                <a:ext cx="1645075" cy="1085092"/>
              </a:xfrm>
              <a:custGeom>
                <a:avLst/>
                <a:gdLst>
                  <a:gd name="connsiteX0" fmla="*/ 1644272 w 1645075"/>
                  <a:gd name="connsiteY0" fmla="*/ 1084862 h 1085092"/>
                  <a:gd name="connsiteX1" fmla="*/ 685438 w 1645075"/>
                  <a:gd name="connsiteY1" fmla="*/ 39058 h 1085092"/>
                  <a:gd name="connsiteX2" fmla="*/ 153605 w 1645075"/>
                  <a:gd name="connsiteY2" fmla="*/ 299967 h 1085092"/>
                  <a:gd name="connsiteX3" fmla="*/ -803 w 1645075"/>
                  <a:gd name="connsiteY3" fmla="*/ 750672 h 1085092"/>
                  <a:gd name="connsiteX4" fmla="*/ 408671 w 1645075"/>
                  <a:gd name="connsiteY4" fmla="*/ 925112 h 1085092"/>
                  <a:gd name="connsiteX5" fmla="*/ 524186 w 1645075"/>
                  <a:gd name="connsiteY5" fmla="*/ 741491 h 1085092"/>
                  <a:gd name="connsiteX6" fmla="*/ 643706 w 1645075"/>
                  <a:gd name="connsiteY6" fmla="*/ 1083527 h 1085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45075" h="1085092">
                    <a:moveTo>
                      <a:pt x="1644272" y="1084862"/>
                    </a:moveTo>
                    <a:cubicBezTo>
                      <a:pt x="1644272" y="1084862"/>
                      <a:pt x="1487359" y="313321"/>
                      <a:pt x="685438" y="39058"/>
                    </a:cubicBezTo>
                    <a:cubicBezTo>
                      <a:pt x="259938" y="-106336"/>
                      <a:pt x="187325" y="190629"/>
                      <a:pt x="153605" y="299967"/>
                    </a:cubicBezTo>
                    <a:cubicBezTo>
                      <a:pt x="119885" y="409305"/>
                      <a:pt x="-803" y="750672"/>
                      <a:pt x="-803" y="750672"/>
                    </a:cubicBezTo>
                    <a:lnTo>
                      <a:pt x="408671" y="925112"/>
                    </a:lnTo>
                    <a:lnTo>
                      <a:pt x="524186" y="741491"/>
                    </a:lnTo>
                    <a:lnTo>
                      <a:pt x="643706" y="1083527"/>
                    </a:lnTo>
                    <a:close/>
                  </a:path>
                </a:pathLst>
              </a:custGeom>
              <a:solidFill>
                <a:schemeClr val="accent2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43" name="任意多边形: 形状 142" descr="886f3242-49bc-4f11-a20d-4d0f885f4770"/>
              <p:cNvSpPr/>
              <p:nvPr/>
            </p:nvSpPr>
            <p:spPr>
              <a:xfrm>
                <a:off x="-3270733" y="-3188830"/>
                <a:ext cx="453375" cy="262077"/>
              </a:xfrm>
              <a:custGeom>
                <a:avLst/>
                <a:gdLst>
                  <a:gd name="connsiteX0" fmla="*/ 452573 w 453375"/>
                  <a:gd name="connsiteY0" fmla="*/ 192071 h 262077"/>
                  <a:gd name="connsiteX1" fmla="*/ 408671 w 453375"/>
                  <a:gd name="connsiteY1" fmla="*/ 261847 h 262077"/>
                  <a:gd name="connsiteX2" fmla="*/ -803 w 453375"/>
                  <a:gd name="connsiteY2" fmla="*/ 87407 h 262077"/>
                  <a:gd name="connsiteX3" fmla="*/ 29911 w 453375"/>
                  <a:gd name="connsiteY3" fmla="*/ -230 h 262077"/>
                  <a:gd name="connsiteX4" fmla="*/ 452573 w 453375"/>
                  <a:gd name="connsiteY4" fmla="*/ 192071 h 262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75" h="262077">
                    <a:moveTo>
                      <a:pt x="452573" y="192071"/>
                    </a:moveTo>
                    <a:lnTo>
                      <a:pt x="408671" y="261847"/>
                    </a:lnTo>
                    <a:lnTo>
                      <a:pt x="-803" y="87407"/>
                    </a:lnTo>
                    <a:cubicBezTo>
                      <a:pt x="-803" y="87407"/>
                      <a:pt x="11883" y="51684"/>
                      <a:pt x="29911" y="-230"/>
                    </a:cubicBezTo>
                    <a:cubicBezTo>
                      <a:pt x="171300" y="62869"/>
                      <a:pt x="305843" y="141659"/>
                      <a:pt x="452573" y="19207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44" name="任意多边形: 形状 143" descr="693013d3-ca95-41a1-a187-28e5a0cb4d0e"/>
              <p:cNvSpPr/>
              <p:nvPr/>
            </p:nvSpPr>
            <p:spPr>
              <a:xfrm>
                <a:off x="-2749083" y="-3284313"/>
                <a:ext cx="107906" cy="338362"/>
              </a:xfrm>
              <a:custGeom>
                <a:avLst/>
                <a:gdLst>
                  <a:gd name="connsiteX0" fmla="*/ 49441 w 107906"/>
                  <a:gd name="connsiteY0" fmla="*/ -230 h 338362"/>
                  <a:gd name="connsiteX1" fmla="*/ 62295 w 107906"/>
                  <a:gd name="connsiteY1" fmla="*/ 330788 h 338362"/>
                  <a:gd name="connsiteX2" fmla="*/ 59458 w 107906"/>
                  <a:gd name="connsiteY2" fmla="*/ 338133 h 338362"/>
                  <a:gd name="connsiteX3" fmla="*/ -803 w 107906"/>
                  <a:gd name="connsiteY3" fmla="*/ 164361 h 338362"/>
                  <a:gd name="connsiteX4" fmla="*/ 49441 w 107906"/>
                  <a:gd name="connsiteY4" fmla="*/ -230 h 3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906" h="338362">
                    <a:moveTo>
                      <a:pt x="49441" y="-230"/>
                    </a:moveTo>
                    <a:cubicBezTo>
                      <a:pt x="166291" y="170371"/>
                      <a:pt x="70809" y="307752"/>
                      <a:pt x="62295" y="330788"/>
                    </a:cubicBezTo>
                    <a:cubicBezTo>
                      <a:pt x="61294" y="333292"/>
                      <a:pt x="60292" y="335629"/>
                      <a:pt x="59458" y="338133"/>
                    </a:cubicBezTo>
                    <a:lnTo>
                      <a:pt x="-803" y="164361"/>
                    </a:lnTo>
                    <a:cubicBezTo>
                      <a:pt x="20113" y="110861"/>
                      <a:pt x="36905" y="55825"/>
                      <a:pt x="49441" y="-230"/>
                    </a:cubicBezTo>
                    <a:close/>
                  </a:path>
                </a:pathLst>
              </a:custGeom>
              <a:solidFill>
                <a:srgbClr val="00334E">
                  <a:alpha val="8000"/>
                </a:srgbClr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45" name="任意多边形: 形状 144" descr="65c3f6d3-4eae-495f-b8e1-e3e849f3e275"/>
              <p:cNvSpPr/>
              <p:nvPr/>
            </p:nvSpPr>
            <p:spPr>
              <a:xfrm>
                <a:off x="-2805011" y="-3358940"/>
                <a:ext cx="117201" cy="336204"/>
              </a:xfrm>
              <a:custGeom>
                <a:avLst/>
                <a:gdLst>
                  <a:gd name="connsiteX0" fmla="*/ 4378 w 117201"/>
                  <a:gd name="connsiteY0" fmla="*/ 335974 h 336204"/>
                  <a:gd name="connsiteX1" fmla="*/ 8384 w 117201"/>
                  <a:gd name="connsiteY1" fmla="*/ 333971 h 336204"/>
                  <a:gd name="connsiteX2" fmla="*/ 116387 w 117201"/>
                  <a:gd name="connsiteY2" fmla="*/ 5289 h 336204"/>
                  <a:gd name="connsiteX3" fmla="*/ 111563 w 117201"/>
                  <a:gd name="connsiteY3" fmla="*/ -219 h 336204"/>
                  <a:gd name="connsiteX4" fmla="*/ 111545 w 117201"/>
                  <a:gd name="connsiteY4" fmla="*/ -219 h 336204"/>
                  <a:gd name="connsiteX5" fmla="*/ 106038 w 117201"/>
                  <a:gd name="connsiteY5" fmla="*/ 4605 h 336204"/>
                  <a:gd name="connsiteX6" fmla="*/ 106038 w 117201"/>
                  <a:gd name="connsiteY6" fmla="*/ 4622 h 336204"/>
                  <a:gd name="connsiteX7" fmla="*/ 372 w 117201"/>
                  <a:gd name="connsiteY7" fmla="*/ 327294 h 336204"/>
                  <a:gd name="connsiteX8" fmla="*/ 1206 w 117201"/>
                  <a:gd name="connsiteY8" fmla="*/ 334806 h 336204"/>
                  <a:gd name="connsiteX9" fmla="*/ 4378 w 117201"/>
                  <a:gd name="connsiteY9" fmla="*/ 335974 h 33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201" h="336204">
                    <a:moveTo>
                      <a:pt x="4378" y="335974"/>
                    </a:moveTo>
                    <a:cubicBezTo>
                      <a:pt x="5947" y="335974"/>
                      <a:pt x="7432" y="335240"/>
                      <a:pt x="8384" y="333971"/>
                    </a:cubicBezTo>
                    <a:cubicBezTo>
                      <a:pt x="103366" y="218624"/>
                      <a:pt x="116387" y="7293"/>
                      <a:pt x="116387" y="5289"/>
                    </a:cubicBezTo>
                    <a:cubicBezTo>
                      <a:pt x="116570" y="2435"/>
                      <a:pt x="114418" y="-36"/>
                      <a:pt x="111563" y="-219"/>
                    </a:cubicBezTo>
                    <a:cubicBezTo>
                      <a:pt x="111563" y="-219"/>
                      <a:pt x="111545" y="-219"/>
                      <a:pt x="111545" y="-219"/>
                    </a:cubicBezTo>
                    <a:cubicBezTo>
                      <a:pt x="108692" y="-402"/>
                      <a:pt x="106221" y="1751"/>
                      <a:pt x="106038" y="4605"/>
                    </a:cubicBezTo>
                    <a:cubicBezTo>
                      <a:pt x="106038" y="4605"/>
                      <a:pt x="106038" y="4622"/>
                      <a:pt x="106038" y="4622"/>
                    </a:cubicBezTo>
                    <a:cubicBezTo>
                      <a:pt x="106038" y="6792"/>
                      <a:pt x="93184" y="214617"/>
                      <a:pt x="372" y="327294"/>
                    </a:cubicBezTo>
                    <a:cubicBezTo>
                      <a:pt x="-1481" y="329597"/>
                      <a:pt x="-1097" y="332953"/>
                      <a:pt x="1206" y="334806"/>
                    </a:cubicBezTo>
                    <a:cubicBezTo>
                      <a:pt x="2108" y="335523"/>
                      <a:pt x="3227" y="335941"/>
                      <a:pt x="4378" y="335974"/>
                    </a:cubicBezTo>
                    <a:close/>
                  </a:path>
                </a:pathLst>
              </a:custGeom>
              <a:solidFill>
                <a:srgbClr val="528C8C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  <p:sp>
            <p:nvSpPr>
              <p:cNvPr id="146" name="任意多边形: 形状 145" descr="fe1afab6-44b7-47c0-a0af-63509d2d856c"/>
              <p:cNvSpPr/>
              <p:nvPr/>
            </p:nvSpPr>
            <p:spPr>
              <a:xfrm>
                <a:off x="-3600416" y="-2572866"/>
                <a:ext cx="153907" cy="153907"/>
              </a:xfrm>
              <a:custGeom>
                <a:avLst/>
                <a:gdLst>
                  <a:gd name="connsiteX0" fmla="*/ -803 w 153907"/>
                  <a:gd name="connsiteY0" fmla="*/ 76557 h 153907"/>
                  <a:gd name="connsiteX1" fmla="*/ 75983 w 153907"/>
                  <a:gd name="connsiteY1" fmla="*/ 153678 h 153907"/>
                  <a:gd name="connsiteX2" fmla="*/ 153104 w 153907"/>
                  <a:gd name="connsiteY2" fmla="*/ 76891 h 153907"/>
                  <a:gd name="connsiteX3" fmla="*/ 76318 w 153907"/>
                  <a:gd name="connsiteY3" fmla="*/ -230 h 153907"/>
                  <a:gd name="connsiteX4" fmla="*/ 76151 w 153907"/>
                  <a:gd name="connsiteY4" fmla="*/ -230 h 153907"/>
                  <a:gd name="connsiteX5" fmla="*/ -803 w 153907"/>
                  <a:gd name="connsiteY5" fmla="*/ 76390 h 153907"/>
                  <a:gd name="connsiteX6" fmla="*/ -803 w 153907"/>
                  <a:gd name="connsiteY6" fmla="*/ 76557 h 153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3907" h="153907">
                    <a:moveTo>
                      <a:pt x="-803" y="76557"/>
                    </a:moveTo>
                    <a:cubicBezTo>
                      <a:pt x="-887" y="119057"/>
                      <a:pt x="33483" y="153578"/>
                      <a:pt x="75983" y="153678"/>
                    </a:cubicBezTo>
                    <a:cubicBezTo>
                      <a:pt x="118484" y="153778"/>
                      <a:pt x="153004" y="119391"/>
                      <a:pt x="153104" y="76891"/>
                    </a:cubicBezTo>
                    <a:cubicBezTo>
                      <a:pt x="153188" y="34391"/>
                      <a:pt x="118817" y="-129"/>
                      <a:pt x="76318" y="-230"/>
                    </a:cubicBezTo>
                    <a:cubicBezTo>
                      <a:pt x="76267" y="-230"/>
                      <a:pt x="76200" y="-230"/>
                      <a:pt x="76151" y="-230"/>
                    </a:cubicBezTo>
                    <a:cubicBezTo>
                      <a:pt x="33734" y="-313"/>
                      <a:pt x="-703" y="33991"/>
                      <a:pt x="-803" y="76390"/>
                    </a:cubicBezTo>
                    <a:cubicBezTo>
                      <a:pt x="-803" y="76441"/>
                      <a:pt x="-803" y="76507"/>
                      <a:pt x="-803" y="76557"/>
                    </a:cubicBezTo>
                    <a:close/>
                  </a:path>
                </a:pathLst>
              </a:custGeom>
              <a:solidFill>
                <a:srgbClr val="FF7700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</a:p>
            </p:txBody>
          </p:sp>
        </p:grp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58325" y="265430"/>
            <a:ext cx="2060575" cy="21742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981075"/>
            <a:ext cx="11716385" cy="555625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: 形状 12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3704590"/>
          </a:xfrm>
          <a:custGeom>
            <a:avLst/>
            <a:gdLst>
              <a:gd name="connsiteX0" fmla="*/ 0 w 12191999"/>
              <a:gd name="connsiteY0" fmla="*/ 0 h 3704539"/>
              <a:gd name="connsiteX1" fmla="*/ 0 w 12191999"/>
              <a:gd name="connsiteY1" fmla="*/ 1703984 h 3704539"/>
              <a:gd name="connsiteX2" fmla="*/ 76581 w 12191999"/>
              <a:gd name="connsiteY2" fmla="*/ 1634643 h 3704539"/>
              <a:gd name="connsiteX3" fmla="*/ 364084 w 12191999"/>
              <a:gd name="connsiteY3" fmla="*/ 1663294 h 3704539"/>
              <a:gd name="connsiteX4" fmla="*/ 384658 w 12191999"/>
              <a:gd name="connsiteY4" fmla="*/ 1668628 h 3704539"/>
              <a:gd name="connsiteX5" fmla="*/ 808025 w 12191999"/>
              <a:gd name="connsiteY5" fmla="*/ 1823923 h 3704539"/>
              <a:gd name="connsiteX6" fmla="*/ 1103909 w 12191999"/>
              <a:gd name="connsiteY6" fmla="*/ 1733474 h 3704539"/>
              <a:gd name="connsiteX7" fmla="*/ 1146353 w 12191999"/>
              <a:gd name="connsiteY7" fmla="*/ 1731112 h 3704539"/>
              <a:gd name="connsiteX8" fmla="*/ 1334567 w 12191999"/>
              <a:gd name="connsiteY8" fmla="*/ 1780108 h 3704539"/>
              <a:gd name="connsiteX9" fmla="*/ 1364818 w 12191999"/>
              <a:gd name="connsiteY9" fmla="*/ 1781175 h 3704539"/>
              <a:gd name="connsiteX10" fmla="*/ 1647292 w 12191999"/>
              <a:gd name="connsiteY10" fmla="*/ 1728902 h 3704539"/>
              <a:gd name="connsiteX11" fmla="*/ 1684096 w 12191999"/>
              <a:gd name="connsiteY11" fmla="*/ 1732026 h 3704539"/>
              <a:gd name="connsiteX12" fmla="*/ 1914068 w 12191999"/>
              <a:gd name="connsiteY12" fmla="*/ 1816989 h 3704539"/>
              <a:gd name="connsiteX13" fmla="*/ 1952092 w 12191999"/>
              <a:gd name="connsiteY13" fmla="*/ 1819885 h 3704539"/>
              <a:gd name="connsiteX14" fmla="*/ 2389556 w 12191999"/>
              <a:gd name="connsiteY14" fmla="*/ 1730731 h 3704539"/>
              <a:gd name="connsiteX15" fmla="*/ 2438934 w 12191999"/>
              <a:gd name="connsiteY15" fmla="*/ 1739036 h 3704539"/>
              <a:gd name="connsiteX16" fmla="*/ 2557272 w 12191999"/>
              <a:gd name="connsiteY16" fmla="*/ 1808988 h 3704539"/>
              <a:gd name="connsiteX17" fmla="*/ 2610764 w 12191999"/>
              <a:gd name="connsiteY17" fmla="*/ 1816303 h 3704539"/>
              <a:gd name="connsiteX18" fmla="*/ 2763393 w 12191999"/>
              <a:gd name="connsiteY18" fmla="*/ 1775384 h 3704539"/>
              <a:gd name="connsiteX19" fmla="*/ 2815438 w 12191999"/>
              <a:gd name="connsiteY19" fmla="*/ 1781861 h 3704539"/>
              <a:gd name="connsiteX20" fmla="*/ 2855748 w 12191999"/>
              <a:gd name="connsiteY20" fmla="*/ 1804416 h 3704539"/>
              <a:gd name="connsiteX21" fmla="*/ 2925166 w 12191999"/>
              <a:gd name="connsiteY21" fmla="*/ 1803578 h 3704539"/>
              <a:gd name="connsiteX22" fmla="*/ 3022702 w 12191999"/>
              <a:gd name="connsiteY22" fmla="*/ 1745894 h 3704539"/>
              <a:gd name="connsiteX23" fmla="*/ 3092272 w 12191999"/>
              <a:gd name="connsiteY23" fmla="*/ 1745133 h 3704539"/>
              <a:gd name="connsiteX24" fmla="*/ 3207639 w 12191999"/>
              <a:gd name="connsiteY24" fmla="*/ 1810055 h 3704539"/>
              <a:gd name="connsiteX25" fmla="*/ 3259379 w 12191999"/>
              <a:gd name="connsiteY25" fmla="*/ 1816760 h 3704539"/>
              <a:gd name="connsiteX26" fmla="*/ 3391891 w 12191999"/>
              <a:gd name="connsiteY26" fmla="*/ 1782166 h 3704539"/>
              <a:gd name="connsiteX27" fmla="*/ 3437687 w 12191999"/>
              <a:gd name="connsiteY27" fmla="*/ 1785823 h 3704539"/>
              <a:gd name="connsiteX28" fmla="*/ 3491789 w 12191999"/>
              <a:gd name="connsiteY28" fmla="*/ 1809750 h 3704539"/>
              <a:gd name="connsiteX29" fmla="*/ 3554121 w 12191999"/>
              <a:gd name="connsiteY29" fmla="*/ 1806778 h 3704539"/>
              <a:gd name="connsiteX30" fmla="*/ 3677946 w 12191999"/>
              <a:gd name="connsiteY30" fmla="*/ 1737131 h 3704539"/>
              <a:gd name="connsiteX31" fmla="*/ 3722218 w 12191999"/>
              <a:gd name="connsiteY31" fmla="*/ 1728902 h 3704539"/>
              <a:gd name="connsiteX32" fmla="*/ 3983965 w 12191999"/>
              <a:gd name="connsiteY32" fmla="*/ 1767154 h 3704539"/>
              <a:gd name="connsiteX33" fmla="*/ 3996614 w 12191999"/>
              <a:gd name="connsiteY33" fmla="*/ 1767840 h 3704539"/>
              <a:gd name="connsiteX34" fmla="*/ 4188790 w 12191999"/>
              <a:gd name="connsiteY34" fmla="*/ 1760753 h 3704539"/>
              <a:gd name="connsiteX35" fmla="*/ 4222928 w 12191999"/>
              <a:gd name="connsiteY35" fmla="*/ 1768297 h 3704539"/>
              <a:gd name="connsiteX36" fmla="*/ 4446042 w 12191999"/>
              <a:gd name="connsiteY36" fmla="*/ 1881835 h 3704539"/>
              <a:gd name="connsiteX37" fmla="*/ 4502049 w 12191999"/>
              <a:gd name="connsiteY37" fmla="*/ 1884959 h 3704539"/>
              <a:gd name="connsiteX38" fmla="*/ 4653077 w 12191999"/>
              <a:gd name="connsiteY38" fmla="*/ 1828343 h 3704539"/>
              <a:gd name="connsiteX39" fmla="*/ 4677537 w 12191999"/>
              <a:gd name="connsiteY39" fmla="*/ 1823923 h 3704539"/>
              <a:gd name="connsiteX40" fmla="*/ 4811497 w 12191999"/>
              <a:gd name="connsiteY40" fmla="*/ 1823923 h 3704539"/>
              <a:gd name="connsiteX41" fmla="*/ 4848454 w 12191999"/>
              <a:gd name="connsiteY41" fmla="*/ 1813331 h 3704539"/>
              <a:gd name="connsiteX42" fmla="*/ 4898060 w 12191999"/>
              <a:gd name="connsiteY42" fmla="*/ 1782318 h 3704539"/>
              <a:gd name="connsiteX43" fmla="*/ 4966564 w 12191999"/>
              <a:gd name="connsiteY43" fmla="*/ 1779270 h 3704539"/>
              <a:gd name="connsiteX44" fmla="*/ 5005959 w 12191999"/>
              <a:gd name="connsiteY44" fmla="*/ 1799311 h 3704539"/>
              <a:gd name="connsiteX45" fmla="*/ 5042307 w 12191999"/>
              <a:gd name="connsiteY45" fmla="*/ 1806702 h 3704539"/>
              <a:gd name="connsiteX46" fmla="*/ 5107229 w 12191999"/>
              <a:gd name="connsiteY46" fmla="*/ 1802283 h 3704539"/>
              <a:gd name="connsiteX47" fmla="*/ 5162322 w 12191999"/>
              <a:gd name="connsiteY47" fmla="*/ 1823618 h 3704539"/>
              <a:gd name="connsiteX48" fmla="*/ 5220158 w 12191999"/>
              <a:gd name="connsiteY48" fmla="*/ 1884045 h 3704539"/>
              <a:gd name="connsiteX49" fmla="*/ 5246675 w 12191999"/>
              <a:gd name="connsiteY49" fmla="*/ 1901343 h 3704539"/>
              <a:gd name="connsiteX50" fmla="*/ 5466207 w 12191999"/>
              <a:gd name="connsiteY50" fmla="*/ 1981124 h 3704539"/>
              <a:gd name="connsiteX51" fmla="*/ 5478933 w 12191999"/>
              <a:gd name="connsiteY51" fmla="*/ 1987296 h 3704539"/>
              <a:gd name="connsiteX52" fmla="*/ 5831129 w 12191999"/>
              <a:gd name="connsiteY52" fmla="*/ 2183054 h 3704539"/>
              <a:gd name="connsiteX53" fmla="*/ 6024144 w 12191999"/>
              <a:gd name="connsiteY53" fmla="*/ 2187321 h 3704539"/>
              <a:gd name="connsiteX54" fmla="*/ 6078779 w 12191999"/>
              <a:gd name="connsiteY54" fmla="*/ 2205000 h 3704539"/>
              <a:gd name="connsiteX55" fmla="*/ 6355995 w 12191999"/>
              <a:gd name="connsiteY55" fmla="*/ 2334692 h 3704539"/>
              <a:gd name="connsiteX56" fmla="*/ 6851219 w 12191999"/>
              <a:gd name="connsiteY56" fmla="*/ 2254606 h 3704539"/>
              <a:gd name="connsiteX57" fmla="*/ 6906616 w 12191999"/>
              <a:gd name="connsiteY57" fmla="*/ 2264055 h 3704539"/>
              <a:gd name="connsiteX58" fmla="*/ 6981063 w 12191999"/>
              <a:gd name="connsiteY58" fmla="*/ 2313356 h 3704539"/>
              <a:gd name="connsiteX59" fmla="*/ 7049719 w 12191999"/>
              <a:gd name="connsiteY59" fmla="*/ 2318004 h 3704539"/>
              <a:gd name="connsiteX60" fmla="*/ 7372274 w 12191999"/>
              <a:gd name="connsiteY60" fmla="*/ 2159203 h 3704539"/>
              <a:gd name="connsiteX61" fmla="*/ 7479030 w 12191999"/>
              <a:gd name="connsiteY61" fmla="*/ 2186559 h 3704539"/>
              <a:gd name="connsiteX62" fmla="*/ 7520940 w 12191999"/>
              <a:gd name="connsiteY62" fmla="*/ 2197760 h 3704539"/>
              <a:gd name="connsiteX63" fmla="*/ 7774000 w 12191999"/>
              <a:gd name="connsiteY63" fmla="*/ 2183511 h 3704539"/>
              <a:gd name="connsiteX64" fmla="*/ 7786726 w 12191999"/>
              <a:gd name="connsiteY64" fmla="*/ 2183968 h 3704539"/>
              <a:gd name="connsiteX65" fmla="*/ 7886091 w 12191999"/>
              <a:gd name="connsiteY65" fmla="*/ 2196617 h 3704539"/>
              <a:gd name="connsiteX66" fmla="*/ 7923048 w 12191999"/>
              <a:gd name="connsiteY66" fmla="*/ 2191207 h 3704539"/>
              <a:gd name="connsiteX67" fmla="*/ 7976769 w 12191999"/>
              <a:gd name="connsiteY67" fmla="*/ 2167433 h 3704539"/>
              <a:gd name="connsiteX68" fmla="*/ 8046111 w 12191999"/>
              <a:gd name="connsiteY68" fmla="*/ 2174977 h 3704539"/>
              <a:gd name="connsiteX69" fmla="*/ 8116214 w 12191999"/>
              <a:gd name="connsiteY69" fmla="*/ 2226335 h 3704539"/>
              <a:gd name="connsiteX70" fmla="*/ 8195691 w 12191999"/>
              <a:gd name="connsiteY70" fmla="*/ 2228317 h 3704539"/>
              <a:gd name="connsiteX71" fmla="*/ 8395869 w 12191999"/>
              <a:gd name="connsiteY71" fmla="*/ 2096567 h 3704539"/>
              <a:gd name="connsiteX72" fmla="*/ 8451952 w 12191999"/>
              <a:gd name="connsiteY72" fmla="*/ 2087423 h 3704539"/>
              <a:gd name="connsiteX73" fmla="*/ 8650757 w 12191999"/>
              <a:gd name="connsiteY73" fmla="*/ 2139925 h 3704539"/>
              <a:gd name="connsiteX74" fmla="*/ 8676513 w 12191999"/>
              <a:gd name="connsiteY74" fmla="*/ 2141754 h 3704539"/>
              <a:gd name="connsiteX75" fmla="*/ 8849715 w 12191999"/>
              <a:gd name="connsiteY75" fmla="*/ 2121865 h 3704539"/>
              <a:gd name="connsiteX76" fmla="*/ 8891092 w 12191999"/>
              <a:gd name="connsiteY76" fmla="*/ 2129942 h 3704539"/>
              <a:gd name="connsiteX77" fmla="*/ 8967292 w 12191999"/>
              <a:gd name="connsiteY77" fmla="*/ 2171624 h 3704539"/>
              <a:gd name="connsiteX78" fmla="*/ 9012022 w 12191999"/>
              <a:gd name="connsiteY78" fmla="*/ 2179244 h 3704539"/>
              <a:gd name="connsiteX79" fmla="*/ 9266454 w 12191999"/>
              <a:gd name="connsiteY79" fmla="*/ 2137486 h 3704539"/>
              <a:gd name="connsiteX80" fmla="*/ 9293200 w 12191999"/>
              <a:gd name="connsiteY80" fmla="*/ 2138325 h 3704539"/>
              <a:gd name="connsiteX81" fmla="*/ 9446133 w 12191999"/>
              <a:gd name="connsiteY81" fmla="*/ 2173224 h 3704539"/>
              <a:gd name="connsiteX82" fmla="*/ 9463736 w 12191999"/>
              <a:gd name="connsiteY82" fmla="*/ 2174900 h 3704539"/>
              <a:gd name="connsiteX83" fmla="*/ 9704527 w 12191999"/>
              <a:gd name="connsiteY83" fmla="*/ 2167662 h 3704539"/>
              <a:gd name="connsiteX84" fmla="*/ 9736684 w 12191999"/>
              <a:gd name="connsiteY84" fmla="*/ 2174443 h 3704539"/>
              <a:gd name="connsiteX85" fmla="*/ 9831781 w 12191999"/>
              <a:gd name="connsiteY85" fmla="*/ 2219935 h 3704539"/>
              <a:gd name="connsiteX86" fmla="*/ 9844812 w 12191999"/>
              <a:gd name="connsiteY86" fmla="*/ 2224659 h 3704539"/>
              <a:gd name="connsiteX87" fmla="*/ 9986391 w 12191999"/>
              <a:gd name="connsiteY87" fmla="*/ 2260321 h 3704539"/>
              <a:gd name="connsiteX88" fmla="*/ 10006584 w 12191999"/>
              <a:gd name="connsiteY88" fmla="*/ 2262378 h 3704539"/>
              <a:gd name="connsiteX89" fmla="*/ 10171252 w 12191999"/>
              <a:gd name="connsiteY89" fmla="*/ 2254834 h 3704539"/>
              <a:gd name="connsiteX90" fmla="*/ 10324796 w 12191999"/>
              <a:gd name="connsiteY90" fmla="*/ 2243938 h 3704539"/>
              <a:gd name="connsiteX91" fmla="*/ 10399318 w 12191999"/>
              <a:gd name="connsiteY91" fmla="*/ 2310308 h 3704539"/>
              <a:gd name="connsiteX92" fmla="*/ 10461269 w 12191999"/>
              <a:gd name="connsiteY92" fmla="*/ 3704539 h 3704539"/>
              <a:gd name="connsiteX93" fmla="*/ 12192000 w 12191999"/>
              <a:gd name="connsiteY93" fmla="*/ 3704539 h 3704539"/>
              <a:gd name="connsiteX94" fmla="*/ 12192000 w 12191999"/>
              <a:gd name="connsiteY94" fmla="*/ 0 h 3704539"/>
              <a:gd name="connsiteX95" fmla="*/ 0 w 12191999"/>
              <a:gd name="connsiteY95" fmla="*/ 0 h 3704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191999" h="3704539">
                <a:moveTo>
                  <a:pt x="0" y="0"/>
                </a:moveTo>
                <a:lnTo>
                  <a:pt x="0" y="1703984"/>
                </a:lnTo>
                <a:cubicBezTo>
                  <a:pt x="0" y="1662760"/>
                  <a:pt x="35585" y="1630604"/>
                  <a:pt x="76581" y="1634643"/>
                </a:cubicBezTo>
                <a:lnTo>
                  <a:pt x="364084" y="1663294"/>
                </a:lnTo>
                <a:cubicBezTo>
                  <a:pt x="371170" y="1663979"/>
                  <a:pt x="378104" y="1665808"/>
                  <a:pt x="384658" y="1668628"/>
                </a:cubicBezTo>
                <a:cubicBezTo>
                  <a:pt x="443332" y="1693926"/>
                  <a:pt x="747903" y="1823923"/>
                  <a:pt x="808025" y="1823923"/>
                </a:cubicBezTo>
                <a:cubicBezTo>
                  <a:pt x="862965" y="1823923"/>
                  <a:pt x="1042645" y="1756943"/>
                  <a:pt x="1103909" y="1733474"/>
                </a:cubicBezTo>
                <a:cubicBezTo>
                  <a:pt x="1117473" y="1728292"/>
                  <a:pt x="1132256" y="1727454"/>
                  <a:pt x="1146353" y="1731112"/>
                </a:cubicBezTo>
                <a:lnTo>
                  <a:pt x="1334567" y="1780108"/>
                </a:lnTo>
                <a:cubicBezTo>
                  <a:pt x="1344473" y="1782699"/>
                  <a:pt x="1354760" y="1783080"/>
                  <a:pt x="1364818" y="1781175"/>
                </a:cubicBezTo>
                <a:lnTo>
                  <a:pt x="1647292" y="1728902"/>
                </a:lnTo>
                <a:cubicBezTo>
                  <a:pt x="1659636" y="1726616"/>
                  <a:pt x="1672361" y="1727683"/>
                  <a:pt x="1684096" y="1732026"/>
                </a:cubicBezTo>
                <a:lnTo>
                  <a:pt x="1914068" y="1816989"/>
                </a:lnTo>
                <a:cubicBezTo>
                  <a:pt x="1926260" y="1821485"/>
                  <a:pt x="1939442" y="1822475"/>
                  <a:pt x="1952092" y="1819885"/>
                </a:cubicBezTo>
                <a:lnTo>
                  <a:pt x="2389556" y="1730731"/>
                </a:lnTo>
                <a:cubicBezTo>
                  <a:pt x="2406472" y="1727302"/>
                  <a:pt x="2424074" y="1730273"/>
                  <a:pt x="2438934" y="1739036"/>
                </a:cubicBezTo>
                <a:lnTo>
                  <a:pt x="2557272" y="1808988"/>
                </a:lnTo>
                <a:cubicBezTo>
                  <a:pt x="2573426" y="1818513"/>
                  <a:pt x="2592705" y="1821180"/>
                  <a:pt x="2610764" y="1816303"/>
                </a:cubicBezTo>
                <a:lnTo>
                  <a:pt x="2763393" y="1775384"/>
                </a:lnTo>
                <a:cubicBezTo>
                  <a:pt x="2780919" y="1770659"/>
                  <a:pt x="2799588" y="1773022"/>
                  <a:pt x="2815438" y="1781861"/>
                </a:cubicBezTo>
                <a:lnTo>
                  <a:pt x="2855748" y="1804416"/>
                </a:lnTo>
                <a:cubicBezTo>
                  <a:pt x="2877388" y="1816532"/>
                  <a:pt x="2903830" y="1816151"/>
                  <a:pt x="2925166" y="1803578"/>
                </a:cubicBezTo>
                <a:lnTo>
                  <a:pt x="3022702" y="1745894"/>
                </a:lnTo>
                <a:cubicBezTo>
                  <a:pt x="3044114" y="1733245"/>
                  <a:pt x="3070631" y="1732940"/>
                  <a:pt x="3092272" y="1745133"/>
                </a:cubicBezTo>
                <a:lnTo>
                  <a:pt x="3207639" y="1810055"/>
                </a:lnTo>
                <a:cubicBezTo>
                  <a:pt x="3223413" y="1818894"/>
                  <a:pt x="3241929" y="1821333"/>
                  <a:pt x="3259379" y="1816760"/>
                </a:cubicBezTo>
                <a:lnTo>
                  <a:pt x="3391891" y="1782166"/>
                </a:lnTo>
                <a:cubicBezTo>
                  <a:pt x="3407131" y="1778203"/>
                  <a:pt x="3423285" y="1779499"/>
                  <a:pt x="3437687" y="1785823"/>
                </a:cubicBezTo>
                <a:lnTo>
                  <a:pt x="3491789" y="1809750"/>
                </a:lnTo>
                <a:cubicBezTo>
                  <a:pt x="3511906" y="1818665"/>
                  <a:pt x="3534994" y="1817523"/>
                  <a:pt x="3554121" y="1806778"/>
                </a:cubicBezTo>
                <a:lnTo>
                  <a:pt x="3677946" y="1737131"/>
                </a:lnTo>
                <a:cubicBezTo>
                  <a:pt x="3691357" y="1729588"/>
                  <a:pt x="3706901" y="1726692"/>
                  <a:pt x="3722218" y="1728902"/>
                </a:cubicBezTo>
                <a:lnTo>
                  <a:pt x="3983965" y="1767154"/>
                </a:lnTo>
                <a:cubicBezTo>
                  <a:pt x="3988156" y="1767764"/>
                  <a:pt x="3992347" y="1767993"/>
                  <a:pt x="3996614" y="1767840"/>
                </a:cubicBezTo>
                <a:lnTo>
                  <a:pt x="4188790" y="1760753"/>
                </a:lnTo>
                <a:cubicBezTo>
                  <a:pt x="4200601" y="1760296"/>
                  <a:pt x="4212413" y="1762887"/>
                  <a:pt x="4222928" y="1768297"/>
                </a:cubicBezTo>
                <a:lnTo>
                  <a:pt x="4446042" y="1881835"/>
                </a:lnTo>
                <a:cubicBezTo>
                  <a:pt x="4463415" y="1890674"/>
                  <a:pt x="4483761" y="1891818"/>
                  <a:pt x="4502049" y="1884959"/>
                </a:cubicBezTo>
                <a:lnTo>
                  <a:pt x="4653077" y="1828343"/>
                </a:lnTo>
                <a:cubicBezTo>
                  <a:pt x="4660926" y="1825447"/>
                  <a:pt x="4669155" y="1823923"/>
                  <a:pt x="4677537" y="1823923"/>
                </a:cubicBezTo>
                <a:lnTo>
                  <a:pt x="4811497" y="1823923"/>
                </a:lnTo>
                <a:cubicBezTo>
                  <a:pt x="4824527" y="1823923"/>
                  <a:pt x="4837405" y="1820266"/>
                  <a:pt x="4848454" y="1813331"/>
                </a:cubicBezTo>
                <a:lnTo>
                  <a:pt x="4898060" y="1782318"/>
                </a:lnTo>
                <a:cubicBezTo>
                  <a:pt x="4918786" y="1769364"/>
                  <a:pt x="4944771" y="1768221"/>
                  <a:pt x="4966564" y="1779270"/>
                </a:cubicBezTo>
                <a:lnTo>
                  <a:pt x="5005959" y="1799311"/>
                </a:lnTo>
                <a:cubicBezTo>
                  <a:pt x="5017161" y="1805026"/>
                  <a:pt x="5029734" y="1807540"/>
                  <a:pt x="5042307" y="1806702"/>
                </a:cubicBezTo>
                <a:lnTo>
                  <a:pt x="5107229" y="1802283"/>
                </a:lnTo>
                <a:cubicBezTo>
                  <a:pt x="5127879" y="1800835"/>
                  <a:pt x="5147996" y="1808683"/>
                  <a:pt x="5162322" y="1823618"/>
                </a:cubicBezTo>
                <a:lnTo>
                  <a:pt x="5220158" y="1884045"/>
                </a:lnTo>
                <a:cubicBezTo>
                  <a:pt x="5227549" y="1891741"/>
                  <a:pt x="5236617" y="1897685"/>
                  <a:pt x="5246675" y="1901343"/>
                </a:cubicBezTo>
                <a:lnTo>
                  <a:pt x="5466207" y="1981124"/>
                </a:lnTo>
                <a:cubicBezTo>
                  <a:pt x="5470627" y="1982724"/>
                  <a:pt x="5474894" y="1984781"/>
                  <a:pt x="5478933" y="1987296"/>
                </a:cubicBezTo>
                <a:cubicBezTo>
                  <a:pt x="5520233" y="2012747"/>
                  <a:pt x="5762625" y="2161185"/>
                  <a:pt x="5831129" y="2183054"/>
                </a:cubicBezTo>
                <a:cubicBezTo>
                  <a:pt x="5884545" y="2200123"/>
                  <a:pt x="5975909" y="2192884"/>
                  <a:pt x="6024144" y="2187321"/>
                </a:cubicBezTo>
                <a:cubicBezTo>
                  <a:pt x="6044032" y="2185035"/>
                  <a:pt x="6063844" y="2191588"/>
                  <a:pt x="6078779" y="2205000"/>
                </a:cubicBezTo>
                <a:cubicBezTo>
                  <a:pt x="6123661" y="2245538"/>
                  <a:pt x="6230341" y="2328672"/>
                  <a:pt x="6355995" y="2334692"/>
                </a:cubicBezTo>
                <a:cubicBezTo>
                  <a:pt x="6493612" y="2341245"/>
                  <a:pt x="6762064" y="2277085"/>
                  <a:pt x="6851219" y="2254606"/>
                </a:cubicBezTo>
                <a:cubicBezTo>
                  <a:pt x="6870192" y="2249805"/>
                  <a:pt x="6890309" y="2253234"/>
                  <a:pt x="6906616" y="2264055"/>
                </a:cubicBezTo>
                <a:lnTo>
                  <a:pt x="6981063" y="2313356"/>
                </a:lnTo>
                <a:cubicBezTo>
                  <a:pt x="7001561" y="2326920"/>
                  <a:pt x="7027621" y="2328672"/>
                  <a:pt x="7049719" y="2318004"/>
                </a:cubicBezTo>
                <a:cubicBezTo>
                  <a:pt x="7133692" y="2277542"/>
                  <a:pt x="7339203" y="2178177"/>
                  <a:pt x="7372274" y="2159203"/>
                </a:cubicBezTo>
                <a:cubicBezTo>
                  <a:pt x="7401764" y="2142287"/>
                  <a:pt x="7452208" y="2169338"/>
                  <a:pt x="7479030" y="2186559"/>
                </a:cubicBezTo>
                <a:cubicBezTo>
                  <a:pt x="7491527" y="2194560"/>
                  <a:pt x="7506158" y="2198599"/>
                  <a:pt x="7520940" y="2197760"/>
                </a:cubicBezTo>
                <a:lnTo>
                  <a:pt x="7774000" y="2183511"/>
                </a:lnTo>
                <a:cubicBezTo>
                  <a:pt x="7778268" y="2183282"/>
                  <a:pt x="7782535" y="2183435"/>
                  <a:pt x="7786726" y="2183968"/>
                </a:cubicBezTo>
                <a:lnTo>
                  <a:pt x="7886091" y="2196617"/>
                </a:lnTo>
                <a:cubicBezTo>
                  <a:pt x="7898664" y="2198218"/>
                  <a:pt x="7911465" y="2196389"/>
                  <a:pt x="7923048" y="2191207"/>
                </a:cubicBezTo>
                <a:lnTo>
                  <a:pt x="7976769" y="2167433"/>
                </a:lnTo>
                <a:cubicBezTo>
                  <a:pt x="7999553" y="2157375"/>
                  <a:pt x="8025994" y="2160194"/>
                  <a:pt x="8046111" y="2174977"/>
                </a:cubicBezTo>
                <a:lnTo>
                  <a:pt x="8116214" y="2226335"/>
                </a:lnTo>
                <a:cubicBezTo>
                  <a:pt x="8139685" y="2243557"/>
                  <a:pt x="8171383" y="2244319"/>
                  <a:pt x="8195691" y="2228317"/>
                </a:cubicBezTo>
                <a:lnTo>
                  <a:pt x="8395869" y="2096567"/>
                </a:lnTo>
                <a:cubicBezTo>
                  <a:pt x="8412403" y="2085670"/>
                  <a:pt x="8432825" y="2082317"/>
                  <a:pt x="8451952" y="2087423"/>
                </a:cubicBezTo>
                <a:lnTo>
                  <a:pt x="8650757" y="2139925"/>
                </a:lnTo>
                <a:cubicBezTo>
                  <a:pt x="8659139" y="2142135"/>
                  <a:pt x="8667902" y="2142744"/>
                  <a:pt x="8676513" y="2141754"/>
                </a:cubicBezTo>
                <a:lnTo>
                  <a:pt x="8849715" y="2121865"/>
                </a:lnTo>
                <a:cubicBezTo>
                  <a:pt x="8864041" y="2120189"/>
                  <a:pt x="8878443" y="2123085"/>
                  <a:pt x="8891092" y="2129942"/>
                </a:cubicBezTo>
                <a:lnTo>
                  <a:pt x="8967292" y="2171624"/>
                </a:lnTo>
                <a:cubicBezTo>
                  <a:pt x="8980932" y="2179092"/>
                  <a:pt x="8996705" y="2181759"/>
                  <a:pt x="9012022" y="2179244"/>
                </a:cubicBezTo>
                <a:lnTo>
                  <a:pt x="9266454" y="2137486"/>
                </a:lnTo>
                <a:cubicBezTo>
                  <a:pt x="9275368" y="2136039"/>
                  <a:pt x="9284437" y="2136343"/>
                  <a:pt x="9293200" y="2138325"/>
                </a:cubicBezTo>
                <a:lnTo>
                  <a:pt x="9446133" y="2173224"/>
                </a:lnTo>
                <a:cubicBezTo>
                  <a:pt x="9451924" y="2174520"/>
                  <a:pt x="9457792" y="2175129"/>
                  <a:pt x="9463736" y="2174900"/>
                </a:cubicBezTo>
                <a:lnTo>
                  <a:pt x="9704527" y="2167662"/>
                </a:lnTo>
                <a:cubicBezTo>
                  <a:pt x="9715652" y="2167357"/>
                  <a:pt x="9726702" y="2169643"/>
                  <a:pt x="9736684" y="2174443"/>
                </a:cubicBezTo>
                <a:lnTo>
                  <a:pt x="9831781" y="2219935"/>
                </a:lnTo>
                <a:cubicBezTo>
                  <a:pt x="9835972" y="2221916"/>
                  <a:pt x="9840315" y="2223516"/>
                  <a:pt x="9844812" y="2224659"/>
                </a:cubicBezTo>
                <a:lnTo>
                  <a:pt x="9986391" y="2260321"/>
                </a:lnTo>
                <a:cubicBezTo>
                  <a:pt x="9993020" y="2261997"/>
                  <a:pt x="9999802" y="2262683"/>
                  <a:pt x="10006584" y="2262378"/>
                </a:cubicBezTo>
                <a:lnTo>
                  <a:pt x="10171252" y="2254834"/>
                </a:lnTo>
                <a:lnTo>
                  <a:pt x="10324796" y="2243938"/>
                </a:lnTo>
                <a:cubicBezTo>
                  <a:pt x="10363886" y="2241195"/>
                  <a:pt x="10397566" y="2271141"/>
                  <a:pt x="10399318" y="2310308"/>
                </a:cubicBezTo>
                <a:lnTo>
                  <a:pt x="10461269" y="3704539"/>
                </a:lnTo>
                <a:lnTo>
                  <a:pt x="12192000" y="3704539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85000"/>
                  <a:lumOff val="15000"/>
                </a:schemeClr>
              </a:gs>
            </a:gsLst>
            <a:lin ang="0" scaled="0"/>
          </a:gradFill>
          <a:ln w="7620" cap="flat">
            <a:noFill/>
            <a:prstDash val="solid"/>
            <a:miter/>
          </a:ln>
          <a:effectLst>
            <a:outerShdw blurRad="279400" dist="38100" dir="5400000" algn="t" rotWithShape="0">
              <a:schemeClr val="accent1">
                <a:lumMod val="50000"/>
                <a:alpha val="85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" name="任意多边形: 形状 13"/>
          <p:cNvSpPr/>
          <p:nvPr>
            <p:custDataLst>
              <p:tags r:id="rId3"/>
            </p:custDataLst>
          </p:nvPr>
        </p:nvSpPr>
        <p:spPr>
          <a:xfrm>
            <a:off x="0" y="3704590"/>
            <a:ext cx="12192000" cy="3153410"/>
          </a:xfrm>
          <a:custGeom>
            <a:avLst/>
            <a:gdLst>
              <a:gd name="connsiteX0" fmla="*/ 10461269 w 12191999"/>
              <a:gd name="connsiteY0" fmla="*/ 0 h 3153308"/>
              <a:gd name="connsiteX1" fmla="*/ 10526192 w 12191999"/>
              <a:gd name="connsiteY1" fmla="*/ 1461059 h 3153308"/>
              <a:gd name="connsiteX2" fmla="*/ 10456621 w 12191999"/>
              <a:gd name="connsiteY2" fmla="*/ 1533830 h 3153308"/>
              <a:gd name="connsiteX3" fmla="*/ 10162565 w 12191999"/>
              <a:gd name="connsiteY3" fmla="*/ 1533830 h 3153308"/>
              <a:gd name="connsiteX4" fmla="*/ 10131552 w 12191999"/>
              <a:gd name="connsiteY4" fmla="*/ 1526591 h 3153308"/>
              <a:gd name="connsiteX5" fmla="*/ 9962084 w 12191999"/>
              <a:gd name="connsiteY5" fmla="*/ 1442466 h 3153308"/>
              <a:gd name="connsiteX6" fmla="*/ 9886340 w 12191999"/>
              <a:gd name="connsiteY6" fmla="*/ 1451458 h 3153308"/>
              <a:gd name="connsiteX7" fmla="*/ 9829648 w 12191999"/>
              <a:gd name="connsiteY7" fmla="*/ 1498930 h 3153308"/>
              <a:gd name="connsiteX8" fmla="*/ 9743998 w 12191999"/>
              <a:gd name="connsiteY8" fmla="*/ 1501902 h 3153308"/>
              <a:gd name="connsiteX9" fmla="*/ 9581312 w 12191999"/>
              <a:gd name="connsiteY9" fmla="*/ 1383716 h 3153308"/>
              <a:gd name="connsiteX10" fmla="*/ 9508083 w 12191999"/>
              <a:gd name="connsiteY10" fmla="*/ 1378305 h 3153308"/>
              <a:gd name="connsiteX11" fmla="*/ 9290913 w 12191999"/>
              <a:gd name="connsiteY11" fmla="*/ 1491767 h 3153308"/>
              <a:gd name="connsiteX12" fmla="*/ 9249614 w 12191999"/>
              <a:gd name="connsiteY12" fmla="*/ 1499083 h 3153308"/>
              <a:gd name="connsiteX13" fmla="*/ 9096603 w 12191999"/>
              <a:gd name="connsiteY13" fmla="*/ 1479118 h 3153308"/>
              <a:gd name="connsiteX14" fmla="*/ 9079611 w 12191999"/>
              <a:gd name="connsiteY14" fmla="*/ 1478966 h 3153308"/>
              <a:gd name="connsiteX15" fmla="*/ 8915628 w 12191999"/>
              <a:gd name="connsiteY15" fmla="*/ 1497787 h 3153308"/>
              <a:gd name="connsiteX16" fmla="*/ 8855735 w 12191999"/>
              <a:gd name="connsiteY16" fmla="*/ 1475003 h 3153308"/>
              <a:gd name="connsiteX17" fmla="*/ 8855735 w 12191999"/>
              <a:gd name="connsiteY17" fmla="*/ 1475003 h 3153308"/>
              <a:gd name="connsiteX18" fmla="*/ 8791498 w 12191999"/>
              <a:gd name="connsiteY18" fmla="*/ 1452906 h 3153308"/>
              <a:gd name="connsiteX19" fmla="*/ 8579434 w 12191999"/>
              <a:gd name="connsiteY19" fmla="*/ 1491006 h 3153308"/>
              <a:gd name="connsiteX20" fmla="*/ 8547430 w 12191999"/>
              <a:gd name="connsiteY20" fmla="*/ 1489253 h 3153308"/>
              <a:gd name="connsiteX21" fmla="*/ 8367141 w 12191999"/>
              <a:gd name="connsiteY21" fmla="*/ 1436141 h 3153308"/>
              <a:gd name="connsiteX22" fmla="*/ 8326298 w 12191999"/>
              <a:gd name="connsiteY22" fmla="*/ 1436599 h 3153308"/>
              <a:gd name="connsiteX23" fmla="*/ 8147837 w 12191999"/>
              <a:gd name="connsiteY23" fmla="*/ 1493596 h 3153308"/>
              <a:gd name="connsiteX24" fmla="*/ 8108290 w 12191999"/>
              <a:gd name="connsiteY24" fmla="*/ 1525829 h 3153308"/>
              <a:gd name="connsiteX25" fmla="*/ 8022107 w 12191999"/>
              <a:gd name="connsiteY25" fmla="*/ 1679067 h 3153308"/>
              <a:gd name="connsiteX26" fmla="*/ 7970672 w 12191999"/>
              <a:gd name="connsiteY26" fmla="*/ 1713967 h 3153308"/>
              <a:gd name="connsiteX27" fmla="*/ 7593178 w 12191999"/>
              <a:gd name="connsiteY27" fmla="*/ 1764563 h 3153308"/>
              <a:gd name="connsiteX28" fmla="*/ 7583957 w 12191999"/>
              <a:gd name="connsiteY28" fmla="*/ 1765173 h 3153308"/>
              <a:gd name="connsiteX29" fmla="*/ 7446645 w 12191999"/>
              <a:gd name="connsiteY29" fmla="*/ 1765173 h 3153308"/>
              <a:gd name="connsiteX30" fmla="*/ 7403211 w 12191999"/>
              <a:gd name="connsiteY30" fmla="*/ 1749933 h 3153308"/>
              <a:gd name="connsiteX31" fmla="*/ 7215454 w 12191999"/>
              <a:gd name="connsiteY31" fmla="*/ 1600048 h 3153308"/>
              <a:gd name="connsiteX32" fmla="*/ 7129044 w 12191999"/>
              <a:gd name="connsiteY32" fmla="*/ 1599667 h 3153308"/>
              <a:gd name="connsiteX33" fmla="*/ 7008038 w 12191999"/>
              <a:gd name="connsiteY33" fmla="*/ 1694459 h 3153308"/>
              <a:gd name="connsiteX34" fmla="*/ 6965061 w 12191999"/>
              <a:gd name="connsiteY34" fmla="*/ 1709318 h 3153308"/>
              <a:gd name="connsiteX35" fmla="*/ 6780962 w 12191999"/>
              <a:gd name="connsiteY35" fmla="*/ 1709318 h 3153308"/>
              <a:gd name="connsiteX36" fmla="*/ 6764350 w 12191999"/>
              <a:gd name="connsiteY36" fmla="*/ 1707337 h 3153308"/>
              <a:gd name="connsiteX37" fmla="*/ 6449797 w 12191999"/>
              <a:gd name="connsiteY37" fmla="*/ 1630071 h 3153308"/>
              <a:gd name="connsiteX38" fmla="*/ 6445606 w 12191999"/>
              <a:gd name="connsiteY38" fmla="*/ 1628927 h 3153308"/>
              <a:gd name="connsiteX39" fmla="*/ 6044337 w 12191999"/>
              <a:gd name="connsiteY39" fmla="*/ 1503426 h 3153308"/>
              <a:gd name="connsiteX40" fmla="*/ 6034507 w 12191999"/>
              <a:gd name="connsiteY40" fmla="*/ 1501140 h 3153308"/>
              <a:gd name="connsiteX41" fmla="*/ 5925922 w 12191999"/>
              <a:gd name="connsiteY41" fmla="*/ 1483843 h 3153308"/>
              <a:gd name="connsiteX42" fmla="*/ 5864276 w 12191999"/>
              <a:gd name="connsiteY42" fmla="*/ 1504874 h 3153308"/>
              <a:gd name="connsiteX43" fmla="*/ 5601919 w 12191999"/>
              <a:gd name="connsiteY43" fmla="*/ 1783232 h 3153308"/>
              <a:gd name="connsiteX44" fmla="*/ 5551247 w 12191999"/>
              <a:gd name="connsiteY44" fmla="*/ 1805102 h 3153308"/>
              <a:gd name="connsiteX45" fmla="*/ 5424069 w 12191999"/>
              <a:gd name="connsiteY45" fmla="*/ 1805102 h 3153308"/>
              <a:gd name="connsiteX46" fmla="*/ 5378425 w 12191999"/>
              <a:gd name="connsiteY46" fmla="*/ 1788109 h 3153308"/>
              <a:gd name="connsiteX47" fmla="*/ 5269688 w 12191999"/>
              <a:gd name="connsiteY47" fmla="*/ 1693850 h 3153308"/>
              <a:gd name="connsiteX48" fmla="*/ 5177409 w 12191999"/>
              <a:gd name="connsiteY48" fmla="*/ 1694764 h 3153308"/>
              <a:gd name="connsiteX49" fmla="*/ 4956582 w 12191999"/>
              <a:gd name="connsiteY49" fmla="*/ 1893799 h 3153308"/>
              <a:gd name="connsiteX50" fmla="*/ 4917491 w 12191999"/>
              <a:gd name="connsiteY50" fmla="*/ 1911325 h 3153308"/>
              <a:gd name="connsiteX51" fmla="*/ 4652087 w 12191999"/>
              <a:gd name="connsiteY51" fmla="*/ 1940357 h 3153308"/>
              <a:gd name="connsiteX52" fmla="*/ 4644542 w 12191999"/>
              <a:gd name="connsiteY52" fmla="*/ 1940738 h 3153308"/>
              <a:gd name="connsiteX53" fmla="*/ 4443679 w 12191999"/>
              <a:gd name="connsiteY53" fmla="*/ 1940738 h 3153308"/>
              <a:gd name="connsiteX54" fmla="*/ 4420515 w 12191999"/>
              <a:gd name="connsiteY54" fmla="*/ 1936776 h 3153308"/>
              <a:gd name="connsiteX55" fmla="*/ 4286479 w 12191999"/>
              <a:gd name="connsiteY55" fmla="*/ 1889455 h 3153308"/>
              <a:gd name="connsiteX56" fmla="*/ 4259809 w 12191999"/>
              <a:gd name="connsiteY56" fmla="*/ 1885569 h 3153308"/>
              <a:gd name="connsiteX57" fmla="*/ 4115181 w 12191999"/>
              <a:gd name="connsiteY57" fmla="*/ 1892732 h 3153308"/>
              <a:gd name="connsiteX58" fmla="*/ 3902278 w 12191999"/>
              <a:gd name="connsiteY58" fmla="*/ 1892732 h 3153308"/>
              <a:gd name="connsiteX59" fmla="*/ 3864788 w 12191999"/>
              <a:gd name="connsiteY59" fmla="*/ 1881759 h 3153308"/>
              <a:gd name="connsiteX60" fmla="*/ 3831031 w 12191999"/>
              <a:gd name="connsiteY60" fmla="*/ 1860194 h 3153308"/>
              <a:gd name="connsiteX61" fmla="*/ 3779063 w 12191999"/>
              <a:gd name="connsiteY61" fmla="*/ 1850745 h 3153308"/>
              <a:gd name="connsiteX62" fmla="*/ 3357143 w 12191999"/>
              <a:gd name="connsiteY62" fmla="*/ 1940509 h 3153308"/>
              <a:gd name="connsiteX63" fmla="*/ 2940634 w 12191999"/>
              <a:gd name="connsiteY63" fmla="*/ 2012290 h 3153308"/>
              <a:gd name="connsiteX64" fmla="*/ 2629205 w 12191999"/>
              <a:gd name="connsiteY64" fmla="*/ 2059381 h 3153308"/>
              <a:gd name="connsiteX65" fmla="*/ 2619147 w 12191999"/>
              <a:gd name="connsiteY65" fmla="*/ 2061667 h 3153308"/>
              <a:gd name="connsiteX66" fmla="*/ 2396414 w 12191999"/>
              <a:gd name="connsiteY66" fmla="*/ 2130247 h 3153308"/>
              <a:gd name="connsiteX67" fmla="*/ 2385060 w 12191999"/>
              <a:gd name="connsiteY67" fmla="*/ 2132762 h 3153308"/>
              <a:gd name="connsiteX68" fmla="*/ 2159356 w 12191999"/>
              <a:gd name="connsiteY68" fmla="*/ 2162556 h 3153308"/>
              <a:gd name="connsiteX69" fmla="*/ 2139925 w 12191999"/>
              <a:gd name="connsiteY69" fmla="*/ 2168042 h 3153308"/>
              <a:gd name="connsiteX70" fmla="*/ 1896237 w 12191999"/>
              <a:gd name="connsiteY70" fmla="*/ 2277389 h 3153308"/>
              <a:gd name="connsiteX71" fmla="*/ 1867738 w 12191999"/>
              <a:gd name="connsiteY71" fmla="*/ 2283486 h 3153308"/>
              <a:gd name="connsiteX72" fmla="*/ 1575740 w 12191999"/>
              <a:gd name="connsiteY72" fmla="*/ 2283486 h 3153308"/>
              <a:gd name="connsiteX73" fmla="*/ 1556842 w 12191999"/>
              <a:gd name="connsiteY73" fmla="*/ 2286076 h 3153308"/>
              <a:gd name="connsiteX74" fmla="*/ 1427378 w 12191999"/>
              <a:gd name="connsiteY74" fmla="*/ 2322576 h 3153308"/>
              <a:gd name="connsiteX75" fmla="*/ 1421740 w 12191999"/>
              <a:gd name="connsiteY75" fmla="*/ 2324405 h 3153308"/>
              <a:gd name="connsiteX76" fmla="*/ 1203122 w 12191999"/>
              <a:gd name="connsiteY76" fmla="*/ 2406625 h 3153308"/>
              <a:gd name="connsiteX77" fmla="*/ 1178585 w 12191999"/>
              <a:gd name="connsiteY77" fmla="*/ 2411121 h 3153308"/>
              <a:gd name="connsiteX78" fmla="*/ 1090803 w 12191999"/>
              <a:gd name="connsiteY78" fmla="*/ 2411121 h 3153308"/>
              <a:gd name="connsiteX79" fmla="*/ 1075335 w 12191999"/>
              <a:gd name="connsiteY79" fmla="*/ 2409368 h 3153308"/>
              <a:gd name="connsiteX80" fmla="*/ 940156 w 12191999"/>
              <a:gd name="connsiteY80" fmla="*/ 2378583 h 3153308"/>
              <a:gd name="connsiteX81" fmla="*/ 882015 w 12191999"/>
              <a:gd name="connsiteY81" fmla="*/ 2391461 h 3153308"/>
              <a:gd name="connsiteX82" fmla="*/ 758190 w 12191999"/>
              <a:gd name="connsiteY82" fmla="*/ 2487473 h 3153308"/>
              <a:gd name="connsiteX83" fmla="*/ 702031 w 12191999"/>
              <a:gd name="connsiteY83" fmla="*/ 2500732 h 3153308"/>
              <a:gd name="connsiteX84" fmla="*/ 469925 w 12191999"/>
              <a:gd name="connsiteY84" fmla="*/ 2454936 h 3153308"/>
              <a:gd name="connsiteX85" fmla="*/ 430911 w 12191999"/>
              <a:gd name="connsiteY85" fmla="*/ 2458441 h 3153308"/>
              <a:gd name="connsiteX86" fmla="*/ 325831 w 12191999"/>
              <a:gd name="connsiteY86" fmla="*/ 2499893 h 3153308"/>
              <a:gd name="connsiteX87" fmla="*/ 289560 w 12191999"/>
              <a:gd name="connsiteY87" fmla="*/ 2503932 h 3153308"/>
              <a:gd name="connsiteX88" fmla="*/ 58979 w 12191999"/>
              <a:gd name="connsiteY88" fmla="*/ 2468118 h 3153308"/>
              <a:gd name="connsiteX89" fmla="*/ 0 w 12191999"/>
              <a:gd name="connsiteY89" fmla="*/ 2399309 h 3153308"/>
              <a:gd name="connsiteX90" fmla="*/ 0 w 12191999"/>
              <a:gd name="connsiteY90" fmla="*/ 3153308 h 3153308"/>
              <a:gd name="connsiteX91" fmla="*/ 12192000 w 12191999"/>
              <a:gd name="connsiteY91" fmla="*/ 3153308 h 3153308"/>
              <a:gd name="connsiteX92" fmla="*/ 12192000 w 12191999"/>
              <a:gd name="connsiteY92" fmla="*/ 0 h 3153308"/>
              <a:gd name="connsiteX93" fmla="*/ 10461269 w 12191999"/>
              <a:gd name="connsiteY93" fmla="*/ 0 h 31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12191999" h="3153308">
                <a:moveTo>
                  <a:pt x="10461269" y="0"/>
                </a:moveTo>
                <a:lnTo>
                  <a:pt x="10526192" y="1461059"/>
                </a:lnTo>
                <a:cubicBezTo>
                  <a:pt x="10527944" y="1500683"/>
                  <a:pt x="10496322" y="1533830"/>
                  <a:pt x="10456621" y="1533830"/>
                </a:cubicBezTo>
                <a:lnTo>
                  <a:pt x="10162565" y="1533830"/>
                </a:lnTo>
                <a:cubicBezTo>
                  <a:pt x="10151821" y="1533830"/>
                  <a:pt x="10141229" y="1531315"/>
                  <a:pt x="10131552" y="1526591"/>
                </a:cubicBezTo>
                <a:lnTo>
                  <a:pt x="9962084" y="1442466"/>
                </a:lnTo>
                <a:cubicBezTo>
                  <a:pt x="9937319" y="1430122"/>
                  <a:pt x="9907600" y="1433703"/>
                  <a:pt x="9886340" y="1451458"/>
                </a:cubicBezTo>
                <a:lnTo>
                  <a:pt x="9829648" y="1498930"/>
                </a:lnTo>
                <a:cubicBezTo>
                  <a:pt x="9805187" y="1519428"/>
                  <a:pt x="9769830" y="1520647"/>
                  <a:pt x="9743998" y="1501902"/>
                </a:cubicBezTo>
                <a:lnTo>
                  <a:pt x="9581312" y="1383716"/>
                </a:lnTo>
                <a:cubicBezTo>
                  <a:pt x="9559900" y="1368171"/>
                  <a:pt x="9531554" y="1366114"/>
                  <a:pt x="9508083" y="1378305"/>
                </a:cubicBezTo>
                <a:lnTo>
                  <a:pt x="9290913" y="1491767"/>
                </a:lnTo>
                <a:cubicBezTo>
                  <a:pt x="9278264" y="1498397"/>
                  <a:pt x="9263787" y="1500988"/>
                  <a:pt x="9249614" y="1499083"/>
                </a:cubicBezTo>
                <a:lnTo>
                  <a:pt x="9096603" y="1479118"/>
                </a:lnTo>
                <a:cubicBezTo>
                  <a:pt x="9090965" y="1478356"/>
                  <a:pt x="9085250" y="1478356"/>
                  <a:pt x="9079611" y="1478966"/>
                </a:cubicBezTo>
                <a:lnTo>
                  <a:pt x="8915628" y="1497787"/>
                </a:lnTo>
                <a:cubicBezTo>
                  <a:pt x="8893150" y="1500378"/>
                  <a:pt x="8870823" y="1491920"/>
                  <a:pt x="8855735" y="1475003"/>
                </a:cubicBezTo>
                <a:lnTo>
                  <a:pt x="8855735" y="1475003"/>
                </a:lnTo>
                <a:cubicBezTo>
                  <a:pt x="8839581" y="1457020"/>
                  <a:pt x="8815274" y="1448638"/>
                  <a:pt x="8791498" y="1452906"/>
                </a:cubicBezTo>
                <a:lnTo>
                  <a:pt x="8579434" y="1491006"/>
                </a:lnTo>
                <a:cubicBezTo>
                  <a:pt x="8568766" y="1492911"/>
                  <a:pt x="8557794" y="1492301"/>
                  <a:pt x="8547430" y="1489253"/>
                </a:cubicBezTo>
                <a:lnTo>
                  <a:pt x="8367141" y="1436141"/>
                </a:lnTo>
                <a:cubicBezTo>
                  <a:pt x="8353806" y="1432179"/>
                  <a:pt x="8339557" y="1432331"/>
                  <a:pt x="8326298" y="1436599"/>
                </a:cubicBezTo>
                <a:lnTo>
                  <a:pt x="8147837" y="1493596"/>
                </a:lnTo>
                <a:cubicBezTo>
                  <a:pt x="8131074" y="1498930"/>
                  <a:pt x="8116901" y="1510436"/>
                  <a:pt x="8108290" y="1525829"/>
                </a:cubicBezTo>
                <a:lnTo>
                  <a:pt x="8022107" y="1679067"/>
                </a:lnTo>
                <a:cubicBezTo>
                  <a:pt x="8011364" y="1698117"/>
                  <a:pt x="7992314" y="1711071"/>
                  <a:pt x="7970672" y="1713967"/>
                </a:cubicBezTo>
                <a:lnTo>
                  <a:pt x="7593178" y="1764563"/>
                </a:lnTo>
                <a:cubicBezTo>
                  <a:pt x="7590130" y="1764944"/>
                  <a:pt x="7587006" y="1765173"/>
                  <a:pt x="7583957" y="1765173"/>
                </a:cubicBezTo>
                <a:lnTo>
                  <a:pt x="7446645" y="1765173"/>
                </a:lnTo>
                <a:cubicBezTo>
                  <a:pt x="7430872" y="1765173"/>
                  <a:pt x="7415556" y="1759839"/>
                  <a:pt x="7403211" y="1749933"/>
                </a:cubicBezTo>
                <a:lnTo>
                  <a:pt x="7215454" y="1600048"/>
                </a:lnTo>
                <a:cubicBezTo>
                  <a:pt x="7190232" y="1579931"/>
                  <a:pt x="7154418" y="1579778"/>
                  <a:pt x="7129044" y="1599667"/>
                </a:cubicBezTo>
                <a:lnTo>
                  <a:pt x="7008038" y="1694459"/>
                </a:lnTo>
                <a:cubicBezTo>
                  <a:pt x="6995770" y="1704060"/>
                  <a:pt x="6980682" y="1709318"/>
                  <a:pt x="6965061" y="1709318"/>
                </a:cubicBezTo>
                <a:lnTo>
                  <a:pt x="6780962" y="1709318"/>
                </a:lnTo>
                <a:cubicBezTo>
                  <a:pt x="6775399" y="1709318"/>
                  <a:pt x="6769761" y="1708633"/>
                  <a:pt x="6764350" y="1707337"/>
                </a:cubicBezTo>
                <a:lnTo>
                  <a:pt x="6449797" y="1630071"/>
                </a:lnTo>
                <a:cubicBezTo>
                  <a:pt x="6448425" y="1629689"/>
                  <a:pt x="6446978" y="1629308"/>
                  <a:pt x="6445606" y="1628927"/>
                </a:cubicBezTo>
                <a:lnTo>
                  <a:pt x="6044337" y="1503426"/>
                </a:lnTo>
                <a:cubicBezTo>
                  <a:pt x="6041136" y="1502436"/>
                  <a:pt x="6037860" y="1501673"/>
                  <a:pt x="6034507" y="1501140"/>
                </a:cubicBezTo>
                <a:lnTo>
                  <a:pt x="5925922" y="1483843"/>
                </a:lnTo>
                <a:cubicBezTo>
                  <a:pt x="5903138" y="1480185"/>
                  <a:pt x="5880049" y="1488110"/>
                  <a:pt x="5864276" y="1504874"/>
                </a:cubicBezTo>
                <a:lnTo>
                  <a:pt x="5601919" y="1783232"/>
                </a:lnTo>
                <a:cubicBezTo>
                  <a:pt x="5588737" y="1797177"/>
                  <a:pt x="5570449" y="1805102"/>
                  <a:pt x="5551247" y="1805102"/>
                </a:cubicBezTo>
                <a:lnTo>
                  <a:pt x="5424069" y="1805102"/>
                </a:lnTo>
                <a:cubicBezTo>
                  <a:pt x="5407305" y="1805102"/>
                  <a:pt x="5391150" y="1799082"/>
                  <a:pt x="5378425" y="1788109"/>
                </a:cubicBezTo>
                <a:lnTo>
                  <a:pt x="5269688" y="1693850"/>
                </a:lnTo>
                <a:cubicBezTo>
                  <a:pt x="5243094" y="1670837"/>
                  <a:pt x="5203546" y="1671218"/>
                  <a:pt x="5177409" y="1694764"/>
                </a:cubicBezTo>
                <a:lnTo>
                  <a:pt x="4956582" y="1893799"/>
                </a:lnTo>
                <a:cubicBezTo>
                  <a:pt x="4945685" y="1903552"/>
                  <a:pt x="4932045" y="1909724"/>
                  <a:pt x="4917491" y="1911325"/>
                </a:cubicBezTo>
                <a:lnTo>
                  <a:pt x="4652087" y="1940357"/>
                </a:lnTo>
                <a:cubicBezTo>
                  <a:pt x="4649572" y="1940662"/>
                  <a:pt x="4647057" y="1940738"/>
                  <a:pt x="4644542" y="1940738"/>
                </a:cubicBezTo>
                <a:lnTo>
                  <a:pt x="4443679" y="1940738"/>
                </a:lnTo>
                <a:cubicBezTo>
                  <a:pt x="4435755" y="1940738"/>
                  <a:pt x="4427982" y="1939366"/>
                  <a:pt x="4420515" y="1936776"/>
                </a:cubicBezTo>
                <a:lnTo>
                  <a:pt x="4286479" y="1889455"/>
                </a:lnTo>
                <a:cubicBezTo>
                  <a:pt x="4277944" y="1886407"/>
                  <a:pt x="4268877" y="1885112"/>
                  <a:pt x="4259809" y="1885569"/>
                </a:cubicBezTo>
                <a:lnTo>
                  <a:pt x="4115181" y="1892732"/>
                </a:lnTo>
                <a:lnTo>
                  <a:pt x="3902278" y="1892732"/>
                </a:lnTo>
                <a:cubicBezTo>
                  <a:pt x="3889020" y="1892732"/>
                  <a:pt x="3875989" y="1888922"/>
                  <a:pt x="3864788" y="1881759"/>
                </a:cubicBezTo>
                <a:lnTo>
                  <a:pt x="3831031" y="1860194"/>
                </a:lnTo>
                <a:cubicBezTo>
                  <a:pt x="3815639" y="1850365"/>
                  <a:pt x="3796970" y="1846935"/>
                  <a:pt x="3779063" y="1850745"/>
                </a:cubicBezTo>
                <a:lnTo>
                  <a:pt x="3357143" y="1940509"/>
                </a:lnTo>
                <a:lnTo>
                  <a:pt x="2940634" y="2012290"/>
                </a:lnTo>
                <a:lnTo>
                  <a:pt x="2629205" y="2059381"/>
                </a:lnTo>
                <a:cubicBezTo>
                  <a:pt x="2625776" y="2059915"/>
                  <a:pt x="2622423" y="2060677"/>
                  <a:pt x="2619147" y="2061667"/>
                </a:cubicBezTo>
                <a:lnTo>
                  <a:pt x="2396414" y="2130247"/>
                </a:lnTo>
                <a:cubicBezTo>
                  <a:pt x="2392680" y="2131390"/>
                  <a:pt x="2388870" y="2132228"/>
                  <a:pt x="2385060" y="2132762"/>
                </a:cubicBezTo>
                <a:lnTo>
                  <a:pt x="2159356" y="2162556"/>
                </a:lnTo>
                <a:cubicBezTo>
                  <a:pt x="2152650" y="2163471"/>
                  <a:pt x="2146097" y="2165299"/>
                  <a:pt x="2139925" y="2168042"/>
                </a:cubicBezTo>
                <a:lnTo>
                  <a:pt x="1896237" y="2277389"/>
                </a:lnTo>
                <a:cubicBezTo>
                  <a:pt x="1887245" y="2281428"/>
                  <a:pt x="1877568" y="2283486"/>
                  <a:pt x="1867738" y="2283486"/>
                </a:cubicBezTo>
                <a:lnTo>
                  <a:pt x="1575740" y="2283486"/>
                </a:lnTo>
                <a:cubicBezTo>
                  <a:pt x="1569339" y="2283486"/>
                  <a:pt x="1563015" y="2284400"/>
                  <a:pt x="1556842" y="2286076"/>
                </a:cubicBezTo>
                <a:lnTo>
                  <a:pt x="1427378" y="2322576"/>
                </a:lnTo>
                <a:cubicBezTo>
                  <a:pt x="1425473" y="2323109"/>
                  <a:pt x="1423568" y="2323719"/>
                  <a:pt x="1421740" y="2324405"/>
                </a:cubicBezTo>
                <a:lnTo>
                  <a:pt x="1203122" y="2406625"/>
                </a:lnTo>
                <a:cubicBezTo>
                  <a:pt x="1195273" y="2409597"/>
                  <a:pt x="1186967" y="2411121"/>
                  <a:pt x="1178585" y="2411121"/>
                </a:cubicBezTo>
                <a:lnTo>
                  <a:pt x="1090803" y="2411121"/>
                </a:lnTo>
                <a:cubicBezTo>
                  <a:pt x="1085621" y="2411121"/>
                  <a:pt x="1080364" y="2410511"/>
                  <a:pt x="1075335" y="2409368"/>
                </a:cubicBezTo>
                <a:lnTo>
                  <a:pt x="940156" y="2378583"/>
                </a:lnTo>
                <a:cubicBezTo>
                  <a:pt x="919810" y="2373935"/>
                  <a:pt x="898474" y="2378659"/>
                  <a:pt x="882015" y="2391461"/>
                </a:cubicBezTo>
                <a:lnTo>
                  <a:pt x="758190" y="2487473"/>
                </a:lnTo>
                <a:cubicBezTo>
                  <a:pt x="742264" y="2499817"/>
                  <a:pt x="721766" y="2504694"/>
                  <a:pt x="702031" y="2500732"/>
                </a:cubicBezTo>
                <a:lnTo>
                  <a:pt x="469925" y="2454936"/>
                </a:lnTo>
                <a:cubicBezTo>
                  <a:pt x="456819" y="2452345"/>
                  <a:pt x="443332" y="2453564"/>
                  <a:pt x="430911" y="2458441"/>
                </a:cubicBezTo>
                <a:lnTo>
                  <a:pt x="325831" y="2499893"/>
                </a:lnTo>
                <a:cubicBezTo>
                  <a:pt x="314325" y="2504466"/>
                  <a:pt x="301828" y="2505837"/>
                  <a:pt x="289560" y="2503932"/>
                </a:cubicBezTo>
                <a:lnTo>
                  <a:pt x="58979" y="2468118"/>
                </a:lnTo>
                <a:cubicBezTo>
                  <a:pt x="25070" y="2462860"/>
                  <a:pt x="0" y="2433599"/>
                  <a:pt x="0" y="2399309"/>
                </a:cubicBezTo>
                <a:lnTo>
                  <a:pt x="0" y="3153308"/>
                </a:lnTo>
                <a:lnTo>
                  <a:pt x="12192000" y="3153308"/>
                </a:lnTo>
                <a:lnTo>
                  <a:pt x="12192000" y="0"/>
                </a:lnTo>
                <a:lnTo>
                  <a:pt x="10461269" y="0"/>
                </a:ln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85000"/>
                  <a:lumOff val="15000"/>
                </a:schemeClr>
              </a:gs>
            </a:gsLst>
            <a:lin ang="0" scaled="0"/>
          </a:gradFill>
          <a:ln w="7620" cap="flat">
            <a:noFill/>
            <a:prstDash val="solid"/>
            <a:miter/>
          </a:ln>
          <a:effectLst>
            <a:outerShdw blurRad="279400" dist="38100" dir="14280000" algn="t" rotWithShape="0">
              <a:schemeClr val="accent1">
                <a:lumMod val="50000"/>
                <a:alpha val="85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5" name="任意多边形: 形状 14"/>
          <p:cNvSpPr/>
          <p:nvPr>
            <p:custDataLst>
              <p:tags r:id="rId4"/>
            </p:custDataLst>
          </p:nvPr>
        </p:nvSpPr>
        <p:spPr>
          <a:xfrm>
            <a:off x="10502900" y="2438400"/>
            <a:ext cx="1689100" cy="2286635"/>
          </a:xfrm>
          <a:custGeom>
            <a:avLst/>
            <a:gdLst>
              <a:gd name="connsiteX0" fmla="*/ 0 w 1689201"/>
              <a:gd name="connsiteY0" fmla="*/ 0 h 6858000"/>
              <a:gd name="connsiteX1" fmla="*/ 1689202 w 1689201"/>
              <a:gd name="connsiteY1" fmla="*/ 0 h 6858000"/>
              <a:gd name="connsiteX2" fmla="*/ 1689202 w 1689201"/>
              <a:gd name="connsiteY2" fmla="*/ 6858000 h 6858000"/>
              <a:gd name="connsiteX3" fmla="*/ 0 w 16892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9201" h="6858000">
                <a:moveTo>
                  <a:pt x="0" y="0"/>
                </a:moveTo>
                <a:lnTo>
                  <a:pt x="1689202" y="0"/>
                </a:lnTo>
                <a:lnTo>
                  <a:pt x="1689202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56000">
                <a:schemeClr val="bg1"/>
              </a:gs>
              <a:gs pos="0">
                <a:schemeClr val="bg1">
                  <a:lumMod val="85000"/>
                  <a:lumOff val="15000"/>
                </a:schemeClr>
              </a:gs>
            </a:gsLst>
            <a:lin ang="0" scaled="0"/>
          </a:gradFill>
          <a:ln w="7620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6" name="任意多边形: 形状 15"/>
          <p:cNvSpPr/>
          <p:nvPr>
            <p:custDataLst>
              <p:tags r:id="rId5"/>
            </p:custDataLst>
          </p:nvPr>
        </p:nvSpPr>
        <p:spPr>
          <a:xfrm>
            <a:off x="10346055" y="954405"/>
            <a:ext cx="1332230" cy="672465"/>
          </a:xfrm>
          <a:custGeom>
            <a:avLst/>
            <a:gdLst>
              <a:gd name="connsiteX0" fmla="*/ 75 w 1332280"/>
              <a:gd name="connsiteY0" fmla="*/ 135712 h 672617"/>
              <a:gd name="connsiteX1" fmla="*/ 183566 w 1332280"/>
              <a:gd name="connsiteY1" fmla="*/ 231419 h 672617"/>
              <a:gd name="connsiteX2" fmla="*/ 287274 w 1332280"/>
              <a:gd name="connsiteY2" fmla="*/ 135712 h 672617"/>
              <a:gd name="connsiteX3" fmla="*/ 406907 w 1332280"/>
              <a:gd name="connsiteY3" fmla="*/ 181966 h 672617"/>
              <a:gd name="connsiteX4" fmla="*/ 550469 w 1332280"/>
              <a:gd name="connsiteY4" fmla="*/ 132512 h 672617"/>
              <a:gd name="connsiteX5" fmla="*/ 674141 w 1332280"/>
              <a:gd name="connsiteY5" fmla="*/ 132512 h 672617"/>
              <a:gd name="connsiteX6" fmla="*/ 765276 w 1332280"/>
              <a:gd name="connsiteY6" fmla="*/ 73609 h 672617"/>
              <a:gd name="connsiteX7" fmla="*/ 845667 w 1332280"/>
              <a:gd name="connsiteY7" fmla="*/ 139598 h 672617"/>
              <a:gd name="connsiteX8" fmla="*/ 981303 w 1332280"/>
              <a:gd name="connsiteY8" fmla="*/ 47854 h 672617"/>
              <a:gd name="connsiteX9" fmla="*/ 1204646 w 1332280"/>
              <a:gd name="connsiteY9" fmla="*/ 0 h 672617"/>
              <a:gd name="connsiteX10" fmla="*/ 1300352 w 1332280"/>
              <a:gd name="connsiteY10" fmla="*/ 115672 h 672617"/>
              <a:gd name="connsiteX11" fmla="*/ 1332281 w 1332280"/>
              <a:gd name="connsiteY11" fmla="*/ 566395 h 672617"/>
              <a:gd name="connsiteX12" fmla="*/ 63856 w 1332280"/>
              <a:gd name="connsiteY12" fmla="*/ 672617 h 672617"/>
              <a:gd name="connsiteX13" fmla="*/ 0 w 1332280"/>
              <a:gd name="connsiteY13" fmla="*/ 502539 h 672617"/>
              <a:gd name="connsiteX14" fmla="*/ 0 w 1332280"/>
              <a:gd name="connsiteY14" fmla="*/ 135712 h 672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32280" h="672617">
                <a:moveTo>
                  <a:pt x="75" y="135712"/>
                </a:moveTo>
                <a:lnTo>
                  <a:pt x="183566" y="231419"/>
                </a:lnTo>
                <a:cubicBezTo>
                  <a:pt x="183566" y="231419"/>
                  <a:pt x="263347" y="111785"/>
                  <a:pt x="287274" y="135712"/>
                </a:cubicBezTo>
                <a:cubicBezTo>
                  <a:pt x="311201" y="159639"/>
                  <a:pt x="359054" y="196367"/>
                  <a:pt x="406907" y="181966"/>
                </a:cubicBezTo>
                <a:cubicBezTo>
                  <a:pt x="454761" y="167564"/>
                  <a:pt x="518617" y="145313"/>
                  <a:pt x="550469" y="132512"/>
                </a:cubicBezTo>
                <a:cubicBezTo>
                  <a:pt x="582396" y="119710"/>
                  <a:pt x="674141" y="132512"/>
                  <a:pt x="674141" y="132512"/>
                </a:cubicBezTo>
                <a:lnTo>
                  <a:pt x="765276" y="73609"/>
                </a:lnTo>
                <a:lnTo>
                  <a:pt x="845667" y="139598"/>
                </a:lnTo>
                <a:lnTo>
                  <a:pt x="981303" y="47854"/>
                </a:lnTo>
                <a:lnTo>
                  <a:pt x="1204646" y="0"/>
                </a:lnTo>
                <a:lnTo>
                  <a:pt x="1300352" y="115672"/>
                </a:lnTo>
                <a:lnTo>
                  <a:pt x="1332281" y="566395"/>
                </a:lnTo>
                <a:lnTo>
                  <a:pt x="63856" y="672617"/>
                </a:lnTo>
                <a:lnTo>
                  <a:pt x="0" y="502539"/>
                </a:lnTo>
                <a:lnTo>
                  <a:pt x="0" y="135712"/>
                </a:lnTo>
                <a:close/>
              </a:path>
            </a:pathLst>
          </a:custGeom>
          <a:solidFill>
            <a:srgbClr val="DCDCDC"/>
          </a:solidFill>
          <a:ln w="76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7" name="任意多边形: 形状 16"/>
          <p:cNvSpPr/>
          <p:nvPr>
            <p:custDataLst>
              <p:tags r:id="rId6"/>
            </p:custDataLst>
          </p:nvPr>
        </p:nvSpPr>
        <p:spPr>
          <a:xfrm>
            <a:off x="10346055" y="1330325"/>
            <a:ext cx="1332230" cy="1108075"/>
          </a:xfrm>
          <a:custGeom>
            <a:avLst/>
            <a:gdLst>
              <a:gd name="connsiteX0" fmla="*/ 0 w 1332205"/>
              <a:gd name="connsiteY0" fmla="*/ 126797 h 1108024"/>
              <a:gd name="connsiteX1" fmla="*/ 111709 w 1332205"/>
              <a:gd name="connsiteY1" fmla="*/ 126797 h 1108024"/>
              <a:gd name="connsiteX2" fmla="*/ 223419 w 1332205"/>
              <a:gd name="connsiteY2" fmla="*/ 166649 h 1108024"/>
              <a:gd name="connsiteX3" fmla="*/ 422835 w 1332205"/>
              <a:gd name="connsiteY3" fmla="*/ 7087 h 1108024"/>
              <a:gd name="connsiteX4" fmla="*/ 710032 w 1332205"/>
              <a:gd name="connsiteY4" fmla="*/ 7087 h 1108024"/>
              <a:gd name="connsiteX5" fmla="*/ 957301 w 1332205"/>
              <a:gd name="connsiteY5" fmla="*/ 0 h 1108024"/>
              <a:gd name="connsiteX6" fmla="*/ 1124789 w 1332205"/>
              <a:gd name="connsiteY6" fmla="*/ 83287 h 1108024"/>
              <a:gd name="connsiteX7" fmla="*/ 1276350 w 1332205"/>
              <a:gd name="connsiteY7" fmla="*/ 0 h 1108024"/>
              <a:gd name="connsiteX8" fmla="*/ 1332205 w 1332205"/>
              <a:gd name="connsiteY8" fmla="*/ 47015 h 1108024"/>
              <a:gd name="connsiteX9" fmla="*/ 1332205 w 1332205"/>
              <a:gd name="connsiteY9" fmla="*/ 1052170 h 1108024"/>
              <a:gd name="connsiteX10" fmla="*/ 39853 w 1332205"/>
              <a:gd name="connsiteY10" fmla="*/ 1108024 h 1108024"/>
              <a:gd name="connsiteX11" fmla="*/ 0 w 1332205"/>
              <a:gd name="connsiteY11" fmla="*/ 126797 h 1108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32205" h="1108024">
                <a:moveTo>
                  <a:pt x="0" y="126797"/>
                </a:moveTo>
                <a:lnTo>
                  <a:pt x="111709" y="126797"/>
                </a:lnTo>
                <a:lnTo>
                  <a:pt x="223419" y="166649"/>
                </a:lnTo>
                <a:cubicBezTo>
                  <a:pt x="223419" y="166649"/>
                  <a:pt x="351054" y="23089"/>
                  <a:pt x="422835" y="7087"/>
                </a:cubicBezTo>
                <a:cubicBezTo>
                  <a:pt x="494614" y="-8839"/>
                  <a:pt x="710032" y="7087"/>
                  <a:pt x="710032" y="7087"/>
                </a:cubicBezTo>
                <a:lnTo>
                  <a:pt x="957301" y="0"/>
                </a:lnTo>
                <a:lnTo>
                  <a:pt x="1124789" y="83287"/>
                </a:lnTo>
                <a:lnTo>
                  <a:pt x="1276350" y="0"/>
                </a:lnTo>
                <a:lnTo>
                  <a:pt x="1332205" y="47015"/>
                </a:lnTo>
                <a:lnTo>
                  <a:pt x="1332205" y="1052170"/>
                </a:lnTo>
                <a:lnTo>
                  <a:pt x="39853" y="1108024"/>
                </a:lnTo>
                <a:lnTo>
                  <a:pt x="0" y="126797"/>
                </a:lnTo>
                <a:close/>
              </a:path>
            </a:pathLst>
          </a:custGeom>
          <a:gradFill>
            <a:gsLst>
              <a:gs pos="5870">
                <a:srgbClr val="CBCCD1"/>
              </a:gs>
              <a:gs pos="39110">
                <a:srgbClr val="FFFFFF"/>
              </a:gs>
              <a:gs pos="100000">
                <a:srgbClr val="B7B7B9"/>
              </a:gs>
            </a:gsLst>
            <a:lin ang="20990744" scaled="1"/>
          </a:gradFill>
          <a:ln w="76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任意多边形: 形状 17"/>
          <p:cNvSpPr/>
          <p:nvPr>
            <p:custDataLst>
              <p:tags r:id="rId7"/>
            </p:custDataLst>
          </p:nvPr>
        </p:nvSpPr>
        <p:spPr>
          <a:xfrm>
            <a:off x="10181590" y="1696085"/>
            <a:ext cx="1663700" cy="4096385"/>
          </a:xfrm>
          <a:custGeom>
            <a:avLst/>
            <a:gdLst>
              <a:gd name="connsiteX0" fmla="*/ 0 w 1663826"/>
              <a:gd name="connsiteY0" fmla="*/ 343357 h 4096435"/>
              <a:gd name="connsiteX1" fmla="*/ 140208 w 1663826"/>
              <a:gd name="connsiteY1" fmla="*/ 351053 h 4096435"/>
              <a:gd name="connsiteX2" fmla="*/ 275844 w 1663826"/>
              <a:gd name="connsiteY2" fmla="*/ 299237 h 4096435"/>
              <a:gd name="connsiteX3" fmla="*/ 379552 w 1663826"/>
              <a:gd name="connsiteY3" fmla="*/ 351053 h 4096435"/>
              <a:gd name="connsiteX4" fmla="*/ 499186 w 1663826"/>
              <a:gd name="connsiteY4" fmla="*/ 247345 h 4096435"/>
              <a:gd name="connsiteX5" fmla="*/ 722528 w 1663826"/>
              <a:gd name="connsiteY5" fmla="*/ 247345 h 4096435"/>
              <a:gd name="connsiteX6" fmla="*/ 762380 w 1663826"/>
              <a:gd name="connsiteY6" fmla="*/ 167564 h 4096435"/>
              <a:gd name="connsiteX7" fmla="*/ 838200 w 1663826"/>
              <a:gd name="connsiteY7" fmla="*/ 187985 h 4096435"/>
              <a:gd name="connsiteX8" fmla="*/ 898017 w 1663826"/>
              <a:gd name="connsiteY8" fmla="*/ 259308 h 4096435"/>
              <a:gd name="connsiteX9" fmla="*/ 993724 w 1663826"/>
              <a:gd name="connsiteY9" fmla="*/ 167564 h 4096435"/>
              <a:gd name="connsiteX10" fmla="*/ 1089431 w 1663826"/>
              <a:gd name="connsiteY10" fmla="*/ 79781 h 4096435"/>
              <a:gd name="connsiteX11" fmla="*/ 1193139 w 1663826"/>
              <a:gd name="connsiteY11" fmla="*/ 0 h 4096435"/>
              <a:gd name="connsiteX12" fmla="*/ 1304849 w 1663826"/>
              <a:gd name="connsiteY12" fmla="*/ 0 h 4096435"/>
              <a:gd name="connsiteX13" fmla="*/ 1360703 w 1663826"/>
              <a:gd name="connsiteY13" fmla="*/ 0 h 4096435"/>
              <a:gd name="connsiteX14" fmla="*/ 1408557 w 1663826"/>
              <a:gd name="connsiteY14" fmla="*/ 55855 h 4096435"/>
              <a:gd name="connsiteX15" fmla="*/ 1480338 w 1663826"/>
              <a:gd name="connsiteY15" fmla="*/ 0 h 4096435"/>
              <a:gd name="connsiteX16" fmla="*/ 1504265 w 1663826"/>
              <a:gd name="connsiteY16" fmla="*/ 127635 h 4096435"/>
              <a:gd name="connsiteX17" fmla="*/ 1663827 w 1663826"/>
              <a:gd name="connsiteY17" fmla="*/ 3845128 h 4096435"/>
              <a:gd name="connsiteX18" fmla="*/ 1536192 w 1663826"/>
              <a:gd name="connsiteY18" fmla="*/ 3845128 h 4096435"/>
              <a:gd name="connsiteX19" fmla="*/ 1432484 w 1663826"/>
              <a:gd name="connsiteY19" fmla="*/ 3924910 h 4096435"/>
              <a:gd name="connsiteX20" fmla="*/ 1288923 w 1663826"/>
              <a:gd name="connsiteY20" fmla="*/ 3965600 h 4096435"/>
              <a:gd name="connsiteX21" fmla="*/ 1193216 w 1663826"/>
              <a:gd name="connsiteY21" fmla="*/ 4020693 h 4096435"/>
              <a:gd name="connsiteX22" fmla="*/ 1025728 w 1663826"/>
              <a:gd name="connsiteY22" fmla="*/ 4076548 h 4096435"/>
              <a:gd name="connsiteX23" fmla="*/ 770458 w 1663826"/>
              <a:gd name="connsiteY23" fmla="*/ 4076548 h 4096435"/>
              <a:gd name="connsiteX24" fmla="*/ 687400 w 1663826"/>
              <a:gd name="connsiteY24" fmla="*/ 4096436 h 4096435"/>
              <a:gd name="connsiteX25" fmla="*/ 626821 w 1663826"/>
              <a:gd name="connsiteY25" fmla="*/ 4020769 h 4096435"/>
              <a:gd name="connsiteX26" fmla="*/ 499186 w 1663826"/>
              <a:gd name="connsiteY26" fmla="*/ 4012768 h 4096435"/>
              <a:gd name="connsiteX27" fmla="*/ 347624 w 1663826"/>
              <a:gd name="connsiteY27" fmla="*/ 3965677 h 4096435"/>
              <a:gd name="connsiteX28" fmla="*/ 242392 w 1663826"/>
              <a:gd name="connsiteY28" fmla="*/ 3907308 h 4096435"/>
              <a:gd name="connsiteX29" fmla="*/ 0 w 1663826"/>
              <a:gd name="connsiteY29" fmla="*/ 343357 h 4096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663826" h="4096435">
                <a:moveTo>
                  <a:pt x="0" y="343357"/>
                </a:moveTo>
                <a:lnTo>
                  <a:pt x="140208" y="351053"/>
                </a:lnTo>
                <a:lnTo>
                  <a:pt x="275844" y="299237"/>
                </a:lnTo>
                <a:lnTo>
                  <a:pt x="379552" y="351053"/>
                </a:lnTo>
                <a:cubicBezTo>
                  <a:pt x="379552" y="351053"/>
                  <a:pt x="459334" y="255346"/>
                  <a:pt x="499186" y="247345"/>
                </a:cubicBezTo>
                <a:cubicBezTo>
                  <a:pt x="539039" y="239344"/>
                  <a:pt x="722528" y="247345"/>
                  <a:pt x="722528" y="247345"/>
                </a:cubicBezTo>
                <a:lnTo>
                  <a:pt x="762380" y="167564"/>
                </a:lnTo>
                <a:lnTo>
                  <a:pt x="838200" y="187985"/>
                </a:lnTo>
                <a:lnTo>
                  <a:pt x="898017" y="259308"/>
                </a:lnTo>
                <a:lnTo>
                  <a:pt x="993724" y="167564"/>
                </a:lnTo>
                <a:lnTo>
                  <a:pt x="1089431" y="79781"/>
                </a:lnTo>
                <a:lnTo>
                  <a:pt x="1193139" y="0"/>
                </a:lnTo>
                <a:lnTo>
                  <a:pt x="1304849" y="0"/>
                </a:lnTo>
                <a:lnTo>
                  <a:pt x="1360703" y="0"/>
                </a:lnTo>
                <a:lnTo>
                  <a:pt x="1408557" y="55855"/>
                </a:lnTo>
                <a:lnTo>
                  <a:pt x="1480338" y="0"/>
                </a:lnTo>
                <a:lnTo>
                  <a:pt x="1504265" y="127635"/>
                </a:lnTo>
                <a:lnTo>
                  <a:pt x="1663827" y="3845128"/>
                </a:lnTo>
                <a:lnTo>
                  <a:pt x="1536192" y="3845128"/>
                </a:lnTo>
                <a:lnTo>
                  <a:pt x="1432484" y="3924910"/>
                </a:lnTo>
                <a:lnTo>
                  <a:pt x="1288923" y="3965600"/>
                </a:lnTo>
                <a:lnTo>
                  <a:pt x="1193216" y="4020693"/>
                </a:lnTo>
                <a:lnTo>
                  <a:pt x="1025728" y="4076548"/>
                </a:lnTo>
                <a:lnTo>
                  <a:pt x="770458" y="4076548"/>
                </a:lnTo>
                <a:lnTo>
                  <a:pt x="687400" y="4096436"/>
                </a:lnTo>
                <a:lnTo>
                  <a:pt x="626821" y="4020769"/>
                </a:lnTo>
                <a:lnTo>
                  <a:pt x="499186" y="4012768"/>
                </a:lnTo>
                <a:lnTo>
                  <a:pt x="347624" y="3965677"/>
                </a:lnTo>
                <a:lnTo>
                  <a:pt x="242392" y="3907308"/>
                </a:lnTo>
                <a:lnTo>
                  <a:pt x="0" y="343357"/>
                </a:lnTo>
                <a:close/>
              </a:path>
            </a:pathLst>
          </a:custGeom>
          <a:solidFill>
            <a:srgbClr val="DCDCDC"/>
          </a:solidFill>
          <a:ln w="76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任意多边形: 形状 18"/>
          <p:cNvSpPr/>
          <p:nvPr>
            <p:custDataLst>
              <p:tags r:id="rId8"/>
            </p:custDataLst>
          </p:nvPr>
        </p:nvSpPr>
        <p:spPr>
          <a:xfrm>
            <a:off x="10194290" y="1823720"/>
            <a:ext cx="1651635" cy="3837940"/>
          </a:xfrm>
          <a:custGeom>
            <a:avLst/>
            <a:gdLst>
              <a:gd name="connsiteX0" fmla="*/ 0 w 1651329"/>
              <a:gd name="connsiteY0" fmla="*/ 295199 h 3837911"/>
              <a:gd name="connsiteX1" fmla="*/ 103708 w 1651329"/>
              <a:gd name="connsiteY1" fmla="*/ 335051 h 3837911"/>
              <a:gd name="connsiteX2" fmla="*/ 263270 w 1651329"/>
              <a:gd name="connsiteY2" fmla="*/ 295199 h 3837911"/>
              <a:gd name="connsiteX3" fmla="*/ 422834 w 1651329"/>
              <a:gd name="connsiteY3" fmla="*/ 295199 h 3837911"/>
              <a:gd name="connsiteX4" fmla="*/ 749884 w 1651329"/>
              <a:gd name="connsiteY4" fmla="*/ 207416 h 3837911"/>
              <a:gd name="connsiteX5" fmla="*/ 941374 w 1651329"/>
              <a:gd name="connsiteY5" fmla="*/ 271272 h 3837911"/>
              <a:gd name="connsiteX6" fmla="*/ 1061009 w 1651329"/>
              <a:gd name="connsiteY6" fmla="*/ 167564 h 3837911"/>
              <a:gd name="connsiteX7" fmla="*/ 1212571 w 1651329"/>
              <a:gd name="connsiteY7" fmla="*/ 167564 h 3837911"/>
              <a:gd name="connsiteX8" fmla="*/ 1324279 w 1651329"/>
              <a:gd name="connsiteY8" fmla="*/ 87782 h 3837911"/>
              <a:gd name="connsiteX9" fmla="*/ 1491767 w 1651329"/>
              <a:gd name="connsiteY9" fmla="*/ 0 h 3837911"/>
              <a:gd name="connsiteX10" fmla="*/ 1651330 w 1651329"/>
              <a:gd name="connsiteY10" fmla="*/ 3494075 h 3837911"/>
              <a:gd name="connsiteX11" fmla="*/ 1531696 w 1651329"/>
              <a:gd name="connsiteY11" fmla="*/ 3629711 h 3837911"/>
              <a:gd name="connsiteX12" fmla="*/ 1380134 w 1651329"/>
              <a:gd name="connsiteY12" fmla="*/ 3677564 h 3837911"/>
              <a:gd name="connsiteX13" fmla="*/ 1140790 w 1651329"/>
              <a:gd name="connsiteY13" fmla="*/ 3781273 h 3837911"/>
              <a:gd name="connsiteX14" fmla="*/ 909447 w 1651329"/>
              <a:gd name="connsiteY14" fmla="*/ 3837127 h 3837911"/>
              <a:gd name="connsiteX15" fmla="*/ 494614 w 1651329"/>
              <a:gd name="connsiteY15" fmla="*/ 3789274 h 3837911"/>
              <a:gd name="connsiteX16" fmla="*/ 231343 w 1651329"/>
              <a:gd name="connsiteY16" fmla="*/ 3693567 h 3837911"/>
              <a:gd name="connsiteX17" fmla="*/ 0 w 1651329"/>
              <a:gd name="connsiteY17" fmla="*/ 295199 h 383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51329" h="3837911">
                <a:moveTo>
                  <a:pt x="0" y="295199"/>
                </a:moveTo>
                <a:lnTo>
                  <a:pt x="103708" y="335051"/>
                </a:lnTo>
                <a:lnTo>
                  <a:pt x="263270" y="295199"/>
                </a:lnTo>
                <a:lnTo>
                  <a:pt x="422834" y="295199"/>
                </a:lnTo>
                <a:lnTo>
                  <a:pt x="749884" y="207416"/>
                </a:lnTo>
                <a:lnTo>
                  <a:pt x="941374" y="271272"/>
                </a:lnTo>
                <a:lnTo>
                  <a:pt x="1061009" y="167564"/>
                </a:lnTo>
                <a:lnTo>
                  <a:pt x="1212571" y="167564"/>
                </a:lnTo>
                <a:lnTo>
                  <a:pt x="1324279" y="87782"/>
                </a:lnTo>
                <a:lnTo>
                  <a:pt x="1491767" y="0"/>
                </a:lnTo>
                <a:lnTo>
                  <a:pt x="1651330" y="3494075"/>
                </a:lnTo>
                <a:cubicBezTo>
                  <a:pt x="1651330" y="3494075"/>
                  <a:pt x="1563547" y="3629711"/>
                  <a:pt x="1531696" y="3629711"/>
                </a:cubicBezTo>
                <a:cubicBezTo>
                  <a:pt x="1499768" y="3629711"/>
                  <a:pt x="1380134" y="3677564"/>
                  <a:pt x="1380134" y="3677564"/>
                </a:cubicBezTo>
                <a:cubicBezTo>
                  <a:pt x="1380134" y="3677564"/>
                  <a:pt x="1204646" y="3749345"/>
                  <a:pt x="1140790" y="3781273"/>
                </a:cubicBezTo>
                <a:cubicBezTo>
                  <a:pt x="1076934" y="3813200"/>
                  <a:pt x="973302" y="3829126"/>
                  <a:pt x="909447" y="3837127"/>
                </a:cubicBezTo>
                <a:cubicBezTo>
                  <a:pt x="845591" y="3845128"/>
                  <a:pt x="542467" y="3789274"/>
                  <a:pt x="494614" y="3789274"/>
                </a:cubicBezTo>
                <a:cubicBezTo>
                  <a:pt x="446761" y="3789274"/>
                  <a:pt x="303123" y="3813200"/>
                  <a:pt x="231343" y="3693567"/>
                </a:cubicBezTo>
                <a:lnTo>
                  <a:pt x="0" y="295199"/>
                </a:lnTo>
                <a:close/>
              </a:path>
            </a:pathLst>
          </a:custGeom>
          <a:gradFill>
            <a:gsLst>
              <a:gs pos="5870">
                <a:srgbClr val="CBCCD1"/>
              </a:gs>
              <a:gs pos="39110">
                <a:srgbClr val="FFFFFF"/>
              </a:gs>
              <a:gs pos="100000">
                <a:srgbClr val="B7B7B9"/>
              </a:gs>
            </a:gsLst>
            <a:lin ang="0" scaled="1"/>
          </a:gradFill>
          <a:ln w="76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1019175" y="2294255"/>
            <a:ext cx="8693150" cy="883285"/>
          </a:xfrm>
        </p:spPr>
        <p:txBody>
          <a:bodyPr anchor="b" anchorCtr="0">
            <a:normAutofit fontScale="90000"/>
          </a:bodyPr>
          <a:lstStyle/>
          <a:p>
            <a:pPr marL="0" indent="0" fontAlgn="auto">
              <a:lnSpc>
                <a:spcPct val="150000"/>
              </a:lnSpc>
            </a:pPr>
            <a:r>
              <a:rPr lang="zh-CN" altLang="en-US" sz="4445" i="1" spc="300">
                <a:solidFill>
                  <a:srgbClr val="FFFFFF"/>
                </a:solidFill>
                <a:uFillTx/>
                <a:latin typeface="+mj-ea"/>
                <a:sym typeface="+mn-ea"/>
              </a:rPr>
              <a:t>Quick Question:</a:t>
            </a:r>
            <a:endParaRPr lang="zh-CN" altLang="en-US" sz="4445" i="1" spc="300">
              <a:solidFill>
                <a:srgbClr val="FFFFFF"/>
              </a:solidFill>
              <a:uFillTx/>
              <a:latin typeface="+mj-ea"/>
              <a:sym typeface="+mn-ea"/>
            </a:endParaRPr>
          </a:p>
        </p:txBody>
      </p:sp>
      <p:sp>
        <p:nvSpPr>
          <p:cNvPr id="40" name="文本框 39"/>
          <p:cNvSpPr txBox="1"/>
          <p:nvPr>
            <p:custDataLst>
              <p:tags r:id="rId10"/>
            </p:custDataLst>
          </p:nvPr>
        </p:nvSpPr>
        <p:spPr>
          <a:xfrm>
            <a:off x="1019175" y="3266440"/>
            <a:ext cx="8693785" cy="1616710"/>
          </a:xfrm>
          <a:prstGeom prst="rect">
            <a:avLst/>
          </a:prstGeom>
          <a:noFill/>
        </p:spPr>
        <p:txBody>
          <a:bodyPr wrap="square" lIns="0">
            <a:normAutofit fontScale="37500"/>
            <a:scene3d>
              <a:camera prst="orthographicFront"/>
              <a:lightRig rig="threePt" dir="t"/>
            </a:scene3d>
            <a:sp3d extrusionH="381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 fontAlgn="auto">
              <a:lnSpc>
                <a:spcPct val="150000"/>
              </a:lnSpc>
              <a:spcAft>
                <a:spcPts val="800"/>
              </a:spcAft>
            </a:pPr>
            <a:r>
              <a:rPr lang="zh-CN" altLang="en-US" sz="8000" b="1" i="1" spc="150" dirty="0">
                <a:ln>
                  <a:noFill/>
                </a:ln>
                <a:solidFill>
                  <a:srgbClr val="FFFFFF"/>
                </a:solidFill>
                <a:uFillTx/>
                <a:sym typeface="+mn-ea"/>
              </a:rPr>
              <a:t>What is China’s approach to this situation?</a:t>
            </a:r>
            <a:endParaRPr lang="zh-CN" altLang="en-US" sz="8000" b="1" i="1" spc="150" dirty="0">
              <a:ln>
                <a:noFill/>
              </a:ln>
              <a:solidFill>
                <a:srgbClr val="FFFFFF"/>
              </a:solidFill>
              <a:uFillTx/>
              <a:sym typeface="+mn-ea"/>
            </a:endParaRPr>
          </a:p>
        </p:txBody>
      </p:sp>
    </p:spTree>
    <p:custDataLst>
      <p:tags r:id="rId11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1"/>
  <p:tag name="KSO_WM_UNIT_ID" val="diagram20234407_1*l_h_i*1_2_1"/>
  <p:tag name="KSO_WM_TEMPLATE_CATEGORY" val="diagram"/>
  <p:tag name="KSO_WM_TEMPLATE_INDEX" val="20234407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4"/>
  <p:tag name="KSO_WM_DIAGRAM_VIRTUALLY_FRAME" val="{&quot;height&quot;:419.3139738644577,&quot;left&quot;:55.013858267716536,&quot;top&quot;:92.95267716535433,&quot;width&quot;:850.707165354330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600000023841857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-2"/>
  <p:tag name="KSO_WM_UNIT_TEXT_FILL_FORE_SCHEMECOLOR_INDEX" val="1"/>
  <p:tag name="KSO_WM_UNIT_TEXT_FILL_TYPE" val="1"/>
  <p:tag name="KSO_WM_UNIT_USESOURCEFORMAT_APPLY" val="1"/>
</p:tagLst>
</file>

<file path=ppt/tags/tag100.xml><?xml version="1.0" encoding="utf-8"?>
<p:tagLst xmlns:p="http://schemas.openxmlformats.org/presentationml/2006/main">
  <p:tag name="KSO_WM_DIAGRAM_VIRTUALLY_FRAME" val="{&quot;height&quot;:414.0188188976378,&quot;left&quot;:76.25,&quot;top&quot;:91.6,&quot;width&quot;:808.05}"/>
</p:tagLst>
</file>

<file path=ppt/tags/tag101.xml><?xml version="1.0" encoding="utf-8"?>
<p:tagLst xmlns:p="http://schemas.openxmlformats.org/presentationml/2006/main">
  <p:tag name="KSO_WM_DIAGRAM_VIRTUALLY_FRAME" val="{&quot;height&quot;:414.0188188976378,&quot;left&quot;:76.25,&quot;top&quot;:91.6,&quot;width&quot;:808.05}"/>
</p:tagLst>
</file>

<file path=ppt/tags/tag102.xml><?xml version="1.0" encoding="utf-8"?>
<p:tagLst xmlns:p="http://schemas.openxmlformats.org/presentationml/2006/main">
  <p:tag name="KSO_WM_DIAGRAM_VIRTUALLY_FRAME" val="{&quot;height&quot;:372.5932283464566,&quot;left&quot;:59.18314960629921,&quot;top&quot;:105,&quot;width&quot;:847.8168503937007}"/>
</p:tagLst>
</file>

<file path=ppt/tags/tag103.xml><?xml version="1.0" encoding="utf-8"?>
<p:tagLst xmlns:p="http://schemas.openxmlformats.org/presentationml/2006/main">
  <p:tag name="KSO_WM_DIAGRAM_VIRTUALLY_FRAME" val="{&quot;height&quot;:372.5932283464566,&quot;left&quot;:59.18314960629921,&quot;top&quot;:105,&quot;width&quot;:847.8168503937007}"/>
</p:tagLst>
</file>

<file path=ppt/tags/tag104.xml><?xml version="1.0" encoding="utf-8"?>
<p:tagLst xmlns:p="http://schemas.openxmlformats.org/presentationml/2006/main">
  <p:tag name="KSO_WM_DIAGRAM_VIRTUALLY_FRAME" val="{&quot;height&quot;:372.5932283464566,&quot;left&quot;:59.18314960629921,&quot;top&quot;:105,&quot;width&quot;:847.8168503937007}"/>
</p:tagLst>
</file>

<file path=ppt/tags/tag105.xml><?xml version="1.0" encoding="utf-8"?>
<p:tagLst xmlns:p="http://schemas.openxmlformats.org/presentationml/2006/main">
  <p:tag name="KSO_WM_DIAGRAM_VIRTUALLY_FRAME" val="{&quot;height&quot;:372.5932283464566,&quot;left&quot;:59.18314960629921,&quot;top&quot;:105,&quot;width&quot;:847.8168503937007}"/>
</p:tagLst>
</file>

<file path=ppt/tags/tag106.xml><?xml version="1.0" encoding="utf-8"?>
<p:tagLst xmlns:p="http://schemas.openxmlformats.org/presentationml/2006/main">
  <p:tag name="KSO_WM_DIAGRAM_VIRTUALLY_FRAME" val="{&quot;height&quot;:372.5932283464566,&quot;left&quot;:59.18314960629921,&quot;top&quot;:105,&quot;width&quot;:847.8168503937007}"/>
</p:tagLst>
</file>

<file path=ppt/tags/tag107.xml><?xml version="1.0" encoding="utf-8"?>
<p:tagLst xmlns:p="http://schemas.openxmlformats.org/presentationml/2006/main">
  <p:tag name="KSO_WM_DIAGRAM_VIRTUALLY_FRAME" val="{&quot;height&quot;:372.5932283464566,&quot;left&quot;:59.18314960629921,&quot;top&quot;:105,&quot;width&quot;:847.8168503937007}"/>
</p:tagLst>
</file>

<file path=ppt/tags/tag108.xml><?xml version="1.0" encoding="utf-8"?>
<p:tagLst xmlns:p="http://schemas.openxmlformats.org/presentationml/2006/main">
  <p:tag name="KSO_WM_DIAGRAM_VIRTUALLY_FRAME" val="{&quot;height&quot;:372.5932283464566,&quot;left&quot;:59.18314960629921,&quot;top&quot;:105,&quot;width&quot;:847.8168503937007}"/>
</p:tagLst>
</file>

<file path=ppt/tags/tag109.xml><?xml version="1.0" encoding="utf-8"?>
<p:tagLst xmlns:p="http://schemas.openxmlformats.org/presentationml/2006/main">
  <p:tag name="KSO_WM_DIAGRAM_VIRTUALLY_FRAME" val="{&quot;height&quot;:512.6212598425197,&quot;left&quot;:0,&quot;top&quot;:-4.5474735088646414e-14,&quot;width&quot;:960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diagram20234407_1*l_h_i*1_1_1"/>
  <p:tag name="KSO_WM_TEMPLATE_CATEGORY" val="diagram"/>
  <p:tag name="KSO_WM_TEMPLATE_INDEX" val="20234407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4"/>
  <p:tag name="KSO_WM_DIAGRAM_VIRTUALLY_FRAME" val="{&quot;height&quot;:419.3139738644577,&quot;left&quot;:55.013858267716536,&quot;top&quot;:92.95267716535433,&quot;width&quot;:850.707165354330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7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-2"/>
  <p:tag name="KSO_WM_UNIT_TEXT_FILL_FORE_SCHEMECOLOR_INDEX" val="1"/>
  <p:tag name="KSO_WM_UNIT_TEXT_FILL_TYPE" val="1"/>
  <p:tag name="KSO_WM_UNIT_USESOURCEFORMAT_APPLY" val="1"/>
</p:tagLst>
</file>

<file path=ppt/tags/tag110.xml><?xml version="1.0" encoding="utf-8"?>
<p:tagLst xmlns:p="http://schemas.openxmlformats.org/presentationml/2006/main">
  <p:tag name="KSO_WM_DIAGRAM_VIRTUALLY_FRAME" val="{&quot;height&quot;:512.6212598425197,&quot;left&quot;:0,&quot;top&quot;:-4.5474735088646414e-14,&quot;width&quot;:960}"/>
</p:tagLst>
</file>

<file path=ppt/tags/tag111.xml><?xml version="1.0" encoding="utf-8"?>
<p:tagLst xmlns:p="http://schemas.openxmlformats.org/presentationml/2006/main">
  <p:tag name="KSO_WM_DIAGRAM_VIRTUALLY_FRAME" val="{&quot;height&quot;:512.6212598425197,&quot;left&quot;:0,&quot;top&quot;:-4.5474735088646414e-14,&quot;width&quot;:960}"/>
</p:tagLst>
</file>

<file path=ppt/tags/tag112.xml><?xml version="1.0" encoding="utf-8"?>
<p:tagLst xmlns:p="http://schemas.openxmlformats.org/presentationml/2006/main">
  <p:tag name="KSO_WM_DIAGRAM_VIRTUALLY_FRAME" val="{&quot;height&quot;:512.6212598425197,&quot;left&quot;:0,&quot;top&quot;:-4.5474735088646414e-14,&quot;width&quot;:960}"/>
</p:tagLst>
</file>

<file path=ppt/tags/tag113.xml><?xml version="1.0" encoding="utf-8"?>
<p:tagLst xmlns:p="http://schemas.openxmlformats.org/presentationml/2006/main">
  <p:tag name="KSO_WM_DIAGRAM_VIRTUALLY_FRAME" val="{&quot;height&quot;:512.6212598425197,&quot;left&quot;:0,&quot;top&quot;:-4.5474735088646414e-14,&quot;width&quot;:960}"/>
</p:tagLst>
</file>

<file path=ppt/tags/tag114.xml><?xml version="1.0" encoding="utf-8"?>
<p:tagLst xmlns:p="http://schemas.openxmlformats.org/presentationml/2006/main">
  <p:tag name="KSO_WM_DIAGRAM_VIRTUALLY_FRAME" val="{&quot;height&quot;:512.6212598425197,&quot;left&quot;:0,&quot;top&quot;:-4.5474735088646414e-14,&quot;width&quot;:960}"/>
</p:tagLst>
</file>

<file path=ppt/tags/tag115.xml><?xml version="1.0" encoding="utf-8"?>
<p:tagLst xmlns:p="http://schemas.openxmlformats.org/presentationml/2006/main">
  <p:tag name="KSO_WM_DIAGRAM_VIRTUALLY_FRAME" val="{&quot;height&quot;:512.6212598425197,&quot;left&quot;:0,&quot;top&quot;:-4.5474735088646414e-14,&quot;width&quot;:960}"/>
</p:tagLst>
</file>

<file path=ppt/tags/tag116.xml><?xml version="1.0" encoding="utf-8"?>
<p:tagLst xmlns:p="http://schemas.openxmlformats.org/presentationml/2006/main">
  <p:tag name="KSO_WM_DIAGRAM_VIRTUALLY_FRAME" val="{&quot;height&quot;:512.6212598425197,&quot;left&quot;:0,&quot;top&quot;:-4.5474735088646414e-14,&quot;width&quot;:960}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5212_1*i*1"/>
  <p:tag name="KSO_WM_TEMPLATE_CATEGORY" val="custom"/>
  <p:tag name="KSO_WM_TEMPLATE_INDEX" val="20235212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5212_1*i*2"/>
  <p:tag name="KSO_WM_TEMPLATE_CATEGORY" val="custom"/>
  <p:tag name="KSO_WM_TEMPLATE_INDEX" val="2023521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5212_1*i*3"/>
  <p:tag name="KSO_WM_TEMPLATE_CATEGORY" val="custom"/>
  <p:tag name="KSO_WM_TEMPLATE_INDEX" val="20235212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4_1"/>
  <p:tag name="KSO_WM_UNIT_ID" val="diagram20234407_1*l_h_i*1_4_1"/>
  <p:tag name="KSO_WM_TEMPLATE_CATEGORY" val="diagram"/>
  <p:tag name="KSO_WM_TEMPLATE_INDEX" val="20234407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4"/>
  <p:tag name="KSO_WM_DIAGRAM_VIRTUALLY_FRAME" val="{&quot;height&quot;:419.3139738644577,&quot;left&quot;:55.013858267716536,&quot;top&quot;:92.95267716535433,&quot;width&quot;:850.707165354330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0000001192092896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-2"/>
  <p:tag name="KSO_WM_UNIT_TEXT_FILL_FORE_SCHEMECOLOR_INDEX" val="1"/>
  <p:tag name="KSO_WM_UNIT_TEXT_FILL_TYPE" val="1"/>
  <p:tag name="KSO_WM_UNIT_USESOURCEFORMAT_APPLY" val="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5212_1*i*4"/>
  <p:tag name="KSO_WM_TEMPLATE_CATEGORY" val="custom"/>
  <p:tag name="KSO_WM_TEMPLATE_INDEX" val="20235212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5212_1*i*5"/>
  <p:tag name="KSO_WM_TEMPLATE_CATEGORY" val="custom"/>
  <p:tag name="KSO_WM_TEMPLATE_INDEX" val="20235212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5212_1*i*6"/>
  <p:tag name="KSO_WM_TEMPLATE_CATEGORY" val="custom"/>
  <p:tag name="KSO_WM_TEMPLATE_INDEX" val="20235212"/>
  <p:tag name="KSO_WM_UNIT_LAYERLEVEL" val="1"/>
  <p:tag name="KSO_WM_TAG_VERSION" val="3.0"/>
  <p:tag name="KSO_WM_BEAUTIFY_FLAG" val="#wm#"/>
  <p:tag name="KSO_WM_UNIT_TYPE" val="i"/>
  <p:tag name="KSO_WM_UNIT_INDEX" val="6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5212_1*i*7"/>
  <p:tag name="KSO_WM_TEMPLATE_CATEGORY" val="custom"/>
  <p:tag name="KSO_WM_TEMPLATE_INDEX" val="20235212"/>
  <p:tag name="KSO_WM_UNIT_LAYERLEVEL" val="1"/>
  <p:tag name="KSO_WM_TAG_VERSION" val="3.0"/>
  <p:tag name="KSO_WM_BEAUTIFY_FLAG" val="#wm#"/>
  <p:tag name="KSO_WM_UNIT_TYPE" val="i"/>
  <p:tag name="KSO_WM_UNIT_INDEX" val="7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5212_1*i*8"/>
  <p:tag name="KSO_WM_TEMPLATE_CATEGORY" val="custom"/>
  <p:tag name="KSO_WM_TEMPLATE_INDEX" val="20235212"/>
  <p:tag name="KSO_WM_UNIT_LAYERLEVEL" val="1"/>
  <p:tag name="KSO_WM_TAG_VERSION" val="3.0"/>
  <p:tag name="KSO_WM_BEAUTIFY_FLAG" val="#wm#"/>
  <p:tag name="KSO_WM_UNIT_TYPE" val="i"/>
  <p:tag name="KSO_WM_UNIT_INDEX" val="8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5212_1*a*1"/>
  <p:tag name="KSO_WM_TEMPLATE_CATEGORY" val="custom"/>
  <p:tag name="KSO_WM_TEMPLATE_INDEX" val="20235212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添加标题"/>
  <p:tag name="KSO_WM_UNIT_TEXT_TYPE" val="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5212_1*f*1"/>
  <p:tag name="KSO_WM_TEMPLATE_CATEGORY" val="custom"/>
  <p:tag name="KSO_WM_TEMPLATE_INDEX" val="20235212"/>
  <p:tag name="KSO_WM_UNIT_LAYERLEVEL" val="1"/>
  <p:tag name="KSO_WM_TAG_VERSION" val="3.0"/>
  <p:tag name="KSO_WM_UNIT_SUBTYPE" val="a"/>
  <p:tag name="KSO_WM_UNIT_NOCLEAR" val="0"/>
  <p:tag name="KSO_WM_UNIT_VALUE" val="36"/>
  <p:tag name="KSO_WM_UNIT_TYPE" val="f"/>
  <p:tag name="KSO_WM_UNIT_INDEX" val="1"/>
  <p:tag name="KSO_WM_DIAGRAM_VERSION" val="3"/>
  <p:tag name="KSO_WM_DIAGRAM_COLOR_TRICK" val="1"/>
  <p:tag name="KSO_WM_DIAGRAM_COLOR_TEXT_CAN_REMOVE" val="n"/>
  <p:tag name="KSO_WM_DIAGRAM_MAX_ITEMCNT" val="4"/>
  <p:tag name="KSO_WM_DIAGRAM_MIN_ITEMCNT" val="1"/>
  <p:tag name="KSO_WM_DIAGRAM_VIRTUALLY_FRAME" val="{&quot;height&quot;:335.95001220703125,&quot;left&quot;:60.61255768062565,&quot;top&quot;:141.03208051065758,&quot;width&quot;:343.7749633789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添加文本"/>
</p:tagLst>
</file>

<file path=ppt/tags/tag127.xml><?xml version="1.0" encoding="utf-8"?>
<p:tagLst xmlns:p="http://schemas.openxmlformats.org/presentationml/2006/main">
  <p:tag name="KSO_WM_SLIDE_ID" val="custom20235212_1"/>
  <p:tag name="KSO_WM_TEMPLATE_SUBCATEGORY" val="0"/>
  <p:tag name="KSO_WM_TEMPLATE_MASTER_TYPE" val="0"/>
  <p:tag name="KSO_WM_TEMPLATE_COLOR_TYPE" val="0"/>
  <p:tag name="KSO_WM_SLIDE_TYPE" val="text"/>
  <p:tag name="KSO_WM_SLIDE_SUBTYPE" val="picTxt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5212"/>
  <p:tag name="KSO_WM_SLIDE_LAYOUT" val="a_f"/>
  <p:tag name="KSO_WM_SLIDE_LAYOUT_CNT" val="1_1"/>
  <p:tag name="KSO_WM_TEMPLATE_THUMBS_INDEX" val="1、4、7、12、13、14、15、16、17、18、20、24、25、28、33、36、40、43、44"/>
  <p:tag name="KSO_WM_SLIDE_SIZE" val="960*539"/>
  <p:tag name="KSO_WM_SLIDE_POSITION" val="0*0"/>
</p:tagLst>
</file>

<file path=ppt/tags/tag12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4875_1*a*1"/>
  <p:tag name="KSO_WM_TEMPLATE_CATEGORY" val="diagram"/>
  <p:tag name="KSO_WM_TEMPLATE_INDEX" val="20234875"/>
  <p:tag name="KSO_WM_UNIT_LAYERLEVEL" val="1"/>
  <p:tag name="KSO_WM_TAG_VERSION" val="3.0"/>
  <p:tag name="KSO_WM_BEAUTIFY_FLAG" val="#wm#"/>
  <p:tag name="KSO_WM_DIAGRAM_GROUP_CODE" val="l1-1"/>
  <p:tag name="KSO_WM_UNIT_TEXT_TYPE" val="1"/>
  <p:tag name="KSO_WM_UNIT_PRESET_TEXT" val="单击此处添加标题"/>
  <p:tag name="KSO_WM_UNIT_TEXT_FILL_FORE_SCHEMECOLOR_INDEX" val="13"/>
  <p:tag name="KSO_WM_UNIT_TEXT_FILL_TYPE" val="1"/>
  <p:tag name="KSO_WM_UNIT_USESOURCEFORMAT_APPLY" val="1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2_25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2_25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400.95001220703125,&quot;left&quot;:48.07496062992126,&quot;top&quot;:112.04999389648438,&quot;width&quot;:862.85}"/>
  <p:tag name="KSO_WM_DIAGRAM_COLOR_MATCH_VALUE" val="{&quot;shape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.4"/>
  <p:tag name="KSO_WM_UNIT_TEXT_FILL_FORE_SCHEMECOLOR_INDEX" val="13"/>
  <p:tag name="KSO_WM_UNIT_TEXT_FILL_TYPE" val="1"/>
  <p:tag name="KSO_WM_UNIT_USESOURCEFORMAT_APPLY" val="1"/>
</p:tagLst>
</file>

<file path=ppt/tags/tag1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234407_1*l_h_i*1_4_2"/>
  <p:tag name="KSO_WM_TEMPLATE_CATEGORY" val="diagram"/>
  <p:tag name="KSO_WM_TEMPLATE_INDEX" val="20234407"/>
  <p:tag name="KSO_WM_UNIT_LAYERLEVEL" val="1_1_1"/>
  <p:tag name="KSO_WM_TAG_VERSION" val="3.0"/>
  <p:tag name="KSO_WM_BEAUTIFY_FLAG" val="#wm#"/>
  <p:tag name="KSO_WM_UNIT_FILL_TYPE" val="1"/>
  <p:tag name="KSO_WM_UNIT_FILL_FORE_SCHEMECOLOR_INDEX" val="5"/>
  <p:tag name="KSO_WM_UNIT_FILL_FORE_SCHEMECOLOR_INDEX_BRIGHTNESS" val="1"/>
  <p:tag name="KSO_WM_UNIT_LINE_FORE_SCHEMECOLOR_INDEX" val="-2"/>
  <p:tag name="KSO_WM_DIAGRAM_MAX_ITEMCNT" val="4"/>
  <p:tag name="KSO_WM_DIAGRAM_MIN_ITEMCNT" val="4"/>
  <p:tag name="KSO_WM_DIAGRAM_VIRTUALLY_FRAME" val="{&quot;height&quot;:419.3139738644577,&quot;left&quot;:55.013858267716536,&quot;top&quot;:92.95267716535433,&quot;width&quot;:850.7071653543305}"/>
  <p:tag name="KSO_WM_DIAGRAM_COLOR_MATCH_VALUE" val="{&quot;shape&quot;:{&quot;fill&quot;:{&quot;solid&quot;:{&quot;brightness&quot;:0,&quot;colorType&quot;:1,&quot;foreColorIndex&quot;:5,&quot;transparency&quot;:0.2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1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2_26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2_26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400.95001220703125,&quot;left&quot;:48.07496062992126,&quot;top&quot;:112.04999389648438,&quot;width&quot;:862.8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.25,&quot;colorType&quot;:1,&quot;foreColorIndex&quot;:13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-0.05000000074505806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13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2_2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2_2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400.95001220703125,&quot;left&quot;:48.07496062992126,&quot;top&quot;:112.04999389648438,&quot;width&quot;:862.85}"/>
  <p:tag name="KSO_WM_DIAGRAM_COLOR_MATCH_VALUE" val="{&quot;shape&quot;:{&quot;fill&quot;:{&quot;solid&quot;:{&quot;brightness&quot;:0.6000000238418579,&quot;colorType&quot;:1,&quot;foreColorIndex&quot;:5,&quot;transparency&quot;:0},&quot;type&quot;:1},&quot;glow&quot;:{&quot;colorType&quot;:0},&quot;line&quot;:{&quot;solidLine&quot;:{&quot;brightness&quot;:0.25,&quot;colorType&quot;:1,&quot;foreColorIndex&quot;:13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.6"/>
  <p:tag name="KSO_WM_UNIT_LINE_FORE_SCHEMECOLOR_INDEX" val="13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2_24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2_24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400.95001220703125,&quot;left&quot;:48.07496062992126,&quot;top&quot;:112.04999389648438,&quot;width&quot;:862.8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2_4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2_4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400.95001220703125,&quot;left&quot;:48.07496062992126,&quot;top&quot;:112.04999389648438,&quot;width&quot;:862.85}"/>
  <p:tag name="KSO_WM_DIAGRAM_COLOR_MATCH_VALUE" val="{&quot;shape&quot;:{&quot;fill&quot;:{&quot;solid&quot;:{&quot;brightness&quot;:0.6000000238418579,&quot;colorType&quot;:1,&quot;foreColorIndex&quot;:5,&quot;transparency&quot;:0},&quot;type&quot;:1},&quot;glow&quot;:{&quot;colorType&quot;:0},&quot;line&quot;:{&quot;solidLine&quot;:{&quot;brightness&quot;:0.25,&quot;colorType&quot;:1,&quot;foreColorIndex&quot;:13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.6"/>
  <p:tag name="KSO_WM_UNIT_LINE_FORE_SCHEMECOLOR_INDEX" val="13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2_18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2_18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400.95001220703125,&quot;left&quot;:48.07496062992126,&quot;top&quot;:112.04999389648438,&quot;width&quot;:862.8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2_8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2_8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400.95001220703125,&quot;left&quot;:48.07496062992126,&quot;top&quot;:112.04999389648438,&quot;width&quot;:862.85}"/>
  <p:tag name="KSO_WM_DIAGRAM_COLOR_MATCH_VALUE" val="{&quot;shape&quot;:{&quot;fill&quot;:{&quot;solid&quot;:{&quot;brightness&quot;:0.6000000238418579,&quot;colorType&quot;:1,&quot;foreColorIndex&quot;:5,&quot;transparency&quot;:0},&quot;type&quot;:1},&quot;glow&quot;:{&quot;colorType&quot;:0},&quot;line&quot;:{&quot;solidLine&quot;:{&quot;brightness&quot;:0.25,&quot;colorType&quot;:1,&quot;foreColorIndex&quot;:13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.6"/>
  <p:tag name="KSO_WM_UNIT_LINE_FORE_SCHEMECOLOR_INDEX" val="13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2_15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2_15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400.95001220703125,&quot;left&quot;:48.07496062992126,&quot;top&quot;:112.04999389648438,&quot;width&quot;:862.8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2_10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2_10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400.95001220703125,&quot;left&quot;:48.07496062992126,&quot;top&quot;:112.04999389648438,&quot;width&quot;:862.85}"/>
  <p:tag name="KSO_WM_DIAGRAM_COLOR_MATCH_VALUE" val="{&quot;shape&quot;:{&quot;fill&quot;:{&quot;solid&quot;:{&quot;brightness&quot;:0.6000000238418579,&quot;colorType&quot;:1,&quot;foreColorIndex&quot;:5,&quot;transparency&quot;:0},&quot;type&quot;:1},&quot;glow&quot;:{&quot;colorType&quot;:0},&quot;line&quot;:{&quot;solidLine&quot;:{&quot;brightness&quot;:0.25,&quot;colorType&quot;:1,&quot;foreColorIndex&quot;:13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.6"/>
  <p:tag name="KSO_WM_UNIT_LINE_FORE_SCHEMECOLOR_INDEX" val="13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2_20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2_20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400.95001220703125,&quot;left&quot;:48.07496062992126,&quot;top&quot;:112.04999389648438,&quot;width&quot;:862.8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2_3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2_3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400.95001220703125,&quot;left&quot;:48.07496062992126,&quot;top&quot;:112.04999389648438,&quot;width&quot;:862.85}"/>
  <p:tag name="KSO_WM_DIAGRAM_COLOR_MATCH_VALUE" val="{&quot;shape&quot;:{&quot;fill&quot;:{&quot;solid&quot;:{&quot;brightness&quot;:0.6000000238418579,&quot;colorType&quot;:1,&quot;foreColorIndex&quot;:5,&quot;transparency&quot;:0},&quot;type&quot;:1},&quot;glow&quot;:{&quot;colorType&quot;:0},&quot;line&quot;:{&quot;solidLine&quot;:{&quot;brightness&quot;:0.25,&quot;colorType&quot;:1,&quot;foreColorIndex&quot;:13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.6"/>
  <p:tag name="KSO_WM_UNIT_LINE_FORE_SCHEMECOLOR_INDEX" val="13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4407_1*l_h_i*1_3_2"/>
  <p:tag name="KSO_WM_TEMPLATE_CATEGORY" val="diagram"/>
  <p:tag name="KSO_WM_TEMPLATE_INDEX" val="20234407"/>
  <p:tag name="KSO_WM_UNIT_LAYERLEVEL" val="1_1_1"/>
  <p:tag name="KSO_WM_TAG_VERSION" val="3.0"/>
  <p:tag name="KSO_WM_BEAUTIFY_FLAG" val="#wm#"/>
  <p:tag name="KSO_WM_UNIT_FILL_TYPE" val="1"/>
  <p:tag name="KSO_WM_UNIT_FILL_FORE_SCHEMECOLOR_INDEX" val="5"/>
  <p:tag name="KSO_WM_UNIT_FILL_FORE_SCHEMECOLOR_INDEX_BRIGHTNESS" val="1"/>
  <p:tag name="KSO_WM_UNIT_LINE_FORE_SCHEMECOLOR_INDEX" val="-2"/>
  <p:tag name="KSO_WM_DIAGRAM_MAX_ITEMCNT" val="4"/>
  <p:tag name="KSO_WM_DIAGRAM_MIN_ITEMCNT" val="4"/>
  <p:tag name="KSO_WM_DIAGRAM_VIRTUALLY_FRAME" val="{&quot;height&quot;:419.3139738644577,&quot;left&quot;:55.013858267716536,&quot;top&quot;:92.95267716535433,&quot;width&quot;:850.7071653543305}"/>
  <p:tag name="KSO_WM_DIAGRAM_COLOR_MATCH_VALUE" val="{&quot;shape&quot;:{&quot;fill&quot;:{&quot;solid&quot;:{&quot;brightness&quot;:0.4000000059604645,&quot;colorType&quot;:1,&quot;foreColorIndex&quot;:5,&quot;transparency&quot;:0.2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1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2_23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2_23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400.95001220703125,&quot;left&quot;:48.07496062992126,&quot;top&quot;:112.04999389648438,&quot;width&quot;:862.8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2_6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2_6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400.95001220703125,&quot;left&quot;:48.07496062992126,&quot;top&quot;:112.04999389648438,&quot;width&quot;:862.85}"/>
  <p:tag name="KSO_WM_DIAGRAM_COLOR_MATCH_VALUE" val="{&quot;shape&quot;:{&quot;fill&quot;:{&quot;solid&quot;:{&quot;brightness&quot;:0.6000000238418579,&quot;colorType&quot;:1,&quot;foreColorIndex&quot;:5,&quot;transparency&quot;:0},&quot;type&quot;:1},&quot;glow&quot;:{&quot;colorType&quot;:0},&quot;line&quot;:{&quot;solidLine&quot;:{&quot;brightness&quot;:0.25,&quot;colorType&quot;:1,&quot;foreColorIndex&quot;:13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.6"/>
  <p:tag name="KSO_WM_UNIT_LINE_FORE_SCHEMECOLOR_INDEX" val="13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2_19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2_19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400.95001220703125,&quot;left&quot;:48.07496062992126,&quot;top&quot;:112.04999389648438,&quot;width&quot;:862.8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2_7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2_7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400.95001220703125,&quot;left&quot;:48.07496062992126,&quot;top&quot;:112.04999389648438,&quot;width&quot;:862.85}"/>
  <p:tag name="KSO_WM_DIAGRAM_COLOR_MATCH_VALUE" val="{&quot;shape&quot;:{&quot;fill&quot;:{&quot;solid&quot;:{&quot;brightness&quot;:0.6000000238418579,&quot;colorType&quot;:1,&quot;foreColorIndex&quot;:5,&quot;transparency&quot;:0},&quot;type&quot;:1},&quot;glow&quot;:{&quot;colorType&quot;:0},&quot;line&quot;:{&quot;solidLine&quot;:{&quot;brightness&quot;:0.25,&quot;colorType&quot;:1,&quot;foreColorIndex&quot;:13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.6"/>
  <p:tag name="KSO_WM_UNIT_LINE_FORE_SCHEMECOLOR_INDEX" val="13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2_16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2_16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400.95001220703125,&quot;left&quot;:48.07496062992126,&quot;top&quot;:112.04999389648438,&quot;width&quot;:862.8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2_12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2_12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400.95001220703125,&quot;left&quot;:48.07496062992126,&quot;top&quot;:112.04999389648438,&quot;width&quot;:862.85}"/>
  <p:tag name="KSO_WM_DIAGRAM_COLOR_MATCH_VALUE" val="{&quot;shape&quot;:{&quot;fill&quot;:{&quot;solid&quot;:{&quot;brightness&quot;:0.6000000238418579,&quot;colorType&quot;:1,&quot;foreColorIndex&quot;:5,&quot;transparency&quot;:0},&quot;type&quot;:1},&quot;glow&quot;:{&quot;colorType&quot;:0},&quot;line&quot;:{&quot;solidLine&quot;:{&quot;brightness&quot;:0.25,&quot;colorType&quot;:1,&quot;foreColorIndex&quot;:13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.6"/>
  <p:tag name="KSO_WM_UNIT_LINE_FORE_SCHEMECOLOR_INDEX" val="13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2_22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2_22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400.95001220703125,&quot;left&quot;:48.07496062992126,&quot;top&quot;:112.04999389648438,&quot;width&quot;:862.8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2_5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2_5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400.95001220703125,&quot;left&quot;:48.07496062992126,&quot;top&quot;:112.04999389648438,&quot;width&quot;:862.85}"/>
  <p:tag name="KSO_WM_DIAGRAM_COLOR_MATCH_VALUE" val="{&quot;shape&quot;:{&quot;fill&quot;:{&quot;solid&quot;:{&quot;brightness&quot;:0.6000000238418579,&quot;colorType&quot;:1,&quot;foreColorIndex&quot;:5,&quot;transparency&quot;:0},&quot;type&quot;:1},&quot;glow&quot;:{&quot;colorType&quot;:0},&quot;line&quot;:{&quot;solidLine&quot;:{&quot;brightness&quot;:0.25,&quot;colorType&quot;:1,&quot;foreColorIndex&quot;:13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.6"/>
  <p:tag name="KSO_WM_UNIT_LINE_FORE_SCHEMECOLOR_INDEX" val="13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2_17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2_17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400.95001220703125,&quot;left&quot;:48.07496062992126,&quot;top&quot;:112.04999389648438,&quot;width&quot;:862.8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2_9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2_9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400.95001220703125,&quot;left&quot;:48.07496062992126,&quot;top&quot;:112.04999389648438,&quot;width&quot;:862.85}"/>
  <p:tag name="KSO_WM_DIAGRAM_COLOR_MATCH_VALUE" val="{&quot;shape&quot;:{&quot;fill&quot;:{&quot;solid&quot;:{&quot;brightness&quot;:0.6000000238418579,&quot;colorType&quot;:1,&quot;foreColorIndex&quot;:5,&quot;transparency&quot;:0},&quot;type&quot;:1},&quot;glow&quot;:{&quot;colorType&quot;:0},&quot;line&quot;:{&quot;solidLine&quot;:{&quot;brightness&quot;:0.25,&quot;colorType&quot;:1,&quot;foreColorIndex&quot;:13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.6"/>
  <p:tag name="KSO_WM_UNIT_LINE_FORE_SCHEMECOLOR_INDEX" val="13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4407_1*l_h_i*1_2_2"/>
  <p:tag name="KSO_WM_TEMPLATE_CATEGORY" val="diagram"/>
  <p:tag name="KSO_WM_TEMPLATE_INDEX" val="20234407"/>
  <p:tag name="KSO_WM_UNIT_LAYERLEVEL" val="1_1_1"/>
  <p:tag name="KSO_WM_TAG_VERSION" val="3.0"/>
  <p:tag name="KSO_WM_BEAUTIFY_FLAG" val="#wm#"/>
  <p:tag name="KSO_WM_UNIT_FILL_TYPE" val="1"/>
  <p:tag name="KSO_WM_UNIT_FILL_FORE_SCHEMECOLOR_INDEX" val="5"/>
  <p:tag name="KSO_WM_UNIT_FILL_FORE_SCHEMECOLOR_INDEX_BRIGHTNESS" val="1"/>
  <p:tag name="KSO_WM_UNIT_LINE_FORE_SCHEMECOLOR_INDEX" val="-2"/>
  <p:tag name="KSO_WM_DIAGRAM_MAX_ITEMCNT" val="4"/>
  <p:tag name="KSO_WM_DIAGRAM_MIN_ITEMCNT" val="4"/>
  <p:tag name="KSO_WM_DIAGRAM_VIRTUALLY_FRAME" val="{&quot;height&quot;:419.3139738644577,&quot;left&quot;:55.013858267716536,&quot;top&quot;:92.95267716535433,&quot;width&quot;:850.7071653543305}"/>
  <p:tag name="KSO_WM_DIAGRAM_COLOR_MATCH_VALUE" val="{&quot;shape&quot;:{&quot;fill&quot;:{&quot;solid&quot;:{&quot;brightness&quot;:0.6000000238418579,&quot;colorType&quot;:1,&quot;foreColorIndex&quot;:5,&quot;transparency&quot;:0.2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1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2_14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2_14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400.95001220703125,&quot;left&quot;:48.07496062992126,&quot;top&quot;:112.04999389648438,&quot;width&quot;:862.8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2_11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2_11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400.95001220703125,&quot;left&quot;:48.07496062992126,&quot;top&quot;:112.04999389648438,&quot;width&quot;:862.85}"/>
  <p:tag name="KSO_WM_DIAGRAM_COLOR_MATCH_VALUE" val="{&quot;shape&quot;:{&quot;fill&quot;:{&quot;solid&quot;:{&quot;brightness&quot;:0.6000000238418579,&quot;colorType&quot;:1,&quot;foreColorIndex&quot;:5,&quot;transparency&quot;:0},&quot;type&quot;:1},&quot;glow&quot;:{&quot;colorType&quot;:0},&quot;line&quot;:{&quot;solidLine&quot;:{&quot;brightness&quot;:0.25,&quot;colorType&quot;:1,&quot;foreColorIndex&quot;:13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.6"/>
  <p:tag name="KSO_WM_UNIT_LINE_FORE_SCHEMECOLOR_INDEX" val="13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2_21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2_21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400.95001220703125,&quot;left&quot;:48.07496062992126,&quot;top&quot;:112.04999389648438,&quot;width&quot;:862.8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1_25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1_25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400.95001220703125,&quot;left&quot;:48.07496062992126,&quot;top&quot;:112.04999389648438,&quot;width&quot;:862.85}"/>
  <p:tag name="KSO_WM_DIAGRAM_COLOR_MATCH_VALUE" val="{&quot;shape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.4"/>
  <p:tag name="KSO_WM_UNIT_TEXT_FILL_FORE_SCHEMECOLOR_INDEX" val="13"/>
  <p:tag name="KSO_WM_UNIT_TEXT_FILL_TYPE" val="1"/>
  <p:tag name="KSO_WM_UNIT_USESOURCEFORMAT_APPLY" val="1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1_26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1_26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400.95001220703125,&quot;left&quot;:48.07496062992126,&quot;top&quot;:112.04999389648438,&quot;width&quot;:862.8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.25,&quot;colorType&quot;:1,&quot;foreColorIndex&quot;:13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13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1_2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1_2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400.95001220703125,&quot;left&quot;:48.07496062992126,&quot;top&quot;:112.04999389648438,&quot;width&quot;:862.85}"/>
  <p:tag name="KSO_WM_DIAGRAM_COLOR_MATCH_VALUE" val="{&quot;shape&quot;:{&quot;fill&quot;:{&quot;solid&quot;:{&quot;brightness&quot;:0.6000000238418579,&quot;colorType&quot;:1,&quot;foreColorIndex&quot;:5,&quot;transparency&quot;:0},&quot;type&quot;:1},&quot;glow&quot;:{&quot;colorType&quot;:0},&quot;line&quot;:{&quot;solidLine&quot;:{&quot;brightness&quot;:0.25,&quot;colorType&quot;:1,&quot;foreColorIndex&quot;:13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.6"/>
  <p:tag name="KSO_WM_UNIT_LINE_FORE_SCHEMECOLOR_INDEX" val="13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1_24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1_24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400.95001220703125,&quot;left&quot;:48.07496062992126,&quot;top&quot;:112.04999389648438,&quot;width&quot;:862.8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1_4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1_4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400.95001220703125,&quot;left&quot;:48.07496062992126,&quot;top&quot;:112.04999389648438,&quot;width&quot;:862.85}"/>
  <p:tag name="KSO_WM_DIAGRAM_COLOR_MATCH_VALUE" val="{&quot;shape&quot;:{&quot;fill&quot;:{&quot;solid&quot;:{&quot;brightness&quot;:0.6000000238418579,&quot;colorType&quot;:1,&quot;foreColorIndex&quot;:5,&quot;transparency&quot;:0},&quot;type&quot;:1},&quot;glow&quot;:{&quot;colorType&quot;:0},&quot;line&quot;:{&quot;solidLine&quot;:{&quot;brightness&quot;:0.25,&quot;colorType&quot;:1,&quot;foreColorIndex&quot;:13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.6"/>
  <p:tag name="KSO_WM_UNIT_LINE_FORE_SCHEMECOLOR_INDEX" val="13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1_18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1_18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400.95001220703125,&quot;left&quot;:48.07496062992126,&quot;top&quot;:112.04999389648438,&quot;width&quot;:862.8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1_8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1_8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400.95001220703125,&quot;left&quot;:48.07496062992126,&quot;top&quot;:112.04999389648438,&quot;width&quot;:862.85}"/>
  <p:tag name="KSO_WM_DIAGRAM_COLOR_MATCH_VALUE" val="{&quot;shape&quot;:{&quot;fill&quot;:{&quot;solid&quot;:{&quot;brightness&quot;:0.6000000238418579,&quot;colorType&quot;:1,&quot;foreColorIndex&quot;:5,&quot;transparency&quot;:0},&quot;type&quot;:1},&quot;glow&quot;:{&quot;colorType&quot;:0},&quot;line&quot;:{&quot;solidLine&quot;:{&quot;brightness&quot;:0.25,&quot;colorType&quot;:1,&quot;foreColorIndex&quot;:13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.6"/>
  <p:tag name="KSO_WM_UNIT_LINE_FORE_SCHEMECOLOR_INDEX" val="13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4407_1*l_h_i*1_1_2"/>
  <p:tag name="KSO_WM_TEMPLATE_CATEGORY" val="diagram"/>
  <p:tag name="KSO_WM_TEMPLATE_INDEX" val="20234407"/>
  <p:tag name="KSO_WM_UNIT_LAYERLEVEL" val="1_1_1"/>
  <p:tag name="KSO_WM_TAG_VERSION" val="3.0"/>
  <p:tag name="KSO_WM_BEAUTIFY_FLAG" val="#wm#"/>
  <p:tag name="KSO_WM_UNIT_FILL_TYPE" val="1"/>
  <p:tag name="KSO_WM_UNIT_FILL_FORE_SCHEMECOLOR_INDEX" val="5"/>
  <p:tag name="KSO_WM_UNIT_FILL_FORE_SCHEMECOLOR_INDEX_BRIGHTNESS" val="1"/>
  <p:tag name="KSO_WM_UNIT_LINE_FORE_SCHEMECOLOR_INDEX" val="-2"/>
  <p:tag name="KSO_WM_DIAGRAM_MAX_ITEMCNT" val="4"/>
  <p:tag name="KSO_WM_DIAGRAM_MIN_ITEMCNT" val="4"/>
  <p:tag name="KSO_WM_DIAGRAM_VIRTUALLY_FRAME" val="{&quot;height&quot;:419.3139738644577,&quot;left&quot;:55.013858267716536,&quot;top&quot;:92.95267716535433,&quot;width&quot;:850.7071653543305}"/>
  <p:tag name="KSO_WM_DIAGRAM_COLOR_MATCH_VALUE" val="{&quot;shape&quot;:{&quot;fill&quot;:{&quot;solid&quot;:{&quot;brightness&quot;:0.800000011920929,&quot;colorType&quot;:1,&quot;foreColorIndex&quot;:5,&quot;transparency&quot;:0.2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1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1_15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1_15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400.95001220703125,&quot;left&quot;:48.07496062992126,&quot;top&quot;:112.04999389648438,&quot;width&quot;:862.8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1_10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1_10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400.95001220703125,&quot;left&quot;:48.07496062992126,&quot;top&quot;:112.04999389648438,&quot;width&quot;:862.85}"/>
  <p:tag name="KSO_WM_DIAGRAM_COLOR_MATCH_VALUE" val="{&quot;shape&quot;:{&quot;fill&quot;:{&quot;solid&quot;:{&quot;brightness&quot;:0.6000000238418579,&quot;colorType&quot;:1,&quot;foreColorIndex&quot;:5,&quot;transparency&quot;:0},&quot;type&quot;:1},&quot;glow&quot;:{&quot;colorType&quot;:0},&quot;line&quot;:{&quot;solidLine&quot;:{&quot;brightness&quot;:0.25,&quot;colorType&quot;:1,&quot;foreColorIndex&quot;:13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.6"/>
  <p:tag name="KSO_WM_UNIT_LINE_FORE_SCHEMECOLOR_INDEX" val="13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1_20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1_20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400.95001220703125,&quot;left&quot;:48.07496062992126,&quot;top&quot;:112.04999389648438,&quot;width&quot;:862.8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1_3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1_3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400.95001220703125,&quot;left&quot;:48.07496062992126,&quot;top&quot;:112.04999389648438,&quot;width&quot;:862.85}"/>
  <p:tag name="KSO_WM_DIAGRAM_COLOR_MATCH_VALUE" val="{&quot;shape&quot;:{&quot;fill&quot;:{&quot;solid&quot;:{&quot;brightness&quot;:0.6000000238418579,&quot;colorType&quot;:1,&quot;foreColorIndex&quot;:5,&quot;transparency&quot;:0},&quot;type&quot;:1},&quot;glow&quot;:{&quot;colorType&quot;:0},&quot;line&quot;:{&quot;solidLine&quot;:{&quot;brightness&quot;:0.25,&quot;colorType&quot;:1,&quot;foreColorIndex&quot;:13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.6"/>
  <p:tag name="KSO_WM_UNIT_LINE_FORE_SCHEMECOLOR_INDEX" val="13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1_23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1_23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400.95001220703125,&quot;left&quot;:48.07496062992126,&quot;top&quot;:112.04999389648438,&quot;width&quot;:862.8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1_6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1_6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400.95001220703125,&quot;left&quot;:48.07496062992126,&quot;top&quot;:112.04999389648438,&quot;width&quot;:862.85}"/>
  <p:tag name="KSO_WM_DIAGRAM_COLOR_MATCH_VALUE" val="{&quot;shape&quot;:{&quot;fill&quot;:{&quot;solid&quot;:{&quot;brightness&quot;:0.6000000238418579,&quot;colorType&quot;:1,&quot;foreColorIndex&quot;:5,&quot;transparency&quot;:0},&quot;type&quot;:1},&quot;glow&quot;:{&quot;colorType&quot;:0},&quot;line&quot;:{&quot;solidLine&quot;:{&quot;brightness&quot;:0.25,&quot;colorType&quot;:1,&quot;foreColorIndex&quot;:13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.6"/>
  <p:tag name="KSO_WM_UNIT_LINE_FORE_SCHEMECOLOR_INDEX" val="13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1_19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1_19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400.95001220703125,&quot;left&quot;:48.07496062992126,&quot;top&quot;:112.04999389648438,&quot;width&quot;:862.8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1_7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1_7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400.95001220703125,&quot;left&quot;:48.07496062992126,&quot;top&quot;:112.04999389648438,&quot;width&quot;:862.85}"/>
  <p:tag name="KSO_WM_DIAGRAM_COLOR_MATCH_VALUE" val="{&quot;shape&quot;:{&quot;fill&quot;:{&quot;solid&quot;:{&quot;brightness&quot;:0.6000000238418579,&quot;colorType&quot;:1,&quot;foreColorIndex&quot;:5,&quot;transparency&quot;:0},&quot;type&quot;:1},&quot;glow&quot;:{&quot;colorType&quot;:0},&quot;line&quot;:{&quot;solidLine&quot;:{&quot;brightness&quot;:0.25,&quot;colorType&quot;:1,&quot;foreColorIndex&quot;:13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.6"/>
  <p:tag name="KSO_WM_UNIT_LINE_FORE_SCHEMECOLOR_INDEX" val="13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1_16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1_16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400.95001220703125,&quot;left&quot;:48.07496062992126,&quot;top&quot;:112.04999389648438,&quot;width&quot;:862.8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1_12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1_12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400.95001220703125,&quot;left&quot;:48.07496062992126,&quot;top&quot;:112.04999389648438,&quot;width&quot;:862.85}"/>
  <p:tag name="KSO_WM_DIAGRAM_COLOR_MATCH_VALUE" val="{&quot;shape&quot;:{&quot;fill&quot;:{&quot;solid&quot;:{&quot;brightness&quot;:0.6000000238418579,&quot;colorType&quot;:1,&quot;foreColorIndex&quot;:5,&quot;transparency&quot;:0},&quot;type&quot;:1},&quot;glow&quot;:{&quot;colorType&quot;:0},&quot;line&quot;:{&quot;solidLine&quot;:{&quot;brightness&quot;:0.25,&quot;colorType&quot;:1,&quot;foreColorIndex&quot;:13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.6"/>
  <p:tag name="KSO_WM_UNIT_LINE_FORE_SCHEMECOLOR_INDEX" val="13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34407_1*l_h_i*1_1_3"/>
  <p:tag name="KSO_WM_TEMPLATE_CATEGORY" val="diagram"/>
  <p:tag name="KSO_WM_TEMPLATE_INDEX" val="20234407"/>
  <p:tag name="KSO_WM_UNIT_LAYERLEVEL" val="1_1_1"/>
  <p:tag name="KSO_WM_TAG_VERSION" val="3.0"/>
  <p:tag name="KSO_WM_BEAUTIFY_FLAG" val="#wm#"/>
  <p:tag name="KSO_WM_UNIT_FILL_TYPE" val="1"/>
  <p:tag name="KSO_WM_UNIT_FILL_FORE_SCHEMECOLOR_INDEX" val="5"/>
  <p:tag name="KSO_WM_UNIT_FILL_FORE_SCHEMECOLOR_INDEX_BRIGHTNESS" val="1"/>
  <p:tag name="KSO_WM_UNIT_LINE_FORE_SCHEMECOLOR_INDEX" val="-2"/>
  <p:tag name="KSO_WM_DIAGRAM_MAX_ITEMCNT" val="4"/>
  <p:tag name="KSO_WM_DIAGRAM_MIN_ITEMCNT" val="4"/>
  <p:tag name="KSO_WM_DIAGRAM_VIRTUALLY_FRAME" val="{&quot;height&quot;:419.3139738644577,&quot;left&quot;:55.013858267716536,&quot;top&quot;:92.95267716535433,&quot;width&quot;:850.7071653543305}"/>
  <p:tag name="KSO_WM_DIAGRAM_COLOR_MATCH_VALUE" val="{&quot;shape&quot;:{&quot;fill&quot;:{&quot;solid&quot;:{&quot;brightness&quot;:0.600000023841857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1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1_22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1_22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400.95001220703125,&quot;left&quot;:48.07496062992126,&quot;top&quot;:112.04999389648438,&quot;width&quot;:862.8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1_5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1_5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400.95001220703125,&quot;left&quot;:48.07496062992126,&quot;top&quot;:112.04999389648438,&quot;width&quot;:862.85}"/>
  <p:tag name="KSO_WM_DIAGRAM_COLOR_MATCH_VALUE" val="{&quot;shape&quot;:{&quot;fill&quot;:{&quot;solid&quot;:{&quot;brightness&quot;:0.6000000238418579,&quot;colorType&quot;:1,&quot;foreColorIndex&quot;:5,&quot;transparency&quot;:0},&quot;type&quot;:1},&quot;glow&quot;:{&quot;colorType&quot;:0},&quot;line&quot;:{&quot;solidLine&quot;:{&quot;brightness&quot;:0.25,&quot;colorType&quot;:1,&quot;foreColorIndex&quot;:13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.6"/>
  <p:tag name="KSO_WM_UNIT_LINE_FORE_SCHEMECOLOR_INDEX" val="13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1_17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1_17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400.95001220703125,&quot;left&quot;:48.07496062992126,&quot;top&quot;:112.04999389648438,&quot;width&quot;:862.8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1_9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1_9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400.95001220703125,&quot;left&quot;:48.07496062992126,&quot;top&quot;:112.04999389648438,&quot;width&quot;:862.85}"/>
  <p:tag name="KSO_WM_DIAGRAM_COLOR_MATCH_VALUE" val="{&quot;shape&quot;:{&quot;fill&quot;:{&quot;solid&quot;:{&quot;brightness&quot;:0.6000000238418579,&quot;colorType&quot;:1,&quot;foreColorIndex&quot;:5,&quot;transparency&quot;:0},&quot;type&quot;:1},&quot;glow&quot;:{&quot;colorType&quot;:0},&quot;line&quot;:{&quot;solidLine&quot;:{&quot;brightness&quot;:0.25,&quot;colorType&quot;:1,&quot;foreColorIndex&quot;:13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.6"/>
  <p:tag name="KSO_WM_UNIT_LINE_FORE_SCHEMECOLOR_INDEX" val="13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1_14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1_14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400.95001220703125,&quot;left&quot;:48.07496062992126,&quot;top&quot;:112.04999389648438,&quot;width&quot;:862.8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1_11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1_11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400.95001220703125,&quot;left&quot;:48.07496062992126,&quot;top&quot;:112.04999389648438,&quot;width&quot;:862.85}"/>
  <p:tag name="KSO_WM_DIAGRAM_COLOR_MATCH_VALUE" val="{&quot;shape&quot;:{&quot;fill&quot;:{&quot;solid&quot;:{&quot;brightness&quot;:0.6000000238418579,&quot;colorType&quot;:1,&quot;foreColorIndex&quot;:5,&quot;transparency&quot;:0},&quot;type&quot;:1},&quot;glow&quot;:{&quot;colorType&quot;:0},&quot;line&quot;:{&quot;solidLine&quot;:{&quot;brightness&quot;:0.25,&quot;colorType&quot;:1,&quot;foreColorIndex&quot;:13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.6"/>
  <p:tag name="KSO_WM_UNIT_LINE_FORE_SCHEMECOLOR_INDEX" val="13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1_21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1_21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400.95001220703125,&quot;left&quot;:48.07496062992126,&quot;top&quot;:112.04999389648438,&quot;width&quot;:862.8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77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4875_1*l_h_f*1_1_1"/>
  <p:tag name="KSO_WM_TEMPLATE_CATEGORY" val="diagram"/>
  <p:tag name="KSO_WM_TEMPLATE_INDEX" val="20234875"/>
  <p:tag name="KSO_WM_UNIT_LAYERLEVEL" val="1_1_1"/>
  <p:tag name="KSO_WM_TAG_VERSION" val="3.0"/>
  <p:tag name="KSO_WM_DIAGRAM_MAX_ITEMCNT" val="2"/>
  <p:tag name="KSO_WM_DIAGRAM_MIN_ITEMCNT" val="2"/>
  <p:tag name="KSO_WM_DIAGRAM_VIRTUALLY_FRAME" val="{&quot;height&quot;:400.95001220703125,&quot;left&quot;:48.07496062992126,&quot;top&quot;:112.04999389648438,&quot;width&quot;:862.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207"/>
  <p:tag name="KSO_WM_UNIT_TEXT_FILL_TYPE" val="1"/>
  <p:tag name="KSO_WM_DIAGRAM_GROUP_CODE" val="l1-1"/>
  <p:tag name="KSO_WM_DIAGRAM_COLOR_TRICK" val="1"/>
  <p:tag name="KSO_WM_DIAGRAM_COLOR_TEXT_CAN_REMOVE" val="n"/>
  <p:tag name="KSO_WM_DIAGRAM_VERSION" val="3"/>
  <p:tag name="KSO_WM_UNIT_TEXT_TYPE" val="1"/>
  <p:tag name="KSO_WM_UNIT_TEXT_LAYER_COUNT" val="1"/>
  <p:tag name="KSO_WM_BEAUTIFY_FLAG" val="#wm#"/>
  <p:tag name="KSO_WM_UNIT_PRESET_TEXT" val="单击此处添加你的文本具体内容，简明扼要地阐述您的观点。根据需要可酌情增减文字，以便观者准确地理解您传达的思想。单击此处添加你的文本具体内容，简明扼要地阐述您的观点。根据需要可酌情增减文字，以便观者准确地理解您传达的思想。单击此处添加文本具体内容，简明扼要地阐述您的观点。单击此处添加文本具体内容"/>
  <p:tag name="KSO_WM_UNIT_USESOURCEFORMAT_APPLY" val="1"/>
</p:tagLst>
</file>

<file path=ppt/tags/tag178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4875_1*l_h_f*1_2_1"/>
  <p:tag name="KSO_WM_TEMPLATE_CATEGORY" val="diagram"/>
  <p:tag name="KSO_WM_TEMPLATE_INDEX" val="20234875"/>
  <p:tag name="KSO_WM_UNIT_LAYERLEVEL" val="1_1_1"/>
  <p:tag name="KSO_WM_TAG_VERSION" val="3.0"/>
  <p:tag name="KSO_WM_DIAGRAM_MAX_ITEMCNT" val="2"/>
  <p:tag name="KSO_WM_DIAGRAM_MIN_ITEMCNT" val="2"/>
  <p:tag name="KSO_WM_DIAGRAM_VIRTUALLY_FRAME" val="{&quot;height&quot;:400.95001220703125,&quot;left&quot;:48.07496062992126,&quot;top&quot;:112.04999389648438,&quot;width&quot;:862.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207"/>
  <p:tag name="KSO_WM_UNIT_TEXT_FILL_TYPE" val="1"/>
  <p:tag name="KSO_WM_DIAGRAM_GROUP_CODE" val="l1-1"/>
  <p:tag name="KSO_WM_DIAGRAM_COLOR_TRICK" val="1"/>
  <p:tag name="KSO_WM_DIAGRAM_COLOR_TEXT_CAN_REMOVE" val="n"/>
  <p:tag name="KSO_WM_DIAGRAM_VERSION" val="3"/>
  <p:tag name="KSO_WM_UNIT_TEXT_TYPE" val="1"/>
  <p:tag name="KSO_WM_UNIT_TEXT_LAYER_COUNT" val="1"/>
  <p:tag name="KSO_WM_BEAUTIFY_FLAG" val="#wm#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。可酌情增减文字，以便观者准确地理解您传达的思想。单击此处添加文本具体内容，简明扼要地阐述您的观点。单击此处添加文本具体内容"/>
  <p:tag name="KSO_WM_UNIT_USESOURCEFORMAT_APPLY" val="1"/>
</p:tagLst>
</file>

<file path=ppt/tags/tag17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1"/>
  <p:tag name="KSO_WM_UNIT_ID" val="diagram20234875_1*l_h_i*1_1_1"/>
  <p:tag name="KSO_WM_TEMPLATE_CATEGORY" val="diagram"/>
  <p:tag name="KSO_WM_TEMPLATE_INDEX" val="20234875"/>
  <p:tag name="KSO_WM_UNIT_LAYERLEVEL" val="1_1_1"/>
  <p:tag name="KSO_WM_TAG_VERSION" val="3.0"/>
  <p:tag name="KSO_WM_DIAGRAM_MAX_ITEMCNT" val="2"/>
  <p:tag name="KSO_WM_DIAGRAM_MIN_ITEMCNT" val="2"/>
  <p:tag name="KSO_WM_DIAGRAM_VIRTUALLY_FRAME" val="{&quot;height&quot;:400.95001220703125,&quot;left&quot;:48.07496062992126,&quot;top&quot;:112.04999389648438,&quot;width&quot;:862.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UBTYPE" val="d"/>
  <p:tag name="KSO_WM_UNIT_TEXT_FILL_TYPE" val="1"/>
  <p:tag name="KSO_WM_DIAGRAM_GROUP_CODE" val="l1-1"/>
  <p:tag name="KSO_WM_DIAGRAM_COLOR_TRICK" val="1"/>
  <p:tag name="KSO_WM_DIAGRAM_COLOR_TEXT_CAN_REMOVE" val="n"/>
  <p:tag name="KSO_WM_DIAGRAM_VERSION" val="3"/>
  <p:tag name="KSO_WM_BEAUTIFY_FLAG" val="#wm#"/>
  <p:tag name="KSO_WM_UNIT_USESOURCEFORMAT_APPLY" val="1"/>
</p:tagLst>
</file>

<file path=ppt/tags/tag1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ID" val="diagram20234407_1*l_h_i*1_4_3"/>
  <p:tag name="KSO_WM_TEMPLATE_CATEGORY" val="diagram"/>
  <p:tag name="KSO_WM_TEMPLATE_INDEX" val="20234407"/>
  <p:tag name="KSO_WM_UNIT_LAYERLEVEL" val="1_1_1"/>
  <p:tag name="KSO_WM_TAG_VERSION" val="3.0"/>
  <p:tag name="KSO_WM_BEAUTIFY_FLAG" val="#wm#"/>
  <p:tag name="KSO_WM_UNIT_FILL_TYPE" val="1"/>
  <p:tag name="KSO_WM_UNIT_FILL_FORE_SCHEMECOLOR_INDEX" val="5"/>
  <p:tag name="KSO_WM_UNIT_FILL_FORE_SCHEMECOLOR_INDEX_BRIGHTNESS" val="1"/>
  <p:tag name="KSO_WM_UNIT_LINE_FORE_SCHEMECOLOR_INDEX" val="-2"/>
  <p:tag name="KSO_WM_DIAGRAM_MAX_ITEMCNT" val="4"/>
  <p:tag name="KSO_WM_DIAGRAM_MIN_ITEMCNT" val="4"/>
  <p:tag name="KSO_WM_DIAGRAM_VIRTUALLY_FRAME" val="{&quot;height&quot;:419.3139738644577,&quot;left&quot;:55.013858267716536,&quot;top&quot;:92.95267716535433,&quot;width&quot;:850.707165354330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1"/>
</p:tagLst>
</file>

<file path=ppt/tags/tag18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2_1"/>
  <p:tag name="KSO_WM_UNIT_ID" val="diagram20234875_1*l_h_i*1_2_1"/>
  <p:tag name="KSO_WM_TEMPLATE_CATEGORY" val="diagram"/>
  <p:tag name="KSO_WM_TEMPLATE_INDEX" val="20234875"/>
  <p:tag name="KSO_WM_UNIT_LAYERLEVEL" val="1_1_1"/>
  <p:tag name="KSO_WM_TAG_VERSION" val="3.0"/>
  <p:tag name="KSO_WM_DIAGRAM_MAX_ITEMCNT" val="2"/>
  <p:tag name="KSO_WM_DIAGRAM_MIN_ITEMCNT" val="2"/>
  <p:tag name="KSO_WM_DIAGRAM_VIRTUALLY_FRAME" val="{&quot;height&quot;:400.95001220703125,&quot;left&quot;:48.07496062992126,&quot;top&quot;:112.04999389648438,&quot;width&quot;:862.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UBTYPE" val="d"/>
  <p:tag name="KSO_WM_UNIT_TEXT_FILL_TYPE" val="1"/>
  <p:tag name="KSO_WM_DIAGRAM_GROUP_CODE" val="l1-1"/>
  <p:tag name="KSO_WM_DIAGRAM_COLOR_TRICK" val="1"/>
  <p:tag name="KSO_WM_DIAGRAM_COLOR_TEXT_CAN_REMOVE" val="n"/>
  <p:tag name="KSO_WM_DIAGRAM_VERSION" val="3"/>
  <p:tag name="KSO_WM_BEAUTIFY_FLAG" val="#wm#"/>
  <p:tag name="KSO_WM_UNIT_USESOURCEFORMAT_APPLY" val="1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1_13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1_13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400.95001220703125,&quot;left&quot;:48.07496062992126,&quot;top&quot;:112.04999389648438,&quot;width&quot;:862.85}"/>
  <p:tag name="KSO_WM_DIAGRAM_COLOR_MATCH_VALUE" val="{&quot;shape&quot;:{&quot;fill&quot;:{&quot;type&quot;:0},&quot;glow&quot;:{&quot;colorType&quot;:0},&quot;line&quot;:{&quot;solidLine&quot;:{&quot;brightness&quot;:0,&quot;colorType&quot;:2,&quot;rgb&quot;:&quot;#ffffff&quot;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FILL_FORE_SCHEMECOLOR_INDEX" val="2"/>
  <p:tag name="KSO_WM_UNIT_TEXT_FILL_TYPE" val="1"/>
  <p:tag name="KSO_WM_UNIT_USESOURCEFORMAT_APPLY" val="1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2_13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2_13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400.95001220703125,&quot;left&quot;:48.07496062992126,&quot;top&quot;:112.04999389648438,&quot;width&quot;:862.85}"/>
  <p:tag name="KSO_WM_DIAGRAM_COLOR_MATCH_VALUE" val="{&quot;shape&quot;:{&quot;fill&quot;:{&quot;type&quot;:0},&quot;glow&quot;:{&quot;colorType&quot;:0},&quot;line&quot;:{&quot;solidLine&quot;:{&quot;brightness&quot;:0,&quot;colorType&quot;:2,&quot;rgb&quot;:&quot;#ffffff&quot;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FILL_FORE_SCHEMECOLOR_INDEX" val="2"/>
  <p:tag name="KSO_WM_UNIT_TEXT_FILL_TYPE" val="1"/>
  <p:tag name="KSO_WM_UNIT_USESOURCEFORMAT_APPLY" val="1"/>
</p:tagLst>
</file>

<file path=ppt/tags/tag183.xml><?xml version="1.0" encoding="utf-8"?>
<p:tagLst xmlns:p="http://schemas.openxmlformats.org/presentationml/2006/main">
  <p:tag name="KSO_WM_SLIDE_ID" val="diagram20234875_1"/>
  <p:tag name="KSO_WM_TEMPLATE_SUBCATEGORY" val="0"/>
  <p:tag name="KSO_WM_TEMPLATE_MASTER_TYPE" val="0"/>
  <p:tag name="KSO_WM_TEMPLATE_COLOR_TYPE" val="0"/>
  <p:tag name="KSO_WM_SLIDE_ITEM_CNT" val="2"/>
  <p:tag name="KSO_WM_SLIDE_INDEX" val="1"/>
  <p:tag name="KSO_WM_TAG_VERSION" val="3.0"/>
  <p:tag name="KSO_WM_BEAUTIFY_FLAG" val="#wm#"/>
  <p:tag name="KSO_WM_TEMPLATE_CATEGORY" val="diagram"/>
  <p:tag name="KSO_WM_TEMPLATE_INDEX" val="20234875"/>
  <p:tag name="KSO_WM_SLIDE_TYPE" val="text"/>
  <p:tag name="KSO_WM_SLIDE_SUBTYPE" val="diag"/>
  <p:tag name="KSO_WM_SLIDE_SIZE" val="862.85*400.95"/>
  <p:tag name="KSO_WM_SLIDE_POSITION" val="48.05*112.05"/>
  <p:tag name="KSO_WM_SLIDE_LAYOUT" val="a_l"/>
  <p:tag name="KSO_WM_SLIDE_LAYOUT_CNT" val="1_1"/>
  <p:tag name="KSO_WM_SPECIAL_SOURCE" val="bdnull"/>
  <p:tag name="KSO_WM_DIAGRAM_GROUP_CODE" val="l1-1"/>
  <p:tag name="KSO_WM_SLIDE_DIAGTYPE" val="l"/>
  <p:tag name="resource_record_key" val="{&quot;13&quot;:[20042469,4705195,20362264],&quot;65&quot;:[20234875]}"/>
</p:tagLst>
</file>

<file path=ppt/tags/tag18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1058_1*a*1"/>
  <p:tag name="KSO_WM_TEMPLATE_CATEGORY" val="diagram"/>
  <p:tag name="KSO_WM_TEMPLATE_INDEX" val="20231058"/>
  <p:tag name="KSO_WM_UNIT_LAYERLEVEL" val="1"/>
  <p:tag name="KSO_WM_TAG_VERSION" val="3.0"/>
  <p:tag name="KSO_WM_BEAUTIFY_FLAG" val="#wm#"/>
  <p:tag name="KSO_WM_DIAGRAM_GROUP_CODE" val="l1-1"/>
  <p:tag name="KSO_WM_UNIT_PRESET_TEXT" val="单击此处添加标题"/>
  <p:tag name="KSO_WM_UNIT_TEXT_TYPE" val="1"/>
  <p:tag name="KSO_WM_UNIT_TEXT_FILL_FORE_SCHEMECOLOR_INDEX" val="13"/>
  <p:tag name="KSO_WM_UNIT_TEXT_FILL_TYPE" val="1"/>
  <p:tag name="KSO_WM_UNIT_USESOURCEFORMAT_APPLY" val="1"/>
</p:tagLst>
</file>

<file path=ppt/tags/tag185.xml><?xml version="1.0" encoding="utf-8"?>
<p:tagLst xmlns:p="http://schemas.openxmlformats.org/presentationml/2006/main">
  <p:tag name="KSO_WM_UNIT_LINE_FORE_SCHEMECOLOR_INDEX_BRIGHTNESS" val="0.35"/>
  <p:tag name="KSO_WM_UNIT_LINE_FILL_TYP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20231058_1*l_i*1_1"/>
  <p:tag name="KSO_WM_TEMPLATE_CATEGORY" val="diagram"/>
  <p:tag name="KSO_WM_TEMPLATE_INDEX" val="20231058"/>
  <p:tag name="KSO_WM_UNIT_LAYERLEVEL" val="1_1"/>
  <p:tag name="KSO_WM_TAG_VERSION" val="3.0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442.7500000000001,&quot;left&quot;:22.6,&quot;top&quot;:88.5,&quot;width&quot;:913.95005157711}"/>
  <p:tag name="KSO_WM_DIAGRAM_COLOR_MATCH_VALUE" val="{&quot;shape&quot;:{&quot;fill&quot;:{&quot;type&quot;:0},&quot;glow&quot;:{&quot;colorType&quot;:0},&quot;line&quot;:{&quot;solidLine&quot;:{&quot;brightness&quot;:0.5,&quot;colorType&quot;:1,&quot;foreColorIndex&quot;:1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15"/>
  <p:tag name="KSO_WM_UNIT_USESOURCEFORMAT_APPLY" val="1"/>
</p:tagLst>
</file>

<file path=ppt/tags/tag18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ID" val="diagram20231058_1*l_h_a*1_1_1"/>
  <p:tag name="KSO_WM_TEMPLATE_CATEGORY" val="diagram"/>
  <p:tag name="KSO_WM_TEMPLATE_INDEX" val="20231058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GROUP_CODE" val="l1-1"/>
  <p:tag name="KSO_WM_UNIT_TEXT_FILL_FORE_SCHEMECOLOR_INDEX_BRIGHTNESS" val="0"/>
  <p:tag name="KSO_WM_DIAGRAM_MAX_ITEMCNT" val="6"/>
  <p:tag name="KSO_WM_DIAGRAM_MIN_ITEMCNT" val="2"/>
  <p:tag name="KSO_WM_DIAGRAM_VIRTUALLY_FRAME" val="{&quot;height&quot;:442.7500000000001,&quot;left&quot;:22.6,&quot;top&quot;:88.5,&quot;width&quot;:913.9500515771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标题"/>
  <p:tag name="KSO_WM_UNIT_TEXT_FILL_FORE_SCHEMECOLOR_INDEX" val="1"/>
  <p:tag name="KSO_WM_UNIT_TEXT_FILL_TYPE" val="1"/>
  <p:tag name="KSO_WM_UNIT_USESOURCEFORMAT_APPLY" val="1"/>
</p:tagLst>
</file>

<file path=ppt/tags/tag187.xml><?xml version="1.0" encoding="utf-8"?>
<p:tagLst xmlns:p="http://schemas.openxmlformats.org/presentationml/2006/main">
  <p:tag name="KSO_WM_UNIT_SHADOW_SCHEMECOLOR_INDEX_BRIGHTNESS" val="-0.25"/>
  <p:tag name="KSO_WM_UNIT_SHADOW_SCHEMECOLOR_INDEX" val="5"/>
  <p:tag name="KSO_WM_UNIT_TEXT_FILL_FORE_SCHEMECOLOR_INDEX_BRIGHTNESS" val="0"/>
  <p:tag name="KSO_WM_UNIT_TEXT_FILL_TYPE" val="1"/>
  <p:tag name="KSO_WM_DIAGRAM_VERSION" val="3"/>
  <p:tag name="KSO_WM_DIAGRAM_COLOR_TRICK" val="4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1058_1*l_h_i*1_1_2"/>
  <p:tag name="KSO_WM_TEMPLATE_CATEGORY" val="diagram"/>
  <p:tag name="KSO_WM_TEMPLATE_INDEX" val="20231058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442.7500000000001,&quot;left&quot;:22.6,&quot;top&quot;:88.5,&quot;width&quot;:913.95005157711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brightness&quot;:-0.25,&quot;colorType&quot;:1,&quot;foreColorIndex&quot;:5,&quot;transparency&quot;:0.89999997615814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USESOURCEFORMAT_APPLY" val="1"/>
</p:tagLst>
</file>

<file path=ppt/tags/tag188.xml><?xml version="1.0" encoding="utf-8"?>
<p:tagLst xmlns:p="http://schemas.openxmlformats.org/presentationml/2006/main">
  <p:tag name="KSO_WM_UNIT_FILL_FORE_SCHEMECOLOR_INDEX_1_BRIGHTNESS" val="0.4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9"/>
  <p:tag name="KSO_WM_UNIT_FILL_FORE_SCHEMECOLOR_INDEX_2_TRANS" val="0"/>
  <p:tag name="KSO_WM_UNIT_FILL_GRADIENT_TYPE" val="0"/>
  <p:tag name="KSO_WM_UNIT_FILL_GRADIENT_ANGLE" val="135"/>
  <p:tag name="KSO_WM_UNIT_FILL_GRADIENT_DIRECTION" val="2"/>
  <p:tag name="KSO_WM_UNIT_SHADOW_SCHEMECOLOR_INDEX_BRIGHTNESS" val="-0.25"/>
  <p:tag name="KSO_WM_UNIT_SHADOW_SCHEMECOLOR_INDEX" val="5"/>
  <p:tag name="KSO_WM_UNIT_TEXT_FILL_FORE_SCHEMECOLOR_INDEX_BRIGHTNESS" val="0"/>
  <p:tag name="KSO_WM_DIAGRAM_VERSION" val="3"/>
  <p:tag name="KSO_WM_DIAGRAM_COLOR_TRICK" val="4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058_1*l_h_i*1_1_1"/>
  <p:tag name="KSO_WM_TEMPLATE_CATEGORY" val="diagram"/>
  <p:tag name="KSO_WM_TEMPLATE_INDEX" val="20231058"/>
  <p:tag name="KSO_WM_UNIT_LAYERLEVEL" val="1_1_1"/>
  <p:tag name="KSO_WM_TAG_VERSION" val="3.0"/>
  <p:tag name="KSO_WM_UNIT_SUBTYPE" val="d"/>
  <p:tag name="KSO_WM_DIAGRAM_MAX_ITEMCNT" val="6"/>
  <p:tag name="KSO_WM_DIAGRAM_MIN_ITEMCNT" val="2"/>
  <p:tag name="KSO_WM_DIAGRAM_VIRTUALLY_FRAME" val="{&quot;height&quot;:442.7500000000001,&quot;left&quot;:22.6,&quot;top&quot;:88.5,&quot;width&quot;:913.95005157711}"/>
  <p:tag name="KSO_WM_DIAGRAM_COLOR_MATCH_VALUE" val="{&quot;shape&quot;:{&quot;fill&quot;:{&quot;gradient&quot;:[{&quot;brightness&quot;:0.6000000238418579,&quot;colorType&quot;:1,&quot;foreColorIndex&quot;:5,&quot;pos&quot;:0,&quot;transparency&quot;:0},{&quot;brightness&quot;:0,&quot;colorType&quot;:1,&quot;foreColorIndex&quot;:5,&quot;pos&quot;:0.8999999761581421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FILL_TYPE" val="3"/>
  <p:tag name="KSO_WM_UNIT_USESOURCEFORMAT_APPLY" val="1"/>
</p:tagLst>
</file>

<file path=ppt/tags/tag189.xml><?xml version="1.0" encoding="utf-8"?>
<p:tagLst xmlns:p="http://schemas.openxmlformats.org/presentationml/2006/main">
  <p:tag name="KSO_WM_UNIT_SHADOW_SCHEMECOLOR_INDEX_BRIGHTNESS" val="-0.25"/>
  <p:tag name="KSO_WM_UNIT_SHADOW_SCHEMECOLOR_INDEX" val="6"/>
  <p:tag name="KSO_WM_UNIT_TEXT_FILL_FORE_SCHEMECOLOR_INDEX_BRIGHTNESS" val="0"/>
  <p:tag name="KSO_WM_UNIT_TEXT_FILL_TYPE" val="1"/>
  <p:tag name="KSO_WM_DIAGRAM_VERSION" val="3"/>
  <p:tag name="KSO_WM_DIAGRAM_COLOR_TRICK" val="4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1058_1*l_h_i*1_2_2"/>
  <p:tag name="KSO_WM_TEMPLATE_CATEGORY" val="diagram"/>
  <p:tag name="KSO_WM_TEMPLATE_INDEX" val="20231058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442.7500000000001,&quot;left&quot;:22.6,&quot;top&quot;:88.5,&quot;width&quot;:913.95005157711}"/>
  <p:tag name="KSO_WM_DIAGRAM_COLOR_MATCH_VALUE" val="{&quot;shape&quot;:{&quot;fill&quot;:{&quot;solid&quot;:{&quot;brightness&quot;:0,&quot;colorType&quot;:1,&quot;foreColorIndex&quot;:6,&quot;transparency&quot;:0},&quot;type&quot;:1},&quot;glow&quot;:{&quot;colorType&quot;:0},&quot;line&quot;:{&quot;type&quot;:0},&quot;shadow&quot;:{&quot;brightness&quot;:-0.25,&quot;colorType&quot;:1,&quot;foreColorIndex&quot;:6,&quot;transparency&quot;:0.89999997615814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6"/>
  <p:tag name="KSO_WM_UNIT_FILL_FORE_SCHEMECOLOR_INDEX_BRIGHTNESS" val="0"/>
  <p:tag name="KSO_WM_UNIT_USESOURCEFORMAT_APPLY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4407_1*l_i*1_1"/>
  <p:tag name="KSO_WM_TEMPLATE_CATEGORY" val="diagram"/>
  <p:tag name="KSO_WM_TEMPLATE_INDEX" val="20234407"/>
  <p:tag name="KSO_WM_UNIT_LAYERLEVEL" val="1_1"/>
  <p:tag name="KSO_WM_TAG_VERSION" val="3.0"/>
  <p:tag name="KSO_WM_DIAGRAM_VERSION" val="3"/>
  <p:tag name="KSO_WM_DIAGRAM_COLOR_TRICK" val="1"/>
  <p:tag name="KSO_WM_DIAGRAM_COLOR_TEXT_CAN_REMOVE" val="n"/>
  <p:tag name="KSO_WM_DIAGRAM_MAX_ITEMCNT" val="4"/>
  <p:tag name="KSO_WM_DIAGRAM_MIN_ITEMCNT" val="4"/>
  <p:tag name="KSO_WM_DIAGRAM_VIRTUALLY_FRAME" val="{&quot;height&quot;:419.3139738644577,&quot;left&quot;:55.013858267716536,&quot;top&quot;:92.95267716535433,&quot;width&quot;:850.7071653543305}"/>
  <p:tag name="KSO_WM_DIAGRAM_COLOR_MATCH_VALUE" val="{&quot;shape&quot;:{&quot;fill&quot;:{&quot;solid&quot;:{&quot;brightness&quot;:0,&quot;colorType&quot;:2,&quot;rgb&quot;:&quot;#bfbfb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FORE_SCHEMECOLOR_INDEX" val="13"/>
  <p:tag name="KSO_WM_UNIT_FILL_FORE_SCHEMECOLOR_INDEX_BRIGHTNESS" val="0.75"/>
  <p:tag name="KSO_WM_UNIT_USESOURCEFORMAT_APPLY" val="1"/>
</p:tagLst>
</file>

<file path=ppt/tags/tag190.xml><?xml version="1.0" encoding="utf-8"?>
<p:tagLst xmlns:p="http://schemas.openxmlformats.org/presentationml/2006/main">
  <p:tag name="KSO_WM_UNIT_FILL_FORE_SCHEMECOLOR_INDEX_1_BRIGHTNESS" val="0.4"/>
  <p:tag name="KSO_WM_UNIT_FILL_FORE_SCHEMECOLOR_INDEX_1" val="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0.9"/>
  <p:tag name="KSO_WM_UNIT_FILL_FORE_SCHEMECOLOR_INDEX_2_TRANS" val="0"/>
  <p:tag name="KSO_WM_UNIT_FILL_GRADIENT_TYPE" val="0"/>
  <p:tag name="KSO_WM_UNIT_FILL_GRADIENT_ANGLE" val="135"/>
  <p:tag name="KSO_WM_UNIT_FILL_GRADIENT_DIRECTION" val="2"/>
  <p:tag name="KSO_WM_UNIT_SHADOW_SCHEMECOLOR_INDEX_BRIGHTNESS" val="-0.25"/>
  <p:tag name="KSO_WM_UNIT_SHADOW_SCHEMECOLOR_INDEX" val="6"/>
  <p:tag name="KSO_WM_UNIT_TEXT_FILL_FORE_SCHEMECOLOR_INDEX_BRIGHTNESS" val="0"/>
  <p:tag name="KSO_WM_DIAGRAM_VERSION" val="3"/>
  <p:tag name="KSO_WM_DIAGRAM_COLOR_TRICK" val="4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058_1*l_h_i*1_2_1"/>
  <p:tag name="KSO_WM_TEMPLATE_CATEGORY" val="diagram"/>
  <p:tag name="KSO_WM_TEMPLATE_INDEX" val="20231058"/>
  <p:tag name="KSO_WM_UNIT_LAYERLEVEL" val="1_1_1"/>
  <p:tag name="KSO_WM_TAG_VERSION" val="3.0"/>
  <p:tag name="KSO_WM_UNIT_SUBTYPE" val="d"/>
  <p:tag name="KSO_WM_DIAGRAM_MAX_ITEMCNT" val="6"/>
  <p:tag name="KSO_WM_DIAGRAM_MIN_ITEMCNT" val="2"/>
  <p:tag name="KSO_WM_DIAGRAM_VIRTUALLY_FRAME" val="{&quot;height&quot;:442.7500000000001,&quot;left&quot;:22.6,&quot;top&quot;:88.5,&quot;width&quot;:913.95005157711}"/>
  <p:tag name="KSO_WM_DIAGRAM_COLOR_MATCH_VALUE" val="{&quot;shape&quot;:{&quot;fill&quot;:{&quot;gradient&quot;:[{&quot;brightness&quot;:0.6000000238418579,&quot;colorType&quot;:1,&quot;foreColorIndex&quot;:6,&quot;pos&quot;:0,&quot;transparency&quot;:0},{&quot;brightness&quot;:0,&quot;colorType&quot;:1,&quot;foreColorIndex&quot;:6,&quot;pos&quot;:0.8999999761581421,&quot;transparency&quot;:0}],&quot;type&quot;:3},&quot;glow&quot;:{&quot;colorType&quot;:0},&quot;line&quot;:{&quot;type&quot;:0},&quot;shadow&quot;:{&quot;brightness&quot;:-0.25,&quot;colorType&quot;:1,&quot;foreColorIndex&quot;:6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FILL_TYPE" val="3"/>
  <p:tag name="KSO_WM_UNIT_USESOURCEFORMAT_APPLY" val="1"/>
</p:tagLst>
</file>

<file path=ppt/tags/tag19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ID" val="diagram20231058_1*l_h_a*1_2_1"/>
  <p:tag name="KSO_WM_TEMPLATE_CATEGORY" val="diagram"/>
  <p:tag name="KSO_WM_TEMPLATE_INDEX" val="20231058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GROUP_CODE" val="l1-1"/>
  <p:tag name="KSO_WM_UNIT_TEXT_FILL_FORE_SCHEMECOLOR_INDEX_BRIGHTNESS" val="0"/>
  <p:tag name="KSO_WM_DIAGRAM_MAX_ITEMCNT" val="6"/>
  <p:tag name="KSO_WM_DIAGRAM_MIN_ITEMCNT" val="2"/>
  <p:tag name="KSO_WM_DIAGRAM_VIRTUALLY_FRAME" val="{&quot;height&quot;:442.7500000000001,&quot;left&quot;:22.6,&quot;top&quot;:88.5,&quot;width&quot;:913.9500515771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标题"/>
  <p:tag name="KSO_WM_UNIT_TEXT_FILL_FORE_SCHEMECOLOR_INDEX" val="1"/>
  <p:tag name="KSO_WM_UNIT_TEXT_FILL_TYPE" val="1"/>
  <p:tag name="KSO_WM_UNIT_USESOURCEFORMAT_APPLY" val="1"/>
</p:tagLst>
</file>

<file path=ppt/tags/tag192.xml><?xml version="1.0" encoding="utf-8"?>
<p:tagLst xmlns:p="http://schemas.openxmlformats.org/presentationml/2006/main">
  <p:tag name="KSO_WM_SLIDE_ID" val="diagram20231058_1"/>
  <p:tag name="KSO_WM_TEMPLATE_SUBCATEGORY" val="0"/>
  <p:tag name="KSO_WM_TEMPLATE_MASTER_TYPE" val="0"/>
  <p:tag name="KSO_WM_TEMPLATE_COLOR_TYPE" val="0"/>
  <p:tag name="KSO_WM_SLIDE_ITEM_CNT" val="2"/>
  <p:tag name="KSO_WM_SLIDE_INDEX" val="1"/>
  <p:tag name="KSO_WM_TAG_VERSION" val="3.0"/>
  <p:tag name="KSO_WM_BEAUTIFY_FLAG" val="#wm#"/>
  <p:tag name="KSO_WM_TEMPLATE_CATEGORY" val="diagram"/>
  <p:tag name="KSO_WM_TEMPLATE_INDEX" val="20231058"/>
  <p:tag name="KSO_WM_SLIDE_TYPE" val="text"/>
  <p:tag name="KSO_WM_SLIDE_SUBTYPE" val="diag"/>
  <p:tag name="KSO_WM_SLIDE_SIZE" val="518.2*350.8"/>
  <p:tag name="KSO_WM_SLIDE_POSITION" val="220.95*132.15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19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150_1*a*1"/>
  <p:tag name="KSO_WM_TEMPLATE_CATEGORY" val="custom"/>
  <p:tag name="KSO_WM_TEMPLATE_INDEX" val="20231150"/>
  <p:tag name="KSO_WM_UNIT_LAYERLEVEL" val="1"/>
  <p:tag name="KSO_WM_TAG_VERSION" val="3.0"/>
  <p:tag name="KSO_WM_BEAUTIFY_FLAG" val="#wm#"/>
  <p:tag name="KSO_WM_DIAGRAM_GROUP_CODE" val="l1-1"/>
  <p:tag name="KSO_WM_UNIT_PRESET_TEXT" val="单击此处添加标题"/>
  <p:tag name="KSO_WM_UNIT_TEXT_TYPE" val="1"/>
  <p:tag name="KSO_WM_UNIT_TEXT_FILL_FORE_SCHEMECOLOR_INDEX" val="13"/>
  <p:tag name="KSO_WM_UNIT_TEXT_FILL_TYPE" val="1"/>
  <p:tag name="KSO_WM_UNIT_USESOURCEFORMAT_APPLY" val="1"/>
</p:tagLst>
</file>

<file path=ppt/tags/tag194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f"/>
  <p:tag name="KSO_WM_UNIT_INDEX" val="1"/>
  <p:tag name="KSO_WM_UNIT_ID" val="custom20231150_1*f*1"/>
  <p:tag name="KSO_WM_TEMPLATE_CATEGORY" val="custom"/>
  <p:tag name="KSO_WM_TEMPLATE_INDEX" val="20231150"/>
  <p:tag name="KSO_WM_UNIT_LAYERLEVEL" val="1"/>
  <p:tag name="KSO_WM_TAG_VERSION" val="3.0"/>
  <p:tag name="KSO_WM_BEAUTIFY_FLAG" val="#wm#"/>
  <p:tag name="KSO_WM_UNIT_VALUE" val="144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简明扼要地阐述您的观点。&#10;"/>
  <p:tag name="KSO_WM_UNIT_TEXT_TYPE" val="1"/>
  <p:tag name="KSO_WM_UNIT_TEXT_LAYER_COUNT" val="1"/>
  <p:tag name="KSO_WM_UNIT_TEXT_FILL_FORE_SCHEMECOLOR_INDEX" val="13"/>
  <p:tag name="KSO_WM_UNIT_TEXT_FILL_TYPE" val="1"/>
  <p:tag name="KSO_WM_UNIT_USESOURCEFORMAT_APPLY" val="1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982_2*l_h_f*1_3_1"/>
  <p:tag name="KSO_WM_TEMPLATE_CATEGORY" val="diagram"/>
  <p:tag name="KSO_WM_TEMPLATE_INDEX" val="20234982"/>
  <p:tag name="KSO_WM_UNIT_LAYERLEVEL" val="1_1_1"/>
  <p:tag name="KSO_WM_TAG_VERSION" val="3.0"/>
  <p:tag name="KSO_WM_BEAUTIFY_FLAG" val="#wm#"/>
  <p:tag name="KSO_WM_UNIT_SUBTYPE" val="a"/>
  <p:tag name="KSO_WM_UNIT_PRESET_TEXT_INDEX" val="0"/>
  <p:tag name="KSO_WM_UNIT_PRESET_TEXT_LEN" val="0"/>
  <p:tag name="KSO_WM_UNIT_NOCLEAR" val="0"/>
  <p:tag name="KSO_WM_UNIT_VALUE" val="30"/>
  <p:tag name="KSO_WM_DIAGRAM_GROUP_CODE" val="l1-1"/>
  <p:tag name="KSO_WM_UNIT_TYPE" val="l_h_f"/>
  <p:tag name="KSO_WM_UNIT_INDEX" val="1_3_1"/>
  <p:tag name="KSO_WM_DIAGRAM_VERSION" val="3"/>
  <p:tag name="KSO_WM_DIAGRAM_COLOR_TRICK" val="1"/>
  <p:tag name="KSO_WM_DIAGRAM_COLOR_TEXT_CAN_REMOVE" val="n"/>
  <p:tag name="KSO_WM_UNIT_PRESET_TEXT" val="单击此处添加文本具体内容，简明扼要地阐述您的观点。&#10;"/>
  <p:tag name="KSO_WM_UNIT_TEXT_FILL_FORE_SCHEMECOLOR_INDEX" val="1"/>
  <p:tag name="KSO_WM_UNIT_TEXT_FILL_TYPE" val="1"/>
  <p:tag name="KSO_WM_DIAGRAM_MAX_ITEMCNT" val="3"/>
  <p:tag name="KSO_WM_DIAGRAM_MIN_ITEMCNT" val="2"/>
  <p:tag name="KSO_WM_DIAGRAM_VIRTUALLY_FRAME" val="{&quot;height&quot;:381,&quot;left&quot;:31.55001220703125,&quot;top&quot;:134.8,&quot;width&quot;:889.2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USESOURCEFORMAT_APPLY" val="1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982_2*l_h_a*1_3_1"/>
  <p:tag name="KSO_WM_TEMPLATE_CATEGORY" val="diagram"/>
  <p:tag name="KSO_WM_TEMPLATE_INDEX" val="20234982"/>
  <p:tag name="KSO_WM_UNIT_LAYERLEVEL" val="1_1_1"/>
  <p:tag name="KSO_WM_TAG_VERSION" val="3.0"/>
  <p:tag name="KSO_WM_BEAUTIFY_FLAG" val="#wm#"/>
  <p:tag name="KSO_WM_UNIT_ISCONTENTSTITLE" val="0"/>
  <p:tag name="KSO_WM_UNIT_ISNUMDGMTITLE" val="0"/>
  <p:tag name="KSO_WM_UNIT_PRESET_TEXT_INDEX" val="0"/>
  <p:tag name="KSO_WM_UNIT_PRESET_TEXT_LEN" val="0"/>
  <p:tag name="KSO_WM_UNIT_NOCLEAR" val="0"/>
  <p:tag name="KSO_WM_UNIT_VALUE" val="9"/>
  <p:tag name="KSO_WM_DIAGRAM_GROUP_CODE" val="l1-1"/>
  <p:tag name="KSO_WM_UNIT_TYPE" val="l_h_a"/>
  <p:tag name="KSO_WM_UNIT_INDEX" val="1_3_1"/>
  <p:tag name="KSO_WM_DIAGRAM_VERSION" val="3"/>
  <p:tag name="KSO_WM_DIAGRAM_COLOR_TRICK" val="1"/>
  <p:tag name="KSO_WM_DIAGRAM_COLOR_TEXT_CAN_REMOVE" val="n"/>
  <p:tag name="KSO_WM_UNIT_PRESET_TEXT" val="添加标题"/>
  <p:tag name="KSO_WM_UNIT_TEXT_FILL_FORE_SCHEMECOLOR_INDEX" val="1"/>
  <p:tag name="KSO_WM_UNIT_TEXT_FILL_TYPE" val="1"/>
  <p:tag name="KSO_WM_DIAGRAM_MAX_ITEMCNT" val="3"/>
  <p:tag name="KSO_WM_DIAGRAM_MIN_ITEMCNT" val="2"/>
  <p:tag name="KSO_WM_DIAGRAM_VIRTUALLY_FRAME" val="{&quot;height&quot;:381,&quot;left&quot;:31.55001220703125,&quot;top&quot;:134.8,&quot;width&quot;:889.2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USESOURCEFORMAT_APPLY" val="1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982_2*l_h_f*1_2_1"/>
  <p:tag name="KSO_WM_TEMPLATE_CATEGORY" val="diagram"/>
  <p:tag name="KSO_WM_TEMPLATE_INDEX" val="20234982"/>
  <p:tag name="KSO_WM_UNIT_LAYERLEVEL" val="1_1_1"/>
  <p:tag name="KSO_WM_TAG_VERSION" val="3.0"/>
  <p:tag name="KSO_WM_BEAUTIFY_FLAG" val="#wm#"/>
  <p:tag name="KSO_WM_UNIT_SUBTYPE" val="a"/>
  <p:tag name="KSO_WM_UNIT_PRESET_TEXT_INDEX" val="0"/>
  <p:tag name="KSO_WM_UNIT_PRESET_TEXT_LEN" val="0"/>
  <p:tag name="KSO_WM_UNIT_NOCLEAR" val="0"/>
  <p:tag name="KSO_WM_UNIT_VALUE" val="30"/>
  <p:tag name="KSO_WM_DIAGRAM_GROUP_CODE" val="l1-1"/>
  <p:tag name="KSO_WM_UNIT_TYPE" val="l_h_f"/>
  <p:tag name="KSO_WM_UNIT_INDEX" val="1_2_1"/>
  <p:tag name="KSO_WM_DIAGRAM_VERSION" val="3"/>
  <p:tag name="KSO_WM_DIAGRAM_COLOR_TRICK" val="1"/>
  <p:tag name="KSO_WM_DIAGRAM_COLOR_TEXT_CAN_REMOVE" val="n"/>
  <p:tag name="KSO_WM_UNIT_PRESET_TEXT" val="单击此处添加文本具体内容，简明扼要地阐述您的观点。"/>
  <p:tag name="KSO_WM_UNIT_TEXT_FILL_FORE_SCHEMECOLOR_INDEX" val="1"/>
  <p:tag name="KSO_WM_UNIT_TEXT_FILL_TYPE" val="1"/>
  <p:tag name="KSO_WM_DIAGRAM_MAX_ITEMCNT" val="3"/>
  <p:tag name="KSO_WM_DIAGRAM_MIN_ITEMCNT" val="2"/>
  <p:tag name="KSO_WM_DIAGRAM_VIRTUALLY_FRAME" val="{&quot;height&quot;:381,&quot;left&quot;:31.55001220703125,&quot;top&quot;:134.8,&quot;width&quot;:889.2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USESOURCEFORMAT_APPLY" val="1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982_2*l_h_a*1_2_1"/>
  <p:tag name="KSO_WM_TEMPLATE_CATEGORY" val="diagram"/>
  <p:tag name="KSO_WM_TEMPLATE_INDEX" val="20234982"/>
  <p:tag name="KSO_WM_UNIT_LAYERLEVEL" val="1_1_1"/>
  <p:tag name="KSO_WM_TAG_VERSION" val="3.0"/>
  <p:tag name="KSO_WM_BEAUTIFY_FLAG" val="#wm#"/>
  <p:tag name="KSO_WM_UNIT_ISCONTENTSTITLE" val="0"/>
  <p:tag name="KSO_WM_UNIT_ISNUMDGMTITLE" val="0"/>
  <p:tag name="KSO_WM_UNIT_PRESET_TEXT_INDEX" val="0"/>
  <p:tag name="KSO_WM_UNIT_PRESET_TEXT_LEN" val="0"/>
  <p:tag name="KSO_WM_UNIT_NOCLEAR" val="0"/>
  <p:tag name="KSO_WM_UNIT_VALUE" val="9"/>
  <p:tag name="KSO_WM_DIAGRAM_GROUP_CODE" val="l1-1"/>
  <p:tag name="KSO_WM_UNIT_TYPE" val="l_h_a"/>
  <p:tag name="KSO_WM_UNIT_INDEX" val="1_2_1"/>
  <p:tag name="KSO_WM_DIAGRAM_VERSION" val="3"/>
  <p:tag name="KSO_WM_DIAGRAM_COLOR_TRICK" val="1"/>
  <p:tag name="KSO_WM_DIAGRAM_COLOR_TEXT_CAN_REMOVE" val="n"/>
  <p:tag name="KSO_WM_UNIT_PRESET_TEXT" val="添加标题"/>
  <p:tag name="KSO_WM_UNIT_TEXT_FILL_FORE_SCHEMECOLOR_INDEX" val="1"/>
  <p:tag name="KSO_WM_UNIT_TEXT_FILL_TYPE" val="1"/>
  <p:tag name="KSO_WM_DIAGRAM_MAX_ITEMCNT" val="3"/>
  <p:tag name="KSO_WM_DIAGRAM_MIN_ITEMCNT" val="2"/>
  <p:tag name="KSO_WM_DIAGRAM_VIRTUALLY_FRAME" val="{&quot;height&quot;:381,&quot;left&quot;:31.55001220703125,&quot;top&quot;:134.8,&quot;width&quot;:889.2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USESOURCEFORMAT_APPLY" val="1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982_2*l_h_f*1_1_1"/>
  <p:tag name="KSO_WM_TEMPLATE_CATEGORY" val="diagram"/>
  <p:tag name="KSO_WM_TEMPLATE_INDEX" val="20234982"/>
  <p:tag name="KSO_WM_UNIT_LAYERLEVEL" val="1_1_1"/>
  <p:tag name="KSO_WM_TAG_VERSION" val="3.0"/>
  <p:tag name="KSO_WM_BEAUTIFY_FLAG" val="#wm#"/>
  <p:tag name="KSO_WM_UNIT_SUBTYPE" val="a"/>
  <p:tag name="KSO_WM_UNIT_PRESET_TEXT_INDEX" val="0"/>
  <p:tag name="KSO_WM_UNIT_PRESET_TEXT_LEN" val="0"/>
  <p:tag name="KSO_WM_UNIT_NOCLEAR" val="0"/>
  <p:tag name="KSO_WM_UNIT_VALUE" val="30"/>
  <p:tag name="KSO_WM_DIAGRAM_GROUP_CODE" val="l1-1"/>
  <p:tag name="KSO_WM_UNIT_TYPE" val="l_h_f"/>
  <p:tag name="KSO_WM_UNIT_INDEX" val="1_1_1"/>
  <p:tag name="KSO_WM_DIAGRAM_VERSION" val="3"/>
  <p:tag name="KSO_WM_DIAGRAM_COLOR_TRICK" val="1"/>
  <p:tag name="KSO_WM_DIAGRAM_COLOR_TEXT_CAN_REMOVE" val="n"/>
  <p:tag name="KSO_WM_UNIT_PRESET_TEXT" val="单击此处添加文本具体内容，简明扼要地阐述您的观点。"/>
  <p:tag name="KSO_WM_UNIT_TEXT_FILL_FORE_SCHEMECOLOR_INDEX" val="1"/>
  <p:tag name="KSO_WM_UNIT_TEXT_FILL_TYPE" val="1"/>
  <p:tag name="KSO_WM_DIAGRAM_MAX_ITEMCNT" val="3"/>
  <p:tag name="KSO_WM_DIAGRAM_MIN_ITEMCNT" val="2"/>
  <p:tag name="KSO_WM_DIAGRAM_VIRTUALLY_FRAME" val="{&quot;height&quot;:381,&quot;left&quot;:31.55001220703125,&quot;top&quot;:134.8,&quot;width&quot;:889.2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USESOURCEFORMAT_APPLY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0.xml><?xml version="1.0" encoding="utf-8"?>
<p:tagLst xmlns:p="http://schemas.openxmlformats.org/presentationml/2006/main">
  <p:tag name="KSO_WM_SLIDE_ID" val="diagram20234407_1"/>
  <p:tag name="KSO_WM_TEMPLATE_SUBCATEGORY" val="0"/>
  <p:tag name="KSO_WM_TEMPLATE_MASTER_TYPE" val="0"/>
  <p:tag name="KSO_WM_TEMPLATE_COLOR_TYPE" val="0"/>
  <p:tag name="KSO_WM_SLIDE_ITEM_CNT" val="4"/>
  <p:tag name="KSO_WM_SLIDE_INDEX" val="1"/>
  <p:tag name="KSO_WM_TAG_VERSION" val="3.0"/>
  <p:tag name="KSO_WM_BEAUTIFY_FLAG" val="#wm#"/>
  <p:tag name="KSO_WM_TEMPLATE_CATEGORY" val="diagram"/>
  <p:tag name="KSO_WM_TEMPLATE_INDEX" val="20234407"/>
  <p:tag name="KSO_WM_SLIDE_TYPE" val="text"/>
  <p:tag name="KSO_WM_SLIDE_SUBTYPE" val="diag"/>
  <p:tag name="KSO_WM_SLIDE_SIZE" val="850.659*320.572"/>
  <p:tag name="KSO_WM_SLIDE_POSITION" val="55.0139*142.428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982_2*l_h_a*1_1_1"/>
  <p:tag name="KSO_WM_TEMPLATE_CATEGORY" val="diagram"/>
  <p:tag name="KSO_WM_TEMPLATE_INDEX" val="20234982"/>
  <p:tag name="KSO_WM_UNIT_LAYERLEVEL" val="1_1_1"/>
  <p:tag name="KSO_WM_TAG_VERSION" val="3.0"/>
  <p:tag name="KSO_WM_BEAUTIFY_FLAG" val="#wm#"/>
  <p:tag name="KSO_WM_UNIT_ISCONTENTSTITLE" val="0"/>
  <p:tag name="KSO_WM_UNIT_ISNUMDGMTITLE" val="0"/>
  <p:tag name="KSO_WM_UNIT_PRESET_TEXT_INDEX" val="0"/>
  <p:tag name="KSO_WM_UNIT_PRESET_TEXT_LEN" val="0"/>
  <p:tag name="KSO_WM_UNIT_NOCLEAR" val="0"/>
  <p:tag name="KSO_WM_UNIT_VALUE" val="9"/>
  <p:tag name="KSO_WM_DIAGRAM_GROUP_CODE" val="l1-1"/>
  <p:tag name="KSO_WM_UNIT_TYPE" val="l_h_a"/>
  <p:tag name="KSO_WM_UNIT_INDEX" val="1_1_1"/>
  <p:tag name="KSO_WM_DIAGRAM_VERSION" val="3"/>
  <p:tag name="KSO_WM_DIAGRAM_COLOR_TRICK" val="1"/>
  <p:tag name="KSO_WM_DIAGRAM_COLOR_TEXT_CAN_REMOVE" val="n"/>
  <p:tag name="KSO_WM_UNIT_PRESET_TEXT" val="添加标题"/>
  <p:tag name="KSO_WM_UNIT_TEXT_FILL_FORE_SCHEMECOLOR_INDEX" val="1"/>
  <p:tag name="KSO_WM_UNIT_TEXT_FILL_TYPE" val="1"/>
  <p:tag name="KSO_WM_DIAGRAM_MAX_ITEMCNT" val="3"/>
  <p:tag name="KSO_WM_DIAGRAM_MIN_ITEMCNT" val="2"/>
  <p:tag name="KSO_WM_DIAGRAM_VIRTUALLY_FRAME" val="{&quot;height&quot;:381,&quot;left&quot;:31.55001220703125,&quot;top&quot;:134.8,&quot;width&quot;:889.2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USESOURCEFORMAT_APPLY" val="1"/>
</p:tagLst>
</file>

<file path=ppt/tags/tag201.xml><?xml version="1.0" encoding="utf-8"?>
<p:tagLst xmlns:p="http://schemas.openxmlformats.org/presentationml/2006/main">
  <p:tag name="KSO_WM_SLIDE_ID" val="custom20231150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1150"/>
  <p:tag name="KSO_WM_SLIDE_TYPE" val="text"/>
  <p:tag name="KSO_WM_SLIDE_SUBTYPE" val="picTxt"/>
  <p:tag name="KSO_WM_SLIDE_SIZE" val="595.8*84.8"/>
  <p:tag name="KSO_WM_SLIDE_POSITION" val="320.5*389.5"/>
  <p:tag name="KSO_WM_SLIDE_LAYOUT" val="a_d_f_l"/>
  <p:tag name="KSO_WM_SLIDE_LAYOUT_CNT" val="1_1_1_1"/>
  <p:tag name="KSO_WM_SPECIAL_SOURCE" val="bdnull"/>
  <p:tag name="KSO_WM_DIAGRAM_GROUP_CODE" val="l1-1"/>
  <p:tag name="KSO_WM_SLIDE_DIAGTYPE" val="l"/>
</p:tagLst>
</file>

<file path=ppt/tags/tag202.xml><?xml version="1.0" encoding="utf-8"?>
<p:tagLst xmlns:p="http://schemas.openxmlformats.org/presentationml/2006/main">
  <p:tag name="AS_NET" val="8.0.8"/>
  <p:tag name="AS_OS" val="Microsoft Windows NT 10.0.22631.0"/>
  <p:tag name="AS_RELEASE_DATE" val="2024.08.14"/>
  <p:tag name="AS_TITLE" val="Aspose.Slides for .NET6"/>
  <p:tag name="AS_VERSION" val="24.8"/>
  <p:tag name="ISLIDE.GUIDESSETTING" val="{&quot;Id&quot;:&quot;GuidesStyle_Normal&quot;,&quot;Name&quot;:&quot;GuidesStyle_Normal&quot;,&quot;Kind&quot;:0,&quot;OldGuidesSetting&quot;:{&quot;HeaderHeight&quot;:15.0,&quot;FooterHeight&quot;:9.0,&quot;SideMargin&quot;:5.5,&quot;TopMargin&quot;:0.0,&quot;BottomMargin&quot;:0.0,&quot;IntervalMargin&quot;:1.5}}"/>
  <p:tag name="resource_record_key" val="{&quot;13&quot;:[4364957,4364924,20042469,4705195,20362264],&quot;65&quot;:[20235034],&quot;70&quot;:[3327354,3318493,3327296]}"/>
</p:tagLst>
</file>

<file path=ppt/tags/tag21.xml><?xml version="1.0" encoding="utf-8"?>
<p:tagLst xmlns:p="http://schemas.openxmlformats.org/presentationml/2006/main">
  <p:tag name="KSO_WM_DIAGRAM_VIRTUALLY_FRAME" val="{&quot;height&quot;:390.05968503937004,&quot;left&quot;:55.45511811023622,&quot;top&quot;:89,&quot;width&quot;:873.7848818897637}"/>
</p:tagLst>
</file>

<file path=ppt/tags/tag22.xml><?xml version="1.0" encoding="utf-8"?>
<p:tagLst xmlns:p="http://schemas.openxmlformats.org/presentationml/2006/main">
  <p:tag name="KSO_WM_DIAGRAM_VIRTUALLY_FRAME" val="{&quot;height&quot;:390.05968503937004,&quot;left&quot;:55.45511811023622,&quot;top&quot;:89,&quot;width&quot;:873.7848818897637}"/>
</p:tagLst>
</file>

<file path=ppt/tags/tag23.xml><?xml version="1.0" encoding="utf-8"?>
<p:tagLst xmlns:p="http://schemas.openxmlformats.org/presentationml/2006/main">
  <p:tag name="KSO_WM_DIAGRAM_VIRTUALLY_FRAME" val="{&quot;height&quot;:390.05968503937004,&quot;left&quot;:55.45511811023622,&quot;top&quot;:89,&quot;width&quot;:873.7848818897637}"/>
</p:tagLst>
</file>

<file path=ppt/tags/tag24.xml><?xml version="1.0" encoding="utf-8"?>
<p:tagLst xmlns:p="http://schemas.openxmlformats.org/presentationml/2006/main">
  <p:tag name="KSO_WM_DIAGRAM_VIRTUALLY_FRAME" val="{&quot;height&quot;:390.05968503937004,&quot;left&quot;:55.45511811023622,&quot;top&quot;:89,&quot;width&quot;:873.7848818897637}"/>
</p:tagLst>
</file>

<file path=ppt/tags/tag25.xml><?xml version="1.0" encoding="utf-8"?>
<p:tagLst xmlns:p="http://schemas.openxmlformats.org/presentationml/2006/main">
  <p:tag name="KSO_WM_DIAGRAM_VIRTUALLY_FRAME" val="{&quot;height&quot;:390.05968503937004,&quot;left&quot;:55.45511811023622,&quot;top&quot;:89,&quot;width&quot;:873.7848818897637}"/>
</p:tagLst>
</file>

<file path=ppt/tags/tag26.xml><?xml version="1.0" encoding="utf-8"?>
<p:tagLst xmlns:p="http://schemas.openxmlformats.org/presentationml/2006/main">
  <p:tag name="KSO_WM_DIAGRAM_VIRTUALLY_FRAME" val="{&quot;height&quot;:390.05968503937004,&quot;left&quot;:55.45511811023622,&quot;top&quot;:89,&quot;width&quot;:873.7848818897637}"/>
</p:tagLst>
</file>

<file path=ppt/tags/tag27.xml><?xml version="1.0" encoding="utf-8"?>
<p:tagLst xmlns:p="http://schemas.openxmlformats.org/presentationml/2006/main">
  <p:tag name="KSO_WM_DIAGRAM_VIRTUALLY_FRAME" val="{&quot;height&quot;:390.05968503937004,&quot;left&quot;:55.45511811023622,&quot;top&quot;:89,&quot;width&quot;:873.7848818897637}"/>
</p:tagLst>
</file>

<file path=ppt/tags/tag28.xml><?xml version="1.0" encoding="utf-8"?>
<p:tagLst xmlns:p="http://schemas.openxmlformats.org/presentationml/2006/main">
  <p:tag name="KSO_WM_DIAGRAM_VIRTUALLY_FRAME" val="{&quot;height&quot;:390.05968503937004,&quot;left&quot;:55.45511811023622,&quot;top&quot;:89,&quot;width&quot;:873.7848818897637}"/>
</p:tagLst>
</file>

<file path=ppt/tags/tag29.xml><?xml version="1.0" encoding="utf-8"?>
<p:tagLst xmlns:p="http://schemas.openxmlformats.org/presentationml/2006/main">
  <p:tag name="KSO_WM_DIAGRAM_VIRTUALLY_FRAME" val="{&quot;height&quot;:390.05968503937004,&quot;left&quot;:55.45511811023622,&quot;top&quot;:89,&quot;width&quot;:873.7848818897637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0.xml><?xml version="1.0" encoding="utf-8"?>
<p:tagLst xmlns:p="http://schemas.openxmlformats.org/presentationml/2006/main">
  <p:tag name="KSO_WM_DIAGRAM_VIRTUALLY_FRAME" val="{&quot;height&quot;:390.05968503937004,&quot;left&quot;:55.45511811023622,&quot;top&quot;:89,&quot;width&quot;:873.7848818897637}"/>
</p:tagLst>
</file>

<file path=ppt/tags/tag31.xml><?xml version="1.0" encoding="utf-8"?>
<p:tagLst xmlns:p="http://schemas.openxmlformats.org/presentationml/2006/main">
  <p:tag name="KSO_WM_DIAGRAM_VIRTUALLY_FRAME" val="{&quot;height&quot;:390.05968503937004,&quot;left&quot;:55.45511811023622,&quot;top&quot;:89,&quot;width&quot;:873.7848818897637}"/>
</p:tagLst>
</file>

<file path=ppt/tags/tag32.xml><?xml version="1.0" encoding="utf-8"?>
<p:tagLst xmlns:p="http://schemas.openxmlformats.org/presentationml/2006/main">
  <p:tag name="KSO_WM_DIAGRAM_VIRTUALLY_FRAME" val="{&quot;height&quot;:390.05968503937004,&quot;left&quot;:55.45511811023622,&quot;top&quot;:89,&quot;width&quot;:873.7848818897637}"/>
</p:tagLst>
</file>

<file path=ppt/tags/tag33.xml><?xml version="1.0" encoding="utf-8"?>
<p:tagLst xmlns:p="http://schemas.openxmlformats.org/presentationml/2006/main">
  <p:tag name="KSO_WM_DIAGRAM_VIRTUALLY_FRAME" val="{&quot;height&quot;:390.05968503937004,&quot;left&quot;:55.45511811023622,&quot;top&quot;:89,&quot;width&quot;:873.7848818897637}"/>
</p:tagLst>
</file>

<file path=ppt/tags/tag34.xml><?xml version="1.0" encoding="utf-8"?>
<p:tagLst xmlns:p="http://schemas.openxmlformats.org/presentationml/2006/main">
  <p:tag name="KSO_WM_DIAGRAM_VIRTUALLY_FRAME" val="{&quot;height&quot;:390.05968503937004,&quot;left&quot;:55.45511811023622,&quot;top&quot;:89,&quot;width&quot;:873.7848818897637}"/>
</p:tagLst>
</file>

<file path=ppt/tags/tag35.xml><?xml version="1.0" encoding="utf-8"?>
<p:tagLst xmlns:p="http://schemas.openxmlformats.org/presentationml/2006/main">
  <p:tag name="KSO_WM_DIAGRAM_VIRTUALLY_FRAME" val="{&quot;height&quot;:390.05968503937004,&quot;left&quot;:55.45511811023622,&quot;top&quot;:89,&quot;width&quot;:873.7848818897637}"/>
</p:tagLst>
</file>

<file path=ppt/tags/tag36.xml><?xml version="1.0" encoding="utf-8"?>
<p:tagLst xmlns:p="http://schemas.openxmlformats.org/presentationml/2006/main">
  <p:tag name="KSO_WM_DIAGRAM_VIRTUALLY_FRAME" val="{&quot;height&quot;:390.05968503937004,&quot;left&quot;:55.45511811023622,&quot;top&quot;:89,&quot;width&quot;:873.7848818897637}"/>
</p:tagLst>
</file>

<file path=ppt/tags/tag37.xml><?xml version="1.0" encoding="utf-8"?>
<p:tagLst xmlns:p="http://schemas.openxmlformats.org/presentationml/2006/main">
  <p:tag name="KSO_WM_DIAGRAM_VIRTUALLY_FRAME" val="{&quot;height&quot;:390.05968503937004,&quot;left&quot;:55.45511811023622,&quot;top&quot;:89,&quot;width&quot;:873.7848818897637}"/>
</p:tagLst>
</file>

<file path=ppt/tags/tag38.xml><?xml version="1.0" encoding="utf-8"?>
<p:tagLst xmlns:p="http://schemas.openxmlformats.org/presentationml/2006/main">
  <p:tag name="KSO_WM_DIAGRAM_VIRTUALLY_FRAME" val="{&quot;height&quot;:390.05968503937004,&quot;left&quot;:55.45511811023622,&quot;top&quot;:89,&quot;width&quot;:873.7848818897637}"/>
</p:tagLst>
</file>

<file path=ppt/tags/tag39.xml><?xml version="1.0" encoding="utf-8"?>
<p:tagLst xmlns:p="http://schemas.openxmlformats.org/presentationml/2006/main">
  <p:tag name="KSO_WM_DIAGRAM_VIRTUALLY_FRAME" val="{&quot;height&quot;:390.05968503937004,&quot;left&quot;:55.45511811023622,&quot;top&quot;:89,&quot;width&quot;:873.7848818897637}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0.xml><?xml version="1.0" encoding="utf-8"?>
<p:tagLst xmlns:p="http://schemas.openxmlformats.org/presentationml/2006/main">
  <p:tag name="KSO_WM_DIAGRAM_VIRTUALLY_FRAME" val="{&quot;height&quot;:390.05968503937004,&quot;left&quot;:55.45511811023622,&quot;top&quot;:89,&quot;width&quot;:873.7848818897637}"/>
</p:tagLst>
</file>

<file path=ppt/tags/tag41.xml><?xml version="1.0" encoding="utf-8"?>
<p:tagLst xmlns:p="http://schemas.openxmlformats.org/presentationml/2006/main">
  <p:tag name="KSO_WM_DIAGRAM_VIRTUALLY_FRAME" val="{&quot;height&quot;:390.05968503937004,&quot;left&quot;:55.45511811023622,&quot;top&quot;:89,&quot;width&quot;:873.7848818897637}"/>
</p:tagLst>
</file>

<file path=ppt/tags/tag42.xml><?xml version="1.0" encoding="utf-8"?>
<p:tagLst xmlns:p="http://schemas.openxmlformats.org/presentationml/2006/main">
  <p:tag name="KSO_WM_DIAGRAM_VIRTUALLY_FRAME" val="{&quot;height&quot;:390.05968503937004,&quot;left&quot;:55.45511811023622,&quot;top&quot;:89,&quot;width&quot;:873.7848818897637}"/>
</p:tagLst>
</file>

<file path=ppt/tags/tag43.xml><?xml version="1.0" encoding="utf-8"?>
<p:tagLst xmlns:p="http://schemas.openxmlformats.org/presentationml/2006/main">
  <p:tag name="KSO_WM_DIAGRAM_VIRTUALLY_FRAME" val="{&quot;height&quot;:390.05968503937004,&quot;left&quot;:55.45511811023622,&quot;top&quot;:89,&quot;width&quot;:873.7848818897637}"/>
</p:tagLst>
</file>

<file path=ppt/tags/tag44.xml><?xml version="1.0" encoding="utf-8"?>
<p:tagLst xmlns:p="http://schemas.openxmlformats.org/presentationml/2006/main">
  <p:tag name="KSO_WM_DIAGRAM_VIRTUALLY_FRAME" val="{&quot;height&quot;:390.05968503937004,&quot;left&quot;:55.45511811023622,&quot;top&quot;:89,&quot;width&quot;:873.7848818897637}"/>
</p:tagLst>
</file>

<file path=ppt/tags/tag45.xml><?xml version="1.0" encoding="utf-8"?>
<p:tagLst xmlns:p="http://schemas.openxmlformats.org/presentationml/2006/main">
  <p:tag name="KSO_WM_DIAGRAM_VIRTUALLY_FRAME" val="{&quot;height&quot;:390.05968503937004,&quot;left&quot;:55.45511811023622,&quot;top&quot;:89,&quot;width&quot;:873.7848818897637}"/>
</p:tagLst>
</file>

<file path=ppt/tags/tag46.xml><?xml version="1.0" encoding="utf-8"?>
<p:tagLst xmlns:p="http://schemas.openxmlformats.org/presentationml/2006/main">
  <p:tag name="KSO_WM_DIAGRAM_VIRTUALLY_FRAME" val="{&quot;height&quot;:390.05968503937004,&quot;left&quot;:55.45511811023622,&quot;top&quot;:89,&quot;width&quot;:873.7848818897637}"/>
</p:tagLst>
</file>

<file path=ppt/tags/tag47.xml><?xml version="1.0" encoding="utf-8"?>
<p:tagLst xmlns:p="http://schemas.openxmlformats.org/presentationml/2006/main">
  <p:tag name="KSO_WM_DIAGRAM_VIRTUALLY_FRAME" val="{&quot;height&quot;:390.05968503937004,&quot;left&quot;:55.45511811023622,&quot;top&quot;:89,&quot;width&quot;:873.7848818897637}"/>
</p:tagLst>
</file>

<file path=ppt/tags/tag48.xml><?xml version="1.0" encoding="utf-8"?>
<p:tagLst xmlns:p="http://schemas.openxmlformats.org/presentationml/2006/main">
  <p:tag name="KSO_WM_DIAGRAM_VIRTUALLY_FRAME" val="{&quot;height&quot;:390.05968503937004,&quot;left&quot;:55.45511811023622,&quot;top&quot;:89,&quot;width&quot;:873.7848818897637}"/>
</p:tagLst>
</file>

<file path=ppt/tags/tag49.xml><?xml version="1.0" encoding="utf-8"?>
<p:tagLst xmlns:p="http://schemas.openxmlformats.org/presentationml/2006/main">
  <p:tag name="KSO_WM_DIAGRAM_VIRTUALLY_FRAME" val="{&quot;height&quot;:390.05968503937004,&quot;left&quot;:55.45511811023622,&quot;top&quot;:89,&quot;width&quot;:873.7848818897637}"/>
</p:tagLst>
</file>

<file path=ppt/tags/tag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4407_1*a*1"/>
  <p:tag name="KSO_WM_TEMPLATE_CATEGORY" val="diagram"/>
  <p:tag name="KSO_WM_TEMPLATE_INDEX" val="20234407"/>
  <p:tag name="KSO_WM_UNIT_LAYERLEVEL" val="1"/>
  <p:tag name="KSO_WM_TAG_VERSION" val="3.0"/>
  <p:tag name="KSO_WM_BEAUTIFY_FLAG" val="#wm#"/>
  <p:tag name="KSO_WM_UNIT_PRESET_TEXT" val="单击此处添加标题"/>
  <p:tag name="KSO_WM_UNIT_TEXT_TYPE" val="1"/>
  <p:tag name="KSO_WM_UNIT_TEXT_FILL_FORE_SCHEMECOLOR_INDEX" val="13"/>
  <p:tag name="KSO_WM_UNIT_TEXT_FILL_TYPE" val="1"/>
  <p:tag name="KSO_WM_UNIT_USESOURCEFORMAT_APPLY" val="1"/>
</p:tagLst>
</file>

<file path=ppt/tags/tag50.xml><?xml version="1.0" encoding="utf-8"?>
<p:tagLst xmlns:p="http://schemas.openxmlformats.org/presentationml/2006/main">
  <p:tag name="KSO_WM_DIAGRAM_VIRTUALLY_FRAME" val="{&quot;height&quot;:390.05968503937004,&quot;left&quot;:55.45511811023622,&quot;top&quot;:89,&quot;width&quot;:873.7848818897637}"/>
</p:tagLst>
</file>

<file path=ppt/tags/tag51.xml><?xml version="1.0" encoding="utf-8"?>
<p:tagLst xmlns:p="http://schemas.openxmlformats.org/presentationml/2006/main">
  <p:tag name="KSO_WM_DIAGRAM_VIRTUALLY_FRAME" val="{&quot;height&quot;:390.05968503937004,&quot;left&quot;:55.45511811023622,&quot;top&quot;:89,&quot;width&quot;:873.7848818897637}"/>
</p:tagLst>
</file>

<file path=ppt/tags/tag52.xml><?xml version="1.0" encoding="utf-8"?>
<p:tagLst xmlns:p="http://schemas.openxmlformats.org/presentationml/2006/main">
  <p:tag name="KSO_WM_DIAGRAM_VIRTUALLY_FRAME" val="{&quot;height&quot;:390.05968503937004,&quot;left&quot;:55.45511811023622,&quot;top&quot;:89,&quot;width&quot;:873.7848818897637}"/>
</p:tagLst>
</file>

<file path=ppt/tags/tag53.xml><?xml version="1.0" encoding="utf-8"?>
<p:tagLst xmlns:p="http://schemas.openxmlformats.org/presentationml/2006/main">
  <p:tag name="KSO_WM_DIAGRAM_VIRTUALLY_FRAME" val="{&quot;height&quot;:390.05968503937004,&quot;left&quot;:55.45511811023622,&quot;top&quot;:89,&quot;width&quot;:873.7848818897637}"/>
</p:tagLst>
</file>

<file path=ppt/tags/tag54.xml><?xml version="1.0" encoding="utf-8"?>
<p:tagLst xmlns:p="http://schemas.openxmlformats.org/presentationml/2006/main">
  <p:tag name="KSO_WM_DIAGRAM_VIRTUALLY_FRAME" val="{&quot;height&quot;:390.05968503937004,&quot;left&quot;:55.45511811023622,&quot;top&quot;:89,&quot;width&quot;:873.7848818897637}"/>
</p:tagLst>
</file>

<file path=ppt/tags/tag55.xml><?xml version="1.0" encoding="utf-8"?>
<p:tagLst xmlns:p="http://schemas.openxmlformats.org/presentationml/2006/main">
  <p:tag name="KSO_WM_DIAGRAM_VIRTUALLY_FRAME" val="{&quot;height&quot;:390.05968503937004,&quot;left&quot;:55.45511811023622,&quot;top&quot;:89,&quot;width&quot;:873.7848818897637}"/>
</p:tagLst>
</file>

<file path=ppt/tags/tag56.xml><?xml version="1.0" encoding="utf-8"?>
<p:tagLst xmlns:p="http://schemas.openxmlformats.org/presentationml/2006/main">
  <p:tag name="KSO_WM_DIAGRAM_VIRTUALLY_FRAME" val="{&quot;height&quot;:390.05968503937004,&quot;left&quot;:55.45511811023622,&quot;top&quot;:89,&quot;width&quot;:873.7848818897637}"/>
</p:tagLst>
</file>

<file path=ppt/tags/tag57.xml><?xml version="1.0" encoding="utf-8"?>
<p:tagLst xmlns:p="http://schemas.openxmlformats.org/presentationml/2006/main">
  <p:tag name="KSO_WM_DIAGRAM_VIRTUALLY_FRAME" val="{&quot;height&quot;:390.05968503937004,&quot;left&quot;:55.45511811023622,&quot;top&quot;:89,&quot;width&quot;:873.7848818897637}"/>
</p:tagLst>
</file>

<file path=ppt/tags/tag58.xml><?xml version="1.0" encoding="utf-8"?>
<p:tagLst xmlns:p="http://schemas.openxmlformats.org/presentationml/2006/main">
  <p:tag name="KSO_WM_DIAGRAM_VIRTUALLY_FRAME" val="{&quot;height&quot;:390.05968503937004,&quot;left&quot;:55.45511811023622,&quot;top&quot;:89,&quot;width&quot;:873.7848818897637}"/>
</p:tagLst>
</file>

<file path=ppt/tags/tag59.xml><?xml version="1.0" encoding="utf-8"?>
<p:tagLst xmlns:p="http://schemas.openxmlformats.org/presentationml/2006/main">
  <p:tag name="KSO_WM_DIAGRAM_VIRTUALLY_FRAME" val="{&quot;height&quot;:390.05968503937004,&quot;left&quot;:55.45511811023622,&quot;top&quot;:89,&quot;width&quot;:873.7848818897637}"/>
</p:tagLst>
</file>

<file path=ppt/tags/tag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4407_1*l_h_f*1_1_1"/>
  <p:tag name="KSO_WM_TEMPLATE_CATEGORY" val="diagram"/>
  <p:tag name="KSO_WM_TEMPLATE_INDEX" val="20234407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4"/>
  <p:tag name="KSO_WM_DIAGRAM_VIRTUALLY_FRAME" val="{&quot;height&quot;:419.3139738644577,&quot;left&quot;:55.013858267716536,&quot;top&quot;:92.95267716535433,&quot;width&quot;:850.707165354330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"/>
  <p:tag name="KSO_WM_UNIT_LINE_FORE_SCHEMECOLOR_INDEX" val="-2"/>
  <p:tag name="KSO_WM_UNIT_TEXT_FILL_FORE_SCHEMECOLOR_INDEX" val="1"/>
  <p:tag name="KSO_WM_UNIT_TEXT_FILL_TYPE" val="1"/>
  <p:tag name="KSO_WM_UNIT_TEXT_TYPE" val="1"/>
  <p:tag name="KSO_WM_UNIT_USESOURCEFORMAT_APPLY" val="1"/>
</p:tagLst>
</file>

<file path=ppt/tags/tag60.xml><?xml version="1.0" encoding="utf-8"?>
<p:tagLst xmlns:p="http://schemas.openxmlformats.org/presentationml/2006/main">
  <p:tag name="KSO_WM_DIAGRAM_VIRTUALLY_FRAME" val="{&quot;height&quot;:390.05968503937004,&quot;left&quot;:55.45511811023622,&quot;top&quot;:89,&quot;width&quot;:873.7848818897637}"/>
</p:tagLst>
</file>

<file path=ppt/tags/tag61.xml><?xml version="1.0" encoding="utf-8"?>
<p:tagLst xmlns:p="http://schemas.openxmlformats.org/presentationml/2006/main">
  <p:tag name="KSO_WM_DIAGRAM_VIRTUALLY_FRAME" val="{&quot;height&quot;:390.05968503937004,&quot;left&quot;:55.45511811023622,&quot;top&quot;:89,&quot;width&quot;:873.7848818897637}"/>
</p:tagLst>
</file>

<file path=ppt/tags/tag62.xml><?xml version="1.0" encoding="utf-8"?>
<p:tagLst xmlns:p="http://schemas.openxmlformats.org/presentationml/2006/main">
  <p:tag name="KSO_WM_DIAGRAM_VIRTUALLY_FRAME" val="{&quot;height&quot;:390.05968503937004,&quot;left&quot;:55.45511811023622,&quot;top&quot;:89,&quot;width&quot;:873.7848818897637}"/>
</p:tagLst>
</file>

<file path=ppt/tags/tag63.xml><?xml version="1.0" encoding="utf-8"?>
<p:tagLst xmlns:p="http://schemas.openxmlformats.org/presentationml/2006/main">
  <p:tag name="KSO_WM_DIAGRAM_VIRTUALLY_FRAME" val="{&quot;height&quot;:390.05968503937004,&quot;left&quot;:55.45511811023622,&quot;top&quot;:89,&quot;width&quot;:873.7848818897637}"/>
</p:tagLst>
</file>

<file path=ppt/tags/tag64.xml><?xml version="1.0" encoding="utf-8"?>
<p:tagLst xmlns:p="http://schemas.openxmlformats.org/presentationml/2006/main">
  <p:tag name="KSO_WM_DIAGRAM_VIRTUALLY_FRAME" val="{&quot;height&quot;:390.05968503937004,&quot;left&quot;:55.45511811023622,&quot;top&quot;:89,&quot;width&quot;:873.7848818897637}"/>
</p:tagLst>
</file>

<file path=ppt/tags/tag65.xml><?xml version="1.0" encoding="utf-8"?>
<p:tagLst xmlns:p="http://schemas.openxmlformats.org/presentationml/2006/main">
  <p:tag name="KSO_WM_DIAGRAM_VIRTUALLY_FRAME" val="{&quot;height&quot;:390.05968503937004,&quot;left&quot;:55.45511811023622,&quot;top&quot;:89,&quot;width&quot;:873.7848818897637}"/>
</p:tagLst>
</file>

<file path=ppt/tags/tag66.xml><?xml version="1.0" encoding="utf-8"?>
<p:tagLst xmlns:p="http://schemas.openxmlformats.org/presentationml/2006/main">
  <p:tag name="KSO_WM_DIAGRAM_VIRTUALLY_FRAME" val="{&quot;height&quot;:390.05968503937004,&quot;left&quot;:55.45511811023622,&quot;top&quot;:89,&quot;width&quot;:873.7848818897637}"/>
</p:tagLst>
</file>

<file path=ppt/tags/tag67.xml><?xml version="1.0" encoding="utf-8"?>
<p:tagLst xmlns:p="http://schemas.openxmlformats.org/presentationml/2006/main">
  <p:tag name="KSO_WM_DIAGRAM_VIRTUALLY_FRAME" val="{&quot;height&quot;:390.05968503937004,&quot;left&quot;:55.45511811023622,&quot;top&quot;:89,&quot;width&quot;:873.7848818897637}"/>
</p:tagLst>
</file>

<file path=ppt/tags/tag68.xml><?xml version="1.0" encoding="utf-8"?>
<p:tagLst xmlns:p="http://schemas.openxmlformats.org/presentationml/2006/main">
  <p:tag name="KSO_WM_DIAGRAM_VIRTUALLY_FRAME" val="{&quot;height&quot;:390.05968503937004,&quot;left&quot;:55.45511811023622,&quot;top&quot;:89,&quot;width&quot;:873.7848818897637}"/>
</p:tagLst>
</file>

<file path=ppt/tags/tag69.xml><?xml version="1.0" encoding="utf-8"?>
<p:tagLst xmlns:p="http://schemas.openxmlformats.org/presentationml/2006/main">
  <p:tag name="KSO_WM_DIAGRAM_VIRTUALLY_FRAME" val="{&quot;height&quot;:390.05968503937004,&quot;left&quot;:55.45511811023622,&quot;top&quot;:89,&quot;width&quot;:873.7848818897637}"/>
</p:tagLst>
</file>

<file path=ppt/tags/tag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4_1"/>
  <p:tag name="KSO_WM_UNIT_ID" val="diagram20234407_1*l_h_f*1_4_1"/>
  <p:tag name="KSO_WM_TEMPLATE_CATEGORY" val="diagram"/>
  <p:tag name="KSO_WM_TEMPLATE_INDEX" val="20234407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4"/>
  <p:tag name="KSO_WM_DIAGRAM_VIRTUALLY_FRAME" val="{&quot;height&quot;:419.3139738644577,&quot;left&quot;:55.013858267716536,&quot;top&quot;:92.95267716535433,&quot;width&quot;:850.707165354330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"/>
  <p:tag name="KSO_WM_UNIT_LINE_FORE_SCHEMECOLOR_INDEX" val="-2"/>
  <p:tag name="KSO_WM_UNIT_TEXT_FILL_FORE_SCHEMECOLOR_INDEX" val="1"/>
  <p:tag name="KSO_WM_UNIT_TEXT_FILL_TYPE" val="1"/>
  <p:tag name="KSO_WM_UNIT_TEXT_TYPE" val="1"/>
  <p:tag name="KSO_WM_UNIT_USESOURCEFORMAT_APPLY" val="1"/>
</p:tagLst>
</file>

<file path=ppt/tags/tag70.xml><?xml version="1.0" encoding="utf-8"?>
<p:tagLst xmlns:p="http://schemas.openxmlformats.org/presentationml/2006/main">
  <p:tag name="KSO_WM_DIAGRAM_VIRTUALLY_FRAME" val="{&quot;height&quot;:390.05968503937004,&quot;left&quot;:55.45511811023622,&quot;top&quot;:89,&quot;width&quot;:873.7848818897637}"/>
</p:tagLst>
</file>

<file path=ppt/tags/tag71.xml><?xml version="1.0" encoding="utf-8"?>
<p:tagLst xmlns:p="http://schemas.openxmlformats.org/presentationml/2006/main">
  <p:tag name="KSO_WM_DIAGRAM_VIRTUALLY_FRAME" val="{&quot;height&quot;:390.05968503937004,&quot;left&quot;:55.45511811023622,&quot;top&quot;:89,&quot;width&quot;:873.7848818897637}"/>
</p:tagLst>
</file>

<file path=ppt/tags/tag72.xml><?xml version="1.0" encoding="utf-8"?>
<p:tagLst xmlns:p="http://schemas.openxmlformats.org/presentationml/2006/main">
  <p:tag name="KSO_WM_DIAGRAM_VIRTUALLY_FRAME" val="{&quot;height&quot;:390.05968503937004,&quot;left&quot;:55.45511811023622,&quot;top&quot;:89,&quot;width&quot;:873.7848818897637}"/>
</p:tagLst>
</file>

<file path=ppt/tags/tag73.xml><?xml version="1.0" encoding="utf-8"?>
<p:tagLst xmlns:p="http://schemas.openxmlformats.org/presentationml/2006/main">
  <p:tag name="KSO_WM_DIAGRAM_VIRTUALLY_FRAME" val="{&quot;height&quot;:390.05968503937004,&quot;left&quot;:55.45511811023622,&quot;top&quot;:89,&quot;width&quot;:873.7848818897637}"/>
</p:tagLst>
</file>

<file path=ppt/tags/tag74.xml><?xml version="1.0" encoding="utf-8"?>
<p:tagLst xmlns:p="http://schemas.openxmlformats.org/presentationml/2006/main">
  <p:tag name="KSO_WM_DIAGRAM_VIRTUALLY_FRAME" val="{&quot;height&quot;:390.05968503937004,&quot;left&quot;:55.45511811023622,&quot;top&quot;:89,&quot;width&quot;:873.7848818897637}"/>
</p:tagLst>
</file>

<file path=ppt/tags/tag75.xml><?xml version="1.0" encoding="utf-8"?>
<p:tagLst xmlns:p="http://schemas.openxmlformats.org/presentationml/2006/main">
  <p:tag name="KSO_WM_DIAGRAM_VIRTUALLY_FRAME" val="{&quot;height&quot;:390.05968503937004,&quot;left&quot;:55.45511811023622,&quot;top&quot;:89,&quot;width&quot;:873.7848818897637}"/>
</p:tagLst>
</file>

<file path=ppt/tags/tag76.xml><?xml version="1.0" encoding="utf-8"?>
<p:tagLst xmlns:p="http://schemas.openxmlformats.org/presentationml/2006/main">
  <p:tag name="KSO_WM_DIAGRAM_VIRTUALLY_FRAME" val="{&quot;height&quot;:390.05968503937004,&quot;left&quot;:55.45511811023622,&quot;top&quot;:89,&quot;width&quot;:873.7848818897637}"/>
</p:tagLst>
</file>

<file path=ppt/tags/tag77.xml><?xml version="1.0" encoding="utf-8"?>
<p:tagLst xmlns:p="http://schemas.openxmlformats.org/presentationml/2006/main">
  <p:tag name="KSO_WM_DIAGRAM_VIRTUALLY_FRAME" val="{&quot;height&quot;:390.05968503937004,&quot;left&quot;:55.45511811023622,&quot;top&quot;:89,&quot;width&quot;:873.7848818897637}"/>
</p:tagLst>
</file>

<file path=ppt/tags/tag78.xml><?xml version="1.0" encoding="utf-8"?>
<p:tagLst xmlns:p="http://schemas.openxmlformats.org/presentationml/2006/main">
  <p:tag name="KSO_WM_DIAGRAM_VIRTUALLY_FRAME" val="{&quot;height&quot;:390.05968503937004,&quot;left&quot;:55.45511811023622,&quot;top&quot;:89,&quot;width&quot;:873.7848818897637}"/>
</p:tagLst>
</file>

<file path=ppt/tags/tag79.xml><?xml version="1.0" encoding="utf-8"?>
<p:tagLst xmlns:p="http://schemas.openxmlformats.org/presentationml/2006/main">
  <p:tag name="KSO_WM_DIAGRAM_VIRTUALLY_FRAME" val="{&quot;height&quot;:390.05968503937004,&quot;left&quot;:55.45511811023622,&quot;top&quot;:89,&quot;width&quot;:873.7848818897637}"/>
</p:tagLst>
</file>

<file path=ppt/tags/tag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4407_1*l_h_f*1_3_1"/>
  <p:tag name="KSO_WM_TEMPLATE_CATEGORY" val="diagram"/>
  <p:tag name="KSO_WM_TEMPLATE_INDEX" val="20234407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4"/>
  <p:tag name="KSO_WM_DIAGRAM_VIRTUALLY_FRAME" val="{&quot;height&quot;:419.3139738644577,&quot;left&quot;:55.013858267716536,&quot;top&quot;:92.95267716535433,&quot;width&quot;:850.707165354330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"/>
  <p:tag name="KSO_WM_UNIT_LINE_FORE_SCHEMECOLOR_INDEX" val="-2"/>
  <p:tag name="KSO_WM_UNIT_TEXT_FILL_FORE_SCHEMECOLOR_INDEX" val="1"/>
  <p:tag name="KSO_WM_UNIT_TEXT_FILL_TYPE" val="1"/>
  <p:tag name="KSO_WM_UNIT_TEXT_TYPE" val="1"/>
  <p:tag name="KSO_WM_UNIT_USESOURCEFORMAT_APPLY" val="1"/>
</p:tagLst>
</file>

<file path=ppt/tags/tag80.xml><?xml version="1.0" encoding="utf-8"?>
<p:tagLst xmlns:p="http://schemas.openxmlformats.org/presentationml/2006/main">
  <p:tag name="KSO_WM_DIAGRAM_VIRTUALLY_FRAME" val="{&quot;height&quot;:414.0188188976378,&quot;left&quot;:76.25,&quot;top&quot;:91.6,&quot;width&quot;:808.05}"/>
</p:tagLst>
</file>

<file path=ppt/tags/tag81.xml><?xml version="1.0" encoding="utf-8"?>
<p:tagLst xmlns:p="http://schemas.openxmlformats.org/presentationml/2006/main">
  <p:tag name="KSO_WM_DIAGRAM_VIRTUALLY_FRAME" val="{&quot;height&quot;:414.0188188976378,&quot;left&quot;:76.25,&quot;top&quot;:91.6,&quot;width&quot;:808.05}"/>
</p:tagLst>
</file>

<file path=ppt/tags/tag82.xml><?xml version="1.0" encoding="utf-8"?>
<p:tagLst xmlns:p="http://schemas.openxmlformats.org/presentationml/2006/main">
  <p:tag name="KSO_WM_DIAGRAM_VIRTUALLY_FRAME" val="{&quot;height&quot;:414.0188188976378,&quot;left&quot;:76.25,&quot;top&quot;:91.6,&quot;width&quot;:808.05}"/>
</p:tagLst>
</file>

<file path=ppt/tags/tag83.xml><?xml version="1.0" encoding="utf-8"?>
<p:tagLst xmlns:p="http://schemas.openxmlformats.org/presentationml/2006/main">
  <p:tag name="KSO_WM_DIAGRAM_VIRTUALLY_FRAME" val="{&quot;height&quot;:414.0188188976378,&quot;left&quot;:76.25,&quot;top&quot;:91.6,&quot;width&quot;:808.05}"/>
</p:tagLst>
</file>

<file path=ppt/tags/tag84.xml><?xml version="1.0" encoding="utf-8"?>
<p:tagLst xmlns:p="http://schemas.openxmlformats.org/presentationml/2006/main">
  <p:tag name="KSO_WM_DIAGRAM_VIRTUALLY_FRAME" val="{&quot;height&quot;:414.0188188976378,&quot;left&quot;:76.25,&quot;top&quot;:91.6,&quot;width&quot;:808.05}"/>
</p:tagLst>
</file>

<file path=ppt/tags/tag85.xml><?xml version="1.0" encoding="utf-8"?>
<p:tagLst xmlns:p="http://schemas.openxmlformats.org/presentationml/2006/main">
  <p:tag name="KSO_WM_DIAGRAM_VIRTUALLY_FRAME" val="{&quot;height&quot;:414.0188188976378,&quot;left&quot;:76.25,&quot;top&quot;:91.6,&quot;width&quot;:808.05}"/>
</p:tagLst>
</file>

<file path=ppt/tags/tag86.xml><?xml version="1.0" encoding="utf-8"?>
<p:tagLst xmlns:p="http://schemas.openxmlformats.org/presentationml/2006/main">
  <p:tag name="KSO_WM_DIAGRAM_VIRTUALLY_FRAME" val="{&quot;height&quot;:414.0188188976378,&quot;left&quot;:76.25,&quot;top&quot;:91.6,&quot;width&quot;:808.05}"/>
</p:tagLst>
</file>

<file path=ppt/tags/tag87.xml><?xml version="1.0" encoding="utf-8"?>
<p:tagLst xmlns:p="http://schemas.openxmlformats.org/presentationml/2006/main">
  <p:tag name="KSO_WM_DIAGRAM_VIRTUALLY_FRAME" val="{&quot;height&quot;:414.0188188976378,&quot;left&quot;:76.25,&quot;top&quot;:91.6,&quot;width&quot;:808.05}"/>
</p:tagLst>
</file>

<file path=ppt/tags/tag88.xml><?xml version="1.0" encoding="utf-8"?>
<p:tagLst xmlns:p="http://schemas.openxmlformats.org/presentationml/2006/main">
  <p:tag name="KSO_WM_DIAGRAM_VIRTUALLY_FRAME" val="{&quot;height&quot;:414.0188188976378,&quot;left&quot;:76.25,&quot;top&quot;:91.6,&quot;width&quot;:808.05}"/>
</p:tagLst>
</file>

<file path=ppt/tags/tag89.xml><?xml version="1.0" encoding="utf-8"?>
<p:tagLst xmlns:p="http://schemas.openxmlformats.org/presentationml/2006/main">
  <p:tag name="KSO_WM_DIAGRAM_VIRTUALLY_FRAME" val="{&quot;height&quot;:414.0188188976378,&quot;left&quot;:76.25,&quot;top&quot;:91.6,&quot;width&quot;:808.05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1"/>
  <p:tag name="KSO_WM_UNIT_ID" val="diagram20234407_1*l_h_i*1_3_1"/>
  <p:tag name="KSO_WM_TEMPLATE_CATEGORY" val="diagram"/>
  <p:tag name="KSO_WM_TEMPLATE_INDEX" val="20234407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4"/>
  <p:tag name="KSO_WM_DIAGRAM_VIRTUALLY_FRAME" val="{&quot;height&quot;:419.3139738644577,&quot;left&quot;:55.013858267716536,&quot;top&quot;:92.95267716535433,&quot;width&quot;:850.707165354330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0000001192092896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-2"/>
  <p:tag name="KSO_WM_UNIT_TEXT_FILL_FORE_SCHEMECOLOR_INDEX" val="1"/>
  <p:tag name="KSO_WM_UNIT_TEXT_FILL_TYPE" val="1"/>
  <p:tag name="KSO_WM_UNIT_USESOURCEFORMAT_APPLY" val="1"/>
</p:tagLst>
</file>

<file path=ppt/tags/tag90.xml><?xml version="1.0" encoding="utf-8"?>
<p:tagLst xmlns:p="http://schemas.openxmlformats.org/presentationml/2006/main">
  <p:tag name="KSO_WM_DIAGRAM_VIRTUALLY_FRAME" val="{&quot;height&quot;:414.0188188976378,&quot;left&quot;:76.25,&quot;top&quot;:91.6,&quot;width&quot;:808.05}"/>
</p:tagLst>
</file>

<file path=ppt/tags/tag91.xml><?xml version="1.0" encoding="utf-8"?>
<p:tagLst xmlns:p="http://schemas.openxmlformats.org/presentationml/2006/main">
  <p:tag name="KSO_WM_DIAGRAM_VIRTUALLY_FRAME" val="{&quot;height&quot;:414.0188188976378,&quot;left&quot;:76.25,&quot;top&quot;:91.6,&quot;width&quot;:808.05}"/>
</p:tagLst>
</file>

<file path=ppt/tags/tag92.xml><?xml version="1.0" encoding="utf-8"?>
<p:tagLst xmlns:p="http://schemas.openxmlformats.org/presentationml/2006/main">
  <p:tag name="KSO_WM_DIAGRAM_VIRTUALLY_FRAME" val="{&quot;height&quot;:414.0188188976378,&quot;left&quot;:76.25,&quot;top&quot;:91.6,&quot;width&quot;:808.05}"/>
</p:tagLst>
</file>

<file path=ppt/tags/tag93.xml><?xml version="1.0" encoding="utf-8"?>
<p:tagLst xmlns:p="http://schemas.openxmlformats.org/presentationml/2006/main">
  <p:tag name="KSO_WM_DIAGRAM_VIRTUALLY_FRAME" val="{&quot;height&quot;:414.0188188976378,&quot;left&quot;:76.25,&quot;top&quot;:91.6,&quot;width&quot;:808.05}"/>
</p:tagLst>
</file>

<file path=ppt/tags/tag94.xml><?xml version="1.0" encoding="utf-8"?>
<p:tagLst xmlns:p="http://schemas.openxmlformats.org/presentationml/2006/main">
  <p:tag name="KSO_WM_DIAGRAM_VIRTUALLY_FRAME" val="{&quot;height&quot;:414.0188188976378,&quot;left&quot;:76.25,&quot;top&quot;:91.6,&quot;width&quot;:808.05}"/>
</p:tagLst>
</file>

<file path=ppt/tags/tag95.xml><?xml version="1.0" encoding="utf-8"?>
<p:tagLst xmlns:p="http://schemas.openxmlformats.org/presentationml/2006/main">
  <p:tag name="KSO_WM_DIAGRAM_VIRTUALLY_FRAME" val="{&quot;height&quot;:414.0188188976378,&quot;left&quot;:76.25,&quot;top&quot;:91.6,&quot;width&quot;:808.05}"/>
</p:tagLst>
</file>

<file path=ppt/tags/tag96.xml><?xml version="1.0" encoding="utf-8"?>
<p:tagLst xmlns:p="http://schemas.openxmlformats.org/presentationml/2006/main">
  <p:tag name="KSO_WM_DIAGRAM_VIRTUALLY_FRAME" val="{&quot;height&quot;:414.0188188976378,&quot;left&quot;:76.25,&quot;top&quot;:91.6,&quot;width&quot;:808.05}"/>
</p:tagLst>
</file>

<file path=ppt/tags/tag97.xml><?xml version="1.0" encoding="utf-8"?>
<p:tagLst xmlns:p="http://schemas.openxmlformats.org/presentationml/2006/main">
  <p:tag name="KSO_WM_DIAGRAM_VIRTUALLY_FRAME" val="{&quot;height&quot;:414.0188188976378,&quot;left&quot;:76.25,&quot;top&quot;:91.6,&quot;width&quot;:808.05}"/>
</p:tagLst>
</file>

<file path=ppt/tags/tag98.xml><?xml version="1.0" encoding="utf-8"?>
<p:tagLst xmlns:p="http://schemas.openxmlformats.org/presentationml/2006/main">
  <p:tag name="KSO_WM_DIAGRAM_VIRTUALLY_FRAME" val="{&quot;height&quot;:414.0188188976378,&quot;left&quot;:76.25,&quot;top&quot;:91.6,&quot;width&quot;:808.05}"/>
</p:tagLst>
</file>

<file path=ppt/tags/tag99.xml><?xml version="1.0" encoding="utf-8"?>
<p:tagLst xmlns:p="http://schemas.openxmlformats.org/presentationml/2006/main">
  <p:tag name="KSO_WM_DIAGRAM_VIRTUALLY_FRAME" val="{&quot;height&quot;:414.0188188976378,&quot;left&quot;:76.25,&quot;top&quot;:91.6,&quot;width&quot;:808.05}"/>
</p:tagLst>
</file>

<file path=ppt/theme/theme1.xml><?xml version="1.0" encoding="utf-8"?>
<a:theme xmlns:a="http://schemas.openxmlformats.org/drawingml/2006/main" name="Slide Master">
  <a:themeElements>
    <a:clrScheme name="iSlide">
      <a:dk1>
        <a:srgbClr val="2F2F2F"/>
      </a:dk1>
      <a:lt1>
        <a:srgbClr val="FFFFFF"/>
      </a:lt1>
      <a:dk2>
        <a:srgbClr val="778495"/>
      </a:dk2>
      <a:lt2>
        <a:srgbClr val="F0F0F0"/>
      </a:lt2>
      <a:accent1>
        <a:srgbClr val="FB7071"/>
      </a:accent1>
      <a:accent2>
        <a:srgbClr val="5B79EC"/>
      </a:accent2>
      <a:accent3>
        <a:srgbClr val="FF9774"/>
      </a:accent3>
      <a:accent4>
        <a:srgbClr val="FFBE69"/>
      </a:accent4>
      <a:accent5>
        <a:srgbClr val="9EC6AA"/>
      </a:accent5>
      <a:accent6>
        <a:srgbClr val="B595FF"/>
      </a:accent6>
      <a:hlink>
        <a:srgbClr val="F84D4D"/>
      </a:hlink>
      <a:folHlink>
        <a:srgbClr val="979797"/>
      </a:folHlink>
    </a:clrScheme>
    <a:fontScheme name="iSlide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iSlid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crgbClr r="0" g="0" b="0">
        <a:alpha val="100000"/>
      </a:scrgbClr>
    </a:dk1>
    <a:lt1>
      <a:scrgbClr r="100000" g="100000" b="100000">
        <a:alpha val="100000"/>
      </a:scrgbClr>
    </a:lt1>
    <a:dk2>
      <a:scrgbClr r="10980" g="6666" b="12941">
        <a:alpha val="100000"/>
      </a:scrgbClr>
    </a:dk2>
    <a:lt2>
      <a:scrgbClr r="100000" g="100000" b="100000">
        <a:alpha val="100000"/>
      </a:scrgbClr>
    </a:lt2>
    <a:accent1>
      <a:scrgbClr r="91764" g="33333" b="34901">
        <a:alpha val="100000"/>
      </a:scrgbClr>
    </a:accent1>
    <a:accent2>
      <a:scrgbClr r="89411" g="49019" b="24313">
        <a:alpha val="100000"/>
      </a:scrgbClr>
    </a:accent2>
    <a:accent3>
      <a:scrgbClr r="80000" g="61960" b="20392">
        <a:alpha val="100000"/>
      </a:scrgbClr>
    </a:accent3>
    <a:accent4>
      <a:scrgbClr r="67450" g="74117" b="30980">
        <a:alpha val="100000"/>
      </a:scrgbClr>
    </a:accent4>
    <a:accent5>
      <a:scrgbClr r="52156" g="83921" b="50588">
        <a:alpha val="100000"/>
      </a:scrgbClr>
    </a:accent5>
    <a:accent6>
      <a:scrgbClr r="33725" g="91764" b="74117">
        <a:alpha val="100000"/>
      </a:scrgbClr>
    </a:accent6>
    <a:hlink>
      <a:scrgbClr r="39607" g="54509" b="83529">
        <a:alpha val="100000"/>
      </a:scrgbClr>
    </a:hlink>
    <a:folHlink>
      <a:scrgbClr r="62352" g="41176" b="63921">
        <a:alpha val="100000"/>
      </a:scrgbClr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1461</Words>
  <Application>WPS 演示</Application>
  <PresentationFormat>宽屏</PresentationFormat>
  <Paragraphs>132</Paragraphs>
  <Slides>14</Slides>
  <Notes>0</Notes>
  <HiddenSlides>7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Arial</vt:lpstr>
      <vt:lpstr>宋体</vt:lpstr>
      <vt:lpstr>Wingdings</vt:lpstr>
      <vt:lpstr>Times New Roman</vt:lpstr>
      <vt:lpstr>Arial</vt:lpstr>
      <vt:lpstr>微软雅黑</vt:lpstr>
      <vt:lpstr>汉仪粗圆简</vt:lpstr>
      <vt:lpstr>Arial Unicode MS</vt:lpstr>
      <vt:lpstr>Calibri</vt:lpstr>
      <vt:lpstr>Slide Master</vt:lpstr>
      <vt:lpstr>Secrets of Chinese Training Schools</vt:lpstr>
      <vt:lpstr>Agenda</vt:lpstr>
      <vt:lpstr>Introduction to Tutoring Classes</vt:lpstr>
      <vt:lpstr>What are Tutoring Classes?</vt:lpstr>
      <vt:lpstr>Why are They Popular?</vt:lpstr>
      <vt:lpstr>Pros and Cons</vt:lpstr>
      <vt:lpstr>Benefits</vt:lpstr>
      <vt:lpstr>Drawbacks</vt:lpstr>
      <vt:lpstr>Quick Question:</vt:lpstr>
      <vt:lpstr>The Double Reduction Policy</vt:lpstr>
      <vt:lpstr>Tutoring Classes After the Policy</vt:lpstr>
      <vt:lpstr>Grobal Education Trends</vt:lpstr>
      <vt:lpstr>International Comparisons</vt:lpstr>
      <vt:lpstr>Thanks</vt:lpstr>
    </vt:vector>
  </TitlesOfParts>
  <Company>iSlide</Company>
  <LinksUpToDate>false</LinksUpToDate>
  <SharedDoc>false</SharedDoc>
  <HyperlinksChanged>false</HyperlinksChanged>
  <AppVersion>14.0000</AppVersion>
  <Manager>iSlide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Secrets of Chinese Training Schools</dc:title>
  <dc:creator>iSlide</dc:creator>
  <cp:lastModifiedBy>索漫</cp:lastModifiedBy>
  <cp:revision>5</cp:revision>
  <cp:lastPrinted>2025-03-17T07:21:00Z</cp:lastPrinted>
  <dcterms:created xsi:type="dcterms:W3CDTF">2025-03-17T12:06:00Z</dcterms:created>
  <dcterms:modified xsi:type="dcterms:W3CDTF">2025-04-08T01:28:29Z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5728b467-6738-4949-b3e5-a3039a6213ec</vt:lpwstr>
  </property>
  <property fmtid="{D5CDD505-2E9C-101B-9397-08002B2CF9AE}" pid="3" name="ICV">
    <vt:lpwstr>B9069ACD4DA449C58C39B5EF94FFC1B6_13</vt:lpwstr>
  </property>
  <property fmtid="{D5CDD505-2E9C-101B-9397-08002B2CF9AE}" pid="4" name="KSOProductBuildVer">
    <vt:lpwstr>2052-12.1.0.20305</vt:lpwstr>
  </property>
</Properties>
</file>