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作者和日期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b="1" sz="3060"/>
            </a:lvl1pPr>
          </a:lstStyle>
          <a:p>
            <a:pPr/>
            <a:r>
              <a:t>作者和日期</a:t>
            </a:r>
          </a:p>
        </p:txBody>
      </p:sp>
      <p:sp>
        <p:nvSpPr>
          <p:cNvPr id="12" name="演示文稿标题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演示文稿标题</a:t>
            </a:r>
          </a:p>
        </p:txBody>
      </p:sp>
      <p:sp>
        <p:nvSpPr>
          <p:cNvPr id="13" name="正文级别 1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演示文稿副标题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说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正文级别 1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说明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显著事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正文级别 1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事实信息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事实信息</a:t>
            </a:r>
          </a:p>
        </p:txBody>
      </p:sp>
      <p:sp>
        <p:nvSpPr>
          <p:cNvPr id="108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引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属性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b="1" sz="3060"/>
            </a:lvl1pPr>
          </a:lstStyle>
          <a:p>
            <a:pPr/>
            <a:r>
              <a:t>属性</a:t>
            </a:r>
          </a:p>
        </p:txBody>
      </p:sp>
      <p:sp>
        <p:nvSpPr>
          <p:cNvPr id="116" name="正文级别 1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“著名引文”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照片 - 3 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图像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图像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图像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图像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标题与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演示文稿标题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演示文稿标题</a:t>
            </a:r>
          </a:p>
        </p:txBody>
      </p:sp>
      <p:sp>
        <p:nvSpPr>
          <p:cNvPr id="23" name="作者和日期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b="1" sz="3060"/>
            </a:lvl1pPr>
          </a:lstStyle>
          <a:p>
            <a:pPr/>
            <a:r>
              <a:t>作者和日期</a:t>
            </a:r>
          </a:p>
        </p:txBody>
      </p:sp>
      <p:sp>
        <p:nvSpPr>
          <p:cNvPr id="24" name="正文级别 1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演示文稿副标题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标题与照片（备选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幻灯片标题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幻灯片标题</a:t>
            </a:r>
          </a:p>
        </p:txBody>
      </p:sp>
      <p:sp>
        <p:nvSpPr>
          <p:cNvPr id="34" name="正文级别 1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幻灯片副标题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幻灯片编号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标题与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幻灯片标题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幻灯片标题</a:t>
            </a:r>
          </a:p>
        </p:txBody>
      </p:sp>
      <p:sp>
        <p:nvSpPr>
          <p:cNvPr id="43" name="幻灯片副标题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幻灯片副标题</a:t>
            </a:r>
          </a:p>
        </p:txBody>
      </p:sp>
      <p:sp>
        <p:nvSpPr>
          <p:cNvPr id="44" name="正文级别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幻灯片项目符号文本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正文级别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幻灯片项目符号文本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标题、项目符号与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幻灯片副标题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幻灯片副标题</a:t>
            </a:r>
          </a:p>
        </p:txBody>
      </p:sp>
      <p:sp>
        <p:nvSpPr>
          <p:cNvPr id="61" name="正文级别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幻灯片项目符号文本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660384004_1290x1720.jpg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幻灯片标题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幻灯片标题</a:t>
            </a:r>
          </a:p>
        </p:txBody>
      </p:sp>
      <p:sp>
        <p:nvSpPr>
          <p:cNvPr id="64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章节标题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章节标题</a:t>
            </a:r>
          </a:p>
        </p:txBody>
      </p:sp>
      <p:sp>
        <p:nvSpPr>
          <p:cNvPr id="72" name="幻灯片编号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幻灯片标题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幻灯片标题</a:t>
            </a:r>
          </a:p>
        </p:txBody>
      </p:sp>
      <p:sp>
        <p:nvSpPr>
          <p:cNvPr id="80" name="幻灯片副标题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幻灯片副标题</a:t>
            </a:r>
          </a:p>
        </p:txBody>
      </p:sp>
      <p:sp>
        <p:nvSpPr>
          <p:cNvPr id="81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议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议程标题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议程标题</a:t>
            </a:r>
          </a:p>
        </p:txBody>
      </p:sp>
      <p:sp>
        <p:nvSpPr>
          <p:cNvPr id="89" name="议程副标题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议程副标题</a:t>
            </a:r>
          </a:p>
        </p:txBody>
      </p:sp>
      <p:sp>
        <p:nvSpPr>
          <p:cNvPr id="90" name="正文级别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议程主题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标题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幻灯片标题</a:t>
            </a:r>
          </a:p>
        </p:txBody>
      </p:sp>
      <p:sp>
        <p:nvSpPr>
          <p:cNvPr id="3" name="正文级别 1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幻灯片项目符号文本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幻灯片编号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image" Target="../media/image3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中国四大名桥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中国四大名桥</a:t>
            </a:r>
          </a:p>
        </p:txBody>
      </p:sp>
      <p:sp>
        <p:nvSpPr>
          <p:cNvPr id="152" name="麻亮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麻亮</a:t>
            </a:r>
          </a:p>
        </p:txBody>
      </p:sp>
      <p:pic>
        <p:nvPicPr>
          <p:cNvPr id="153" name="Zhaozhou_Bridge.jpg" descr="Zhaozhou_Bridg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51986" y="1655535"/>
            <a:ext cx="6096001" cy="457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480px-Luoyang_Bridge.JPG" descr="480px-Luoyang_Bridge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533219" y="1655535"/>
            <a:ext cx="6096001" cy="457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Unknown.jpeg" descr="Unknown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651986" y="7425602"/>
            <a:ext cx="6096001" cy="45661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Unknown.jpeg" descr="Unknown.jpe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7662484" y="7766374"/>
            <a:ext cx="5837472" cy="38845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河北省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457200">
              <a:defRPr b="0" sz="4300">
                <a:latin typeface="PingFang SC Regular"/>
                <a:ea typeface="PingFang SC Regular"/>
                <a:cs typeface="PingFang SC Regular"/>
                <a:sym typeface="PingFang SC Regular"/>
              </a:defRPr>
            </a:lvl1pPr>
          </a:lstStyle>
          <a:p>
            <a:pPr/>
            <a:r>
              <a:t>河北省</a:t>
            </a:r>
          </a:p>
        </p:txBody>
      </p:sp>
      <p:sp>
        <p:nvSpPr>
          <p:cNvPr id="159" name="- 另一个名字：安济桥…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另一个名字：安济桥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四大名桥其中最古老的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被李春建造的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世界上跨度最大的桥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平拱的方式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在大拱门的两肩各有两个小拱门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经历了10次洪水，但还没破坏</a:t>
            </a:r>
          </a:p>
        </p:txBody>
      </p:sp>
      <p:sp>
        <p:nvSpPr>
          <p:cNvPr id="160" name="赵州桥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38911">
              <a:lnSpc>
                <a:spcPct val="100000"/>
              </a:lnSpc>
              <a:defRPr b="0" spc="0" sz="7487">
                <a:latin typeface="PingFang SC Semibold"/>
                <a:ea typeface="PingFang SC Semibold"/>
                <a:cs typeface="PingFang SC Semibold"/>
                <a:sym typeface="PingFang SC Semibold"/>
              </a:defRPr>
            </a:lvl1pPr>
          </a:lstStyle>
          <a:p>
            <a:pPr/>
            <a:r>
              <a:t>赵州桥</a:t>
            </a:r>
          </a:p>
        </p:txBody>
      </p:sp>
      <p:pic>
        <p:nvPicPr>
          <p:cNvPr id="161" name="Zhaozhou_Bridge.jpg" descr="Zhaozhou_Bridg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370299" y="2283722"/>
            <a:ext cx="11008839" cy="82566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福建省，泉州市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457200">
              <a:defRPr b="0" sz="4300">
                <a:latin typeface="PingFang SC Regular"/>
                <a:ea typeface="PingFang SC Regular"/>
                <a:cs typeface="PingFang SC Regular"/>
                <a:sym typeface="PingFang SC Regular"/>
              </a:defRPr>
            </a:lvl1pPr>
          </a:lstStyle>
          <a:p>
            <a:pPr/>
            <a:r>
              <a:t>福建省，泉州市</a:t>
            </a:r>
          </a:p>
        </p:txBody>
      </p:sp>
      <p:sp>
        <p:nvSpPr>
          <p:cNvPr id="164" name="- 另一个名字: 万安桥…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另一个名字: 万安桥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被蔡襄建成的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建造很困难，很危险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名字跟渡船的名字有关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世界文化遗产之一</a:t>
            </a:r>
          </a:p>
        </p:txBody>
      </p:sp>
      <p:sp>
        <p:nvSpPr>
          <p:cNvPr id="165" name="洛阳桥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38911">
              <a:lnSpc>
                <a:spcPct val="100000"/>
              </a:lnSpc>
              <a:defRPr b="0" spc="0" sz="7487">
                <a:latin typeface="PingFang SC Regular"/>
                <a:ea typeface="PingFang SC Regular"/>
                <a:cs typeface="PingFang SC Regular"/>
                <a:sym typeface="PingFang SC Regular"/>
              </a:defRPr>
            </a:lvl1pPr>
          </a:lstStyle>
          <a:p>
            <a:pPr/>
            <a:r>
              <a:t>洛阳桥</a:t>
            </a:r>
          </a:p>
        </p:txBody>
      </p:sp>
      <p:pic>
        <p:nvPicPr>
          <p:cNvPr id="166" name="480px-Luoyang_Bridge.JPG" descr="480px-Luoyang_Bridg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427964" y="2670114"/>
            <a:ext cx="10435669" cy="78267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北京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457200">
              <a:defRPr b="0" sz="4300">
                <a:latin typeface="PingFang SC Regular"/>
                <a:ea typeface="PingFang SC Regular"/>
                <a:cs typeface="PingFang SC Regular"/>
                <a:sym typeface="PingFang SC Regular"/>
              </a:defRPr>
            </a:lvl1pPr>
          </a:lstStyle>
          <a:p>
            <a:pPr/>
            <a:r>
              <a:t>北京</a:t>
            </a:r>
          </a:p>
        </p:txBody>
      </p:sp>
      <p:sp>
        <p:nvSpPr>
          <p:cNvPr id="169" name="- 每个桥洞的跨度和高度都不相同…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每个桥洞的跨度和高度都不相同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狮子的雕塑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抗日战争爆发的地方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有人叫它马可波罗 (Marco Polo）的桥</a:t>
            </a:r>
          </a:p>
        </p:txBody>
      </p:sp>
      <p:sp>
        <p:nvSpPr>
          <p:cNvPr id="170" name="卢沟桥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38911">
              <a:lnSpc>
                <a:spcPct val="100000"/>
              </a:lnSpc>
              <a:defRPr b="0" spc="0" sz="7487">
                <a:latin typeface="PingFang SC Regular"/>
                <a:ea typeface="PingFang SC Regular"/>
                <a:cs typeface="PingFang SC Regular"/>
                <a:sym typeface="PingFang SC Regular"/>
              </a:defRPr>
            </a:lvl1pPr>
          </a:lstStyle>
          <a:p>
            <a:pPr/>
            <a:r>
              <a:t>卢沟桥</a:t>
            </a:r>
          </a:p>
        </p:txBody>
      </p:sp>
      <p:pic>
        <p:nvPicPr>
          <p:cNvPr id="171" name="Unknown.jpeg" descr="Unknown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498129" y="2047063"/>
            <a:ext cx="6295340" cy="4715429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Unknown.jpeg" descr="Unknown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498129" y="7536776"/>
            <a:ext cx="6295341" cy="47154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潮州古城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457200">
              <a:defRPr b="0" sz="4300">
                <a:latin typeface="PingFang SC Regular"/>
                <a:ea typeface="PingFang SC Regular"/>
                <a:cs typeface="PingFang SC Regular"/>
                <a:sym typeface="PingFang SC Regular"/>
              </a:defRPr>
            </a:lvl1pPr>
          </a:lstStyle>
          <a:p>
            <a:pPr/>
            <a:r>
              <a:t>潮州古城</a:t>
            </a:r>
          </a:p>
        </p:txBody>
      </p:sp>
      <p:sp>
        <p:nvSpPr>
          <p:cNvPr id="175" name="- 大部分人叫它湘子桥…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大部分人叫它湘子桥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世界上第一座开合桥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石亭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None/>
              <a:defRPr sz="4900">
                <a:latin typeface="PingFang SC Regular"/>
                <a:ea typeface="PingFang SC Regular"/>
                <a:cs typeface="PingFang SC Regular"/>
                <a:sym typeface="PingFang SC Regular"/>
              </a:defRPr>
            </a:pPr>
            <a:r>
              <a:t>- 有几个传说跟这座桥有关</a:t>
            </a:r>
          </a:p>
        </p:txBody>
      </p:sp>
      <p:sp>
        <p:nvSpPr>
          <p:cNvPr id="176" name="广济桥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38911">
              <a:lnSpc>
                <a:spcPct val="100000"/>
              </a:lnSpc>
              <a:defRPr b="0" spc="0" sz="7487">
                <a:latin typeface="PingFang SC Regular"/>
                <a:ea typeface="PingFang SC Regular"/>
                <a:cs typeface="PingFang SC Regular"/>
                <a:sym typeface="PingFang SC Regular"/>
              </a:defRPr>
            </a:lvl1pPr>
          </a:lstStyle>
          <a:p>
            <a:pPr/>
            <a:r>
              <a:t>广济桥</a:t>
            </a:r>
          </a:p>
        </p:txBody>
      </p:sp>
      <p:pic>
        <p:nvPicPr>
          <p:cNvPr id="177" name="most-guangji-w-chaozhou-znany-wcześniej-jako-kangji-powszechnie-xiangzi-bridge-znajduje-się-poza-wschodnimi-bramami-140952769.jpg.jpeg" descr="most-guangji-w-chaozhou-znany-wcześniej-jako-kangji-powszechnie-xiangzi-bridge-znajduje-się-poza-wschodnimi-bramami-140952769.jpg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832859" y="2895494"/>
            <a:ext cx="11625880" cy="653955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