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409" r:id="rId3"/>
    <p:sldId id="455" r:id="rId4"/>
    <p:sldId id="411" r:id="rId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4160"/>
    <a:srgbClr val="24466C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97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viewProps" Target="viewProps.xml"/><Relationship Id="rId8" Type="http://schemas.openxmlformats.org/officeDocument/2006/relationships/presProps" Target="presProps.xml"/><Relationship Id="rId7" Type="http://schemas.openxmlformats.org/officeDocument/2006/relationships/handoutMaster" Target="handoutMasters/handout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站酷小薇LOGO体" panose="02010600010101010101" pitchFamily="2" charset="-122"/>
              <a:ea typeface="站酷小薇LOGO体" panose="02010600010101010101" pitchFamily="2" charset="-122"/>
              <a:cs typeface="站酷小薇LOGO体" panose="02010600010101010101" pitchFamily="2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站酷小薇LOGO体" panose="02010600010101010101" pitchFamily="2" charset="-122"/>
                <a:ea typeface="站酷小薇LOGO体" panose="02010600010101010101" pitchFamily="2" charset="-122"/>
              </a:rPr>
            </a:fld>
            <a:endParaRPr lang="zh-CN" altLang="en-US">
              <a:latin typeface="站酷小薇LOGO体" panose="02010600010101010101" pitchFamily="2" charset="-122"/>
              <a:ea typeface="站酷小薇LOGO体" panose="0201060001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站酷小薇LOGO体" panose="02010600010101010101" pitchFamily="2" charset="-122"/>
              <a:ea typeface="站酷小薇LOGO体" panose="02010600010101010101" pitchFamily="2" charset="-122"/>
              <a:cs typeface="站酷小薇LOGO体" panose="0201060001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站酷小薇LOGO体" panose="02010600010101010101" pitchFamily="2" charset="-122"/>
                <a:ea typeface="站酷小薇LOGO体" panose="02010600010101010101" pitchFamily="2" charset="-122"/>
              </a:rPr>
            </a:fld>
            <a:endParaRPr lang="zh-CN" altLang="en-US">
              <a:latin typeface="站酷小薇LOGO体" panose="02010600010101010101" pitchFamily="2" charset="-122"/>
              <a:ea typeface="站酷小薇LOGO体" panose="0201060001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站酷小薇LOGO体" panose="02010600010101010101" pitchFamily="2" charset="-122"/>
                <a:ea typeface="站酷小薇LOGO体" panose="02010600010101010101" pitchFamily="2" charset="-122"/>
                <a:cs typeface="站酷小薇LOGO体" panose="0201060001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站酷小薇LOGO体" panose="02010600010101010101" pitchFamily="2" charset="-122"/>
                <a:ea typeface="站酷小薇LOGO体" panose="02010600010101010101" pitchFamily="2" charset="-122"/>
                <a:cs typeface="站酷小薇LOGO体" panose="02010600010101010101" pitchFamily="2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站酷小薇LOGO体" panose="02010600010101010101" pitchFamily="2" charset="-122"/>
                <a:ea typeface="站酷小薇LOGO体" panose="02010600010101010101" pitchFamily="2" charset="-122"/>
                <a:cs typeface="站酷小薇LOGO体" panose="0201060001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站酷小薇LOGO体" panose="02010600010101010101" pitchFamily="2" charset="-122"/>
                <a:ea typeface="站酷小薇LOGO体" panose="02010600010101010101" pitchFamily="2" charset="-122"/>
                <a:cs typeface="站酷小薇LOGO体" panose="02010600010101010101" pitchFamily="2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站酷小薇LOGO体" panose="02010600010101010101" pitchFamily="2" charset="-122"/>
        <a:ea typeface="站酷小薇LOGO体" panose="02010600010101010101" pitchFamily="2" charset="-122"/>
        <a:cs typeface="站酷小薇LOGO体" panose="02010600010101010101" pitchFamily="2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站酷小薇LOGO体" panose="02010600010101010101" pitchFamily="2" charset="-122"/>
        <a:ea typeface="站酷小薇LOGO体" panose="02010600010101010101" pitchFamily="2" charset="-122"/>
        <a:cs typeface="站酷小薇LOGO体" panose="02010600010101010101" pitchFamily="2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站酷小薇LOGO体" panose="02010600010101010101" pitchFamily="2" charset="-122"/>
        <a:ea typeface="站酷小薇LOGO体" panose="02010600010101010101" pitchFamily="2" charset="-122"/>
        <a:cs typeface="站酷小薇LOGO体" panose="02010600010101010101" pitchFamily="2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站酷小薇LOGO体" panose="02010600010101010101" pitchFamily="2" charset="-122"/>
        <a:ea typeface="站酷小薇LOGO体" panose="02010600010101010101" pitchFamily="2" charset="-122"/>
        <a:cs typeface="站酷小薇LOGO体" panose="02010600010101010101" pitchFamily="2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站酷小薇LOGO体" panose="02010600010101010101" pitchFamily="2" charset="-122"/>
        <a:ea typeface="站酷小薇LOGO体" panose="02010600010101010101" pitchFamily="2" charset="-122"/>
        <a:cs typeface="站酷小薇LOGO体" panose="02010600010101010101" pitchFamily="2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站酷小薇LOGO体" panose="02010600010101010101" pitchFamily="2" charset="-122"/>
                <a:ea typeface="站酷小薇LOGO体" panose="02010600010101010101" pitchFamily="2" charset="-122"/>
                <a:cs typeface="站酷小薇LOGO体" panose="02010600010101010101" pitchFamily="2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站酷小薇LOGO体" panose="02010600010101010101" pitchFamily="2" charset="-122"/>
                <a:ea typeface="站酷小薇LOGO体" panose="02010600010101010101" pitchFamily="2" charset="-122"/>
                <a:cs typeface="站酷小薇LOGO体" panose="02010600010101010101" pitchFamily="2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站酷小薇LOGO体" panose="02010600010101010101" pitchFamily="2" charset="-122"/>
                <a:ea typeface="站酷小薇LOGO体" panose="02010600010101010101" pitchFamily="2" charset="-122"/>
                <a:cs typeface="站酷小薇LOGO体" panose="02010600010101010101" pitchFamily="2" charset="-122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None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914400" marR="0" lvl="2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371600" marR="0" lvl="3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828800" marR="0" lvl="4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站酷小薇LOGO体" panose="02010600010101010101" pitchFamily="2" charset="-122"/>
                <a:ea typeface="站酷小薇LOGO体" panose="02010600010101010101" pitchFamily="2" charset="-122"/>
                <a:cs typeface="站酷小薇LOGO体" panose="02010600010101010101" pitchFamily="2" charset="-122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站酷小薇LOGO体" panose="02010600010101010101" pitchFamily="2" charset="-122"/>
                <a:ea typeface="站酷小薇LOGO体" panose="02010600010101010101" pitchFamily="2" charset="-122"/>
                <a:cs typeface="站酷小薇LOGO体" panose="02010600010101010101" pitchFamily="2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站酷小薇LOGO体" panose="02010600010101010101" pitchFamily="2" charset="-122"/>
                <a:ea typeface="站酷小薇LOGO体" panose="02010600010101010101" pitchFamily="2" charset="-122"/>
                <a:cs typeface="站酷小薇LOGO体" panose="02010600010101010101" pitchFamily="2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站酷小薇LOGO体" panose="02010600010101010101" pitchFamily="2" charset="-122"/>
                <a:ea typeface="站酷小薇LOGO体" panose="02010600010101010101" pitchFamily="2" charset="-122"/>
                <a:cs typeface="站酷小薇LOGO体" panose="02010600010101010101" pitchFamily="2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站酷小薇LOGO体" panose="02010600010101010101" pitchFamily="2" charset="-122"/>
                <a:ea typeface="站酷小薇LOGO体" panose="02010600010101010101" pitchFamily="2" charset="-122"/>
                <a:cs typeface="站酷小薇LOGO体" panose="02010600010101010101" pitchFamily="2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站酷小薇LOGO体" panose="02010600010101010101" pitchFamily="2" charset="-122"/>
                <a:ea typeface="站酷小薇LOGO体" panose="02010600010101010101" pitchFamily="2" charset="-122"/>
                <a:cs typeface="站酷小薇LOGO体" panose="02010600010101010101" pitchFamily="2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站酷小薇LOGO体" panose="02010600010101010101" pitchFamily="2" charset="-122"/>
                <a:ea typeface="站酷小薇LOGO体" panose="02010600010101010101" pitchFamily="2" charset="-122"/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站酷小薇LOGO体" panose="02010600010101010101" pitchFamily="2" charset="-122"/>
                <a:ea typeface="站酷小薇LOGO体" panose="02010600010101010101" pitchFamily="2" charset="-122"/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站酷小薇LOGO体" panose="02010600010101010101" pitchFamily="2" charset="-122"/>
                <a:ea typeface="站酷小薇LOGO体" panose="02010600010101010101" pitchFamily="2" charset="-122"/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站酷小薇LOGO体" panose="02010600010101010101" pitchFamily="2" charset="-122"/>
                <a:ea typeface="站酷小薇LOGO体" panose="02010600010101010101" pitchFamily="2" charset="-122"/>
              </a:defRPr>
            </a:lvl4pPr>
            <a:lvl5pPr>
              <a:lnSpc>
                <a:spcPct val="13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站酷小薇LOGO体" panose="02010600010101010101" pitchFamily="2" charset="-122"/>
                <a:ea typeface="站酷小薇LOGO体" panose="02010600010101010101" pitchFamily="2" charset="-122"/>
                <a:cs typeface="站酷小薇LOGO体" panose="02010600010101010101" pitchFamily="2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站酷小薇LOGO体" panose="02010600010101010101" pitchFamily="2" charset="-122"/>
                <a:ea typeface="站酷小薇LOGO体" panose="02010600010101010101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站酷小薇LOGO体" panose="02010600010101010101" pitchFamily="2" charset="-122"/>
                <a:ea typeface="站酷小薇LOGO体" panose="02010600010101010101" pitchFamily="2" charset="-122"/>
                <a:cs typeface="站酷小薇LOGO体" panose="02010600010101010101" pitchFamily="2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站酷小薇LOGO体" panose="02010600010101010101" pitchFamily="2" charset="-122"/>
                <a:ea typeface="站酷小薇LOGO体" panose="02010600010101010101" pitchFamily="2" charset="-122"/>
                <a:cs typeface="站酷小薇LOGO体" panose="02010600010101010101" pitchFamily="2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站酷小薇LOGO体" panose="02010600010101010101" pitchFamily="2" charset="-122"/>
                <a:ea typeface="站酷小薇LOGO体" panose="02010600010101010101" pitchFamily="2" charset="-122"/>
                <a:cs typeface="站酷小薇LOGO体" panose="02010600010101010101" pitchFamily="2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站酷小薇LOGO体" panose="02010600010101010101" pitchFamily="2" charset="-122"/>
                <a:ea typeface="站酷小薇LOGO体" panose="02010600010101010101" pitchFamily="2" charset="-122"/>
                <a:cs typeface="站酷小薇LOGO体" panose="02010600010101010101" pitchFamily="2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7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站酷小薇LOGO体" panose="02010600010101010101" pitchFamily="2" charset="-122"/>
                <a:ea typeface="站酷小薇LOGO体" panose="02010600010101010101" pitchFamily="2" charset="-122"/>
                <a:cs typeface="站酷小薇LOGO体" panose="02010600010101010101" pitchFamily="2" charset="-122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站酷小薇LOGO体" panose="02010600010101010101" pitchFamily="2" charset="-122"/>
                <a:ea typeface="站酷小薇LOGO体" panose="02010600010101010101" pitchFamily="2" charset="-122"/>
                <a:cs typeface="站酷小薇LOGO体" panose="02010600010101010101" pitchFamily="2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站酷小薇LOGO体" panose="02010600010101010101" pitchFamily="2" charset="-122"/>
                <a:ea typeface="站酷小薇LOGO体" panose="02010600010101010101" pitchFamily="2" charset="-122"/>
                <a:cs typeface="站酷小薇LOGO体" panose="02010600010101010101" pitchFamily="2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站酷小薇LOGO体" panose="02010600010101010101" pitchFamily="2" charset="-122"/>
                <a:ea typeface="站酷小薇LOGO体" panose="02010600010101010101" pitchFamily="2" charset="-122"/>
                <a:cs typeface="站酷小薇LOGO体" panose="02010600010101010101" pitchFamily="2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站酷小薇LOGO体" panose="02010600010101010101" pitchFamily="2" charset="-122"/>
                <a:ea typeface="站酷小薇LOGO体" panose="02010600010101010101" pitchFamily="2" charset="-122"/>
                <a:cs typeface="站酷小薇LOGO体" panose="02010600010101010101" pitchFamily="2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站酷小薇LOGO体" panose="02010600010101010101" pitchFamily="2" charset="-122"/>
                <a:ea typeface="站酷小薇LOGO体" panose="02010600010101010101" pitchFamily="2" charset="-122"/>
                <a:cs typeface="站酷小薇LOGO体" panose="02010600010101010101" pitchFamily="2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1264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站酷小薇LOGO体" panose="02010600010101010101" pitchFamily="2" charset="-122"/>
                <a:ea typeface="站酷小薇LOGO体" panose="02010600010101010101" pitchFamily="2" charset="-122"/>
                <a:cs typeface="站酷小薇LOGO体" panose="02010600010101010101" pitchFamily="2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单击此处编辑文本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站酷小薇LOGO体" panose="02010600010101010101" pitchFamily="2" charset="-122"/>
                <a:ea typeface="站酷小薇LOGO体" panose="02010600010101010101" pitchFamily="2" charset="-122"/>
                <a:cs typeface="站酷小薇LOGO体" panose="02010600010101010101" pitchFamily="2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image" Target="../media/image1.jpeg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515600"/>
            <a:ext cx="10969200" cy="473688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站酷小薇LOGO体" panose="02010600010101010101" pitchFamily="2" charset="-122"/>
                <a:ea typeface="站酷小薇LOGO体" panose="02010600010101010101" pitchFamily="2" charset="-122"/>
                <a:cs typeface="站酷小薇LOGO体" panose="02010600010101010101" pitchFamily="2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站酷小薇LOGO体" panose="02010600010101010101" pitchFamily="2" charset="-122"/>
                <a:ea typeface="站酷小薇LOGO体" panose="02010600010101010101" pitchFamily="2" charset="-122"/>
                <a:cs typeface="站酷小薇LOGO体" panose="02010600010101010101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站酷小薇LOGO体" panose="02010600010101010101" pitchFamily="2" charset="-122"/>
                <a:ea typeface="站酷小薇LOGO体" panose="02010600010101010101" pitchFamily="2" charset="-122"/>
                <a:cs typeface="站酷小薇LOGO体" panose="02010600010101010101" pitchFamily="2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站酷小薇LOGO体" panose="02010600010101010101" pitchFamily="2" charset="-122"/>
              <a:ea typeface="站酷小薇LOGO体" panose="02010600010101010101" pitchFamily="2" charset="-122"/>
              <a:cs typeface="站酷小薇LOGO体" panose="02010600010101010101" pitchFamily="2" charset="-122"/>
            </a:endParaRPr>
          </a:p>
        </p:txBody>
      </p:sp>
      <p:pic>
        <p:nvPicPr>
          <p:cNvPr id="8" name="图片 7" descr="6232225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 rot="16200000">
            <a:off x="2667000" y="-2666365"/>
            <a:ext cx="6858000" cy="121913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站酷小薇LOGO体" panose="02010600010101010101" pitchFamily="2" charset="-122"/>
          <a:ea typeface="站酷小薇LOGO体" panose="02010600010101010101" pitchFamily="2" charset="-122"/>
          <a:cs typeface="站酷小薇LOGO体" panose="02010600010101010101" pitchFamily="2" charset="-122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7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站酷小薇LOGO体" panose="02010600010101010101" pitchFamily="2" charset="-122"/>
          <a:ea typeface="站酷小薇LOGO体" panose="02010600010101010101" pitchFamily="2" charset="-122"/>
          <a:cs typeface="站酷小薇LOGO体" panose="02010600010101010101" pitchFamily="2" charset="-122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704020202020204" pitchFamily="34" charset="0"/>
        <a:buChar char="•"/>
        <a:tabLst>
          <a:tab pos="1609725" algn="l"/>
        </a:tabLst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站酷小薇LOGO体" panose="02010600010101010101" pitchFamily="2" charset="-122"/>
          <a:ea typeface="站酷小薇LOGO体" panose="02010600010101010101" pitchFamily="2" charset="-122"/>
          <a:cs typeface="站酷小薇LOGO体" panose="02010600010101010101" pitchFamily="2" charset="-122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7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站酷小薇LOGO体" panose="02010600010101010101" pitchFamily="2" charset="-122"/>
          <a:ea typeface="站酷小薇LOGO体" panose="02010600010101010101" pitchFamily="2" charset="-122"/>
          <a:cs typeface="站酷小薇LOGO体" panose="02010600010101010101" pitchFamily="2" charset="-122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7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站酷小薇LOGO体" panose="02010600010101010101" pitchFamily="2" charset="-122"/>
          <a:ea typeface="站酷小薇LOGO体" panose="02010600010101010101" pitchFamily="2" charset="-122"/>
          <a:cs typeface="站酷小薇LOGO体" panose="02010600010101010101" pitchFamily="2" charset="-122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7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站酷小薇LOGO体" panose="02010600010101010101" pitchFamily="2" charset="-122"/>
          <a:ea typeface="站酷小薇LOGO体" panose="02010600010101010101" pitchFamily="2" charset="-122"/>
          <a:cs typeface="站酷小薇LOGO体" panose="02010600010101010101" pitchFamily="2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image" Target="../media/image3.png"/><Relationship Id="rId3" Type="http://schemas.openxmlformats.org/officeDocument/2006/relationships/tags" Target="../tags/tag64.xml"/><Relationship Id="rId2" Type="http://schemas.openxmlformats.org/officeDocument/2006/relationships/image" Target="../media/image2.png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76.xml"/><Relationship Id="rId15" Type="http://schemas.openxmlformats.org/officeDocument/2006/relationships/tags" Target="../tags/tag75.xml"/><Relationship Id="rId14" Type="http://schemas.openxmlformats.org/officeDocument/2006/relationships/tags" Target="../tags/tag74.xml"/><Relationship Id="rId13" Type="http://schemas.openxmlformats.org/officeDocument/2006/relationships/tags" Target="../tags/tag73.xml"/><Relationship Id="rId12" Type="http://schemas.openxmlformats.org/officeDocument/2006/relationships/tags" Target="../tags/tag72.xml"/><Relationship Id="rId11" Type="http://schemas.openxmlformats.org/officeDocument/2006/relationships/tags" Target="../tags/tag71.xml"/><Relationship Id="rId10" Type="http://schemas.openxmlformats.org/officeDocument/2006/relationships/tags" Target="../tags/tag70.xml"/><Relationship Id="rId1" Type="http://schemas.openxmlformats.org/officeDocument/2006/relationships/tags" Target="../tags/tag6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1" Type="http://schemas.openxmlformats.org/officeDocument/2006/relationships/tags" Target="../tags/tag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-图片 6" descr="山楂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4010" y="3151505"/>
            <a:ext cx="3107055" cy="3379470"/>
          </a:xfrm>
          <a:prstGeom prst="rect">
            <a:avLst/>
          </a:prstGeom>
        </p:spPr>
      </p:pic>
      <p:pic>
        <p:nvPicPr>
          <p:cNvPr id="8" name="PA-图片 7" descr="云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58470" y="5825490"/>
            <a:ext cx="1430020" cy="711200"/>
          </a:xfrm>
          <a:prstGeom prst="rect">
            <a:avLst/>
          </a:prstGeom>
        </p:spPr>
      </p:pic>
      <p:pic>
        <p:nvPicPr>
          <p:cNvPr id="9" name="PA-图片 8" descr="云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598660" y="465455"/>
            <a:ext cx="1790065" cy="890270"/>
          </a:xfrm>
          <a:prstGeom prst="rect">
            <a:avLst/>
          </a:prstGeom>
        </p:spPr>
      </p:pic>
      <p:sp>
        <p:nvSpPr>
          <p:cNvPr id="16" name="PA-文本框 15"/>
          <p:cNvSpPr txBox="1"/>
          <p:nvPr>
            <p:custDataLst>
              <p:tags r:id="rId6"/>
            </p:custDataLst>
          </p:nvPr>
        </p:nvSpPr>
        <p:spPr>
          <a:xfrm>
            <a:off x="1021715" y="4406265"/>
            <a:ext cx="29775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 Regular" panose="02020803070505020304" charset="0"/>
                <a:ea typeface="站酷小薇LOGO体" panose="02010600010101010101" pitchFamily="2" charset="-122"/>
                <a:cs typeface="Times New Roman Regular" panose="02020803070505020304" charset="0"/>
              </a:rPr>
              <a:t>Chen Mengzhu (Chris)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 Regular" panose="02020803070505020304" charset="0"/>
              <a:ea typeface="站酷小薇LOGO体" panose="02010600010101010101" pitchFamily="2" charset="-122"/>
              <a:cs typeface="Times New Roman Regular" panose="02020803070505020304" charset="0"/>
            </a:endParaRPr>
          </a:p>
        </p:txBody>
      </p:sp>
      <p:sp>
        <p:nvSpPr>
          <p:cNvPr id="20" name="PA-弧形 19"/>
          <p:cNvSpPr/>
          <p:nvPr>
            <p:custDataLst>
              <p:tags r:id="rId7"/>
            </p:custDataLst>
          </p:nvPr>
        </p:nvSpPr>
        <p:spPr>
          <a:xfrm>
            <a:off x="3983355" y="465455"/>
            <a:ext cx="1591945" cy="1491615"/>
          </a:xfrm>
          <a:prstGeom prst="arc">
            <a:avLst>
              <a:gd name="adj1" fmla="val 12591900"/>
              <a:gd name="adj2" fmla="val 0"/>
            </a:avLst>
          </a:prstGeom>
          <a:ln>
            <a:solidFill>
              <a:srgbClr val="22416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站酷小薇LOGO体" panose="02010600010101010101" pitchFamily="2" charset="-122"/>
            </a:endParaRPr>
          </a:p>
        </p:txBody>
      </p:sp>
      <p:cxnSp>
        <p:nvCxnSpPr>
          <p:cNvPr id="22" name="PA-直接连接符 21"/>
          <p:cNvCxnSpPr/>
          <p:nvPr>
            <p:custDataLst>
              <p:tags r:id="rId8"/>
            </p:custDataLst>
          </p:nvPr>
        </p:nvCxnSpPr>
        <p:spPr>
          <a:xfrm flipV="1">
            <a:off x="5609910" y="1865544"/>
            <a:ext cx="634462" cy="320889"/>
          </a:xfrm>
          <a:prstGeom prst="line">
            <a:avLst/>
          </a:prstGeom>
          <a:ln>
            <a:solidFill>
              <a:srgbClr val="224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A-直接连接符 23"/>
          <p:cNvCxnSpPr/>
          <p:nvPr>
            <p:custDataLst>
              <p:tags r:id="rId9"/>
            </p:custDataLst>
          </p:nvPr>
        </p:nvCxnSpPr>
        <p:spPr>
          <a:xfrm flipV="1">
            <a:off x="5575592" y="2291080"/>
            <a:ext cx="298615" cy="151030"/>
          </a:xfrm>
          <a:prstGeom prst="line">
            <a:avLst/>
          </a:prstGeom>
          <a:ln>
            <a:solidFill>
              <a:srgbClr val="224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A-直接连接符 26"/>
          <p:cNvCxnSpPr/>
          <p:nvPr>
            <p:custDataLst>
              <p:tags r:id="rId10"/>
            </p:custDataLst>
          </p:nvPr>
        </p:nvCxnSpPr>
        <p:spPr>
          <a:xfrm flipV="1">
            <a:off x="5539648" y="5338550"/>
            <a:ext cx="634462" cy="320889"/>
          </a:xfrm>
          <a:prstGeom prst="line">
            <a:avLst/>
          </a:prstGeom>
          <a:ln>
            <a:solidFill>
              <a:srgbClr val="224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A-直接连接符 27"/>
          <p:cNvCxnSpPr/>
          <p:nvPr>
            <p:custDataLst>
              <p:tags r:id="rId11"/>
            </p:custDataLst>
          </p:nvPr>
        </p:nvCxnSpPr>
        <p:spPr>
          <a:xfrm flipV="1">
            <a:off x="5407497" y="5221924"/>
            <a:ext cx="634462" cy="320889"/>
          </a:xfrm>
          <a:prstGeom prst="line">
            <a:avLst/>
          </a:prstGeom>
          <a:ln>
            <a:solidFill>
              <a:srgbClr val="224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A-弧形 28"/>
          <p:cNvSpPr/>
          <p:nvPr>
            <p:custDataLst>
              <p:tags r:id="rId12"/>
            </p:custDataLst>
          </p:nvPr>
        </p:nvSpPr>
        <p:spPr>
          <a:xfrm>
            <a:off x="6042062" y="1354965"/>
            <a:ext cx="831407" cy="831407"/>
          </a:xfrm>
          <a:prstGeom prst="arc">
            <a:avLst/>
          </a:prstGeom>
          <a:ln>
            <a:solidFill>
              <a:srgbClr val="2241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站酷小薇LOGO体" panose="02010600010101010101" pitchFamily="2" charset="-122"/>
            </a:endParaRPr>
          </a:p>
        </p:txBody>
      </p:sp>
      <p:grpSp>
        <p:nvGrpSpPr>
          <p:cNvPr id="41" name="PA-组合 40"/>
          <p:cNvGrpSpPr/>
          <p:nvPr>
            <p:custDataLst>
              <p:tags r:id="rId13"/>
            </p:custDataLst>
          </p:nvPr>
        </p:nvGrpSpPr>
        <p:grpSpPr>
          <a:xfrm>
            <a:off x="1219416" y="1128930"/>
            <a:ext cx="669493" cy="463763"/>
            <a:chOff x="4755096" y="2602765"/>
            <a:chExt cx="669493" cy="463763"/>
          </a:xfrm>
        </p:grpSpPr>
        <p:sp>
          <p:nvSpPr>
            <p:cNvPr id="30" name="PA-椭圆 29"/>
            <p:cNvSpPr/>
            <p:nvPr>
              <p:custDataLst>
                <p:tags r:id="rId14"/>
              </p:custDataLst>
            </p:nvPr>
          </p:nvSpPr>
          <p:spPr>
            <a:xfrm>
              <a:off x="5293203" y="2602765"/>
              <a:ext cx="131386" cy="131386"/>
            </a:xfrm>
            <a:prstGeom prst="ellipse">
              <a:avLst/>
            </a:prstGeom>
            <a:noFill/>
            <a:ln>
              <a:solidFill>
                <a:srgbClr val="224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cs typeface="站酷小薇LOGO体" panose="02010600010101010101" pitchFamily="2" charset="-122"/>
              </a:endParaRPr>
            </a:p>
          </p:txBody>
        </p:sp>
        <p:cxnSp>
          <p:nvCxnSpPr>
            <p:cNvPr id="31" name="PA-直接连接符 30"/>
            <p:cNvCxnSpPr/>
            <p:nvPr>
              <p:custDataLst>
                <p:tags r:id="rId15"/>
              </p:custDataLst>
            </p:nvPr>
          </p:nvCxnSpPr>
          <p:spPr>
            <a:xfrm flipV="1">
              <a:off x="4755096" y="2710429"/>
              <a:ext cx="555987" cy="356099"/>
            </a:xfrm>
            <a:prstGeom prst="line">
              <a:avLst/>
            </a:prstGeom>
            <a:ln>
              <a:solidFill>
                <a:srgbClr val="2241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2"/>
          <p:cNvSpPr txBox="1"/>
          <p:nvPr/>
        </p:nvSpPr>
        <p:spPr>
          <a:xfrm>
            <a:off x="1021715" y="2400935"/>
            <a:ext cx="7380605" cy="17907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400">
                <a:solidFill>
                  <a:srgbClr val="C00000"/>
                </a:solidFill>
                <a:latin typeface="Times New Roman Regular" panose="02020803070505020304" charset="0"/>
                <a:cs typeface="Times New Roman Regular" panose="02020803070505020304" charset="0"/>
              </a:rPr>
              <a:t>Tanghulu, </a:t>
            </a:r>
            <a:endParaRPr lang="zh-CN" altLang="en-US" sz="4400">
              <a:solidFill>
                <a:srgbClr val="C00000"/>
              </a:solidFill>
              <a:latin typeface="Times New Roman Regular" panose="02020803070505020304" charset="0"/>
              <a:cs typeface="Times New Roman Regular" panose="02020803070505020304" charset="0"/>
            </a:endParaRPr>
          </a:p>
          <a:p>
            <a:r>
              <a:rPr lang="zh-CN" altLang="en-US" sz="4400">
                <a:solidFill>
                  <a:srgbClr val="C00000"/>
                </a:solidFill>
                <a:latin typeface="Times New Roman Regular" panose="02020803070505020304" charset="0"/>
                <a:cs typeface="Times New Roman Regular" panose="02020803070505020304" charset="0"/>
              </a:rPr>
              <a:t>Sugar-coated Haws on a Stick</a:t>
            </a:r>
            <a:endParaRPr lang="zh-CN" altLang="en-US" sz="4400">
              <a:solidFill>
                <a:srgbClr val="C00000"/>
              </a:solidFill>
              <a:latin typeface="Times New Roman Regular" panose="02020803070505020304" charset="0"/>
              <a:cs typeface="Times New Roman Regular" panose="02020803070505020304" charset="0"/>
            </a:endParaRPr>
          </a:p>
        </p:txBody>
      </p:sp>
    </p:spTree>
    <p:custDataLst>
      <p:tags r:id="rId16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bldLvl="0" animBg="1"/>
      <p:bldP spid="29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399485"/>
            <a:ext cx="10969200" cy="705600"/>
          </a:xfrm>
        </p:spPr>
        <p:txBody>
          <a:bodyPr>
            <a:normAutofit/>
          </a:bodyPr>
          <a:p>
            <a:pPr algn="ctr"/>
            <a:r>
              <a:rPr lang="en-US" altLang="zh-CN" b="0">
                <a:solidFill>
                  <a:srgbClr val="C00000"/>
                </a:solidFill>
                <a:latin typeface="Times New Roman Regular" panose="02020803070505020304" charset="0"/>
                <a:cs typeface="Times New Roman Regular" panose="02020803070505020304" charset="0"/>
              </a:rPr>
              <a:t>Which is your favorite one?</a:t>
            </a:r>
            <a:endParaRPr lang="en-US" altLang="zh-CN" b="0">
              <a:solidFill>
                <a:srgbClr val="C00000"/>
              </a:solidFill>
              <a:latin typeface="Times New Roman Regular" panose="02020803070505020304" charset="0"/>
              <a:cs typeface="Times New Roman Regular" panose="02020803070505020304" charset="0"/>
            </a:endParaRPr>
          </a:p>
        </p:txBody>
      </p:sp>
      <p:pic>
        <p:nvPicPr>
          <p:cNvPr id="7" name="图片 6" descr="36351729732260_.pi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18865" y="1179195"/>
            <a:ext cx="4954905" cy="55130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A-矩形 48"/>
          <p:cNvSpPr/>
          <p:nvPr>
            <p:custDataLst>
              <p:tags r:id="rId1"/>
            </p:custDataLst>
          </p:nvPr>
        </p:nvSpPr>
        <p:spPr>
          <a:xfrm>
            <a:off x="1167130" y="349885"/>
            <a:ext cx="6127750" cy="783590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5000"/>
              </a:lnSpc>
            </a:pPr>
            <a:r>
              <a:rPr lang="en-US" altLang="zh-CN" sz="3600" dirty="0">
                <a:solidFill>
                  <a:srgbClr val="C00000"/>
                </a:solidFill>
                <a:latin typeface="Times New Roman Regular" panose="02020803070505020304" charset="0"/>
                <a:ea typeface="站酷小薇LOGO体" panose="02010600010101010101" pitchFamily="2" charset="-122"/>
                <a:cs typeface="Times New Roman Regular" panose="02020803070505020304" charset="0"/>
                <a:sym typeface="站酷小薇LOGO体" panose="02010600010101010101" pitchFamily="2" charset="-122"/>
              </a:rPr>
              <a:t>About Tanghulu</a:t>
            </a:r>
            <a:endParaRPr lang="en-US" altLang="zh-CN" sz="3600" dirty="0">
              <a:solidFill>
                <a:srgbClr val="C00000"/>
              </a:solidFill>
              <a:latin typeface="Times New Roman Regular" panose="02020803070505020304" charset="0"/>
              <a:ea typeface="站酷小薇LOGO体" panose="02010600010101010101" pitchFamily="2" charset="-122"/>
              <a:cs typeface="Times New Roman Regular" panose="02020803070505020304" charset="0"/>
              <a:sym typeface="站酷小薇LOGO体" panose="0201060001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6905" y="1406525"/>
            <a:ext cx="4568825" cy="52197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marL="457200" indent="-457200">
              <a:buFont typeface="Arial" panose="020B0704020202020204" pitchFamily="34" charset="0"/>
              <a:buChar char="•"/>
            </a:pPr>
            <a:r>
              <a:rPr lang="en-US" altLang="zh-CN" sz="2800">
                <a:solidFill>
                  <a:schemeClr val="tx1"/>
                </a:solidFill>
                <a:latin typeface="Times New Roman Regular" panose="02020803070505020304" charset="0"/>
                <a:cs typeface="Times New Roman Regular" panose="02020803070505020304" charset="0"/>
              </a:rPr>
              <a:t>Origins of Tanghulu</a:t>
            </a:r>
            <a:endParaRPr lang="en-US" altLang="zh-CN" sz="2800">
              <a:solidFill>
                <a:schemeClr val="tx1"/>
              </a:solidFill>
              <a:latin typeface="Times New Roman Regular" panose="02020803070505020304" charset="0"/>
              <a:cs typeface="Times New Roman Regular" panose="020208030705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36905" y="2139950"/>
            <a:ext cx="4568825" cy="521970"/>
          </a:xfrm>
          <a:prstGeom prst="rect">
            <a:avLst/>
          </a:prstGeom>
          <a:noFill/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marL="342900" indent="-342900">
              <a:buFont typeface="Arial" panose="020B0704020202020204" pitchFamily="34" charset="0"/>
              <a:buChar char="•"/>
            </a:pPr>
            <a:r>
              <a:rPr lang="en-US" altLang="zh-CN" sz="2800">
                <a:solidFill>
                  <a:schemeClr val="tx2"/>
                </a:solidFill>
                <a:latin typeface="Times New Roman Regular" panose="02020803070505020304" charset="0"/>
                <a:cs typeface="Times New Roman Regular" panose="02020803070505020304" charset="0"/>
              </a:rPr>
              <a:t> Production Process</a:t>
            </a:r>
            <a:endParaRPr lang="en-US" altLang="zh-CN" sz="2800">
              <a:solidFill>
                <a:schemeClr val="tx2"/>
              </a:solidFill>
              <a:latin typeface="Times New Roman Regular" panose="02020803070505020304" charset="0"/>
              <a:cs typeface="Times New Roman Regular" panose="020208030705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36905" y="2873375"/>
            <a:ext cx="4568825" cy="521970"/>
          </a:xfrm>
          <a:prstGeom prst="rect">
            <a:avLst/>
          </a:prstGeom>
          <a:noFill/>
        </p:spPr>
        <p:style>
          <a:lnRef idx="0">
            <a:srgbClr val="FFFFFF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marL="342900" indent="-342900">
              <a:buFont typeface="Arial" panose="020B0704020202020204" pitchFamily="34" charset="0"/>
              <a:buChar char="•"/>
            </a:pPr>
            <a:r>
              <a:rPr lang="en-US" altLang="zh-CN" sz="2800">
                <a:solidFill>
                  <a:schemeClr val="tx1"/>
                </a:solidFill>
                <a:latin typeface="Times New Roman Regular" panose="02020803070505020304" charset="0"/>
                <a:cs typeface="Times New Roman Regular" panose="02020803070505020304" charset="0"/>
              </a:rPr>
              <a:t> Nutritive Value</a:t>
            </a:r>
            <a:endParaRPr lang="en-US" altLang="zh-CN" sz="2800">
              <a:solidFill>
                <a:schemeClr val="tx1"/>
              </a:solidFill>
              <a:latin typeface="Times New Roman Regular" panose="02020803070505020304" charset="0"/>
              <a:cs typeface="Times New Roman Regular" panose="020208030705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36905" y="3606800"/>
            <a:ext cx="5459730" cy="521970"/>
          </a:xfrm>
          <a:prstGeom prst="rect">
            <a:avLst/>
          </a:prstGeom>
          <a:noFill/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marL="342900" indent="-342900">
              <a:buFont typeface="Arial" panose="020B0704020202020204" pitchFamily="34" charset="0"/>
              <a:buChar char="•"/>
            </a:pPr>
            <a:r>
              <a:rPr lang="en-US" altLang="zh-CN" sz="2800">
                <a:solidFill>
                  <a:schemeClr val="tx1"/>
                </a:solidFill>
                <a:latin typeface="Times New Roman Regular" panose="02020803070505020304" charset="0"/>
                <a:cs typeface="Times New Roman Regular" panose="02020803070505020304" charset="0"/>
              </a:rPr>
              <a:t> Commercialization &amp; Innovation</a:t>
            </a:r>
            <a:endParaRPr lang="en-US" altLang="zh-CN" sz="2800">
              <a:solidFill>
                <a:schemeClr val="tx1"/>
              </a:solidFill>
              <a:latin typeface="Times New Roman Regular" panose="02020803070505020304" charset="0"/>
              <a:cs typeface="Times New Roman Regular" panose="020208030705050203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36905" y="4352925"/>
            <a:ext cx="4568825" cy="521970"/>
          </a:xfrm>
          <a:prstGeom prst="rect">
            <a:avLst/>
          </a:prstGeom>
          <a:noFill/>
        </p:spPr>
        <p:style>
          <a:lnRef idx="0">
            <a:srgbClr val="FFFFFF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marL="342900" indent="-342900">
              <a:buFont typeface="Arial" panose="020B0704020202020204" pitchFamily="34" charset="0"/>
              <a:buChar char="•"/>
            </a:pPr>
            <a:r>
              <a:rPr lang="en-US" altLang="zh-CN" sz="2800">
                <a:solidFill>
                  <a:schemeClr val="tx1"/>
                </a:solidFill>
                <a:latin typeface="Times New Roman Regular" panose="02020803070505020304" charset="0"/>
                <a:cs typeface="Times New Roman Regular" panose="02020803070505020304" charset="0"/>
              </a:rPr>
              <a:t> Cultural Significance</a:t>
            </a:r>
            <a:endParaRPr lang="en-US" altLang="zh-CN" sz="2800">
              <a:solidFill>
                <a:schemeClr val="tx1"/>
              </a:solidFill>
              <a:latin typeface="Times New Roman Regular" panose="02020803070505020304" charset="0"/>
              <a:cs typeface="Times New Roman Regular" panose="02020803070505020304" charset="0"/>
            </a:endParaRPr>
          </a:p>
        </p:txBody>
      </p:sp>
      <p:pic>
        <p:nvPicPr>
          <p:cNvPr id="2" name="图片 1" descr="WechatIMG1945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521960" y="746760"/>
            <a:ext cx="6500495" cy="5351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8" grpId="0" bldLvl="0" animBg="1"/>
      <p:bldP spid="8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PA" val="v5.2.9"/>
</p:tagLst>
</file>

<file path=ppt/tags/tag64.xml><?xml version="1.0" encoding="utf-8"?>
<p:tagLst xmlns:p="http://schemas.openxmlformats.org/presentationml/2006/main">
  <p:tag name="PA" val="v5.2.9"/>
</p:tagLst>
</file>

<file path=ppt/tags/tag65.xml><?xml version="1.0" encoding="utf-8"?>
<p:tagLst xmlns:p="http://schemas.openxmlformats.org/presentationml/2006/main">
  <p:tag name="PA" val="v5.2.9"/>
</p:tagLst>
</file>

<file path=ppt/tags/tag66.xml><?xml version="1.0" encoding="utf-8"?>
<p:tagLst xmlns:p="http://schemas.openxmlformats.org/presentationml/2006/main">
  <p:tag name="PA" val="v5.2.9"/>
</p:tagLst>
</file>

<file path=ppt/tags/tag67.xml><?xml version="1.0" encoding="utf-8"?>
<p:tagLst xmlns:p="http://schemas.openxmlformats.org/presentationml/2006/main">
  <p:tag name="PA" val="v5.2.9"/>
</p:tagLst>
</file>

<file path=ppt/tags/tag68.xml><?xml version="1.0" encoding="utf-8"?>
<p:tagLst xmlns:p="http://schemas.openxmlformats.org/presentationml/2006/main">
  <p:tag name="PA" val="v5.2.9"/>
</p:tagLst>
</file>

<file path=ppt/tags/tag69.xml><?xml version="1.0" encoding="utf-8"?>
<p:tagLst xmlns:p="http://schemas.openxmlformats.org/presentationml/2006/main">
  <p:tag name="PA" val="v5.2.9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PA" val="v5.2.9"/>
</p:tagLst>
</file>

<file path=ppt/tags/tag71.xml><?xml version="1.0" encoding="utf-8"?>
<p:tagLst xmlns:p="http://schemas.openxmlformats.org/presentationml/2006/main">
  <p:tag name="PA" val="v5.2.9"/>
</p:tagLst>
</file>

<file path=ppt/tags/tag72.xml><?xml version="1.0" encoding="utf-8"?>
<p:tagLst xmlns:p="http://schemas.openxmlformats.org/presentationml/2006/main">
  <p:tag name="PA" val="v5.2.9"/>
</p:tagLst>
</file>

<file path=ppt/tags/tag73.xml><?xml version="1.0" encoding="utf-8"?>
<p:tagLst xmlns:p="http://schemas.openxmlformats.org/presentationml/2006/main">
  <p:tag name="PA" val="v5.2.9"/>
</p:tagLst>
</file>

<file path=ppt/tags/tag74.xml><?xml version="1.0" encoding="utf-8"?>
<p:tagLst xmlns:p="http://schemas.openxmlformats.org/presentationml/2006/main">
  <p:tag name="PA" val="v5.2.9"/>
</p:tagLst>
</file>

<file path=ppt/tags/tag75.xml><?xml version="1.0" encoding="utf-8"?>
<p:tagLst xmlns:p="http://schemas.openxmlformats.org/presentationml/2006/main">
  <p:tag name="PA" val="v5.2.9"/>
</p:tagLst>
</file>

<file path=ppt/tags/tag7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PA" val="v5.2.9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站酷小薇LOGO体"/>
        <a:ea typeface="站酷小薇LOGO体"/>
        <a:cs typeface=""/>
      </a:majorFont>
      <a:minorFont>
        <a:latin typeface="站酷小薇LOGO体"/>
        <a:ea typeface="站酷小薇LOGO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站酷小薇LOGO体"/>
        <a:font script="Hebr" typeface="站酷小薇LOGO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站酷小薇LOGO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站酷小薇LOGO体"/>
        <a:font script="Hebr" typeface="站酷小薇LOGO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站酷小薇LOGO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206</Words>
  <Application>WPS 文字</Application>
  <PresentationFormat>宽屏</PresentationFormat>
  <Paragraphs>19</Paragraphs>
  <Slides>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17" baseType="lpstr">
      <vt:lpstr>Arial</vt:lpstr>
      <vt:lpstr>宋体</vt:lpstr>
      <vt:lpstr>Wingdings</vt:lpstr>
      <vt:lpstr>站酷小薇LOGO体</vt:lpstr>
      <vt:lpstr>华文宋体</vt:lpstr>
      <vt:lpstr>微软雅黑</vt:lpstr>
      <vt:lpstr>汉仪旗黑</vt:lpstr>
      <vt:lpstr>Times New Roman Regular</vt:lpstr>
      <vt:lpstr>Times New Roman Bold</vt:lpstr>
      <vt:lpstr>Wingdings</vt:lpstr>
      <vt:lpstr>宋体</vt:lpstr>
      <vt:lpstr>Arial Unicode MS</vt:lpstr>
      <vt:lpstr>汉仪书宋二KW</vt:lpstr>
      <vt:lpstr>Office 主题​​</vt:lpstr>
      <vt:lpstr>PowerPoint 演示文稿</vt:lpstr>
      <vt:lpstr>Which is your favorite one?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嵌也勒口柏</cp:lastModifiedBy>
  <cp:revision>130</cp:revision>
  <dcterms:created xsi:type="dcterms:W3CDTF">2024-10-31T11:48:36Z</dcterms:created>
  <dcterms:modified xsi:type="dcterms:W3CDTF">2024-10-31T11:48:36Z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2052-6.4.0.8550</vt:lpwstr>
  </property>
  <property fmtid="{D5CDD505-2E9C-101B-9397-08002B2CF9AE}" pid="3" name="KSOTemplateUUID">
    <vt:lpwstr>v1.0_mb_xYBaos8boDPXRtGPRhR60A==</vt:lpwstr>
  </property>
  <property fmtid="{D5CDD505-2E9C-101B-9397-08002B2CF9AE}" pid="4" name="ICV">
    <vt:lpwstr>855F727BA00700041DA41967D3C34106_43</vt:lpwstr>
  </property>
</Properties>
</file>