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59" r:id="rId5"/>
    <p:sldId id="265" r:id="rId6"/>
    <p:sldId id="260" r:id="rId7"/>
    <p:sldId id="267" r:id="rId8"/>
    <p:sldId id="268" r:id="rId9"/>
    <p:sldId id="282" r:id="rId10"/>
    <p:sldId id="262" r:id="rId11"/>
    <p:sldId id="269" r:id="rId12"/>
    <p:sldId id="270" r:id="rId13"/>
    <p:sldId id="271" r:id="rId14"/>
    <p:sldId id="272" r:id="rId15"/>
    <p:sldId id="273" r:id="rId16"/>
    <p:sldId id="274" r:id="rId17"/>
    <p:sldId id="275" r:id="rId18"/>
    <p:sldId id="276" r:id="rId19"/>
    <p:sldId id="277" r:id="rId20"/>
    <p:sldId id="278" r:id="rId21"/>
    <p:sldId id="279" r:id="rId22"/>
    <p:sldId id="283" r:id="rId23"/>
    <p:sldId id="280" r:id="rId24"/>
  </p:sldIdLst>
  <p:sldSz cx="12192000" cy="6858000"/>
  <p:notesSz cx="6858000" cy="9144000"/>
  <p:embeddedFontLst>
    <p:embeddedFont>
      <p:font typeface="OPPOSans B" panose="02010600030101010101" charset="-122"/>
      <p:regular r:id="rId25"/>
    </p:embeddedFont>
    <p:embeddedFont>
      <p:font typeface="OPPOSans H" panose="02010600030101010101" charset="-122"/>
      <p:regular r:id="rId26"/>
    </p:embeddedFont>
    <p:embeddedFont>
      <p:font typeface="Source Han Sans" panose="02010600030101010101" charset="-122"/>
      <p:regular r:id="rId27"/>
    </p:embeddedFont>
    <p:embeddedFont>
      <p:font typeface="Source Han Sans CN Bold" panose="02010600030101010101" charset="-122"/>
      <p:regular r:id="rId28"/>
    </p:embeddedFont>
    <p:embeddedFont>
      <p:font typeface="YouSheBiaoTiHei" panose="02010600030101010101" charset="-122"/>
      <p:regular r:id="rId29"/>
    </p:embeddedFont>
    <p:embeddedFont>
      <p:font typeface="Tempus Sans ITC" panose="04020404030D07020202" pitchFamily="82" charset="0"/>
      <p:regular r:id="rId30"/>
    </p:embeddedFont>
    <p:embeddedFont>
      <p:font typeface="等线" panose="02010600030101010101" pitchFamily="2" charset="-122"/>
      <p:regular r:id="rId31"/>
      <p:bold r:id="rId32"/>
    </p:embeddedFont>
    <p:embeddedFont>
      <p:font typeface="隶书" panose="02010509060101010101" pitchFamily="49" charset="-122"/>
      <p:regular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GIF"/><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18605"/>
            <a:ext cx="12192000" cy="5315495"/>
          </a:xfrm>
          <a:custGeom>
            <a:avLst/>
            <a:gdLst>
              <a:gd name="connsiteX0" fmla="*/ 838200 w 12192000"/>
              <a:gd name="connsiteY0" fmla="*/ 0 h 5315495"/>
              <a:gd name="connsiteX1" fmla="*/ 944880 w 12192000"/>
              <a:gd name="connsiteY1" fmla="*/ 137160 h 5315495"/>
              <a:gd name="connsiteX2" fmla="*/ 3352800 w 12192000"/>
              <a:gd name="connsiteY2" fmla="*/ 259080 h 5315495"/>
              <a:gd name="connsiteX3" fmla="*/ 3794760 w 12192000"/>
              <a:gd name="connsiteY3" fmla="*/ 137160 h 5315495"/>
              <a:gd name="connsiteX4" fmla="*/ 4145280 w 12192000"/>
              <a:gd name="connsiteY4" fmla="*/ 198120 h 5315495"/>
              <a:gd name="connsiteX5" fmla="*/ 4267200 w 12192000"/>
              <a:gd name="connsiteY5" fmla="*/ 259080 h 5315495"/>
              <a:gd name="connsiteX6" fmla="*/ 4389120 w 12192000"/>
              <a:gd name="connsiteY6" fmla="*/ 152400 h 5315495"/>
              <a:gd name="connsiteX7" fmla="*/ 4785360 w 12192000"/>
              <a:gd name="connsiteY7" fmla="*/ 60960 h 5315495"/>
              <a:gd name="connsiteX8" fmla="*/ 5166360 w 12192000"/>
              <a:gd name="connsiteY8" fmla="*/ 167640 h 5315495"/>
              <a:gd name="connsiteX9" fmla="*/ 6126480 w 12192000"/>
              <a:gd name="connsiteY9" fmla="*/ 243840 h 5315495"/>
              <a:gd name="connsiteX10" fmla="*/ 6614160 w 12192000"/>
              <a:gd name="connsiteY10" fmla="*/ 91440 h 5315495"/>
              <a:gd name="connsiteX11" fmla="*/ 7162800 w 12192000"/>
              <a:gd name="connsiteY11" fmla="*/ 167640 h 5315495"/>
              <a:gd name="connsiteX12" fmla="*/ 8122920 w 12192000"/>
              <a:gd name="connsiteY12" fmla="*/ 243840 h 5315495"/>
              <a:gd name="connsiteX13" fmla="*/ 8275320 w 12192000"/>
              <a:gd name="connsiteY13" fmla="*/ 274320 h 5315495"/>
              <a:gd name="connsiteX14" fmla="*/ 9585960 w 12192000"/>
              <a:gd name="connsiteY14" fmla="*/ 259080 h 5315495"/>
              <a:gd name="connsiteX15" fmla="*/ 9768840 w 12192000"/>
              <a:gd name="connsiteY15" fmla="*/ 350520 h 5315495"/>
              <a:gd name="connsiteX16" fmla="*/ 10210800 w 12192000"/>
              <a:gd name="connsiteY16" fmla="*/ 441960 h 5315495"/>
              <a:gd name="connsiteX17" fmla="*/ 10469880 w 12192000"/>
              <a:gd name="connsiteY17" fmla="*/ 731520 h 5315495"/>
              <a:gd name="connsiteX18" fmla="*/ 10561320 w 12192000"/>
              <a:gd name="connsiteY18" fmla="*/ 746760 h 5315495"/>
              <a:gd name="connsiteX19" fmla="*/ 11628120 w 12192000"/>
              <a:gd name="connsiteY19" fmla="*/ 853440 h 5315495"/>
              <a:gd name="connsiteX20" fmla="*/ 11887200 w 12192000"/>
              <a:gd name="connsiteY20" fmla="*/ 792480 h 5315495"/>
              <a:gd name="connsiteX21" fmla="*/ 12192000 w 12192000"/>
              <a:gd name="connsiteY21" fmla="*/ 939235 h 5315495"/>
              <a:gd name="connsiteX22" fmla="*/ 12192000 w 12192000"/>
              <a:gd name="connsiteY22" fmla="*/ 3797531 h 5315495"/>
              <a:gd name="connsiteX23" fmla="*/ 11795760 w 12192000"/>
              <a:gd name="connsiteY23" fmla="*/ 3977640 h 5315495"/>
              <a:gd name="connsiteX24" fmla="*/ 11506200 w 12192000"/>
              <a:gd name="connsiteY24" fmla="*/ 3962400 h 5315495"/>
              <a:gd name="connsiteX25" fmla="*/ 11490960 w 12192000"/>
              <a:gd name="connsiteY25" fmla="*/ 4053840 h 5315495"/>
              <a:gd name="connsiteX26" fmla="*/ 11049000 w 12192000"/>
              <a:gd name="connsiteY26" fmla="*/ 4358640 h 5315495"/>
              <a:gd name="connsiteX27" fmla="*/ 10652760 w 12192000"/>
              <a:gd name="connsiteY27" fmla="*/ 4328160 h 5315495"/>
              <a:gd name="connsiteX28" fmla="*/ 6096000 w 12192000"/>
              <a:gd name="connsiteY28" fmla="*/ 4526280 h 5315495"/>
              <a:gd name="connsiteX29" fmla="*/ 5852160 w 12192000"/>
              <a:gd name="connsiteY29" fmla="*/ 4587240 h 5315495"/>
              <a:gd name="connsiteX30" fmla="*/ 5394960 w 12192000"/>
              <a:gd name="connsiteY30" fmla="*/ 4556760 h 5315495"/>
              <a:gd name="connsiteX31" fmla="*/ 4983480 w 12192000"/>
              <a:gd name="connsiteY31" fmla="*/ 4724400 h 5315495"/>
              <a:gd name="connsiteX32" fmla="*/ 4526280 w 12192000"/>
              <a:gd name="connsiteY32" fmla="*/ 4800600 h 5315495"/>
              <a:gd name="connsiteX33" fmla="*/ 4160520 w 12192000"/>
              <a:gd name="connsiteY33" fmla="*/ 4846320 h 5315495"/>
              <a:gd name="connsiteX34" fmla="*/ 3840480 w 12192000"/>
              <a:gd name="connsiteY34" fmla="*/ 4861560 h 5315495"/>
              <a:gd name="connsiteX35" fmla="*/ 3794760 w 12192000"/>
              <a:gd name="connsiteY35" fmla="*/ 4754880 h 5315495"/>
              <a:gd name="connsiteX36" fmla="*/ 3642360 w 12192000"/>
              <a:gd name="connsiteY36" fmla="*/ 4953000 h 5315495"/>
              <a:gd name="connsiteX37" fmla="*/ 3535680 w 12192000"/>
              <a:gd name="connsiteY37" fmla="*/ 4800600 h 5315495"/>
              <a:gd name="connsiteX38" fmla="*/ 3520440 w 12192000"/>
              <a:gd name="connsiteY38" fmla="*/ 4876800 h 5315495"/>
              <a:gd name="connsiteX39" fmla="*/ 3291840 w 12192000"/>
              <a:gd name="connsiteY39" fmla="*/ 4922520 h 5315495"/>
              <a:gd name="connsiteX40" fmla="*/ 2987040 w 12192000"/>
              <a:gd name="connsiteY40" fmla="*/ 4937760 h 5315495"/>
              <a:gd name="connsiteX41" fmla="*/ 2590800 w 12192000"/>
              <a:gd name="connsiteY41" fmla="*/ 5090160 h 5315495"/>
              <a:gd name="connsiteX42" fmla="*/ 2026920 w 12192000"/>
              <a:gd name="connsiteY42" fmla="*/ 5120640 h 5315495"/>
              <a:gd name="connsiteX43" fmla="*/ 1874520 w 12192000"/>
              <a:gd name="connsiteY43" fmla="*/ 5135880 h 5315495"/>
              <a:gd name="connsiteX44" fmla="*/ 1508760 w 12192000"/>
              <a:gd name="connsiteY44" fmla="*/ 5166360 h 5315495"/>
              <a:gd name="connsiteX45" fmla="*/ 1463040 w 12192000"/>
              <a:gd name="connsiteY45" fmla="*/ 5090160 h 5315495"/>
              <a:gd name="connsiteX46" fmla="*/ 1295400 w 12192000"/>
              <a:gd name="connsiteY46" fmla="*/ 5166360 h 5315495"/>
              <a:gd name="connsiteX47" fmla="*/ 1097280 w 12192000"/>
              <a:gd name="connsiteY47" fmla="*/ 5212080 h 5315495"/>
              <a:gd name="connsiteX48" fmla="*/ 960120 w 12192000"/>
              <a:gd name="connsiteY48" fmla="*/ 5227320 h 5315495"/>
              <a:gd name="connsiteX49" fmla="*/ 762000 w 12192000"/>
              <a:gd name="connsiteY49" fmla="*/ 5227320 h 5315495"/>
              <a:gd name="connsiteX50" fmla="*/ 731520 w 12192000"/>
              <a:gd name="connsiteY50" fmla="*/ 5166360 h 5315495"/>
              <a:gd name="connsiteX51" fmla="*/ 609600 w 12192000"/>
              <a:gd name="connsiteY51" fmla="*/ 5227320 h 5315495"/>
              <a:gd name="connsiteX52" fmla="*/ 579120 w 12192000"/>
              <a:gd name="connsiteY52" fmla="*/ 5273040 h 5315495"/>
              <a:gd name="connsiteX53" fmla="*/ 487680 w 12192000"/>
              <a:gd name="connsiteY53" fmla="*/ 5303520 h 5315495"/>
              <a:gd name="connsiteX54" fmla="*/ 167640 w 12192000"/>
              <a:gd name="connsiteY54" fmla="*/ 5303520 h 5315495"/>
              <a:gd name="connsiteX55" fmla="*/ 0 w 12192000"/>
              <a:gd name="connsiteY55" fmla="*/ 5315495 h 5315495"/>
              <a:gd name="connsiteX56" fmla="*/ 0 w 12192000"/>
              <a:gd name="connsiteY56" fmla="*/ 106680 h 5315495"/>
              <a:gd name="connsiteX57" fmla="*/ 762000 w 12192000"/>
              <a:gd name="connsiteY57" fmla="*/ 106680 h 5315495"/>
              <a:gd name="connsiteX58" fmla="*/ 838200 w 12192000"/>
              <a:gd name="connsiteY58" fmla="*/ 0 h 5315495"/>
            </a:gdLst>
            <a:ahLst/>
            <a:cxnLst/>
            <a:rect l="l" t="t" r="r" b="b"/>
            <a:pathLst>
              <a:path w="12192000" h="5315495">
                <a:moveTo>
                  <a:pt x="838200" y="0"/>
                </a:moveTo>
                <a:lnTo>
                  <a:pt x="944880" y="137160"/>
                </a:lnTo>
                <a:lnTo>
                  <a:pt x="3352800" y="259080"/>
                </a:lnTo>
                <a:lnTo>
                  <a:pt x="3794760" y="137160"/>
                </a:lnTo>
                <a:lnTo>
                  <a:pt x="4145280" y="198120"/>
                </a:lnTo>
                <a:lnTo>
                  <a:pt x="4267200" y="259080"/>
                </a:lnTo>
                <a:lnTo>
                  <a:pt x="4389120" y="152400"/>
                </a:lnTo>
                <a:lnTo>
                  <a:pt x="4785360" y="60960"/>
                </a:lnTo>
                <a:lnTo>
                  <a:pt x="5166360" y="167640"/>
                </a:lnTo>
                <a:lnTo>
                  <a:pt x="6126480" y="243840"/>
                </a:lnTo>
                <a:lnTo>
                  <a:pt x="6614160" y="91440"/>
                </a:lnTo>
                <a:lnTo>
                  <a:pt x="7162800" y="167640"/>
                </a:lnTo>
                <a:lnTo>
                  <a:pt x="8122920" y="243840"/>
                </a:lnTo>
                <a:lnTo>
                  <a:pt x="8275320" y="274320"/>
                </a:lnTo>
                <a:lnTo>
                  <a:pt x="9585960" y="259080"/>
                </a:lnTo>
                <a:lnTo>
                  <a:pt x="9768840" y="350520"/>
                </a:lnTo>
                <a:lnTo>
                  <a:pt x="10210800" y="441960"/>
                </a:lnTo>
                <a:cubicBezTo>
                  <a:pt x="10265245" y="512739"/>
                  <a:pt x="10371055" y="678306"/>
                  <a:pt x="10469880" y="731520"/>
                </a:cubicBezTo>
                <a:cubicBezTo>
                  <a:pt x="10497087" y="746170"/>
                  <a:pt x="10530840" y="741680"/>
                  <a:pt x="10561320" y="746760"/>
                </a:cubicBezTo>
                <a:lnTo>
                  <a:pt x="11628120" y="853440"/>
                </a:lnTo>
                <a:lnTo>
                  <a:pt x="11887200" y="792480"/>
                </a:lnTo>
                <a:lnTo>
                  <a:pt x="12192000" y="939235"/>
                </a:lnTo>
                <a:lnTo>
                  <a:pt x="12192000" y="3797531"/>
                </a:lnTo>
                <a:lnTo>
                  <a:pt x="11795760" y="3977640"/>
                </a:lnTo>
                <a:lnTo>
                  <a:pt x="11506200" y="3962400"/>
                </a:lnTo>
                <a:lnTo>
                  <a:pt x="11490960" y="4053840"/>
                </a:lnTo>
                <a:lnTo>
                  <a:pt x="11049000" y="4358640"/>
                </a:lnTo>
                <a:lnTo>
                  <a:pt x="10652760" y="4328160"/>
                </a:lnTo>
                <a:lnTo>
                  <a:pt x="6096000" y="4526280"/>
                </a:lnTo>
                <a:lnTo>
                  <a:pt x="5852160" y="4587240"/>
                </a:lnTo>
                <a:lnTo>
                  <a:pt x="5394960" y="4556760"/>
                </a:lnTo>
                <a:lnTo>
                  <a:pt x="4983480" y="4724400"/>
                </a:lnTo>
                <a:lnTo>
                  <a:pt x="4526280" y="4800600"/>
                </a:lnTo>
                <a:lnTo>
                  <a:pt x="4160520" y="4846320"/>
                </a:lnTo>
                <a:lnTo>
                  <a:pt x="3840480" y="4861560"/>
                </a:lnTo>
                <a:lnTo>
                  <a:pt x="3794760" y="4754880"/>
                </a:lnTo>
                <a:lnTo>
                  <a:pt x="3642360" y="4953000"/>
                </a:lnTo>
                <a:lnTo>
                  <a:pt x="3535680" y="4800600"/>
                </a:lnTo>
                <a:lnTo>
                  <a:pt x="3520440" y="4876800"/>
                </a:lnTo>
                <a:lnTo>
                  <a:pt x="3291840" y="4922520"/>
                </a:lnTo>
                <a:lnTo>
                  <a:pt x="2987040" y="4937760"/>
                </a:lnTo>
                <a:lnTo>
                  <a:pt x="2590800" y="5090160"/>
                </a:lnTo>
                <a:lnTo>
                  <a:pt x="2026920" y="5120640"/>
                </a:lnTo>
                <a:cubicBezTo>
                  <a:pt x="1884711" y="5136441"/>
                  <a:pt x="1935761" y="5135880"/>
                  <a:pt x="1874520" y="5135880"/>
                </a:cubicBezTo>
                <a:lnTo>
                  <a:pt x="1508760" y="5166360"/>
                </a:lnTo>
                <a:lnTo>
                  <a:pt x="1463040" y="5090160"/>
                </a:lnTo>
                <a:lnTo>
                  <a:pt x="1295400" y="5166360"/>
                </a:lnTo>
                <a:lnTo>
                  <a:pt x="1097280" y="5212080"/>
                </a:lnTo>
                <a:lnTo>
                  <a:pt x="960120" y="5227320"/>
                </a:lnTo>
                <a:lnTo>
                  <a:pt x="762000" y="5227320"/>
                </a:lnTo>
                <a:lnTo>
                  <a:pt x="731520" y="5166360"/>
                </a:lnTo>
                <a:cubicBezTo>
                  <a:pt x="690880" y="5186680"/>
                  <a:pt x="646823" y="5201264"/>
                  <a:pt x="609600" y="5227320"/>
                </a:cubicBezTo>
                <a:cubicBezTo>
                  <a:pt x="594595" y="5237824"/>
                  <a:pt x="592072" y="5260088"/>
                  <a:pt x="579120" y="5273040"/>
                </a:cubicBezTo>
                <a:cubicBezTo>
                  <a:pt x="540186" y="5311974"/>
                  <a:pt x="535519" y="5303520"/>
                  <a:pt x="487680" y="5303520"/>
                </a:cubicBezTo>
                <a:lnTo>
                  <a:pt x="167640" y="5303520"/>
                </a:lnTo>
                <a:lnTo>
                  <a:pt x="0" y="5315495"/>
                </a:lnTo>
                <a:lnTo>
                  <a:pt x="0" y="106680"/>
                </a:lnTo>
                <a:lnTo>
                  <a:pt x="762000" y="106680"/>
                </a:lnTo>
                <a:lnTo>
                  <a:pt x="838200" y="0"/>
                </a:lnTo>
                <a:close/>
              </a:path>
            </a:pathLst>
          </a:custGeom>
          <a:gradFill>
            <a:gsLst>
              <a:gs pos="0">
                <a:schemeClr val="accent2">
                  <a:lumMod val="60000"/>
                  <a:lumOff val="40000"/>
                </a:schemeClr>
              </a:gs>
              <a:gs pos="100000">
                <a:schemeClr val="bg1"/>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dirty="0"/>
          </a:p>
        </p:txBody>
      </p:sp>
      <p:sp>
        <p:nvSpPr>
          <p:cNvPr id="3" name="标题 1"/>
          <p:cNvSpPr txBox="1"/>
          <p:nvPr/>
        </p:nvSpPr>
        <p:spPr>
          <a:xfrm flipH="1">
            <a:off x="5151120" y="924560"/>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1781830" y="3911992"/>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0" y="8930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02920" y="-1071156"/>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bg1"/>
          </a:solidFill>
          <a:ln w="12700" cap="sq">
            <a:noFill/>
            <a:miter/>
          </a:ln>
          <a:effectLst>
            <a:outerShdw blurRad="177800" dist="38100" dir="5400000" algn="ctr" rotWithShape="0">
              <a:schemeClr val="accent2">
                <a:lumMod val="50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02920" y="-1116875"/>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0800000">
            <a:off x="2887941" y="34076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337175" y="0"/>
            <a:ext cx="6854825" cy="790575"/>
          </a:xfrm>
          <a:custGeom>
            <a:avLst/>
            <a:gdLst>
              <a:gd name="connsiteX0" fmla="*/ 5483225 w 6854825"/>
              <a:gd name="connsiteY0" fmla="*/ 396240 h 790575"/>
              <a:gd name="connsiteX1" fmla="*/ 6169025 w 6854825"/>
              <a:gd name="connsiteY1" fmla="*/ 396240 h 790575"/>
              <a:gd name="connsiteX2" fmla="*/ 6169025 w 6854825"/>
              <a:gd name="connsiteY2" fmla="*/ 592455 h 790575"/>
              <a:gd name="connsiteX3" fmla="*/ 6854825 w 6854825"/>
              <a:gd name="connsiteY3" fmla="*/ 592455 h 790575"/>
              <a:gd name="connsiteX4" fmla="*/ 6854825 w 6854825"/>
              <a:gd name="connsiteY4" fmla="*/ 790575 h 790575"/>
              <a:gd name="connsiteX5" fmla="*/ 6169025 w 6854825"/>
              <a:gd name="connsiteY5" fmla="*/ 790575 h 790575"/>
              <a:gd name="connsiteX6" fmla="*/ 6169025 w 6854825"/>
              <a:gd name="connsiteY6" fmla="*/ 594360 h 790575"/>
              <a:gd name="connsiteX7" fmla="*/ 5483225 w 6854825"/>
              <a:gd name="connsiteY7" fmla="*/ 594360 h 790575"/>
              <a:gd name="connsiteX8" fmla="*/ 2734946 w 6854825"/>
              <a:gd name="connsiteY8" fmla="*/ 396240 h 790575"/>
              <a:gd name="connsiteX9" fmla="*/ 3420746 w 6854825"/>
              <a:gd name="connsiteY9" fmla="*/ 396240 h 790575"/>
              <a:gd name="connsiteX10" fmla="*/ 3420746 w 6854825"/>
              <a:gd name="connsiteY10" fmla="*/ 592455 h 790575"/>
              <a:gd name="connsiteX11" fmla="*/ 4106545 w 6854825"/>
              <a:gd name="connsiteY11" fmla="*/ 592455 h 790575"/>
              <a:gd name="connsiteX12" fmla="*/ 4106545 w 6854825"/>
              <a:gd name="connsiteY12" fmla="*/ 396240 h 790575"/>
              <a:gd name="connsiteX13" fmla="*/ 4792345 w 6854825"/>
              <a:gd name="connsiteY13" fmla="*/ 396240 h 790575"/>
              <a:gd name="connsiteX14" fmla="*/ 4792345 w 6854825"/>
              <a:gd name="connsiteY14" fmla="*/ 592455 h 790575"/>
              <a:gd name="connsiteX15" fmla="*/ 5478145 w 6854825"/>
              <a:gd name="connsiteY15" fmla="*/ 592455 h 790575"/>
              <a:gd name="connsiteX16" fmla="*/ 5478145 w 6854825"/>
              <a:gd name="connsiteY16" fmla="*/ 790575 h 790575"/>
              <a:gd name="connsiteX17" fmla="*/ 4792345 w 6854825"/>
              <a:gd name="connsiteY17" fmla="*/ 790575 h 790575"/>
              <a:gd name="connsiteX18" fmla="*/ 4792345 w 6854825"/>
              <a:gd name="connsiteY18" fmla="*/ 594360 h 790575"/>
              <a:gd name="connsiteX19" fmla="*/ 4106545 w 6854825"/>
              <a:gd name="connsiteY19" fmla="*/ 594360 h 790575"/>
              <a:gd name="connsiteX20" fmla="*/ 4106545 w 6854825"/>
              <a:gd name="connsiteY20" fmla="*/ 790575 h 790575"/>
              <a:gd name="connsiteX21" fmla="*/ 3420745 w 6854825"/>
              <a:gd name="connsiteY21" fmla="*/ 790575 h 790575"/>
              <a:gd name="connsiteX22" fmla="*/ 3420745 w 6854825"/>
              <a:gd name="connsiteY22" fmla="*/ 594360 h 790575"/>
              <a:gd name="connsiteX23" fmla="*/ 2734946 w 6854825"/>
              <a:gd name="connsiteY23" fmla="*/ 594360 h 790575"/>
              <a:gd name="connsiteX24" fmla="*/ 5483225 w 6854825"/>
              <a:gd name="connsiteY24" fmla="*/ 0 h 790575"/>
              <a:gd name="connsiteX25" fmla="*/ 6169025 w 6854825"/>
              <a:gd name="connsiteY25" fmla="*/ 0 h 790575"/>
              <a:gd name="connsiteX26" fmla="*/ 6169025 w 6854825"/>
              <a:gd name="connsiteY26" fmla="*/ 196215 h 790575"/>
              <a:gd name="connsiteX27" fmla="*/ 6854825 w 6854825"/>
              <a:gd name="connsiteY27" fmla="*/ 196215 h 790575"/>
              <a:gd name="connsiteX28" fmla="*/ 6854825 w 6854825"/>
              <a:gd name="connsiteY28" fmla="*/ 394335 h 790575"/>
              <a:gd name="connsiteX29" fmla="*/ 6169025 w 6854825"/>
              <a:gd name="connsiteY29" fmla="*/ 394335 h 790575"/>
              <a:gd name="connsiteX30" fmla="*/ 6169025 w 6854825"/>
              <a:gd name="connsiteY30" fmla="*/ 198120 h 790575"/>
              <a:gd name="connsiteX31" fmla="*/ 5483225 w 6854825"/>
              <a:gd name="connsiteY31" fmla="*/ 198120 h 790575"/>
              <a:gd name="connsiteX32" fmla="*/ 2734946 w 6854825"/>
              <a:gd name="connsiteY32" fmla="*/ 0 h 790575"/>
              <a:gd name="connsiteX33" fmla="*/ 3420746 w 6854825"/>
              <a:gd name="connsiteY33" fmla="*/ 0 h 790575"/>
              <a:gd name="connsiteX34" fmla="*/ 3420746 w 6854825"/>
              <a:gd name="connsiteY34" fmla="*/ 196215 h 790575"/>
              <a:gd name="connsiteX35" fmla="*/ 4106545 w 6854825"/>
              <a:gd name="connsiteY35" fmla="*/ 196215 h 790575"/>
              <a:gd name="connsiteX36" fmla="*/ 4106545 w 6854825"/>
              <a:gd name="connsiteY36" fmla="*/ 0 h 790575"/>
              <a:gd name="connsiteX37" fmla="*/ 4792345 w 6854825"/>
              <a:gd name="connsiteY37" fmla="*/ 0 h 790575"/>
              <a:gd name="connsiteX38" fmla="*/ 4792345 w 6854825"/>
              <a:gd name="connsiteY38" fmla="*/ 196215 h 790575"/>
              <a:gd name="connsiteX39" fmla="*/ 5478145 w 6854825"/>
              <a:gd name="connsiteY39" fmla="*/ 196215 h 790575"/>
              <a:gd name="connsiteX40" fmla="*/ 5478145 w 6854825"/>
              <a:gd name="connsiteY40" fmla="*/ 394335 h 790575"/>
              <a:gd name="connsiteX41" fmla="*/ 4792345 w 6854825"/>
              <a:gd name="connsiteY41" fmla="*/ 394335 h 790575"/>
              <a:gd name="connsiteX42" fmla="*/ 4792345 w 6854825"/>
              <a:gd name="connsiteY42" fmla="*/ 198120 h 790575"/>
              <a:gd name="connsiteX43" fmla="*/ 4106545 w 6854825"/>
              <a:gd name="connsiteY43" fmla="*/ 198120 h 790575"/>
              <a:gd name="connsiteX44" fmla="*/ 4106545 w 6854825"/>
              <a:gd name="connsiteY44" fmla="*/ 394335 h 790575"/>
              <a:gd name="connsiteX45" fmla="*/ 3420746 w 6854825"/>
              <a:gd name="connsiteY45" fmla="*/ 394335 h 790575"/>
              <a:gd name="connsiteX46" fmla="*/ 3420746 w 6854825"/>
              <a:gd name="connsiteY46" fmla="*/ 198120 h 790575"/>
              <a:gd name="connsiteX47" fmla="*/ 2734946 w 6854825"/>
              <a:gd name="connsiteY47" fmla="*/ 198120 h 790575"/>
              <a:gd name="connsiteX48" fmla="*/ 1358266 w 6854825"/>
              <a:gd name="connsiteY48" fmla="*/ 0 h 790575"/>
              <a:gd name="connsiteX49" fmla="*/ 2044066 w 6854825"/>
              <a:gd name="connsiteY49" fmla="*/ 0 h 790575"/>
              <a:gd name="connsiteX50" fmla="*/ 2044066 w 6854825"/>
              <a:gd name="connsiteY50" fmla="*/ 196215 h 790575"/>
              <a:gd name="connsiteX51" fmla="*/ 2729866 w 6854825"/>
              <a:gd name="connsiteY51" fmla="*/ 196215 h 790575"/>
              <a:gd name="connsiteX52" fmla="*/ 2729866 w 6854825"/>
              <a:gd name="connsiteY52" fmla="*/ 394335 h 790575"/>
              <a:gd name="connsiteX53" fmla="*/ 2044066 w 6854825"/>
              <a:gd name="connsiteY53" fmla="*/ 394335 h 790575"/>
              <a:gd name="connsiteX54" fmla="*/ 2044066 w 6854825"/>
              <a:gd name="connsiteY54" fmla="*/ 198120 h 790575"/>
              <a:gd name="connsiteX55" fmla="*/ 1358900 w 6854825"/>
              <a:gd name="connsiteY55" fmla="*/ 198120 h 790575"/>
              <a:gd name="connsiteX56" fmla="*/ 1358900 w 6854825"/>
              <a:gd name="connsiteY56" fmla="*/ 396240 h 790575"/>
              <a:gd name="connsiteX57" fmla="*/ 2044065 w 6854825"/>
              <a:gd name="connsiteY57" fmla="*/ 396240 h 790575"/>
              <a:gd name="connsiteX58" fmla="*/ 2044065 w 6854825"/>
              <a:gd name="connsiteY58" fmla="*/ 592455 h 790575"/>
              <a:gd name="connsiteX59" fmla="*/ 2729865 w 6854825"/>
              <a:gd name="connsiteY59" fmla="*/ 592455 h 790575"/>
              <a:gd name="connsiteX60" fmla="*/ 2729865 w 6854825"/>
              <a:gd name="connsiteY60" fmla="*/ 790575 h 790575"/>
              <a:gd name="connsiteX61" fmla="*/ 2044065 w 6854825"/>
              <a:gd name="connsiteY61" fmla="*/ 790575 h 790575"/>
              <a:gd name="connsiteX62" fmla="*/ 2044065 w 6854825"/>
              <a:gd name="connsiteY62" fmla="*/ 594360 h 790575"/>
              <a:gd name="connsiteX63" fmla="*/ 1358265 w 6854825"/>
              <a:gd name="connsiteY63" fmla="*/ 594360 h 790575"/>
              <a:gd name="connsiteX64" fmla="*/ 1358265 w 6854825"/>
              <a:gd name="connsiteY64" fmla="*/ 396240 h 790575"/>
              <a:gd name="connsiteX65" fmla="*/ 678180 w 6854825"/>
              <a:gd name="connsiteY65" fmla="*/ 396240 h 790575"/>
              <a:gd name="connsiteX66" fmla="*/ 678180 w 6854825"/>
              <a:gd name="connsiteY66" fmla="*/ 199470 h 790575"/>
              <a:gd name="connsiteX67" fmla="*/ 0 w 6854825"/>
              <a:gd name="connsiteY67" fmla="*/ 199470 h 790575"/>
              <a:gd name="connsiteX68" fmla="*/ 0 w 6854825"/>
              <a:gd name="connsiteY68" fmla="*/ 0 h 790575"/>
              <a:gd name="connsiteX69" fmla="*/ 680720 w 6854825"/>
              <a:gd name="connsiteY69" fmla="*/ 0 h 790575"/>
              <a:gd name="connsiteX70" fmla="*/ 680720 w 6854825"/>
              <a:gd name="connsiteY70" fmla="*/ 196770 h 790575"/>
              <a:gd name="connsiteX71" fmla="*/ 1358266 w 6854825"/>
              <a:gd name="connsiteY71" fmla="*/ 196770 h 790575"/>
            </a:gdLst>
            <a:ahLst/>
            <a:cxnLst/>
            <a:rect l="l" t="t" r="r" b="b"/>
            <a:pathLst>
              <a:path w="6854825" h="790575">
                <a:moveTo>
                  <a:pt x="5483225" y="396240"/>
                </a:moveTo>
                <a:lnTo>
                  <a:pt x="6169025" y="396240"/>
                </a:lnTo>
                <a:lnTo>
                  <a:pt x="6169025" y="592455"/>
                </a:lnTo>
                <a:lnTo>
                  <a:pt x="6854825" y="592455"/>
                </a:lnTo>
                <a:lnTo>
                  <a:pt x="6854825" y="790575"/>
                </a:lnTo>
                <a:lnTo>
                  <a:pt x="6169025" y="790575"/>
                </a:lnTo>
                <a:lnTo>
                  <a:pt x="6169025" y="594360"/>
                </a:lnTo>
                <a:lnTo>
                  <a:pt x="5483225" y="594360"/>
                </a:lnTo>
                <a:close/>
                <a:moveTo>
                  <a:pt x="2734946" y="396240"/>
                </a:moveTo>
                <a:lnTo>
                  <a:pt x="3420746" y="396240"/>
                </a:lnTo>
                <a:lnTo>
                  <a:pt x="3420746" y="592455"/>
                </a:lnTo>
                <a:lnTo>
                  <a:pt x="4106545" y="592455"/>
                </a:lnTo>
                <a:lnTo>
                  <a:pt x="4106545" y="396240"/>
                </a:lnTo>
                <a:lnTo>
                  <a:pt x="4792345" y="396240"/>
                </a:lnTo>
                <a:lnTo>
                  <a:pt x="4792345" y="592455"/>
                </a:lnTo>
                <a:lnTo>
                  <a:pt x="5478145" y="592455"/>
                </a:lnTo>
                <a:lnTo>
                  <a:pt x="5478145" y="790575"/>
                </a:lnTo>
                <a:lnTo>
                  <a:pt x="4792345" y="790575"/>
                </a:lnTo>
                <a:lnTo>
                  <a:pt x="4792345" y="594360"/>
                </a:lnTo>
                <a:lnTo>
                  <a:pt x="4106545" y="594360"/>
                </a:lnTo>
                <a:lnTo>
                  <a:pt x="4106545" y="790575"/>
                </a:lnTo>
                <a:lnTo>
                  <a:pt x="3420745" y="790575"/>
                </a:lnTo>
                <a:lnTo>
                  <a:pt x="3420745" y="594360"/>
                </a:lnTo>
                <a:lnTo>
                  <a:pt x="2734946" y="594360"/>
                </a:lnTo>
                <a:close/>
                <a:moveTo>
                  <a:pt x="5483225" y="0"/>
                </a:moveTo>
                <a:lnTo>
                  <a:pt x="6169025" y="0"/>
                </a:lnTo>
                <a:lnTo>
                  <a:pt x="6169025" y="196215"/>
                </a:lnTo>
                <a:lnTo>
                  <a:pt x="6854825" y="196215"/>
                </a:lnTo>
                <a:lnTo>
                  <a:pt x="6854825" y="394335"/>
                </a:lnTo>
                <a:lnTo>
                  <a:pt x="6169025" y="394335"/>
                </a:lnTo>
                <a:lnTo>
                  <a:pt x="6169025" y="198120"/>
                </a:lnTo>
                <a:lnTo>
                  <a:pt x="5483225" y="198120"/>
                </a:lnTo>
                <a:close/>
                <a:moveTo>
                  <a:pt x="2734946" y="0"/>
                </a:moveTo>
                <a:lnTo>
                  <a:pt x="3420746" y="0"/>
                </a:lnTo>
                <a:lnTo>
                  <a:pt x="3420746" y="196215"/>
                </a:lnTo>
                <a:lnTo>
                  <a:pt x="4106545" y="196215"/>
                </a:lnTo>
                <a:lnTo>
                  <a:pt x="4106545" y="0"/>
                </a:lnTo>
                <a:lnTo>
                  <a:pt x="4792345" y="0"/>
                </a:lnTo>
                <a:lnTo>
                  <a:pt x="4792345" y="196215"/>
                </a:lnTo>
                <a:lnTo>
                  <a:pt x="5478145" y="196215"/>
                </a:lnTo>
                <a:lnTo>
                  <a:pt x="5478145" y="394335"/>
                </a:lnTo>
                <a:lnTo>
                  <a:pt x="4792345" y="394335"/>
                </a:lnTo>
                <a:lnTo>
                  <a:pt x="4792345" y="198120"/>
                </a:lnTo>
                <a:lnTo>
                  <a:pt x="4106545" y="198120"/>
                </a:lnTo>
                <a:lnTo>
                  <a:pt x="4106545" y="394335"/>
                </a:lnTo>
                <a:lnTo>
                  <a:pt x="3420746" y="394335"/>
                </a:lnTo>
                <a:lnTo>
                  <a:pt x="3420746" y="198120"/>
                </a:lnTo>
                <a:lnTo>
                  <a:pt x="2734946" y="198120"/>
                </a:lnTo>
                <a:close/>
                <a:moveTo>
                  <a:pt x="1358266" y="0"/>
                </a:moveTo>
                <a:lnTo>
                  <a:pt x="2044066" y="0"/>
                </a:lnTo>
                <a:lnTo>
                  <a:pt x="2044066" y="196215"/>
                </a:lnTo>
                <a:lnTo>
                  <a:pt x="2729866" y="196215"/>
                </a:lnTo>
                <a:lnTo>
                  <a:pt x="2729866" y="394335"/>
                </a:lnTo>
                <a:lnTo>
                  <a:pt x="2044066" y="394335"/>
                </a:lnTo>
                <a:lnTo>
                  <a:pt x="2044066" y="198120"/>
                </a:lnTo>
                <a:lnTo>
                  <a:pt x="1358900" y="198120"/>
                </a:lnTo>
                <a:lnTo>
                  <a:pt x="1358900" y="396240"/>
                </a:lnTo>
                <a:lnTo>
                  <a:pt x="2044065" y="396240"/>
                </a:lnTo>
                <a:lnTo>
                  <a:pt x="2044065" y="592455"/>
                </a:lnTo>
                <a:lnTo>
                  <a:pt x="2729865" y="592455"/>
                </a:lnTo>
                <a:lnTo>
                  <a:pt x="2729865" y="790575"/>
                </a:lnTo>
                <a:lnTo>
                  <a:pt x="2044065" y="790575"/>
                </a:lnTo>
                <a:lnTo>
                  <a:pt x="2044065" y="594360"/>
                </a:lnTo>
                <a:lnTo>
                  <a:pt x="1358265" y="594360"/>
                </a:lnTo>
                <a:lnTo>
                  <a:pt x="1358265" y="396240"/>
                </a:lnTo>
                <a:lnTo>
                  <a:pt x="678180" y="396240"/>
                </a:lnTo>
                <a:lnTo>
                  <a:pt x="678180" y="199470"/>
                </a:lnTo>
                <a:lnTo>
                  <a:pt x="0" y="199470"/>
                </a:lnTo>
                <a:lnTo>
                  <a:pt x="0" y="0"/>
                </a:lnTo>
                <a:lnTo>
                  <a:pt x="680720" y="0"/>
                </a:lnTo>
                <a:lnTo>
                  <a:pt x="680720" y="196770"/>
                </a:lnTo>
                <a:lnTo>
                  <a:pt x="1358266" y="196770"/>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60120" y="4267200"/>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bg1"/>
          </a:solidFill>
          <a:ln w="12700" cap="sq">
            <a:noFill/>
            <a:miter/>
          </a:ln>
          <a:effectLst>
            <a:outerShdw blurRad="228600" dist="38100" dir="16200000"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75360" y="4331548"/>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568440" y="4831080"/>
            <a:ext cx="5105400" cy="1828800"/>
          </a:xfrm>
          <a:prstGeom prst="rect">
            <a:avLst/>
          </a:prstGeom>
          <a:noFill/>
          <a:ln cap="sq">
            <a:noFill/>
          </a:ln>
        </p:spPr>
        <p:txBody>
          <a:bodyPr vert="horz" wrap="square" lIns="0" tIns="0" rIns="0" bIns="0" rtlCol="0" anchor="t"/>
          <a:lstStyle/>
          <a:p>
            <a:pPr algn="r">
              <a:lnSpc>
                <a:spcPct val="120000"/>
              </a:lnSpc>
            </a:pPr>
            <a:r>
              <a:rPr kumimoji="1" lang="en-US" altLang="zh-CN" sz="11500">
                <a:ln w="12700">
                  <a:solidFill>
                    <a:srgbClr val="000000">
                      <a:alpha val="100000"/>
                    </a:srgbClr>
                  </a:solidFill>
                </a:ln>
                <a:noFill/>
                <a:latin typeface="YouSheBiaoTiHei"/>
                <a:ea typeface="YouSheBiaoTiHei"/>
                <a:cs typeface="YouSheBiaoTiHei"/>
              </a:rPr>
              <a:t>202X</a:t>
            </a:r>
            <a:endParaRPr kumimoji="1" lang="zh-CN" altLang="en-US"/>
          </a:p>
        </p:txBody>
      </p:sp>
      <p:sp>
        <p:nvSpPr>
          <p:cNvPr id="16" name="标题 1"/>
          <p:cNvSpPr txBox="1"/>
          <p:nvPr/>
        </p:nvSpPr>
        <p:spPr>
          <a:xfrm>
            <a:off x="556228" y="4756038"/>
            <a:ext cx="3850640" cy="609600"/>
          </a:xfrm>
          <a:prstGeom prst="roundRect">
            <a:avLst>
              <a:gd name="adj" fmla="val 50000"/>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4310914" y="5191304"/>
            <a:ext cx="608400" cy="563402"/>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8100000">
            <a:off x="4402303" y="5282654"/>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855428" y="4858036"/>
            <a:ext cx="1782659" cy="369332"/>
          </a:xfrm>
          <a:prstGeom prst="rect">
            <a:avLst/>
          </a:prstGeom>
          <a:noFill/>
          <a:ln cap="sq">
            <a:noFill/>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A5A5A5">
                    <a:lumMod val="60000"/>
                    <a:lumOff val="40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rPr>
              <a:t>Speaker: Zheng Kaiwu</a:t>
            </a:r>
            <a:endParaRPr kumimoji="0" lang="zh-CN" altLang="en-US" sz="2400" b="1" i="0" u="none" strike="noStrike" kern="1200" cap="none" spc="0" normalizeH="0" baseline="0" noProof="0" dirty="0">
              <a:ln>
                <a:noFill/>
              </a:ln>
              <a:solidFill>
                <a:srgbClr val="A5A5A5">
                  <a:lumMod val="60000"/>
                  <a:lumOff val="40000"/>
                </a:srgb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0" name="标题 1"/>
          <p:cNvSpPr txBox="1"/>
          <p:nvPr/>
        </p:nvSpPr>
        <p:spPr>
          <a:xfrm>
            <a:off x="2695955" y="4877476"/>
            <a:ext cx="1782659" cy="369332"/>
          </a:xfrm>
          <a:prstGeom prst="rect">
            <a:avLst/>
          </a:prstGeom>
          <a:noFill/>
          <a:ln cap="sq">
            <a:noFill/>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Times New Roman" panose="02020603050405020304" pitchFamily="18" charset="0"/>
                <a:ea typeface="等线" panose="02010600030101010101" pitchFamily="2" charset="-122"/>
                <a:cs typeface="Times New Roman" panose="02020603050405020304" pitchFamily="18" charset="0"/>
              </a:rPr>
              <a:t>TIME: 2025</a:t>
            </a:r>
            <a:endParaRPr kumimoji="0" lang="zh-CN"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1" name="标题 1"/>
          <p:cNvSpPr txBox="1"/>
          <p:nvPr/>
        </p:nvSpPr>
        <p:spPr>
          <a:xfrm rot="20817191">
            <a:off x="5386471" y="618306"/>
            <a:ext cx="7940233" cy="5023413"/>
          </a:xfrm>
          <a:prstGeom prst="arc">
            <a:avLst>
              <a:gd name="adj1" fmla="val 10153100"/>
              <a:gd name="adj2" fmla="val 13078768"/>
            </a:avLst>
          </a:prstGeom>
          <a:noFill/>
          <a:ln w="28575" cap="sq">
            <a:solidFill>
              <a:schemeClr val="tx1"/>
            </a:solid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20848841">
            <a:off x="4213183" y="1511661"/>
            <a:ext cx="7940233" cy="4414752"/>
          </a:xfrm>
          <a:prstGeom prst="arc">
            <a:avLst>
              <a:gd name="adj1" fmla="val 20586834"/>
              <a:gd name="adj2" fmla="val 2180317"/>
            </a:avLst>
          </a:prstGeom>
          <a:noFill/>
          <a:ln w="28575"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2700000">
            <a:off x="6449319" y="156564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rot="13948076">
            <a:off x="10699370" y="4831697"/>
            <a:ext cx="194157" cy="302824"/>
          </a:xfrm>
          <a:custGeom>
            <a:avLst/>
            <a:gdLst>
              <a:gd name="connsiteX0" fmla="*/ 99773 w 194157"/>
              <a:gd name="connsiteY0" fmla="*/ 0 h 302824"/>
              <a:gd name="connsiteX1" fmla="*/ 194157 w 194157"/>
              <a:gd name="connsiteY1" fmla="*/ 162732 h 302824"/>
              <a:gd name="connsiteX2" fmla="*/ 107515 w 194157"/>
              <a:gd name="connsiteY2" fmla="*/ 162732 h 302824"/>
              <a:gd name="connsiteX3" fmla="*/ 188769 w 194157"/>
              <a:gd name="connsiteY3" fmla="*/ 302824 h 302824"/>
              <a:gd name="connsiteX4" fmla="*/ 0 w 194157"/>
              <a:gd name="connsiteY4" fmla="*/ 302824 h 302824"/>
              <a:gd name="connsiteX5" fmla="*/ 81253 w 194157"/>
              <a:gd name="connsiteY5" fmla="*/ 162732 h 302824"/>
              <a:gd name="connsiteX6" fmla="*/ 5388 w 194157"/>
              <a:gd name="connsiteY6" fmla="*/ 162732 h 302824"/>
            </a:gdLst>
            <a:ahLst/>
            <a:cxnLst/>
            <a:rect l="l" t="t" r="r" b="b"/>
            <a:pathLst>
              <a:path w="194157" h="302824">
                <a:moveTo>
                  <a:pt x="99773" y="0"/>
                </a:moveTo>
                <a:lnTo>
                  <a:pt x="194157" y="162732"/>
                </a:lnTo>
                <a:lnTo>
                  <a:pt x="107515" y="162732"/>
                </a:lnTo>
                <a:lnTo>
                  <a:pt x="188769" y="302824"/>
                </a:lnTo>
                <a:lnTo>
                  <a:pt x="0" y="302824"/>
                </a:lnTo>
                <a:lnTo>
                  <a:pt x="81253"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rot="19405467">
            <a:off x="5758408" y="461110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rot="7989345">
            <a:off x="11262427" y="175741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327628" y="521900"/>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rot="18900000">
            <a:off x="384586" y="627138"/>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flipH="1">
            <a:off x="9748667" y="402287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2" name="标题 1"/>
          <p:cNvSpPr txBox="1"/>
          <p:nvPr/>
        </p:nvSpPr>
        <p:spPr>
          <a:xfrm flipH="1">
            <a:off x="10451606" y="3753244"/>
            <a:ext cx="440170" cy="439360"/>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flipH="1">
            <a:off x="6712982" y="2572519"/>
            <a:ext cx="324426" cy="323828"/>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4" name="标题 1"/>
          <p:cNvSpPr txBox="1"/>
          <p:nvPr/>
        </p:nvSpPr>
        <p:spPr>
          <a:xfrm>
            <a:off x="14474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5" name="标题 1"/>
          <p:cNvSpPr txBox="1"/>
          <p:nvPr/>
        </p:nvSpPr>
        <p:spPr>
          <a:xfrm rot="5400000">
            <a:off x="129237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6" name="标题 1"/>
          <p:cNvSpPr txBox="1"/>
          <p:nvPr/>
        </p:nvSpPr>
        <p:spPr>
          <a:xfrm>
            <a:off x="153666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7" name="标题 1"/>
          <p:cNvSpPr txBox="1"/>
          <p:nvPr/>
        </p:nvSpPr>
        <p:spPr>
          <a:xfrm rot="5400000">
            <a:off x="268429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8" name="标题 1"/>
          <p:cNvSpPr txBox="1"/>
          <p:nvPr/>
        </p:nvSpPr>
        <p:spPr>
          <a:xfrm>
            <a:off x="291109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9" name="标题 1"/>
          <p:cNvSpPr txBox="1"/>
          <p:nvPr/>
        </p:nvSpPr>
        <p:spPr>
          <a:xfrm rot="5400000">
            <a:off x="405872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0" name="标题 1"/>
          <p:cNvSpPr txBox="1"/>
          <p:nvPr/>
        </p:nvSpPr>
        <p:spPr>
          <a:xfrm>
            <a:off x="430301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1" name="标题 1"/>
          <p:cNvSpPr txBox="1"/>
          <p:nvPr/>
        </p:nvSpPr>
        <p:spPr>
          <a:xfrm rot="5400000">
            <a:off x="545064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2" name="标题 1"/>
          <p:cNvSpPr txBox="1"/>
          <p:nvPr/>
        </p:nvSpPr>
        <p:spPr>
          <a:xfrm>
            <a:off x="567744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3" name="标题 1"/>
          <p:cNvSpPr txBox="1"/>
          <p:nvPr/>
        </p:nvSpPr>
        <p:spPr>
          <a:xfrm rot="5400000">
            <a:off x="682507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4" name="标题 1"/>
          <p:cNvSpPr txBox="1"/>
          <p:nvPr/>
        </p:nvSpPr>
        <p:spPr>
          <a:xfrm>
            <a:off x="706936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5" name="标题 1"/>
          <p:cNvSpPr txBox="1"/>
          <p:nvPr/>
        </p:nvSpPr>
        <p:spPr>
          <a:xfrm rot="5400000">
            <a:off x="821699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6" name="标题 1"/>
          <p:cNvSpPr txBox="1"/>
          <p:nvPr/>
        </p:nvSpPr>
        <p:spPr>
          <a:xfrm>
            <a:off x="844379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7" name="标题 1"/>
          <p:cNvSpPr txBox="1"/>
          <p:nvPr/>
        </p:nvSpPr>
        <p:spPr>
          <a:xfrm rot="5400000">
            <a:off x="959142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8" name="标题 1"/>
          <p:cNvSpPr txBox="1"/>
          <p:nvPr/>
        </p:nvSpPr>
        <p:spPr>
          <a:xfrm>
            <a:off x="983571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9" name="标题 1"/>
          <p:cNvSpPr txBox="1"/>
          <p:nvPr/>
        </p:nvSpPr>
        <p:spPr>
          <a:xfrm rot="5400000">
            <a:off x="1098334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50" name="标题 1"/>
          <p:cNvSpPr txBox="1"/>
          <p:nvPr/>
        </p:nvSpPr>
        <p:spPr>
          <a:xfrm>
            <a:off x="11213104"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51" name="标题 1"/>
          <p:cNvSpPr txBox="1"/>
          <p:nvPr/>
        </p:nvSpPr>
        <p:spPr>
          <a:xfrm rot="5400000">
            <a:off x="12360734"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52" name="标题 1"/>
          <p:cNvSpPr txBox="1"/>
          <p:nvPr/>
        </p:nvSpPr>
        <p:spPr>
          <a:xfrm>
            <a:off x="556227" y="1706880"/>
            <a:ext cx="5158773" cy="2899844"/>
          </a:xfrm>
          <a:prstGeom prst="rect">
            <a:avLst/>
          </a:prstGeom>
          <a:noFill/>
          <a:ln>
            <a:noFill/>
          </a:ln>
        </p:spPr>
        <p:txBody>
          <a:bodyPr vert="horz" wrap="square" lIns="0" tIns="0" rIns="0" bIns="0" rtlCol="0" anchor="ctr"/>
          <a:lstStyle/>
          <a:p>
            <a:pPr algn="l">
              <a:lnSpc>
                <a:spcPct val="100000"/>
              </a:lnSpc>
            </a:pPr>
            <a:r>
              <a:rPr kumimoji="1" lang="en-US" altLang="zh-CN" sz="4100" dirty="0">
                <a:ln w="12700">
                  <a:noFill/>
                </a:ln>
                <a:solidFill>
                  <a:srgbClr val="000000">
                    <a:alpha val="100000"/>
                  </a:srgbClr>
                </a:solidFill>
                <a:latin typeface="YouSheBiaoTiHei"/>
                <a:ea typeface="YouSheBiaoTiHei"/>
                <a:cs typeface="YouSheBiaoTiHei"/>
              </a:rPr>
              <a:t>Exploring China's Eight Culinary Traditions</a:t>
            </a:r>
            <a:endParaRPr kumimoji="1" lang="zh-CN" altLang="en-US" dirty="0"/>
          </a:p>
        </p:txBody>
      </p:sp>
      <p:sp>
        <p:nvSpPr>
          <p:cNvPr id="53" name="标题 1"/>
          <p:cNvSpPr txBox="1"/>
          <p:nvPr/>
        </p:nvSpPr>
        <p:spPr>
          <a:xfrm flipH="1">
            <a:off x="281384" y="133735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4" name="标题 1"/>
          <p:cNvSpPr txBox="1"/>
          <p:nvPr/>
        </p:nvSpPr>
        <p:spPr>
          <a:xfrm flipH="1">
            <a:off x="5013197" y="4359479"/>
            <a:ext cx="431730" cy="4309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55" name="图片 54" descr="615a0920e5502105153c38c1098e8c9a">
            <a:extLst>
              <a:ext uri="{FF2B5EF4-FFF2-40B4-BE49-F238E27FC236}">
                <a16:creationId xmlns:a16="http://schemas.microsoft.com/office/drawing/2014/main" id="{FFD86754-DDB7-D3F6-A4C1-0920724F4760}"/>
              </a:ext>
            </a:extLst>
          </p:cNvPr>
          <p:cNvPicPr>
            <a:picLocks noChangeAspect="1"/>
          </p:cNvPicPr>
          <p:nvPr/>
        </p:nvPicPr>
        <p:blipFill>
          <a:blip r:embed="rId2" cstate="email">
            <a:extLst>
              <a:ext uri="{28A0092B-C50C-407E-A947-70E740481C1C}">
                <a14:useLocalDpi xmlns:a14="http://schemas.microsoft.com/office/drawing/2010/main"/>
              </a:ext>
            </a:extLst>
          </a:blip>
          <a:srcRect t="6335" b="5700"/>
          <a:stretch>
            <a:fillRect/>
          </a:stretch>
        </p:blipFill>
        <p:spPr>
          <a:xfrm>
            <a:off x="6432166" y="983703"/>
            <a:ext cx="4965087" cy="4367826"/>
          </a:xfrm>
          <a:prstGeom prst="rect">
            <a:avLst/>
          </a:prstGeom>
        </p:spPr>
      </p:pic>
      <p:pic>
        <p:nvPicPr>
          <p:cNvPr id="56" name="图片 55">
            <a:extLst>
              <a:ext uri="{FF2B5EF4-FFF2-40B4-BE49-F238E27FC236}">
                <a16:creationId xmlns:a16="http://schemas.microsoft.com/office/drawing/2014/main" id="{8111EBCF-796F-BEFE-9AB1-133800A14FE5}"/>
              </a:ext>
            </a:extLst>
          </p:cNvPr>
          <p:cNvPicPr>
            <a:picLocks noChangeAspect="1"/>
          </p:cNvPicPr>
          <p:nvPr/>
        </p:nvPicPr>
        <p:blipFill>
          <a:blip r:embed="rId3">
            <a:extLst>
              <a:ext uri="{28A0092B-C50C-407E-A947-70E740481C1C}">
                <a14:useLocalDpi xmlns:a14="http://schemas.microsoft.com/office/drawing/2010/main" val="0"/>
              </a:ext>
            </a:extLst>
          </a:blip>
          <a:srcRect r="43723"/>
          <a:stretch/>
        </p:blipFill>
        <p:spPr>
          <a:xfrm>
            <a:off x="983491" y="1154304"/>
            <a:ext cx="3458394" cy="745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b="1">
              <a:ln w="22225">
                <a:solidFill>
                  <a:schemeClr val="accent2"/>
                </a:solidFill>
                <a:prstDash val="solid"/>
              </a:ln>
              <a:solidFill>
                <a:schemeClr val="accent2">
                  <a:lumMod val="40000"/>
                  <a:lumOff val="60000"/>
                </a:schemeClr>
              </a:solidFill>
            </a:endParaRPr>
          </a:p>
        </p:txBody>
      </p:sp>
      <p:sp>
        <p:nvSpPr>
          <p:cNvPr id="3" name="标题 1"/>
          <p:cNvSpPr txBox="1"/>
          <p:nvPr/>
        </p:nvSpPr>
        <p:spPr>
          <a:xfrm>
            <a:off x="1151767" y="1620345"/>
            <a:ext cx="9888466" cy="4221655"/>
          </a:xfrm>
          <a:prstGeom prst="roundRect">
            <a:avLst>
              <a:gd name="adj" fmla="val 2814"/>
            </a:avLst>
          </a:prstGeom>
          <a:gradFill>
            <a:gsLst>
              <a:gs pos="61000">
                <a:schemeClr val="bg1"/>
              </a:gs>
              <a:gs pos="100000">
                <a:schemeClr val="accent1">
                  <a:lumMod val="20000"/>
                  <a:lumOff val="80000"/>
                </a:schemeClr>
              </a:gs>
            </a:gsLst>
            <a:lin ang="2700000" scaled="0"/>
          </a:gradFill>
          <a:ln w="3175" cap="sq">
            <a:gradFill>
              <a:gsLst>
                <a:gs pos="0">
                  <a:schemeClr val="accent1">
                    <a:alpha val="0"/>
                  </a:schemeClr>
                </a:gs>
                <a:gs pos="100000">
                  <a:schemeClr val="accent1">
                    <a:alpha val="45000"/>
                  </a:schemeClr>
                </a:gs>
              </a:gsLst>
              <a:lin ang="13500000" scaled="0"/>
            </a:gradFill>
            <a:miter/>
          </a:ln>
          <a:effectLst>
            <a:outerShdw blurRad="152400" dist="38100" dir="2700000" algn="tl" rotWithShape="0">
              <a:schemeClr val="accent2">
                <a:lumMod val="5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5171340" y="1919074"/>
            <a:ext cx="1849321" cy="425223"/>
          </a:xfrm>
          <a:prstGeom prst="roundRect">
            <a:avLst>
              <a:gd name="adj" fmla="val 50000"/>
            </a:avLst>
          </a:prstGeom>
          <a:gradFill>
            <a:gsLst>
              <a:gs pos="0">
                <a:schemeClr val="accent1">
                  <a:lumMod val="60000"/>
                  <a:lumOff val="40000"/>
                </a:schemeClr>
              </a:gs>
              <a:gs pos="100000">
                <a:schemeClr val="accent1">
                  <a:lumMod val="75000"/>
                </a:schemeClr>
              </a:gs>
            </a:gsLst>
            <a:lin ang="2700000" scaled="0"/>
          </a:gradFill>
          <a:ln w="11811" cap="flat">
            <a:noFill/>
            <a:miter/>
          </a:ln>
        </p:spPr>
        <p:txBody>
          <a:bodyPr vert="horz" wrap="square" lIns="91440" tIns="45720" rIns="91440" bIns="45720" rtlCol="0" anchor="ctr"/>
          <a:lstStyle/>
          <a:p>
            <a:pPr algn="l">
              <a:lnSpc>
                <a:spcPct val="110000"/>
              </a:lnSpc>
            </a:pPr>
            <a:endParaRPr kumimoji="1" lang="zh-CN" altLang="en-US"/>
          </a:p>
        </p:txBody>
      </p:sp>
      <p:sp>
        <p:nvSpPr>
          <p:cNvPr id="5" name="标题 1"/>
          <p:cNvSpPr txBox="1"/>
          <p:nvPr/>
        </p:nvSpPr>
        <p:spPr>
          <a:xfrm>
            <a:off x="5555673" y="1915681"/>
            <a:ext cx="1080654" cy="451709"/>
          </a:xfrm>
          <a:prstGeom prst="rect">
            <a:avLst/>
          </a:prstGeom>
          <a:noFill/>
          <a:ln>
            <a:noFill/>
          </a:ln>
        </p:spPr>
        <p:txBody>
          <a:bodyPr vert="horz" wrap="square" lIns="0" tIns="0" rIns="0" bIns="0" rtlCol="0" anchor="ctr"/>
          <a:lstStyle/>
          <a:p>
            <a:pPr algn="ctr">
              <a:lnSpc>
                <a:spcPct val="100000"/>
              </a:lnSpc>
            </a:pPr>
            <a:r>
              <a:rPr kumimoji="1" lang="en-US" altLang="zh-CN" sz="1800">
                <a:ln w="12700">
                  <a:noFill/>
                </a:ln>
                <a:solidFill>
                  <a:srgbClr val="FFFFFF">
                    <a:alpha val="100000"/>
                  </a:srgbClr>
                </a:solidFill>
                <a:latin typeface="OPPOSans H"/>
                <a:ea typeface="OPPOSans H"/>
                <a:cs typeface="OPPOSans H"/>
              </a:rPr>
              <a:t>01</a:t>
            </a:r>
            <a:endParaRPr kumimoji="1" lang="zh-CN" altLang="en-US"/>
          </a:p>
        </p:txBody>
      </p:sp>
      <p:sp>
        <p:nvSpPr>
          <p:cNvPr id="6" name="标题 1"/>
          <p:cNvSpPr txBox="1"/>
          <p:nvPr/>
        </p:nvSpPr>
        <p:spPr>
          <a:xfrm>
            <a:off x="1802174" y="3034485"/>
            <a:ext cx="9347985" cy="3334246"/>
          </a:xfrm>
          <a:prstGeom prst="rect">
            <a:avLst/>
          </a:prstGeom>
          <a:noFill/>
          <a:ln>
            <a:noFill/>
          </a:ln>
        </p:spPr>
        <p:txBody>
          <a:bodyPr vert="horz" wrap="square" lIns="0" tIns="0" rIns="0" bIns="0" rtlCol="0" anchor="t"/>
          <a:lstStyle/>
          <a:p>
            <a:pPr algn="ctr">
              <a:lnSpc>
                <a:spcPct val="150000"/>
              </a:lnSpc>
            </a:pPr>
            <a:endParaRPr kumimoji="1" lang="zh-CN" altLang="en-US"/>
          </a:p>
        </p:txBody>
      </p:sp>
      <p:sp>
        <p:nvSpPr>
          <p:cNvPr id="7"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箭头: 五边形 14">
            <a:extLst>
              <a:ext uri="{FF2B5EF4-FFF2-40B4-BE49-F238E27FC236}">
                <a16:creationId xmlns:a16="http://schemas.microsoft.com/office/drawing/2014/main" id="{BB0FB39B-A06E-B6D6-CA3F-19BF3B550143}"/>
              </a:ext>
            </a:extLst>
          </p:cNvPr>
          <p:cNvSpPr/>
          <p:nvPr/>
        </p:nvSpPr>
        <p:spPr>
          <a:xfrm>
            <a:off x="1661502" y="3191283"/>
            <a:ext cx="9108490" cy="872034"/>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箭头: 五边形 15">
            <a:extLst>
              <a:ext uri="{FF2B5EF4-FFF2-40B4-BE49-F238E27FC236}">
                <a16:creationId xmlns:a16="http://schemas.microsoft.com/office/drawing/2014/main" id="{B1EC4C87-3441-8363-81CB-D3365B960D5F}"/>
              </a:ext>
            </a:extLst>
          </p:cNvPr>
          <p:cNvSpPr/>
          <p:nvPr/>
        </p:nvSpPr>
        <p:spPr>
          <a:xfrm>
            <a:off x="6096000" y="3191282"/>
            <a:ext cx="4673992" cy="885513"/>
          </a:xfrm>
          <a:prstGeom prst="homePlat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a:extLst>
              <a:ext uri="{FF2B5EF4-FFF2-40B4-BE49-F238E27FC236}">
                <a16:creationId xmlns:a16="http://schemas.microsoft.com/office/drawing/2014/main" id="{100F04B0-B541-7FC8-CFA6-2A83516A15ED}"/>
              </a:ext>
            </a:extLst>
          </p:cNvPr>
          <p:cNvCxnSpPr/>
          <p:nvPr/>
        </p:nvCxnSpPr>
        <p:spPr>
          <a:xfrm>
            <a:off x="2077375" y="2894121"/>
            <a:ext cx="7546020" cy="0"/>
          </a:xfrm>
          <a:prstGeom prst="straightConnector1">
            <a:avLst/>
          </a:prstGeom>
          <a:ln w="57150">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DE3FB81B-E4C3-96C1-9691-A8ACCFBE6EE4}"/>
              </a:ext>
            </a:extLst>
          </p:cNvPr>
          <p:cNvCxnSpPr/>
          <p:nvPr/>
        </p:nvCxnSpPr>
        <p:spPr>
          <a:xfrm>
            <a:off x="2734322" y="3582514"/>
            <a:ext cx="0" cy="480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C96E91D5-70A8-D799-9D36-5886FBE25392}"/>
              </a:ext>
            </a:extLst>
          </p:cNvPr>
          <p:cNvCxnSpPr/>
          <p:nvPr/>
        </p:nvCxnSpPr>
        <p:spPr>
          <a:xfrm>
            <a:off x="3801122" y="3582514"/>
            <a:ext cx="0" cy="480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16523E92-F5AF-18B4-DD17-3A6168E05783}"/>
              </a:ext>
            </a:extLst>
          </p:cNvPr>
          <p:cNvCxnSpPr/>
          <p:nvPr/>
        </p:nvCxnSpPr>
        <p:spPr>
          <a:xfrm>
            <a:off x="4848687" y="3593112"/>
            <a:ext cx="0" cy="480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5E884D6E-20BD-EA85-F467-7DF4ADECA321}"/>
              </a:ext>
            </a:extLst>
          </p:cNvPr>
          <p:cNvCxnSpPr/>
          <p:nvPr/>
        </p:nvCxnSpPr>
        <p:spPr>
          <a:xfrm>
            <a:off x="9448800" y="3582514"/>
            <a:ext cx="0" cy="480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A8C8DCBA-DAF3-D78D-F3E3-50D780B2DEC5}"/>
              </a:ext>
            </a:extLst>
          </p:cNvPr>
          <p:cNvCxnSpPr/>
          <p:nvPr/>
        </p:nvCxnSpPr>
        <p:spPr>
          <a:xfrm>
            <a:off x="8394065" y="3594725"/>
            <a:ext cx="0" cy="480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DFD38A0F-B2D0-E6AC-80C8-C7E2A6E41F9D}"/>
              </a:ext>
            </a:extLst>
          </p:cNvPr>
          <p:cNvCxnSpPr/>
          <p:nvPr/>
        </p:nvCxnSpPr>
        <p:spPr>
          <a:xfrm>
            <a:off x="7245658" y="3593112"/>
            <a:ext cx="0" cy="480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FF0E1885-388B-A731-FA04-4D6093AE1D28}"/>
              </a:ext>
            </a:extLst>
          </p:cNvPr>
          <p:cNvSpPr/>
          <p:nvPr/>
        </p:nvSpPr>
        <p:spPr>
          <a:xfrm>
            <a:off x="4796175" y="2320561"/>
            <a:ext cx="2622833" cy="584775"/>
          </a:xfrm>
          <a:prstGeom prst="rect">
            <a:avLst/>
          </a:prstGeom>
          <a:noFill/>
        </p:spPr>
        <p:txBody>
          <a:bodyPr wrap="none" lIns="91440" tIns="45720" rIns="91440" bIns="45720">
            <a:spAutoFit/>
          </a:bodyPr>
          <a:lstStyle/>
          <a:p>
            <a:pPr algn="ctr"/>
            <a:r>
              <a:rPr lang="en-US" altLang="zh-CN" sz="3200" b="1" dirty="0">
                <a:ln w="22225">
                  <a:solidFill>
                    <a:schemeClr val="accent2"/>
                  </a:solidFill>
                  <a:prstDash val="solid"/>
                </a:ln>
                <a:solidFill>
                  <a:schemeClr val="accent2">
                    <a:lumMod val="40000"/>
                    <a:lumOff val="60000"/>
                  </a:schemeClr>
                </a:solidFill>
              </a:rPr>
              <a:t>Spicy Degree</a:t>
            </a:r>
            <a:endParaRPr lang="zh-CN" altLang="en-US" sz="3200" b="1" cap="none" spc="0" dirty="0">
              <a:ln w="22225">
                <a:solidFill>
                  <a:schemeClr val="accent2"/>
                </a:solidFill>
                <a:prstDash val="solid"/>
              </a:ln>
              <a:solidFill>
                <a:schemeClr val="accent2">
                  <a:lumMod val="40000"/>
                  <a:lumOff val="60000"/>
                </a:schemeClr>
              </a:solidFill>
              <a:effectLst/>
            </a:endParaRPr>
          </a:p>
        </p:txBody>
      </p:sp>
      <p:sp>
        <p:nvSpPr>
          <p:cNvPr id="17" name="文本框 16">
            <a:extLst>
              <a:ext uri="{FF2B5EF4-FFF2-40B4-BE49-F238E27FC236}">
                <a16:creationId xmlns:a16="http://schemas.microsoft.com/office/drawing/2014/main" id="{813D50C4-041F-5A33-2129-B5EC07BED9F4}"/>
              </a:ext>
            </a:extLst>
          </p:cNvPr>
          <p:cNvSpPr txBox="1"/>
          <p:nvPr/>
        </p:nvSpPr>
        <p:spPr>
          <a:xfrm>
            <a:off x="62346" y="170358"/>
            <a:ext cx="1297518" cy="584775"/>
          </a:xfrm>
          <a:prstGeom prst="rect">
            <a:avLst/>
          </a:prstGeom>
          <a:noFill/>
        </p:spPr>
        <p:txBody>
          <a:bodyPr wrap="square" rtlCol="0">
            <a:spAutoFit/>
          </a:bodyPr>
          <a:lstStyle/>
          <a:p>
            <a:r>
              <a:rPr lang="en-US" altLang="zh-CN" sz="3200" b="1" dirty="0">
                <a:latin typeface="Times New Roman" panose="02020603050405020304" pitchFamily="18" charset="0"/>
                <a:ea typeface="隶书" panose="02010509060101010101" pitchFamily="49" charset="-122"/>
                <a:cs typeface="Times New Roman" panose="02020603050405020304" pitchFamily="18" charset="0"/>
              </a:rPr>
              <a:t>Quiz</a:t>
            </a:r>
            <a:endParaRPr lang="zh-CN" altLang="en-US" sz="3200" b="1" dirty="0">
              <a:latin typeface="Times New Roman" panose="02020603050405020304" pitchFamily="18" charset="0"/>
              <a:ea typeface="隶书" panose="02010509060101010101" pitchFamily="49" charset="-122"/>
              <a:cs typeface="Times New Roman" panose="02020603050405020304" pitchFamily="18" charset="0"/>
            </a:endParaRPr>
          </a:p>
        </p:txBody>
      </p:sp>
      <p:sp>
        <p:nvSpPr>
          <p:cNvPr id="18" name="矩形: 圆角 17">
            <a:extLst>
              <a:ext uri="{FF2B5EF4-FFF2-40B4-BE49-F238E27FC236}">
                <a16:creationId xmlns:a16="http://schemas.microsoft.com/office/drawing/2014/main" id="{A17AA0C1-8663-58C5-5C94-5AF695491323}"/>
              </a:ext>
            </a:extLst>
          </p:cNvPr>
          <p:cNvSpPr/>
          <p:nvPr/>
        </p:nvSpPr>
        <p:spPr>
          <a:xfrm>
            <a:off x="1802174" y="3571916"/>
            <a:ext cx="843372" cy="49140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隶书" panose="02010509060101010101" pitchFamily="49" charset="-122"/>
                <a:ea typeface="隶书" panose="02010509060101010101" pitchFamily="49" charset="-122"/>
              </a:rPr>
              <a:t>Zhe</a:t>
            </a:r>
            <a:endParaRPr lang="zh-CN" altLang="en-US" sz="2800" b="1" dirty="0">
              <a:solidFill>
                <a:schemeClr val="tx1"/>
              </a:solidFill>
              <a:latin typeface="隶书" panose="02010509060101010101" pitchFamily="49" charset="-122"/>
              <a:ea typeface="隶书" panose="02010509060101010101" pitchFamily="49" charset="-122"/>
            </a:endParaRPr>
          </a:p>
        </p:txBody>
      </p:sp>
      <p:sp>
        <p:nvSpPr>
          <p:cNvPr id="19" name="矩形: 圆角 18">
            <a:extLst>
              <a:ext uri="{FF2B5EF4-FFF2-40B4-BE49-F238E27FC236}">
                <a16:creationId xmlns:a16="http://schemas.microsoft.com/office/drawing/2014/main" id="{9A6A2585-4BBF-85A6-83B3-2AE64199DCD1}"/>
              </a:ext>
            </a:extLst>
          </p:cNvPr>
          <p:cNvSpPr/>
          <p:nvPr/>
        </p:nvSpPr>
        <p:spPr>
          <a:xfrm>
            <a:off x="2885040" y="3569380"/>
            <a:ext cx="810079" cy="492668"/>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隶书" panose="02010509060101010101" pitchFamily="49" charset="-122"/>
                <a:ea typeface="隶书" panose="02010509060101010101" pitchFamily="49" charset="-122"/>
              </a:rPr>
              <a:t>Su</a:t>
            </a:r>
            <a:endParaRPr lang="zh-CN" altLang="en-US" sz="2800" b="1" dirty="0">
              <a:solidFill>
                <a:schemeClr val="tx1"/>
              </a:solidFill>
              <a:latin typeface="隶书" panose="02010509060101010101" pitchFamily="49" charset="-122"/>
              <a:ea typeface="隶书" panose="02010509060101010101" pitchFamily="49" charset="-122"/>
            </a:endParaRPr>
          </a:p>
        </p:txBody>
      </p:sp>
      <p:sp>
        <p:nvSpPr>
          <p:cNvPr id="20" name="矩形: 圆角 19">
            <a:extLst>
              <a:ext uri="{FF2B5EF4-FFF2-40B4-BE49-F238E27FC236}">
                <a16:creationId xmlns:a16="http://schemas.microsoft.com/office/drawing/2014/main" id="{6A2FFDEE-BEF5-19F8-3FFD-C4261AD26E75}"/>
              </a:ext>
            </a:extLst>
          </p:cNvPr>
          <p:cNvSpPr/>
          <p:nvPr/>
        </p:nvSpPr>
        <p:spPr>
          <a:xfrm>
            <a:off x="3981635" y="3575639"/>
            <a:ext cx="768218" cy="48015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隶书" panose="02010509060101010101" pitchFamily="49" charset="-122"/>
                <a:ea typeface="隶书" panose="02010509060101010101" pitchFamily="49" charset="-122"/>
              </a:rPr>
              <a:t>Yue</a:t>
            </a:r>
            <a:endParaRPr lang="zh-CN" altLang="en-US" sz="2800" b="1" dirty="0">
              <a:solidFill>
                <a:schemeClr val="tx1"/>
              </a:solidFill>
              <a:latin typeface="隶书" panose="02010509060101010101" pitchFamily="49" charset="-122"/>
              <a:ea typeface="隶书" panose="02010509060101010101" pitchFamily="49" charset="-122"/>
            </a:endParaRPr>
          </a:p>
        </p:txBody>
      </p:sp>
      <p:sp>
        <p:nvSpPr>
          <p:cNvPr id="21" name="矩形: 圆角 20">
            <a:extLst>
              <a:ext uri="{FF2B5EF4-FFF2-40B4-BE49-F238E27FC236}">
                <a16:creationId xmlns:a16="http://schemas.microsoft.com/office/drawing/2014/main" id="{E2BD3807-78BB-9ED4-2954-47F4C36BD180}"/>
              </a:ext>
            </a:extLst>
          </p:cNvPr>
          <p:cNvSpPr/>
          <p:nvPr/>
        </p:nvSpPr>
        <p:spPr>
          <a:xfrm>
            <a:off x="5171340" y="3605552"/>
            <a:ext cx="821843" cy="45023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隶书" panose="02010509060101010101" pitchFamily="49" charset="-122"/>
                <a:ea typeface="隶书" panose="02010509060101010101" pitchFamily="49" charset="-122"/>
              </a:rPr>
              <a:t>Min</a:t>
            </a:r>
            <a:endParaRPr lang="zh-CN" altLang="en-US" sz="2800" b="1" dirty="0">
              <a:solidFill>
                <a:schemeClr val="tx1"/>
              </a:solidFill>
              <a:latin typeface="隶书" panose="02010509060101010101" pitchFamily="49" charset="-122"/>
              <a:ea typeface="隶书" panose="02010509060101010101" pitchFamily="49" charset="-122"/>
            </a:endParaRPr>
          </a:p>
        </p:txBody>
      </p:sp>
      <p:sp>
        <p:nvSpPr>
          <p:cNvPr id="23" name="矩形: 圆角 22">
            <a:extLst>
              <a:ext uri="{FF2B5EF4-FFF2-40B4-BE49-F238E27FC236}">
                <a16:creationId xmlns:a16="http://schemas.microsoft.com/office/drawing/2014/main" id="{15B0D034-A42F-8559-164B-F1DF98714CDE}"/>
              </a:ext>
            </a:extLst>
          </p:cNvPr>
          <p:cNvSpPr/>
          <p:nvPr/>
        </p:nvSpPr>
        <p:spPr>
          <a:xfrm>
            <a:off x="6263424" y="3641519"/>
            <a:ext cx="878163" cy="4323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隶书" panose="02010509060101010101" pitchFamily="49" charset="-122"/>
                <a:ea typeface="隶书" panose="02010509060101010101" pitchFamily="49" charset="-122"/>
              </a:rPr>
              <a:t>Lu</a:t>
            </a:r>
            <a:endParaRPr lang="zh-CN" altLang="en-US" sz="2800" b="1" dirty="0">
              <a:solidFill>
                <a:schemeClr val="tx1"/>
              </a:solidFill>
              <a:latin typeface="隶书" panose="02010509060101010101" pitchFamily="49" charset="-122"/>
              <a:ea typeface="隶书" panose="02010509060101010101" pitchFamily="49" charset="-122"/>
            </a:endParaRPr>
          </a:p>
        </p:txBody>
      </p:sp>
      <p:sp>
        <p:nvSpPr>
          <p:cNvPr id="24" name="矩形: 圆角 23">
            <a:extLst>
              <a:ext uri="{FF2B5EF4-FFF2-40B4-BE49-F238E27FC236}">
                <a16:creationId xmlns:a16="http://schemas.microsoft.com/office/drawing/2014/main" id="{59E994AE-6BB2-DBE1-2126-B34937870080}"/>
              </a:ext>
            </a:extLst>
          </p:cNvPr>
          <p:cNvSpPr/>
          <p:nvPr/>
        </p:nvSpPr>
        <p:spPr>
          <a:xfrm>
            <a:off x="7413980" y="3605552"/>
            <a:ext cx="821637" cy="4577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latin typeface="隶书" panose="02010509060101010101" pitchFamily="49" charset="-122"/>
                <a:ea typeface="隶书" panose="02010509060101010101" pitchFamily="49" charset="-122"/>
              </a:rPr>
              <a:t>Hui</a:t>
            </a:r>
            <a:endParaRPr lang="zh-CN" altLang="en-US" sz="2800" b="1" dirty="0">
              <a:solidFill>
                <a:schemeClr val="tx1"/>
              </a:solidFill>
              <a:latin typeface="隶书" panose="02010509060101010101" pitchFamily="49" charset="-122"/>
              <a:ea typeface="隶书" panose="02010509060101010101" pitchFamily="49" charset="-122"/>
            </a:endParaRPr>
          </a:p>
        </p:txBody>
      </p:sp>
      <p:sp>
        <p:nvSpPr>
          <p:cNvPr id="25" name="矩形: 圆角 24">
            <a:extLst>
              <a:ext uri="{FF2B5EF4-FFF2-40B4-BE49-F238E27FC236}">
                <a16:creationId xmlns:a16="http://schemas.microsoft.com/office/drawing/2014/main" id="{A2ACB7B8-36A5-1D67-49C4-E63886B6532D}"/>
              </a:ext>
            </a:extLst>
          </p:cNvPr>
          <p:cNvSpPr/>
          <p:nvPr/>
        </p:nvSpPr>
        <p:spPr>
          <a:xfrm>
            <a:off x="8468169" y="3590768"/>
            <a:ext cx="915854" cy="4732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隶书" panose="02010509060101010101" pitchFamily="49" charset="-122"/>
                <a:ea typeface="隶书" panose="02010509060101010101" pitchFamily="49" charset="-122"/>
              </a:rPr>
              <a:t>Xiang</a:t>
            </a:r>
            <a:endParaRPr lang="zh-CN" altLang="en-US" sz="2000" b="1" dirty="0">
              <a:solidFill>
                <a:schemeClr val="tx1"/>
              </a:solidFill>
              <a:latin typeface="隶书" panose="02010509060101010101" pitchFamily="49" charset="-122"/>
              <a:ea typeface="隶书" panose="02010509060101010101" pitchFamily="49" charset="-122"/>
            </a:endParaRPr>
          </a:p>
        </p:txBody>
      </p:sp>
      <p:sp>
        <p:nvSpPr>
          <p:cNvPr id="27" name="矩形: 圆角 26">
            <a:extLst>
              <a:ext uri="{FF2B5EF4-FFF2-40B4-BE49-F238E27FC236}">
                <a16:creationId xmlns:a16="http://schemas.microsoft.com/office/drawing/2014/main" id="{B1EDAD7A-3320-1E2E-7038-A1FA9D772708}"/>
              </a:ext>
            </a:extLst>
          </p:cNvPr>
          <p:cNvSpPr/>
          <p:nvPr/>
        </p:nvSpPr>
        <p:spPr>
          <a:xfrm>
            <a:off x="9482929" y="3600639"/>
            <a:ext cx="828570" cy="4732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隶书" panose="02010509060101010101" pitchFamily="49" charset="-122"/>
                <a:ea typeface="隶书" panose="02010509060101010101" pitchFamily="49" charset="-122"/>
              </a:rPr>
              <a:t>Chuan</a:t>
            </a:r>
            <a:endParaRPr lang="zh-CN" altLang="en-US" sz="1600" b="1" dirty="0">
              <a:solidFill>
                <a:schemeClr val="tx1"/>
              </a:solidFill>
              <a:latin typeface="隶书" panose="02010509060101010101" pitchFamily="49" charset="-122"/>
              <a:ea typeface="隶书" panose="02010509060101010101" pitchFamily="49" charset="-122"/>
            </a:endParaRPr>
          </a:p>
        </p:txBody>
      </p:sp>
      <p:sp>
        <p:nvSpPr>
          <p:cNvPr id="14" name="矩形 13">
            <a:extLst>
              <a:ext uri="{FF2B5EF4-FFF2-40B4-BE49-F238E27FC236}">
                <a16:creationId xmlns:a16="http://schemas.microsoft.com/office/drawing/2014/main" id="{740BE2C1-ECD4-4C30-FC00-FC56ABDEFFDA}"/>
              </a:ext>
            </a:extLst>
          </p:cNvPr>
          <p:cNvSpPr/>
          <p:nvPr/>
        </p:nvSpPr>
        <p:spPr>
          <a:xfrm>
            <a:off x="5303791" y="5378782"/>
            <a:ext cx="7294432" cy="523220"/>
          </a:xfrm>
          <a:prstGeom prst="rect">
            <a:avLst/>
          </a:prstGeom>
          <a:noFill/>
        </p:spPr>
        <p:txBody>
          <a:bodyPr wrap="square" lIns="91440" tIns="45720" rIns="91440" bIns="45720">
            <a:spAutoFit/>
          </a:bodyPr>
          <a:lstStyle/>
          <a:p>
            <a:pPr algn="ctr"/>
            <a:r>
              <a:rPr lang="en-US" altLang="zh-CN"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Response from Doubao</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8" name="文本框 27">
            <a:extLst>
              <a:ext uri="{FF2B5EF4-FFF2-40B4-BE49-F238E27FC236}">
                <a16:creationId xmlns:a16="http://schemas.microsoft.com/office/drawing/2014/main" id="{C3B7372D-61A7-C675-3ECE-089D63DAFEA9}"/>
              </a:ext>
            </a:extLst>
          </p:cNvPr>
          <p:cNvSpPr txBox="1"/>
          <p:nvPr/>
        </p:nvSpPr>
        <p:spPr>
          <a:xfrm>
            <a:off x="1131151" y="810700"/>
            <a:ext cx="8441088" cy="830997"/>
          </a:xfrm>
          <a:prstGeom prst="rect">
            <a:avLst/>
          </a:prstGeom>
          <a:noFill/>
        </p:spPr>
        <p:txBody>
          <a:bodyPr wrap="square" rtlCol="0">
            <a:spAutoFit/>
          </a:bodyPr>
          <a:lstStyle/>
          <a:p>
            <a:r>
              <a:rPr lang="en-US" altLang="zh-CN" sz="2400" b="1" dirty="0">
                <a:latin typeface="宋体" panose="02010600030101010101" pitchFamily="2" charset="-122"/>
                <a:ea typeface="宋体" panose="02010600030101010101" pitchFamily="2" charset="-122"/>
              </a:rPr>
              <a:t>Which cuisine is the most spicy</a:t>
            </a:r>
            <a:r>
              <a:rPr lang="zh-CN" altLang="en-US" sz="2400" b="1" dirty="0">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And how about the least one</a:t>
            </a:r>
            <a:r>
              <a:rPr lang="zh-CN" altLang="en-US" sz="2400" b="1" dirty="0">
                <a:latin typeface="宋体" panose="02010600030101010101" pitchFamily="2" charset="-122"/>
                <a:ea typeface="宋体" panose="02010600030101010101" pitchFamily="2" charset="-122"/>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P spid="24" grpId="0" animBg="1"/>
      <p:bldP spid="2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p:blipFill>
        <p:spPr>
          <a:xfrm>
            <a:off x="660400" y="1480667"/>
            <a:ext cx="5400000" cy="4320000"/>
          </a:xfrm>
          <a:custGeom>
            <a:avLst/>
            <a:gdLst/>
            <a:ahLst/>
            <a:cxnLst/>
            <a:rect l="l" t="t" r="r" b="b"/>
            <a:pathLst>
              <a:path w="5400000" h="4320000">
                <a:moveTo>
                  <a:pt x="0" y="187272"/>
                </a:moveTo>
                <a:cubicBezTo>
                  <a:pt x="0" y="83845"/>
                  <a:pt x="83845" y="0"/>
                  <a:pt x="187272" y="0"/>
                </a:cubicBezTo>
                <a:lnTo>
                  <a:pt x="5212728" y="0"/>
                </a:lnTo>
                <a:cubicBezTo>
                  <a:pt x="5316155" y="0"/>
                  <a:pt x="5400000" y="83845"/>
                  <a:pt x="5400000" y="187272"/>
                </a:cubicBezTo>
                <a:lnTo>
                  <a:pt x="5400000" y="4132728"/>
                </a:lnTo>
                <a:cubicBezTo>
                  <a:pt x="5400000" y="4236155"/>
                  <a:pt x="5316155" y="4320000"/>
                  <a:pt x="5212728" y="4320000"/>
                </a:cubicBezTo>
                <a:lnTo>
                  <a:pt x="187272" y="4320000"/>
                </a:lnTo>
                <a:cubicBezTo>
                  <a:pt x="83845" y="4320000"/>
                  <a:pt x="0" y="4236155"/>
                  <a:pt x="0" y="4132728"/>
                </a:cubicBezTo>
                <a:close/>
              </a:path>
            </a:pathLst>
          </a:custGeom>
          <a:noFill/>
          <a:ln>
            <a:noFill/>
          </a:ln>
        </p:spPr>
      </p:pic>
      <p:sp>
        <p:nvSpPr>
          <p:cNvPr id="4" name="标题 1"/>
          <p:cNvSpPr txBox="1"/>
          <p:nvPr/>
        </p:nvSpPr>
        <p:spPr>
          <a:xfrm>
            <a:off x="6060400" y="1463733"/>
            <a:ext cx="5458500" cy="4320000"/>
          </a:xfrm>
          <a:prstGeom prst="roundRect">
            <a:avLst>
              <a:gd name="adj" fmla="val 3530"/>
            </a:avLst>
          </a:prstGeom>
          <a:solidFill>
            <a:schemeClr val="bg1">
              <a:lumMod val="95000"/>
            </a:schemeClr>
          </a:solidFill>
          <a:ln cap="flat">
            <a:noFill/>
            <a:prstDash val="solid"/>
            <a:miter/>
          </a:ln>
          <a:effectLst/>
        </p:spPr>
        <p:txBody>
          <a:bodyPr vert="horz" wrap="square" lIns="91440" tIns="45720" rIns="91440" bIns="45720" rtlCol="0" anchor="ctr"/>
          <a:lstStyle/>
          <a:p>
            <a:pPr algn="ctr">
              <a:lnSpc>
                <a:spcPct val="100000"/>
              </a:lnSpc>
            </a:pPr>
            <a:endParaRPr kumimoji="1" lang="zh-CN" altLang="en-US"/>
          </a:p>
        </p:txBody>
      </p:sp>
      <p:sp>
        <p:nvSpPr>
          <p:cNvPr id="5" name="标题 1"/>
          <p:cNvSpPr txBox="1"/>
          <p:nvPr/>
        </p:nvSpPr>
        <p:spPr>
          <a:xfrm>
            <a:off x="6587967" y="1881731"/>
            <a:ext cx="4680000" cy="360000"/>
          </a:xfrm>
          <a:prstGeom prst="rect">
            <a:avLst/>
          </a:prstGeom>
          <a:noFill/>
          <a:ln>
            <a:noFill/>
          </a:ln>
        </p:spPr>
        <p:txBody>
          <a:bodyPr vert="horz" wrap="square" lIns="0" tIns="0" rIns="0" bIns="0" rtlCol="0" anchor="b"/>
          <a:lstStyle/>
          <a:p>
            <a:pPr algn="l">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Signature</a:t>
            </a:r>
            <a:endParaRPr kumimoji="1" lang="zh-CN" altLang="en-US"/>
          </a:p>
        </p:txBody>
      </p:sp>
      <p:sp>
        <p:nvSpPr>
          <p:cNvPr id="6" name="标题 1"/>
          <p:cNvSpPr txBox="1"/>
          <p:nvPr/>
        </p:nvSpPr>
        <p:spPr>
          <a:xfrm>
            <a:off x="6587967" y="2298932"/>
            <a:ext cx="4680000" cy="1260000"/>
          </a:xfrm>
          <a:prstGeom prst="rect">
            <a:avLst/>
          </a:prstGeom>
          <a:noFill/>
          <a:ln>
            <a:noFill/>
          </a:ln>
        </p:spPr>
        <p:txBody>
          <a:bodyPr vert="horz" wrap="square" lIns="0" tIns="0" rIns="0" bIns="0" rtlCol="0" anchor="t"/>
          <a:lstStyle/>
          <a:p>
            <a:pPr algn="l">
              <a:lnSpc>
                <a:spcPct val="150000"/>
              </a:lnSpc>
            </a:pPr>
            <a:r>
              <a:rPr kumimoji="1" lang="en-US" altLang="zh-CN" sz="1143" dirty="0">
                <a:ln w="12700">
                  <a:noFill/>
                </a:ln>
                <a:solidFill>
                  <a:srgbClr val="262626">
                    <a:alpha val="100000"/>
                  </a:srgbClr>
                </a:solidFill>
                <a:latin typeface="Source Han Sans"/>
                <a:ea typeface="Source Han Sans"/>
                <a:cs typeface="Source Han Sans"/>
              </a:rPr>
              <a:t>Shandong cuisine is known for its </a:t>
            </a:r>
            <a:r>
              <a:rPr kumimoji="1" lang="en-US" altLang="zh-CN" sz="1400" b="1" dirty="0">
                <a:ln w="12700">
                  <a:noFill/>
                </a:ln>
                <a:solidFill>
                  <a:schemeClr val="accent1">
                    <a:lumMod val="60000"/>
                    <a:lumOff val="40000"/>
                  </a:schemeClr>
                </a:solidFill>
                <a:latin typeface="Source Han Sans"/>
                <a:ea typeface="Source Han Sans"/>
                <a:cs typeface="Source Han Sans"/>
              </a:rPr>
              <a:t>soup- making skills and seafood dishes. </a:t>
            </a:r>
            <a:r>
              <a:rPr kumimoji="1" lang="en-US" altLang="zh-CN" sz="1143" dirty="0">
                <a:ln w="12700">
                  <a:noFill/>
                </a:ln>
                <a:solidFill>
                  <a:srgbClr val="262626">
                    <a:alpha val="100000"/>
                  </a:srgbClr>
                </a:solidFill>
                <a:latin typeface="Source Han Sans"/>
                <a:ea typeface="Source Han Sans"/>
                <a:cs typeface="Source Han Sans"/>
              </a:rPr>
              <a:t>Clear and creamy soups are distinctive. Cooking methods like steaming and braising are common.
For example, </a:t>
            </a:r>
            <a:r>
              <a:rPr kumimoji="1" lang="en-US" altLang="zh-CN" sz="1143" dirty="0" err="1">
                <a:ln w="12700">
                  <a:noFill/>
                </a:ln>
                <a:solidFill>
                  <a:srgbClr val="262626">
                    <a:alpha val="100000"/>
                  </a:srgbClr>
                </a:solidFill>
                <a:latin typeface="Source Han Sans"/>
                <a:ea typeface="Source Han Sans"/>
                <a:cs typeface="Source Han Sans"/>
              </a:rPr>
              <a:t>Dezhou</a:t>
            </a:r>
            <a:r>
              <a:rPr kumimoji="1" lang="en-US" altLang="zh-CN" sz="1143" dirty="0">
                <a:ln w="12700">
                  <a:noFill/>
                </a:ln>
                <a:solidFill>
                  <a:srgbClr val="262626">
                    <a:alpha val="100000"/>
                  </a:srgbClr>
                </a:solidFill>
                <a:latin typeface="Source Han Sans"/>
                <a:ea typeface="Source Han Sans"/>
                <a:cs typeface="Source Han Sans"/>
              </a:rPr>
              <a:t> Braised Chicken is crispy on the outside and tender inside, with a rich aroma. Four- Joy Meatballs are plump and juicy, symbolizing happiness.</a:t>
            </a:r>
            <a:endParaRPr kumimoji="1" lang="zh-CN" altLang="en-US" dirty="0"/>
          </a:p>
        </p:txBody>
      </p:sp>
      <p:sp>
        <p:nvSpPr>
          <p:cNvPr id="7" name="标题 1"/>
          <p:cNvSpPr txBox="1"/>
          <p:nvPr/>
        </p:nvSpPr>
        <p:spPr>
          <a:xfrm>
            <a:off x="6587967" y="3812714"/>
            <a:ext cx="4680000" cy="360000"/>
          </a:xfrm>
          <a:prstGeom prst="rect">
            <a:avLst/>
          </a:prstGeom>
          <a:noFill/>
          <a:ln>
            <a:noFill/>
          </a:ln>
        </p:spPr>
        <p:txBody>
          <a:bodyPr vert="horz" wrap="square" lIns="0" tIns="0" rIns="0" bIns="0" rtlCol="0" anchor="b"/>
          <a:lstStyle/>
          <a:p>
            <a:pPr algn="l">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Must-try</a:t>
            </a:r>
            <a:endParaRPr kumimoji="1" lang="zh-CN" altLang="en-US"/>
          </a:p>
        </p:txBody>
      </p:sp>
      <p:sp>
        <p:nvSpPr>
          <p:cNvPr id="8" name="标题 1"/>
          <p:cNvSpPr txBox="1"/>
          <p:nvPr/>
        </p:nvSpPr>
        <p:spPr>
          <a:xfrm>
            <a:off x="6587967" y="4275069"/>
            <a:ext cx="4680000" cy="1260000"/>
          </a:xfrm>
          <a:prstGeom prst="rect">
            <a:avLst/>
          </a:prstGeom>
          <a:noFill/>
          <a:ln>
            <a:noFill/>
          </a:ln>
        </p:spPr>
        <p:txBody>
          <a:bodyPr vert="horz" wrap="square" lIns="0" tIns="0" rIns="0" bIns="0" rtlCol="0" anchor="t"/>
          <a:lstStyle/>
          <a:p>
            <a:pPr algn="l">
              <a:lnSpc>
                <a:spcPct val="150000"/>
              </a:lnSpc>
            </a:pPr>
            <a:r>
              <a:rPr kumimoji="1" lang="en-US" altLang="zh-CN" sz="1143">
                <a:ln w="12700">
                  <a:noFill/>
                </a:ln>
                <a:solidFill>
                  <a:srgbClr val="262626">
                    <a:alpha val="100000"/>
                  </a:srgbClr>
                </a:solidFill>
                <a:latin typeface="Source Han Sans"/>
                <a:ea typeface="Source Han Sans"/>
                <a:cs typeface="Source Han Sans"/>
              </a:rPr>
              <a:t>Shandong cuisine emphasizes the use of high heat and precise seasoning, resulting in rich and nutritious dishes.
For example, Sweet and Sour Yellow River Carp is a classic dish with a perfect balance of sweet and sour flavors, and the fish is crispy on the outside and tender inside.</a:t>
            </a:r>
            <a:endParaRPr kumimoji="1" lang="zh-CN" altLang="en-US"/>
          </a:p>
        </p:txBody>
      </p:sp>
      <p:sp>
        <p:nvSpPr>
          <p:cNvPr id="9" name="标题 1"/>
          <p:cNvSpPr txBox="1"/>
          <p:nvPr/>
        </p:nvSpPr>
        <p:spPr>
          <a:xfrm>
            <a:off x="5738592" y="1830932"/>
            <a:ext cx="648000" cy="648000"/>
          </a:xfrm>
          <a:prstGeom prst="ellipse">
            <a:avLst/>
          </a:prstGeom>
          <a:gradFill>
            <a:gsLst>
              <a:gs pos="0">
                <a:schemeClr val="accent1">
                  <a:lumMod val="60000"/>
                  <a:lumOff val="40000"/>
                  <a:alpha val="100000"/>
                </a:schemeClr>
              </a:gs>
              <a:gs pos="100000">
                <a:schemeClr val="accent1">
                  <a:alpha val="100000"/>
                </a:schemeClr>
              </a:gs>
            </a:gsLst>
            <a:lin ang="2700000" scaled="0"/>
          </a:gradFill>
          <a:ln cap="sq">
            <a:noFill/>
            <a:prstDash val="solid"/>
            <a:miter/>
          </a:ln>
          <a:effectLst>
            <a:outerShdw blurRad="317500" dist="127000" dir="2700000" algn="tl" rotWithShape="0">
              <a:schemeClr val="tx1">
                <a:lumMod val="65000"/>
                <a:lumOff val="3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918592" y="2010932"/>
            <a:ext cx="288001" cy="288000"/>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80 h 720001"/>
              <a:gd name="connsiteX5" fmla="*/ 507383 w 720001"/>
              <a:gd name="connsiteY5" fmla="*/ 72694 h 720001"/>
              <a:gd name="connsiteX6" fmla="*/ 457070 w 720001"/>
              <a:gd name="connsiteY6" fmla="*/ 57166 h 720001"/>
              <a:gd name="connsiteX7" fmla="*/ 405022 w 720001"/>
              <a:gd name="connsiteY7" fmla="*/ 0 h 720001"/>
              <a:gd name="connsiteX8" fmla="*/ 720001 w 720001"/>
              <a:gd name="connsiteY8" fmla="*/ 314979 h 720001"/>
              <a:gd name="connsiteX9" fmla="*/ 405022 w 720001"/>
              <a:gd name="connsiteY9" fmla="*/ 314979 h 720001"/>
              <a:gd name="connsiteX10" fmla="*/ 360000 w 720001"/>
              <a:gd name="connsiteY10" fmla="*/ 0 h 720001"/>
              <a:gd name="connsiteX11" fmla="*/ 360000 w 720001"/>
              <a:gd name="connsiteY11" fmla="*/ 360000 h 720001"/>
              <a:gd name="connsiteX12" fmla="*/ 720000 w 720001"/>
              <a:gd name="connsiteY12" fmla="*/ 360000 h 720001"/>
              <a:gd name="connsiteX13" fmla="*/ 360000 w 720001"/>
              <a:gd name="connsiteY13" fmla="*/ 720001 h 720001"/>
              <a:gd name="connsiteX14" fmla="*/ 0 w 720001"/>
              <a:gd name="connsiteY14" fmla="*/ 360000 h 720001"/>
              <a:gd name="connsiteX15" fmla="*/ 360000 w 720001"/>
              <a:gd name="connsiteY15"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80"/>
                </a:cubicBezTo>
                <a:cubicBezTo>
                  <a:pt x="566806" y="104878"/>
                  <a:pt x="538699" y="85967"/>
                  <a:pt x="507383" y="72694"/>
                </a:cubicBezTo>
                <a:cubicBezTo>
                  <a:pt x="491075" y="65755"/>
                  <a:pt x="474246" y="60637"/>
                  <a:pt x="457070" y="57166"/>
                </a:cubicBezTo>
                <a:close/>
                <a:moveTo>
                  <a:pt x="405022" y="0"/>
                </a:moveTo>
                <a:cubicBezTo>
                  <a:pt x="578950" y="0"/>
                  <a:pt x="720001" y="141051"/>
                  <a:pt x="720001" y="314979"/>
                </a:cubicBezTo>
                <a:lnTo>
                  <a:pt x="405022" y="314979"/>
                </a:lnTo>
                <a:close/>
                <a:moveTo>
                  <a:pt x="360000" y="0"/>
                </a:moveTo>
                <a:lnTo>
                  <a:pt x="360000" y="360000"/>
                </a:lnTo>
                <a:lnTo>
                  <a:pt x="720000" y="360000"/>
                </a:lnTo>
                <a:cubicBezTo>
                  <a:pt x="720000"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1" name="标题 1"/>
          <p:cNvSpPr txBox="1"/>
          <p:nvPr/>
        </p:nvSpPr>
        <p:spPr>
          <a:xfrm>
            <a:off x="5738592" y="3761915"/>
            <a:ext cx="648000" cy="648000"/>
          </a:xfrm>
          <a:prstGeom prst="ellipse">
            <a:avLst/>
          </a:prstGeom>
          <a:gradFill>
            <a:gsLst>
              <a:gs pos="0">
                <a:schemeClr val="accent1">
                  <a:lumMod val="60000"/>
                  <a:lumOff val="40000"/>
                  <a:alpha val="100000"/>
                </a:schemeClr>
              </a:gs>
              <a:gs pos="100000">
                <a:schemeClr val="accent1">
                  <a:alpha val="100000"/>
                </a:schemeClr>
              </a:gs>
            </a:gsLst>
            <a:lin ang="2700000" scaled="0"/>
          </a:gradFill>
          <a:ln cap="sq">
            <a:noFill/>
            <a:prstDash val="solid"/>
            <a:miter/>
          </a:ln>
          <a:effectLst>
            <a:outerShdw blurRad="317500" dist="127000" dir="2700000" algn="tl" rotWithShape="0">
              <a:schemeClr val="tx1">
                <a:lumMod val="65000"/>
                <a:lumOff val="35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5918592" y="3952706"/>
            <a:ext cx="288000" cy="266419"/>
          </a:xfrm>
          <a:custGeom>
            <a:avLst/>
            <a:gdLst>
              <a:gd name="connsiteX0" fmla="*/ 2136435 w 5834559"/>
              <a:gd name="connsiteY0" fmla="*/ 643126 h 5397372"/>
              <a:gd name="connsiteX1" fmla="*/ 3716657 w 5834559"/>
              <a:gd name="connsiteY1" fmla="*/ 643126 h 5397372"/>
              <a:gd name="connsiteX2" fmla="*/ 3716657 w 5834559"/>
              <a:gd name="connsiteY2" fmla="*/ 1064855 h 5397372"/>
              <a:gd name="connsiteX3" fmla="*/ 2136435 w 5834559"/>
              <a:gd name="connsiteY3" fmla="*/ 1064855 h 5397372"/>
              <a:gd name="connsiteX4" fmla="*/ 693741 w 5834559"/>
              <a:gd name="connsiteY4" fmla="*/ 643126 h 5397372"/>
              <a:gd name="connsiteX5" fmla="*/ 1550121 w 5834559"/>
              <a:gd name="connsiteY5" fmla="*/ 643126 h 5397372"/>
              <a:gd name="connsiteX6" fmla="*/ 1550121 w 5834559"/>
              <a:gd name="connsiteY6" fmla="*/ 1064855 h 5397372"/>
              <a:gd name="connsiteX7" fmla="*/ 693741 w 5834559"/>
              <a:gd name="connsiteY7" fmla="*/ 1064855 h 5397372"/>
              <a:gd name="connsiteX8" fmla="*/ 421729 w 5834559"/>
              <a:gd name="connsiteY8" fmla="*/ 1336867 h 5397372"/>
              <a:gd name="connsiteX9" fmla="*/ 421729 w 5834559"/>
              <a:gd name="connsiteY9" fmla="*/ 2079805 h 5397372"/>
              <a:gd name="connsiteX10" fmla="*/ 5412133 w 5834559"/>
              <a:gd name="connsiteY10" fmla="*/ 2079805 h 5397372"/>
              <a:gd name="connsiteX11" fmla="*/ 5412133 w 5834559"/>
              <a:gd name="connsiteY11" fmla="*/ 1336867 h 5397372"/>
              <a:gd name="connsiteX12" fmla="*/ 5140113 w 5834559"/>
              <a:gd name="connsiteY12" fmla="*/ 1064855 h 5397372"/>
              <a:gd name="connsiteX13" fmla="*/ 4302971 w 5834559"/>
              <a:gd name="connsiteY13" fmla="*/ 1064855 h 5397372"/>
              <a:gd name="connsiteX14" fmla="*/ 4302971 w 5834559"/>
              <a:gd name="connsiteY14" fmla="*/ 643126 h 5397372"/>
              <a:gd name="connsiteX15" fmla="*/ 5140113 w 5834559"/>
              <a:gd name="connsiteY15" fmla="*/ 643126 h 5397372"/>
              <a:gd name="connsiteX16" fmla="*/ 5834559 w 5834559"/>
              <a:gd name="connsiteY16" fmla="*/ 1336867 h 5397372"/>
              <a:gd name="connsiteX17" fmla="*/ 5834559 w 5834559"/>
              <a:gd name="connsiteY17" fmla="*/ 4703631 h 5397372"/>
              <a:gd name="connsiteX18" fmla="*/ 5140818 w 5834559"/>
              <a:gd name="connsiteY18" fmla="*/ 5397372 h 5397372"/>
              <a:gd name="connsiteX19" fmla="*/ 693741 w 5834559"/>
              <a:gd name="connsiteY19" fmla="*/ 5397372 h 5397372"/>
              <a:gd name="connsiteX20" fmla="*/ 0 w 5834559"/>
              <a:gd name="connsiteY20" fmla="*/ 4703631 h 5397372"/>
              <a:gd name="connsiteX21" fmla="*/ 0 w 5834559"/>
              <a:gd name="connsiteY21" fmla="*/ 2501529 h 5397372"/>
              <a:gd name="connsiteX22" fmla="*/ 0 w 5834559"/>
              <a:gd name="connsiteY22" fmla="*/ 2079805 h 5397372"/>
              <a:gd name="connsiteX23" fmla="*/ 0 w 5834559"/>
              <a:gd name="connsiteY23" fmla="*/ 1336867 h 5397372"/>
              <a:gd name="connsiteX24" fmla="*/ 693741 w 5834559"/>
              <a:gd name="connsiteY24" fmla="*/ 643126 h 5397372"/>
              <a:gd name="connsiteX25" fmla="*/ 3997242 w 5834559"/>
              <a:gd name="connsiteY25" fmla="*/ 0 h 5397372"/>
              <a:gd name="connsiteX26" fmla="*/ 4208106 w 5834559"/>
              <a:gd name="connsiteY26" fmla="*/ 210864 h 5397372"/>
              <a:gd name="connsiteX27" fmla="*/ 4208106 w 5834559"/>
              <a:gd name="connsiteY27" fmla="*/ 1506961 h 5397372"/>
              <a:gd name="connsiteX28" fmla="*/ 3997242 w 5834559"/>
              <a:gd name="connsiteY28" fmla="*/ 1718528 h 5397372"/>
              <a:gd name="connsiteX29" fmla="*/ 3786378 w 5834559"/>
              <a:gd name="connsiteY29" fmla="*/ 1507664 h 5397372"/>
              <a:gd name="connsiteX30" fmla="*/ 3786378 w 5834559"/>
              <a:gd name="connsiteY30" fmla="*/ 210864 h 5397372"/>
              <a:gd name="connsiteX31" fmla="*/ 3997242 w 5834559"/>
              <a:gd name="connsiteY31" fmla="*/ 0 h 5397372"/>
              <a:gd name="connsiteX32" fmla="*/ 1836609 w 5834559"/>
              <a:gd name="connsiteY32" fmla="*/ 0 h 5397372"/>
              <a:gd name="connsiteX33" fmla="*/ 2047469 w 5834559"/>
              <a:gd name="connsiteY33" fmla="*/ 210864 h 5397372"/>
              <a:gd name="connsiteX34" fmla="*/ 2047469 w 5834559"/>
              <a:gd name="connsiteY34" fmla="*/ 1506961 h 5397372"/>
              <a:gd name="connsiteX35" fmla="*/ 1836609 w 5834559"/>
              <a:gd name="connsiteY35" fmla="*/ 1718528 h 5397372"/>
              <a:gd name="connsiteX36" fmla="*/ 1625745 w 5834559"/>
              <a:gd name="connsiteY36" fmla="*/ 1507664 h 5397372"/>
              <a:gd name="connsiteX37" fmla="*/ 1625745 w 5834559"/>
              <a:gd name="connsiteY37" fmla="*/ 210864 h 5397372"/>
              <a:gd name="connsiteX38" fmla="*/ 1836609 w 5834559"/>
              <a:gd name="connsiteY38" fmla="*/ 0 h 5397372"/>
            </a:gdLst>
            <a:ahLst/>
            <a:cxnLst/>
            <a:rect l="l" t="t" r="r" b="b"/>
            <a:pathLst>
              <a:path w="5834559" h="5397372">
                <a:moveTo>
                  <a:pt x="2136435" y="643126"/>
                </a:moveTo>
                <a:lnTo>
                  <a:pt x="3716657" y="643126"/>
                </a:lnTo>
                <a:lnTo>
                  <a:pt x="3716657" y="1064855"/>
                </a:lnTo>
                <a:lnTo>
                  <a:pt x="2136435" y="1064855"/>
                </a:lnTo>
                <a:close/>
                <a:moveTo>
                  <a:pt x="693741" y="643126"/>
                </a:moveTo>
                <a:lnTo>
                  <a:pt x="1550121" y="643126"/>
                </a:lnTo>
                <a:lnTo>
                  <a:pt x="1550121" y="1064855"/>
                </a:lnTo>
                <a:lnTo>
                  <a:pt x="693741" y="1064855"/>
                </a:lnTo>
                <a:cubicBezTo>
                  <a:pt x="543320" y="1064855"/>
                  <a:pt x="421729" y="1187151"/>
                  <a:pt x="421729" y="1336867"/>
                </a:cubicBezTo>
                <a:lnTo>
                  <a:pt x="421729" y="2079805"/>
                </a:lnTo>
                <a:lnTo>
                  <a:pt x="5412133" y="2079805"/>
                </a:lnTo>
                <a:lnTo>
                  <a:pt x="5412133" y="1336867"/>
                </a:lnTo>
                <a:cubicBezTo>
                  <a:pt x="5412133" y="1186446"/>
                  <a:pt x="5289830" y="1064855"/>
                  <a:pt x="5140113" y="1064855"/>
                </a:cubicBezTo>
                <a:lnTo>
                  <a:pt x="4302971" y="1064855"/>
                </a:lnTo>
                <a:lnTo>
                  <a:pt x="4302971" y="643126"/>
                </a:lnTo>
                <a:lnTo>
                  <a:pt x="5140113" y="643126"/>
                </a:lnTo>
                <a:cubicBezTo>
                  <a:pt x="5523184" y="643126"/>
                  <a:pt x="5833854" y="953797"/>
                  <a:pt x="5834559" y="1336867"/>
                </a:cubicBezTo>
                <a:lnTo>
                  <a:pt x="5834559" y="4703631"/>
                </a:lnTo>
                <a:cubicBezTo>
                  <a:pt x="5834559" y="5085292"/>
                  <a:pt x="5522479" y="5397372"/>
                  <a:pt x="5140818" y="5397372"/>
                </a:cubicBezTo>
                <a:lnTo>
                  <a:pt x="693741" y="5397372"/>
                </a:lnTo>
                <a:cubicBezTo>
                  <a:pt x="312080" y="5397372"/>
                  <a:pt x="0" y="5085292"/>
                  <a:pt x="0" y="4703631"/>
                </a:cubicBezTo>
                <a:lnTo>
                  <a:pt x="0" y="2501529"/>
                </a:lnTo>
                <a:lnTo>
                  <a:pt x="0" y="2079805"/>
                </a:lnTo>
                <a:lnTo>
                  <a:pt x="0" y="1336867"/>
                </a:lnTo>
                <a:cubicBezTo>
                  <a:pt x="0" y="953797"/>
                  <a:pt x="310671" y="643126"/>
                  <a:pt x="693741" y="643126"/>
                </a:cubicBezTo>
                <a:close/>
                <a:moveTo>
                  <a:pt x="3997242" y="0"/>
                </a:moveTo>
                <a:cubicBezTo>
                  <a:pt x="4113920" y="0"/>
                  <a:pt x="4208106" y="94186"/>
                  <a:pt x="4208106" y="210864"/>
                </a:cubicBezTo>
                <a:lnTo>
                  <a:pt x="4208106" y="1506961"/>
                </a:lnTo>
                <a:cubicBezTo>
                  <a:pt x="4208106" y="1623639"/>
                  <a:pt x="4113920" y="1718528"/>
                  <a:pt x="3997242" y="1718528"/>
                </a:cubicBezTo>
                <a:cubicBezTo>
                  <a:pt x="3880564" y="1718528"/>
                  <a:pt x="3786378" y="1624342"/>
                  <a:pt x="3786378" y="1507664"/>
                </a:cubicBezTo>
                <a:lnTo>
                  <a:pt x="3786378" y="210864"/>
                </a:lnTo>
                <a:cubicBezTo>
                  <a:pt x="3786378" y="94186"/>
                  <a:pt x="3880564" y="0"/>
                  <a:pt x="3997242" y="0"/>
                </a:cubicBezTo>
                <a:close/>
                <a:moveTo>
                  <a:pt x="1836609" y="0"/>
                </a:moveTo>
                <a:cubicBezTo>
                  <a:pt x="1953287" y="0"/>
                  <a:pt x="2047469" y="94186"/>
                  <a:pt x="2047469" y="210864"/>
                </a:cubicBezTo>
                <a:lnTo>
                  <a:pt x="2047469" y="1506961"/>
                </a:lnTo>
                <a:cubicBezTo>
                  <a:pt x="2047469" y="1623639"/>
                  <a:pt x="1953287" y="1718528"/>
                  <a:pt x="1836609" y="1718528"/>
                </a:cubicBezTo>
                <a:cubicBezTo>
                  <a:pt x="1719932" y="1718528"/>
                  <a:pt x="1625745" y="1624342"/>
                  <a:pt x="1625745" y="1507664"/>
                </a:cubicBezTo>
                <a:lnTo>
                  <a:pt x="1625745" y="210864"/>
                </a:lnTo>
                <a:cubicBezTo>
                  <a:pt x="1625745" y="94186"/>
                  <a:pt x="1719932" y="0"/>
                  <a:pt x="1836609"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Shandong (Lu)</a:t>
            </a:r>
            <a:endParaRPr kumimoji="1" lang="zh-CN" altLang="en-US"/>
          </a:p>
        </p:txBody>
      </p:sp>
      <p:sp>
        <p:nvSpPr>
          <p:cNvPr id="21" name="文本框 20">
            <a:extLst>
              <a:ext uri="{FF2B5EF4-FFF2-40B4-BE49-F238E27FC236}">
                <a16:creationId xmlns:a16="http://schemas.microsoft.com/office/drawing/2014/main" id="{0A92C6B3-5E42-B873-1C5E-F0ECB8798B74}"/>
              </a:ext>
            </a:extLst>
          </p:cNvPr>
          <p:cNvSpPr txBox="1"/>
          <p:nvPr/>
        </p:nvSpPr>
        <p:spPr>
          <a:xfrm>
            <a:off x="2325950" y="5960001"/>
            <a:ext cx="3302493" cy="369332"/>
          </a:xfrm>
          <a:prstGeom prst="rect">
            <a:avLst/>
          </a:prstGeom>
          <a:noFill/>
        </p:spPr>
        <p:txBody>
          <a:bodyPr wrap="square" rtlCol="0">
            <a:spAutoFit/>
          </a:bodyPr>
          <a:lstStyle/>
          <a:p>
            <a:pPr algn="l"/>
            <a:r>
              <a:rPr lang="en-US" altLang="zh-CN" b="1" i="0" dirty="0">
                <a:solidFill>
                  <a:srgbClr val="404040"/>
                </a:solidFill>
                <a:effectLst/>
                <a:latin typeface="Inter"/>
              </a:rPr>
              <a:t>Four-Joy Meatballs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79279"/>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dirty="0"/>
          </a:p>
        </p:txBody>
      </p:sp>
      <p:sp>
        <p:nvSpPr>
          <p:cNvPr id="3" name="标题 1"/>
          <p:cNvSpPr txBox="1"/>
          <p:nvPr/>
        </p:nvSpPr>
        <p:spPr>
          <a:xfrm>
            <a:off x="6449937" y="816443"/>
            <a:ext cx="5002140" cy="3048000"/>
          </a:xfrm>
          <a:prstGeom prst="snip1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8100000">
            <a:off x="5515839" y="1476983"/>
            <a:ext cx="1778502" cy="1778502"/>
          </a:xfrm>
          <a:prstGeom prst="diagStripe">
            <a:avLst>
              <a:gd name="adj" fmla="val 88423"/>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6946692" y="930043"/>
            <a:ext cx="412288" cy="381395"/>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ahLst/>
            <a:cxn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6" name="标题 1"/>
          <p:cNvSpPr txBox="1"/>
          <p:nvPr/>
        </p:nvSpPr>
        <p:spPr>
          <a:xfrm>
            <a:off x="6849970" y="2121958"/>
            <a:ext cx="4512133" cy="1283631"/>
          </a:xfrm>
          <a:prstGeom prst="rect">
            <a:avLst/>
          </a:prstGeom>
          <a:noFill/>
          <a:ln cap="sq">
            <a:noFill/>
          </a:ln>
        </p:spPr>
        <p:txBody>
          <a:bodyPr vert="horz" wrap="square" lIns="0" tIns="0" rIns="0" bIns="0" rtlCol="0" anchor="t"/>
          <a:lstStyle/>
          <a:p>
            <a:pPr algn="l">
              <a:lnSpc>
                <a:spcPct val="150000"/>
              </a:lnSpc>
            </a:pPr>
            <a:r>
              <a:rPr kumimoji="1" lang="en-US" altLang="zh-CN" sz="1147" dirty="0">
                <a:ln w="12700">
                  <a:noFill/>
                </a:ln>
                <a:solidFill>
                  <a:srgbClr val="262626">
                    <a:alpha val="100000"/>
                  </a:srgbClr>
                </a:solidFill>
                <a:latin typeface="Source Han Sans"/>
                <a:ea typeface="Source Han Sans"/>
                <a:cs typeface="Source Han Sans"/>
              </a:rPr>
              <a:t>Sichuan peppercorns provide a </a:t>
            </a:r>
            <a:r>
              <a:rPr kumimoji="1" lang="en-US" altLang="zh-CN" sz="1400" b="1" dirty="0">
                <a:ln w="12700">
                  <a:noFill/>
                </a:ln>
                <a:solidFill>
                  <a:schemeClr val="accent1">
                    <a:lumMod val="60000"/>
                    <a:lumOff val="40000"/>
                  </a:schemeClr>
                </a:solidFill>
                <a:latin typeface="Source Han Sans"/>
                <a:ea typeface="Source Han Sans"/>
                <a:cs typeface="Source Han Sans"/>
              </a:rPr>
              <a:t>unique numbing sensation that complements the spiciness of chili peppers</a:t>
            </a:r>
            <a:r>
              <a:rPr kumimoji="1" lang="en-US" altLang="zh-CN" sz="1147" dirty="0">
                <a:ln w="12700">
                  <a:noFill/>
                </a:ln>
                <a:solidFill>
                  <a:srgbClr val="262626">
                    <a:alpha val="100000"/>
                  </a:srgbClr>
                </a:solidFill>
                <a:latin typeface="Source Han Sans"/>
                <a:ea typeface="Source Han Sans"/>
                <a:cs typeface="Source Han Sans"/>
              </a:rPr>
              <a:t>. Dishes like Hot Pot and Shredded Beef in Chili Sauce are widely loved.
For example, Mapo Tofu is a signature dish with a rich spicy flavor and a soft, tender texture.</a:t>
            </a:r>
            <a:endParaRPr kumimoji="1" lang="zh-CN" altLang="en-US" dirty="0"/>
          </a:p>
        </p:txBody>
      </p:sp>
      <p:sp>
        <p:nvSpPr>
          <p:cNvPr id="7" name="标题 1"/>
          <p:cNvSpPr txBox="1"/>
          <p:nvPr/>
        </p:nvSpPr>
        <p:spPr>
          <a:xfrm>
            <a:off x="6449937" y="3796453"/>
            <a:ext cx="5002140" cy="3048000"/>
          </a:xfrm>
          <a:prstGeom prst="snip1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dirty="0"/>
          </a:p>
        </p:txBody>
      </p:sp>
      <p:sp>
        <p:nvSpPr>
          <p:cNvPr id="8" name="标题 1"/>
          <p:cNvSpPr txBox="1"/>
          <p:nvPr/>
        </p:nvSpPr>
        <p:spPr>
          <a:xfrm rot="8100000">
            <a:off x="5515840" y="4424641"/>
            <a:ext cx="1778502" cy="1778502"/>
          </a:xfrm>
          <a:prstGeom prst="diagStripe">
            <a:avLst>
              <a:gd name="adj" fmla="val 88423"/>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6946692" y="4070663"/>
            <a:ext cx="412288" cy="412288"/>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ahLst/>
            <a:cxn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0" name="标题 1"/>
          <p:cNvSpPr txBox="1"/>
          <p:nvPr/>
        </p:nvSpPr>
        <p:spPr>
          <a:xfrm>
            <a:off x="6799994" y="5403359"/>
            <a:ext cx="4512133" cy="1283631"/>
          </a:xfrm>
          <a:prstGeom prst="rect">
            <a:avLst/>
          </a:prstGeom>
          <a:noFill/>
          <a:ln cap="sq">
            <a:noFill/>
          </a:ln>
        </p:spPr>
        <p:txBody>
          <a:bodyPr vert="horz" wrap="square" lIns="0" tIns="0" rIns="0" bIns="0" rtlCol="0" anchor="t"/>
          <a:lstStyle/>
          <a:p>
            <a:pPr algn="l">
              <a:lnSpc>
                <a:spcPct val="150000"/>
              </a:lnSpc>
            </a:pPr>
            <a:r>
              <a:rPr kumimoji="1" lang="en-US" altLang="zh-CN" sz="1147" dirty="0">
                <a:ln w="12700">
                  <a:noFill/>
                </a:ln>
                <a:solidFill>
                  <a:srgbClr val="262626">
                    <a:alpha val="100000"/>
                  </a:srgbClr>
                </a:solidFill>
                <a:latin typeface="Source Han Sans"/>
                <a:ea typeface="Source Han Sans"/>
                <a:cs typeface="Source Han Sans"/>
              </a:rPr>
              <a:t>Sichuan cuisine has 23 distinct flavor combinations, showcasing its complexity. Fish- fragrant shredded pork, despite its name, does not contain fish but has a unique flavor.
For example, Kung Pao Chicken is a popular dish with a sweet and spicy taste, tender chicken, and crunchy peanuts.</a:t>
            </a:r>
            <a:endParaRPr kumimoji="1" lang="zh-CN" altLang="en-US" dirty="0"/>
          </a:p>
        </p:txBody>
      </p:sp>
      <p:sp>
        <p:nvSpPr>
          <p:cNvPr id="11" name="标题 1"/>
          <p:cNvSpPr txBox="1"/>
          <p:nvPr/>
        </p:nvSpPr>
        <p:spPr>
          <a:xfrm>
            <a:off x="6849970" y="1104212"/>
            <a:ext cx="4507432" cy="866272"/>
          </a:xfrm>
          <a:prstGeom prst="rect">
            <a:avLst/>
          </a:prstGeom>
          <a:noFill/>
          <a:ln cap="sq">
            <a:noFill/>
          </a:ln>
        </p:spPr>
        <p:txBody>
          <a:bodyPr vert="horz" wrap="square" lIns="0" tIns="0" rIns="0" bIns="0" rtlCol="0" anchor="ctr"/>
          <a:lstStyle/>
          <a:p>
            <a:pPr algn="l">
              <a:lnSpc>
                <a:spcPct val="130000"/>
              </a:lnSpc>
            </a:pPr>
            <a:r>
              <a:rPr kumimoji="1" lang="en-US" altLang="zh-CN" sz="1600" dirty="0">
                <a:ln w="12700">
                  <a:noFill/>
                </a:ln>
                <a:solidFill>
                  <a:srgbClr val="C00000">
                    <a:alpha val="100000"/>
                  </a:srgbClr>
                </a:solidFill>
                <a:latin typeface="Source Han Sans CN Bold"/>
                <a:ea typeface="Source Han Sans CN Bold"/>
                <a:cs typeface="Source Han Sans CN Bold"/>
              </a:rPr>
              <a:t>Magic</a:t>
            </a:r>
            <a:endParaRPr kumimoji="1" lang="zh-CN" altLang="en-US" dirty="0"/>
          </a:p>
        </p:txBody>
      </p:sp>
      <p:sp>
        <p:nvSpPr>
          <p:cNvPr id="12" name="标题 1"/>
          <p:cNvSpPr txBox="1"/>
          <p:nvPr/>
        </p:nvSpPr>
        <p:spPr>
          <a:xfrm>
            <a:off x="6849970" y="4454380"/>
            <a:ext cx="4507432" cy="866272"/>
          </a:xfrm>
          <a:prstGeom prst="rect">
            <a:avLst/>
          </a:prstGeom>
          <a:noFill/>
          <a:ln cap="sq">
            <a:noFill/>
          </a:ln>
        </p:spPr>
        <p:txBody>
          <a:bodyPr vert="horz" wrap="square" lIns="0" tIns="0" rIns="0" bIns="0" rtlCol="0" anchor="ctr"/>
          <a:lstStyle/>
          <a:p>
            <a:pPr algn="l">
              <a:lnSpc>
                <a:spcPct val="130000"/>
              </a:lnSpc>
            </a:pPr>
            <a:r>
              <a:rPr kumimoji="1" lang="en-US" altLang="zh-CN" sz="1600" dirty="0">
                <a:ln w="12700">
                  <a:noFill/>
                </a:ln>
                <a:solidFill>
                  <a:srgbClr val="C00000">
                    <a:alpha val="100000"/>
                  </a:srgbClr>
                </a:solidFill>
                <a:latin typeface="Source Han Sans CN Bold"/>
                <a:ea typeface="Source Han Sans CN Bold"/>
                <a:cs typeface="Source Han Sans CN Bold"/>
              </a:rPr>
              <a:t>Fun Fact</a:t>
            </a:r>
            <a:endParaRPr kumimoji="1" lang="zh-CN" altLang="en-US" dirty="0"/>
          </a:p>
        </p:txBody>
      </p:sp>
      <p:sp>
        <p:nvSpPr>
          <p:cNvPr id="13"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Sichuan (Chuan)</a:t>
            </a:r>
            <a:endParaRPr kumimoji="1" lang="zh-CN" altLang="en-US"/>
          </a:p>
        </p:txBody>
      </p:sp>
      <p:pic>
        <p:nvPicPr>
          <p:cNvPr id="21" name="图片 20">
            <a:extLst>
              <a:ext uri="{FF2B5EF4-FFF2-40B4-BE49-F238E27FC236}">
                <a16:creationId xmlns:a16="http://schemas.microsoft.com/office/drawing/2014/main" id="{A5DED28B-9539-CEC9-96E4-FB140E2D901F}"/>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a:off x="35098" y="757715"/>
            <a:ext cx="6379741" cy="4698114"/>
          </a:xfrm>
          <a:custGeom>
            <a:avLst/>
            <a:gdLst>
              <a:gd name="connsiteX0" fmla="*/ 1242495 w 6379741"/>
              <a:gd name="connsiteY0" fmla="*/ 0 h 4698114"/>
              <a:gd name="connsiteX1" fmla="*/ 6379741 w 6379741"/>
              <a:gd name="connsiteY1" fmla="*/ 0 h 4698114"/>
              <a:gd name="connsiteX2" fmla="*/ 6379741 w 6379741"/>
              <a:gd name="connsiteY2" fmla="*/ 4452835 h 4698114"/>
              <a:gd name="connsiteX3" fmla="*/ 6294413 w 6379741"/>
              <a:gd name="connsiteY3" fmla="*/ 4478797 h 4698114"/>
              <a:gd name="connsiteX4" fmla="*/ 4683989 w 6379741"/>
              <a:gd name="connsiteY4" fmla="*/ 4698114 h 4698114"/>
              <a:gd name="connsiteX5" fmla="*/ 252 w 6379741"/>
              <a:gd name="connsiteY5" fmla="*/ 1083783 h 4698114"/>
              <a:gd name="connsiteX6" fmla="*/ 996029 w 6379741"/>
              <a:gd name="connsiteY6" fmla="*/ 94037 h 4698114"/>
            </a:gdLst>
            <a:ahLst/>
            <a:cxnLst/>
            <a:rect l="l" t="t" r="r" b="b"/>
            <a:pathLst>
              <a:path w="6379741" h="4698114">
                <a:moveTo>
                  <a:pt x="1242495" y="0"/>
                </a:moveTo>
                <a:lnTo>
                  <a:pt x="6379741" y="0"/>
                </a:lnTo>
                <a:lnTo>
                  <a:pt x="6379741" y="4452835"/>
                </a:lnTo>
                <a:lnTo>
                  <a:pt x="6294413" y="4478797"/>
                </a:lnTo>
                <a:cubicBezTo>
                  <a:pt x="5792257" y="4620680"/>
                  <a:pt x="5249842" y="4698114"/>
                  <a:pt x="4683989" y="4698114"/>
                </a:cubicBezTo>
                <a:cubicBezTo>
                  <a:pt x="2097233" y="4698114"/>
                  <a:pt x="26081" y="1945155"/>
                  <a:pt x="252" y="1083783"/>
                </a:cubicBezTo>
                <a:cubicBezTo>
                  <a:pt x="-11048" y="706932"/>
                  <a:pt x="359252" y="362399"/>
                  <a:pt x="996029" y="94037"/>
                </a:cubicBez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5946419" y="2094801"/>
            <a:ext cx="5523531" cy="2130970"/>
          </a:xfrm>
          <a:prstGeom prst="rect">
            <a:avLst/>
          </a:prstGeom>
          <a:noFill/>
          <a:ln cap="sq">
            <a:noFill/>
          </a:ln>
        </p:spPr>
        <p:txBody>
          <a:bodyPr vert="horz" wrap="square" lIns="0" tIns="0" rIns="0" bIns="0" rtlCol="0" anchor="t"/>
          <a:lstStyle/>
          <a:p>
            <a:pPr algn="l">
              <a:lnSpc>
                <a:spcPct val="150000"/>
              </a:lnSpc>
            </a:pPr>
            <a:r>
              <a:rPr kumimoji="1" lang="en-US" altLang="zh-CN" sz="1092" dirty="0">
                <a:ln w="12700">
                  <a:noFill/>
                </a:ln>
                <a:solidFill>
                  <a:srgbClr val="262626">
                    <a:alpha val="100000"/>
                  </a:srgbClr>
                </a:solidFill>
                <a:latin typeface="Source Han Sans"/>
                <a:ea typeface="Source Han Sans"/>
                <a:cs typeface="Source Han Sans"/>
              </a:rPr>
              <a:t>Cantonese cuisine has the highest global presence, with </a:t>
            </a:r>
            <a:r>
              <a:rPr kumimoji="1" lang="en-US" altLang="zh-CN" sz="1092" b="1" dirty="0">
                <a:ln w="12700">
                  <a:noFill/>
                </a:ln>
                <a:solidFill>
                  <a:srgbClr val="262626">
                    <a:alpha val="100000"/>
                  </a:srgbClr>
                </a:solidFill>
                <a:latin typeface="Source Han Sans"/>
                <a:ea typeface="Source Han Sans"/>
                <a:cs typeface="Source Han Sans"/>
              </a:rPr>
              <a:t>70% of Chinese restaurants worldwide</a:t>
            </a:r>
            <a:r>
              <a:rPr kumimoji="1" lang="en-US" altLang="zh-CN" sz="1092" dirty="0">
                <a:ln w="12700">
                  <a:noFill/>
                </a:ln>
                <a:solidFill>
                  <a:srgbClr val="262626">
                    <a:alpha val="100000"/>
                  </a:srgbClr>
                </a:solidFill>
                <a:latin typeface="Source Han Sans"/>
                <a:ea typeface="Source Han Sans"/>
                <a:cs typeface="Source Han Sans"/>
              </a:rPr>
              <a:t>. Dim sum culture is popular globally, with items like shrimp dumplings and pork buns.
For example, Cantonese cuisine focuses on precise cooking techniques to retain the freshness of ingredients. The "wok </a:t>
            </a:r>
            <a:r>
              <a:rPr kumimoji="1" lang="en-US" altLang="zh-CN" sz="1092" dirty="0" err="1">
                <a:ln w="12700">
                  <a:noFill/>
                </a:ln>
                <a:solidFill>
                  <a:srgbClr val="262626">
                    <a:alpha val="100000"/>
                  </a:srgbClr>
                </a:solidFill>
                <a:latin typeface="Source Han Sans"/>
                <a:ea typeface="Source Han Sans"/>
                <a:cs typeface="Source Han Sans"/>
              </a:rPr>
              <a:t>hei</a:t>
            </a:r>
            <a:r>
              <a:rPr kumimoji="1" lang="en-US" altLang="zh-CN" sz="1092" dirty="0">
                <a:ln w="12700">
                  <a:noFill/>
                </a:ln>
                <a:solidFill>
                  <a:srgbClr val="262626">
                    <a:alpha val="100000"/>
                  </a:srgbClr>
                </a:solidFill>
                <a:latin typeface="Source Han Sans"/>
                <a:ea typeface="Source Han Sans"/>
                <a:cs typeface="Source Han Sans"/>
              </a:rPr>
              <a:t>" or "breath of the wok" is key to the unique flavor of stir- fried dishes.</a:t>
            </a:r>
            <a:endParaRPr kumimoji="1" lang="zh-CN" altLang="en-US" dirty="0"/>
          </a:p>
        </p:txBody>
      </p:sp>
      <p:sp>
        <p:nvSpPr>
          <p:cNvPr id="6" name="标题 1"/>
          <p:cNvSpPr txBox="1"/>
          <p:nvPr/>
        </p:nvSpPr>
        <p:spPr>
          <a:xfrm>
            <a:off x="6972122" y="1576716"/>
            <a:ext cx="7058526" cy="362176"/>
          </a:xfrm>
          <a:prstGeom prst="rect">
            <a:avLst/>
          </a:prstGeom>
          <a:noFill/>
          <a:ln cap="sq">
            <a:noFill/>
          </a:ln>
        </p:spPr>
        <p:txBody>
          <a:bodyPr vert="horz" wrap="square" lIns="0" tIns="0" rIns="0" bIns="0" rtlCol="0" anchor="b"/>
          <a:lstStyle/>
          <a:p>
            <a:pPr algn="l">
              <a:lnSpc>
                <a:spcPct val="130000"/>
              </a:lnSpc>
            </a:pPr>
            <a:r>
              <a:rPr kumimoji="1" lang="en-US" altLang="zh-CN" sz="1600" dirty="0">
                <a:ln w="12700">
                  <a:noFill/>
                </a:ln>
                <a:solidFill>
                  <a:srgbClr val="C00000">
                    <a:alpha val="100000"/>
                  </a:srgbClr>
                </a:solidFill>
                <a:latin typeface="Source Han Sans CN Bold"/>
                <a:ea typeface="Source Han Sans CN Bold"/>
                <a:cs typeface="Source Han Sans CN Bold"/>
              </a:rPr>
              <a:t>Global Influence</a:t>
            </a:r>
            <a:endParaRPr kumimoji="1" lang="zh-CN" altLang="en-US" dirty="0"/>
          </a:p>
        </p:txBody>
      </p:sp>
      <p:sp>
        <p:nvSpPr>
          <p:cNvPr id="8" name="标题 1"/>
          <p:cNvSpPr txBox="1"/>
          <p:nvPr/>
        </p:nvSpPr>
        <p:spPr>
          <a:xfrm>
            <a:off x="5725416" y="3880975"/>
            <a:ext cx="1246705" cy="1154837"/>
          </a:xfrm>
          <a:prstGeom prst="rect">
            <a:avLst/>
          </a:prstGeom>
          <a:noFill/>
          <a:ln cap="sq">
            <a:noFill/>
          </a:ln>
        </p:spPr>
        <p:txBody>
          <a:bodyPr vert="horz" wrap="square" lIns="0" tIns="0" rIns="0" bIns="0" rtlCol="0" anchor="ctr"/>
          <a:lstStyle/>
          <a:p>
            <a:pPr algn="ctr">
              <a:lnSpc>
                <a:spcPct val="130000"/>
              </a:lnSpc>
            </a:pPr>
            <a:r>
              <a:rPr kumimoji="1" lang="en-US" altLang="zh-CN" sz="6600" dirty="0">
                <a:ln w="15875">
                  <a:solidFill>
                    <a:srgbClr val="0068BF">
                      <a:alpha val="100000"/>
                    </a:srgbClr>
                  </a:solidFill>
                </a:ln>
                <a:solidFill>
                  <a:srgbClr val="FFFFFF">
                    <a:alpha val="100000"/>
                  </a:srgbClr>
                </a:solidFill>
                <a:latin typeface="OPPOSans B"/>
                <a:ea typeface="OPPOSans B"/>
                <a:cs typeface="OPPOSans B"/>
              </a:rPr>
              <a:t>02</a:t>
            </a:r>
            <a:endParaRPr kumimoji="1" lang="zh-CN" altLang="en-US" dirty="0"/>
          </a:p>
        </p:txBody>
      </p:sp>
      <p:sp>
        <p:nvSpPr>
          <p:cNvPr id="9" name="标题 1"/>
          <p:cNvSpPr txBox="1"/>
          <p:nvPr/>
        </p:nvSpPr>
        <p:spPr>
          <a:xfrm>
            <a:off x="5946419" y="5196529"/>
            <a:ext cx="5665573" cy="1309526"/>
          </a:xfrm>
          <a:prstGeom prst="rect">
            <a:avLst/>
          </a:prstGeom>
          <a:noFill/>
          <a:ln cap="sq">
            <a:noFill/>
          </a:ln>
        </p:spPr>
        <p:txBody>
          <a:bodyPr vert="horz" wrap="square" lIns="0" tIns="0" rIns="0" bIns="0" rtlCol="0" anchor="t"/>
          <a:lstStyle/>
          <a:p>
            <a:pPr algn="l">
              <a:lnSpc>
                <a:spcPct val="150000"/>
              </a:lnSpc>
            </a:pPr>
            <a:r>
              <a:rPr kumimoji="1" lang="en-US" altLang="zh-CN" sz="1092" dirty="0">
                <a:ln w="12700">
                  <a:noFill/>
                </a:ln>
                <a:solidFill>
                  <a:srgbClr val="262626">
                    <a:alpha val="100000"/>
                  </a:srgbClr>
                </a:solidFill>
                <a:latin typeface="Source Han Sans"/>
                <a:ea typeface="Source Han Sans"/>
                <a:cs typeface="Source Han Sans"/>
              </a:rPr>
              <a:t>Cantonese cuisine </a:t>
            </a:r>
            <a:r>
              <a:rPr kumimoji="1" lang="en-US" altLang="zh-CN" sz="1400" b="1" dirty="0">
                <a:ln w="12700">
                  <a:noFill/>
                </a:ln>
                <a:solidFill>
                  <a:schemeClr val="accent1">
                    <a:lumMod val="60000"/>
                    <a:lumOff val="40000"/>
                  </a:schemeClr>
                </a:solidFill>
                <a:latin typeface="Source Han Sans"/>
                <a:ea typeface="Source Han Sans"/>
                <a:cs typeface="Source Han Sans"/>
              </a:rPr>
              <a:t>emphasizes precise cooking techniques to retain the freshness of ingredients.</a:t>
            </a:r>
            <a:r>
              <a:rPr kumimoji="1" lang="en-US" altLang="zh-CN" sz="1092" dirty="0">
                <a:ln w="12700">
                  <a:noFill/>
                </a:ln>
                <a:solidFill>
                  <a:srgbClr val="262626">
                    <a:alpha val="100000"/>
                  </a:srgbClr>
                </a:solidFill>
                <a:latin typeface="Source Han Sans"/>
                <a:ea typeface="Source Han Sans"/>
                <a:cs typeface="Source Han Sans"/>
              </a:rPr>
              <a:t> The "wok </a:t>
            </a:r>
            <a:r>
              <a:rPr kumimoji="1" lang="en-US" altLang="zh-CN" sz="1092" dirty="0" err="1">
                <a:ln w="12700">
                  <a:noFill/>
                </a:ln>
                <a:solidFill>
                  <a:srgbClr val="262626">
                    <a:alpha val="100000"/>
                  </a:srgbClr>
                </a:solidFill>
                <a:latin typeface="Source Han Sans"/>
                <a:ea typeface="Source Han Sans"/>
                <a:cs typeface="Source Han Sans"/>
              </a:rPr>
              <a:t>hei</a:t>
            </a:r>
            <a:r>
              <a:rPr kumimoji="1" lang="en-US" altLang="zh-CN" sz="1092" dirty="0">
                <a:ln w="12700">
                  <a:noFill/>
                </a:ln>
                <a:solidFill>
                  <a:srgbClr val="262626">
                    <a:alpha val="100000"/>
                  </a:srgbClr>
                </a:solidFill>
                <a:latin typeface="Source Han Sans"/>
                <a:ea typeface="Source Han Sans"/>
                <a:cs typeface="Source Han Sans"/>
              </a:rPr>
              <a:t>" or "breath of the wok" is key to the unique flavor of stir- fried dishes.
For example, Cantonese roast goose has crispy skin and tender meat, with a golden color, making it a classic dish.</a:t>
            </a:r>
            <a:endParaRPr kumimoji="1" lang="zh-CN" altLang="en-US" dirty="0"/>
          </a:p>
        </p:txBody>
      </p:sp>
      <p:sp>
        <p:nvSpPr>
          <p:cNvPr id="11" name="标题 1"/>
          <p:cNvSpPr txBox="1"/>
          <p:nvPr/>
        </p:nvSpPr>
        <p:spPr>
          <a:xfrm>
            <a:off x="6972121" y="4517826"/>
            <a:ext cx="7058526" cy="362176"/>
          </a:xfrm>
          <a:prstGeom prst="rect">
            <a:avLst/>
          </a:prstGeom>
          <a:noFill/>
          <a:ln cap="sq">
            <a:noFill/>
          </a:ln>
        </p:spPr>
        <p:txBody>
          <a:bodyPr vert="horz" wrap="square" lIns="0" tIns="0" rIns="0" bIns="0" rtlCol="0" anchor="b"/>
          <a:lstStyle/>
          <a:p>
            <a:pPr algn="l">
              <a:lnSpc>
                <a:spcPct val="130000"/>
              </a:lnSpc>
            </a:pPr>
            <a:r>
              <a:rPr kumimoji="1" lang="en-US" altLang="zh-CN" sz="1600" dirty="0">
                <a:ln w="12700">
                  <a:noFill/>
                </a:ln>
                <a:solidFill>
                  <a:srgbClr val="C00000">
                    <a:alpha val="100000"/>
                  </a:srgbClr>
                </a:solidFill>
                <a:latin typeface="Source Han Sans CN Bold"/>
                <a:ea typeface="Source Han Sans CN Bold"/>
                <a:cs typeface="Source Han Sans CN Bold"/>
              </a:rPr>
              <a:t>Technique</a:t>
            </a:r>
            <a:endParaRPr kumimoji="1" lang="zh-CN" altLang="en-US" dirty="0"/>
          </a:p>
        </p:txBody>
      </p:sp>
      <p:sp>
        <p:nvSpPr>
          <p:cNvPr id="12" name="标题 1"/>
          <p:cNvSpPr txBox="1"/>
          <p:nvPr/>
        </p:nvSpPr>
        <p:spPr>
          <a:xfrm>
            <a:off x="5725417" y="964222"/>
            <a:ext cx="1246705" cy="1154837"/>
          </a:xfrm>
          <a:prstGeom prst="rect">
            <a:avLst/>
          </a:prstGeom>
          <a:noFill/>
          <a:ln cap="sq">
            <a:noFill/>
          </a:ln>
        </p:spPr>
        <p:txBody>
          <a:bodyPr vert="horz" wrap="square" lIns="0" tIns="0" rIns="0" bIns="0" rtlCol="0" anchor="ctr"/>
          <a:lstStyle/>
          <a:p>
            <a:pPr algn="ctr">
              <a:lnSpc>
                <a:spcPct val="130000"/>
              </a:lnSpc>
            </a:pPr>
            <a:r>
              <a:rPr kumimoji="1" lang="en-US" altLang="zh-CN" sz="6600" dirty="0">
                <a:ln w="15875">
                  <a:solidFill>
                    <a:srgbClr val="0068BF">
                      <a:alpha val="100000"/>
                    </a:srgbClr>
                  </a:solidFill>
                </a:ln>
                <a:solidFill>
                  <a:srgbClr val="FFFFFF">
                    <a:alpha val="100000"/>
                  </a:srgbClr>
                </a:solidFill>
                <a:latin typeface="OPPOSans B"/>
                <a:ea typeface="OPPOSans B"/>
                <a:cs typeface="OPPOSans B"/>
              </a:rPr>
              <a:t>01</a:t>
            </a:r>
            <a:endParaRPr kumimoji="1" lang="zh-CN" altLang="en-US" dirty="0"/>
          </a:p>
        </p:txBody>
      </p:sp>
      <p:sp>
        <p:nvSpPr>
          <p:cNvPr id="13"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Guangdong (Yue)</a:t>
            </a:r>
            <a:endParaRPr kumimoji="1" lang="zh-CN" altLang="en-US"/>
          </a:p>
        </p:txBody>
      </p:sp>
      <p:pic>
        <p:nvPicPr>
          <p:cNvPr id="22" name="图片 21">
            <a:extLst>
              <a:ext uri="{FF2B5EF4-FFF2-40B4-BE49-F238E27FC236}">
                <a16:creationId xmlns:a16="http://schemas.microsoft.com/office/drawing/2014/main" id="{927B4EA2-10B2-623E-F67D-E72194330B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112" y="2461930"/>
            <a:ext cx="5426196" cy="3190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文本框 2">
            <a:extLst>
              <a:ext uri="{FF2B5EF4-FFF2-40B4-BE49-F238E27FC236}">
                <a16:creationId xmlns:a16="http://schemas.microsoft.com/office/drawing/2014/main" id="{4C79AE5E-D83F-42D6-0413-2913A4F3C5CE}"/>
              </a:ext>
            </a:extLst>
          </p:cNvPr>
          <p:cNvSpPr txBox="1"/>
          <p:nvPr/>
        </p:nvSpPr>
        <p:spPr>
          <a:xfrm>
            <a:off x="1874520" y="5925312"/>
            <a:ext cx="3200400" cy="369332"/>
          </a:xfrm>
          <a:prstGeom prst="rect">
            <a:avLst/>
          </a:prstGeom>
          <a:noFill/>
        </p:spPr>
        <p:txBody>
          <a:bodyPr wrap="square" rtlCol="0">
            <a:spAutoFit/>
          </a:bodyPr>
          <a:lstStyle/>
          <a:p>
            <a:pPr algn="l"/>
            <a:r>
              <a:rPr lang="en-US" altLang="zh-CN" b="1" i="0">
                <a:solidFill>
                  <a:srgbClr val="404040"/>
                </a:solidFill>
                <a:effectLst/>
                <a:latin typeface="Inter"/>
              </a:rPr>
              <a:t>Roast Meat Platter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dirty="0"/>
          </a:p>
        </p:txBody>
      </p:sp>
      <p:sp>
        <p:nvSpPr>
          <p:cNvPr id="3" name="标题 1"/>
          <p:cNvSpPr txBox="1"/>
          <p:nvPr/>
        </p:nvSpPr>
        <p:spPr>
          <a:xfrm>
            <a:off x="5104231" y="1381406"/>
            <a:ext cx="3356463" cy="4465598"/>
          </a:xfrm>
          <a:prstGeom prst="roundRect">
            <a:avLst>
              <a:gd name="adj" fmla="val 3013"/>
            </a:avLst>
          </a:prstGeom>
          <a:solidFill>
            <a:schemeClr val="bg1"/>
          </a:solidFill>
          <a:ln w="12700" cap="sq">
            <a:solidFill>
              <a:schemeClr val="bg1">
                <a:lumMod val="95000"/>
              </a:schemeClr>
            </a:solidFill>
            <a:miter/>
          </a:ln>
          <a:effectLst>
            <a:outerShdw blurRad="228600" sx="98000" sy="98000" algn="ctr" rotWithShape="0">
              <a:schemeClr val="tx1">
                <a:lumMod val="75000"/>
                <a:lumOff val="25000"/>
                <a:alpha val="29000"/>
              </a:schemeClr>
            </a:outerShdw>
          </a:effectLst>
        </p:spPr>
        <p:txBody>
          <a:bodyPr vert="horz" wrap="square" lIns="91440" tIns="45720" rIns="91440" bIns="45720" rtlCol="0" anchor="ctr"/>
          <a:lstStyle/>
          <a:p>
            <a:pPr algn="ctr">
              <a:lnSpc>
                <a:spcPct val="100000"/>
              </a:lnSpc>
            </a:pPr>
            <a:endParaRPr kumimoji="1" lang="zh-CN" altLang="en-US"/>
          </a:p>
        </p:txBody>
      </p:sp>
      <p:sp>
        <p:nvSpPr>
          <p:cNvPr id="4" name="标题 1"/>
          <p:cNvSpPr txBox="1"/>
          <p:nvPr/>
        </p:nvSpPr>
        <p:spPr>
          <a:xfrm>
            <a:off x="5115986" y="1399856"/>
            <a:ext cx="3356463" cy="910783"/>
          </a:xfrm>
          <a:custGeom>
            <a:avLst/>
            <a:gdLst>
              <a:gd name="connsiteX0" fmla="*/ 104959 w 3483534"/>
              <a:gd name="connsiteY0" fmla="*/ 0 h 697102"/>
              <a:gd name="connsiteX1" fmla="*/ 3378575 w 3483534"/>
              <a:gd name="connsiteY1" fmla="*/ 0 h 697102"/>
              <a:gd name="connsiteX2" fmla="*/ 3483534 w 3483534"/>
              <a:gd name="connsiteY2" fmla="*/ 104959 h 697102"/>
              <a:gd name="connsiteX3" fmla="*/ 3483534 w 3483534"/>
              <a:gd name="connsiteY3" fmla="*/ 697102 h 697102"/>
              <a:gd name="connsiteX4" fmla="*/ 0 w 3483534"/>
              <a:gd name="connsiteY4" fmla="*/ 697102 h 697102"/>
              <a:gd name="connsiteX5" fmla="*/ 0 w 3483534"/>
              <a:gd name="connsiteY5" fmla="*/ 104959 h 697102"/>
              <a:gd name="connsiteX6" fmla="*/ 104959 w 3483534"/>
              <a:gd name="connsiteY6" fmla="*/ 0 h 697102"/>
            </a:gdLst>
            <a:ahLst/>
            <a:cxnLst/>
            <a:rect l="l" t="t" r="r" b="b"/>
            <a:pathLst>
              <a:path w="3483534" h="697102">
                <a:moveTo>
                  <a:pt x="104959" y="0"/>
                </a:moveTo>
                <a:lnTo>
                  <a:pt x="3378575" y="0"/>
                </a:lnTo>
                <a:cubicBezTo>
                  <a:pt x="3436542" y="0"/>
                  <a:pt x="3483534" y="46992"/>
                  <a:pt x="3483534" y="104959"/>
                </a:cubicBezTo>
                <a:lnTo>
                  <a:pt x="3483534" y="697102"/>
                </a:lnTo>
                <a:lnTo>
                  <a:pt x="0" y="697102"/>
                </a:lnTo>
                <a:lnTo>
                  <a:pt x="0" y="104959"/>
                </a:lnTo>
                <a:cubicBezTo>
                  <a:pt x="0" y="46992"/>
                  <a:pt x="46992" y="0"/>
                  <a:pt x="104959" y="0"/>
                </a:cubicBezTo>
                <a:close/>
              </a:path>
            </a:pathLst>
          </a:cu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4977386" y="1492777"/>
            <a:ext cx="2954948" cy="759844"/>
          </a:xfrm>
          <a:prstGeom prst="rect">
            <a:avLst/>
          </a:prstGeom>
          <a:noFill/>
          <a:ln>
            <a:noFill/>
          </a:ln>
        </p:spPr>
        <p:txBody>
          <a:bodyPr vert="horz" wrap="square" lIns="0" tIns="0" rIns="0" bIns="0" rtlCol="0" anchor="ctr"/>
          <a:lstStyle/>
          <a:p>
            <a:pPr algn="ctr">
              <a:lnSpc>
                <a:spcPct val="130000"/>
              </a:lnSpc>
            </a:pPr>
            <a:r>
              <a:rPr kumimoji="1" lang="en-US" altLang="zh-CN" sz="1600">
                <a:ln w="12700">
                  <a:noFill/>
                </a:ln>
                <a:solidFill>
                  <a:srgbClr val="FFFFFF">
                    <a:alpha val="100000"/>
                  </a:srgbClr>
                </a:solidFill>
                <a:latin typeface="Source Han Sans CN Bold"/>
                <a:ea typeface="Source Han Sans CN Bold"/>
                <a:cs typeface="Source Han Sans CN Bold"/>
              </a:rPr>
              <a:t>Artistry</a:t>
            </a:r>
            <a:endParaRPr kumimoji="1" lang="zh-CN" altLang="en-US"/>
          </a:p>
        </p:txBody>
      </p:sp>
      <p:sp>
        <p:nvSpPr>
          <p:cNvPr id="6" name="标题 1"/>
          <p:cNvSpPr txBox="1"/>
          <p:nvPr/>
        </p:nvSpPr>
        <p:spPr>
          <a:xfrm>
            <a:off x="5289715" y="4081677"/>
            <a:ext cx="2978936" cy="1526271"/>
          </a:xfrm>
          <a:prstGeom prst="rect">
            <a:avLst/>
          </a:prstGeom>
          <a:noFill/>
          <a:ln>
            <a:noFill/>
          </a:ln>
        </p:spPr>
        <p:txBody>
          <a:bodyPr vert="horz" wrap="square" lIns="0" tIns="0" rIns="0" bIns="0" rtlCol="0" anchor="t"/>
          <a:lstStyle/>
          <a:p>
            <a:pPr algn="ctr">
              <a:lnSpc>
                <a:spcPct val="150000"/>
              </a:lnSpc>
            </a:pPr>
            <a:r>
              <a:rPr kumimoji="1" lang="en-US" altLang="zh-CN" sz="1027" dirty="0">
                <a:ln w="12700">
                  <a:noFill/>
                </a:ln>
                <a:solidFill>
                  <a:srgbClr val="404040">
                    <a:alpha val="100000"/>
                  </a:srgbClr>
                </a:solidFill>
                <a:latin typeface="Source Han Sans"/>
                <a:ea typeface="Source Han Sans"/>
                <a:cs typeface="Source Han Sans"/>
              </a:rPr>
              <a:t>Jiangsu cuisine is known for its </a:t>
            </a:r>
            <a:r>
              <a:rPr kumimoji="1" lang="en-US" altLang="zh-CN" sz="1200" b="1" dirty="0">
                <a:ln w="12700">
                  <a:noFill/>
                </a:ln>
                <a:solidFill>
                  <a:schemeClr val="accent1">
                    <a:lumMod val="60000"/>
                    <a:lumOff val="40000"/>
                  </a:schemeClr>
                </a:solidFill>
                <a:latin typeface="Source Han Sans"/>
                <a:ea typeface="Source Han Sans"/>
                <a:cs typeface="Source Han Sans"/>
              </a:rPr>
              <a:t>exquisite presentation, like the lifelike appearance of squirrel fish. </a:t>
            </a:r>
            <a:r>
              <a:rPr kumimoji="1" lang="en-US" altLang="zh-CN" sz="1027" dirty="0">
                <a:ln w="12700">
                  <a:noFill/>
                </a:ln>
                <a:solidFill>
                  <a:srgbClr val="404040">
                    <a:alpha val="100000"/>
                  </a:srgbClr>
                </a:solidFill>
                <a:latin typeface="Source Han Sans"/>
                <a:ea typeface="Source Han Sans"/>
                <a:cs typeface="Source Han Sans"/>
              </a:rPr>
              <a:t>The dishes are visually appealing and delicious.
For example, the cooking of Jiangsu cuisine focuses on precise heat control and seasoning, resulting in dishes that are fresh and nutritious.</a:t>
            </a:r>
            <a:endParaRPr kumimoji="1" lang="zh-CN" altLang="en-US" dirty="0"/>
          </a:p>
        </p:txBody>
      </p:sp>
      <p:cxnSp>
        <p:nvCxnSpPr>
          <p:cNvPr id="7" name="标题 1"/>
          <p:cNvCxnSpPr/>
          <p:nvPr/>
        </p:nvCxnSpPr>
        <p:spPr>
          <a:xfrm>
            <a:off x="5397665" y="4031846"/>
            <a:ext cx="2763036" cy="0"/>
          </a:xfrm>
          <a:prstGeom prst="line">
            <a:avLst/>
          </a:prstGeom>
          <a:noFill/>
          <a:ln w="12700" cap="rnd">
            <a:solidFill>
              <a:schemeClr val="accent1"/>
            </a:solidFill>
            <a:miter/>
          </a:ln>
        </p:spPr>
      </p:cxnSp>
      <p:sp>
        <p:nvSpPr>
          <p:cNvPr id="8" name="标题 1"/>
          <p:cNvSpPr txBox="1"/>
          <p:nvPr/>
        </p:nvSpPr>
        <p:spPr>
          <a:xfrm>
            <a:off x="6174328" y="2583928"/>
            <a:ext cx="1209710" cy="1209710"/>
          </a:xfrm>
          <a:prstGeom prst="ellipse">
            <a:avLst/>
          </a:prstGeom>
          <a:gradFill>
            <a:gsLst>
              <a:gs pos="23000">
                <a:schemeClr val="bg1">
                  <a:alpha val="100000"/>
                </a:schemeClr>
              </a:gs>
              <a:gs pos="100000">
                <a:schemeClr val="accent1">
                  <a:lumMod val="20000"/>
                  <a:lumOff val="80000"/>
                  <a:alpha val="100000"/>
                </a:schemeClr>
              </a:gs>
            </a:gsLst>
            <a:lin ang="2700000" scaled="0"/>
          </a:gradFill>
          <a:ln cap="sq">
            <a:noFill/>
            <a:prstDash val="solid"/>
            <a:miter/>
          </a:ln>
          <a:effectLst>
            <a:outerShdw blurRad="114300" dist="38100" dir="2700000" algn="tl" rotWithShape="0">
              <a:schemeClr val="tx1">
                <a:lumMod val="75000"/>
                <a:lumOff val="25000"/>
                <a:alpha val="22000"/>
              </a:schemeClr>
            </a:outerShdw>
          </a:effectLst>
        </p:spPr>
        <p:txBody>
          <a:bodyPr vert="horz" wrap="none" lIns="0" tIns="0" rIns="0" bIns="0" rtlCol="0" anchor="ctr"/>
          <a:lstStyle/>
          <a:p>
            <a:pPr algn="ctr">
              <a:lnSpc>
                <a:spcPct val="120000"/>
              </a:lnSpc>
            </a:pPr>
            <a:endParaRPr kumimoji="1" lang="zh-CN" altLang="en-US"/>
          </a:p>
        </p:txBody>
      </p:sp>
      <p:sp>
        <p:nvSpPr>
          <p:cNvPr id="9" name="标题 1"/>
          <p:cNvSpPr txBox="1"/>
          <p:nvPr/>
        </p:nvSpPr>
        <p:spPr>
          <a:xfrm>
            <a:off x="8583431" y="1341110"/>
            <a:ext cx="3356463" cy="4464637"/>
          </a:xfrm>
          <a:prstGeom prst="roundRect">
            <a:avLst>
              <a:gd name="adj" fmla="val 3013"/>
            </a:avLst>
          </a:prstGeom>
          <a:solidFill>
            <a:schemeClr val="bg1"/>
          </a:solidFill>
          <a:ln w="12700" cap="sq">
            <a:solidFill>
              <a:schemeClr val="bg1">
                <a:lumMod val="95000"/>
              </a:schemeClr>
            </a:solidFill>
            <a:miter/>
          </a:ln>
          <a:effectLst>
            <a:outerShdw blurRad="228600" sx="98000" sy="98000" algn="ctr" rotWithShape="0">
              <a:schemeClr val="tx1">
                <a:lumMod val="75000"/>
                <a:lumOff val="25000"/>
                <a:alpha val="29000"/>
              </a:schemeClr>
            </a:outerShdw>
          </a:effectLst>
        </p:spPr>
        <p:txBody>
          <a:bodyPr vert="horz" wrap="square" lIns="91440" tIns="45720" rIns="91440" bIns="45720" rtlCol="0" anchor="ctr"/>
          <a:lstStyle/>
          <a:p>
            <a:pPr algn="ctr">
              <a:lnSpc>
                <a:spcPct val="100000"/>
              </a:lnSpc>
            </a:pPr>
            <a:endParaRPr kumimoji="1" lang="zh-CN" altLang="en-US"/>
          </a:p>
        </p:txBody>
      </p:sp>
      <p:sp>
        <p:nvSpPr>
          <p:cNvPr id="10" name="标题 1"/>
          <p:cNvSpPr txBox="1"/>
          <p:nvPr/>
        </p:nvSpPr>
        <p:spPr>
          <a:xfrm>
            <a:off x="8596131" y="1339182"/>
            <a:ext cx="3356463" cy="913439"/>
          </a:xfrm>
          <a:custGeom>
            <a:avLst/>
            <a:gdLst>
              <a:gd name="connsiteX0" fmla="*/ 104959 w 3483534"/>
              <a:gd name="connsiteY0" fmla="*/ 0 h 697102"/>
              <a:gd name="connsiteX1" fmla="*/ 3378575 w 3483534"/>
              <a:gd name="connsiteY1" fmla="*/ 0 h 697102"/>
              <a:gd name="connsiteX2" fmla="*/ 3483534 w 3483534"/>
              <a:gd name="connsiteY2" fmla="*/ 104959 h 697102"/>
              <a:gd name="connsiteX3" fmla="*/ 3483534 w 3483534"/>
              <a:gd name="connsiteY3" fmla="*/ 697102 h 697102"/>
              <a:gd name="connsiteX4" fmla="*/ 0 w 3483534"/>
              <a:gd name="connsiteY4" fmla="*/ 697102 h 697102"/>
              <a:gd name="connsiteX5" fmla="*/ 0 w 3483534"/>
              <a:gd name="connsiteY5" fmla="*/ 104959 h 697102"/>
              <a:gd name="connsiteX6" fmla="*/ 104959 w 3483534"/>
              <a:gd name="connsiteY6" fmla="*/ 0 h 697102"/>
            </a:gdLst>
            <a:ahLst/>
            <a:cxnLst/>
            <a:rect l="l" t="t" r="r" b="b"/>
            <a:pathLst>
              <a:path w="3483534" h="697102">
                <a:moveTo>
                  <a:pt x="104959" y="0"/>
                </a:moveTo>
                <a:lnTo>
                  <a:pt x="3378575" y="0"/>
                </a:lnTo>
                <a:cubicBezTo>
                  <a:pt x="3436542" y="0"/>
                  <a:pt x="3483534" y="46992"/>
                  <a:pt x="3483534" y="104959"/>
                </a:cubicBezTo>
                <a:lnTo>
                  <a:pt x="3483534" y="697102"/>
                </a:lnTo>
                <a:lnTo>
                  <a:pt x="0" y="697102"/>
                </a:lnTo>
                <a:lnTo>
                  <a:pt x="0" y="104959"/>
                </a:lnTo>
                <a:cubicBezTo>
                  <a:pt x="0" y="46992"/>
                  <a:pt x="46992" y="0"/>
                  <a:pt x="104959" y="0"/>
                </a:cubicBezTo>
                <a:close/>
              </a:path>
            </a:pathLst>
          </a:cu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8818094" y="1415979"/>
            <a:ext cx="2954948" cy="759844"/>
          </a:xfrm>
          <a:prstGeom prst="rect">
            <a:avLst/>
          </a:prstGeom>
          <a:noFill/>
          <a:ln>
            <a:noFill/>
          </a:ln>
        </p:spPr>
        <p:txBody>
          <a:bodyPr vert="horz" wrap="square" lIns="0" tIns="0" rIns="0" bIns="0" rtlCol="0" anchor="ctr"/>
          <a:lstStyle/>
          <a:p>
            <a:pPr algn="ctr">
              <a:lnSpc>
                <a:spcPct val="130000"/>
              </a:lnSpc>
            </a:pPr>
            <a:r>
              <a:rPr kumimoji="1" lang="en-US" altLang="zh-CN" sz="1600">
                <a:ln w="12700">
                  <a:noFill/>
                </a:ln>
                <a:solidFill>
                  <a:srgbClr val="FFFFFF">
                    <a:alpha val="100000"/>
                  </a:srgbClr>
                </a:solidFill>
                <a:latin typeface="Source Han Sans CN Bold"/>
                <a:ea typeface="Source Han Sans CN Bold"/>
                <a:cs typeface="Source Han Sans CN Bold"/>
              </a:rPr>
              <a:t>Specialty</a:t>
            </a:r>
            <a:endParaRPr kumimoji="1" lang="zh-CN" altLang="en-US"/>
          </a:p>
        </p:txBody>
      </p:sp>
      <p:sp>
        <p:nvSpPr>
          <p:cNvPr id="12" name="标题 1"/>
          <p:cNvSpPr txBox="1"/>
          <p:nvPr/>
        </p:nvSpPr>
        <p:spPr>
          <a:xfrm>
            <a:off x="8687837" y="4081677"/>
            <a:ext cx="2966236" cy="1523671"/>
          </a:xfrm>
          <a:prstGeom prst="rect">
            <a:avLst/>
          </a:prstGeom>
          <a:noFill/>
          <a:ln>
            <a:noFill/>
          </a:ln>
        </p:spPr>
        <p:txBody>
          <a:bodyPr vert="horz" wrap="square" lIns="0" tIns="0" rIns="0" bIns="0" rtlCol="0" anchor="t"/>
          <a:lstStyle/>
          <a:p>
            <a:pPr algn="ctr">
              <a:lnSpc>
                <a:spcPct val="150000"/>
              </a:lnSpc>
            </a:pPr>
            <a:r>
              <a:rPr kumimoji="1" lang="en-US" altLang="zh-CN" sz="1027" dirty="0">
                <a:ln w="12700">
                  <a:noFill/>
                </a:ln>
                <a:solidFill>
                  <a:srgbClr val="404040">
                    <a:alpha val="100000"/>
                  </a:srgbClr>
                </a:solidFill>
                <a:latin typeface="Source Han Sans"/>
                <a:ea typeface="Source Han Sans"/>
                <a:cs typeface="Source Han Sans"/>
              </a:rPr>
              <a:t>Lion's Head meatballs are tender and juicy, with a rich flavor. Yangzhou Fried Rice is a classic dish with a variety of ingredients and a harmonious taste.
For example, Jiangsu cuisine emphasizes the </a:t>
            </a:r>
            <a:r>
              <a:rPr kumimoji="1" lang="en-US" altLang="zh-CN" sz="1027" b="1" dirty="0">
                <a:ln w="12700">
                  <a:noFill/>
                </a:ln>
                <a:solidFill>
                  <a:schemeClr val="accent1">
                    <a:lumMod val="60000"/>
                    <a:lumOff val="40000"/>
                  </a:schemeClr>
                </a:solidFill>
                <a:latin typeface="Source Han Sans"/>
                <a:ea typeface="Source Han Sans"/>
                <a:cs typeface="Source Han Sans"/>
              </a:rPr>
              <a:t>use of high heat and precise seasoning, resulting in dishes that are rich and nutritious.</a:t>
            </a:r>
            <a:endParaRPr kumimoji="1" lang="zh-CN" altLang="en-US" b="1" dirty="0">
              <a:solidFill>
                <a:schemeClr val="accent1">
                  <a:lumMod val="60000"/>
                  <a:lumOff val="40000"/>
                </a:schemeClr>
              </a:solidFill>
            </a:endParaRPr>
          </a:p>
        </p:txBody>
      </p:sp>
      <p:cxnSp>
        <p:nvCxnSpPr>
          <p:cNvPr id="13" name="标题 1"/>
          <p:cNvCxnSpPr/>
          <p:nvPr/>
        </p:nvCxnSpPr>
        <p:spPr>
          <a:xfrm>
            <a:off x="8951007" y="4031846"/>
            <a:ext cx="2763036" cy="0"/>
          </a:xfrm>
          <a:prstGeom prst="line">
            <a:avLst/>
          </a:prstGeom>
          <a:noFill/>
          <a:ln w="12700" cap="rnd">
            <a:solidFill>
              <a:schemeClr val="accent1"/>
            </a:solidFill>
            <a:miter/>
          </a:ln>
        </p:spPr>
      </p:cxnSp>
      <p:sp>
        <p:nvSpPr>
          <p:cNvPr id="14" name="标题 1"/>
          <p:cNvSpPr txBox="1"/>
          <p:nvPr/>
        </p:nvSpPr>
        <p:spPr>
          <a:xfrm>
            <a:off x="9772507" y="2535835"/>
            <a:ext cx="1209710" cy="1209710"/>
          </a:xfrm>
          <a:prstGeom prst="ellipse">
            <a:avLst/>
          </a:prstGeom>
          <a:gradFill>
            <a:gsLst>
              <a:gs pos="23000">
                <a:schemeClr val="bg1">
                  <a:alpha val="100000"/>
                </a:schemeClr>
              </a:gs>
              <a:gs pos="100000">
                <a:schemeClr val="accent1">
                  <a:lumMod val="20000"/>
                  <a:lumOff val="80000"/>
                  <a:alpha val="100000"/>
                </a:schemeClr>
              </a:gs>
            </a:gsLst>
            <a:lin ang="2700000" scaled="0"/>
          </a:gradFill>
          <a:ln cap="sq">
            <a:noFill/>
            <a:prstDash val="solid"/>
            <a:miter/>
          </a:ln>
          <a:effectLst>
            <a:outerShdw blurRad="114300" dist="38100" dir="2700000" algn="tl" rotWithShape="0">
              <a:schemeClr val="tx1">
                <a:lumMod val="75000"/>
                <a:lumOff val="25000"/>
                <a:alpha val="22000"/>
              </a:schemeClr>
            </a:outerShdw>
          </a:effectLst>
        </p:spPr>
        <p:txBody>
          <a:bodyPr vert="horz" wrap="none" lIns="0" tIns="0" rIns="0" bIns="0" rtlCol="0" anchor="ctr"/>
          <a:lstStyle/>
          <a:p>
            <a:pPr algn="ctr">
              <a:lnSpc>
                <a:spcPct val="120000"/>
              </a:lnSpc>
            </a:pPr>
            <a:endParaRPr kumimoji="1" lang="zh-CN" altLang="en-US"/>
          </a:p>
        </p:txBody>
      </p:sp>
      <p:sp>
        <p:nvSpPr>
          <p:cNvPr id="15" name="标题 1"/>
          <p:cNvSpPr txBox="1"/>
          <p:nvPr/>
        </p:nvSpPr>
        <p:spPr>
          <a:xfrm>
            <a:off x="6573705" y="2961496"/>
            <a:ext cx="410955" cy="469324"/>
          </a:xfrm>
          <a:custGeom>
            <a:avLst/>
            <a:gdLst>
              <a:gd name="connsiteX0" fmla="*/ 1449958 w 1449958"/>
              <a:gd name="connsiteY0" fmla="*/ 669913 h 1655898"/>
              <a:gd name="connsiteX1" fmla="*/ 1449586 w 1449958"/>
              <a:gd name="connsiteY1" fmla="*/ 666192 h 1655898"/>
              <a:gd name="connsiteX2" fmla="*/ 1449586 w 1449958"/>
              <a:gd name="connsiteY2" fmla="*/ 665634 h 1655898"/>
              <a:gd name="connsiteX3" fmla="*/ 1448098 w 1449958"/>
              <a:gd name="connsiteY3" fmla="*/ 658006 h 1655898"/>
              <a:gd name="connsiteX4" fmla="*/ 1445307 w 1449958"/>
              <a:gd name="connsiteY4" fmla="*/ 650379 h 1655898"/>
              <a:gd name="connsiteX5" fmla="*/ 1443633 w 1449958"/>
              <a:gd name="connsiteY5" fmla="*/ 646844 h 1655898"/>
              <a:gd name="connsiteX6" fmla="*/ 1441772 w 1449958"/>
              <a:gd name="connsiteY6" fmla="*/ 643496 h 1655898"/>
              <a:gd name="connsiteX7" fmla="*/ 1441400 w 1449958"/>
              <a:gd name="connsiteY7" fmla="*/ 643124 h 1655898"/>
              <a:gd name="connsiteX8" fmla="*/ 1439354 w 1449958"/>
              <a:gd name="connsiteY8" fmla="*/ 640147 h 1655898"/>
              <a:gd name="connsiteX9" fmla="*/ 1439168 w 1449958"/>
              <a:gd name="connsiteY9" fmla="*/ 639775 h 1655898"/>
              <a:gd name="connsiteX10" fmla="*/ 1436936 w 1449958"/>
              <a:gd name="connsiteY10" fmla="*/ 636798 h 1655898"/>
              <a:gd name="connsiteX11" fmla="*/ 1436378 w 1449958"/>
              <a:gd name="connsiteY11" fmla="*/ 636240 h 1655898"/>
              <a:gd name="connsiteX12" fmla="*/ 1433773 w 1449958"/>
              <a:gd name="connsiteY12" fmla="*/ 633450 h 1655898"/>
              <a:gd name="connsiteX13" fmla="*/ 816136 w 1449958"/>
              <a:gd name="connsiteY13" fmla="*/ 15813 h 1655898"/>
              <a:gd name="connsiteX14" fmla="*/ 813346 w 1449958"/>
              <a:gd name="connsiteY14" fmla="*/ 13208 h 1655898"/>
              <a:gd name="connsiteX15" fmla="*/ 812788 w 1449958"/>
              <a:gd name="connsiteY15" fmla="*/ 12650 h 1655898"/>
              <a:gd name="connsiteX16" fmla="*/ 809997 w 1449958"/>
              <a:gd name="connsiteY16" fmla="*/ 10418 h 1655898"/>
              <a:gd name="connsiteX17" fmla="*/ 809625 w 1449958"/>
              <a:gd name="connsiteY17" fmla="*/ 10232 h 1655898"/>
              <a:gd name="connsiteX18" fmla="*/ 806834 w 1449958"/>
              <a:gd name="connsiteY18" fmla="*/ 8372 h 1655898"/>
              <a:gd name="connsiteX19" fmla="*/ 806276 w 1449958"/>
              <a:gd name="connsiteY19" fmla="*/ 8000 h 1655898"/>
              <a:gd name="connsiteX20" fmla="*/ 802928 w 1449958"/>
              <a:gd name="connsiteY20" fmla="*/ 6139 h 1655898"/>
              <a:gd name="connsiteX21" fmla="*/ 802742 w 1449958"/>
              <a:gd name="connsiteY21" fmla="*/ 6139 h 1655898"/>
              <a:gd name="connsiteX22" fmla="*/ 799207 w 1449958"/>
              <a:gd name="connsiteY22" fmla="*/ 4465 h 1655898"/>
              <a:gd name="connsiteX23" fmla="*/ 799021 w 1449958"/>
              <a:gd name="connsiteY23" fmla="*/ 4465 h 1655898"/>
              <a:gd name="connsiteX24" fmla="*/ 791580 w 1449958"/>
              <a:gd name="connsiteY24" fmla="*/ 1860 h 1655898"/>
              <a:gd name="connsiteX25" fmla="*/ 791394 w 1449958"/>
              <a:gd name="connsiteY25" fmla="*/ 1860 h 1655898"/>
              <a:gd name="connsiteX26" fmla="*/ 783766 w 1449958"/>
              <a:gd name="connsiteY26" fmla="*/ 372 h 1655898"/>
              <a:gd name="connsiteX27" fmla="*/ 783022 w 1449958"/>
              <a:gd name="connsiteY27" fmla="*/ 372 h 1655898"/>
              <a:gd name="connsiteX28" fmla="*/ 779301 w 1449958"/>
              <a:gd name="connsiteY28" fmla="*/ 0 h 1655898"/>
              <a:gd name="connsiteX29" fmla="*/ 261751 w 1449958"/>
              <a:gd name="connsiteY29" fmla="*/ 0 h 1655898"/>
              <a:gd name="connsiteX30" fmla="*/ 0 w 1449958"/>
              <a:gd name="connsiteY30" fmla="*/ 261751 h 1655898"/>
              <a:gd name="connsiteX31" fmla="*/ 0 w 1449958"/>
              <a:gd name="connsiteY31" fmla="*/ 1394148 h 1655898"/>
              <a:gd name="connsiteX32" fmla="*/ 261751 w 1449958"/>
              <a:gd name="connsiteY32" fmla="*/ 1655899 h 1655898"/>
              <a:gd name="connsiteX33" fmla="*/ 1188207 w 1449958"/>
              <a:gd name="connsiteY33" fmla="*/ 1655899 h 1655898"/>
              <a:gd name="connsiteX34" fmla="*/ 1449958 w 1449958"/>
              <a:gd name="connsiteY34" fmla="*/ 1394148 h 1655898"/>
              <a:gd name="connsiteX35" fmla="*/ 1449958 w 1449958"/>
              <a:gd name="connsiteY35" fmla="*/ 672889 h 1655898"/>
              <a:gd name="connsiteX36" fmla="*/ 1449958 w 1449958"/>
              <a:gd name="connsiteY36" fmla="*/ 669913 h 1655898"/>
              <a:gd name="connsiteX37" fmla="*/ 832321 w 1449958"/>
              <a:gd name="connsiteY37" fmla="*/ 466948 h 1655898"/>
              <a:gd name="connsiteX38" fmla="*/ 832321 w 1449958"/>
              <a:gd name="connsiteY38" fmla="*/ 189942 h 1655898"/>
              <a:gd name="connsiteX39" fmla="*/ 1259458 w 1449958"/>
              <a:gd name="connsiteY39" fmla="*/ 617079 h 1655898"/>
              <a:gd name="connsiteX40" fmla="*/ 982452 w 1449958"/>
              <a:gd name="connsiteY40" fmla="*/ 617079 h 1655898"/>
              <a:gd name="connsiteX41" fmla="*/ 832321 w 1449958"/>
              <a:gd name="connsiteY41" fmla="*/ 466948 h 1655898"/>
              <a:gd name="connsiteX42" fmla="*/ 1338337 w 1449958"/>
              <a:gd name="connsiteY42" fmla="*/ 1393403 h 1655898"/>
              <a:gd name="connsiteX43" fmla="*/ 1188207 w 1449958"/>
              <a:gd name="connsiteY43" fmla="*/ 1543534 h 1655898"/>
              <a:gd name="connsiteX44" fmla="*/ 261751 w 1449958"/>
              <a:gd name="connsiteY44" fmla="*/ 1543534 h 1655898"/>
              <a:gd name="connsiteX45" fmla="*/ 111621 w 1449958"/>
              <a:gd name="connsiteY45" fmla="*/ 1393403 h 1655898"/>
              <a:gd name="connsiteX46" fmla="*/ 111621 w 1449958"/>
              <a:gd name="connsiteY46" fmla="*/ 261007 h 1655898"/>
              <a:gd name="connsiteX47" fmla="*/ 261751 w 1449958"/>
              <a:gd name="connsiteY47" fmla="*/ 110877 h 1655898"/>
              <a:gd name="connsiteX48" fmla="*/ 720700 w 1449958"/>
              <a:gd name="connsiteY48" fmla="*/ 110877 h 1655898"/>
              <a:gd name="connsiteX49" fmla="*/ 720700 w 1449958"/>
              <a:gd name="connsiteY49" fmla="*/ 466948 h 1655898"/>
              <a:gd name="connsiteX50" fmla="*/ 982452 w 1449958"/>
              <a:gd name="connsiteY50" fmla="*/ 728700 h 1655898"/>
              <a:gd name="connsiteX51" fmla="*/ 1338523 w 1449958"/>
              <a:gd name="connsiteY51" fmla="*/ 728700 h 1655898"/>
              <a:gd name="connsiteX52" fmla="*/ 1338523 w 1449958"/>
              <a:gd name="connsiteY52" fmla="*/ 1393403 h 1655898"/>
            </a:gdLst>
            <a:ahLst/>
            <a:cxnLst/>
            <a:rect l="l" t="t" r="r" b="b"/>
            <a:pathLst>
              <a:path w="1449958" h="1655898">
                <a:moveTo>
                  <a:pt x="1449958" y="669913"/>
                </a:moveTo>
                <a:cubicBezTo>
                  <a:pt x="1449958" y="668610"/>
                  <a:pt x="1449772" y="667308"/>
                  <a:pt x="1449586" y="666192"/>
                </a:cubicBezTo>
                <a:lnTo>
                  <a:pt x="1449586" y="665634"/>
                </a:lnTo>
                <a:cubicBezTo>
                  <a:pt x="1449214" y="663029"/>
                  <a:pt x="1448656" y="660425"/>
                  <a:pt x="1448098" y="658006"/>
                </a:cubicBezTo>
                <a:cubicBezTo>
                  <a:pt x="1447354" y="655402"/>
                  <a:pt x="1446423" y="652797"/>
                  <a:pt x="1445307" y="650379"/>
                </a:cubicBezTo>
                <a:cubicBezTo>
                  <a:pt x="1444749" y="649077"/>
                  <a:pt x="1444191" y="647960"/>
                  <a:pt x="1443633" y="646844"/>
                </a:cubicBezTo>
                <a:cubicBezTo>
                  <a:pt x="1443075" y="645728"/>
                  <a:pt x="1442331" y="644612"/>
                  <a:pt x="1441772" y="643496"/>
                </a:cubicBezTo>
                <a:cubicBezTo>
                  <a:pt x="1441587" y="643310"/>
                  <a:pt x="1441587" y="643124"/>
                  <a:pt x="1441400" y="643124"/>
                </a:cubicBezTo>
                <a:cubicBezTo>
                  <a:pt x="1440842" y="642193"/>
                  <a:pt x="1440098" y="641077"/>
                  <a:pt x="1439354" y="640147"/>
                </a:cubicBezTo>
                <a:cubicBezTo>
                  <a:pt x="1439354" y="640147"/>
                  <a:pt x="1439168" y="639961"/>
                  <a:pt x="1439168" y="639775"/>
                </a:cubicBezTo>
                <a:cubicBezTo>
                  <a:pt x="1438424" y="638845"/>
                  <a:pt x="1437680" y="637729"/>
                  <a:pt x="1436936" y="636798"/>
                </a:cubicBezTo>
                <a:lnTo>
                  <a:pt x="1436378" y="636240"/>
                </a:lnTo>
                <a:cubicBezTo>
                  <a:pt x="1435633" y="635310"/>
                  <a:pt x="1434703" y="634380"/>
                  <a:pt x="1433773" y="633450"/>
                </a:cubicBezTo>
                <a:lnTo>
                  <a:pt x="816136" y="15813"/>
                </a:lnTo>
                <a:cubicBezTo>
                  <a:pt x="815206" y="14883"/>
                  <a:pt x="814276" y="14139"/>
                  <a:pt x="813346" y="13208"/>
                </a:cubicBezTo>
                <a:lnTo>
                  <a:pt x="812788" y="12650"/>
                </a:lnTo>
                <a:lnTo>
                  <a:pt x="809997" y="10418"/>
                </a:lnTo>
                <a:cubicBezTo>
                  <a:pt x="809811" y="10418"/>
                  <a:pt x="809811" y="10232"/>
                  <a:pt x="809625" y="10232"/>
                </a:cubicBezTo>
                <a:cubicBezTo>
                  <a:pt x="808695" y="9488"/>
                  <a:pt x="807765" y="8930"/>
                  <a:pt x="806834" y="8372"/>
                </a:cubicBezTo>
                <a:cubicBezTo>
                  <a:pt x="806649" y="8186"/>
                  <a:pt x="806462" y="8186"/>
                  <a:pt x="806276" y="8000"/>
                </a:cubicBezTo>
                <a:cubicBezTo>
                  <a:pt x="805160" y="7255"/>
                  <a:pt x="804044" y="6697"/>
                  <a:pt x="802928" y="6139"/>
                </a:cubicBezTo>
                <a:lnTo>
                  <a:pt x="802742" y="6139"/>
                </a:lnTo>
                <a:cubicBezTo>
                  <a:pt x="801626" y="5581"/>
                  <a:pt x="800509" y="5023"/>
                  <a:pt x="799207" y="4465"/>
                </a:cubicBezTo>
                <a:lnTo>
                  <a:pt x="799021" y="4465"/>
                </a:lnTo>
                <a:cubicBezTo>
                  <a:pt x="796603" y="3349"/>
                  <a:pt x="793998" y="2418"/>
                  <a:pt x="791580" y="1860"/>
                </a:cubicBezTo>
                <a:lnTo>
                  <a:pt x="791394" y="1860"/>
                </a:lnTo>
                <a:cubicBezTo>
                  <a:pt x="788975" y="1116"/>
                  <a:pt x="786371" y="744"/>
                  <a:pt x="783766" y="372"/>
                </a:cubicBezTo>
                <a:lnTo>
                  <a:pt x="783022" y="372"/>
                </a:lnTo>
                <a:cubicBezTo>
                  <a:pt x="781720" y="186"/>
                  <a:pt x="780604" y="186"/>
                  <a:pt x="779301" y="0"/>
                </a:cubicBezTo>
                <a:lnTo>
                  <a:pt x="261751" y="0"/>
                </a:lnTo>
                <a:cubicBezTo>
                  <a:pt x="117388" y="0"/>
                  <a:pt x="0" y="117388"/>
                  <a:pt x="0" y="261751"/>
                </a:cubicBezTo>
                <a:lnTo>
                  <a:pt x="0" y="1394148"/>
                </a:lnTo>
                <a:cubicBezTo>
                  <a:pt x="0" y="1538511"/>
                  <a:pt x="117388" y="1655899"/>
                  <a:pt x="261751" y="1655899"/>
                </a:cubicBezTo>
                <a:lnTo>
                  <a:pt x="1188207" y="1655899"/>
                </a:lnTo>
                <a:cubicBezTo>
                  <a:pt x="1332570" y="1655899"/>
                  <a:pt x="1449958" y="1538511"/>
                  <a:pt x="1449958" y="1394148"/>
                </a:cubicBezTo>
                <a:lnTo>
                  <a:pt x="1449958" y="672889"/>
                </a:lnTo>
                <a:lnTo>
                  <a:pt x="1449958" y="669913"/>
                </a:lnTo>
                <a:close/>
                <a:moveTo>
                  <a:pt x="832321" y="466948"/>
                </a:moveTo>
                <a:lnTo>
                  <a:pt x="832321" y="189942"/>
                </a:lnTo>
                <a:lnTo>
                  <a:pt x="1259458" y="617079"/>
                </a:lnTo>
                <a:lnTo>
                  <a:pt x="982452" y="617079"/>
                </a:lnTo>
                <a:cubicBezTo>
                  <a:pt x="899666" y="617079"/>
                  <a:pt x="832321" y="549734"/>
                  <a:pt x="832321" y="466948"/>
                </a:cubicBezTo>
                <a:close/>
                <a:moveTo>
                  <a:pt x="1338337" y="1393403"/>
                </a:moveTo>
                <a:cubicBezTo>
                  <a:pt x="1338337" y="1476189"/>
                  <a:pt x="1270992" y="1543534"/>
                  <a:pt x="1188207" y="1543534"/>
                </a:cubicBezTo>
                <a:lnTo>
                  <a:pt x="261751" y="1543534"/>
                </a:lnTo>
                <a:cubicBezTo>
                  <a:pt x="178966" y="1543534"/>
                  <a:pt x="111621" y="1476189"/>
                  <a:pt x="111621" y="1393403"/>
                </a:cubicBezTo>
                <a:lnTo>
                  <a:pt x="111621" y="261007"/>
                </a:lnTo>
                <a:cubicBezTo>
                  <a:pt x="111621" y="178222"/>
                  <a:pt x="178966" y="110877"/>
                  <a:pt x="261751" y="110877"/>
                </a:cubicBezTo>
                <a:lnTo>
                  <a:pt x="720700" y="110877"/>
                </a:lnTo>
                <a:lnTo>
                  <a:pt x="720700" y="466948"/>
                </a:lnTo>
                <a:cubicBezTo>
                  <a:pt x="720700" y="611312"/>
                  <a:pt x="838088" y="728700"/>
                  <a:pt x="982452" y="728700"/>
                </a:cubicBezTo>
                <a:lnTo>
                  <a:pt x="1338523" y="728700"/>
                </a:lnTo>
                <a:lnTo>
                  <a:pt x="1338523" y="1393403"/>
                </a:ln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6" name="标题 1"/>
          <p:cNvSpPr txBox="1"/>
          <p:nvPr/>
        </p:nvSpPr>
        <p:spPr>
          <a:xfrm>
            <a:off x="10142700" y="2908053"/>
            <a:ext cx="469324" cy="425496"/>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7" name="标题 1"/>
          <p:cNvSpPr txBox="1"/>
          <p:nvPr/>
        </p:nvSpPr>
        <p:spPr>
          <a:xfrm>
            <a:off x="0" y="5988601"/>
            <a:ext cx="12192000" cy="710536"/>
          </a:xfrm>
          <a:custGeom>
            <a:avLst/>
            <a:gdLst>
              <a:gd name="connsiteX0" fmla="*/ 0 w 12192000"/>
              <a:gd name="connsiteY0" fmla="*/ 0 h 2548005"/>
              <a:gd name="connsiteX1" fmla="*/ 168614 w 12192000"/>
              <a:gd name="connsiteY1" fmla="*/ 119903 h 2548005"/>
              <a:gd name="connsiteX2" fmla="*/ 6096001 w 12192000"/>
              <a:gd name="connsiteY2" fmla="*/ 1930469 h 2548005"/>
              <a:gd name="connsiteX3" fmla="*/ 12023389 w 12192000"/>
              <a:gd name="connsiteY3" fmla="*/ 119903 h 2548005"/>
              <a:gd name="connsiteX4" fmla="*/ 12192000 w 12192000"/>
              <a:gd name="connsiteY4" fmla="*/ 1 h 2548005"/>
              <a:gd name="connsiteX5" fmla="*/ 12192000 w 12192000"/>
              <a:gd name="connsiteY5" fmla="*/ 2548005 h 2548005"/>
              <a:gd name="connsiteX6" fmla="*/ 0 w 12192000"/>
              <a:gd name="connsiteY6" fmla="*/ 2548005 h 2548005"/>
            </a:gdLst>
            <a:ahLst/>
            <a:cxnLst/>
            <a:rect l="l" t="t" r="r" b="b"/>
            <a:pathLst>
              <a:path w="12192000" h="2548005">
                <a:moveTo>
                  <a:pt x="0" y="0"/>
                </a:moveTo>
                <a:lnTo>
                  <a:pt x="168614" y="119903"/>
                </a:lnTo>
                <a:cubicBezTo>
                  <a:pt x="1860621" y="1263000"/>
                  <a:pt x="3900363" y="1930469"/>
                  <a:pt x="6096001" y="1930469"/>
                </a:cubicBezTo>
                <a:cubicBezTo>
                  <a:pt x="8291639" y="1930469"/>
                  <a:pt x="10331382" y="1263000"/>
                  <a:pt x="12023389" y="119903"/>
                </a:cubicBezTo>
                <a:lnTo>
                  <a:pt x="12192000" y="1"/>
                </a:lnTo>
                <a:lnTo>
                  <a:pt x="12192000" y="2548005"/>
                </a:lnTo>
                <a:lnTo>
                  <a:pt x="0" y="2548005"/>
                </a:lnTo>
                <a:close/>
              </a:path>
            </a:pathLst>
          </a:custGeom>
          <a:solidFill>
            <a:schemeClr val="accent1">
              <a:lumMod val="20000"/>
              <a:lumOff val="80000"/>
            </a:schemeClr>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0" y="6149231"/>
            <a:ext cx="12192000" cy="710537"/>
          </a:xfrm>
          <a:custGeom>
            <a:avLst/>
            <a:gdLst>
              <a:gd name="connsiteX0" fmla="*/ 0 w 12192000"/>
              <a:gd name="connsiteY0" fmla="*/ 0 h 2548005"/>
              <a:gd name="connsiteX1" fmla="*/ 168614 w 12192000"/>
              <a:gd name="connsiteY1" fmla="*/ 119903 h 2548005"/>
              <a:gd name="connsiteX2" fmla="*/ 6096001 w 12192000"/>
              <a:gd name="connsiteY2" fmla="*/ 1930469 h 2548005"/>
              <a:gd name="connsiteX3" fmla="*/ 12023389 w 12192000"/>
              <a:gd name="connsiteY3" fmla="*/ 119903 h 2548005"/>
              <a:gd name="connsiteX4" fmla="*/ 12192000 w 12192000"/>
              <a:gd name="connsiteY4" fmla="*/ 1 h 2548005"/>
              <a:gd name="connsiteX5" fmla="*/ 12192000 w 12192000"/>
              <a:gd name="connsiteY5" fmla="*/ 2548005 h 2548005"/>
              <a:gd name="connsiteX6" fmla="*/ 0 w 12192000"/>
              <a:gd name="connsiteY6" fmla="*/ 2548005 h 2548005"/>
            </a:gdLst>
            <a:ahLst/>
            <a:cxnLst/>
            <a:rect l="l" t="t" r="r" b="b"/>
            <a:pathLst>
              <a:path w="12192000" h="2548005">
                <a:moveTo>
                  <a:pt x="0" y="0"/>
                </a:moveTo>
                <a:lnTo>
                  <a:pt x="168614" y="119903"/>
                </a:lnTo>
                <a:cubicBezTo>
                  <a:pt x="1860621" y="1263000"/>
                  <a:pt x="3900363" y="1930469"/>
                  <a:pt x="6096001" y="1930469"/>
                </a:cubicBezTo>
                <a:cubicBezTo>
                  <a:pt x="8291639" y="1930469"/>
                  <a:pt x="10331382" y="1263000"/>
                  <a:pt x="12023389" y="119903"/>
                </a:cubicBezTo>
                <a:lnTo>
                  <a:pt x="12192000" y="1"/>
                </a:lnTo>
                <a:lnTo>
                  <a:pt x="12192000" y="2548005"/>
                </a:lnTo>
                <a:lnTo>
                  <a:pt x="0" y="2548005"/>
                </a:lnTo>
                <a:close/>
              </a:path>
            </a:pathLst>
          </a:custGeom>
          <a:gradFill>
            <a:gsLst>
              <a:gs pos="0">
                <a:schemeClr val="accent1">
                  <a:lumMod val="40000"/>
                  <a:lumOff val="60000"/>
                  <a:alpha val="100000"/>
                </a:schemeClr>
              </a:gs>
              <a:gs pos="53000">
                <a:schemeClr val="accent1">
                  <a:lumMod val="60000"/>
                  <a:lumOff val="40000"/>
                  <a:alpha val="100000"/>
                </a:schemeClr>
              </a:gs>
              <a:gs pos="100000">
                <a:schemeClr val="accent1">
                  <a:alpha val="100000"/>
                </a:schemeClr>
              </a:gs>
            </a:gsLst>
            <a:lin ang="10800000" scaled="0"/>
          </a:gra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Jiangsu (Su)</a:t>
            </a:r>
            <a:endParaRPr kumimoji="1" lang="zh-CN" altLang="en-US"/>
          </a:p>
        </p:txBody>
      </p:sp>
      <p:pic>
        <p:nvPicPr>
          <p:cNvPr id="28" name="图片 27">
            <a:extLst>
              <a:ext uri="{FF2B5EF4-FFF2-40B4-BE49-F238E27FC236}">
                <a16:creationId xmlns:a16="http://schemas.microsoft.com/office/drawing/2014/main" id="{694A2692-FBDB-7BA5-0971-2D0357425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21" y="2413251"/>
            <a:ext cx="4913688" cy="2631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文本框 26">
            <a:extLst>
              <a:ext uri="{FF2B5EF4-FFF2-40B4-BE49-F238E27FC236}">
                <a16:creationId xmlns:a16="http://schemas.microsoft.com/office/drawing/2014/main" id="{D42EC6F1-167C-E87E-2666-7E1D3534D00A}"/>
              </a:ext>
            </a:extLst>
          </p:cNvPr>
          <p:cNvSpPr txBox="1"/>
          <p:nvPr/>
        </p:nvSpPr>
        <p:spPr>
          <a:xfrm>
            <a:off x="964135" y="5274953"/>
            <a:ext cx="3761145" cy="369332"/>
          </a:xfrm>
          <a:prstGeom prst="rect">
            <a:avLst/>
          </a:prstGeom>
          <a:noFill/>
        </p:spPr>
        <p:txBody>
          <a:bodyPr wrap="square" rtlCol="0">
            <a:spAutoFit/>
          </a:bodyPr>
          <a:lstStyle/>
          <a:p>
            <a:pPr algn="l"/>
            <a:r>
              <a:rPr lang="en-US" altLang="zh-CN" b="1" i="0">
                <a:solidFill>
                  <a:srgbClr val="404040"/>
                </a:solidFill>
                <a:effectLst/>
                <a:latin typeface="Inter"/>
              </a:rPr>
              <a:t>Squirrel-Shaped Mandarin Fish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dirty="0"/>
          </a:p>
        </p:txBody>
      </p:sp>
      <p:sp>
        <p:nvSpPr>
          <p:cNvPr id="3" name="标题 1"/>
          <p:cNvSpPr txBox="1"/>
          <p:nvPr/>
        </p:nvSpPr>
        <p:spPr>
          <a:xfrm>
            <a:off x="11558007" y="20218"/>
            <a:ext cx="444222" cy="444220"/>
          </a:xfrm>
          <a:prstGeom prst="ellipse">
            <a:avLst/>
          </a:prstGeom>
          <a:solidFill>
            <a:schemeClr val="accent1"/>
          </a:solidFill>
          <a:ln cap="rnd">
            <a:noFill/>
            <a:prstDash val="solid"/>
            <a:round/>
            <a:headEnd/>
            <a:tailEnd/>
          </a:ln>
          <a:effectLst>
            <a:outerShdw blurRad="254000" dist="127000" algn="ctr" rotWithShape="0">
              <a:schemeClr val="accent1">
                <a:alpha val="32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6897574" y="219975"/>
            <a:ext cx="4914884" cy="3328988"/>
          </a:xfrm>
          <a:prstGeom prst="roundRect">
            <a:avLst>
              <a:gd name="adj" fmla="val 4347"/>
            </a:avLst>
          </a:prstGeom>
          <a:solidFill>
            <a:schemeClr val="bg1"/>
          </a:solidFill>
          <a:ln w="12700" cap="rnd">
            <a:noFill/>
            <a:round/>
            <a:headEnd/>
            <a:tailEnd/>
          </a:ln>
          <a:effectLst>
            <a:outerShdw blurRad="254000" dist="127000" algn="ctr" rotWithShape="0">
              <a:schemeClr val="bg1">
                <a:lumMod val="65000"/>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9306328" y="809213"/>
            <a:ext cx="446048" cy="446048"/>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ahLst/>
            <a:cxn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accent1"/>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6" name="标题 1"/>
          <p:cNvSpPr txBox="1"/>
          <p:nvPr/>
        </p:nvSpPr>
        <p:spPr>
          <a:xfrm>
            <a:off x="7387480" y="1057045"/>
            <a:ext cx="4285685" cy="722106"/>
          </a:xfrm>
          <a:prstGeom prst="rect">
            <a:avLst/>
          </a:prstGeom>
          <a:noFill/>
          <a:ln cap="sq">
            <a:noFill/>
          </a:ln>
          <a:effectLst/>
        </p:spPr>
        <p:txBody>
          <a:bodyPr vert="horz" wrap="square" lIns="0" tIns="0" rIns="0" bIns="0" rtlCol="0" anchor="b"/>
          <a:lstStyle/>
          <a:p>
            <a:pPr algn="ctr">
              <a:lnSpc>
                <a:spcPct val="130000"/>
              </a:lnSpc>
            </a:pPr>
            <a:r>
              <a:rPr kumimoji="1" lang="en-US" altLang="zh-CN" sz="1600" dirty="0">
                <a:ln w="12700">
                  <a:noFill/>
                </a:ln>
                <a:solidFill>
                  <a:srgbClr val="000000">
                    <a:alpha val="100000"/>
                  </a:srgbClr>
                </a:solidFill>
                <a:latin typeface="Source Han Sans CN Bold"/>
                <a:ea typeface="Source Han Sans CN Bold"/>
                <a:cs typeface="Source Han Sans CN Bold"/>
              </a:rPr>
              <a:t>Unique</a:t>
            </a:r>
            <a:endParaRPr kumimoji="1" lang="zh-CN" altLang="en-US" dirty="0"/>
          </a:p>
        </p:txBody>
      </p:sp>
      <p:sp>
        <p:nvSpPr>
          <p:cNvPr id="7" name="标题 1"/>
          <p:cNvSpPr txBox="1"/>
          <p:nvPr/>
        </p:nvSpPr>
        <p:spPr>
          <a:xfrm>
            <a:off x="7279285" y="1816881"/>
            <a:ext cx="4285685" cy="1377158"/>
          </a:xfrm>
          <a:prstGeom prst="rect">
            <a:avLst/>
          </a:prstGeom>
          <a:noFill/>
          <a:ln>
            <a:noFill/>
          </a:ln>
        </p:spPr>
        <p:txBody>
          <a:bodyPr vert="horz" wrap="square" lIns="0" tIns="0" rIns="0" bIns="0" rtlCol="0" anchor="t"/>
          <a:lstStyle/>
          <a:p>
            <a:pPr algn="ctr">
              <a:lnSpc>
                <a:spcPct val="150000"/>
              </a:lnSpc>
            </a:pPr>
            <a:r>
              <a:rPr kumimoji="1" lang="en-US" altLang="zh-CN" sz="1160" dirty="0">
                <a:ln w="12700">
                  <a:noFill/>
                </a:ln>
                <a:solidFill>
                  <a:srgbClr val="000000">
                    <a:alpha val="100000"/>
                  </a:srgbClr>
                </a:solidFill>
                <a:latin typeface="Source Han Sans"/>
                <a:ea typeface="Source Han Sans"/>
                <a:cs typeface="Source Han Sans"/>
              </a:rPr>
              <a:t>Fujian cuisine often </a:t>
            </a:r>
            <a:r>
              <a:rPr kumimoji="1" lang="en-US" altLang="zh-CN" sz="1160" b="1" dirty="0">
                <a:ln w="12700">
                  <a:noFill/>
                </a:ln>
                <a:solidFill>
                  <a:schemeClr val="accent1">
                    <a:lumMod val="60000"/>
                    <a:lumOff val="40000"/>
                  </a:schemeClr>
                </a:solidFill>
                <a:latin typeface="Source Han Sans"/>
                <a:ea typeface="Source Han Sans"/>
                <a:cs typeface="Source Han Sans"/>
              </a:rPr>
              <a:t>uses red yeast rice for fermentation, giving dishes a unique color and flavor</a:t>
            </a:r>
            <a:r>
              <a:rPr kumimoji="1" lang="en-US" altLang="zh-CN" sz="1160" dirty="0">
                <a:ln w="12700">
                  <a:noFill/>
                </a:ln>
                <a:solidFill>
                  <a:srgbClr val="000000">
                    <a:alpha val="100000"/>
                  </a:srgbClr>
                </a:solidFill>
                <a:latin typeface="Source Han Sans"/>
                <a:ea typeface="Source Han Sans"/>
                <a:cs typeface="Source Han Sans"/>
              </a:rPr>
              <a:t>. Buddha Jumps Over the Wall is a nutritious dish combining various delicacies.
For example, Fujian cuisine </a:t>
            </a:r>
            <a:r>
              <a:rPr kumimoji="1" lang="en-US" altLang="zh-CN" sz="1160" b="1" dirty="0">
                <a:ln w="12700">
                  <a:noFill/>
                </a:ln>
                <a:solidFill>
                  <a:schemeClr val="accent1">
                    <a:lumMod val="60000"/>
                    <a:lumOff val="40000"/>
                  </a:schemeClr>
                </a:solidFill>
                <a:latin typeface="Source Han Sans"/>
                <a:ea typeface="Source Han Sans"/>
                <a:cs typeface="Source Han Sans"/>
              </a:rPr>
              <a:t>focuses on precise cooking techniques to retain the freshness of ingredients</a:t>
            </a:r>
            <a:r>
              <a:rPr kumimoji="1" lang="en-US" altLang="zh-CN" sz="1160" dirty="0">
                <a:ln w="12700">
                  <a:noFill/>
                </a:ln>
                <a:solidFill>
                  <a:srgbClr val="000000">
                    <a:alpha val="100000"/>
                  </a:srgbClr>
                </a:solidFill>
                <a:latin typeface="Source Han Sans"/>
                <a:ea typeface="Source Han Sans"/>
                <a:cs typeface="Source Han Sans"/>
              </a:rPr>
              <a:t>, resulting in dishes that are fresh and nutritious.</a:t>
            </a:r>
            <a:endParaRPr kumimoji="1" lang="zh-CN" altLang="en-US" dirty="0"/>
          </a:p>
        </p:txBody>
      </p:sp>
      <p:sp>
        <p:nvSpPr>
          <p:cNvPr id="8" name="标题 1"/>
          <p:cNvSpPr txBox="1"/>
          <p:nvPr/>
        </p:nvSpPr>
        <p:spPr>
          <a:xfrm>
            <a:off x="6915194" y="3337554"/>
            <a:ext cx="444222" cy="444220"/>
          </a:xfrm>
          <a:prstGeom prst="ellipse">
            <a:avLst/>
          </a:prstGeom>
          <a:solidFill>
            <a:schemeClr val="accent2"/>
          </a:solidFill>
          <a:ln cap="rnd">
            <a:noFill/>
            <a:prstDash val="solid"/>
            <a:round/>
            <a:headEnd/>
            <a:tailEnd/>
          </a:ln>
          <a:effectLst>
            <a:outerShdw blurRad="254000" dist="127000" algn="ctr" rotWithShape="0">
              <a:schemeClr val="accent2">
                <a:alpha val="32000"/>
              </a:schemeClr>
            </a:outerShdw>
          </a:effectLst>
        </p:spPr>
        <p:txBody>
          <a:bodyPr vert="horz" wrap="square" lIns="91440" tIns="45720" rIns="91440" bIns="45720" rtlCol="0" anchor="ctr"/>
          <a:lstStyle/>
          <a:p>
            <a:pPr algn="ctr">
              <a:lnSpc>
                <a:spcPct val="110000"/>
              </a:lnSpc>
            </a:pPr>
            <a:endParaRPr kumimoji="1" lang="zh-CN" altLang="en-US" dirty="0"/>
          </a:p>
        </p:txBody>
      </p:sp>
      <p:sp>
        <p:nvSpPr>
          <p:cNvPr id="9" name="标题 1"/>
          <p:cNvSpPr txBox="1"/>
          <p:nvPr/>
        </p:nvSpPr>
        <p:spPr>
          <a:xfrm>
            <a:off x="7072882" y="3517658"/>
            <a:ext cx="4914884" cy="3328988"/>
          </a:xfrm>
          <a:prstGeom prst="roundRect">
            <a:avLst>
              <a:gd name="adj" fmla="val 4347"/>
            </a:avLst>
          </a:prstGeom>
          <a:solidFill>
            <a:schemeClr val="bg1"/>
          </a:solidFill>
          <a:ln w="12700" cap="rnd">
            <a:noFill/>
            <a:round/>
            <a:headEnd/>
            <a:tailEnd/>
          </a:ln>
          <a:effectLst>
            <a:outerShdw blurRad="254000" dist="127000" algn="ctr" rotWithShape="0">
              <a:schemeClr val="bg1">
                <a:lumMod val="65000"/>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9265707" y="4196202"/>
            <a:ext cx="446048" cy="390509"/>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ahLst/>
            <a:cxn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solidFill>
            <a:schemeClr val="accent2"/>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11" name="标题 1"/>
          <p:cNvSpPr txBox="1"/>
          <p:nvPr/>
        </p:nvSpPr>
        <p:spPr>
          <a:xfrm>
            <a:off x="7387481" y="4391457"/>
            <a:ext cx="4285685" cy="722106"/>
          </a:xfrm>
          <a:prstGeom prst="rect">
            <a:avLst/>
          </a:prstGeom>
          <a:noFill/>
          <a:ln cap="sq">
            <a:noFill/>
          </a:ln>
          <a:effectLst/>
        </p:spPr>
        <p:txBody>
          <a:bodyPr vert="horz" wrap="square" lIns="0" tIns="0" rIns="0" bIns="0" rtlCol="0" anchor="b"/>
          <a:lstStyle/>
          <a:p>
            <a:pPr algn="ctr">
              <a:lnSpc>
                <a:spcPct val="130000"/>
              </a:lnSpc>
            </a:pPr>
            <a:r>
              <a:rPr kumimoji="1" lang="en-US" altLang="zh-CN" sz="1600" dirty="0">
                <a:ln w="12700">
                  <a:noFill/>
                </a:ln>
                <a:solidFill>
                  <a:srgbClr val="000000">
                    <a:alpha val="100000"/>
                  </a:srgbClr>
                </a:solidFill>
                <a:latin typeface="Source Han Sans CN Bold"/>
                <a:ea typeface="Source Han Sans CN Bold"/>
                <a:cs typeface="Source Han Sans CN Bold"/>
              </a:rPr>
              <a:t>Legend</a:t>
            </a:r>
            <a:endParaRPr kumimoji="1" lang="zh-CN" altLang="en-US" dirty="0"/>
          </a:p>
        </p:txBody>
      </p:sp>
      <p:sp>
        <p:nvSpPr>
          <p:cNvPr id="12" name="标题 1"/>
          <p:cNvSpPr txBox="1"/>
          <p:nvPr/>
        </p:nvSpPr>
        <p:spPr>
          <a:xfrm>
            <a:off x="7556158" y="5179382"/>
            <a:ext cx="4285685" cy="1377158"/>
          </a:xfrm>
          <a:prstGeom prst="rect">
            <a:avLst/>
          </a:prstGeom>
          <a:noFill/>
          <a:ln>
            <a:noFill/>
          </a:ln>
        </p:spPr>
        <p:txBody>
          <a:bodyPr vert="horz" wrap="square" lIns="0" tIns="0" rIns="0" bIns="0" rtlCol="0" anchor="t"/>
          <a:lstStyle/>
          <a:p>
            <a:pPr algn="ctr">
              <a:lnSpc>
                <a:spcPct val="150000"/>
              </a:lnSpc>
            </a:pPr>
            <a:r>
              <a:rPr kumimoji="1" lang="en-US" altLang="zh-CN" sz="1160" dirty="0">
                <a:ln w="12700">
                  <a:noFill/>
                </a:ln>
                <a:solidFill>
                  <a:srgbClr val="000000">
                    <a:alpha val="100000"/>
                  </a:srgbClr>
                </a:solidFill>
                <a:latin typeface="Source Han Sans"/>
                <a:ea typeface="Source Han Sans"/>
                <a:cs typeface="Source Han Sans"/>
              </a:rPr>
              <a:t>The aroma of Buddha Jumps Over the Wall is so enticing that it is said to make monks jump over walls. Fujian cuisine has a long history and rich cultural heritage.
For example, Fujian cuisine focuses on precise cooking techniques to retain the freshness of ingredients, resulting in dishes that are fresh and nutritious.</a:t>
            </a:r>
            <a:endParaRPr kumimoji="1" lang="zh-CN" altLang="en-US" dirty="0"/>
          </a:p>
        </p:txBody>
      </p:sp>
      <p:sp>
        <p:nvSpPr>
          <p:cNvPr id="13"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Fujian (Min)</a:t>
            </a:r>
            <a:endParaRPr kumimoji="1" lang="zh-CN" altLang="en-US"/>
          </a:p>
        </p:txBody>
      </p:sp>
      <p:pic>
        <p:nvPicPr>
          <p:cNvPr id="22" name="图片 21">
            <a:extLst>
              <a:ext uri="{FF2B5EF4-FFF2-40B4-BE49-F238E27FC236}">
                <a16:creationId xmlns:a16="http://schemas.microsoft.com/office/drawing/2014/main" id="{A43A65F6-1890-EB59-6D72-EDB74E802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11" y="2194564"/>
            <a:ext cx="4900207" cy="32647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文本框 20">
            <a:extLst>
              <a:ext uri="{FF2B5EF4-FFF2-40B4-BE49-F238E27FC236}">
                <a16:creationId xmlns:a16="http://schemas.microsoft.com/office/drawing/2014/main" id="{4F306904-81D3-043B-D3E5-1DFACB6A560C}"/>
              </a:ext>
            </a:extLst>
          </p:cNvPr>
          <p:cNvSpPr txBox="1"/>
          <p:nvPr/>
        </p:nvSpPr>
        <p:spPr>
          <a:xfrm>
            <a:off x="1759840" y="5697145"/>
            <a:ext cx="3553202" cy="646331"/>
          </a:xfrm>
          <a:prstGeom prst="rect">
            <a:avLst/>
          </a:prstGeom>
          <a:noFill/>
        </p:spPr>
        <p:txBody>
          <a:bodyPr wrap="square" rtlCol="0">
            <a:spAutoFit/>
          </a:bodyPr>
          <a:lstStyle/>
          <a:p>
            <a:r>
              <a:rPr lang="en-US" altLang="zh-CN" b="1" i="0" dirty="0">
                <a:solidFill>
                  <a:srgbClr val="333333"/>
                </a:solidFill>
                <a:effectLst/>
                <a:latin typeface="-apple-system"/>
              </a:rPr>
              <a:t>Steamed Abalone with Shark’s Fin and Fish Maw in Broth</a:t>
            </a:r>
            <a:endParaRPr lang="zh-CN" alt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1181790" y="1363579"/>
            <a:ext cx="9748699" cy="1860088"/>
          </a:xfrm>
          <a:prstGeom prst="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1181792" y="1363579"/>
            <a:ext cx="143085" cy="1860088"/>
          </a:xfrm>
          <a:prstGeom prst="rect">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3224144" y="1831392"/>
            <a:ext cx="7364670" cy="1281165"/>
          </a:xfrm>
          <a:prstGeom prst="rect">
            <a:avLst/>
          </a:prstGeom>
          <a:noFill/>
          <a:ln cap="sq">
            <a:noFill/>
          </a:ln>
        </p:spPr>
        <p:txBody>
          <a:bodyPr vert="horz" wrap="square" lIns="0" tIns="0" rIns="0" bIns="0" rtlCol="0" anchor="t"/>
          <a:lstStyle/>
          <a:p>
            <a:pPr algn="l">
              <a:lnSpc>
                <a:spcPct val="150000"/>
              </a:lnSpc>
            </a:pPr>
            <a:r>
              <a:rPr kumimoji="1" lang="en-US" altLang="zh-CN" sz="1400" dirty="0">
                <a:ln w="12700">
                  <a:noFill/>
                </a:ln>
                <a:solidFill>
                  <a:srgbClr val="262626">
                    <a:alpha val="100000"/>
                  </a:srgbClr>
                </a:solidFill>
                <a:latin typeface="Source Han Sans"/>
                <a:ea typeface="Source Han Sans"/>
                <a:cs typeface="Source Han Sans"/>
              </a:rPr>
              <a:t>Zhejiang cuisine is known for </a:t>
            </a:r>
            <a:r>
              <a:rPr kumimoji="1" lang="en-US" altLang="zh-CN" sz="1400" b="1" dirty="0">
                <a:ln w="12700">
                  <a:noFill/>
                </a:ln>
                <a:solidFill>
                  <a:schemeClr val="accent1">
                    <a:lumMod val="60000"/>
                    <a:lumOff val="40000"/>
                  </a:schemeClr>
                </a:solidFill>
                <a:latin typeface="Source Han Sans"/>
                <a:ea typeface="Source Han Sans"/>
                <a:cs typeface="Source Han Sans"/>
              </a:rPr>
              <a:t>its freshwater delicacies</a:t>
            </a:r>
            <a:r>
              <a:rPr kumimoji="1" lang="en-US" altLang="zh-CN" sz="1400" dirty="0">
                <a:ln w="12700">
                  <a:noFill/>
                </a:ln>
                <a:solidFill>
                  <a:srgbClr val="262626">
                    <a:alpha val="100000"/>
                  </a:srgbClr>
                </a:solidFill>
                <a:latin typeface="Source Han Sans"/>
                <a:ea typeface="Source Han Sans"/>
                <a:cs typeface="Source Han Sans"/>
              </a:rPr>
              <a:t>, such as West Lake Fish in Vinegar Gravy, which </a:t>
            </a:r>
            <a:r>
              <a:rPr kumimoji="1" lang="en-US" altLang="zh-CN" sz="1400" dirty="0">
                <a:ln w="12700">
                  <a:noFill/>
                </a:ln>
                <a:latin typeface="Source Han Sans"/>
                <a:ea typeface="Source Han Sans"/>
                <a:cs typeface="Source Han Sans"/>
              </a:rPr>
              <a:t>is sour and refreshing with a delicate taste.</a:t>
            </a:r>
            <a:r>
              <a:rPr kumimoji="1" lang="en-US" altLang="zh-CN" sz="1400" dirty="0">
                <a:ln w="12700">
                  <a:noFill/>
                </a:ln>
                <a:solidFill>
                  <a:srgbClr val="262626">
                    <a:alpha val="100000"/>
                  </a:srgbClr>
                </a:solidFill>
                <a:latin typeface="Source Han Sans"/>
                <a:ea typeface="Source Han Sans"/>
                <a:cs typeface="Source Han Sans"/>
              </a:rPr>
              <a:t>
For example, Zhejiang cuisine </a:t>
            </a:r>
            <a:r>
              <a:rPr kumimoji="1" lang="en-US" altLang="zh-CN" sz="1400" b="1" dirty="0">
                <a:ln w="12700">
                  <a:noFill/>
                </a:ln>
                <a:solidFill>
                  <a:schemeClr val="accent1">
                    <a:lumMod val="60000"/>
                    <a:lumOff val="40000"/>
                  </a:schemeClr>
                </a:solidFill>
                <a:latin typeface="Source Han Sans"/>
                <a:ea typeface="Source Han Sans"/>
                <a:cs typeface="Source Han Sans"/>
              </a:rPr>
              <a:t>focuses on precise cooking techniques to retain the freshness of ingredients</a:t>
            </a:r>
            <a:r>
              <a:rPr kumimoji="1" lang="en-US" altLang="zh-CN" sz="1400" dirty="0">
                <a:ln w="12700">
                  <a:noFill/>
                </a:ln>
                <a:solidFill>
                  <a:srgbClr val="262626">
                    <a:alpha val="100000"/>
                  </a:srgbClr>
                </a:solidFill>
                <a:latin typeface="Source Han Sans"/>
                <a:ea typeface="Source Han Sans"/>
                <a:cs typeface="Source Han Sans"/>
              </a:rPr>
              <a:t>, resulting in dishes that are fresh and nutritious.</a:t>
            </a:r>
            <a:endParaRPr kumimoji="1"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1391897" y="1433173"/>
            <a:ext cx="1644023" cy="1720901"/>
          </a:xfrm>
          <a:custGeom>
            <a:avLst/>
            <a:gdLst/>
            <a:ahLst/>
            <a:cxnLst/>
            <a:rect l="l" t="t" r="r" b="b"/>
            <a:pathLst>
              <a:path w="1644023" h="1720901">
                <a:moveTo>
                  <a:pt x="0" y="0"/>
                </a:moveTo>
                <a:lnTo>
                  <a:pt x="1644023" y="0"/>
                </a:lnTo>
                <a:lnTo>
                  <a:pt x="1644023" y="1720901"/>
                </a:lnTo>
                <a:lnTo>
                  <a:pt x="0" y="1720901"/>
                </a:lnTo>
                <a:close/>
              </a:path>
            </a:pathLst>
          </a:custGeom>
          <a:noFill/>
          <a:ln>
            <a:noFill/>
          </a:ln>
        </p:spPr>
      </p:pic>
      <p:sp>
        <p:nvSpPr>
          <p:cNvPr id="7" name="标题 1"/>
          <p:cNvSpPr txBox="1"/>
          <p:nvPr/>
        </p:nvSpPr>
        <p:spPr>
          <a:xfrm>
            <a:off x="10358272" y="2519867"/>
            <a:ext cx="639238" cy="820902"/>
          </a:xfrm>
          <a:prstGeom prst="rect">
            <a:avLst/>
          </a:prstGeom>
          <a:noFill/>
          <a:ln>
            <a:noFill/>
          </a:ln>
        </p:spPr>
        <p:txBody>
          <a:bodyPr vert="horz" wrap="square" lIns="0" tIns="0" rIns="0" bIns="0" rtlCol="0" anchor="t"/>
          <a:lstStyle/>
          <a:p>
            <a:pPr algn="ctr">
              <a:lnSpc>
                <a:spcPct val="130000"/>
              </a:lnSpc>
            </a:pPr>
            <a:r>
              <a:rPr kumimoji="1" lang="en-US" altLang="zh-CN" sz="6000">
                <a:ln w="12700">
                  <a:solidFill>
                    <a:srgbClr val="0068BF">
                      <a:alpha val="100000"/>
                    </a:srgbClr>
                  </a:solidFill>
                </a:ln>
                <a:solidFill>
                  <a:srgbClr val="FFFFFF">
                    <a:alpha val="100000"/>
                  </a:srgbClr>
                </a:solidFill>
                <a:latin typeface="Source Han Sans"/>
                <a:ea typeface="Source Han Sans"/>
                <a:cs typeface="Source Han Sans"/>
              </a:rPr>
              <a:t>”</a:t>
            </a:r>
            <a:endParaRPr kumimoji="1" lang="zh-CN" altLang="en-US"/>
          </a:p>
        </p:txBody>
      </p:sp>
      <p:sp>
        <p:nvSpPr>
          <p:cNvPr id="8" name="标题 1"/>
          <p:cNvSpPr txBox="1"/>
          <p:nvPr/>
        </p:nvSpPr>
        <p:spPr>
          <a:xfrm>
            <a:off x="3219260" y="1489556"/>
            <a:ext cx="7364670" cy="275534"/>
          </a:xfrm>
          <a:prstGeom prst="rect">
            <a:avLst/>
          </a:prstGeom>
          <a:noFill/>
          <a:ln cap="sq">
            <a:noFill/>
          </a:ln>
        </p:spPr>
        <p:txBody>
          <a:bodyPr vert="horz" wrap="square" lIns="0" tIns="0" rIns="0" bIns="0" rtlCol="0" anchor="b"/>
          <a:lstStyle/>
          <a:p>
            <a:pPr algn="l">
              <a:lnSpc>
                <a:spcPct val="130000"/>
              </a:lnSpc>
            </a:pPr>
            <a:r>
              <a:rPr kumimoji="1" lang="en-US" altLang="zh-CN" sz="1600">
                <a:ln w="12700">
                  <a:noFill/>
                </a:ln>
                <a:solidFill>
                  <a:srgbClr val="C00000">
                    <a:alpha val="100000"/>
                  </a:srgbClr>
                </a:solidFill>
                <a:latin typeface="Source Han Sans CN Bold"/>
                <a:ea typeface="Source Han Sans CN Bold"/>
                <a:cs typeface="Source Han Sans CN Bold"/>
              </a:rPr>
              <a:t>Essence</a:t>
            </a:r>
            <a:endParaRPr kumimoji="1" lang="zh-CN" altLang="en-US"/>
          </a:p>
        </p:txBody>
      </p:sp>
      <p:sp>
        <p:nvSpPr>
          <p:cNvPr id="9" name="标题 1"/>
          <p:cNvSpPr txBox="1"/>
          <p:nvPr/>
        </p:nvSpPr>
        <p:spPr>
          <a:xfrm>
            <a:off x="1181790" y="3736395"/>
            <a:ext cx="9748699" cy="1860088"/>
          </a:xfrm>
          <a:prstGeom prst="rect">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1181792" y="3736395"/>
            <a:ext cx="143085" cy="1860088"/>
          </a:xfrm>
          <a:prstGeom prst="rect">
            <a:avLst/>
          </a:prstGeom>
          <a:solidFill>
            <a:schemeClr val="accent1"/>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3224144" y="4204208"/>
            <a:ext cx="7364670" cy="1281165"/>
          </a:xfrm>
          <a:prstGeom prst="rect">
            <a:avLst/>
          </a:prstGeom>
          <a:noFill/>
          <a:ln cap="sq">
            <a:noFill/>
          </a:ln>
        </p:spPr>
        <p:txBody>
          <a:bodyPr vert="horz" wrap="square" lIns="0" tIns="0" rIns="0" bIns="0" rtlCol="0" anchor="t"/>
          <a:lstStyle/>
          <a:p>
            <a:pPr algn="l">
              <a:lnSpc>
                <a:spcPct val="150000"/>
              </a:lnSpc>
            </a:pPr>
            <a:r>
              <a:rPr kumimoji="1" lang="en-US" altLang="zh-CN" sz="1400">
                <a:ln w="12700">
                  <a:noFill/>
                </a:ln>
                <a:solidFill>
                  <a:srgbClr val="262626">
                    <a:alpha val="100000"/>
                  </a:srgbClr>
                </a:solidFill>
                <a:latin typeface="Source Han Sans"/>
                <a:ea typeface="Source Han Sans"/>
                <a:cs typeface="Source Han Sans"/>
              </a:rPr>
              <a:t>Zhejiang cuisine originated from the royal recipes of the Southern Song Dynasty and has a long history. Dongpo Pork is a classic dish with a shiny red color and a rich flavor.
For example, Zhejiang cuisine focuses on precise cooking techniques to retain the freshness of ingredients, resulting in dishes that are fresh and nutritious.</a:t>
            </a:r>
            <a:endParaRPr kumimoji="1" lang="zh-CN" altLang="en-US"/>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a:stretch/>
        </p:blipFill>
        <p:spPr>
          <a:xfrm>
            <a:off x="1391897" y="3805989"/>
            <a:ext cx="1644023" cy="1720901"/>
          </a:xfrm>
          <a:custGeom>
            <a:avLst/>
            <a:gdLst/>
            <a:ahLst/>
            <a:cxnLst/>
            <a:rect l="l" t="t" r="r" b="b"/>
            <a:pathLst>
              <a:path w="1644023" h="1720901">
                <a:moveTo>
                  <a:pt x="0" y="0"/>
                </a:moveTo>
                <a:lnTo>
                  <a:pt x="1644023" y="0"/>
                </a:lnTo>
                <a:lnTo>
                  <a:pt x="1644023" y="1720901"/>
                </a:lnTo>
                <a:lnTo>
                  <a:pt x="0" y="1720901"/>
                </a:lnTo>
                <a:close/>
              </a:path>
            </a:pathLst>
          </a:custGeom>
          <a:noFill/>
          <a:ln>
            <a:noFill/>
          </a:ln>
        </p:spPr>
      </p:pic>
      <p:sp>
        <p:nvSpPr>
          <p:cNvPr id="13" name="标题 1"/>
          <p:cNvSpPr txBox="1"/>
          <p:nvPr/>
        </p:nvSpPr>
        <p:spPr>
          <a:xfrm>
            <a:off x="10358272" y="4892683"/>
            <a:ext cx="639238" cy="820902"/>
          </a:xfrm>
          <a:prstGeom prst="rect">
            <a:avLst/>
          </a:prstGeom>
          <a:noFill/>
          <a:ln>
            <a:noFill/>
          </a:ln>
        </p:spPr>
        <p:txBody>
          <a:bodyPr vert="horz" wrap="square" lIns="0" tIns="0" rIns="0" bIns="0" rtlCol="0" anchor="t"/>
          <a:lstStyle/>
          <a:p>
            <a:pPr algn="ctr">
              <a:lnSpc>
                <a:spcPct val="130000"/>
              </a:lnSpc>
            </a:pPr>
            <a:r>
              <a:rPr kumimoji="1" lang="en-US" altLang="zh-CN" sz="6000">
                <a:ln w="12700">
                  <a:solidFill>
                    <a:srgbClr val="0068BF">
                      <a:alpha val="100000"/>
                    </a:srgbClr>
                  </a:solidFill>
                </a:ln>
                <a:solidFill>
                  <a:srgbClr val="FFFFFF">
                    <a:alpha val="100000"/>
                  </a:srgbClr>
                </a:solidFill>
                <a:latin typeface="Source Han Sans"/>
                <a:ea typeface="Source Han Sans"/>
                <a:cs typeface="Source Han Sans"/>
              </a:rPr>
              <a:t>”</a:t>
            </a:r>
            <a:endParaRPr kumimoji="1" lang="zh-CN" altLang="en-US"/>
          </a:p>
        </p:txBody>
      </p:sp>
      <p:sp>
        <p:nvSpPr>
          <p:cNvPr id="14" name="标题 1"/>
          <p:cNvSpPr txBox="1"/>
          <p:nvPr/>
        </p:nvSpPr>
        <p:spPr>
          <a:xfrm>
            <a:off x="3219260" y="3862372"/>
            <a:ext cx="7364670" cy="275534"/>
          </a:xfrm>
          <a:prstGeom prst="rect">
            <a:avLst/>
          </a:prstGeom>
          <a:noFill/>
          <a:ln cap="sq">
            <a:noFill/>
          </a:ln>
        </p:spPr>
        <p:txBody>
          <a:bodyPr vert="horz" wrap="square" lIns="0" tIns="0" rIns="0" bIns="0" rtlCol="0" anchor="b"/>
          <a:lstStyle/>
          <a:p>
            <a:pPr algn="l">
              <a:lnSpc>
                <a:spcPct val="130000"/>
              </a:lnSpc>
            </a:pPr>
            <a:r>
              <a:rPr kumimoji="1" lang="en-US" altLang="zh-CN" sz="1600">
                <a:ln w="12700">
                  <a:noFill/>
                </a:ln>
                <a:solidFill>
                  <a:srgbClr val="C00000">
                    <a:alpha val="100000"/>
                  </a:srgbClr>
                </a:solidFill>
                <a:latin typeface="Source Han Sans CN Bold"/>
                <a:ea typeface="Source Han Sans CN Bold"/>
                <a:cs typeface="Source Han Sans CN Bold"/>
              </a:rPr>
              <a:t>History</a:t>
            </a:r>
            <a:endParaRPr kumimoji="1" lang="zh-CN" altLang="en-US"/>
          </a:p>
        </p:txBody>
      </p:sp>
      <p:sp>
        <p:nvSpPr>
          <p:cNvPr id="15"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Zhejiang (Zhe)</a:t>
            </a:r>
            <a:endParaRPr kumimoji="1"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3992347" y="1018988"/>
            <a:ext cx="3729808" cy="2126405"/>
          </a:xfrm>
          <a:custGeom>
            <a:avLst/>
            <a:gdLst>
              <a:gd name="connsiteX0" fmla="*/ 2079674 w 3729808"/>
              <a:gd name="connsiteY0" fmla="*/ 502 h 2126405"/>
              <a:gd name="connsiteX1" fmla="*/ 3512384 w 3729808"/>
              <a:gd name="connsiteY1" fmla="*/ 513845 h 2126405"/>
              <a:gd name="connsiteX2" fmla="*/ 3561940 w 3729808"/>
              <a:gd name="connsiteY2" fmla="*/ 559816 h 2126405"/>
              <a:gd name="connsiteX3" fmla="*/ 3729808 w 3729808"/>
              <a:gd name="connsiteY3" fmla="*/ 391947 h 2126405"/>
              <a:gd name="connsiteX4" fmla="*/ 3729808 w 3729808"/>
              <a:gd name="connsiteY4" fmla="*/ 1306347 h 2126405"/>
              <a:gd name="connsiteX5" fmla="*/ 2815408 w 3729808"/>
              <a:gd name="connsiteY5" fmla="*/ 1306347 h 2126405"/>
              <a:gd name="connsiteX6" fmla="*/ 2961619 w 3729808"/>
              <a:gd name="connsiteY6" fmla="*/ 1160137 h 2126405"/>
              <a:gd name="connsiteX7" fmla="*/ 2886504 w 3729808"/>
              <a:gd name="connsiteY7" fmla="*/ 1095493 h 2126405"/>
              <a:gd name="connsiteX8" fmla="*/ 1636192 w 3729808"/>
              <a:gd name="connsiteY8" fmla="*/ 943078 h 2126405"/>
              <a:gd name="connsiteX9" fmla="*/ 845518 w 3729808"/>
              <a:gd name="connsiteY9" fmla="*/ 2126405 h 2126405"/>
              <a:gd name="connsiteX10" fmla="*/ 0 w 3729808"/>
              <a:gd name="connsiteY10" fmla="*/ 2126405 h 2126405"/>
              <a:gd name="connsiteX11" fmla="*/ 1312627 w 3729808"/>
              <a:gd name="connsiteY11" fmla="*/ 161920 h 2126405"/>
              <a:gd name="connsiteX12" fmla="*/ 2079674 w 3729808"/>
              <a:gd name="connsiteY12" fmla="*/ 502 h 2126405"/>
            </a:gdLst>
            <a:ahLst/>
            <a:cxnLst/>
            <a:rect l="l" t="t" r="r" b="b"/>
            <a:pathLst>
              <a:path w="3729808" h="2126405">
                <a:moveTo>
                  <a:pt x="2079674" y="502"/>
                </a:moveTo>
                <a:cubicBezTo>
                  <a:pt x="2597127" y="-10749"/>
                  <a:pt x="3109402" y="167269"/>
                  <a:pt x="3512384" y="513845"/>
                </a:cubicBezTo>
                <a:lnTo>
                  <a:pt x="3561940" y="559816"/>
                </a:lnTo>
                <a:lnTo>
                  <a:pt x="3729808" y="391947"/>
                </a:lnTo>
                <a:lnTo>
                  <a:pt x="3729808" y="1306347"/>
                </a:lnTo>
                <a:lnTo>
                  <a:pt x="2815408" y="1306347"/>
                </a:lnTo>
                <a:lnTo>
                  <a:pt x="2961619" y="1160137"/>
                </a:lnTo>
                <a:lnTo>
                  <a:pt x="2886504" y="1095493"/>
                </a:lnTo>
                <a:cubicBezTo>
                  <a:pt x="2529113" y="831827"/>
                  <a:pt x="2054978" y="769611"/>
                  <a:pt x="1636192" y="943078"/>
                </a:cubicBezTo>
                <a:cubicBezTo>
                  <a:pt x="1157581" y="1141325"/>
                  <a:pt x="845518" y="1608360"/>
                  <a:pt x="845518" y="2126405"/>
                </a:cubicBezTo>
                <a:lnTo>
                  <a:pt x="0" y="2126405"/>
                </a:lnTo>
                <a:cubicBezTo>
                  <a:pt x="0" y="1266379"/>
                  <a:pt x="518067" y="491037"/>
                  <a:pt x="1312627" y="161920"/>
                </a:cubicBezTo>
                <a:cubicBezTo>
                  <a:pt x="1560927" y="59071"/>
                  <a:pt x="1820948" y="6128"/>
                  <a:pt x="2079674" y="502"/>
                </a:cubicBezTo>
                <a:close/>
              </a:path>
            </a:pathLst>
          </a:custGeom>
          <a:gradFill>
            <a:gsLst>
              <a:gs pos="18000">
                <a:schemeClr val="accent1">
                  <a:lumMod val="60000"/>
                  <a:lumOff val="40000"/>
                  <a:alpha val="0"/>
                </a:schemeClr>
              </a:gs>
              <a:gs pos="100000">
                <a:schemeClr val="accent1"/>
              </a:gs>
            </a:gsLst>
            <a:lin ang="0" scaled="0"/>
          </a:gradFill>
          <a:ln w="3175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H="1" flipV="1">
            <a:off x="4563884" y="4141030"/>
            <a:ext cx="3729808" cy="2126405"/>
          </a:xfrm>
          <a:custGeom>
            <a:avLst/>
            <a:gdLst>
              <a:gd name="connsiteX0" fmla="*/ 2079674 w 3729808"/>
              <a:gd name="connsiteY0" fmla="*/ 502 h 2126405"/>
              <a:gd name="connsiteX1" fmla="*/ 3512384 w 3729808"/>
              <a:gd name="connsiteY1" fmla="*/ 513845 h 2126405"/>
              <a:gd name="connsiteX2" fmla="*/ 3561940 w 3729808"/>
              <a:gd name="connsiteY2" fmla="*/ 559816 h 2126405"/>
              <a:gd name="connsiteX3" fmla="*/ 3729808 w 3729808"/>
              <a:gd name="connsiteY3" fmla="*/ 391947 h 2126405"/>
              <a:gd name="connsiteX4" fmla="*/ 3729808 w 3729808"/>
              <a:gd name="connsiteY4" fmla="*/ 1306347 h 2126405"/>
              <a:gd name="connsiteX5" fmla="*/ 2815408 w 3729808"/>
              <a:gd name="connsiteY5" fmla="*/ 1306347 h 2126405"/>
              <a:gd name="connsiteX6" fmla="*/ 2961619 w 3729808"/>
              <a:gd name="connsiteY6" fmla="*/ 1160137 h 2126405"/>
              <a:gd name="connsiteX7" fmla="*/ 2886504 w 3729808"/>
              <a:gd name="connsiteY7" fmla="*/ 1095493 h 2126405"/>
              <a:gd name="connsiteX8" fmla="*/ 1636192 w 3729808"/>
              <a:gd name="connsiteY8" fmla="*/ 943078 h 2126405"/>
              <a:gd name="connsiteX9" fmla="*/ 845518 w 3729808"/>
              <a:gd name="connsiteY9" fmla="*/ 2126405 h 2126405"/>
              <a:gd name="connsiteX10" fmla="*/ 0 w 3729808"/>
              <a:gd name="connsiteY10" fmla="*/ 2126405 h 2126405"/>
              <a:gd name="connsiteX11" fmla="*/ 1312627 w 3729808"/>
              <a:gd name="connsiteY11" fmla="*/ 161920 h 2126405"/>
              <a:gd name="connsiteX12" fmla="*/ 2079674 w 3729808"/>
              <a:gd name="connsiteY12" fmla="*/ 502 h 2126405"/>
            </a:gdLst>
            <a:ahLst/>
            <a:cxnLst/>
            <a:rect l="l" t="t" r="r" b="b"/>
            <a:pathLst>
              <a:path w="3729808" h="2126405">
                <a:moveTo>
                  <a:pt x="2079674" y="502"/>
                </a:moveTo>
                <a:cubicBezTo>
                  <a:pt x="2597127" y="-10749"/>
                  <a:pt x="3109402" y="167269"/>
                  <a:pt x="3512384" y="513845"/>
                </a:cubicBezTo>
                <a:lnTo>
                  <a:pt x="3561940" y="559816"/>
                </a:lnTo>
                <a:lnTo>
                  <a:pt x="3729808" y="391947"/>
                </a:lnTo>
                <a:lnTo>
                  <a:pt x="3729808" y="1306347"/>
                </a:lnTo>
                <a:lnTo>
                  <a:pt x="2815408" y="1306347"/>
                </a:lnTo>
                <a:lnTo>
                  <a:pt x="2961619" y="1160137"/>
                </a:lnTo>
                <a:lnTo>
                  <a:pt x="2886504" y="1095493"/>
                </a:lnTo>
                <a:cubicBezTo>
                  <a:pt x="2529113" y="831827"/>
                  <a:pt x="2054978" y="769611"/>
                  <a:pt x="1636192" y="943078"/>
                </a:cubicBezTo>
                <a:cubicBezTo>
                  <a:pt x="1157581" y="1141325"/>
                  <a:pt x="845518" y="1608360"/>
                  <a:pt x="845518" y="2126405"/>
                </a:cubicBezTo>
                <a:lnTo>
                  <a:pt x="0" y="2126405"/>
                </a:lnTo>
                <a:cubicBezTo>
                  <a:pt x="0" y="1266379"/>
                  <a:pt x="518067" y="491037"/>
                  <a:pt x="1312627" y="161920"/>
                </a:cubicBezTo>
                <a:cubicBezTo>
                  <a:pt x="1560927" y="59071"/>
                  <a:pt x="1820948" y="6128"/>
                  <a:pt x="2079674" y="502"/>
                </a:cubicBezTo>
                <a:close/>
              </a:path>
            </a:pathLst>
          </a:custGeom>
          <a:gradFill>
            <a:gsLst>
              <a:gs pos="18000">
                <a:schemeClr val="accent1">
                  <a:lumMod val="60000"/>
                  <a:lumOff val="40000"/>
                  <a:alpha val="0"/>
                </a:schemeClr>
              </a:gs>
              <a:gs pos="100000">
                <a:schemeClr val="accent1"/>
              </a:gs>
            </a:gsLst>
            <a:lin ang="0" scaled="0"/>
          </a:gradFill>
          <a:ln w="317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671513" y="1561420"/>
            <a:ext cx="3496627" cy="4252686"/>
          </a:xfrm>
          <a:prstGeom prst="roundRect">
            <a:avLst>
              <a:gd name="adj" fmla="val 6841"/>
            </a:avLst>
          </a:prstGeom>
          <a:solidFill>
            <a:schemeClr val="bg1"/>
          </a:solidFill>
          <a:ln w="25400" cap="sq">
            <a:solidFill>
              <a:schemeClr val="accent1">
                <a:lumMod val="60000"/>
                <a:lumOff val="4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8008121" y="1561420"/>
            <a:ext cx="3496627" cy="4252686"/>
          </a:xfrm>
          <a:prstGeom prst="roundRect">
            <a:avLst>
              <a:gd name="adj" fmla="val 6841"/>
            </a:avLst>
          </a:prstGeom>
          <a:solidFill>
            <a:schemeClr val="bg1"/>
          </a:solidFill>
          <a:ln w="25400" cap="sq">
            <a:solidFill>
              <a:schemeClr val="accent1">
                <a:lumMod val="60000"/>
                <a:lumOff val="4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2080640" y="1858984"/>
            <a:ext cx="678372" cy="615022"/>
          </a:xfrm>
          <a:custGeom>
            <a:avLst/>
            <a:gdLst>
              <a:gd name="connsiteX0" fmla="*/ 31770 w 794163"/>
              <a:gd name="connsiteY0" fmla="*/ 656460 h 720001"/>
              <a:gd name="connsiteX1" fmla="*/ 762297 w 794163"/>
              <a:gd name="connsiteY1" fmla="*/ 656460 h 720001"/>
              <a:gd name="connsiteX2" fmla="*/ 794163 w 794163"/>
              <a:gd name="connsiteY2" fmla="*/ 688230 h 720001"/>
              <a:gd name="connsiteX3" fmla="*/ 762392 w 794163"/>
              <a:gd name="connsiteY3" fmla="*/ 720001 h 720001"/>
              <a:gd name="connsiteX4" fmla="*/ 31770 w 794163"/>
              <a:gd name="connsiteY4" fmla="*/ 720001 h 720001"/>
              <a:gd name="connsiteX5" fmla="*/ 0 w 794163"/>
              <a:gd name="connsiteY5" fmla="*/ 688230 h 720001"/>
              <a:gd name="connsiteX6" fmla="*/ 31770 w 794163"/>
              <a:gd name="connsiteY6" fmla="*/ 656460 h 720001"/>
              <a:gd name="connsiteX7" fmla="*/ 613493 w 794163"/>
              <a:gd name="connsiteY7" fmla="*/ 317608 h 720001"/>
              <a:gd name="connsiteX8" fmla="*/ 710048 w 794163"/>
              <a:gd name="connsiteY8" fmla="*/ 317608 h 720001"/>
              <a:gd name="connsiteX9" fmla="*/ 767655 w 794163"/>
              <a:gd name="connsiteY9" fmla="*/ 375216 h 720001"/>
              <a:gd name="connsiteX10" fmla="*/ 767655 w 794163"/>
              <a:gd name="connsiteY10" fmla="*/ 524689 h 720001"/>
              <a:gd name="connsiteX11" fmla="*/ 710048 w 794163"/>
              <a:gd name="connsiteY11" fmla="*/ 582297 h 720001"/>
              <a:gd name="connsiteX12" fmla="*/ 613493 w 794163"/>
              <a:gd name="connsiteY12" fmla="*/ 582297 h 720001"/>
              <a:gd name="connsiteX13" fmla="*/ 555885 w 794163"/>
              <a:gd name="connsiteY13" fmla="*/ 524689 h 720001"/>
              <a:gd name="connsiteX14" fmla="*/ 555885 w 794163"/>
              <a:gd name="connsiteY14" fmla="*/ 375216 h 720001"/>
              <a:gd name="connsiteX15" fmla="*/ 613493 w 794163"/>
              <a:gd name="connsiteY15" fmla="*/ 317608 h 720001"/>
              <a:gd name="connsiteX16" fmla="*/ 84019 w 794163"/>
              <a:gd name="connsiteY16" fmla="*/ 211770 h 720001"/>
              <a:gd name="connsiteX17" fmla="*/ 180574 w 794163"/>
              <a:gd name="connsiteY17" fmla="*/ 211770 h 720001"/>
              <a:gd name="connsiteX18" fmla="*/ 238182 w 794163"/>
              <a:gd name="connsiteY18" fmla="*/ 269282 h 720001"/>
              <a:gd name="connsiteX19" fmla="*/ 238182 w 794163"/>
              <a:gd name="connsiteY19" fmla="*/ 524785 h 720001"/>
              <a:gd name="connsiteX20" fmla="*/ 180574 w 794163"/>
              <a:gd name="connsiteY20" fmla="*/ 582393 h 720001"/>
              <a:gd name="connsiteX21" fmla="*/ 84019 w 794163"/>
              <a:gd name="connsiteY21" fmla="*/ 582393 h 720001"/>
              <a:gd name="connsiteX22" fmla="*/ 26411 w 794163"/>
              <a:gd name="connsiteY22" fmla="*/ 524785 h 720001"/>
              <a:gd name="connsiteX23" fmla="*/ 26411 w 794163"/>
              <a:gd name="connsiteY23" fmla="*/ 269378 h 720001"/>
              <a:gd name="connsiteX24" fmla="*/ 84019 w 794163"/>
              <a:gd name="connsiteY24" fmla="*/ 211770 h 720001"/>
              <a:gd name="connsiteX25" fmla="*/ 348708 w 794163"/>
              <a:gd name="connsiteY25" fmla="*/ 0 h 720001"/>
              <a:gd name="connsiteX26" fmla="*/ 445359 w 794163"/>
              <a:gd name="connsiteY26" fmla="*/ 0 h 720001"/>
              <a:gd name="connsiteX27" fmla="*/ 502871 w 794163"/>
              <a:gd name="connsiteY27" fmla="*/ 57607 h 720001"/>
              <a:gd name="connsiteX28" fmla="*/ 502871 w 794163"/>
              <a:gd name="connsiteY28" fmla="*/ 524785 h 720001"/>
              <a:gd name="connsiteX29" fmla="*/ 445263 w 794163"/>
              <a:gd name="connsiteY29" fmla="*/ 582393 h 720001"/>
              <a:gd name="connsiteX30" fmla="*/ 348708 w 794163"/>
              <a:gd name="connsiteY30" fmla="*/ 582393 h 720001"/>
              <a:gd name="connsiteX31" fmla="*/ 291100 w 794163"/>
              <a:gd name="connsiteY31" fmla="*/ 524785 h 720001"/>
              <a:gd name="connsiteX32" fmla="*/ 291100 w 794163"/>
              <a:gd name="connsiteY32" fmla="*/ 57607 h 720001"/>
              <a:gd name="connsiteX33" fmla="*/ 348708 w 794163"/>
              <a:gd name="connsiteY33" fmla="*/ 0 h 720001"/>
            </a:gdLst>
            <a:ahLst/>
            <a:cxnLst/>
            <a:rect l="l" t="t" r="r" b="b"/>
            <a:pathLst>
              <a:path w="794163" h="720001">
                <a:moveTo>
                  <a:pt x="31770" y="656460"/>
                </a:moveTo>
                <a:lnTo>
                  <a:pt x="762297" y="656460"/>
                </a:lnTo>
                <a:cubicBezTo>
                  <a:pt x="779904" y="656460"/>
                  <a:pt x="794067" y="670622"/>
                  <a:pt x="794163" y="688230"/>
                </a:cubicBezTo>
                <a:cubicBezTo>
                  <a:pt x="794163" y="705742"/>
                  <a:pt x="779904" y="720001"/>
                  <a:pt x="762392" y="720001"/>
                </a:cubicBezTo>
                <a:lnTo>
                  <a:pt x="31770" y="720001"/>
                </a:lnTo>
                <a:cubicBezTo>
                  <a:pt x="14258" y="720001"/>
                  <a:pt x="0" y="705742"/>
                  <a:pt x="0" y="688230"/>
                </a:cubicBezTo>
                <a:cubicBezTo>
                  <a:pt x="0" y="670718"/>
                  <a:pt x="14258" y="656460"/>
                  <a:pt x="31770" y="656460"/>
                </a:cubicBezTo>
                <a:close/>
                <a:moveTo>
                  <a:pt x="613493" y="317608"/>
                </a:moveTo>
                <a:lnTo>
                  <a:pt x="710048" y="317608"/>
                </a:lnTo>
                <a:cubicBezTo>
                  <a:pt x="741818" y="317608"/>
                  <a:pt x="767655" y="343445"/>
                  <a:pt x="767655" y="375216"/>
                </a:cubicBezTo>
                <a:lnTo>
                  <a:pt x="767655" y="524689"/>
                </a:lnTo>
                <a:cubicBezTo>
                  <a:pt x="767655" y="556364"/>
                  <a:pt x="741723" y="582297"/>
                  <a:pt x="710048" y="582297"/>
                </a:cubicBezTo>
                <a:lnTo>
                  <a:pt x="613493" y="582297"/>
                </a:lnTo>
                <a:cubicBezTo>
                  <a:pt x="581818" y="582297"/>
                  <a:pt x="555885" y="556364"/>
                  <a:pt x="555885" y="524689"/>
                </a:cubicBezTo>
                <a:lnTo>
                  <a:pt x="555885" y="375216"/>
                </a:lnTo>
                <a:cubicBezTo>
                  <a:pt x="555885" y="343349"/>
                  <a:pt x="581722" y="317608"/>
                  <a:pt x="613493" y="317608"/>
                </a:cubicBezTo>
                <a:close/>
                <a:moveTo>
                  <a:pt x="84019" y="211770"/>
                </a:moveTo>
                <a:lnTo>
                  <a:pt x="180574" y="211770"/>
                </a:lnTo>
                <a:cubicBezTo>
                  <a:pt x="212440" y="211770"/>
                  <a:pt x="238182" y="237512"/>
                  <a:pt x="238182" y="269282"/>
                </a:cubicBezTo>
                <a:lnTo>
                  <a:pt x="238182" y="524785"/>
                </a:lnTo>
                <a:cubicBezTo>
                  <a:pt x="238182" y="556460"/>
                  <a:pt x="212248" y="582393"/>
                  <a:pt x="180574" y="582393"/>
                </a:cubicBezTo>
                <a:lnTo>
                  <a:pt x="84019" y="582393"/>
                </a:lnTo>
                <a:cubicBezTo>
                  <a:pt x="52344" y="582393"/>
                  <a:pt x="26411" y="556460"/>
                  <a:pt x="26411" y="524785"/>
                </a:cubicBezTo>
                <a:lnTo>
                  <a:pt x="26411" y="269378"/>
                </a:lnTo>
                <a:cubicBezTo>
                  <a:pt x="26411" y="237512"/>
                  <a:pt x="52248" y="211770"/>
                  <a:pt x="84019" y="211770"/>
                </a:cubicBezTo>
                <a:close/>
                <a:moveTo>
                  <a:pt x="348708" y="0"/>
                </a:moveTo>
                <a:lnTo>
                  <a:pt x="445359" y="0"/>
                </a:lnTo>
                <a:cubicBezTo>
                  <a:pt x="477129" y="0"/>
                  <a:pt x="502871" y="25741"/>
                  <a:pt x="502871" y="57607"/>
                </a:cubicBezTo>
                <a:lnTo>
                  <a:pt x="502871" y="524785"/>
                </a:lnTo>
                <a:cubicBezTo>
                  <a:pt x="502871" y="556460"/>
                  <a:pt x="476937" y="582393"/>
                  <a:pt x="445263" y="582393"/>
                </a:cubicBezTo>
                <a:lnTo>
                  <a:pt x="348708" y="582393"/>
                </a:lnTo>
                <a:cubicBezTo>
                  <a:pt x="317033" y="582393"/>
                  <a:pt x="291100" y="556460"/>
                  <a:pt x="291100" y="524785"/>
                </a:cubicBezTo>
                <a:lnTo>
                  <a:pt x="291100" y="57607"/>
                </a:lnTo>
                <a:cubicBezTo>
                  <a:pt x="291100" y="25741"/>
                  <a:pt x="316937" y="0"/>
                  <a:pt x="348708" y="0"/>
                </a:cubicBezTo>
                <a:close/>
              </a:path>
            </a:pathLst>
          </a:custGeom>
          <a:solidFill>
            <a:schemeClr val="accent1"/>
          </a:solidFill>
          <a:ln w="3175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9417248" y="1848618"/>
            <a:ext cx="678372" cy="656486"/>
          </a:xfrm>
          <a:custGeom>
            <a:avLst/>
            <a:gdLst>
              <a:gd name="connsiteX0" fmla="*/ 311954 w 744004"/>
              <a:gd name="connsiteY0" fmla="*/ 337123 h 720001"/>
              <a:gd name="connsiteX1" fmla="*/ 168770 w 744004"/>
              <a:gd name="connsiteY1" fmla="*/ 337123 h 720001"/>
              <a:gd name="connsiteX2" fmla="*/ 49673 w 744004"/>
              <a:gd name="connsiteY2" fmla="*/ 287618 h 720001"/>
              <a:gd name="connsiteX3" fmla="*/ 167 w 744004"/>
              <a:gd name="connsiteY3" fmla="*/ 168520 h 720001"/>
              <a:gd name="connsiteX4" fmla="*/ 49590 w 744004"/>
              <a:gd name="connsiteY4" fmla="*/ 49507 h 720001"/>
              <a:gd name="connsiteX5" fmla="*/ 168687 w 744004"/>
              <a:gd name="connsiteY5" fmla="*/ 0 h 720001"/>
              <a:gd name="connsiteX6" fmla="*/ 287784 w 744004"/>
              <a:gd name="connsiteY6" fmla="*/ 49507 h 720001"/>
              <a:gd name="connsiteX7" fmla="*/ 337290 w 744004"/>
              <a:gd name="connsiteY7" fmla="*/ 168604 h 720001"/>
              <a:gd name="connsiteX8" fmla="*/ 337290 w 744004"/>
              <a:gd name="connsiteY8" fmla="*/ 311787 h 720001"/>
              <a:gd name="connsiteX9" fmla="*/ 311954 w 744004"/>
              <a:gd name="connsiteY9" fmla="*/ 337123 h 720001"/>
              <a:gd name="connsiteX10" fmla="*/ 575401 w 744004"/>
              <a:gd name="connsiteY10" fmla="*/ 337207 h 720001"/>
              <a:gd name="connsiteX11" fmla="*/ 432218 w 744004"/>
              <a:gd name="connsiteY11" fmla="*/ 337207 h 720001"/>
              <a:gd name="connsiteX12" fmla="*/ 406882 w 744004"/>
              <a:gd name="connsiteY12" fmla="*/ 311870 h 720001"/>
              <a:gd name="connsiteX13" fmla="*/ 406882 w 744004"/>
              <a:gd name="connsiteY13" fmla="*/ 168687 h 720001"/>
              <a:gd name="connsiteX14" fmla="*/ 456387 w 744004"/>
              <a:gd name="connsiteY14" fmla="*/ 49590 h 720001"/>
              <a:gd name="connsiteX15" fmla="*/ 575401 w 744004"/>
              <a:gd name="connsiteY15" fmla="*/ 0 h 720001"/>
              <a:gd name="connsiteX16" fmla="*/ 694498 w 744004"/>
              <a:gd name="connsiteY16" fmla="*/ 49507 h 720001"/>
              <a:gd name="connsiteX17" fmla="*/ 744004 w 744004"/>
              <a:gd name="connsiteY17" fmla="*/ 168604 h 720001"/>
              <a:gd name="connsiteX18" fmla="*/ 694498 w 744004"/>
              <a:gd name="connsiteY18" fmla="*/ 287701 h 720001"/>
              <a:gd name="connsiteX19" fmla="*/ 575401 w 744004"/>
              <a:gd name="connsiteY19" fmla="*/ 337207 h 720001"/>
              <a:gd name="connsiteX20" fmla="*/ 168604 w 744004"/>
              <a:gd name="connsiteY20" fmla="*/ 720001 h 720001"/>
              <a:gd name="connsiteX21" fmla="*/ 49507 w 744004"/>
              <a:gd name="connsiteY21" fmla="*/ 670495 h 720001"/>
              <a:gd name="connsiteX22" fmla="*/ 0 w 744004"/>
              <a:gd name="connsiteY22" fmla="*/ 551398 h 720001"/>
              <a:gd name="connsiteX23" fmla="*/ 49507 w 744004"/>
              <a:gd name="connsiteY23" fmla="*/ 432301 h 720001"/>
              <a:gd name="connsiteX24" fmla="*/ 168687 w 744004"/>
              <a:gd name="connsiteY24" fmla="*/ 382879 h 720001"/>
              <a:gd name="connsiteX25" fmla="*/ 311871 w 744004"/>
              <a:gd name="connsiteY25" fmla="*/ 382879 h 720001"/>
              <a:gd name="connsiteX26" fmla="*/ 337207 w 744004"/>
              <a:gd name="connsiteY26" fmla="*/ 408215 h 720001"/>
              <a:gd name="connsiteX27" fmla="*/ 337207 w 744004"/>
              <a:gd name="connsiteY27" fmla="*/ 551398 h 720001"/>
              <a:gd name="connsiteX28" fmla="*/ 287701 w 744004"/>
              <a:gd name="connsiteY28" fmla="*/ 670495 h 720001"/>
              <a:gd name="connsiteX29" fmla="*/ 168604 w 744004"/>
              <a:gd name="connsiteY29" fmla="*/ 720001 h 720001"/>
              <a:gd name="connsiteX30" fmla="*/ 575401 w 744004"/>
              <a:gd name="connsiteY30" fmla="*/ 720001 h 720001"/>
              <a:gd name="connsiteX31" fmla="*/ 456304 w 744004"/>
              <a:gd name="connsiteY31" fmla="*/ 670495 h 720001"/>
              <a:gd name="connsiteX32" fmla="*/ 406798 w 744004"/>
              <a:gd name="connsiteY32" fmla="*/ 551398 h 720001"/>
              <a:gd name="connsiteX33" fmla="*/ 406798 w 744004"/>
              <a:gd name="connsiteY33" fmla="*/ 408215 h 720001"/>
              <a:gd name="connsiteX34" fmla="*/ 432218 w 744004"/>
              <a:gd name="connsiteY34" fmla="*/ 382879 h 720001"/>
              <a:gd name="connsiteX35" fmla="*/ 575401 w 744004"/>
              <a:gd name="connsiteY35" fmla="*/ 382879 h 720001"/>
              <a:gd name="connsiteX36" fmla="*/ 694498 w 744004"/>
              <a:gd name="connsiteY36" fmla="*/ 432385 h 720001"/>
              <a:gd name="connsiteX37" fmla="*/ 744004 w 744004"/>
              <a:gd name="connsiteY37" fmla="*/ 551398 h 720001"/>
              <a:gd name="connsiteX38" fmla="*/ 694498 w 744004"/>
              <a:gd name="connsiteY38" fmla="*/ 670495 h 720001"/>
              <a:gd name="connsiteX39" fmla="*/ 575401 w 744004"/>
              <a:gd name="connsiteY39" fmla="*/ 720001 h 720001"/>
            </a:gdLst>
            <a:ahLst/>
            <a:cxnLst/>
            <a:rect l="l" t="t" r="r" b="b"/>
            <a:pathLst>
              <a:path w="744004" h="720001">
                <a:moveTo>
                  <a:pt x="311954" y="337123"/>
                </a:moveTo>
                <a:lnTo>
                  <a:pt x="168770" y="337123"/>
                </a:lnTo>
                <a:cubicBezTo>
                  <a:pt x="123932" y="337123"/>
                  <a:pt x="81594" y="319538"/>
                  <a:pt x="49673" y="287618"/>
                </a:cubicBezTo>
                <a:cubicBezTo>
                  <a:pt x="17753" y="255697"/>
                  <a:pt x="167" y="213442"/>
                  <a:pt x="167" y="168520"/>
                </a:cubicBezTo>
                <a:cubicBezTo>
                  <a:pt x="167" y="123598"/>
                  <a:pt x="17669" y="81427"/>
                  <a:pt x="49590" y="49507"/>
                </a:cubicBezTo>
                <a:cubicBezTo>
                  <a:pt x="81510" y="17586"/>
                  <a:pt x="123848" y="0"/>
                  <a:pt x="168687" y="0"/>
                </a:cubicBezTo>
                <a:cubicBezTo>
                  <a:pt x="213526" y="0"/>
                  <a:pt x="255864" y="17586"/>
                  <a:pt x="287784" y="49507"/>
                </a:cubicBezTo>
                <a:cubicBezTo>
                  <a:pt x="319705" y="81427"/>
                  <a:pt x="337290" y="123682"/>
                  <a:pt x="337290" y="168604"/>
                </a:cubicBezTo>
                <a:lnTo>
                  <a:pt x="337290" y="311787"/>
                </a:lnTo>
                <a:cubicBezTo>
                  <a:pt x="337290" y="325789"/>
                  <a:pt x="325956" y="337123"/>
                  <a:pt x="311954" y="337123"/>
                </a:cubicBezTo>
                <a:close/>
                <a:moveTo>
                  <a:pt x="575401" y="337207"/>
                </a:moveTo>
                <a:lnTo>
                  <a:pt x="432218" y="337207"/>
                </a:lnTo>
                <a:cubicBezTo>
                  <a:pt x="418216" y="337207"/>
                  <a:pt x="406882" y="325872"/>
                  <a:pt x="406882" y="311870"/>
                </a:cubicBezTo>
                <a:lnTo>
                  <a:pt x="406882" y="168687"/>
                </a:lnTo>
                <a:cubicBezTo>
                  <a:pt x="406882" y="123849"/>
                  <a:pt x="424467" y="81510"/>
                  <a:pt x="456387" y="49590"/>
                </a:cubicBezTo>
                <a:cubicBezTo>
                  <a:pt x="488308" y="17669"/>
                  <a:pt x="530563" y="0"/>
                  <a:pt x="575401" y="0"/>
                </a:cubicBezTo>
                <a:cubicBezTo>
                  <a:pt x="620240" y="0"/>
                  <a:pt x="662578" y="17586"/>
                  <a:pt x="694498" y="49507"/>
                </a:cubicBezTo>
                <a:cubicBezTo>
                  <a:pt x="726419" y="81427"/>
                  <a:pt x="744004" y="123765"/>
                  <a:pt x="744004" y="168604"/>
                </a:cubicBezTo>
                <a:cubicBezTo>
                  <a:pt x="744004" y="213442"/>
                  <a:pt x="726419" y="255780"/>
                  <a:pt x="694498" y="287701"/>
                </a:cubicBezTo>
                <a:cubicBezTo>
                  <a:pt x="662578" y="319621"/>
                  <a:pt x="620323" y="337207"/>
                  <a:pt x="575401" y="337207"/>
                </a:cubicBezTo>
                <a:close/>
                <a:moveTo>
                  <a:pt x="168604" y="720001"/>
                </a:moveTo>
                <a:cubicBezTo>
                  <a:pt x="123682" y="720001"/>
                  <a:pt x="81427" y="702416"/>
                  <a:pt x="49507" y="670495"/>
                </a:cubicBezTo>
                <a:cubicBezTo>
                  <a:pt x="17586" y="638575"/>
                  <a:pt x="0" y="596320"/>
                  <a:pt x="0" y="551398"/>
                </a:cubicBezTo>
                <a:cubicBezTo>
                  <a:pt x="0" y="506476"/>
                  <a:pt x="17586" y="464221"/>
                  <a:pt x="49507" y="432301"/>
                </a:cubicBezTo>
                <a:cubicBezTo>
                  <a:pt x="81510" y="400464"/>
                  <a:pt x="123848" y="382879"/>
                  <a:pt x="168687" y="382879"/>
                </a:cubicBezTo>
                <a:lnTo>
                  <a:pt x="311871" y="382879"/>
                </a:lnTo>
                <a:cubicBezTo>
                  <a:pt x="325872" y="382879"/>
                  <a:pt x="337207" y="394297"/>
                  <a:pt x="337207" y="408215"/>
                </a:cubicBezTo>
                <a:lnTo>
                  <a:pt x="337207" y="551398"/>
                </a:lnTo>
                <a:cubicBezTo>
                  <a:pt x="337207" y="596237"/>
                  <a:pt x="319621" y="638575"/>
                  <a:pt x="287701" y="670495"/>
                </a:cubicBezTo>
                <a:cubicBezTo>
                  <a:pt x="255781" y="702416"/>
                  <a:pt x="213526" y="720001"/>
                  <a:pt x="168604" y="720001"/>
                </a:cubicBezTo>
                <a:close/>
                <a:moveTo>
                  <a:pt x="575401" y="720001"/>
                </a:moveTo>
                <a:cubicBezTo>
                  <a:pt x="530563" y="720001"/>
                  <a:pt x="488224" y="702416"/>
                  <a:pt x="456304" y="670495"/>
                </a:cubicBezTo>
                <a:cubicBezTo>
                  <a:pt x="424383" y="638575"/>
                  <a:pt x="406798" y="596320"/>
                  <a:pt x="406798" y="551398"/>
                </a:cubicBezTo>
                <a:lnTo>
                  <a:pt x="406798" y="408215"/>
                </a:lnTo>
                <a:cubicBezTo>
                  <a:pt x="406882" y="394213"/>
                  <a:pt x="418216" y="382879"/>
                  <a:pt x="432218" y="382879"/>
                </a:cubicBezTo>
                <a:lnTo>
                  <a:pt x="575401" y="382879"/>
                </a:lnTo>
                <a:cubicBezTo>
                  <a:pt x="620240" y="382879"/>
                  <a:pt x="662578" y="400464"/>
                  <a:pt x="694498" y="432385"/>
                </a:cubicBezTo>
                <a:cubicBezTo>
                  <a:pt x="726419" y="464305"/>
                  <a:pt x="744004" y="506560"/>
                  <a:pt x="744004" y="551398"/>
                </a:cubicBezTo>
                <a:cubicBezTo>
                  <a:pt x="744004" y="596237"/>
                  <a:pt x="726419" y="638575"/>
                  <a:pt x="694498" y="670495"/>
                </a:cubicBezTo>
                <a:cubicBezTo>
                  <a:pt x="662578" y="702416"/>
                  <a:pt x="620323" y="720001"/>
                  <a:pt x="575401" y="720001"/>
                </a:cubicBezTo>
                <a:close/>
              </a:path>
            </a:pathLst>
          </a:custGeom>
          <a:solidFill>
            <a:schemeClr val="accent1"/>
          </a:solidFill>
          <a:ln w="3175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5599357" y="3175000"/>
            <a:ext cx="956397" cy="950409"/>
          </a:xfrm>
          <a:custGeom>
            <a:avLst/>
            <a:gdLst>
              <a:gd name="connsiteX0" fmla="*/ 1371696 w 1870330"/>
              <a:gd name="connsiteY0" fmla="*/ 1296270 h 1845296"/>
              <a:gd name="connsiteX1" fmla="*/ 1371696 w 1870330"/>
              <a:gd name="connsiteY1" fmla="*/ 1371136 h 1845296"/>
              <a:gd name="connsiteX2" fmla="*/ 1671448 w 1870330"/>
              <a:gd name="connsiteY2" fmla="*/ 1371136 h 1845296"/>
              <a:gd name="connsiteX3" fmla="*/ 1671448 w 1870330"/>
              <a:gd name="connsiteY3" fmla="*/ 1296270 h 1845296"/>
              <a:gd name="connsiteX4" fmla="*/ 1371696 w 1870330"/>
              <a:gd name="connsiteY4" fmla="*/ 996899 h 1845296"/>
              <a:gd name="connsiteX5" fmla="*/ 1371696 w 1870330"/>
              <a:gd name="connsiteY5" fmla="*/ 1071765 h 1845296"/>
              <a:gd name="connsiteX6" fmla="*/ 1671448 w 1870330"/>
              <a:gd name="connsiteY6" fmla="*/ 1071765 h 1845296"/>
              <a:gd name="connsiteX7" fmla="*/ 1671448 w 1870330"/>
              <a:gd name="connsiteY7" fmla="*/ 996899 h 1845296"/>
              <a:gd name="connsiteX8" fmla="*/ 1371696 w 1870330"/>
              <a:gd name="connsiteY8" fmla="*/ 747820 h 1845296"/>
              <a:gd name="connsiteX9" fmla="*/ 1371696 w 1870330"/>
              <a:gd name="connsiteY9" fmla="*/ 822401 h 1845296"/>
              <a:gd name="connsiteX10" fmla="*/ 1671448 w 1870330"/>
              <a:gd name="connsiteY10" fmla="*/ 822401 h 1845296"/>
              <a:gd name="connsiteX11" fmla="*/ 1671448 w 1870330"/>
              <a:gd name="connsiteY11" fmla="*/ 747820 h 1845296"/>
              <a:gd name="connsiteX12" fmla="*/ 1371696 w 1870330"/>
              <a:gd name="connsiteY12" fmla="*/ 473405 h 1845296"/>
              <a:gd name="connsiteX13" fmla="*/ 1371696 w 1870330"/>
              <a:gd name="connsiteY13" fmla="*/ 547986 h 1845296"/>
              <a:gd name="connsiteX14" fmla="*/ 1671448 w 1870330"/>
              <a:gd name="connsiteY14" fmla="*/ 547986 h 1845296"/>
              <a:gd name="connsiteX15" fmla="*/ 1671448 w 1870330"/>
              <a:gd name="connsiteY15" fmla="*/ 473405 h 1845296"/>
              <a:gd name="connsiteX16" fmla="*/ 1221963 w 1870330"/>
              <a:gd name="connsiteY16" fmla="*/ 224040 h 1845296"/>
              <a:gd name="connsiteX17" fmla="*/ 1794130 w 1870330"/>
              <a:gd name="connsiteY17" fmla="*/ 224040 h 1845296"/>
              <a:gd name="connsiteX18" fmla="*/ 1870330 w 1870330"/>
              <a:gd name="connsiteY18" fmla="*/ 298811 h 1845296"/>
              <a:gd name="connsiteX19" fmla="*/ 1870330 w 1870330"/>
              <a:gd name="connsiteY19" fmla="*/ 1570971 h 1845296"/>
              <a:gd name="connsiteX20" fmla="*/ 1794130 w 1870330"/>
              <a:gd name="connsiteY20" fmla="*/ 1645742 h 1845296"/>
              <a:gd name="connsiteX21" fmla="*/ 1221963 w 1870330"/>
              <a:gd name="connsiteY21" fmla="*/ 1645742 h 1845296"/>
              <a:gd name="connsiteX22" fmla="*/ 1221963 w 1870330"/>
              <a:gd name="connsiteY22" fmla="*/ 1383804 h 1845296"/>
              <a:gd name="connsiteX23" fmla="*/ 1298163 w 1870330"/>
              <a:gd name="connsiteY23" fmla="*/ 1383804 h 1845296"/>
              <a:gd name="connsiteX24" fmla="*/ 1298163 w 1870330"/>
              <a:gd name="connsiteY24" fmla="*/ 1309033 h 1845296"/>
              <a:gd name="connsiteX25" fmla="*/ 1221963 w 1870330"/>
              <a:gd name="connsiteY25" fmla="*/ 1309033 h 1845296"/>
              <a:gd name="connsiteX26" fmla="*/ 1221963 w 1870330"/>
              <a:gd name="connsiteY26" fmla="*/ 1084434 h 1845296"/>
              <a:gd name="connsiteX27" fmla="*/ 1298163 w 1870330"/>
              <a:gd name="connsiteY27" fmla="*/ 1084434 h 1845296"/>
              <a:gd name="connsiteX28" fmla="*/ 1298163 w 1870330"/>
              <a:gd name="connsiteY28" fmla="*/ 1009662 h 1845296"/>
              <a:gd name="connsiteX29" fmla="*/ 1221963 w 1870330"/>
              <a:gd name="connsiteY29" fmla="*/ 1009662 h 1845296"/>
              <a:gd name="connsiteX30" fmla="*/ 1221963 w 1870330"/>
              <a:gd name="connsiteY30" fmla="*/ 822496 h 1845296"/>
              <a:gd name="connsiteX31" fmla="*/ 1298163 w 1870330"/>
              <a:gd name="connsiteY31" fmla="*/ 822496 h 1845296"/>
              <a:gd name="connsiteX32" fmla="*/ 1298163 w 1870330"/>
              <a:gd name="connsiteY32" fmla="*/ 747725 h 1845296"/>
              <a:gd name="connsiteX33" fmla="*/ 1221963 w 1870330"/>
              <a:gd name="connsiteY33" fmla="*/ 747725 h 1845296"/>
              <a:gd name="connsiteX34" fmla="*/ 1221963 w 1870330"/>
              <a:gd name="connsiteY34" fmla="*/ 560654 h 1845296"/>
              <a:gd name="connsiteX35" fmla="*/ 1298163 w 1870330"/>
              <a:gd name="connsiteY35" fmla="*/ 560654 h 1845296"/>
              <a:gd name="connsiteX36" fmla="*/ 1298163 w 1870330"/>
              <a:gd name="connsiteY36" fmla="*/ 485883 h 1845296"/>
              <a:gd name="connsiteX37" fmla="*/ 1221963 w 1870330"/>
              <a:gd name="connsiteY37" fmla="*/ 485883 h 1845296"/>
              <a:gd name="connsiteX38" fmla="*/ 1054227 w 1870330"/>
              <a:gd name="connsiteY38" fmla="*/ 393 h 1845296"/>
              <a:gd name="connsiteX39" fmla="*/ 1054132 w 1870330"/>
              <a:gd name="connsiteY39" fmla="*/ 869 h 1845296"/>
              <a:gd name="connsiteX40" fmla="*/ 1083754 w 1870330"/>
              <a:gd name="connsiteY40" fmla="*/ 7727 h 1845296"/>
              <a:gd name="connsiteX41" fmla="*/ 1097470 w 1870330"/>
              <a:gd name="connsiteY41" fmla="*/ 36302 h 1845296"/>
              <a:gd name="connsiteX42" fmla="*/ 1097470 w 1870330"/>
              <a:gd name="connsiteY42" fmla="*/ 1808714 h 1845296"/>
              <a:gd name="connsiteX43" fmla="*/ 1083754 w 1870330"/>
              <a:gd name="connsiteY43" fmla="*/ 1837289 h 1845296"/>
              <a:gd name="connsiteX44" fmla="*/ 1060895 w 1870330"/>
              <a:gd name="connsiteY44" fmla="*/ 1845290 h 1845296"/>
              <a:gd name="connsiteX45" fmla="*/ 1053941 w 1870330"/>
              <a:gd name="connsiteY45" fmla="*/ 1844148 h 1845296"/>
              <a:gd name="connsiteX46" fmla="*/ 29623 w 1870330"/>
              <a:gd name="connsiteY46" fmla="*/ 1647932 h 1845296"/>
              <a:gd name="connsiteX47" fmla="*/ 0 w 1870330"/>
              <a:gd name="connsiteY47" fmla="*/ 1611071 h 1845296"/>
              <a:gd name="connsiteX48" fmla="*/ 0 w 1870330"/>
              <a:gd name="connsiteY48" fmla="*/ 233375 h 1845296"/>
              <a:gd name="connsiteX49" fmla="*/ 29813 w 1870330"/>
              <a:gd name="connsiteY49" fmla="*/ 196513 h 1845296"/>
            </a:gdLst>
            <a:ahLst/>
            <a:cxnLst/>
            <a:rect l="l" t="t" r="r" b="b"/>
            <a:pathLst>
              <a:path w="1870330" h="1845296">
                <a:moveTo>
                  <a:pt x="1371696" y="1296270"/>
                </a:moveTo>
                <a:lnTo>
                  <a:pt x="1371696" y="1371136"/>
                </a:lnTo>
                <a:lnTo>
                  <a:pt x="1671448" y="1371136"/>
                </a:lnTo>
                <a:lnTo>
                  <a:pt x="1671448" y="1296270"/>
                </a:lnTo>
                <a:close/>
                <a:moveTo>
                  <a:pt x="1371696" y="996899"/>
                </a:moveTo>
                <a:lnTo>
                  <a:pt x="1371696" y="1071765"/>
                </a:lnTo>
                <a:lnTo>
                  <a:pt x="1671448" y="1071765"/>
                </a:lnTo>
                <a:lnTo>
                  <a:pt x="1671448" y="996899"/>
                </a:lnTo>
                <a:close/>
                <a:moveTo>
                  <a:pt x="1371696" y="747820"/>
                </a:moveTo>
                <a:lnTo>
                  <a:pt x="1371696" y="822401"/>
                </a:lnTo>
                <a:lnTo>
                  <a:pt x="1671448" y="822401"/>
                </a:lnTo>
                <a:lnTo>
                  <a:pt x="1671448" y="747820"/>
                </a:lnTo>
                <a:close/>
                <a:moveTo>
                  <a:pt x="1371696" y="473405"/>
                </a:moveTo>
                <a:lnTo>
                  <a:pt x="1371696" y="547986"/>
                </a:lnTo>
                <a:lnTo>
                  <a:pt x="1671448" y="547986"/>
                </a:lnTo>
                <a:lnTo>
                  <a:pt x="1671448" y="473405"/>
                </a:lnTo>
                <a:close/>
                <a:moveTo>
                  <a:pt x="1221963" y="224040"/>
                </a:moveTo>
                <a:lnTo>
                  <a:pt x="1794130" y="224040"/>
                </a:lnTo>
                <a:cubicBezTo>
                  <a:pt x="1835792" y="223723"/>
                  <a:pt x="1869863" y="257155"/>
                  <a:pt x="1870330" y="298811"/>
                </a:cubicBezTo>
                <a:lnTo>
                  <a:pt x="1870330" y="1570971"/>
                </a:lnTo>
                <a:cubicBezTo>
                  <a:pt x="1869863" y="1612623"/>
                  <a:pt x="1835792" y="1646056"/>
                  <a:pt x="1794130" y="1645742"/>
                </a:cubicBezTo>
                <a:lnTo>
                  <a:pt x="1221963" y="1645742"/>
                </a:lnTo>
                <a:lnTo>
                  <a:pt x="1221963" y="1383804"/>
                </a:lnTo>
                <a:lnTo>
                  <a:pt x="1298163" y="1383804"/>
                </a:lnTo>
                <a:lnTo>
                  <a:pt x="1298163" y="1309033"/>
                </a:lnTo>
                <a:lnTo>
                  <a:pt x="1221963" y="1309033"/>
                </a:lnTo>
                <a:lnTo>
                  <a:pt x="1221963" y="1084434"/>
                </a:lnTo>
                <a:lnTo>
                  <a:pt x="1298163" y="1084434"/>
                </a:lnTo>
                <a:lnTo>
                  <a:pt x="1298163" y="1009662"/>
                </a:lnTo>
                <a:lnTo>
                  <a:pt x="1221963" y="1009662"/>
                </a:lnTo>
                <a:lnTo>
                  <a:pt x="1221963" y="822496"/>
                </a:lnTo>
                <a:lnTo>
                  <a:pt x="1298163" y="822496"/>
                </a:lnTo>
                <a:lnTo>
                  <a:pt x="1298163" y="747725"/>
                </a:lnTo>
                <a:lnTo>
                  <a:pt x="1221963" y="747725"/>
                </a:lnTo>
                <a:lnTo>
                  <a:pt x="1221963" y="560654"/>
                </a:lnTo>
                <a:lnTo>
                  <a:pt x="1298163" y="560654"/>
                </a:lnTo>
                <a:lnTo>
                  <a:pt x="1298163" y="485883"/>
                </a:lnTo>
                <a:lnTo>
                  <a:pt x="1221963" y="485883"/>
                </a:lnTo>
                <a:close/>
                <a:moveTo>
                  <a:pt x="1054227" y="393"/>
                </a:moveTo>
                <a:lnTo>
                  <a:pt x="1054132" y="869"/>
                </a:lnTo>
                <a:cubicBezTo>
                  <a:pt x="1064533" y="-1498"/>
                  <a:pt x="1075449" y="1029"/>
                  <a:pt x="1083754" y="7727"/>
                </a:cubicBezTo>
                <a:cubicBezTo>
                  <a:pt x="1092260" y="14808"/>
                  <a:pt x="1097261" y="25237"/>
                  <a:pt x="1097470" y="36302"/>
                </a:cubicBezTo>
                <a:lnTo>
                  <a:pt x="1097470" y="1808714"/>
                </a:lnTo>
                <a:cubicBezTo>
                  <a:pt x="1097271" y="1819783"/>
                  <a:pt x="1092260" y="1830212"/>
                  <a:pt x="1083754" y="1837289"/>
                </a:cubicBezTo>
                <a:cubicBezTo>
                  <a:pt x="1077344" y="1842614"/>
                  <a:pt x="1069229" y="1845452"/>
                  <a:pt x="1060895" y="1845290"/>
                </a:cubicBezTo>
                <a:cubicBezTo>
                  <a:pt x="1058551" y="1845100"/>
                  <a:pt x="1056227" y="1844719"/>
                  <a:pt x="1053941" y="1844148"/>
                </a:cubicBezTo>
                <a:lnTo>
                  <a:pt x="29623" y="1647932"/>
                </a:lnTo>
                <a:cubicBezTo>
                  <a:pt x="12259" y="1644227"/>
                  <a:pt x="-124" y="1628825"/>
                  <a:pt x="0" y="1611071"/>
                </a:cubicBezTo>
                <a:lnTo>
                  <a:pt x="0" y="233375"/>
                </a:lnTo>
                <a:cubicBezTo>
                  <a:pt x="-105" y="215558"/>
                  <a:pt x="12373" y="200139"/>
                  <a:pt x="29813" y="196513"/>
                </a:cubicBezTo>
                <a:close/>
              </a:path>
            </a:pathLst>
          </a:custGeom>
          <a:solidFill>
            <a:schemeClr val="accent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10" name="标题 1"/>
          <p:cNvSpPr txBox="1"/>
          <p:nvPr/>
        </p:nvSpPr>
        <p:spPr>
          <a:xfrm>
            <a:off x="948983" y="2722671"/>
            <a:ext cx="2965648" cy="468782"/>
          </a:xfrm>
          <a:prstGeom prst="rect">
            <a:avLst/>
          </a:prstGeom>
          <a:noFill/>
          <a:ln cap="sq">
            <a:noFill/>
          </a:ln>
          <a:effectLst/>
        </p:spPr>
        <p:txBody>
          <a:bodyPr vert="horz" wrap="square" lIns="64008" tIns="32004" rIns="64008" bIns="32004" rtlCol="0" anchor="ctr"/>
          <a:lstStyle/>
          <a:p>
            <a:pPr algn="ctr">
              <a:lnSpc>
                <a:spcPct val="110000"/>
              </a:lnSpc>
            </a:pPr>
            <a:r>
              <a:rPr kumimoji="1" lang="en-US" altLang="zh-CN" sz="1600" dirty="0">
                <a:ln w="12700">
                  <a:noFill/>
                </a:ln>
                <a:solidFill>
                  <a:srgbClr val="C00000">
                    <a:alpha val="100000"/>
                  </a:srgbClr>
                </a:solidFill>
                <a:latin typeface="Source Han Sans CN Bold"/>
                <a:ea typeface="Source Han Sans CN Bold"/>
                <a:cs typeface="Source Han Sans CN Bold"/>
              </a:rPr>
              <a:t>Spicy Level</a:t>
            </a:r>
            <a:endParaRPr kumimoji="1" lang="zh-CN" altLang="en-US" dirty="0"/>
          </a:p>
        </p:txBody>
      </p:sp>
      <p:sp>
        <p:nvSpPr>
          <p:cNvPr id="11" name="标题 1"/>
          <p:cNvSpPr txBox="1"/>
          <p:nvPr/>
        </p:nvSpPr>
        <p:spPr>
          <a:xfrm>
            <a:off x="935088" y="3207074"/>
            <a:ext cx="2971800" cy="2493272"/>
          </a:xfrm>
          <a:prstGeom prst="rect">
            <a:avLst/>
          </a:prstGeom>
          <a:noFill/>
          <a:ln cap="sq">
            <a:noFill/>
          </a:ln>
        </p:spPr>
        <p:txBody>
          <a:bodyPr vert="horz" wrap="square" lIns="38102" tIns="38102" rIns="38102" bIns="38102" rtlCol="0" anchor="t"/>
          <a:lstStyle/>
          <a:p>
            <a:pPr algn="ctr">
              <a:lnSpc>
                <a:spcPct val="150000"/>
              </a:lnSpc>
            </a:pPr>
            <a:r>
              <a:rPr kumimoji="1" lang="en-US" altLang="zh-CN" sz="1248" dirty="0">
                <a:ln w="12700">
                  <a:noFill/>
                </a:ln>
                <a:solidFill>
                  <a:srgbClr val="404040">
                    <a:alpha val="100000"/>
                  </a:srgbClr>
                </a:solidFill>
                <a:latin typeface="Source Han Sans"/>
                <a:ea typeface="Source Han Sans"/>
                <a:cs typeface="Source Han Sans"/>
              </a:rPr>
              <a:t>Hunan cuisine is known for </a:t>
            </a:r>
            <a:r>
              <a:rPr kumimoji="1" lang="en-US" altLang="zh-CN" sz="1248" b="1" dirty="0">
                <a:ln w="12700">
                  <a:noFill/>
                </a:ln>
                <a:solidFill>
                  <a:schemeClr val="accent1">
                    <a:lumMod val="60000"/>
                    <a:lumOff val="40000"/>
                  </a:schemeClr>
                </a:solidFill>
                <a:latin typeface="Source Han Sans"/>
                <a:ea typeface="Source Han Sans"/>
                <a:cs typeface="Source Han Sans"/>
              </a:rPr>
              <a:t>its high spice level, with a preference for dried chili peppers and a strong flavor. </a:t>
            </a:r>
            <a:r>
              <a:rPr kumimoji="1" lang="en-US" altLang="zh-CN" sz="1248" dirty="0">
                <a:ln w="12700">
                  <a:noFill/>
                </a:ln>
                <a:solidFill>
                  <a:srgbClr val="404040">
                    <a:alpha val="100000"/>
                  </a:srgbClr>
                </a:solidFill>
                <a:latin typeface="Source Han Sans"/>
                <a:ea typeface="Source Han Sans"/>
                <a:cs typeface="Source Han Sans"/>
              </a:rPr>
              <a:t>The dishes are spicy but not greasy.
For example, Hunan cuisine focuses on precise cooking techniques to retain the freshness of ingredients, resulting in dishes that are fresh and nutritious.</a:t>
            </a:r>
            <a:endParaRPr kumimoji="1" lang="zh-CN" altLang="en-US" dirty="0"/>
          </a:p>
        </p:txBody>
      </p:sp>
      <p:sp>
        <p:nvSpPr>
          <p:cNvPr id="12" name="标题 1"/>
          <p:cNvSpPr txBox="1"/>
          <p:nvPr/>
        </p:nvSpPr>
        <p:spPr>
          <a:xfrm>
            <a:off x="8262988" y="3207074"/>
            <a:ext cx="2971800" cy="2493272"/>
          </a:xfrm>
          <a:prstGeom prst="rect">
            <a:avLst/>
          </a:prstGeom>
          <a:noFill/>
          <a:ln cap="sq">
            <a:noFill/>
          </a:ln>
        </p:spPr>
        <p:txBody>
          <a:bodyPr vert="horz" wrap="square" lIns="38102" tIns="38102" rIns="38102" bIns="38102" rtlCol="0" anchor="t"/>
          <a:lstStyle/>
          <a:p>
            <a:pPr algn="ctr">
              <a:lnSpc>
                <a:spcPct val="150000"/>
              </a:lnSpc>
            </a:pPr>
            <a:r>
              <a:rPr kumimoji="1" lang="en-US" altLang="zh-CN" sz="1248">
                <a:ln w="12700">
                  <a:noFill/>
                </a:ln>
                <a:solidFill>
                  <a:srgbClr val="404040">
                    <a:alpha val="100000"/>
                  </a:srgbClr>
                </a:solidFill>
                <a:latin typeface="Source Han Sans"/>
                <a:ea typeface="Source Han Sans"/>
                <a:cs typeface="Source Han Sans"/>
              </a:rPr>
              <a:t>Hunan cuisine is known for its dry- spice character, which is different from Sichuan's oily- spice. Dishes like Steamed Fish Head with Chopped Chili are fresh and spicy.
For example, Hunan cuisine focuses on precise cooking techniques to retain the freshness of ingredients, resulting in dishes that are fresh and nutritious.</a:t>
            </a:r>
            <a:endParaRPr kumimoji="1" lang="zh-CN" altLang="en-US"/>
          </a:p>
        </p:txBody>
      </p:sp>
      <p:sp>
        <p:nvSpPr>
          <p:cNvPr id="13" name="标题 1"/>
          <p:cNvSpPr txBox="1"/>
          <p:nvPr/>
        </p:nvSpPr>
        <p:spPr>
          <a:xfrm>
            <a:off x="8276883" y="2722671"/>
            <a:ext cx="2965648" cy="468782"/>
          </a:xfrm>
          <a:prstGeom prst="rect">
            <a:avLst/>
          </a:prstGeom>
          <a:noFill/>
          <a:ln cap="sq">
            <a:noFill/>
          </a:ln>
          <a:effectLst/>
        </p:spPr>
        <p:txBody>
          <a:bodyPr vert="horz" wrap="square" lIns="64008" tIns="32004" rIns="64008" bIns="32004" rtlCol="0" anchor="ctr"/>
          <a:lstStyle/>
          <a:p>
            <a:pPr algn="ctr">
              <a:lnSpc>
                <a:spcPct val="110000"/>
              </a:lnSpc>
            </a:pPr>
            <a:r>
              <a:rPr kumimoji="1" lang="en-US" altLang="zh-CN" sz="1600">
                <a:ln w="12700">
                  <a:noFill/>
                </a:ln>
                <a:solidFill>
                  <a:srgbClr val="C00000">
                    <a:alpha val="100000"/>
                  </a:srgbClr>
                </a:solidFill>
                <a:latin typeface="Source Han Sans CN Bold"/>
                <a:ea typeface="Source Han Sans CN Bold"/>
                <a:cs typeface="Source Han Sans CN Bold"/>
              </a:rPr>
              <a:t>Character</a:t>
            </a:r>
            <a:endParaRPr kumimoji="1" lang="zh-CN" altLang="en-US"/>
          </a:p>
        </p:txBody>
      </p:sp>
      <p:sp>
        <p:nvSpPr>
          <p:cNvPr id="14"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Hunan (Xiang)</a:t>
            </a:r>
            <a:endParaRPr kumimoji="1" lang="zh-CN" altLang="en-US"/>
          </a:p>
        </p:txBody>
      </p:sp>
      <p:pic>
        <p:nvPicPr>
          <p:cNvPr id="23" name="图片 22">
            <a:extLst>
              <a:ext uri="{FF2B5EF4-FFF2-40B4-BE49-F238E27FC236}">
                <a16:creationId xmlns:a16="http://schemas.microsoft.com/office/drawing/2014/main" id="{F1D9F1F0-D22B-D673-F18A-8B1C0BE78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998" y="2441126"/>
            <a:ext cx="3795035" cy="25300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pic>
        <p:nvPicPr>
          <p:cNvPr id="3" name="图片 2"/>
          <p:cNvPicPr>
            <a:picLocks noChangeAspect="1"/>
          </p:cNvPicPr>
          <p:nvPr/>
        </p:nvPicPr>
        <p:blipFill>
          <a:blip r:embed="rId2">
            <a:alphaModFix/>
          </a:blip>
          <a:srcRect t="16428" r="2707" b="35853"/>
          <a:stretch>
            <a:fillRect/>
          </a:stretch>
        </p:blipFill>
        <p:spPr>
          <a:xfrm>
            <a:off x="0" y="1082516"/>
            <a:ext cx="12192000" cy="2700000"/>
          </a:xfrm>
          <a:custGeom>
            <a:avLst/>
            <a:gdLst/>
            <a:ahLst/>
            <a:cxnLst/>
            <a:rect l="l" t="t" r="r" b="b"/>
            <a:pathLst>
              <a:path w="12192000" h="2700000">
                <a:moveTo>
                  <a:pt x="0" y="0"/>
                </a:moveTo>
                <a:lnTo>
                  <a:pt x="12192000" y="0"/>
                </a:lnTo>
                <a:lnTo>
                  <a:pt x="12192000" y="2700000"/>
                </a:lnTo>
                <a:lnTo>
                  <a:pt x="0" y="2700000"/>
                </a:lnTo>
                <a:close/>
              </a:path>
            </a:pathLst>
          </a:custGeom>
          <a:noFill/>
          <a:ln>
            <a:noFill/>
          </a:ln>
        </p:spPr>
      </p:pic>
      <p:sp>
        <p:nvSpPr>
          <p:cNvPr id="4" name="标题 1"/>
          <p:cNvSpPr txBox="1"/>
          <p:nvPr/>
        </p:nvSpPr>
        <p:spPr>
          <a:xfrm>
            <a:off x="925646" y="4190778"/>
            <a:ext cx="478380" cy="478380"/>
          </a:xfrm>
          <a:prstGeom prst="ellipse">
            <a:avLst/>
          </a:prstGeom>
          <a:gradFill>
            <a:gsLst>
              <a:gs pos="0">
                <a:schemeClr val="accent1">
                  <a:lumMod val="60000"/>
                  <a:lumOff val="40000"/>
                  <a:alpha val="100000"/>
                </a:schemeClr>
              </a:gs>
              <a:gs pos="100000">
                <a:schemeClr val="accent1"/>
              </a:gs>
            </a:gsLst>
            <a:lin ang="2700000" scaled="0"/>
          </a:gradFill>
          <a:ln cap="sq">
            <a:noFill/>
            <a:prstDash val="solid"/>
            <a:miter/>
          </a:ln>
          <a:effectLst>
            <a:outerShdw blurRad="317500" dist="127000" dir="2700000" algn="tl" rotWithShape="0">
              <a:schemeClr val="accent1">
                <a:alpha val="20000"/>
              </a:schemeClr>
            </a:outerShdw>
          </a:effectLst>
        </p:spPr>
        <p:txBody>
          <a:bodyPr vert="horz" wrap="square" lIns="91440" tIns="45720" rIns="91440" bIns="45720" rtlCol="0" anchor="ctr"/>
          <a:lstStyle/>
          <a:p>
            <a:pPr algn="ctr">
              <a:lnSpc>
                <a:spcPct val="80000"/>
              </a:lnSpc>
            </a:pPr>
            <a:endParaRPr kumimoji="1" lang="zh-CN" altLang="en-US"/>
          </a:p>
        </p:txBody>
      </p:sp>
      <p:sp>
        <p:nvSpPr>
          <p:cNvPr id="5" name="标题 1"/>
          <p:cNvSpPr txBox="1"/>
          <p:nvPr/>
        </p:nvSpPr>
        <p:spPr>
          <a:xfrm>
            <a:off x="1062311" y="4312880"/>
            <a:ext cx="205051" cy="234176"/>
          </a:xfrm>
          <a:custGeom>
            <a:avLst/>
            <a:gdLst>
              <a:gd name="connsiteX0" fmla="*/ 361901 w 630455"/>
              <a:gd name="connsiteY0" fmla="*/ 82589 h 720001"/>
              <a:gd name="connsiteX1" fmla="*/ 361901 w 630455"/>
              <a:gd name="connsiteY1" fmla="*/ 203034 h 720001"/>
              <a:gd name="connsiteX2" fmla="*/ 427179 w 630455"/>
              <a:gd name="connsiteY2" fmla="*/ 268312 h 720001"/>
              <a:gd name="connsiteX3" fmla="*/ 547624 w 630455"/>
              <a:gd name="connsiteY3" fmla="*/ 268312 h 720001"/>
              <a:gd name="connsiteX4" fmla="*/ 113812 w 630455"/>
              <a:gd name="connsiteY4" fmla="*/ 0 h 720001"/>
              <a:gd name="connsiteX5" fmla="*/ 338847 w 630455"/>
              <a:gd name="connsiteY5" fmla="*/ 0 h 720001"/>
              <a:gd name="connsiteX6" fmla="*/ 340465 w 630455"/>
              <a:gd name="connsiteY6" fmla="*/ 162 h 720001"/>
              <a:gd name="connsiteX7" fmla="*/ 340789 w 630455"/>
              <a:gd name="connsiteY7" fmla="*/ 162 h 720001"/>
              <a:gd name="connsiteX8" fmla="*/ 344106 w 630455"/>
              <a:gd name="connsiteY8" fmla="*/ 809 h 720001"/>
              <a:gd name="connsiteX9" fmla="*/ 344186 w 630455"/>
              <a:gd name="connsiteY9" fmla="*/ 809 h 720001"/>
              <a:gd name="connsiteX10" fmla="*/ 347422 w 630455"/>
              <a:gd name="connsiteY10" fmla="*/ 1942 h 720001"/>
              <a:gd name="connsiteX11" fmla="*/ 347503 w 630455"/>
              <a:gd name="connsiteY11" fmla="*/ 1942 h 720001"/>
              <a:gd name="connsiteX12" fmla="*/ 349040 w 630455"/>
              <a:gd name="connsiteY12" fmla="*/ 2670 h 720001"/>
              <a:gd name="connsiteX13" fmla="*/ 349121 w 630455"/>
              <a:gd name="connsiteY13" fmla="*/ 2670 h 720001"/>
              <a:gd name="connsiteX14" fmla="*/ 350576 w 630455"/>
              <a:gd name="connsiteY14" fmla="*/ 3479 h 720001"/>
              <a:gd name="connsiteX15" fmla="*/ 350819 w 630455"/>
              <a:gd name="connsiteY15" fmla="*/ 3640 h 720001"/>
              <a:gd name="connsiteX16" fmla="*/ 352033 w 630455"/>
              <a:gd name="connsiteY16" fmla="*/ 4449 h 720001"/>
              <a:gd name="connsiteX17" fmla="*/ 352194 w 630455"/>
              <a:gd name="connsiteY17" fmla="*/ 4530 h 720001"/>
              <a:gd name="connsiteX18" fmla="*/ 353408 w 630455"/>
              <a:gd name="connsiteY18" fmla="*/ 5501 h 720001"/>
              <a:gd name="connsiteX19" fmla="*/ 353651 w 630455"/>
              <a:gd name="connsiteY19" fmla="*/ 5743 h 720001"/>
              <a:gd name="connsiteX20" fmla="*/ 354864 w 630455"/>
              <a:gd name="connsiteY20" fmla="*/ 6876 h 720001"/>
              <a:gd name="connsiteX21" fmla="*/ 623418 w 630455"/>
              <a:gd name="connsiteY21" fmla="*/ 275430 h 720001"/>
              <a:gd name="connsiteX22" fmla="*/ 624551 w 630455"/>
              <a:gd name="connsiteY22" fmla="*/ 276643 h 720001"/>
              <a:gd name="connsiteX23" fmla="*/ 624793 w 630455"/>
              <a:gd name="connsiteY23" fmla="*/ 276886 h 720001"/>
              <a:gd name="connsiteX24" fmla="*/ 625764 w 630455"/>
              <a:gd name="connsiteY24" fmla="*/ 278180 h 720001"/>
              <a:gd name="connsiteX25" fmla="*/ 625845 w 630455"/>
              <a:gd name="connsiteY25" fmla="*/ 278342 h 720001"/>
              <a:gd name="connsiteX26" fmla="*/ 626734 w 630455"/>
              <a:gd name="connsiteY26" fmla="*/ 279637 h 720001"/>
              <a:gd name="connsiteX27" fmla="*/ 626896 w 630455"/>
              <a:gd name="connsiteY27" fmla="*/ 279798 h 720001"/>
              <a:gd name="connsiteX28" fmla="*/ 627705 w 630455"/>
              <a:gd name="connsiteY28" fmla="*/ 281254 h 720001"/>
              <a:gd name="connsiteX29" fmla="*/ 628433 w 630455"/>
              <a:gd name="connsiteY29" fmla="*/ 282791 h 720001"/>
              <a:gd name="connsiteX30" fmla="*/ 629646 w 630455"/>
              <a:gd name="connsiteY30" fmla="*/ 286107 h 720001"/>
              <a:gd name="connsiteX31" fmla="*/ 630293 w 630455"/>
              <a:gd name="connsiteY31" fmla="*/ 289424 h 720001"/>
              <a:gd name="connsiteX32" fmla="*/ 630293 w 630455"/>
              <a:gd name="connsiteY32" fmla="*/ 289667 h 720001"/>
              <a:gd name="connsiteX33" fmla="*/ 630455 w 630455"/>
              <a:gd name="connsiteY33" fmla="*/ 291285 h 720001"/>
              <a:gd name="connsiteX34" fmla="*/ 630455 w 630455"/>
              <a:gd name="connsiteY34" fmla="*/ 292579 h 720001"/>
              <a:gd name="connsiteX35" fmla="*/ 630455 w 630455"/>
              <a:gd name="connsiteY35" fmla="*/ 606189 h 720001"/>
              <a:gd name="connsiteX36" fmla="*/ 516644 w 630455"/>
              <a:gd name="connsiteY36" fmla="*/ 720001 h 720001"/>
              <a:gd name="connsiteX37" fmla="*/ 113812 w 630455"/>
              <a:gd name="connsiteY37" fmla="*/ 720001 h 720001"/>
              <a:gd name="connsiteX38" fmla="*/ 0 w 630455"/>
              <a:gd name="connsiteY38" fmla="*/ 606189 h 720001"/>
              <a:gd name="connsiteX39" fmla="*/ 0 w 630455"/>
              <a:gd name="connsiteY39" fmla="*/ 113812 h 720001"/>
              <a:gd name="connsiteX40" fmla="*/ 113812 w 630455"/>
              <a:gd name="connsiteY40" fmla="*/ 0 h 720001"/>
            </a:gdLst>
            <a:ahLst/>
            <a:cxnLst/>
            <a:rect l="l" t="t" r="r" b="b"/>
            <a:pathLst>
              <a:path w="630455" h="720001">
                <a:moveTo>
                  <a:pt x="361901" y="82589"/>
                </a:moveTo>
                <a:lnTo>
                  <a:pt x="361901" y="203034"/>
                </a:lnTo>
                <a:cubicBezTo>
                  <a:pt x="361901" y="239030"/>
                  <a:pt x="391183" y="268312"/>
                  <a:pt x="427179" y="268312"/>
                </a:cubicBezTo>
                <a:lnTo>
                  <a:pt x="547624" y="268312"/>
                </a:lnTo>
                <a:close/>
                <a:moveTo>
                  <a:pt x="113812" y="0"/>
                </a:moveTo>
                <a:lnTo>
                  <a:pt x="338847" y="0"/>
                </a:lnTo>
                <a:cubicBezTo>
                  <a:pt x="339414" y="81"/>
                  <a:pt x="339899" y="81"/>
                  <a:pt x="340465" y="162"/>
                </a:cubicBezTo>
                <a:lnTo>
                  <a:pt x="340789" y="162"/>
                </a:lnTo>
                <a:cubicBezTo>
                  <a:pt x="341922" y="324"/>
                  <a:pt x="343054" y="485"/>
                  <a:pt x="344106" y="809"/>
                </a:cubicBezTo>
                <a:lnTo>
                  <a:pt x="344186" y="809"/>
                </a:lnTo>
                <a:cubicBezTo>
                  <a:pt x="345238" y="1052"/>
                  <a:pt x="346371" y="1456"/>
                  <a:pt x="347422" y="1942"/>
                </a:cubicBezTo>
                <a:lnTo>
                  <a:pt x="347503" y="1942"/>
                </a:lnTo>
                <a:cubicBezTo>
                  <a:pt x="348069" y="2184"/>
                  <a:pt x="348555" y="2427"/>
                  <a:pt x="349040" y="2670"/>
                </a:cubicBezTo>
                <a:lnTo>
                  <a:pt x="349121" y="2670"/>
                </a:lnTo>
                <a:cubicBezTo>
                  <a:pt x="349606" y="2912"/>
                  <a:pt x="350091" y="3155"/>
                  <a:pt x="350576" y="3479"/>
                </a:cubicBezTo>
                <a:cubicBezTo>
                  <a:pt x="350657" y="3560"/>
                  <a:pt x="350739" y="3560"/>
                  <a:pt x="350819" y="3640"/>
                </a:cubicBezTo>
                <a:cubicBezTo>
                  <a:pt x="351224" y="3883"/>
                  <a:pt x="351628" y="4126"/>
                  <a:pt x="352033" y="4449"/>
                </a:cubicBezTo>
                <a:cubicBezTo>
                  <a:pt x="352113" y="4449"/>
                  <a:pt x="352113" y="4530"/>
                  <a:pt x="352194" y="4530"/>
                </a:cubicBezTo>
                <a:lnTo>
                  <a:pt x="353408" y="5501"/>
                </a:lnTo>
                <a:lnTo>
                  <a:pt x="353651" y="5743"/>
                </a:lnTo>
                <a:cubicBezTo>
                  <a:pt x="354055" y="6148"/>
                  <a:pt x="354459" y="6472"/>
                  <a:pt x="354864" y="6876"/>
                </a:cubicBezTo>
                <a:lnTo>
                  <a:pt x="623418" y="275430"/>
                </a:lnTo>
                <a:cubicBezTo>
                  <a:pt x="623822" y="275835"/>
                  <a:pt x="624227" y="276239"/>
                  <a:pt x="624551" y="276643"/>
                </a:cubicBezTo>
                <a:lnTo>
                  <a:pt x="624793" y="276886"/>
                </a:lnTo>
                <a:cubicBezTo>
                  <a:pt x="625117" y="277291"/>
                  <a:pt x="625440" y="277776"/>
                  <a:pt x="625764" y="278180"/>
                </a:cubicBezTo>
                <a:cubicBezTo>
                  <a:pt x="625764" y="278261"/>
                  <a:pt x="625845" y="278342"/>
                  <a:pt x="625845" y="278342"/>
                </a:cubicBezTo>
                <a:cubicBezTo>
                  <a:pt x="626168" y="278747"/>
                  <a:pt x="626491" y="279232"/>
                  <a:pt x="626734" y="279637"/>
                </a:cubicBezTo>
                <a:cubicBezTo>
                  <a:pt x="626815" y="279637"/>
                  <a:pt x="626815" y="279717"/>
                  <a:pt x="626896" y="279798"/>
                </a:cubicBezTo>
                <a:cubicBezTo>
                  <a:pt x="627139" y="280284"/>
                  <a:pt x="627462" y="280769"/>
                  <a:pt x="627705" y="281254"/>
                </a:cubicBezTo>
                <a:cubicBezTo>
                  <a:pt x="627948" y="281739"/>
                  <a:pt x="628190" y="282225"/>
                  <a:pt x="628433" y="282791"/>
                </a:cubicBezTo>
                <a:cubicBezTo>
                  <a:pt x="628918" y="283843"/>
                  <a:pt x="629323" y="284975"/>
                  <a:pt x="629646" y="286107"/>
                </a:cubicBezTo>
                <a:cubicBezTo>
                  <a:pt x="629889" y="287159"/>
                  <a:pt x="630132" y="288291"/>
                  <a:pt x="630293" y="289424"/>
                </a:cubicBezTo>
                <a:lnTo>
                  <a:pt x="630293" y="289667"/>
                </a:lnTo>
                <a:cubicBezTo>
                  <a:pt x="630374" y="290152"/>
                  <a:pt x="630455" y="290718"/>
                  <a:pt x="630455" y="291285"/>
                </a:cubicBezTo>
                <a:lnTo>
                  <a:pt x="630455" y="292579"/>
                </a:lnTo>
                <a:lnTo>
                  <a:pt x="630455" y="606189"/>
                </a:lnTo>
                <a:cubicBezTo>
                  <a:pt x="630455" y="668959"/>
                  <a:pt x="579414" y="720001"/>
                  <a:pt x="516644" y="720001"/>
                </a:cubicBezTo>
                <a:lnTo>
                  <a:pt x="113812" y="720001"/>
                </a:lnTo>
                <a:cubicBezTo>
                  <a:pt x="51042" y="720001"/>
                  <a:pt x="0" y="668959"/>
                  <a:pt x="0" y="606189"/>
                </a:cubicBezTo>
                <a:lnTo>
                  <a:pt x="0" y="113812"/>
                </a:lnTo>
                <a:cubicBezTo>
                  <a:pt x="0" y="51042"/>
                  <a:pt x="51042" y="0"/>
                  <a:pt x="113812" y="0"/>
                </a:cubicBezTo>
                <a:close/>
              </a:path>
            </a:pathLst>
          </a:custGeom>
          <a:solidFill>
            <a:schemeClr val="bg1"/>
          </a:solidFill>
          <a:ln cap="sq">
            <a:noFill/>
            <a:prstDash val="solid"/>
          </a:ln>
          <a:effectLst/>
        </p:spPr>
        <p:txBody>
          <a:bodyPr vert="horz" wrap="none" lIns="34290" tIns="17145" rIns="34290" bIns="17145" rtlCol="0" anchor="ctr"/>
          <a:lstStyle/>
          <a:p>
            <a:pPr algn="l">
              <a:lnSpc>
                <a:spcPct val="110000"/>
              </a:lnSpc>
            </a:pPr>
            <a:endParaRPr kumimoji="1" lang="zh-CN" altLang="en-US"/>
          </a:p>
        </p:txBody>
      </p:sp>
      <p:sp>
        <p:nvSpPr>
          <p:cNvPr id="6" name="标题 1"/>
          <p:cNvSpPr txBox="1"/>
          <p:nvPr/>
        </p:nvSpPr>
        <p:spPr>
          <a:xfrm>
            <a:off x="1524885" y="4646275"/>
            <a:ext cx="4293900" cy="1531065"/>
          </a:xfrm>
          <a:prstGeom prst="rect">
            <a:avLst/>
          </a:prstGeom>
          <a:noFill/>
          <a:ln>
            <a:noFill/>
          </a:ln>
        </p:spPr>
        <p:txBody>
          <a:bodyPr vert="horz" wrap="square" lIns="0" tIns="0" rIns="0" bIns="0" rtlCol="0" anchor="t"/>
          <a:lstStyle/>
          <a:p>
            <a:pPr algn="l">
              <a:lnSpc>
                <a:spcPct val="150000"/>
              </a:lnSpc>
            </a:pPr>
            <a:r>
              <a:rPr kumimoji="1" lang="en-US" altLang="zh-CN" sz="1181" dirty="0">
                <a:ln w="12700">
                  <a:noFill/>
                </a:ln>
                <a:solidFill>
                  <a:srgbClr val="262626">
                    <a:alpha val="100000"/>
                  </a:srgbClr>
                </a:solidFill>
                <a:latin typeface="Source Han Sans"/>
                <a:ea typeface="Source Han Sans"/>
                <a:cs typeface="Source Han Sans"/>
              </a:rPr>
              <a:t>Hui cuisine often uses </a:t>
            </a:r>
            <a:r>
              <a:rPr kumimoji="1" lang="en-US" altLang="zh-CN" sz="1181" b="1" dirty="0">
                <a:ln w="12700">
                  <a:noFill/>
                </a:ln>
                <a:solidFill>
                  <a:schemeClr val="accent1">
                    <a:lumMod val="60000"/>
                    <a:lumOff val="40000"/>
                  </a:schemeClr>
                </a:solidFill>
                <a:latin typeface="Source Han Sans"/>
                <a:ea typeface="Source Han Sans"/>
                <a:cs typeface="Source Han Sans"/>
              </a:rPr>
              <a:t>wild herbs and preserved ingredients. It is known for its rich oil, dark color, and strong flavor. </a:t>
            </a:r>
            <a:r>
              <a:rPr kumimoji="1" lang="en-US" altLang="zh-CN" sz="1181" dirty="0">
                <a:ln w="12700">
                  <a:noFill/>
                </a:ln>
                <a:solidFill>
                  <a:srgbClr val="262626">
                    <a:alpha val="100000"/>
                  </a:srgbClr>
                </a:solidFill>
                <a:latin typeface="Source Han Sans"/>
                <a:ea typeface="Source Han Sans"/>
                <a:cs typeface="Source Han Sans"/>
              </a:rPr>
              <a:t>Huangshan Braised Pigeon is a classic dish.
For example, Hui cuisine focuses on precise cooking techniques to retain the freshness of ingredients, resulting in dishes that are fresh and nutritious.</a:t>
            </a:r>
            <a:endParaRPr kumimoji="1" lang="zh-CN" altLang="en-US" dirty="0"/>
          </a:p>
        </p:txBody>
      </p:sp>
      <p:sp>
        <p:nvSpPr>
          <p:cNvPr id="7" name="标题 1"/>
          <p:cNvSpPr txBox="1"/>
          <p:nvPr/>
        </p:nvSpPr>
        <p:spPr>
          <a:xfrm>
            <a:off x="6101749" y="4185036"/>
            <a:ext cx="478380" cy="478380"/>
          </a:xfrm>
          <a:prstGeom prst="ellipse">
            <a:avLst/>
          </a:prstGeom>
          <a:gradFill>
            <a:gsLst>
              <a:gs pos="0">
                <a:schemeClr val="accent1">
                  <a:lumMod val="60000"/>
                  <a:lumOff val="40000"/>
                  <a:alpha val="100000"/>
                </a:schemeClr>
              </a:gs>
              <a:gs pos="100000">
                <a:schemeClr val="accent1"/>
              </a:gs>
            </a:gsLst>
            <a:lin ang="2700000" scaled="0"/>
          </a:gradFill>
          <a:ln cap="sq">
            <a:noFill/>
            <a:prstDash val="solid"/>
            <a:miter/>
          </a:ln>
          <a:effectLst>
            <a:outerShdw blurRad="317500" dist="127000" dir="2700000" algn="tl" rotWithShape="0">
              <a:schemeClr val="accent1">
                <a:alpha val="20000"/>
              </a:schemeClr>
            </a:outerShdw>
          </a:effectLst>
        </p:spPr>
        <p:txBody>
          <a:bodyPr vert="horz" wrap="square" lIns="91440" tIns="45720" rIns="91440" bIns="45720" rtlCol="0" anchor="ctr"/>
          <a:lstStyle/>
          <a:p>
            <a:pPr algn="ctr">
              <a:lnSpc>
                <a:spcPct val="80000"/>
              </a:lnSpc>
            </a:pPr>
            <a:endParaRPr kumimoji="1" lang="zh-CN" altLang="en-US"/>
          </a:p>
        </p:txBody>
      </p:sp>
      <p:sp>
        <p:nvSpPr>
          <p:cNvPr id="8" name="标题 1"/>
          <p:cNvSpPr txBox="1"/>
          <p:nvPr/>
        </p:nvSpPr>
        <p:spPr>
          <a:xfrm>
            <a:off x="6214939" y="4298226"/>
            <a:ext cx="252000" cy="252000"/>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80 h 720001"/>
              <a:gd name="connsiteX5" fmla="*/ 507383 w 720001"/>
              <a:gd name="connsiteY5" fmla="*/ 72694 h 720001"/>
              <a:gd name="connsiteX6" fmla="*/ 457070 w 720001"/>
              <a:gd name="connsiteY6" fmla="*/ 57166 h 720001"/>
              <a:gd name="connsiteX7" fmla="*/ 405022 w 720001"/>
              <a:gd name="connsiteY7" fmla="*/ 0 h 720001"/>
              <a:gd name="connsiteX8" fmla="*/ 720001 w 720001"/>
              <a:gd name="connsiteY8" fmla="*/ 314979 h 720001"/>
              <a:gd name="connsiteX9" fmla="*/ 405022 w 720001"/>
              <a:gd name="connsiteY9" fmla="*/ 314979 h 720001"/>
              <a:gd name="connsiteX10" fmla="*/ 360000 w 720001"/>
              <a:gd name="connsiteY10" fmla="*/ 0 h 720001"/>
              <a:gd name="connsiteX11" fmla="*/ 360000 w 720001"/>
              <a:gd name="connsiteY11" fmla="*/ 360000 h 720001"/>
              <a:gd name="connsiteX12" fmla="*/ 720000 w 720001"/>
              <a:gd name="connsiteY12" fmla="*/ 360000 h 720001"/>
              <a:gd name="connsiteX13" fmla="*/ 360000 w 720001"/>
              <a:gd name="connsiteY13" fmla="*/ 720001 h 720001"/>
              <a:gd name="connsiteX14" fmla="*/ 0 w 720001"/>
              <a:gd name="connsiteY14" fmla="*/ 360000 h 720001"/>
              <a:gd name="connsiteX15" fmla="*/ 360000 w 720001"/>
              <a:gd name="connsiteY15"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80"/>
                </a:cubicBezTo>
                <a:cubicBezTo>
                  <a:pt x="566806" y="104878"/>
                  <a:pt x="538699" y="85967"/>
                  <a:pt x="507383" y="72694"/>
                </a:cubicBezTo>
                <a:cubicBezTo>
                  <a:pt x="491075" y="65755"/>
                  <a:pt x="474246" y="60637"/>
                  <a:pt x="457070" y="57166"/>
                </a:cubicBezTo>
                <a:close/>
                <a:moveTo>
                  <a:pt x="405022" y="0"/>
                </a:moveTo>
                <a:cubicBezTo>
                  <a:pt x="578950" y="0"/>
                  <a:pt x="720001" y="141051"/>
                  <a:pt x="720001" y="314979"/>
                </a:cubicBezTo>
                <a:lnTo>
                  <a:pt x="405022" y="314979"/>
                </a:lnTo>
                <a:close/>
                <a:moveTo>
                  <a:pt x="360000" y="0"/>
                </a:moveTo>
                <a:lnTo>
                  <a:pt x="360000" y="360000"/>
                </a:lnTo>
                <a:lnTo>
                  <a:pt x="720000" y="360000"/>
                </a:lnTo>
                <a:cubicBezTo>
                  <a:pt x="720000"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cap="sq">
            <a:noFill/>
            <a:prstDash val="solid"/>
          </a:ln>
          <a:effectLst/>
        </p:spPr>
        <p:txBody>
          <a:bodyPr vert="horz" wrap="none" lIns="34290" tIns="17145" rIns="34290" bIns="17145" rtlCol="0" anchor="ctr"/>
          <a:lstStyle/>
          <a:p>
            <a:pPr algn="l">
              <a:lnSpc>
                <a:spcPct val="110000"/>
              </a:lnSpc>
            </a:pPr>
            <a:endParaRPr kumimoji="1" lang="zh-CN" altLang="en-US"/>
          </a:p>
        </p:txBody>
      </p:sp>
      <p:sp>
        <p:nvSpPr>
          <p:cNvPr id="9" name="标题 1"/>
          <p:cNvSpPr txBox="1"/>
          <p:nvPr/>
        </p:nvSpPr>
        <p:spPr>
          <a:xfrm>
            <a:off x="1523027" y="4176375"/>
            <a:ext cx="4306600" cy="413465"/>
          </a:xfrm>
          <a:prstGeom prst="rect">
            <a:avLst/>
          </a:prstGeom>
          <a:noFill/>
          <a:ln>
            <a:noFill/>
          </a:ln>
        </p:spPr>
        <p:txBody>
          <a:bodyPr vert="horz" wrap="square" lIns="0" tIns="0" rIns="0" bIns="0" rtlCol="0" anchor="ctr"/>
          <a:lstStyle/>
          <a:p>
            <a:pPr algn="l">
              <a:lnSpc>
                <a:spcPct val="140000"/>
              </a:lnSpc>
            </a:pPr>
            <a:r>
              <a:rPr kumimoji="1" lang="en-US" altLang="zh-CN" sz="1600">
                <a:ln w="12700">
                  <a:noFill/>
                </a:ln>
                <a:solidFill>
                  <a:srgbClr val="262626">
                    <a:alpha val="100000"/>
                  </a:srgbClr>
                </a:solidFill>
                <a:latin typeface="Source Han Sans CN Bold"/>
                <a:ea typeface="Source Han Sans CN Bold"/>
                <a:cs typeface="Source Han Sans CN Bold"/>
              </a:rPr>
              <a:t>Mountain Cuisine</a:t>
            </a:r>
            <a:endParaRPr kumimoji="1" lang="zh-CN" altLang="en-US"/>
          </a:p>
        </p:txBody>
      </p:sp>
      <p:sp>
        <p:nvSpPr>
          <p:cNvPr id="10" name="标题 1"/>
          <p:cNvSpPr txBox="1"/>
          <p:nvPr/>
        </p:nvSpPr>
        <p:spPr>
          <a:xfrm>
            <a:off x="6731885" y="4646275"/>
            <a:ext cx="4293900" cy="1531065"/>
          </a:xfrm>
          <a:prstGeom prst="rect">
            <a:avLst/>
          </a:prstGeom>
          <a:noFill/>
          <a:ln>
            <a:noFill/>
          </a:ln>
        </p:spPr>
        <p:txBody>
          <a:bodyPr vert="horz" wrap="square" lIns="0" tIns="0" rIns="0" bIns="0" rtlCol="0" anchor="t"/>
          <a:lstStyle/>
          <a:p>
            <a:pPr algn="l">
              <a:lnSpc>
                <a:spcPct val="150000"/>
              </a:lnSpc>
            </a:pPr>
            <a:r>
              <a:rPr kumimoji="1" lang="en-US" altLang="zh-CN" sz="1181">
                <a:ln w="12700">
                  <a:noFill/>
                </a:ln>
                <a:solidFill>
                  <a:srgbClr val="262626">
                    <a:alpha val="100000"/>
                  </a:srgbClr>
                </a:solidFill>
                <a:latin typeface="Source Han Sans"/>
                <a:ea typeface="Source Han Sans"/>
                <a:cs typeface="Source Han Sans"/>
              </a:rPr>
              <a:t>The banquet culture of Hui merchants has influenced Hui cuisine. The dishes emphasize the original flavor of ingredients and have unique cooking techniques.
For example, Hui cuisine focuses on precise cooking techniques to retain the freshness of ingredients, resulting in dishes that are fresh and nutritious.</a:t>
            </a:r>
            <a:endParaRPr kumimoji="1" lang="zh-CN" altLang="en-US"/>
          </a:p>
        </p:txBody>
      </p:sp>
      <p:sp>
        <p:nvSpPr>
          <p:cNvPr id="11" name="标题 1"/>
          <p:cNvSpPr txBox="1"/>
          <p:nvPr/>
        </p:nvSpPr>
        <p:spPr>
          <a:xfrm>
            <a:off x="6730027" y="4176375"/>
            <a:ext cx="4306600" cy="413465"/>
          </a:xfrm>
          <a:prstGeom prst="rect">
            <a:avLst/>
          </a:prstGeom>
          <a:noFill/>
          <a:ln>
            <a:noFill/>
          </a:ln>
        </p:spPr>
        <p:txBody>
          <a:bodyPr vert="horz" wrap="square" lIns="0" tIns="0" rIns="0" bIns="0" rtlCol="0" anchor="ctr"/>
          <a:lstStyle/>
          <a:p>
            <a:pPr algn="l">
              <a:lnSpc>
                <a:spcPct val="140000"/>
              </a:lnSpc>
            </a:pPr>
            <a:r>
              <a:rPr kumimoji="1" lang="en-US" altLang="zh-CN" sz="1600">
                <a:ln w="12700">
                  <a:noFill/>
                </a:ln>
                <a:solidFill>
                  <a:srgbClr val="262626">
                    <a:alpha val="100000"/>
                  </a:srgbClr>
                </a:solidFill>
                <a:latin typeface="Source Han Sans CN Bold"/>
                <a:ea typeface="Source Han Sans CN Bold"/>
                <a:cs typeface="Source Han Sans CN Bold"/>
              </a:rPr>
              <a:t>Secret</a:t>
            </a:r>
            <a:endParaRPr kumimoji="1" lang="zh-CN" altLang="en-US"/>
          </a:p>
        </p:txBody>
      </p:sp>
      <p:sp>
        <p:nvSpPr>
          <p:cNvPr id="12"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Anhui (Hui)</a:t>
            </a:r>
            <a:endParaRPr kumimoji="1" lang="zh-CN" altLang="en-US"/>
          </a:p>
        </p:txBody>
      </p:sp>
      <p:pic>
        <p:nvPicPr>
          <p:cNvPr id="22" name="图片 21">
            <a:extLst>
              <a:ext uri="{FF2B5EF4-FFF2-40B4-BE49-F238E27FC236}">
                <a16:creationId xmlns:a16="http://schemas.microsoft.com/office/drawing/2014/main" id="{4DFBEEE3-2028-60FA-698E-C3A979095E11}"/>
              </a:ext>
            </a:extLst>
          </p:cNvPr>
          <p:cNvPicPr>
            <a:picLocks noChangeAspect="1"/>
          </p:cNvPicPr>
          <p:nvPr/>
        </p:nvPicPr>
        <p:blipFill>
          <a:blip r:embed="rId2">
            <a:alphaModFix/>
          </a:blip>
          <a:srcRect t="16428" r="2707" b="35853"/>
          <a:stretch>
            <a:fillRect/>
          </a:stretch>
        </p:blipFill>
        <p:spPr>
          <a:xfrm>
            <a:off x="0" y="1138951"/>
            <a:ext cx="12192000" cy="2700000"/>
          </a:xfrm>
          <a:custGeom>
            <a:avLst/>
            <a:gdLst/>
            <a:ahLst/>
            <a:cxnLst/>
            <a:rect l="l" t="t" r="r" b="b"/>
            <a:pathLst>
              <a:path w="12192000" h="2700000">
                <a:moveTo>
                  <a:pt x="0" y="0"/>
                </a:moveTo>
                <a:lnTo>
                  <a:pt x="12192000" y="0"/>
                </a:lnTo>
                <a:lnTo>
                  <a:pt x="12192000" y="2700000"/>
                </a:lnTo>
                <a:lnTo>
                  <a:pt x="0" y="2700000"/>
                </a:lnTo>
                <a:close/>
              </a:path>
            </a:pathLst>
          </a:custGeom>
          <a:noFill/>
          <a:ln>
            <a:noFill/>
          </a:ln>
        </p:spPr>
      </p:pic>
      <p:pic>
        <p:nvPicPr>
          <p:cNvPr id="21" name="图片 20">
            <a:extLst>
              <a:ext uri="{FF2B5EF4-FFF2-40B4-BE49-F238E27FC236}">
                <a16:creationId xmlns:a16="http://schemas.microsoft.com/office/drawing/2014/main" id="{58CE3696-0B73-1CB1-8927-43CC87378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552" y="1117291"/>
            <a:ext cx="4306600" cy="2734774"/>
          </a:xfrm>
          <a:prstGeom prst="rect">
            <a:avLst/>
          </a:prstGeom>
        </p:spPr>
      </p:pic>
      <p:pic>
        <p:nvPicPr>
          <p:cNvPr id="24" name="图片 23" descr="C:\Users\ASUS\Desktop\图片5.png图片5">
            <a:extLst>
              <a:ext uri="{FF2B5EF4-FFF2-40B4-BE49-F238E27FC236}">
                <a16:creationId xmlns:a16="http://schemas.microsoft.com/office/drawing/2014/main" id="{8FF98E41-0EB0-A166-EAF8-FEA99F8905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431152" y="1099903"/>
            <a:ext cx="3801672" cy="2734774"/>
          </a:xfrm>
          <a:prstGeom prst="rect">
            <a:avLst/>
          </a:prstGeom>
          <a:ln w="88900" cap="sq" cmpd="thickThin">
            <a:solidFill>
              <a:srgbClr val="000000"/>
            </a:solidFill>
            <a:prstDash val="solid"/>
            <a:miter lim="800000"/>
          </a:ln>
          <a:effectLst>
            <a:innerShdw blurRad="76200">
              <a:srgbClr val="000000"/>
            </a:innerShdw>
          </a:effectLst>
        </p:spPr>
      </p:pic>
      <p:pic>
        <p:nvPicPr>
          <p:cNvPr id="25" name="图片 24" descr="C:\Users\lijian\Desktop\3bc234c6a3a946209858107f0503a9c9_th.jpg3bc234c6a3a946209858107f0503a9c9_th">
            <a:extLst>
              <a:ext uri="{FF2B5EF4-FFF2-40B4-BE49-F238E27FC236}">
                <a16:creationId xmlns:a16="http://schemas.microsoft.com/office/drawing/2014/main" id="{575EE324-507D-09C7-8DED-C6E9ED3E50C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898" y="1117291"/>
            <a:ext cx="4072830" cy="2699999"/>
          </a:xfrm>
          <a:prstGeom prst="rect">
            <a:avLst/>
          </a:prstGeom>
          <a:ln w="47625">
            <a:solidFill>
              <a:srgbClr val="ED7D3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18605"/>
            <a:ext cx="12192000" cy="5315495"/>
          </a:xfrm>
          <a:custGeom>
            <a:avLst/>
            <a:gdLst>
              <a:gd name="connsiteX0" fmla="*/ 838200 w 12192000"/>
              <a:gd name="connsiteY0" fmla="*/ 0 h 5315495"/>
              <a:gd name="connsiteX1" fmla="*/ 944880 w 12192000"/>
              <a:gd name="connsiteY1" fmla="*/ 137160 h 5315495"/>
              <a:gd name="connsiteX2" fmla="*/ 3352800 w 12192000"/>
              <a:gd name="connsiteY2" fmla="*/ 259080 h 5315495"/>
              <a:gd name="connsiteX3" fmla="*/ 3794760 w 12192000"/>
              <a:gd name="connsiteY3" fmla="*/ 137160 h 5315495"/>
              <a:gd name="connsiteX4" fmla="*/ 4145280 w 12192000"/>
              <a:gd name="connsiteY4" fmla="*/ 198120 h 5315495"/>
              <a:gd name="connsiteX5" fmla="*/ 4267200 w 12192000"/>
              <a:gd name="connsiteY5" fmla="*/ 259080 h 5315495"/>
              <a:gd name="connsiteX6" fmla="*/ 4389120 w 12192000"/>
              <a:gd name="connsiteY6" fmla="*/ 152400 h 5315495"/>
              <a:gd name="connsiteX7" fmla="*/ 4785360 w 12192000"/>
              <a:gd name="connsiteY7" fmla="*/ 60960 h 5315495"/>
              <a:gd name="connsiteX8" fmla="*/ 5166360 w 12192000"/>
              <a:gd name="connsiteY8" fmla="*/ 167640 h 5315495"/>
              <a:gd name="connsiteX9" fmla="*/ 6126480 w 12192000"/>
              <a:gd name="connsiteY9" fmla="*/ 243840 h 5315495"/>
              <a:gd name="connsiteX10" fmla="*/ 6614160 w 12192000"/>
              <a:gd name="connsiteY10" fmla="*/ 91440 h 5315495"/>
              <a:gd name="connsiteX11" fmla="*/ 7162800 w 12192000"/>
              <a:gd name="connsiteY11" fmla="*/ 167640 h 5315495"/>
              <a:gd name="connsiteX12" fmla="*/ 8122920 w 12192000"/>
              <a:gd name="connsiteY12" fmla="*/ 243840 h 5315495"/>
              <a:gd name="connsiteX13" fmla="*/ 8275320 w 12192000"/>
              <a:gd name="connsiteY13" fmla="*/ 274320 h 5315495"/>
              <a:gd name="connsiteX14" fmla="*/ 9585960 w 12192000"/>
              <a:gd name="connsiteY14" fmla="*/ 259080 h 5315495"/>
              <a:gd name="connsiteX15" fmla="*/ 9768840 w 12192000"/>
              <a:gd name="connsiteY15" fmla="*/ 350520 h 5315495"/>
              <a:gd name="connsiteX16" fmla="*/ 10210800 w 12192000"/>
              <a:gd name="connsiteY16" fmla="*/ 441960 h 5315495"/>
              <a:gd name="connsiteX17" fmla="*/ 10469880 w 12192000"/>
              <a:gd name="connsiteY17" fmla="*/ 731520 h 5315495"/>
              <a:gd name="connsiteX18" fmla="*/ 10561320 w 12192000"/>
              <a:gd name="connsiteY18" fmla="*/ 746760 h 5315495"/>
              <a:gd name="connsiteX19" fmla="*/ 11628120 w 12192000"/>
              <a:gd name="connsiteY19" fmla="*/ 853440 h 5315495"/>
              <a:gd name="connsiteX20" fmla="*/ 11887200 w 12192000"/>
              <a:gd name="connsiteY20" fmla="*/ 792480 h 5315495"/>
              <a:gd name="connsiteX21" fmla="*/ 12192000 w 12192000"/>
              <a:gd name="connsiteY21" fmla="*/ 939235 h 5315495"/>
              <a:gd name="connsiteX22" fmla="*/ 12192000 w 12192000"/>
              <a:gd name="connsiteY22" fmla="*/ 3797531 h 5315495"/>
              <a:gd name="connsiteX23" fmla="*/ 11795760 w 12192000"/>
              <a:gd name="connsiteY23" fmla="*/ 3977640 h 5315495"/>
              <a:gd name="connsiteX24" fmla="*/ 11506200 w 12192000"/>
              <a:gd name="connsiteY24" fmla="*/ 3962400 h 5315495"/>
              <a:gd name="connsiteX25" fmla="*/ 11490960 w 12192000"/>
              <a:gd name="connsiteY25" fmla="*/ 4053840 h 5315495"/>
              <a:gd name="connsiteX26" fmla="*/ 11049000 w 12192000"/>
              <a:gd name="connsiteY26" fmla="*/ 4358640 h 5315495"/>
              <a:gd name="connsiteX27" fmla="*/ 10652760 w 12192000"/>
              <a:gd name="connsiteY27" fmla="*/ 4328160 h 5315495"/>
              <a:gd name="connsiteX28" fmla="*/ 6096000 w 12192000"/>
              <a:gd name="connsiteY28" fmla="*/ 4526280 h 5315495"/>
              <a:gd name="connsiteX29" fmla="*/ 5852160 w 12192000"/>
              <a:gd name="connsiteY29" fmla="*/ 4587240 h 5315495"/>
              <a:gd name="connsiteX30" fmla="*/ 5394960 w 12192000"/>
              <a:gd name="connsiteY30" fmla="*/ 4556760 h 5315495"/>
              <a:gd name="connsiteX31" fmla="*/ 4983480 w 12192000"/>
              <a:gd name="connsiteY31" fmla="*/ 4724400 h 5315495"/>
              <a:gd name="connsiteX32" fmla="*/ 4526280 w 12192000"/>
              <a:gd name="connsiteY32" fmla="*/ 4800600 h 5315495"/>
              <a:gd name="connsiteX33" fmla="*/ 4160520 w 12192000"/>
              <a:gd name="connsiteY33" fmla="*/ 4846320 h 5315495"/>
              <a:gd name="connsiteX34" fmla="*/ 3840480 w 12192000"/>
              <a:gd name="connsiteY34" fmla="*/ 4861560 h 5315495"/>
              <a:gd name="connsiteX35" fmla="*/ 3794760 w 12192000"/>
              <a:gd name="connsiteY35" fmla="*/ 4754880 h 5315495"/>
              <a:gd name="connsiteX36" fmla="*/ 3642360 w 12192000"/>
              <a:gd name="connsiteY36" fmla="*/ 4953000 h 5315495"/>
              <a:gd name="connsiteX37" fmla="*/ 3535680 w 12192000"/>
              <a:gd name="connsiteY37" fmla="*/ 4800600 h 5315495"/>
              <a:gd name="connsiteX38" fmla="*/ 3520440 w 12192000"/>
              <a:gd name="connsiteY38" fmla="*/ 4876800 h 5315495"/>
              <a:gd name="connsiteX39" fmla="*/ 3291840 w 12192000"/>
              <a:gd name="connsiteY39" fmla="*/ 4922520 h 5315495"/>
              <a:gd name="connsiteX40" fmla="*/ 2987040 w 12192000"/>
              <a:gd name="connsiteY40" fmla="*/ 4937760 h 5315495"/>
              <a:gd name="connsiteX41" fmla="*/ 2590800 w 12192000"/>
              <a:gd name="connsiteY41" fmla="*/ 5090160 h 5315495"/>
              <a:gd name="connsiteX42" fmla="*/ 2026920 w 12192000"/>
              <a:gd name="connsiteY42" fmla="*/ 5120640 h 5315495"/>
              <a:gd name="connsiteX43" fmla="*/ 1874520 w 12192000"/>
              <a:gd name="connsiteY43" fmla="*/ 5135880 h 5315495"/>
              <a:gd name="connsiteX44" fmla="*/ 1508760 w 12192000"/>
              <a:gd name="connsiteY44" fmla="*/ 5166360 h 5315495"/>
              <a:gd name="connsiteX45" fmla="*/ 1463040 w 12192000"/>
              <a:gd name="connsiteY45" fmla="*/ 5090160 h 5315495"/>
              <a:gd name="connsiteX46" fmla="*/ 1295400 w 12192000"/>
              <a:gd name="connsiteY46" fmla="*/ 5166360 h 5315495"/>
              <a:gd name="connsiteX47" fmla="*/ 1097280 w 12192000"/>
              <a:gd name="connsiteY47" fmla="*/ 5212080 h 5315495"/>
              <a:gd name="connsiteX48" fmla="*/ 960120 w 12192000"/>
              <a:gd name="connsiteY48" fmla="*/ 5227320 h 5315495"/>
              <a:gd name="connsiteX49" fmla="*/ 762000 w 12192000"/>
              <a:gd name="connsiteY49" fmla="*/ 5227320 h 5315495"/>
              <a:gd name="connsiteX50" fmla="*/ 731520 w 12192000"/>
              <a:gd name="connsiteY50" fmla="*/ 5166360 h 5315495"/>
              <a:gd name="connsiteX51" fmla="*/ 609600 w 12192000"/>
              <a:gd name="connsiteY51" fmla="*/ 5227320 h 5315495"/>
              <a:gd name="connsiteX52" fmla="*/ 579120 w 12192000"/>
              <a:gd name="connsiteY52" fmla="*/ 5273040 h 5315495"/>
              <a:gd name="connsiteX53" fmla="*/ 487680 w 12192000"/>
              <a:gd name="connsiteY53" fmla="*/ 5303520 h 5315495"/>
              <a:gd name="connsiteX54" fmla="*/ 167640 w 12192000"/>
              <a:gd name="connsiteY54" fmla="*/ 5303520 h 5315495"/>
              <a:gd name="connsiteX55" fmla="*/ 0 w 12192000"/>
              <a:gd name="connsiteY55" fmla="*/ 5315495 h 5315495"/>
              <a:gd name="connsiteX56" fmla="*/ 0 w 12192000"/>
              <a:gd name="connsiteY56" fmla="*/ 106680 h 5315495"/>
              <a:gd name="connsiteX57" fmla="*/ 762000 w 12192000"/>
              <a:gd name="connsiteY57" fmla="*/ 106680 h 5315495"/>
              <a:gd name="connsiteX58" fmla="*/ 838200 w 12192000"/>
              <a:gd name="connsiteY58" fmla="*/ 0 h 5315495"/>
            </a:gdLst>
            <a:ahLst/>
            <a:cxnLst/>
            <a:rect l="l" t="t" r="r" b="b"/>
            <a:pathLst>
              <a:path w="12192000" h="5315495">
                <a:moveTo>
                  <a:pt x="838200" y="0"/>
                </a:moveTo>
                <a:lnTo>
                  <a:pt x="944880" y="137160"/>
                </a:lnTo>
                <a:lnTo>
                  <a:pt x="3352800" y="259080"/>
                </a:lnTo>
                <a:lnTo>
                  <a:pt x="3794760" y="137160"/>
                </a:lnTo>
                <a:lnTo>
                  <a:pt x="4145280" y="198120"/>
                </a:lnTo>
                <a:lnTo>
                  <a:pt x="4267200" y="259080"/>
                </a:lnTo>
                <a:lnTo>
                  <a:pt x="4389120" y="152400"/>
                </a:lnTo>
                <a:lnTo>
                  <a:pt x="4785360" y="60960"/>
                </a:lnTo>
                <a:lnTo>
                  <a:pt x="5166360" y="167640"/>
                </a:lnTo>
                <a:lnTo>
                  <a:pt x="6126480" y="243840"/>
                </a:lnTo>
                <a:lnTo>
                  <a:pt x="6614160" y="91440"/>
                </a:lnTo>
                <a:lnTo>
                  <a:pt x="7162800" y="167640"/>
                </a:lnTo>
                <a:lnTo>
                  <a:pt x="8122920" y="243840"/>
                </a:lnTo>
                <a:lnTo>
                  <a:pt x="8275320" y="274320"/>
                </a:lnTo>
                <a:lnTo>
                  <a:pt x="9585960" y="259080"/>
                </a:lnTo>
                <a:lnTo>
                  <a:pt x="9768840" y="350520"/>
                </a:lnTo>
                <a:lnTo>
                  <a:pt x="10210800" y="441960"/>
                </a:lnTo>
                <a:cubicBezTo>
                  <a:pt x="10265245" y="512739"/>
                  <a:pt x="10371055" y="678306"/>
                  <a:pt x="10469880" y="731520"/>
                </a:cubicBezTo>
                <a:cubicBezTo>
                  <a:pt x="10497087" y="746170"/>
                  <a:pt x="10530840" y="741680"/>
                  <a:pt x="10561320" y="746760"/>
                </a:cubicBezTo>
                <a:lnTo>
                  <a:pt x="11628120" y="853440"/>
                </a:lnTo>
                <a:lnTo>
                  <a:pt x="11887200" y="792480"/>
                </a:lnTo>
                <a:lnTo>
                  <a:pt x="12192000" y="939235"/>
                </a:lnTo>
                <a:lnTo>
                  <a:pt x="12192000" y="3797531"/>
                </a:lnTo>
                <a:lnTo>
                  <a:pt x="11795760" y="3977640"/>
                </a:lnTo>
                <a:lnTo>
                  <a:pt x="11506200" y="3962400"/>
                </a:lnTo>
                <a:lnTo>
                  <a:pt x="11490960" y="4053840"/>
                </a:lnTo>
                <a:lnTo>
                  <a:pt x="11049000" y="4358640"/>
                </a:lnTo>
                <a:lnTo>
                  <a:pt x="10652760" y="4328160"/>
                </a:lnTo>
                <a:lnTo>
                  <a:pt x="6096000" y="4526280"/>
                </a:lnTo>
                <a:lnTo>
                  <a:pt x="5852160" y="4587240"/>
                </a:lnTo>
                <a:lnTo>
                  <a:pt x="5394960" y="4556760"/>
                </a:lnTo>
                <a:lnTo>
                  <a:pt x="4983480" y="4724400"/>
                </a:lnTo>
                <a:lnTo>
                  <a:pt x="4526280" y="4800600"/>
                </a:lnTo>
                <a:lnTo>
                  <a:pt x="4160520" y="4846320"/>
                </a:lnTo>
                <a:lnTo>
                  <a:pt x="3840480" y="4861560"/>
                </a:lnTo>
                <a:lnTo>
                  <a:pt x="3794760" y="4754880"/>
                </a:lnTo>
                <a:lnTo>
                  <a:pt x="3642360" y="4953000"/>
                </a:lnTo>
                <a:lnTo>
                  <a:pt x="3535680" y="4800600"/>
                </a:lnTo>
                <a:lnTo>
                  <a:pt x="3520440" y="4876800"/>
                </a:lnTo>
                <a:lnTo>
                  <a:pt x="3291840" y="4922520"/>
                </a:lnTo>
                <a:lnTo>
                  <a:pt x="2987040" y="4937760"/>
                </a:lnTo>
                <a:lnTo>
                  <a:pt x="2590800" y="5090160"/>
                </a:lnTo>
                <a:lnTo>
                  <a:pt x="2026920" y="5120640"/>
                </a:lnTo>
                <a:cubicBezTo>
                  <a:pt x="1884711" y="5136441"/>
                  <a:pt x="1935761" y="5135880"/>
                  <a:pt x="1874520" y="5135880"/>
                </a:cubicBezTo>
                <a:lnTo>
                  <a:pt x="1508760" y="5166360"/>
                </a:lnTo>
                <a:lnTo>
                  <a:pt x="1463040" y="5090160"/>
                </a:lnTo>
                <a:lnTo>
                  <a:pt x="1295400" y="5166360"/>
                </a:lnTo>
                <a:lnTo>
                  <a:pt x="1097280" y="5212080"/>
                </a:lnTo>
                <a:lnTo>
                  <a:pt x="960120" y="5227320"/>
                </a:lnTo>
                <a:lnTo>
                  <a:pt x="762000" y="5227320"/>
                </a:lnTo>
                <a:lnTo>
                  <a:pt x="731520" y="5166360"/>
                </a:lnTo>
                <a:cubicBezTo>
                  <a:pt x="690880" y="5186680"/>
                  <a:pt x="646823" y="5201264"/>
                  <a:pt x="609600" y="5227320"/>
                </a:cubicBezTo>
                <a:cubicBezTo>
                  <a:pt x="594595" y="5237824"/>
                  <a:pt x="592072" y="5260088"/>
                  <a:pt x="579120" y="5273040"/>
                </a:cubicBezTo>
                <a:cubicBezTo>
                  <a:pt x="540186" y="5311974"/>
                  <a:pt x="535519" y="5303520"/>
                  <a:pt x="487680" y="5303520"/>
                </a:cubicBezTo>
                <a:lnTo>
                  <a:pt x="167640" y="5303520"/>
                </a:lnTo>
                <a:lnTo>
                  <a:pt x="0" y="5315495"/>
                </a:lnTo>
                <a:lnTo>
                  <a:pt x="0" y="106680"/>
                </a:lnTo>
                <a:lnTo>
                  <a:pt x="762000" y="106680"/>
                </a:lnTo>
                <a:lnTo>
                  <a:pt x="838200" y="0"/>
                </a:lnTo>
                <a:close/>
              </a:path>
            </a:pathLst>
          </a:custGeom>
          <a:gradFill>
            <a:gsLst>
              <a:gs pos="0">
                <a:schemeClr val="accent2">
                  <a:lumMod val="60000"/>
                  <a:lumOff val="40000"/>
                </a:schemeClr>
              </a:gs>
              <a:gs pos="100000">
                <a:schemeClr val="bg1"/>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flipH="1">
            <a:off x="5151120" y="924560"/>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1781830" y="3911992"/>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0" y="8930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02920" y="-1071156"/>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bg1"/>
          </a:solidFill>
          <a:ln w="12700" cap="sq">
            <a:noFill/>
            <a:miter/>
          </a:ln>
          <a:effectLst>
            <a:outerShdw blurRad="177800" dist="38100" dir="5400000" algn="ctr" rotWithShape="0">
              <a:schemeClr val="accent2">
                <a:lumMod val="50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02920" y="-1116875"/>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0800000">
            <a:off x="2887941" y="34076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337175" y="0"/>
            <a:ext cx="6854825" cy="790575"/>
          </a:xfrm>
          <a:custGeom>
            <a:avLst/>
            <a:gdLst>
              <a:gd name="connsiteX0" fmla="*/ 5483225 w 6854825"/>
              <a:gd name="connsiteY0" fmla="*/ 396240 h 790575"/>
              <a:gd name="connsiteX1" fmla="*/ 6169025 w 6854825"/>
              <a:gd name="connsiteY1" fmla="*/ 396240 h 790575"/>
              <a:gd name="connsiteX2" fmla="*/ 6169025 w 6854825"/>
              <a:gd name="connsiteY2" fmla="*/ 592455 h 790575"/>
              <a:gd name="connsiteX3" fmla="*/ 6854825 w 6854825"/>
              <a:gd name="connsiteY3" fmla="*/ 592455 h 790575"/>
              <a:gd name="connsiteX4" fmla="*/ 6854825 w 6854825"/>
              <a:gd name="connsiteY4" fmla="*/ 790575 h 790575"/>
              <a:gd name="connsiteX5" fmla="*/ 6169025 w 6854825"/>
              <a:gd name="connsiteY5" fmla="*/ 790575 h 790575"/>
              <a:gd name="connsiteX6" fmla="*/ 6169025 w 6854825"/>
              <a:gd name="connsiteY6" fmla="*/ 594360 h 790575"/>
              <a:gd name="connsiteX7" fmla="*/ 5483225 w 6854825"/>
              <a:gd name="connsiteY7" fmla="*/ 594360 h 790575"/>
              <a:gd name="connsiteX8" fmla="*/ 2734946 w 6854825"/>
              <a:gd name="connsiteY8" fmla="*/ 396240 h 790575"/>
              <a:gd name="connsiteX9" fmla="*/ 3420746 w 6854825"/>
              <a:gd name="connsiteY9" fmla="*/ 396240 h 790575"/>
              <a:gd name="connsiteX10" fmla="*/ 3420746 w 6854825"/>
              <a:gd name="connsiteY10" fmla="*/ 592455 h 790575"/>
              <a:gd name="connsiteX11" fmla="*/ 4106545 w 6854825"/>
              <a:gd name="connsiteY11" fmla="*/ 592455 h 790575"/>
              <a:gd name="connsiteX12" fmla="*/ 4106545 w 6854825"/>
              <a:gd name="connsiteY12" fmla="*/ 396240 h 790575"/>
              <a:gd name="connsiteX13" fmla="*/ 4792345 w 6854825"/>
              <a:gd name="connsiteY13" fmla="*/ 396240 h 790575"/>
              <a:gd name="connsiteX14" fmla="*/ 4792345 w 6854825"/>
              <a:gd name="connsiteY14" fmla="*/ 592455 h 790575"/>
              <a:gd name="connsiteX15" fmla="*/ 5478145 w 6854825"/>
              <a:gd name="connsiteY15" fmla="*/ 592455 h 790575"/>
              <a:gd name="connsiteX16" fmla="*/ 5478145 w 6854825"/>
              <a:gd name="connsiteY16" fmla="*/ 790575 h 790575"/>
              <a:gd name="connsiteX17" fmla="*/ 4792345 w 6854825"/>
              <a:gd name="connsiteY17" fmla="*/ 790575 h 790575"/>
              <a:gd name="connsiteX18" fmla="*/ 4792345 w 6854825"/>
              <a:gd name="connsiteY18" fmla="*/ 594360 h 790575"/>
              <a:gd name="connsiteX19" fmla="*/ 4106545 w 6854825"/>
              <a:gd name="connsiteY19" fmla="*/ 594360 h 790575"/>
              <a:gd name="connsiteX20" fmla="*/ 4106545 w 6854825"/>
              <a:gd name="connsiteY20" fmla="*/ 790575 h 790575"/>
              <a:gd name="connsiteX21" fmla="*/ 3420745 w 6854825"/>
              <a:gd name="connsiteY21" fmla="*/ 790575 h 790575"/>
              <a:gd name="connsiteX22" fmla="*/ 3420745 w 6854825"/>
              <a:gd name="connsiteY22" fmla="*/ 594360 h 790575"/>
              <a:gd name="connsiteX23" fmla="*/ 2734946 w 6854825"/>
              <a:gd name="connsiteY23" fmla="*/ 594360 h 790575"/>
              <a:gd name="connsiteX24" fmla="*/ 5483225 w 6854825"/>
              <a:gd name="connsiteY24" fmla="*/ 0 h 790575"/>
              <a:gd name="connsiteX25" fmla="*/ 6169025 w 6854825"/>
              <a:gd name="connsiteY25" fmla="*/ 0 h 790575"/>
              <a:gd name="connsiteX26" fmla="*/ 6169025 w 6854825"/>
              <a:gd name="connsiteY26" fmla="*/ 196215 h 790575"/>
              <a:gd name="connsiteX27" fmla="*/ 6854825 w 6854825"/>
              <a:gd name="connsiteY27" fmla="*/ 196215 h 790575"/>
              <a:gd name="connsiteX28" fmla="*/ 6854825 w 6854825"/>
              <a:gd name="connsiteY28" fmla="*/ 394335 h 790575"/>
              <a:gd name="connsiteX29" fmla="*/ 6169025 w 6854825"/>
              <a:gd name="connsiteY29" fmla="*/ 394335 h 790575"/>
              <a:gd name="connsiteX30" fmla="*/ 6169025 w 6854825"/>
              <a:gd name="connsiteY30" fmla="*/ 198120 h 790575"/>
              <a:gd name="connsiteX31" fmla="*/ 5483225 w 6854825"/>
              <a:gd name="connsiteY31" fmla="*/ 198120 h 790575"/>
              <a:gd name="connsiteX32" fmla="*/ 2734946 w 6854825"/>
              <a:gd name="connsiteY32" fmla="*/ 0 h 790575"/>
              <a:gd name="connsiteX33" fmla="*/ 3420746 w 6854825"/>
              <a:gd name="connsiteY33" fmla="*/ 0 h 790575"/>
              <a:gd name="connsiteX34" fmla="*/ 3420746 w 6854825"/>
              <a:gd name="connsiteY34" fmla="*/ 196215 h 790575"/>
              <a:gd name="connsiteX35" fmla="*/ 4106545 w 6854825"/>
              <a:gd name="connsiteY35" fmla="*/ 196215 h 790575"/>
              <a:gd name="connsiteX36" fmla="*/ 4106545 w 6854825"/>
              <a:gd name="connsiteY36" fmla="*/ 0 h 790575"/>
              <a:gd name="connsiteX37" fmla="*/ 4792345 w 6854825"/>
              <a:gd name="connsiteY37" fmla="*/ 0 h 790575"/>
              <a:gd name="connsiteX38" fmla="*/ 4792345 w 6854825"/>
              <a:gd name="connsiteY38" fmla="*/ 196215 h 790575"/>
              <a:gd name="connsiteX39" fmla="*/ 5478145 w 6854825"/>
              <a:gd name="connsiteY39" fmla="*/ 196215 h 790575"/>
              <a:gd name="connsiteX40" fmla="*/ 5478145 w 6854825"/>
              <a:gd name="connsiteY40" fmla="*/ 394335 h 790575"/>
              <a:gd name="connsiteX41" fmla="*/ 4792345 w 6854825"/>
              <a:gd name="connsiteY41" fmla="*/ 394335 h 790575"/>
              <a:gd name="connsiteX42" fmla="*/ 4792345 w 6854825"/>
              <a:gd name="connsiteY42" fmla="*/ 198120 h 790575"/>
              <a:gd name="connsiteX43" fmla="*/ 4106545 w 6854825"/>
              <a:gd name="connsiteY43" fmla="*/ 198120 h 790575"/>
              <a:gd name="connsiteX44" fmla="*/ 4106545 w 6854825"/>
              <a:gd name="connsiteY44" fmla="*/ 394335 h 790575"/>
              <a:gd name="connsiteX45" fmla="*/ 3420746 w 6854825"/>
              <a:gd name="connsiteY45" fmla="*/ 394335 h 790575"/>
              <a:gd name="connsiteX46" fmla="*/ 3420746 w 6854825"/>
              <a:gd name="connsiteY46" fmla="*/ 198120 h 790575"/>
              <a:gd name="connsiteX47" fmla="*/ 2734946 w 6854825"/>
              <a:gd name="connsiteY47" fmla="*/ 198120 h 790575"/>
              <a:gd name="connsiteX48" fmla="*/ 1358266 w 6854825"/>
              <a:gd name="connsiteY48" fmla="*/ 0 h 790575"/>
              <a:gd name="connsiteX49" fmla="*/ 2044066 w 6854825"/>
              <a:gd name="connsiteY49" fmla="*/ 0 h 790575"/>
              <a:gd name="connsiteX50" fmla="*/ 2044066 w 6854825"/>
              <a:gd name="connsiteY50" fmla="*/ 196215 h 790575"/>
              <a:gd name="connsiteX51" fmla="*/ 2729866 w 6854825"/>
              <a:gd name="connsiteY51" fmla="*/ 196215 h 790575"/>
              <a:gd name="connsiteX52" fmla="*/ 2729866 w 6854825"/>
              <a:gd name="connsiteY52" fmla="*/ 394335 h 790575"/>
              <a:gd name="connsiteX53" fmla="*/ 2044066 w 6854825"/>
              <a:gd name="connsiteY53" fmla="*/ 394335 h 790575"/>
              <a:gd name="connsiteX54" fmla="*/ 2044066 w 6854825"/>
              <a:gd name="connsiteY54" fmla="*/ 198120 h 790575"/>
              <a:gd name="connsiteX55" fmla="*/ 1358900 w 6854825"/>
              <a:gd name="connsiteY55" fmla="*/ 198120 h 790575"/>
              <a:gd name="connsiteX56" fmla="*/ 1358900 w 6854825"/>
              <a:gd name="connsiteY56" fmla="*/ 396240 h 790575"/>
              <a:gd name="connsiteX57" fmla="*/ 2044065 w 6854825"/>
              <a:gd name="connsiteY57" fmla="*/ 396240 h 790575"/>
              <a:gd name="connsiteX58" fmla="*/ 2044065 w 6854825"/>
              <a:gd name="connsiteY58" fmla="*/ 592455 h 790575"/>
              <a:gd name="connsiteX59" fmla="*/ 2729865 w 6854825"/>
              <a:gd name="connsiteY59" fmla="*/ 592455 h 790575"/>
              <a:gd name="connsiteX60" fmla="*/ 2729865 w 6854825"/>
              <a:gd name="connsiteY60" fmla="*/ 790575 h 790575"/>
              <a:gd name="connsiteX61" fmla="*/ 2044065 w 6854825"/>
              <a:gd name="connsiteY61" fmla="*/ 790575 h 790575"/>
              <a:gd name="connsiteX62" fmla="*/ 2044065 w 6854825"/>
              <a:gd name="connsiteY62" fmla="*/ 594360 h 790575"/>
              <a:gd name="connsiteX63" fmla="*/ 1358265 w 6854825"/>
              <a:gd name="connsiteY63" fmla="*/ 594360 h 790575"/>
              <a:gd name="connsiteX64" fmla="*/ 1358265 w 6854825"/>
              <a:gd name="connsiteY64" fmla="*/ 396240 h 790575"/>
              <a:gd name="connsiteX65" fmla="*/ 678180 w 6854825"/>
              <a:gd name="connsiteY65" fmla="*/ 396240 h 790575"/>
              <a:gd name="connsiteX66" fmla="*/ 678180 w 6854825"/>
              <a:gd name="connsiteY66" fmla="*/ 199470 h 790575"/>
              <a:gd name="connsiteX67" fmla="*/ 0 w 6854825"/>
              <a:gd name="connsiteY67" fmla="*/ 199470 h 790575"/>
              <a:gd name="connsiteX68" fmla="*/ 0 w 6854825"/>
              <a:gd name="connsiteY68" fmla="*/ 0 h 790575"/>
              <a:gd name="connsiteX69" fmla="*/ 680720 w 6854825"/>
              <a:gd name="connsiteY69" fmla="*/ 0 h 790575"/>
              <a:gd name="connsiteX70" fmla="*/ 680720 w 6854825"/>
              <a:gd name="connsiteY70" fmla="*/ 196770 h 790575"/>
              <a:gd name="connsiteX71" fmla="*/ 1358266 w 6854825"/>
              <a:gd name="connsiteY71" fmla="*/ 196770 h 790575"/>
            </a:gdLst>
            <a:ahLst/>
            <a:cxnLst/>
            <a:rect l="l" t="t" r="r" b="b"/>
            <a:pathLst>
              <a:path w="6854825" h="790575">
                <a:moveTo>
                  <a:pt x="5483225" y="396240"/>
                </a:moveTo>
                <a:lnTo>
                  <a:pt x="6169025" y="396240"/>
                </a:lnTo>
                <a:lnTo>
                  <a:pt x="6169025" y="592455"/>
                </a:lnTo>
                <a:lnTo>
                  <a:pt x="6854825" y="592455"/>
                </a:lnTo>
                <a:lnTo>
                  <a:pt x="6854825" y="790575"/>
                </a:lnTo>
                <a:lnTo>
                  <a:pt x="6169025" y="790575"/>
                </a:lnTo>
                <a:lnTo>
                  <a:pt x="6169025" y="594360"/>
                </a:lnTo>
                <a:lnTo>
                  <a:pt x="5483225" y="594360"/>
                </a:lnTo>
                <a:close/>
                <a:moveTo>
                  <a:pt x="2734946" y="396240"/>
                </a:moveTo>
                <a:lnTo>
                  <a:pt x="3420746" y="396240"/>
                </a:lnTo>
                <a:lnTo>
                  <a:pt x="3420746" y="592455"/>
                </a:lnTo>
                <a:lnTo>
                  <a:pt x="4106545" y="592455"/>
                </a:lnTo>
                <a:lnTo>
                  <a:pt x="4106545" y="396240"/>
                </a:lnTo>
                <a:lnTo>
                  <a:pt x="4792345" y="396240"/>
                </a:lnTo>
                <a:lnTo>
                  <a:pt x="4792345" y="592455"/>
                </a:lnTo>
                <a:lnTo>
                  <a:pt x="5478145" y="592455"/>
                </a:lnTo>
                <a:lnTo>
                  <a:pt x="5478145" y="790575"/>
                </a:lnTo>
                <a:lnTo>
                  <a:pt x="4792345" y="790575"/>
                </a:lnTo>
                <a:lnTo>
                  <a:pt x="4792345" y="594360"/>
                </a:lnTo>
                <a:lnTo>
                  <a:pt x="4106545" y="594360"/>
                </a:lnTo>
                <a:lnTo>
                  <a:pt x="4106545" y="790575"/>
                </a:lnTo>
                <a:lnTo>
                  <a:pt x="3420745" y="790575"/>
                </a:lnTo>
                <a:lnTo>
                  <a:pt x="3420745" y="594360"/>
                </a:lnTo>
                <a:lnTo>
                  <a:pt x="2734946" y="594360"/>
                </a:lnTo>
                <a:close/>
                <a:moveTo>
                  <a:pt x="5483225" y="0"/>
                </a:moveTo>
                <a:lnTo>
                  <a:pt x="6169025" y="0"/>
                </a:lnTo>
                <a:lnTo>
                  <a:pt x="6169025" y="196215"/>
                </a:lnTo>
                <a:lnTo>
                  <a:pt x="6854825" y="196215"/>
                </a:lnTo>
                <a:lnTo>
                  <a:pt x="6854825" y="394335"/>
                </a:lnTo>
                <a:lnTo>
                  <a:pt x="6169025" y="394335"/>
                </a:lnTo>
                <a:lnTo>
                  <a:pt x="6169025" y="198120"/>
                </a:lnTo>
                <a:lnTo>
                  <a:pt x="5483225" y="198120"/>
                </a:lnTo>
                <a:close/>
                <a:moveTo>
                  <a:pt x="2734946" y="0"/>
                </a:moveTo>
                <a:lnTo>
                  <a:pt x="3420746" y="0"/>
                </a:lnTo>
                <a:lnTo>
                  <a:pt x="3420746" y="196215"/>
                </a:lnTo>
                <a:lnTo>
                  <a:pt x="4106545" y="196215"/>
                </a:lnTo>
                <a:lnTo>
                  <a:pt x="4106545" y="0"/>
                </a:lnTo>
                <a:lnTo>
                  <a:pt x="4792345" y="0"/>
                </a:lnTo>
                <a:lnTo>
                  <a:pt x="4792345" y="196215"/>
                </a:lnTo>
                <a:lnTo>
                  <a:pt x="5478145" y="196215"/>
                </a:lnTo>
                <a:lnTo>
                  <a:pt x="5478145" y="394335"/>
                </a:lnTo>
                <a:lnTo>
                  <a:pt x="4792345" y="394335"/>
                </a:lnTo>
                <a:lnTo>
                  <a:pt x="4792345" y="198120"/>
                </a:lnTo>
                <a:lnTo>
                  <a:pt x="4106545" y="198120"/>
                </a:lnTo>
                <a:lnTo>
                  <a:pt x="4106545" y="394335"/>
                </a:lnTo>
                <a:lnTo>
                  <a:pt x="3420746" y="394335"/>
                </a:lnTo>
                <a:lnTo>
                  <a:pt x="3420746" y="198120"/>
                </a:lnTo>
                <a:lnTo>
                  <a:pt x="2734946" y="198120"/>
                </a:lnTo>
                <a:close/>
                <a:moveTo>
                  <a:pt x="1358266" y="0"/>
                </a:moveTo>
                <a:lnTo>
                  <a:pt x="2044066" y="0"/>
                </a:lnTo>
                <a:lnTo>
                  <a:pt x="2044066" y="196215"/>
                </a:lnTo>
                <a:lnTo>
                  <a:pt x="2729866" y="196215"/>
                </a:lnTo>
                <a:lnTo>
                  <a:pt x="2729866" y="394335"/>
                </a:lnTo>
                <a:lnTo>
                  <a:pt x="2044066" y="394335"/>
                </a:lnTo>
                <a:lnTo>
                  <a:pt x="2044066" y="198120"/>
                </a:lnTo>
                <a:lnTo>
                  <a:pt x="1358900" y="198120"/>
                </a:lnTo>
                <a:lnTo>
                  <a:pt x="1358900" y="396240"/>
                </a:lnTo>
                <a:lnTo>
                  <a:pt x="2044065" y="396240"/>
                </a:lnTo>
                <a:lnTo>
                  <a:pt x="2044065" y="592455"/>
                </a:lnTo>
                <a:lnTo>
                  <a:pt x="2729865" y="592455"/>
                </a:lnTo>
                <a:lnTo>
                  <a:pt x="2729865" y="790575"/>
                </a:lnTo>
                <a:lnTo>
                  <a:pt x="2044065" y="790575"/>
                </a:lnTo>
                <a:lnTo>
                  <a:pt x="2044065" y="594360"/>
                </a:lnTo>
                <a:lnTo>
                  <a:pt x="1358265" y="594360"/>
                </a:lnTo>
                <a:lnTo>
                  <a:pt x="1358265" y="396240"/>
                </a:lnTo>
                <a:lnTo>
                  <a:pt x="678180" y="396240"/>
                </a:lnTo>
                <a:lnTo>
                  <a:pt x="678180" y="199470"/>
                </a:lnTo>
                <a:lnTo>
                  <a:pt x="0" y="199470"/>
                </a:lnTo>
                <a:lnTo>
                  <a:pt x="0" y="0"/>
                </a:lnTo>
                <a:lnTo>
                  <a:pt x="680720" y="0"/>
                </a:lnTo>
                <a:lnTo>
                  <a:pt x="680720" y="196770"/>
                </a:lnTo>
                <a:lnTo>
                  <a:pt x="1358266" y="196770"/>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60120" y="4267200"/>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bg1"/>
          </a:solidFill>
          <a:ln w="12700" cap="sq">
            <a:noFill/>
            <a:miter/>
          </a:ln>
          <a:effectLst>
            <a:outerShdw blurRad="228600" dist="38100" dir="16200000"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75360" y="4331548"/>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568440" y="4831080"/>
            <a:ext cx="5105400" cy="1828800"/>
          </a:xfrm>
          <a:prstGeom prst="rect">
            <a:avLst/>
          </a:prstGeom>
          <a:noFill/>
          <a:ln cap="sq">
            <a:noFill/>
          </a:ln>
        </p:spPr>
        <p:txBody>
          <a:bodyPr vert="horz" wrap="square" lIns="0" tIns="0" rIns="0" bIns="0" rtlCol="0" anchor="t"/>
          <a:lstStyle/>
          <a:p>
            <a:pPr algn="r">
              <a:lnSpc>
                <a:spcPct val="120000"/>
              </a:lnSpc>
            </a:pPr>
            <a:r>
              <a:rPr kumimoji="1" lang="en-US" altLang="zh-CN" sz="11500">
                <a:ln w="12700">
                  <a:solidFill>
                    <a:srgbClr val="000000">
                      <a:alpha val="100000"/>
                    </a:srgbClr>
                  </a:solidFill>
                </a:ln>
                <a:noFill/>
                <a:latin typeface="YouSheBiaoTiHei"/>
                <a:ea typeface="YouSheBiaoTiHei"/>
                <a:cs typeface="YouSheBiaoTiHei"/>
              </a:rPr>
              <a:t>202X</a:t>
            </a:r>
            <a:endParaRPr kumimoji="1" lang="zh-CN" altLang="en-US"/>
          </a:p>
        </p:txBody>
      </p:sp>
      <p:sp>
        <p:nvSpPr>
          <p:cNvPr id="16" name="标题 1"/>
          <p:cNvSpPr txBox="1"/>
          <p:nvPr/>
        </p:nvSpPr>
        <p:spPr>
          <a:xfrm>
            <a:off x="346557" y="2653518"/>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8100000">
            <a:off x="410311" y="2766376"/>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20817191">
            <a:off x="5386471" y="618306"/>
            <a:ext cx="7940233" cy="5023413"/>
          </a:xfrm>
          <a:prstGeom prst="arc">
            <a:avLst>
              <a:gd name="adj1" fmla="val 10153100"/>
              <a:gd name="adj2" fmla="val 13078768"/>
            </a:avLst>
          </a:prstGeom>
          <a:noFill/>
          <a:ln w="28575" cap="sq">
            <a:solidFill>
              <a:schemeClr val="tx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rot="20848841">
            <a:off x="4213183" y="1511661"/>
            <a:ext cx="7940233" cy="4414752"/>
          </a:xfrm>
          <a:prstGeom prst="arc">
            <a:avLst>
              <a:gd name="adj1" fmla="val 20586834"/>
              <a:gd name="adj2" fmla="val 2180317"/>
            </a:avLst>
          </a:prstGeom>
          <a:noFill/>
          <a:ln w="28575"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rot="2700000">
            <a:off x="6449319" y="156564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rot="13948076">
            <a:off x="10699370" y="4831697"/>
            <a:ext cx="194157" cy="302824"/>
          </a:xfrm>
          <a:custGeom>
            <a:avLst/>
            <a:gdLst>
              <a:gd name="connsiteX0" fmla="*/ 99773 w 194157"/>
              <a:gd name="connsiteY0" fmla="*/ 0 h 302824"/>
              <a:gd name="connsiteX1" fmla="*/ 194157 w 194157"/>
              <a:gd name="connsiteY1" fmla="*/ 162732 h 302824"/>
              <a:gd name="connsiteX2" fmla="*/ 107515 w 194157"/>
              <a:gd name="connsiteY2" fmla="*/ 162732 h 302824"/>
              <a:gd name="connsiteX3" fmla="*/ 188769 w 194157"/>
              <a:gd name="connsiteY3" fmla="*/ 302824 h 302824"/>
              <a:gd name="connsiteX4" fmla="*/ 0 w 194157"/>
              <a:gd name="connsiteY4" fmla="*/ 302824 h 302824"/>
              <a:gd name="connsiteX5" fmla="*/ 81253 w 194157"/>
              <a:gd name="connsiteY5" fmla="*/ 162732 h 302824"/>
              <a:gd name="connsiteX6" fmla="*/ 5388 w 194157"/>
              <a:gd name="connsiteY6" fmla="*/ 162732 h 302824"/>
            </a:gdLst>
            <a:ahLst/>
            <a:cxnLst/>
            <a:rect l="l" t="t" r="r" b="b"/>
            <a:pathLst>
              <a:path w="194157" h="302824">
                <a:moveTo>
                  <a:pt x="99773" y="0"/>
                </a:moveTo>
                <a:lnTo>
                  <a:pt x="194157" y="162732"/>
                </a:lnTo>
                <a:lnTo>
                  <a:pt x="107515" y="162732"/>
                </a:lnTo>
                <a:lnTo>
                  <a:pt x="188769" y="302824"/>
                </a:lnTo>
                <a:lnTo>
                  <a:pt x="0" y="302824"/>
                </a:lnTo>
                <a:lnTo>
                  <a:pt x="81253"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19405467">
            <a:off x="5758408" y="461110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7989345">
            <a:off x="11262427" y="175741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flipH="1">
            <a:off x="9748667" y="402287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flipH="1">
            <a:off x="10451606" y="3753244"/>
            <a:ext cx="440170" cy="439360"/>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flipH="1">
            <a:off x="6712982" y="2572519"/>
            <a:ext cx="324426" cy="323828"/>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14474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28" name="标题 1"/>
          <p:cNvSpPr txBox="1"/>
          <p:nvPr/>
        </p:nvSpPr>
        <p:spPr>
          <a:xfrm rot="5400000">
            <a:off x="129237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29" name="标题 1"/>
          <p:cNvSpPr txBox="1"/>
          <p:nvPr/>
        </p:nvSpPr>
        <p:spPr>
          <a:xfrm>
            <a:off x="153666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0" name="标题 1"/>
          <p:cNvSpPr txBox="1"/>
          <p:nvPr/>
        </p:nvSpPr>
        <p:spPr>
          <a:xfrm rot="5400000">
            <a:off x="268429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291109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2" name="标题 1"/>
          <p:cNvSpPr txBox="1"/>
          <p:nvPr/>
        </p:nvSpPr>
        <p:spPr>
          <a:xfrm rot="5400000">
            <a:off x="405872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430301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4" name="标题 1"/>
          <p:cNvSpPr txBox="1"/>
          <p:nvPr/>
        </p:nvSpPr>
        <p:spPr>
          <a:xfrm rot="5400000">
            <a:off x="545064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567744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6" name="标题 1"/>
          <p:cNvSpPr txBox="1"/>
          <p:nvPr/>
        </p:nvSpPr>
        <p:spPr>
          <a:xfrm rot="5400000">
            <a:off x="682507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7" name="标题 1"/>
          <p:cNvSpPr txBox="1"/>
          <p:nvPr/>
        </p:nvSpPr>
        <p:spPr>
          <a:xfrm>
            <a:off x="706936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8" name="标题 1"/>
          <p:cNvSpPr txBox="1"/>
          <p:nvPr/>
        </p:nvSpPr>
        <p:spPr>
          <a:xfrm rot="5400000">
            <a:off x="821699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9" name="标题 1"/>
          <p:cNvSpPr txBox="1"/>
          <p:nvPr/>
        </p:nvSpPr>
        <p:spPr>
          <a:xfrm>
            <a:off x="844379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0" name="标题 1"/>
          <p:cNvSpPr txBox="1"/>
          <p:nvPr/>
        </p:nvSpPr>
        <p:spPr>
          <a:xfrm rot="5400000">
            <a:off x="959142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983571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2" name="标题 1"/>
          <p:cNvSpPr txBox="1"/>
          <p:nvPr/>
        </p:nvSpPr>
        <p:spPr>
          <a:xfrm rot="5400000">
            <a:off x="1098334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3" name="标题 1"/>
          <p:cNvSpPr txBox="1"/>
          <p:nvPr/>
        </p:nvSpPr>
        <p:spPr>
          <a:xfrm>
            <a:off x="11213104"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4" name="标题 1"/>
          <p:cNvSpPr txBox="1"/>
          <p:nvPr/>
        </p:nvSpPr>
        <p:spPr>
          <a:xfrm rot="5400000">
            <a:off x="12360734"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5" name="标题 1"/>
          <p:cNvSpPr txBox="1"/>
          <p:nvPr/>
        </p:nvSpPr>
        <p:spPr>
          <a:xfrm>
            <a:off x="1093453" y="2621279"/>
            <a:ext cx="1287813" cy="685801"/>
          </a:xfrm>
          <a:prstGeom prst="rect">
            <a:avLst/>
          </a:prstGeom>
          <a:noFill/>
          <a:ln>
            <a:noFill/>
          </a:ln>
        </p:spPr>
        <p:txBody>
          <a:bodyPr vert="horz" wrap="square" lIns="0" tIns="0" rIns="0" bIns="0" rtlCol="0" anchor="b"/>
          <a:lstStyle/>
          <a:p>
            <a:pPr algn="l">
              <a:lnSpc>
                <a:spcPct val="110000"/>
              </a:lnSpc>
            </a:pPr>
            <a:r>
              <a:rPr kumimoji="1" lang="en-US" altLang="zh-CN" sz="3600">
                <a:ln w="12700">
                  <a:noFill/>
                </a:ln>
                <a:solidFill>
                  <a:srgbClr val="000000">
                    <a:alpha val="100000"/>
                  </a:srgbClr>
                </a:solidFill>
                <a:latin typeface="YouSheBiaoTiHei"/>
                <a:ea typeface="YouSheBiaoTiHei"/>
                <a:cs typeface="YouSheBiaoTiHei"/>
              </a:rPr>
              <a:t>Part</a:t>
            </a:r>
            <a:endParaRPr kumimoji="1" lang="zh-CN" altLang="en-US"/>
          </a:p>
        </p:txBody>
      </p:sp>
      <p:sp>
        <p:nvSpPr>
          <p:cNvPr id="46" name="标题 1"/>
          <p:cNvSpPr txBox="1"/>
          <p:nvPr/>
        </p:nvSpPr>
        <p:spPr>
          <a:xfrm>
            <a:off x="2293587" y="541020"/>
            <a:ext cx="3086133" cy="3192779"/>
          </a:xfrm>
          <a:prstGeom prst="rect">
            <a:avLst/>
          </a:prstGeom>
          <a:noFill/>
          <a:ln>
            <a:noFill/>
          </a:ln>
        </p:spPr>
        <p:txBody>
          <a:bodyPr vert="horz" wrap="square" lIns="0" tIns="0" rIns="0" bIns="0" rtlCol="0" anchor="b"/>
          <a:lstStyle/>
          <a:p>
            <a:pPr algn="l">
              <a:lnSpc>
                <a:spcPct val="130000"/>
              </a:lnSpc>
            </a:pPr>
            <a:r>
              <a:rPr kumimoji="1" lang="en-US" altLang="zh-CN" sz="13800" dirty="0">
                <a:ln w="12700">
                  <a:noFill/>
                </a:ln>
                <a:solidFill>
                  <a:srgbClr val="000000">
                    <a:alpha val="100000"/>
                  </a:srgbClr>
                </a:solidFill>
                <a:latin typeface="YouSheBiaoTiHei"/>
                <a:ea typeface="YouSheBiaoTiHei"/>
                <a:cs typeface="YouSheBiaoTiHei"/>
              </a:rPr>
              <a:t>04</a:t>
            </a:r>
            <a:endParaRPr kumimoji="1" lang="zh-CN" altLang="en-US" dirty="0"/>
          </a:p>
        </p:txBody>
      </p:sp>
      <p:sp>
        <p:nvSpPr>
          <p:cNvPr id="47" name="标题 1"/>
          <p:cNvSpPr txBox="1"/>
          <p:nvPr/>
        </p:nvSpPr>
        <p:spPr>
          <a:xfrm>
            <a:off x="556226" y="3414532"/>
            <a:ext cx="4686333" cy="1812788"/>
          </a:xfrm>
          <a:prstGeom prst="rect">
            <a:avLst/>
          </a:prstGeom>
          <a:noFill/>
          <a:ln>
            <a:noFill/>
          </a:ln>
        </p:spPr>
        <p:txBody>
          <a:bodyPr vert="horz" wrap="square" lIns="0" tIns="0" rIns="0" bIns="0" rtlCol="0" anchor="t"/>
          <a:lstStyle/>
          <a:p>
            <a:pPr algn="l">
              <a:lnSpc>
                <a:spcPct val="130000"/>
              </a:lnSpc>
            </a:pPr>
            <a:r>
              <a:rPr kumimoji="1" lang="en-US" altLang="zh-CN" sz="4400">
                <a:ln w="12700">
                  <a:noFill/>
                </a:ln>
                <a:solidFill>
                  <a:srgbClr val="000000">
                    <a:alpha val="100000"/>
                  </a:srgbClr>
                </a:solidFill>
                <a:latin typeface="YouSheBiaoTiHei"/>
                <a:ea typeface="YouSheBiaoTiHei"/>
                <a:cs typeface="YouSheBiaoTiHei"/>
              </a:rPr>
              <a:t>Cultural Connections</a:t>
            </a:r>
            <a:endParaRPr kumimoji="1" lang="zh-CN" altLang="en-US"/>
          </a:p>
        </p:txBody>
      </p:sp>
      <p:sp>
        <p:nvSpPr>
          <p:cNvPr id="48" name="标题 1"/>
          <p:cNvSpPr txBox="1"/>
          <p:nvPr/>
        </p:nvSpPr>
        <p:spPr>
          <a:xfrm>
            <a:off x="346557" y="521900"/>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9" name="标题 1"/>
          <p:cNvSpPr txBox="1"/>
          <p:nvPr/>
        </p:nvSpPr>
        <p:spPr>
          <a:xfrm rot="18900000">
            <a:off x="410311" y="627138"/>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52" name="图片 51" descr="615a0920e5502105153c38c1098e8c9a">
            <a:extLst>
              <a:ext uri="{FF2B5EF4-FFF2-40B4-BE49-F238E27FC236}">
                <a16:creationId xmlns:a16="http://schemas.microsoft.com/office/drawing/2014/main" id="{7617851C-4C47-8F63-20DE-A766D02FF765}"/>
              </a:ext>
            </a:extLst>
          </p:cNvPr>
          <p:cNvPicPr>
            <a:picLocks noChangeAspect="1"/>
          </p:cNvPicPr>
          <p:nvPr/>
        </p:nvPicPr>
        <p:blipFill>
          <a:blip r:embed="rId2" cstate="email">
            <a:extLst>
              <a:ext uri="{28A0092B-C50C-407E-A947-70E740481C1C}">
                <a14:useLocalDpi xmlns:a14="http://schemas.microsoft.com/office/drawing/2010/main"/>
              </a:ext>
            </a:extLst>
          </a:blip>
          <a:srcRect t="6335" b="5700"/>
          <a:stretch>
            <a:fillRect/>
          </a:stretch>
        </p:blipFill>
        <p:spPr>
          <a:xfrm>
            <a:off x="6432166" y="983703"/>
            <a:ext cx="4965087" cy="4367826"/>
          </a:xfrm>
          <a:prstGeom prst="rect">
            <a:avLst/>
          </a:prstGeom>
        </p:spPr>
      </p:pic>
      <p:pic>
        <p:nvPicPr>
          <p:cNvPr id="53" name="图片 52">
            <a:extLst>
              <a:ext uri="{FF2B5EF4-FFF2-40B4-BE49-F238E27FC236}">
                <a16:creationId xmlns:a16="http://schemas.microsoft.com/office/drawing/2014/main" id="{02C65D33-311B-A7E0-8240-D55D944EC11E}"/>
              </a:ext>
            </a:extLst>
          </p:cNvPr>
          <p:cNvPicPr>
            <a:picLocks noChangeAspect="1"/>
          </p:cNvPicPr>
          <p:nvPr/>
        </p:nvPicPr>
        <p:blipFill>
          <a:blip r:embed="rId3">
            <a:extLst>
              <a:ext uri="{28A0092B-C50C-407E-A947-70E740481C1C}">
                <a14:useLocalDpi xmlns:a14="http://schemas.microsoft.com/office/drawing/2010/main" val="0"/>
              </a:ext>
            </a:extLst>
          </a:blip>
          <a:srcRect r="43723"/>
          <a:stretch/>
        </p:blipFill>
        <p:spPr>
          <a:xfrm>
            <a:off x="931637" y="1255899"/>
            <a:ext cx="3458394" cy="745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2315" y="-12700"/>
            <a:ext cx="12179300" cy="6883400"/>
          </a:xfrm>
          <a:prstGeom prst="rect">
            <a:avLst/>
          </a:prstGeom>
          <a:solidFill>
            <a:schemeClr val="bg1"/>
          </a:solidFill>
        </p:spPr>
        <p:txBody>
          <a:bodyPr vert="horz" wrap="square" lIns="0" tIns="0" rIns="0" bIns="0" rtlCol="0" anchor="ctr"/>
          <a:lstStyle/>
          <a:p>
            <a:pPr algn="ctr">
              <a:lnSpc>
                <a:spcPct val="100000"/>
              </a:lnSpc>
            </a:pPr>
            <a:endParaRPr kumimoji="1" lang="zh-CN" altLang="en-US" dirty="0"/>
          </a:p>
        </p:txBody>
      </p:sp>
      <p:sp>
        <p:nvSpPr>
          <p:cNvPr id="4" name="标题 1"/>
          <p:cNvSpPr txBox="1"/>
          <p:nvPr/>
        </p:nvSpPr>
        <p:spPr>
          <a:xfrm rot="10800000" flipH="1">
            <a:off x="0" y="5089066"/>
            <a:ext cx="12192000" cy="1768930"/>
          </a:xfrm>
          <a:custGeom>
            <a:avLst/>
            <a:gdLst>
              <a:gd name="connsiteX0" fmla="*/ 0 w 12192000"/>
              <a:gd name="connsiteY0" fmla="*/ 1741454 h 1768930"/>
              <a:gd name="connsiteX1" fmla="*/ 16001 w 12192000"/>
              <a:gd name="connsiteY1" fmla="*/ 1706838 h 1768930"/>
              <a:gd name="connsiteX2" fmla="*/ 754530 w 12192000"/>
              <a:gd name="connsiteY2" fmla="*/ 1037343 h 1768930"/>
              <a:gd name="connsiteX3" fmla="*/ 4421736 w 12192000"/>
              <a:gd name="connsiteY3" fmla="*/ 571014 h 1768930"/>
              <a:gd name="connsiteX4" fmla="*/ 6089650 w 12192000"/>
              <a:gd name="connsiteY4" fmla="*/ 0 h 1768930"/>
              <a:gd name="connsiteX5" fmla="*/ 0 w 12192000"/>
              <a:gd name="connsiteY5" fmla="*/ 0 h 1768930"/>
              <a:gd name="connsiteX6" fmla="*/ 12192000 w 12192000"/>
              <a:gd name="connsiteY6" fmla="*/ 1768930 h 1768930"/>
              <a:gd name="connsiteX7" fmla="*/ 12192000 w 12192000"/>
              <a:gd name="connsiteY7" fmla="*/ 0 h 1768930"/>
              <a:gd name="connsiteX8" fmla="*/ 6089650 w 12192000"/>
              <a:gd name="connsiteY8" fmla="*/ 0 h 1768930"/>
              <a:gd name="connsiteX9" fmla="*/ 7757566 w 12192000"/>
              <a:gd name="connsiteY9" fmla="*/ 571014 h 1768930"/>
              <a:gd name="connsiteX10" fmla="*/ 11424771 w 12192000"/>
              <a:gd name="connsiteY10" fmla="*/ 1037343 h 1768930"/>
              <a:gd name="connsiteX11" fmla="*/ 12163300 w 12192000"/>
              <a:gd name="connsiteY11" fmla="*/ 1706837 h 1768930"/>
            </a:gdLst>
            <a:ahLst/>
            <a:cxnLst/>
            <a:rect l="l" t="t" r="r" b="b"/>
            <a:pathLst>
              <a:path w="12192000" h="1768930">
                <a:moveTo>
                  <a:pt x="0" y="1741454"/>
                </a:moveTo>
                <a:lnTo>
                  <a:pt x="16001" y="1706838"/>
                </a:lnTo>
                <a:cubicBezTo>
                  <a:pt x="126992" y="1478794"/>
                  <a:pt x="342757" y="1160951"/>
                  <a:pt x="754530" y="1037343"/>
                </a:cubicBezTo>
                <a:cubicBezTo>
                  <a:pt x="1507485" y="811317"/>
                  <a:pt x="3532549" y="743905"/>
                  <a:pt x="4421736" y="571014"/>
                </a:cubicBezTo>
                <a:cubicBezTo>
                  <a:pt x="5310922" y="398124"/>
                  <a:pt x="5749071" y="142753"/>
                  <a:pt x="6089650" y="0"/>
                </a:cubicBezTo>
                <a:lnTo>
                  <a:pt x="0" y="0"/>
                </a:lnTo>
                <a:close/>
                <a:moveTo>
                  <a:pt x="12192000" y="1768930"/>
                </a:moveTo>
                <a:lnTo>
                  <a:pt x="12192000" y="0"/>
                </a:lnTo>
                <a:lnTo>
                  <a:pt x="6089650" y="0"/>
                </a:lnTo>
                <a:cubicBezTo>
                  <a:pt x="6430229" y="142753"/>
                  <a:pt x="6868378" y="398124"/>
                  <a:pt x="7757566" y="571014"/>
                </a:cubicBezTo>
                <a:cubicBezTo>
                  <a:pt x="8646751" y="743904"/>
                  <a:pt x="10671816" y="811317"/>
                  <a:pt x="11424771" y="1037343"/>
                </a:cubicBezTo>
                <a:cubicBezTo>
                  <a:pt x="11836544" y="1160951"/>
                  <a:pt x="12052309" y="1478793"/>
                  <a:pt x="12163300" y="1706837"/>
                </a:cubicBezTo>
                <a:close/>
              </a:path>
            </a:pathLst>
          </a:custGeom>
          <a:noFill/>
          <a:ln w="12700" cap="sq">
            <a:gradFill>
              <a:gsLst>
                <a:gs pos="0">
                  <a:schemeClr val="accent2"/>
                </a:gs>
                <a:gs pos="38000">
                  <a:schemeClr val="accent2">
                    <a:lumMod val="60000"/>
                    <a:lumOff val="40000"/>
                  </a:schemeClr>
                </a:gs>
                <a:gs pos="61498">
                  <a:schemeClr val="accent2">
                    <a:lumMod val="60000"/>
                    <a:lumOff val="40000"/>
                  </a:schemeClr>
                </a:gs>
                <a:gs pos="100000">
                  <a:schemeClr val="accent2"/>
                </a:gs>
              </a:gsLst>
              <a:lin ang="5400000" scaled="0"/>
            </a:gradFill>
            <a:miter/>
          </a:ln>
        </p:spPr>
        <p:txBody>
          <a:bodyPr vert="horz" wrap="square" lIns="91440" tIns="45720" rIns="91440" bIns="45720" rtlCol="0" anchor="ctr"/>
          <a:lstStyle/>
          <a:p>
            <a:pPr algn="ctr">
              <a:lnSpc>
                <a:spcPct val="100000"/>
              </a:lnSpc>
            </a:pPr>
            <a:endParaRPr kumimoji="1" lang="zh-CN" altLang="en-US"/>
          </a:p>
        </p:txBody>
      </p:sp>
      <p:sp>
        <p:nvSpPr>
          <p:cNvPr id="5" name="标题 1"/>
          <p:cNvSpPr txBox="1"/>
          <p:nvPr/>
        </p:nvSpPr>
        <p:spPr>
          <a:xfrm rot="10800000" flipH="1">
            <a:off x="0" y="5127812"/>
            <a:ext cx="12192000" cy="1730188"/>
          </a:xfrm>
          <a:custGeom>
            <a:avLst/>
            <a:gdLst>
              <a:gd name="connsiteX0" fmla="*/ 12186419 w 12192000"/>
              <a:gd name="connsiteY0" fmla="*/ 1729371 h 1730188"/>
              <a:gd name="connsiteX1" fmla="*/ 12192000 w 12192000"/>
              <a:gd name="connsiteY1" fmla="*/ 1701289 h 1730188"/>
              <a:gd name="connsiteX2" fmla="*/ 12192000 w 12192000"/>
              <a:gd name="connsiteY2" fmla="*/ 0 h 1730188"/>
              <a:gd name="connsiteX3" fmla="*/ 6096000 w 12192000"/>
              <a:gd name="connsiteY3" fmla="*/ 0 h 1730188"/>
              <a:gd name="connsiteX4" fmla="*/ 7739743 w 12192000"/>
              <a:gd name="connsiteY4" fmla="*/ 504085 h 1730188"/>
              <a:gd name="connsiteX5" fmla="*/ 11353800 w 12192000"/>
              <a:gd name="connsiteY5" fmla="*/ 915756 h 1730188"/>
              <a:gd name="connsiteX6" fmla="*/ 12186419 w 12192000"/>
              <a:gd name="connsiteY6" fmla="*/ 1729371 h 1730188"/>
              <a:gd name="connsiteX7" fmla="*/ 5581 w 12192000"/>
              <a:gd name="connsiteY7" fmla="*/ 1729371 h 1730188"/>
              <a:gd name="connsiteX8" fmla="*/ 838200 w 12192000"/>
              <a:gd name="connsiteY8" fmla="*/ 915756 h 1730188"/>
              <a:gd name="connsiteX9" fmla="*/ 4452258 w 12192000"/>
              <a:gd name="connsiteY9" fmla="*/ 504085 h 1730188"/>
              <a:gd name="connsiteX10" fmla="*/ 6096000 w 12192000"/>
              <a:gd name="connsiteY10" fmla="*/ 0 h 1730188"/>
              <a:gd name="connsiteX11" fmla="*/ 0 w 12192000"/>
              <a:gd name="connsiteY11" fmla="*/ 0 h 1730188"/>
              <a:gd name="connsiteX12" fmla="*/ 0 w 12192000"/>
              <a:gd name="connsiteY12" fmla="*/ 1701289 h 1730188"/>
              <a:gd name="connsiteX13" fmla="*/ 5581 w 12192000"/>
              <a:gd name="connsiteY13" fmla="*/ 1729371 h 1730188"/>
            </a:gdLst>
            <a:ahLst/>
            <a:cxnLst/>
            <a:rect l="l" t="t" r="r" b="b"/>
            <a:pathLst>
              <a:path w="12192000" h="1730188">
                <a:moveTo>
                  <a:pt x="12186419" y="1729371"/>
                </a:moveTo>
                <a:cubicBezTo>
                  <a:pt x="12190498" y="1733010"/>
                  <a:pt x="12192000" y="1724647"/>
                  <a:pt x="12192000" y="1701289"/>
                </a:cubicBezTo>
                <a:lnTo>
                  <a:pt x="12192000" y="0"/>
                </a:lnTo>
                <a:lnTo>
                  <a:pt x="6096000" y="0"/>
                </a:lnTo>
                <a:cubicBezTo>
                  <a:pt x="6431643" y="126021"/>
                  <a:pt x="6863442" y="351460"/>
                  <a:pt x="7739743" y="504085"/>
                </a:cubicBezTo>
                <a:cubicBezTo>
                  <a:pt x="8616042" y="656711"/>
                  <a:pt x="10611758" y="716222"/>
                  <a:pt x="11353800" y="915756"/>
                </a:cubicBezTo>
                <a:cubicBezTo>
                  <a:pt x="12003088" y="1090348"/>
                  <a:pt x="12157869" y="1703898"/>
                  <a:pt x="12186419" y="1729371"/>
                </a:cubicBezTo>
                <a:close/>
                <a:moveTo>
                  <a:pt x="5581" y="1729371"/>
                </a:moveTo>
                <a:cubicBezTo>
                  <a:pt x="34131" y="1703898"/>
                  <a:pt x="188912" y="1090348"/>
                  <a:pt x="838200" y="915756"/>
                </a:cubicBezTo>
                <a:cubicBezTo>
                  <a:pt x="1580243" y="716222"/>
                  <a:pt x="3575958" y="656712"/>
                  <a:pt x="4452258" y="504085"/>
                </a:cubicBezTo>
                <a:cubicBezTo>
                  <a:pt x="5328558" y="351460"/>
                  <a:pt x="5760357" y="126021"/>
                  <a:pt x="6096000" y="0"/>
                </a:cubicBezTo>
                <a:lnTo>
                  <a:pt x="0" y="0"/>
                </a:lnTo>
                <a:lnTo>
                  <a:pt x="0" y="1701289"/>
                </a:lnTo>
                <a:cubicBezTo>
                  <a:pt x="0" y="1724648"/>
                  <a:pt x="1503" y="1733010"/>
                  <a:pt x="5581" y="1729371"/>
                </a:cubicBezTo>
                <a:close/>
              </a:path>
            </a:pathLst>
          </a:custGeom>
          <a:gradFill>
            <a:gsLst>
              <a:gs pos="3000">
                <a:schemeClr val="accent1">
                  <a:lumMod val="80000"/>
                  <a:lumOff val="20000"/>
                </a:schemeClr>
              </a:gs>
              <a:gs pos="38000">
                <a:schemeClr val="accent1">
                  <a:lumMod val="60000"/>
                  <a:lumOff val="40000"/>
                </a:schemeClr>
              </a:gs>
              <a:gs pos="64962">
                <a:schemeClr val="accent1">
                  <a:lumMod val="60000"/>
                  <a:lumOff val="40000"/>
                </a:schemeClr>
              </a:gs>
              <a:gs pos="99000">
                <a:schemeClr val="accent1">
                  <a:lumMod val="80000"/>
                  <a:lumOff val="20000"/>
                </a:schemeClr>
              </a:gs>
            </a:gsLst>
            <a:lin ang="10800000" scaled="0"/>
          </a:gra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6" name="标题 1"/>
          <p:cNvSpPr txBox="1"/>
          <p:nvPr/>
        </p:nvSpPr>
        <p:spPr>
          <a:xfrm rot="16200000" flipH="1">
            <a:off x="2203649" y="-312105"/>
            <a:ext cx="10800" cy="2880000"/>
          </a:xfrm>
          <a:custGeom>
            <a:avLst/>
            <a:gdLst>
              <a:gd name="connsiteX0" fmla="*/ 0 w 10800"/>
              <a:gd name="connsiteY0" fmla="*/ 0 h 2880000"/>
              <a:gd name="connsiteX1" fmla="*/ 0 w 10800"/>
              <a:gd name="connsiteY1" fmla="*/ 2880000 h 2880000"/>
              <a:gd name="connsiteX2" fmla="*/ 10800 w 10800"/>
              <a:gd name="connsiteY2" fmla="*/ 2880000 h 2880000"/>
              <a:gd name="connsiteX3" fmla="*/ 10800 w 10800"/>
              <a:gd name="connsiteY3" fmla="*/ 0 h 2880000"/>
            </a:gdLst>
            <a:ahLst/>
            <a:cxnLst/>
            <a:rect l="l" t="t" r="r" b="b"/>
            <a:pathLst>
              <a:path w="10800" h="2880000">
                <a:moveTo>
                  <a:pt x="0" y="0"/>
                </a:moveTo>
                <a:lnTo>
                  <a:pt x="0" y="2880000"/>
                </a:lnTo>
                <a:lnTo>
                  <a:pt x="10800" y="2880000"/>
                </a:lnTo>
                <a:lnTo>
                  <a:pt x="10800" y="0"/>
                </a:lnTo>
                <a:close/>
              </a:path>
            </a:pathLst>
          </a:custGeom>
          <a:gradFill>
            <a:gsLst>
              <a:gs pos="0">
                <a:schemeClr val="accent1">
                  <a:alpha val="0"/>
                </a:schemeClr>
              </a:gs>
              <a:gs pos="100000">
                <a:schemeClr val="accent1"/>
              </a:gs>
            </a:gsLst>
            <a:lin ang="5400000" scaled="0"/>
          </a:gra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7" name="标题 1"/>
          <p:cNvSpPr txBox="1"/>
          <p:nvPr/>
        </p:nvSpPr>
        <p:spPr>
          <a:xfrm rot="16200000">
            <a:off x="3577049" y="1091894"/>
            <a:ext cx="72000" cy="72000"/>
          </a:xfrm>
          <a:prstGeom prst="ellipse">
            <a:avLst/>
          </a:prstGeom>
          <a:gradFill>
            <a:gsLst>
              <a:gs pos="1000">
                <a:schemeClr val="accent1">
                  <a:lumMod val="80000"/>
                  <a:lumOff val="20000"/>
                </a:schemeClr>
              </a:gs>
              <a:gs pos="94000">
                <a:schemeClr val="accent1"/>
              </a:gs>
            </a:gsLst>
            <a:lin ang="2700000" scaled="0"/>
          </a:gra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8" name="标题 1"/>
          <p:cNvSpPr txBox="1"/>
          <p:nvPr/>
        </p:nvSpPr>
        <p:spPr>
          <a:xfrm rot="5400000">
            <a:off x="9964851" y="-312105"/>
            <a:ext cx="10800" cy="2880000"/>
          </a:xfrm>
          <a:custGeom>
            <a:avLst/>
            <a:gdLst>
              <a:gd name="connsiteX0" fmla="*/ 0 w 10800"/>
              <a:gd name="connsiteY0" fmla="*/ 2880000 h 2880000"/>
              <a:gd name="connsiteX1" fmla="*/ 0 w 10800"/>
              <a:gd name="connsiteY1" fmla="*/ 0 h 2880000"/>
              <a:gd name="connsiteX2" fmla="*/ 10800 w 10800"/>
              <a:gd name="connsiteY2" fmla="*/ 0 h 2880000"/>
              <a:gd name="connsiteX3" fmla="*/ 10800 w 10800"/>
              <a:gd name="connsiteY3" fmla="*/ 2880000 h 2880000"/>
            </a:gdLst>
            <a:ahLst/>
            <a:cxnLst/>
            <a:rect l="l" t="t" r="r" b="b"/>
            <a:pathLst>
              <a:path w="10800" h="2880000">
                <a:moveTo>
                  <a:pt x="0" y="2880000"/>
                </a:moveTo>
                <a:lnTo>
                  <a:pt x="0" y="0"/>
                </a:lnTo>
                <a:lnTo>
                  <a:pt x="10800" y="0"/>
                </a:lnTo>
                <a:lnTo>
                  <a:pt x="10800" y="2880000"/>
                </a:lnTo>
                <a:close/>
              </a:path>
            </a:pathLst>
          </a:custGeom>
          <a:gradFill>
            <a:gsLst>
              <a:gs pos="0">
                <a:schemeClr val="accent1">
                  <a:alpha val="0"/>
                </a:schemeClr>
              </a:gs>
              <a:gs pos="100000">
                <a:schemeClr val="accent1"/>
              </a:gs>
            </a:gsLst>
            <a:lin ang="5400000" scaled="0"/>
          </a:gra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9" name="标题 1"/>
          <p:cNvSpPr txBox="1"/>
          <p:nvPr/>
        </p:nvSpPr>
        <p:spPr>
          <a:xfrm rot="5400000" flipH="1">
            <a:off x="8530251" y="1091894"/>
            <a:ext cx="72000" cy="72000"/>
          </a:xfrm>
          <a:prstGeom prst="ellipse">
            <a:avLst/>
          </a:prstGeom>
          <a:gradFill>
            <a:gsLst>
              <a:gs pos="1000">
                <a:schemeClr val="accent1">
                  <a:lumMod val="80000"/>
                  <a:lumOff val="20000"/>
                </a:schemeClr>
              </a:gs>
              <a:gs pos="94000">
                <a:schemeClr val="accent1"/>
              </a:gs>
            </a:gsLst>
            <a:lin ang="2700000" scaled="0"/>
          </a:gradFill>
          <a:ln w="12700" cap="sq">
            <a:noFill/>
            <a:miter/>
          </a:ln>
        </p:spPr>
        <p:txBody>
          <a:bodyPr vert="horz" wrap="square" lIns="91440" tIns="45720" rIns="91440" bIns="45720" rtlCol="0" anchor="ctr"/>
          <a:lstStyle/>
          <a:p>
            <a:pPr algn="ctr">
              <a:lnSpc>
                <a:spcPct val="100000"/>
              </a:lnSpc>
            </a:pPr>
            <a:endParaRPr kumimoji="1" lang="zh-CN" altLang="en-US"/>
          </a:p>
        </p:txBody>
      </p:sp>
      <p:sp>
        <p:nvSpPr>
          <p:cNvPr id="10" name="标题 1"/>
          <p:cNvSpPr txBox="1"/>
          <p:nvPr/>
        </p:nvSpPr>
        <p:spPr>
          <a:xfrm flipH="1">
            <a:off x="0" y="7049"/>
            <a:ext cx="1546583" cy="890930"/>
          </a:xfrm>
          <a:custGeom>
            <a:avLst/>
            <a:gdLst>
              <a:gd name="connsiteX0" fmla="*/ 9270202 w 11906784"/>
              <a:gd name="connsiteY0" fmla="*/ 4100626 h 6859063"/>
              <a:gd name="connsiteX1" fmla="*/ 8969818 w 11906784"/>
              <a:gd name="connsiteY1" fmla="*/ 1879209 h 6859063"/>
              <a:gd name="connsiteX2" fmla="*/ 8956138 w 11906784"/>
              <a:gd name="connsiteY2" fmla="*/ 1827369 h 6859063"/>
              <a:gd name="connsiteX3" fmla="*/ 8706333 w 11906784"/>
              <a:gd name="connsiteY3" fmla="*/ 1869849 h 6859063"/>
              <a:gd name="connsiteX4" fmla="*/ 8704174 w 11906784"/>
              <a:gd name="connsiteY4" fmla="*/ 1887669 h 6859063"/>
              <a:gd name="connsiteX5" fmla="*/ 8702769 w 11906784"/>
              <a:gd name="connsiteY5" fmla="*/ 1901494 h 6859063"/>
              <a:gd name="connsiteX6" fmla="*/ 8697010 w 11906784"/>
              <a:gd name="connsiteY6" fmla="*/ 1956465 h 6859063"/>
              <a:gd name="connsiteX7" fmla="*/ 8295214 w 11906784"/>
              <a:gd name="connsiteY7" fmla="*/ 5804865 h 6859063"/>
              <a:gd name="connsiteX8" fmla="*/ 7956994 w 11906784"/>
              <a:gd name="connsiteY8" fmla="*/ 4193073 h 6859063"/>
              <a:gd name="connsiteX9" fmla="*/ 7872358 w 11906784"/>
              <a:gd name="connsiteY9" fmla="*/ 4106926 h 6859063"/>
              <a:gd name="connsiteX10" fmla="*/ 7829554 w 11906784"/>
              <a:gd name="connsiteY10" fmla="*/ 4100626 h 6859063"/>
              <a:gd name="connsiteX11" fmla="*/ 7774366 w 11906784"/>
              <a:gd name="connsiteY11" fmla="*/ 4100626 h 6859063"/>
              <a:gd name="connsiteX12" fmla="*/ 7172230 w 11906784"/>
              <a:gd name="connsiteY12" fmla="*/ 4100626 h 6859063"/>
              <a:gd name="connsiteX13" fmla="*/ 7169746 w 11906784"/>
              <a:gd name="connsiteY13" fmla="*/ 4079530 h 6859063"/>
              <a:gd name="connsiteX14" fmla="*/ 6709846 w 11906784"/>
              <a:gd name="connsiteY14" fmla="*/ 128241 h 6859063"/>
              <a:gd name="connsiteX15" fmla="*/ 6522646 w 11906784"/>
              <a:gd name="connsiteY15" fmla="*/ 12537 h 6859063"/>
              <a:gd name="connsiteX16" fmla="*/ 6443446 w 11906784"/>
              <a:gd name="connsiteY16" fmla="*/ 162261 h 6859063"/>
              <a:gd name="connsiteX17" fmla="*/ 6013318 w 11906784"/>
              <a:gd name="connsiteY17" fmla="*/ 6057693 h 6859063"/>
              <a:gd name="connsiteX18" fmla="*/ 5997802 w 11906784"/>
              <a:gd name="connsiteY18" fmla="*/ 6268365 h 6859063"/>
              <a:gd name="connsiteX19" fmla="*/ 5382202 w 11906784"/>
              <a:gd name="connsiteY19" fmla="*/ 2469718 h 6859063"/>
              <a:gd name="connsiteX20" fmla="*/ 5273770 w 11906784"/>
              <a:gd name="connsiteY20" fmla="*/ 2339865 h 6859063"/>
              <a:gd name="connsiteX21" fmla="*/ 5116666 w 11906784"/>
              <a:gd name="connsiteY21" fmla="*/ 2474830 h 6859063"/>
              <a:gd name="connsiteX22" fmla="*/ 5115010 w 11906784"/>
              <a:gd name="connsiteY22" fmla="*/ 2488618 h 6859063"/>
              <a:gd name="connsiteX23" fmla="*/ 5108494 w 11906784"/>
              <a:gd name="connsiteY23" fmla="*/ 2543481 h 6859063"/>
              <a:gd name="connsiteX24" fmla="*/ 5004094 w 11906784"/>
              <a:gd name="connsiteY24" fmla="*/ 3421126 h 6859063"/>
              <a:gd name="connsiteX25" fmla="*/ 4923274 w 11906784"/>
              <a:gd name="connsiteY25" fmla="*/ 4100409 h 6859063"/>
              <a:gd name="connsiteX26" fmla="*/ 3381430 w 11906784"/>
              <a:gd name="connsiteY26" fmla="*/ 4105054 h 6859063"/>
              <a:gd name="connsiteX27" fmla="*/ 3374806 w 11906784"/>
              <a:gd name="connsiteY27" fmla="*/ 4105054 h 6859063"/>
              <a:gd name="connsiteX28" fmla="*/ 3135046 w 11906784"/>
              <a:gd name="connsiteY28" fmla="*/ 3108177 h 6859063"/>
              <a:gd name="connsiteX29" fmla="*/ 3121762 w 11906784"/>
              <a:gd name="connsiteY29" fmla="*/ 3058426 h 6859063"/>
              <a:gd name="connsiteX30" fmla="*/ 2996410 w 11906784"/>
              <a:gd name="connsiteY30" fmla="*/ 2982826 h 6859063"/>
              <a:gd name="connsiteX31" fmla="*/ 2904826 w 11906784"/>
              <a:gd name="connsiteY31" fmla="*/ 3081141 h 6859063"/>
              <a:gd name="connsiteX32" fmla="*/ 2902090 w 11906784"/>
              <a:gd name="connsiteY32" fmla="*/ 3098205 h 6859063"/>
              <a:gd name="connsiteX33" fmla="*/ 2894170 w 11906784"/>
              <a:gd name="connsiteY33" fmla="*/ 3152854 h 6859063"/>
              <a:gd name="connsiteX34" fmla="*/ 2862454 w 11906784"/>
              <a:gd name="connsiteY34" fmla="*/ 3371554 h 6859063"/>
              <a:gd name="connsiteX35" fmla="*/ 2570494 w 11906784"/>
              <a:gd name="connsiteY35" fmla="*/ 5388921 h 6859063"/>
              <a:gd name="connsiteX36" fmla="*/ 2333866 w 11906784"/>
              <a:gd name="connsiteY36" fmla="*/ 4237569 h 6859063"/>
              <a:gd name="connsiteX37" fmla="*/ 2250634 w 11906784"/>
              <a:gd name="connsiteY37" fmla="*/ 4162941 h 6859063"/>
              <a:gd name="connsiteX38" fmla="*/ 1767262 w 11906784"/>
              <a:gd name="connsiteY38" fmla="*/ 4169026 h 6859063"/>
              <a:gd name="connsiteX39" fmla="*/ -555 w 11906784"/>
              <a:gd name="connsiteY39" fmla="*/ 4192822 h 6859063"/>
              <a:gd name="connsiteX40" fmla="*/ 2262262 w 11906784"/>
              <a:gd name="connsiteY40" fmla="*/ 4223026 h 6859063"/>
              <a:gd name="connsiteX41" fmla="*/ 2265430 w 11906784"/>
              <a:gd name="connsiteY41" fmla="*/ 4225726 h 6859063"/>
              <a:gd name="connsiteX42" fmla="*/ 2270974 w 11906784"/>
              <a:gd name="connsiteY42" fmla="*/ 4237786 h 6859063"/>
              <a:gd name="connsiteX43" fmla="*/ 2290306 w 11906784"/>
              <a:gd name="connsiteY43" fmla="*/ 4344598 h 6859063"/>
              <a:gd name="connsiteX44" fmla="*/ 2486614 w 11906784"/>
              <a:gd name="connsiteY44" fmla="*/ 5431798 h 6859063"/>
              <a:gd name="connsiteX45" fmla="*/ 2489674 w 11906784"/>
              <a:gd name="connsiteY45" fmla="*/ 5447457 h 6859063"/>
              <a:gd name="connsiteX46" fmla="*/ 2496874 w 11906784"/>
              <a:gd name="connsiteY46" fmla="*/ 5469057 h 6859063"/>
              <a:gd name="connsiteX47" fmla="*/ 2533378 w 11906784"/>
              <a:gd name="connsiteY47" fmla="*/ 5510241 h 6859063"/>
              <a:gd name="connsiteX48" fmla="*/ 2598178 w 11906784"/>
              <a:gd name="connsiteY48" fmla="*/ 5516433 h 6859063"/>
              <a:gd name="connsiteX49" fmla="*/ 2658478 w 11906784"/>
              <a:gd name="connsiteY49" fmla="*/ 5436370 h 6859063"/>
              <a:gd name="connsiteX50" fmla="*/ 2663158 w 11906784"/>
              <a:gd name="connsiteY50" fmla="*/ 5409082 h 6859063"/>
              <a:gd name="connsiteX51" fmla="*/ 3001558 w 11906784"/>
              <a:gd name="connsiteY51" fmla="*/ 3393081 h 6859063"/>
              <a:gd name="connsiteX52" fmla="*/ 3019558 w 11906784"/>
              <a:gd name="connsiteY52" fmla="*/ 3285837 h 6859063"/>
              <a:gd name="connsiteX53" fmla="*/ 3176266 w 11906784"/>
              <a:gd name="connsiteY53" fmla="*/ 4005549 h 6859063"/>
              <a:gd name="connsiteX54" fmla="*/ 3199738 w 11906784"/>
              <a:gd name="connsiteY54" fmla="*/ 4113549 h 6859063"/>
              <a:gd name="connsiteX55" fmla="*/ 3211474 w 11906784"/>
              <a:gd name="connsiteY55" fmla="*/ 4167549 h 6859063"/>
              <a:gd name="connsiteX56" fmla="*/ 3217774 w 11906784"/>
              <a:gd name="connsiteY56" fmla="*/ 4190698 h 6859063"/>
              <a:gd name="connsiteX57" fmla="*/ 3298414 w 11906784"/>
              <a:gd name="connsiteY57" fmla="*/ 4274110 h 6859063"/>
              <a:gd name="connsiteX58" fmla="*/ 3340138 w 11906784"/>
              <a:gd name="connsiteY58" fmla="*/ 4280446 h 6859063"/>
              <a:gd name="connsiteX59" fmla="*/ 3353817 w 11906784"/>
              <a:gd name="connsiteY59" fmla="*/ 4280446 h 6859063"/>
              <a:gd name="connsiteX60" fmla="*/ 3381394 w 11906784"/>
              <a:gd name="connsiteY60" fmla="*/ 4280769 h 6859063"/>
              <a:gd name="connsiteX61" fmla="*/ 4928242 w 11906784"/>
              <a:gd name="connsiteY61" fmla="*/ 4285305 h 6859063"/>
              <a:gd name="connsiteX62" fmla="*/ 4955926 w 11906784"/>
              <a:gd name="connsiteY62" fmla="*/ 4285305 h 6859063"/>
              <a:gd name="connsiteX63" fmla="*/ 5102590 w 11906784"/>
              <a:gd name="connsiteY63" fmla="*/ 4156137 h 6859063"/>
              <a:gd name="connsiteX64" fmla="*/ 5257390 w 11906784"/>
              <a:gd name="connsiteY64" fmla="*/ 2855098 h 6859063"/>
              <a:gd name="connsiteX65" fmla="*/ 5880190 w 11906784"/>
              <a:gd name="connsiteY65" fmla="*/ 6698170 h 6859063"/>
              <a:gd name="connsiteX66" fmla="*/ 5884546 w 11906784"/>
              <a:gd name="connsiteY66" fmla="*/ 6725421 h 6859063"/>
              <a:gd name="connsiteX67" fmla="*/ 5887138 w 11906784"/>
              <a:gd name="connsiteY67" fmla="*/ 6740973 h 6859063"/>
              <a:gd name="connsiteX68" fmla="*/ 6119986 w 11906784"/>
              <a:gd name="connsiteY68" fmla="*/ 6806062 h 6859063"/>
              <a:gd name="connsiteX69" fmla="*/ 6147238 w 11906784"/>
              <a:gd name="connsiteY69" fmla="*/ 6742701 h 6859063"/>
              <a:gd name="connsiteX70" fmla="*/ 6150190 w 11906784"/>
              <a:gd name="connsiteY70" fmla="*/ 6718473 h 6859063"/>
              <a:gd name="connsiteX71" fmla="*/ 6151269 w 11906784"/>
              <a:gd name="connsiteY71" fmla="*/ 6704685 h 6859063"/>
              <a:gd name="connsiteX72" fmla="*/ 6153214 w 11906784"/>
              <a:gd name="connsiteY72" fmla="*/ 6677073 h 6859063"/>
              <a:gd name="connsiteX73" fmla="*/ 6590110 w 11906784"/>
              <a:gd name="connsiteY73" fmla="*/ 696357 h 6859063"/>
              <a:gd name="connsiteX74" fmla="*/ 6973402 w 11906784"/>
              <a:gd name="connsiteY74" fmla="*/ 3990681 h 6859063"/>
              <a:gd name="connsiteX75" fmla="*/ 6992626 w 11906784"/>
              <a:gd name="connsiteY75" fmla="*/ 4155273 h 6859063"/>
              <a:gd name="connsiteX76" fmla="*/ 7139002 w 11906784"/>
              <a:gd name="connsiteY76" fmla="*/ 4285198 h 6859063"/>
              <a:gd name="connsiteX77" fmla="*/ 7789233 w 11906784"/>
              <a:gd name="connsiteY77" fmla="*/ 4285198 h 6859063"/>
              <a:gd name="connsiteX78" fmla="*/ 7802950 w 11906784"/>
              <a:gd name="connsiteY78" fmla="*/ 4351150 h 6859063"/>
              <a:gd name="connsiteX79" fmla="*/ 8181669 w 11906784"/>
              <a:gd name="connsiteY79" fmla="*/ 6162526 h 6859063"/>
              <a:gd name="connsiteX80" fmla="*/ 8444721 w 11906784"/>
              <a:gd name="connsiteY80" fmla="*/ 6151221 h 6859063"/>
              <a:gd name="connsiteX81" fmla="*/ 8843998 w 11906784"/>
              <a:gd name="connsiteY81" fmla="*/ 2327158 h 6859063"/>
              <a:gd name="connsiteX82" fmla="*/ 9053374 w 11906784"/>
              <a:gd name="connsiteY82" fmla="*/ 3874833 h 6859063"/>
              <a:gd name="connsiteX83" fmla="*/ 9083038 w 11906784"/>
              <a:gd name="connsiteY83" fmla="*/ 4093786 h 6859063"/>
              <a:gd name="connsiteX84" fmla="*/ 9101398 w 11906784"/>
              <a:gd name="connsiteY84" fmla="*/ 4196458 h 6859063"/>
              <a:gd name="connsiteX85" fmla="*/ 9229054 w 11906784"/>
              <a:gd name="connsiteY85" fmla="*/ 4285198 h 6859063"/>
              <a:gd name="connsiteX86" fmla="*/ 11906229 w 11906784"/>
              <a:gd name="connsiteY86" fmla="*/ 4285198 h 6859063"/>
              <a:gd name="connsiteX87" fmla="*/ 11906229 w 11906784"/>
              <a:gd name="connsiteY87" fmla="*/ 4100518 h 6859063"/>
              <a:gd name="connsiteX88" fmla="*/ 11521713 w 11906784"/>
              <a:gd name="connsiteY88" fmla="*/ 4100518 h 6859063"/>
              <a:gd name="connsiteX89" fmla="*/ 9270202 w 11906784"/>
              <a:gd name="connsiteY89" fmla="*/ 4100626 h 6859063"/>
              <a:gd name="connsiteX90" fmla="*/ 3048934 w 11906784"/>
              <a:gd name="connsiteY90" fmla="*/ 3111058 h 6859063"/>
              <a:gd name="connsiteX91" fmla="*/ 3048717 w 11906784"/>
              <a:gd name="connsiteY91" fmla="*/ 3111490 h 6859063"/>
              <a:gd name="connsiteX92" fmla="*/ 3048934 w 11906784"/>
              <a:gd name="connsiteY92" fmla="*/ 3110518 h 6859063"/>
              <a:gd name="connsiteX93" fmla="*/ 3048934 w 11906784"/>
              <a:gd name="connsiteY93" fmla="*/ 3110518 h 6859063"/>
              <a:gd name="connsiteX94" fmla="*/ 3048934 w 11906784"/>
              <a:gd name="connsiteY94" fmla="*/ 3111058 h 6859063"/>
              <a:gd name="connsiteX95" fmla="*/ 5198134 w 11906784"/>
              <a:gd name="connsiteY95" fmla="*/ 2488941 h 6859063"/>
              <a:gd name="connsiteX96" fmla="*/ 5198134 w 11906784"/>
              <a:gd name="connsiteY96" fmla="*/ 2489265 h 6859063"/>
              <a:gd name="connsiteX97" fmla="*/ 5197990 w 11906784"/>
              <a:gd name="connsiteY97" fmla="*/ 2488941 h 6859063"/>
            </a:gdLst>
            <a:ahLst/>
            <a:cxnLst/>
            <a:rect l="l" t="t" r="r" b="b"/>
            <a:pathLst>
              <a:path w="11906784" h="6859063">
                <a:moveTo>
                  <a:pt x="9270202" y="4100626"/>
                </a:moveTo>
                <a:cubicBezTo>
                  <a:pt x="9217426" y="3709918"/>
                  <a:pt x="9016762" y="2226645"/>
                  <a:pt x="8969818" y="1879209"/>
                </a:cubicBezTo>
                <a:cubicBezTo>
                  <a:pt x="8967655" y="1861384"/>
                  <a:pt x="8963052" y="1843941"/>
                  <a:pt x="8956138" y="1827369"/>
                </a:cubicBezTo>
                <a:cubicBezTo>
                  <a:pt x="8894074" y="1695609"/>
                  <a:pt x="8723074" y="1737369"/>
                  <a:pt x="8706333" y="1869849"/>
                </a:cubicBezTo>
                <a:cubicBezTo>
                  <a:pt x="8704713" y="1881477"/>
                  <a:pt x="8704929" y="1882017"/>
                  <a:pt x="8704174" y="1887669"/>
                </a:cubicBezTo>
                <a:lnTo>
                  <a:pt x="8702769" y="1901494"/>
                </a:lnTo>
                <a:lnTo>
                  <a:pt x="8697010" y="1956465"/>
                </a:lnTo>
                <a:cubicBezTo>
                  <a:pt x="8576949" y="3106269"/>
                  <a:pt x="8421357" y="4596490"/>
                  <a:pt x="8295214" y="5804865"/>
                </a:cubicBezTo>
                <a:cubicBezTo>
                  <a:pt x="8188186" y="5293450"/>
                  <a:pt x="8057074" y="4652326"/>
                  <a:pt x="7956994" y="4193073"/>
                </a:cubicBezTo>
                <a:cubicBezTo>
                  <a:pt x="7945690" y="4158730"/>
                  <a:pt x="7913541" y="4119741"/>
                  <a:pt x="7872358" y="4106926"/>
                </a:cubicBezTo>
                <a:cubicBezTo>
                  <a:pt x="7859110" y="4101165"/>
                  <a:pt x="7831930" y="4100409"/>
                  <a:pt x="7829554" y="4100626"/>
                </a:cubicBezTo>
                <a:lnTo>
                  <a:pt x="7774366" y="4100626"/>
                </a:lnTo>
                <a:cubicBezTo>
                  <a:pt x="7594366" y="4100626"/>
                  <a:pt x="7352590" y="4100626"/>
                  <a:pt x="7172230" y="4100626"/>
                </a:cubicBezTo>
                <a:lnTo>
                  <a:pt x="7169746" y="4079530"/>
                </a:lnTo>
                <a:cubicBezTo>
                  <a:pt x="7033702" y="2912013"/>
                  <a:pt x="6846069" y="1297521"/>
                  <a:pt x="6709846" y="128241"/>
                </a:cubicBezTo>
                <a:cubicBezTo>
                  <a:pt x="6702214" y="39681"/>
                  <a:pt x="6612933" y="-30699"/>
                  <a:pt x="6522646" y="12537"/>
                </a:cubicBezTo>
                <a:cubicBezTo>
                  <a:pt x="6460905" y="43389"/>
                  <a:pt x="6444958" y="104337"/>
                  <a:pt x="6443446" y="162261"/>
                </a:cubicBezTo>
                <a:cubicBezTo>
                  <a:pt x="6336994" y="1637145"/>
                  <a:pt x="6118078" y="4599837"/>
                  <a:pt x="6013318" y="6057693"/>
                </a:cubicBezTo>
                <a:cubicBezTo>
                  <a:pt x="6009718" y="6104746"/>
                  <a:pt x="6003994" y="6182073"/>
                  <a:pt x="5997802" y="6268365"/>
                </a:cubicBezTo>
                <a:cubicBezTo>
                  <a:pt x="5802646" y="5063122"/>
                  <a:pt x="5565802" y="3607569"/>
                  <a:pt x="5382202" y="2469718"/>
                </a:cubicBezTo>
                <a:cubicBezTo>
                  <a:pt x="5376766" y="2413090"/>
                  <a:pt x="5339002" y="2352249"/>
                  <a:pt x="5273770" y="2339865"/>
                </a:cubicBezTo>
                <a:cubicBezTo>
                  <a:pt x="5186830" y="2322801"/>
                  <a:pt x="5120878" y="2396818"/>
                  <a:pt x="5116666" y="2474830"/>
                </a:cubicBezTo>
                <a:lnTo>
                  <a:pt x="5115010" y="2488618"/>
                </a:lnTo>
                <a:lnTo>
                  <a:pt x="5108494" y="2543481"/>
                </a:lnTo>
                <a:lnTo>
                  <a:pt x="5004094" y="3421126"/>
                </a:lnTo>
                <a:cubicBezTo>
                  <a:pt x="4984762" y="3584313"/>
                  <a:pt x="4944766" y="3919077"/>
                  <a:pt x="4923274" y="4100409"/>
                </a:cubicBezTo>
                <a:cubicBezTo>
                  <a:pt x="4418266" y="4098322"/>
                  <a:pt x="3886474" y="4097565"/>
                  <a:pt x="3381430" y="4105054"/>
                </a:cubicBezTo>
                <a:lnTo>
                  <a:pt x="3374806" y="4105054"/>
                </a:lnTo>
                <a:cubicBezTo>
                  <a:pt x="3334414" y="3939022"/>
                  <a:pt x="3163810" y="3224241"/>
                  <a:pt x="3135046" y="3108177"/>
                </a:cubicBezTo>
                <a:cubicBezTo>
                  <a:pt x="3131770" y="3094173"/>
                  <a:pt x="3126874" y="3073222"/>
                  <a:pt x="3121762" y="3058426"/>
                </a:cubicBezTo>
                <a:cubicBezTo>
                  <a:pt x="3105814" y="3011049"/>
                  <a:pt x="3052462" y="2970981"/>
                  <a:pt x="2996410" y="2982826"/>
                </a:cubicBezTo>
                <a:cubicBezTo>
                  <a:pt x="2947198" y="2991933"/>
                  <a:pt x="2911126" y="3037365"/>
                  <a:pt x="2904826" y="3081141"/>
                </a:cubicBezTo>
                <a:cubicBezTo>
                  <a:pt x="2902846" y="3091473"/>
                  <a:pt x="2902954" y="3092769"/>
                  <a:pt x="2902090" y="3098205"/>
                </a:cubicBezTo>
                <a:lnTo>
                  <a:pt x="2894170" y="3152854"/>
                </a:lnTo>
                <a:lnTo>
                  <a:pt x="2862454" y="3371554"/>
                </a:lnTo>
                <a:cubicBezTo>
                  <a:pt x="2776378" y="3973581"/>
                  <a:pt x="2654806" y="4787110"/>
                  <a:pt x="2570494" y="5388921"/>
                </a:cubicBezTo>
                <a:cubicBezTo>
                  <a:pt x="2516494" y="5126122"/>
                  <a:pt x="2376778" y="4446405"/>
                  <a:pt x="2333866" y="4237569"/>
                </a:cubicBezTo>
                <a:cubicBezTo>
                  <a:pt x="2328106" y="4195990"/>
                  <a:pt x="2299090" y="4157937"/>
                  <a:pt x="2250634" y="4162941"/>
                </a:cubicBezTo>
                <a:cubicBezTo>
                  <a:pt x="2227810" y="4163265"/>
                  <a:pt x="1804234" y="4168486"/>
                  <a:pt x="1767262" y="4169026"/>
                </a:cubicBezTo>
                <a:lnTo>
                  <a:pt x="-555" y="4192822"/>
                </a:lnTo>
                <a:cubicBezTo>
                  <a:pt x="389290" y="4197826"/>
                  <a:pt x="1891462" y="4218886"/>
                  <a:pt x="2262262" y="4223026"/>
                </a:cubicBezTo>
                <a:cubicBezTo>
                  <a:pt x="2263470" y="4223731"/>
                  <a:pt x="2264542" y="4224645"/>
                  <a:pt x="2265430" y="4225726"/>
                </a:cubicBezTo>
                <a:cubicBezTo>
                  <a:pt x="2268074" y="4229329"/>
                  <a:pt x="2269960" y="4233432"/>
                  <a:pt x="2270974" y="4237786"/>
                </a:cubicBezTo>
                <a:lnTo>
                  <a:pt x="2290306" y="4344598"/>
                </a:lnTo>
                <a:cubicBezTo>
                  <a:pt x="2318530" y="4487805"/>
                  <a:pt x="2454466" y="5271273"/>
                  <a:pt x="2486614" y="5431798"/>
                </a:cubicBezTo>
                <a:cubicBezTo>
                  <a:pt x="2487585" y="5436801"/>
                  <a:pt x="2487802" y="5439285"/>
                  <a:pt x="2489674" y="5447457"/>
                </a:cubicBezTo>
                <a:cubicBezTo>
                  <a:pt x="2491328" y="5454885"/>
                  <a:pt x="2493741" y="5462123"/>
                  <a:pt x="2496874" y="5469057"/>
                </a:cubicBezTo>
                <a:cubicBezTo>
                  <a:pt x="2504427" y="5486271"/>
                  <a:pt x="2517195" y="5500677"/>
                  <a:pt x="2533378" y="5510241"/>
                </a:cubicBezTo>
                <a:cubicBezTo>
                  <a:pt x="2553073" y="5521556"/>
                  <a:pt x="2576696" y="5523813"/>
                  <a:pt x="2598178" y="5516433"/>
                </a:cubicBezTo>
                <a:cubicBezTo>
                  <a:pt x="2634574" y="5502754"/>
                  <a:pt x="2653690" y="5470390"/>
                  <a:pt x="2658478" y="5436370"/>
                </a:cubicBezTo>
                <a:lnTo>
                  <a:pt x="2663158" y="5409082"/>
                </a:lnTo>
                <a:cubicBezTo>
                  <a:pt x="2763417" y="4808494"/>
                  <a:pt x="2902378" y="3995577"/>
                  <a:pt x="3001558" y="3393081"/>
                </a:cubicBezTo>
                <a:cubicBezTo>
                  <a:pt x="3004690" y="3375081"/>
                  <a:pt x="3011746" y="3332565"/>
                  <a:pt x="3019558" y="3285837"/>
                </a:cubicBezTo>
                <a:lnTo>
                  <a:pt x="3176266" y="4005549"/>
                </a:lnTo>
                <a:lnTo>
                  <a:pt x="3199738" y="4113549"/>
                </a:lnTo>
                <a:lnTo>
                  <a:pt x="3211474" y="4167549"/>
                </a:lnTo>
                <a:cubicBezTo>
                  <a:pt x="3213116" y="4175383"/>
                  <a:pt x="3215219" y="4183112"/>
                  <a:pt x="3217774" y="4190698"/>
                </a:cubicBezTo>
                <a:cubicBezTo>
                  <a:pt x="3231382" y="4227850"/>
                  <a:pt x="3257374" y="4260322"/>
                  <a:pt x="3298414" y="4274110"/>
                </a:cubicBezTo>
                <a:cubicBezTo>
                  <a:pt x="3311338" y="4279978"/>
                  <a:pt x="3340138" y="4280878"/>
                  <a:pt x="3340138" y="4280446"/>
                </a:cubicBezTo>
                <a:lnTo>
                  <a:pt x="3353817" y="4280446"/>
                </a:lnTo>
                <a:lnTo>
                  <a:pt x="3381394" y="4280769"/>
                </a:lnTo>
                <a:cubicBezTo>
                  <a:pt x="3886617" y="4287969"/>
                  <a:pt x="4424206" y="4287969"/>
                  <a:pt x="4928242" y="4285305"/>
                </a:cubicBezTo>
                <a:lnTo>
                  <a:pt x="4955926" y="4285305"/>
                </a:lnTo>
                <a:cubicBezTo>
                  <a:pt x="5034046" y="4291930"/>
                  <a:pt x="5095102" y="4230550"/>
                  <a:pt x="5102590" y="4156137"/>
                </a:cubicBezTo>
                <a:cubicBezTo>
                  <a:pt x="5144206" y="3806937"/>
                  <a:pt x="5206270" y="3284937"/>
                  <a:pt x="5257390" y="2855098"/>
                </a:cubicBezTo>
                <a:cubicBezTo>
                  <a:pt x="5453518" y="4066605"/>
                  <a:pt x="5693710" y="5542137"/>
                  <a:pt x="5880190" y="6698170"/>
                </a:cubicBezTo>
                <a:lnTo>
                  <a:pt x="5884546" y="6725421"/>
                </a:lnTo>
                <a:lnTo>
                  <a:pt x="5887138" y="6740973"/>
                </a:lnTo>
                <a:cubicBezTo>
                  <a:pt x="5905498" y="6858621"/>
                  <a:pt x="6047733" y="6901678"/>
                  <a:pt x="6119986" y="6806062"/>
                </a:cubicBezTo>
                <a:cubicBezTo>
                  <a:pt x="6133808" y="6787311"/>
                  <a:pt x="6143132" y="6765632"/>
                  <a:pt x="6147238" y="6742701"/>
                </a:cubicBezTo>
                <a:cubicBezTo>
                  <a:pt x="6148728" y="6734695"/>
                  <a:pt x="6149715" y="6726603"/>
                  <a:pt x="6150190" y="6718473"/>
                </a:cubicBezTo>
                <a:lnTo>
                  <a:pt x="6151269" y="6704685"/>
                </a:lnTo>
                <a:lnTo>
                  <a:pt x="6153214" y="6677073"/>
                </a:lnTo>
                <a:cubicBezTo>
                  <a:pt x="6267946" y="5087350"/>
                  <a:pt x="6461446" y="2471986"/>
                  <a:pt x="6590110" y="696357"/>
                </a:cubicBezTo>
                <a:cubicBezTo>
                  <a:pt x="6712869" y="1751158"/>
                  <a:pt x="6862702" y="3040858"/>
                  <a:pt x="6973402" y="3990681"/>
                </a:cubicBezTo>
                <a:cubicBezTo>
                  <a:pt x="6977650" y="4026681"/>
                  <a:pt x="6988522" y="4120605"/>
                  <a:pt x="6992626" y="4155273"/>
                </a:cubicBezTo>
                <a:cubicBezTo>
                  <a:pt x="6999826" y="4229794"/>
                  <a:pt x="7060774" y="4291822"/>
                  <a:pt x="7139002" y="4285198"/>
                </a:cubicBezTo>
                <a:cubicBezTo>
                  <a:pt x="7339341" y="4285198"/>
                  <a:pt x="7583133" y="4285198"/>
                  <a:pt x="7789233" y="4285198"/>
                </a:cubicBezTo>
                <a:cubicBezTo>
                  <a:pt x="7793914" y="4307914"/>
                  <a:pt x="7799241" y="4333762"/>
                  <a:pt x="7802950" y="4351150"/>
                </a:cubicBezTo>
                <a:cubicBezTo>
                  <a:pt x="7911490" y="4869837"/>
                  <a:pt x="8073346" y="5644593"/>
                  <a:pt x="8181669" y="6162526"/>
                </a:cubicBezTo>
                <a:cubicBezTo>
                  <a:pt x="8212630" y="6331726"/>
                  <a:pt x="8428198" y="6317793"/>
                  <a:pt x="8444721" y="6151221"/>
                </a:cubicBezTo>
                <a:cubicBezTo>
                  <a:pt x="8564026" y="5008473"/>
                  <a:pt x="8718502" y="3529990"/>
                  <a:pt x="8843998" y="2327158"/>
                </a:cubicBezTo>
                <a:lnTo>
                  <a:pt x="9053374" y="3874833"/>
                </a:lnTo>
                <a:lnTo>
                  <a:pt x="9083038" y="4093786"/>
                </a:lnTo>
                <a:cubicBezTo>
                  <a:pt x="9087790" y="4123233"/>
                  <a:pt x="9090238" y="4167981"/>
                  <a:pt x="9101398" y="4196458"/>
                </a:cubicBezTo>
                <a:cubicBezTo>
                  <a:pt x="9118966" y="4247182"/>
                  <a:pt x="9173398" y="4288905"/>
                  <a:pt x="9229054" y="4285198"/>
                </a:cubicBezTo>
                <a:cubicBezTo>
                  <a:pt x="10068141" y="4285198"/>
                  <a:pt x="11034346" y="4285198"/>
                  <a:pt x="11906229" y="4285198"/>
                </a:cubicBezTo>
                <a:lnTo>
                  <a:pt x="11906229" y="4100518"/>
                </a:lnTo>
                <a:lnTo>
                  <a:pt x="11521713" y="4100518"/>
                </a:lnTo>
                <a:cubicBezTo>
                  <a:pt x="10862662" y="4100626"/>
                  <a:pt x="9937641" y="4100733"/>
                  <a:pt x="9270202" y="4100626"/>
                </a:cubicBezTo>
                <a:close/>
                <a:moveTo>
                  <a:pt x="3048934" y="3111058"/>
                </a:moveTo>
                <a:cubicBezTo>
                  <a:pt x="3048906" y="3111220"/>
                  <a:pt x="3048831" y="3111370"/>
                  <a:pt x="3048717" y="3111490"/>
                </a:cubicBezTo>
                <a:cubicBezTo>
                  <a:pt x="3048717" y="3110733"/>
                  <a:pt x="3048934" y="3110409"/>
                  <a:pt x="3048934" y="3110518"/>
                </a:cubicBezTo>
                <a:cubicBezTo>
                  <a:pt x="3048934" y="3110626"/>
                  <a:pt x="3048934" y="3110518"/>
                  <a:pt x="3048934" y="3110518"/>
                </a:cubicBezTo>
                <a:cubicBezTo>
                  <a:pt x="3048950" y="3110697"/>
                  <a:pt x="3048950" y="3110878"/>
                  <a:pt x="3048934" y="3111058"/>
                </a:cubicBezTo>
                <a:close/>
                <a:moveTo>
                  <a:pt x="5198134" y="2488941"/>
                </a:moveTo>
                <a:cubicBezTo>
                  <a:pt x="5198134" y="2488401"/>
                  <a:pt x="5198134" y="2488618"/>
                  <a:pt x="5198134" y="2489265"/>
                </a:cubicBezTo>
                <a:cubicBezTo>
                  <a:pt x="5198104" y="2489150"/>
                  <a:pt x="5198055" y="2489041"/>
                  <a:pt x="5197990" y="2488941"/>
                </a:cubicBezTo>
                <a:close/>
              </a:path>
            </a:pathLst>
          </a:custGeom>
          <a:gradFill>
            <a:gsLst>
              <a:gs pos="0">
                <a:schemeClr val="accent2">
                  <a:lumMod val="20000"/>
                  <a:lumOff val="80000"/>
                  <a:alpha val="70000"/>
                </a:schemeClr>
              </a:gs>
              <a:gs pos="56000">
                <a:schemeClr val="accent2">
                  <a:lumMod val="60000"/>
                  <a:lumOff val="40000"/>
                  <a:alpha val="16000"/>
                </a:schemeClr>
              </a:gs>
              <a:gs pos="100000">
                <a:schemeClr val="accent2">
                  <a:alpha val="26000"/>
                </a:schemeClr>
              </a:gs>
            </a:gsLst>
            <a:lin ang="2700000" scaled="0"/>
          </a:gradFill>
          <a:ln w="3597" cap="flat">
            <a:noFill/>
            <a:miter/>
          </a:ln>
        </p:spPr>
        <p:txBody>
          <a:bodyPr vert="horz" wrap="square" lIns="91440" tIns="45720" rIns="91440" bIns="45720" rtlCol="0" anchor="ctr"/>
          <a:lstStyle/>
          <a:p>
            <a:pPr algn="l">
              <a:lnSpc>
                <a:spcPct val="100000"/>
              </a:lnSpc>
            </a:pPr>
            <a:endParaRPr kumimoji="1" lang="zh-CN" altLang="en-US"/>
          </a:p>
        </p:txBody>
      </p:sp>
      <p:sp>
        <p:nvSpPr>
          <p:cNvPr id="11" name="标题 1"/>
          <p:cNvSpPr txBox="1"/>
          <p:nvPr/>
        </p:nvSpPr>
        <p:spPr>
          <a:xfrm>
            <a:off x="1824080" y="2162920"/>
            <a:ext cx="644987" cy="371553"/>
          </a:xfrm>
          <a:custGeom>
            <a:avLst/>
            <a:gdLst>
              <a:gd name="connsiteX0" fmla="*/ 9270202 w 11906784"/>
              <a:gd name="connsiteY0" fmla="*/ 4100626 h 6859063"/>
              <a:gd name="connsiteX1" fmla="*/ 8969818 w 11906784"/>
              <a:gd name="connsiteY1" fmla="*/ 1879209 h 6859063"/>
              <a:gd name="connsiteX2" fmla="*/ 8956138 w 11906784"/>
              <a:gd name="connsiteY2" fmla="*/ 1827369 h 6859063"/>
              <a:gd name="connsiteX3" fmla="*/ 8706333 w 11906784"/>
              <a:gd name="connsiteY3" fmla="*/ 1869849 h 6859063"/>
              <a:gd name="connsiteX4" fmla="*/ 8704174 w 11906784"/>
              <a:gd name="connsiteY4" fmla="*/ 1887669 h 6859063"/>
              <a:gd name="connsiteX5" fmla="*/ 8702769 w 11906784"/>
              <a:gd name="connsiteY5" fmla="*/ 1901494 h 6859063"/>
              <a:gd name="connsiteX6" fmla="*/ 8697010 w 11906784"/>
              <a:gd name="connsiteY6" fmla="*/ 1956465 h 6859063"/>
              <a:gd name="connsiteX7" fmla="*/ 8295214 w 11906784"/>
              <a:gd name="connsiteY7" fmla="*/ 5804865 h 6859063"/>
              <a:gd name="connsiteX8" fmla="*/ 7956994 w 11906784"/>
              <a:gd name="connsiteY8" fmla="*/ 4193073 h 6859063"/>
              <a:gd name="connsiteX9" fmla="*/ 7872358 w 11906784"/>
              <a:gd name="connsiteY9" fmla="*/ 4106926 h 6859063"/>
              <a:gd name="connsiteX10" fmla="*/ 7829554 w 11906784"/>
              <a:gd name="connsiteY10" fmla="*/ 4100626 h 6859063"/>
              <a:gd name="connsiteX11" fmla="*/ 7774366 w 11906784"/>
              <a:gd name="connsiteY11" fmla="*/ 4100626 h 6859063"/>
              <a:gd name="connsiteX12" fmla="*/ 7172230 w 11906784"/>
              <a:gd name="connsiteY12" fmla="*/ 4100626 h 6859063"/>
              <a:gd name="connsiteX13" fmla="*/ 7169746 w 11906784"/>
              <a:gd name="connsiteY13" fmla="*/ 4079530 h 6859063"/>
              <a:gd name="connsiteX14" fmla="*/ 6709846 w 11906784"/>
              <a:gd name="connsiteY14" fmla="*/ 128241 h 6859063"/>
              <a:gd name="connsiteX15" fmla="*/ 6522646 w 11906784"/>
              <a:gd name="connsiteY15" fmla="*/ 12537 h 6859063"/>
              <a:gd name="connsiteX16" fmla="*/ 6443446 w 11906784"/>
              <a:gd name="connsiteY16" fmla="*/ 162261 h 6859063"/>
              <a:gd name="connsiteX17" fmla="*/ 6013318 w 11906784"/>
              <a:gd name="connsiteY17" fmla="*/ 6057693 h 6859063"/>
              <a:gd name="connsiteX18" fmla="*/ 5997802 w 11906784"/>
              <a:gd name="connsiteY18" fmla="*/ 6268365 h 6859063"/>
              <a:gd name="connsiteX19" fmla="*/ 5382202 w 11906784"/>
              <a:gd name="connsiteY19" fmla="*/ 2469718 h 6859063"/>
              <a:gd name="connsiteX20" fmla="*/ 5273770 w 11906784"/>
              <a:gd name="connsiteY20" fmla="*/ 2339865 h 6859063"/>
              <a:gd name="connsiteX21" fmla="*/ 5116666 w 11906784"/>
              <a:gd name="connsiteY21" fmla="*/ 2474830 h 6859063"/>
              <a:gd name="connsiteX22" fmla="*/ 5115010 w 11906784"/>
              <a:gd name="connsiteY22" fmla="*/ 2488618 h 6859063"/>
              <a:gd name="connsiteX23" fmla="*/ 5108494 w 11906784"/>
              <a:gd name="connsiteY23" fmla="*/ 2543481 h 6859063"/>
              <a:gd name="connsiteX24" fmla="*/ 5004094 w 11906784"/>
              <a:gd name="connsiteY24" fmla="*/ 3421126 h 6859063"/>
              <a:gd name="connsiteX25" fmla="*/ 4923274 w 11906784"/>
              <a:gd name="connsiteY25" fmla="*/ 4100409 h 6859063"/>
              <a:gd name="connsiteX26" fmla="*/ 3381430 w 11906784"/>
              <a:gd name="connsiteY26" fmla="*/ 4105054 h 6859063"/>
              <a:gd name="connsiteX27" fmla="*/ 3374806 w 11906784"/>
              <a:gd name="connsiteY27" fmla="*/ 4105054 h 6859063"/>
              <a:gd name="connsiteX28" fmla="*/ 3135046 w 11906784"/>
              <a:gd name="connsiteY28" fmla="*/ 3108177 h 6859063"/>
              <a:gd name="connsiteX29" fmla="*/ 3121762 w 11906784"/>
              <a:gd name="connsiteY29" fmla="*/ 3058426 h 6859063"/>
              <a:gd name="connsiteX30" fmla="*/ 2996410 w 11906784"/>
              <a:gd name="connsiteY30" fmla="*/ 2982826 h 6859063"/>
              <a:gd name="connsiteX31" fmla="*/ 2904826 w 11906784"/>
              <a:gd name="connsiteY31" fmla="*/ 3081141 h 6859063"/>
              <a:gd name="connsiteX32" fmla="*/ 2902090 w 11906784"/>
              <a:gd name="connsiteY32" fmla="*/ 3098205 h 6859063"/>
              <a:gd name="connsiteX33" fmla="*/ 2894170 w 11906784"/>
              <a:gd name="connsiteY33" fmla="*/ 3152854 h 6859063"/>
              <a:gd name="connsiteX34" fmla="*/ 2862454 w 11906784"/>
              <a:gd name="connsiteY34" fmla="*/ 3371554 h 6859063"/>
              <a:gd name="connsiteX35" fmla="*/ 2570494 w 11906784"/>
              <a:gd name="connsiteY35" fmla="*/ 5388921 h 6859063"/>
              <a:gd name="connsiteX36" fmla="*/ 2333866 w 11906784"/>
              <a:gd name="connsiteY36" fmla="*/ 4237569 h 6859063"/>
              <a:gd name="connsiteX37" fmla="*/ 2250634 w 11906784"/>
              <a:gd name="connsiteY37" fmla="*/ 4162941 h 6859063"/>
              <a:gd name="connsiteX38" fmla="*/ 1767262 w 11906784"/>
              <a:gd name="connsiteY38" fmla="*/ 4169026 h 6859063"/>
              <a:gd name="connsiteX39" fmla="*/ -555 w 11906784"/>
              <a:gd name="connsiteY39" fmla="*/ 4192822 h 6859063"/>
              <a:gd name="connsiteX40" fmla="*/ 2262262 w 11906784"/>
              <a:gd name="connsiteY40" fmla="*/ 4223026 h 6859063"/>
              <a:gd name="connsiteX41" fmla="*/ 2265430 w 11906784"/>
              <a:gd name="connsiteY41" fmla="*/ 4225726 h 6859063"/>
              <a:gd name="connsiteX42" fmla="*/ 2270974 w 11906784"/>
              <a:gd name="connsiteY42" fmla="*/ 4237786 h 6859063"/>
              <a:gd name="connsiteX43" fmla="*/ 2290306 w 11906784"/>
              <a:gd name="connsiteY43" fmla="*/ 4344598 h 6859063"/>
              <a:gd name="connsiteX44" fmla="*/ 2486614 w 11906784"/>
              <a:gd name="connsiteY44" fmla="*/ 5431798 h 6859063"/>
              <a:gd name="connsiteX45" fmla="*/ 2489674 w 11906784"/>
              <a:gd name="connsiteY45" fmla="*/ 5447457 h 6859063"/>
              <a:gd name="connsiteX46" fmla="*/ 2496874 w 11906784"/>
              <a:gd name="connsiteY46" fmla="*/ 5469057 h 6859063"/>
              <a:gd name="connsiteX47" fmla="*/ 2533378 w 11906784"/>
              <a:gd name="connsiteY47" fmla="*/ 5510241 h 6859063"/>
              <a:gd name="connsiteX48" fmla="*/ 2598178 w 11906784"/>
              <a:gd name="connsiteY48" fmla="*/ 5516433 h 6859063"/>
              <a:gd name="connsiteX49" fmla="*/ 2658478 w 11906784"/>
              <a:gd name="connsiteY49" fmla="*/ 5436370 h 6859063"/>
              <a:gd name="connsiteX50" fmla="*/ 2663158 w 11906784"/>
              <a:gd name="connsiteY50" fmla="*/ 5409082 h 6859063"/>
              <a:gd name="connsiteX51" fmla="*/ 3001558 w 11906784"/>
              <a:gd name="connsiteY51" fmla="*/ 3393081 h 6859063"/>
              <a:gd name="connsiteX52" fmla="*/ 3019558 w 11906784"/>
              <a:gd name="connsiteY52" fmla="*/ 3285837 h 6859063"/>
              <a:gd name="connsiteX53" fmla="*/ 3176266 w 11906784"/>
              <a:gd name="connsiteY53" fmla="*/ 4005549 h 6859063"/>
              <a:gd name="connsiteX54" fmla="*/ 3199738 w 11906784"/>
              <a:gd name="connsiteY54" fmla="*/ 4113549 h 6859063"/>
              <a:gd name="connsiteX55" fmla="*/ 3211474 w 11906784"/>
              <a:gd name="connsiteY55" fmla="*/ 4167549 h 6859063"/>
              <a:gd name="connsiteX56" fmla="*/ 3217774 w 11906784"/>
              <a:gd name="connsiteY56" fmla="*/ 4190698 h 6859063"/>
              <a:gd name="connsiteX57" fmla="*/ 3298414 w 11906784"/>
              <a:gd name="connsiteY57" fmla="*/ 4274110 h 6859063"/>
              <a:gd name="connsiteX58" fmla="*/ 3340138 w 11906784"/>
              <a:gd name="connsiteY58" fmla="*/ 4280446 h 6859063"/>
              <a:gd name="connsiteX59" fmla="*/ 3353817 w 11906784"/>
              <a:gd name="connsiteY59" fmla="*/ 4280446 h 6859063"/>
              <a:gd name="connsiteX60" fmla="*/ 3381394 w 11906784"/>
              <a:gd name="connsiteY60" fmla="*/ 4280769 h 6859063"/>
              <a:gd name="connsiteX61" fmla="*/ 4928242 w 11906784"/>
              <a:gd name="connsiteY61" fmla="*/ 4285305 h 6859063"/>
              <a:gd name="connsiteX62" fmla="*/ 4955926 w 11906784"/>
              <a:gd name="connsiteY62" fmla="*/ 4285305 h 6859063"/>
              <a:gd name="connsiteX63" fmla="*/ 5102590 w 11906784"/>
              <a:gd name="connsiteY63" fmla="*/ 4156137 h 6859063"/>
              <a:gd name="connsiteX64" fmla="*/ 5257390 w 11906784"/>
              <a:gd name="connsiteY64" fmla="*/ 2855098 h 6859063"/>
              <a:gd name="connsiteX65" fmla="*/ 5880190 w 11906784"/>
              <a:gd name="connsiteY65" fmla="*/ 6698170 h 6859063"/>
              <a:gd name="connsiteX66" fmla="*/ 5884546 w 11906784"/>
              <a:gd name="connsiteY66" fmla="*/ 6725421 h 6859063"/>
              <a:gd name="connsiteX67" fmla="*/ 5887138 w 11906784"/>
              <a:gd name="connsiteY67" fmla="*/ 6740973 h 6859063"/>
              <a:gd name="connsiteX68" fmla="*/ 6119986 w 11906784"/>
              <a:gd name="connsiteY68" fmla="*/ 6806062 h 6859063"/>
              <a:gd name="connsiteX69" fmla="*/ 6147238 w 11906784"/>
              <a:gd name="connsiteY69" fmla="*/ 6742701 h 6859063"/>
              <a:gd name="connsiteX70" fmla="*/ 6150190 w 11906784"/>
              <a:gd name="connsiteY70" fmla="*/ 6718473 h 6859063"/>
              <a:gd name="connsiteX71" fmla="*/ 6151269 w 11906784"/>
              <a:gd name="connsiteY71" fmla="*/ 6704685 h 6859063"/>
              <a:gd name="connsiteX72" fmla="*/ 6153214 w 11906784"/>
              <a:gd name="connsiteY72" fmla="*/ 6677073 h 6859063"/>
              <a:gd name="connsiteX73" fmla="*/ 6590110 w 11906784"/>
              <a:gd name="connsiteY73" fmla="*/ 696357 h 6859063"/>
              <a:gd name="connsiteX74" fmla="*/ 6973402 w 11906784"/>
              <a:gd name="connsiteY74" fmla="*/ 3990681 h 6859063"/>
              <a:gd name="connsiteX75" fmla="*/ 6992626 w 11906784"/>
              <a:gd name="connsiteY75" fmla="*/ 4155273 h 6859063"/>
              <a:gd name="connsiteX76" fmla="*/ 7139002 w 11906784"/>
              <a:gd name="connsiteY76" fmla="*/ 4285198 h 6859063"/>
              <a:gd name="connsiteX77" fmla="*/ 7789233 w 11906784"/>
              <a:gd name="connsiteY77" fmla="*/ 4285198 h 6859063"/>
              <a:gd name="connsiteX78" fmla="*/ 7802950 w 11906784"/>
              <a:gd name="connsiteY78" fmla="*/ 4351150 h 6859063"/>
              <a:gd name="connsiteX79" fmla="*/ 8181669 w 11906784"/>
              <a:gd name="connsiteY79" fmla="*/ 6162526 h 6859063"/>
              <a:gd name="connsiteX80" fmla="*/ 8444721 w 11906784"/>
              <a:gd name="connsiteY80" fmla="*/ 6151221 h 6859063"/>
              <a:gd name="connsiteX81" fmla="*/ 8843998 w 11906784"/>
              <a:gd name="connsiteY81" fmla="*/ 2327158 h 6859063"/>
              <a:gd name="connsiteX82" fmla="*/ 9053374 w 11906784"/>
              <a:gd name="connsiteY82" fmla="*/ 3874833 h 6859063"/>
              <a:gd name="connsiteX83" fmla="*/ 9083038 w 11906784"/>
              <a:gd name="connsiteY83" fmla="*/ 4093786 h 6859063"/>
              <a:gd name="connsiteX84" fmla="*/ 9101398 w 11906784"/>
              <a:gd name="connsiteY84" fmla="*/ 4196458 h 6859063"/>
              <a:gd name="connsiteX85" fmla="*/ 9229054 w 11906784"/>
              <a:gd name="connsiteY85" fmla="*/ 4285198 h 6859063"/>
              <a:gd name="connsiteX86" fmla="*/ 11906229 w 11906784"/>
              <a:gd name="connsiteY86" fmla="*/ 4285198 h 6859063"/>
              <a:gd name="connsiteX87" fmla="*/ 11906229 w 11906784"/>
              <a:gd name="connsiteY87" fmla="*/ 4100518 h 6859063"/>
              <a:gd name="connsiteX88" fmla="*/ 11521713 w 11906784"/>
              <a:gd name="connsiteY88" fmla="*/ 4100518 h 6859063"/>
              <a:gd name="connsiteX89" fmla="*/ 9270202 w 11906784"/>
              <a:gd name="connsiteY89" fmla="*/ 4100626 h 6859063"/>
              <a:gd name="connsiteX90" fmla="*/ 3048934 w 11906784"/>
              <a:gd name="connsiteY90" fmla="*/ 3111058 h 6859063"/>
              <a:gd name="connsiteX91" fmla="*/ 3048717 w 11906784"/>
              <a:gd name="connsiteY91" fmla="*/ 3111490 h 6859063"/>
              <a:gd name="connsiteX92" fmla="*/ 3048934 w 11906784"/>
              <a:gd name="connsiteY92" fmla="*/ 3110518 h 6859063"/>
              <a:gd name="connsiteX93" fmla="*/ 3048934 w 11906784"/>
              <a:gd name="connsiteY93" fmla="*/ 3110518 h 6859063"/>
              <a:gd name="connsiteX94" fmla="*/ 3048934 w 11906784"/>
              <a:gd name="connsiteY94" fmla="*/ 3111058 h 6859063"/>
              <a:gd name="connsiteX95" fmla="*/ 5198134 w 11906784"/>
              <a:gd name="connsiteY95" fmla="*/ 2488941 h 6859063"/>
              <a:gd name="connsiteX96" fmla="*/ 5198134 w 11906784"/>
              <a:gd name="connsiteY96" fmla="*/ 2489265 h 6859063"/>
              <a:gd name="connsiteX97" fmla="*/ 5197990 w 11906784"/>
              <a:gd name="connsiteY97" fmla="*/ 2488941 h 6859063"/>
            </a:gdLst>
            <a:ahLst/>
            <a:cxnLst/>
            <a:rect l="l" t="t" r="r" b="b"/>
            <a:pathLst>
              <a:path w="11906784" h="6859063">
                <a:moveTo>
                  <a:pt x="9270202" y="4100626"/>
                </a:moveTo>
                <a:cubicBezTo>
                  <a:pt x="9217426" y="3709918"/>
                  <a:pt x="9016762" y="2226645"/>
                  <a:pt x="8969818" y="1879209"/>
                </a:cubicBezTo>
                <a:cubicBezTo>
                  <a:pt x="8967655" y="1861384"/>
                  <a:pt x="8963052" y="1843941"/>
                  <a:pt x="8956138" y="1827369"/>
                </a:cubicBezTo>
                <a:cubicBezTo>
                  <a:pt x="8894074" y="1695609"/>
                  <a:pt x="8723074" y="1737369"/>
                  <a:pt x="8706333" y="1869849"/>
                </a:cubicBezTo>
                <a:cubicBezTo>
                  <a:pt x="8704713" y="1881477"/>
                  <a:pt x="8704929" y="1882017"/>
                  <a:pt x="8704174" y="1887669"/>
                </a:cubicBezTo>
                <a:lnTo>
                  <a:pt x="8702769" y="1901494"/>
                </a:lnTo>
                <a:lnTo>
                  <a:pt x="8697010" y="1956465"/>
                </a:lnTo>
                <a:cubicBezTo>
                  <a:pt x="8576949" y="3106269"/>
                  <a:pt x="8421357" y="4596490"/>
                  <a:pt x="8295214" y="5804865"/>
                </a:cubicBezTo>
                <a:cubicBezTo>
                  <a:pt x="8188186" y="5293450"/>
                  <a:pt x="8057074" y="4652326"/>
                  <a:pt x="7956994" y="4193073"/>
                </a:cubicBezTo>
                <a:cubicBezTo>
                  <a:pt x="7945690" y="4158730"/>
                  <a:pt x="7913541" y="4119741"/>
                  <a:pt x="7872358" y="4106926"/>
                </a:cubicBezTo>
                <a:cubicBezTo>
                  <a:pt x="7859110" y="4101165"/>
                  <a:pt x="7831930" y="4100409"/>
                  <a:pt x="7829554" y="4100626"/>
                </a:cubicBezTo>
                <a:lnTo>
                  <a:pt x="7774366" y="4100626"/>
                </a:lnTo>
                <a:cubicBezTo>
                  <a:pt x="7594366" y="4100626"/>
                  <a:pt x="7352590" y="4100626"/>
                  <a:pt x="7172230" y="4100626"/>
                </a:cubicBezTo>
                <a:lnTo>
                  <a:pt x="7169746" y="4079530"/>
                </a:lnTo>
                <a:cubicBezTo>
                  <a:pt x="7033702" y="2912013"/>
                  <a:pt x="6846069" y="1297521"/>
                  <a:pt x="6709846" y="128241"/>
                </a:cubicBezTo>
                <a:cubicBezTo>
                  <a:pt x="6702214" y="39681"/>
                  <a:pt x="6612933" y="-30699"/>
                  <a:pt x="6522646" y="12537"/>
                </a:cubicBezTo>
                <a:cubicBezTo>
                  <a:pt x="6460905" y="43389"/>
                  <a:pt x="6444958" y="104337"/>
                  <a:pt x="6443446" y="162261"/>
                </a:cubicBezTo>
                <a:cubicBezTo>
                  <a:pt x="6336994" y="1637145"/>
                  <a:pt x="6118078" y="4599837"/>
                  <a:pt x="6013318" y="6057693"/>
                </a:cubicBezTo>
                <a:cubicBezTo>
                  <a:pt x="6009718" y="6104746"/>
                  <a:pt x="6003994" y="6182073"/>
                  <a:pt x="5997802" y="6268365"/>
                </a:cubicBezTo>
                <a:cubicBezTo>
                  <a:pt x="5802646" y="5063122"/>
                  <a:pt x="5565802" y="3607569"/>
                  <a:pt x="5382202" y="2469718"/>
                </a:cubicBezTo>
                <a:cubicBezTo>
                  <a:pt x="5376766" y="2413090"/>
                  <a:pt x="5339002" y="2352249"/>
                  <a:pt x="5273770" y="2339865"/>
                </a:cubicBezTo>
                <a:cubicBezTo>
                  <a:pt x="5186830" y="2322801"/>
                  <a:pt x="5120878" y="2396818"/>
                  <a:pt x="5116666" y="2474830"/>
                </a:cubicBezTo>
                <a:lnTo>
                  <a:pt x="5115010" y="2488618"/>
                </a:lnTo>
                <a:lnTo>
                  <a:pt x="5108494" y="2543481"/>
                </a:lnTo>
                <a:lnTo>
                  <a:pt x="5004094" y="3421126"/>
                </a:lnTo>
                <a:cubicBezTo>
                  <a:pt x="4984762" y="3584313"/>
                  <a:pt x="4944766" y="3919077"/>
                  <a:pt x="4923274" y="4100409"/>
                </a:cubicBezTo>
                <a:cubicBezTo>
                  <a:pt x="4418266" y="4098322"/>
                  <a:pt x="3886474" y="4097565"/>
                  <a:pt x="3381430" y="4105054"/>
                </a:cubicBezTo>
                <a:lnTo>
                  <a:pt x="3374806" y="4105054"/>
                </a:lnTo>
                <a:cubicBezTo>
                  <a:pt x="3334414" y="3939022"/>
                  <a:pt x="3163810" y="3224241"/>
                  <a:pt x="3135046" y="3108177"/>
                </a:cubicBezTo>
                <a:cubicBezTo>
                  <a:pt x="3131770" y="3094173"/>
                  <a:pt x="3126874" y="3073222"/>
                  <a:pt x="3121762" y="3058426"/>
                </a:cubicBezTo>
                <a:cubicBezTo>
                  <a:pt x="3105814" y="3011049"/>
                  <a:pt x="3052462" y="2970981"/>
                  <a:pt x="2996410" y="2982826"/>
                </a:cubicBezTo>
                <a:cubicBezTo>
                  <a:pt x="2947198" y="2991933"/>
                  <a:pt x="2911126" y="3037365"/>
                  <a:pt x="2904826" y="3081141"/>
                </a:cubicBezTo>
                <a:cubicBezTo>
                  <a:pt x="2902846" y="3091473"/>
                  <a:pt x="2902954" y="3092769"/>
                  <a:pt x="2902090" y="3098205"/>
                </a:cubicBezTo>
                <a:lnTo>
                  <a:pt x="2894170" y="3152854"/>
                </a:lnTo>
                <a:lnTo>
                  <a:pt x="2862454" y="3371554"/>
                </a:lnTo>
                <a:cubicBezTo>
                  <a:pt x="2776378" y="3973581"/>
                  <a:pt x="2654806" y="4787110"/>
                  <a:pt x="2570494" y="5388921"/>
                </a:cubicBezTo>
                <a:cubicBezTo>
                  <a:pt x="2516494" y="5126122"/>
                  <a:pt x="2376778" y="4446405"/>
                  <a:pt x="2333866" y="4237569"/>
                </a:cubicBezTo>
                <a:cubicBezTo>
                  <a:pt x="2328106" y="4195990"/>
                  <a:pt x="2299090" y="4157937"/>
                  <a:pt x="2250634" y="4162941"/>
                </a:cubicBezTo>
                <a:cubicBezTo>
                  <a:pt x="2227810" y="4163265"/>
                  <a:pt x="1804234" y="4168486"/>
                  <a:pt x="1767262" y="4169026"/>
                </a:cubicBezTo>
                <a:lnTo>
                  <a:pt x="-555" y="4192822"/>
                </a:lnTo>
                <a:cubicBezTo>
                  <a:pt x="389290" y="4197826"/>
                  <a:pt x="1891462" y="4218886"/>
                  <a:pt x="2262262" y="4223026"/>
                </a:cubicBezTo>
                <a:cubicBezTo>
                  <a:pt x="2263470" y="4223731"/>
                  <a:pt x="2264542" y="4224645"/>
                  <a:pt x="2265430" y="4225726"/>
                </a:cubicBezTo>
                <a:cubicBezTo>
                  <a:pt x="2268074" y="4229329"/>
                  <a:pt x="2269960" y="4233432"/>
                  <a:pt x="2270974" y="4237786"/>
                </a:cubicBezTo>
                <a:lnTo>
                  <a:pt x="2290306" y="4344598"/>
                </a:lnTo>
                <a:cubicBezTo>
                  <a:pt x="2318530" y="4487805"/>
                  <a:pt x="2454466" y="5271273"/>
                  <a:pt x="2486614" y="5431798"/>
                </a:cubicBezTo>
                <a:cubicBezTo>
                  <a:pt x="2487585" y="5436801"/>
                  <a:pt x="2487802" y="5439285"/>
                  <a:pt x="2489674" y="5447457"/>
                </a:cubicBezTo>
                <a:cubicBezTo>
                  <a:pt x="2491328" y="5454885"/>
                  <a:pt x="2493741" y="5462123"/>
                  <a:pt x="2496874" y="5469057"/>
                </a:cubicBezTo>
                <a:cubicBezTo>
                  <a:pt x="2504427" y="5486271"/>
                  <a:pt x="2517195" y="5500677"/>
                  <a:pt x="2533378" y="5510241"/>
                </a:cubicBezTo>
                <a:cubicBezTo>
                  <a:pt x="2553073" y="5521556"/>
                  <a:pt x="2576696" y="5523813"/>
                  <a:pt x="2598178" y="5516433"/>
                </a:cubicBezTo>
                <a:cubicBezTo>
                  <a:pt x="2634574" y="5502754"/>
                  <a:pt x="2653690" y="5470390"/>
                  <a:pt x="2658478" y="5436370"/>
                </a:cubicBezTo>
                <a:lnTo>
                  <a:pt x="2663158" y="5409082"/>
                </a:lnTo>
                <a:cubicBezTo>
                  <a:pt x="2763417" y="4808494"/>
                  <a:pt x="2902378" y="3995577"/>
                  <a:pt x="3001558" y="3393081"/>
                </a:cubicBezTo>
                <a:cubicBezTo>
                  <a:pt x="3004690" y="3375081"/>
                  <a:pt x="3011746" y="3332565"/>
                  <a:pt x="3019558" y="3285837"/>
                </a:cubicBezTo>
                <a:lnTo>
                  <a:pt x="3176266" y="4005549"/>
                </a:lnTo>
                <a:lnTo>
                  <a:pt x="3199738" y="4113549"/>
                </a:lnTo>
                <a:lnTo>
                  <a:pt x="3211474" y="4167549"/>
                </a:lnTo>
                <a:cubicBezTo>
                  <a:pt x="3213116" y="4175383"/>
                  <a:pt x="3215219" y="4183112"/>
                  <a:pt x="3217774" y="4190698"/>
                </a:cubicBezTo>
                <a:cubicBezTo>
                  <a:pt x="3231382" y="4227850"/>
                  <a:pt x="3257374" y="4260322"/>
                  <a:pt x="3298414" y="4274110"/>
                </a:cubicBezTo>
                <a:cubicBezTo>
                  <a:pt x="3311338" y="4279978"/>
                  <a:pt x="3340138" y="4280878"/>
                  <a:pt x="3340138" y="4280446"/>
                </a:cubicBezTo>
                <a:lnTo>
                  <a:pt x="3353817" y="4280446"/>
                </a:lnTo>
                <a:lnTo>
                  <a:pt x="3381394" y="4280769"/>
                </a:lnTo>
                <a:cubicBezTo>
                  <a:pt x="3886617" y="4287969"/>
                  <a:pt x="4424206" y="4287969"/>
                  <a:pt x="4928242" y="4285305"/>
                </a:cubicBezTo>
                <a:lnTo>
                  <a:pt x="4955926" y="4285305"/>
                </a:lnTo>
                <a:cubicBezTo>
                  <a:pt x="5034046" y="4291930"/>
                  <a:pt x="5095102" y="4230550"/>
                  <a:pt x="5102590" y="4156137"/>
                </a:cubicBezTo>
                <a:cubicBezTo>
                  <a:pt x="5144206" y="3806937"/>
                  <a:pt x="5206270" y="3284937"/>
                  <a:pt x="5257390" y="2855098"/>
                </a:cubicBezTo>
                <a:cubicBezTo>
                  <a:pt x="5453518" y="4066605"/>
                  <a:pt x="5693710" y="5542137"/>
                  <a:pt x="5880190" y="6698170"/>
                </a:cubicBezTo>
                <a:lnTo>
                  <a:pt x="5884546" y="6725421"/>
                </a:lnTo>
                <a:lnTo>
                  <a:pt x="5887138" y="6740973"/>
                </a:lnTo>
                <a:cubicBezTo>
                  <a:pt x="5905498" y="6858621"/>
                  <a:pt x="6047733" y="6901678"/>
                  <a:pt x="6119986" y="6806062"/>
                </a:cubicBezTo>
                <a:cubicBezTo>
                  <a:pt x="6133808" y="6787311"/>
                  <a:pt x="6143132" y="6765632"/>
                  <a:pt x="6147238" y="6742701"/>
                </a:cubicBezTo>
                <a:cubicBezTo>
                  <a:pt x="6148728" y="6734695"/>
                  <a:pt x="6149715" y="6726603"/>
                  <a:pt x="6150190" y="6718473"/>
                </a:cubicBezTo>
                <a:lnTo>
                  <a:pt x="6151269" y="6704685"/>
                </a:lnTo>
                <a:lnTo>
                  <a:pt x="6153214" y="6677073"/>
                </a:lnTo>
                <a:cubicBezTo>
                  <a:pt x="6267946" y="5087350"/>
                  <a:pt x="6461446" y="2471986"/>
                  <a:pt x="6590110" y="696357"/>
                </a:cubicBezTo>
                <a:cubicBezTo>
                  <a:pt x="6712869" y="1751158"/>
                  <a:pt x="6862702" y="3040858"/>
                  <a:pt x="6973402" y="3990681"/>
                </a:cubicBezTo>
                <a:cubicBezTo>
                  <a:pt x="6977650" y="4026681"/>
                  <a:pt x="6988522" y="4120605"/>
                  <a:pt x="6992626" y="4155273"/>
                </a:cubicBezTo>
                <a:cubicBezTo>
                  <a:pt x="6999826" y="4229794"/>
                  <a:pt x="7060774" y="4291822"/>
                  <a:pt x="7139002" y="4285198"/>
                </a:cubicBezTo>
                <a:cubicBezTo>
                  <a:pt x="7339341" y="4285198"/>
                  <a:pt x="7583133" y="4285198"/>
                  <a:pt x="7789233" y="4285198"/>
                </a:cubicBezTo>
                <a:cubicBezTo>
                  <a:pt x="7793914" y="4307914"/>
                  <a:pt x="7799241" y="4333762"/>
                  <a:pt x="7802950" y="4351150"/>
                </a:cubicBezTo>
                <a:cubicBezTo>
                  <a:pt x="7911490" y="4869837"/>
                  <a:pt x="8073346" y="5644593"/>
                  <a:pt x="8181669" y="6162526"/>
                </a:cubicBezTo>
                <a:cubicBezTo>
                  <a:pt x="8212630" y="6331726"/>
                  <a:pt x="8428198" y="6317793"/>
                  <a:pt x="8444721" y="6151221"/>
                </a:cubicBezTo>
                <a:cubicBezTo>
                  <a:pt x="8564026" y="5008473"/>
                  <a:pt x="8718502" y="3529990"/>
                  <a:pt x="8843998" y="2327158"/>
                </a:cubicBezTo>
                <a:lnTo>
                  <a:pt x="9053374" y="3874833"/>
                </a:lnTo>
                <a:lnTo>
                  <a:pt x="9083038" y="4093786"/>
                </a:lnTo>
                <a:cubicBezTo>
                  <a:pt x="9087790" y="4123233"/>
                  <a:pt x="9090238" y="4167981"/>
                  <a:pt x="9101398" y="4196458"/>
                </a:cubicBezTo>
                <a:cubicBezTo>
                  <a:pt x="9118966" y="4247182"/>
                  <a:pt x="9173398" y="4288905"/>
                  <a:pt x="9229054" y="4285198"/>
                </a:cubicBezTo>
                <a:cubicBezTo>
                  <a:pt x="10068141" y="4285198"/>
                  <a:pt x="11034346" y="4285198"/>
                  <a:pt x="11906229" y="4285198"/>
                </a:cubicBezTo>
                <a:lnTo>
                  <a:pt x="11906229" y="4100518"/>
                </a:lnTo>
                <a:lnTo>
                  <a:pt x="11521713" y="4100518"/>
                </a:lnTo>
                <a:cubicBezTo>
                  <a:pt x="10862662" y="4100626"/>
                  <a:pt x="9937641" y="4100733"/>
                  <a:pt x="9270202" y="4100626"/>
                </a:cubicBezTo>
                <a:close/>
                <a:moveTo>
                  <a:pt x="3048934" y="3111058"/>
                </a:moveTo>
                <a:cubicBezTo>
                  <a:pt x="3048906" y="3111220"/>
                  <a:pt x="3048831" y="3111370"/>
                  <a:pt x="3048717" y="3111490"/>
                </a:cubicBezTo>
                <a:cubicBezTo>
                  <a:pt x="3048717" y="3110733"/>
                  <a:pt x="3048934" y="3110409"/>
                  <a:pt x="3048934" y="3110518"/>
                </a:cubicBezTo>
                <a:cubicBezTo>
                  <a:pt x="3048934" y="3110626"/>
                  <a:pt x="3048934" y="3110518"/>
                  <a:pt x="3048934" y="3110518"/>
                </a:cubicBezTo>
                <a:cubicBezTo>
                  <a:pt x="3048950" y="3110697"/>
                  <a:pt x="3048950" y="3110878"/>
                  <a:pt x="3048934" y="3111058"/>
                </a:cubicBezTo>
                <a:close/>
                <a:moveTo>
                  <a:pt x="5198134" y="2488941"/>
                </a:moveTo>
                <a:cubicBezTo>
                  <a:pt x="5198134" y="2488401"/>
                  <a:pt x="5198134" y="2488618"/>
                  <a:pt x="5198134" y="2489265"/>
                </a:cubicBezTo>
                <a:cubicBezTo>
                  <a:pt x="5198104" y="2489150"/>
                  <a:pt x="5198055" y="2489041"/>
                  <a:pt x="5197990" y="2488941"/>
                </a:cubicBezTo>
                <a:close/>
              </a:path>
            </a:pathLst>
          </a:custGeom>
          <a:gradFill>
            <a:gsLst>
              <a:gs pos="0">
                <a:schemeClr val="accent2">
                  <a:lumMod val="60000"/>
                  <a:lumOff val="40000"/>
                  <a:alpha val="56000"/>
                </a:schemeClr>
              </a:gs>
              <a:gs pos="100000">
                <a:schemeClr val="accent2">
                  <a:alpha val="47000"/>
                </a:schemeClr>
              </a:gs>
            </a:gsLst>
            <a:lin ang="2700000" scaled="0"/>
          </a:gradFill>
          <a:ln w="3597" cap="flat">
            <a:noFill/>
            <a:miter/>
          </a:ln>
        </p:spPr>
        <p:txBody>
          <a:bodyPr vert="horz" wrap="square" lIns="91440" tIns="45720" rIns="91440" bIns="45720" rtlCol="0" anchor="ctr"/>
          <a:lstStyle/>
          <a:p>
            <a:pPr algn="l">
              <a:lnSpc>
                <a:spcPct val="100000"/>
              </a:lnSpc>
            </a:pPr>
            <a:endParaRPr kumimoji="1" lang="zh-CN" altLang="en-US"/>
          </a:p>
        </p:txBody>
      </p:sp>
      <p:sp>
        <p:nvSpPr>
          <p:cNvPr id="12" name="标题 1"/>
          <p:cNvSpPr txBox="1"/>
          <p:nvPr/>
        </p:nvSpPr>
        <p:spPr>
          <a:xfrm>
            <a:off x="7361140" y="2162920"/>
            <a:ext cx="644987" cy="371553"/>
          </a:xfrm>
          <a:custGeom>
            <a:avLst/>
            <a:gdLst>
              <a:gd name="connsiteX0" fmla="*/ 9270202 w 11906784"/>
              <a:gd name="connsiteY0" fmla="*/ 4100626 h 6859063"/>
              <a:gd name="connsiteX1" fmla="*/ 8969818 w 11906784"/>
              <a:gd name="connsiteY1" fmla="*/ 1879209 h 6859063"/>
              <a:gd name="connsiteX2" fmla="*/ 8956138 w 11906784"/>
              <a:gd name="connsiteY2" fmla="*/ 1827369 h 6859063"/>
              <a:gd name="connsiteX3" fmla="*/ 8706333 w 11906784"/>
              <a:gd name="connsiteY3" fmla="*/ 1869849 h 6859063"/>
              <a:gd name="connsiteX4" fmla="*/ 8704174 w 11906784"/>
              <a:gd name="connsiteY4" fmla="*/ 1887669 h 6859063"/>
              <a:gd name="connsiteX5" fmla="*/ 8702769 w 11906784"/>
              <a:gd name="connsiteY5" fmla="*/ 1901494 h 6859063"/>
              <a:gd name="connsiteX6" fmla="*/ 8697010 w 11906784"/>
              <a:gd name="connsiteY6" fmla="*/ 1956465 h 6859063"/>
              <a:gd name="connsiteX7" fmla="*/ 8295214 w 11906784"/>
              <a:gd name="connsiteY7" fmla="*/ 5804865 h 6859063"/>
              <a:gd name="connsiteX8" fmla="*/ 7956994 w 11906784"/>
              <a:gd name="connsiteY8" fmla="*/ 4193073 h 6859063"/>
              <a:gd name="connsiteX9" fmla="*/ 7872358 w 11906784"/>
              <a:gd name="connsiteY9" fmla="*/ 4106926 h 6859063"/>
              <a:gd name="connsiteX10" fmla="*/ 7829554 w 11906784"/>
              <a:gd name="connsiteY10" fmla="*/ 4100626 h 6859063"/>
              <a:gd name="connsiteX11" fmla="*/ 7774366 w 11906784"/>
              <a:gd name="connsiteY11" fmla="*/ 4100626 h 6859063"/>
              <a:gd name="connsiteX12" fmla="*/ 7172230 w 11906784"/>
              <a:gd name="connsiteY12" fmla="*/ 4100626 h 6859063"/>
              <a:gd name="connsiteX13" fmla="*/ 7169746 w 11906784"/>
              <a:gd name="connsiteY13" fmla="*/ 4079530 h 6859063"/>
              <a:gd name="connsiteX14" fmla="*/ 6709846 w 11906784"/>
              <a:gd name="connsiteY14" fmla="*/ 128241 h 6859063"/>
              <a:gd name="connsiteX15" fmla="*/ 6522646 w 11906784"/>
              <a:gd name="connsiteY15" fmla="*/ 12537 h 6859063"/>
              <a:gd name="connsiteX16" fmla="*/ 6443446 w 11906784"/>
              <a:gd name="connsiteY16" fmla="*/ 162261 h 6859063"/>
              <a:gd name="connsiteX17" fmla="*/ 6013318 w 11906784"/>
              <a:gd name="connsiteY17" fmla="*/ 6057693 h 6859063"/>
              <a:gd name="connsiteX18" fmla="*/ 5997802 w 11906784"/>
              <a:gd name="connsiteY18" fmla="*/ 6268365 h 6859063"/>
              <a:gd name="connsiteX19" fmla="*/ 5382202 w 11906784"/>
              <a:gd name="connsiteY19" fmla="*/ 2469718 h 6859063"/>
              <a:gd name="connsiteX20" fmla="*/ 5273770 w 11906784"/>
              <a:gd name="connsiteY20" fmla="*/ 2339865 h 6859063"/>
              <a:gd name="connsiteX21" fmla="*/ 5116666 w 11906784"/>
              <a:gd name="connsiteY21" fmla="*/ 2474830 h 6859063"/>
              <a:gd name="connsiteX22" fmla="*/ 5115010 w 11906784"/>
              <a:gd name="connsiteY22" fmla="*/ 2488618 h 6859063"/>
              <a:gd name="connsiteX23" fmla="*/ 5108494 w 11906784"/>
              <a:gd name="connsiteY23" fmla="*/ 2543481 h 6859063"/>
              <a:gd name="connsiteX24" fmla="*/ 5004094 w 11906784"/>
              <a:gd name="connsiteY24" fmla="*/ 3421126 h 6859063"/>
              <a:gd name="connsiteX25" fmla="*/ 4923274 w 11906784"/>
              <a:gd name="connsiteY25" fmla="*/ 4100409 h 6859063"/>
              <a:gd name="connsiteX26" fmla="*/ 3381430 w 11906784"/>
              <a:gd name="connsiteY26" fmla="*/ 4105054 h 6859063"/>
              <a:gd name="connsiteX27" fmla="*/ 3374806 w 11906784"/>
              <a:gd name="connsiteY27" fmla="*/ 4105054 h 6859063"/>
              <a:gd name="connsiteX28" fmla="*/ 3135046 w 11906784"/>
              <a:gd name="connsiteY28" fmla="*/ 3108177 h 6859063"/>
              <a:gd name="connsiteX29" fmla="*/ 3121762 w 11906784"/>
              <a:gd name="connsiteY29" fmla="*/ 3058426 h 6859063"/>
              <a:gd name="connsiteX30" fmla="*/ 2996410 w 11906784"/>
              <a:gd name="connsiteY30" fmla="*/ 2982826 h 6859063"/>
              <a:gd name="connsiteX31" fmla="*/ 2904826 w 11906784"/>
              <a:gd name="connsiteY31" fmla="*/ 3081141 h 6859063"/>
              <a:gd name="connsiteX32" fmla="*/ 2902090 w 11906784"/>
              <a:gd name="connsiteY32" fmla="*/ 3098205 h 6859063"/>
              <a:gd name="connsiteX33" fmla="*/ 2894170 w 11906784"/>
              <a:gd name="connsiteY33" fmla="*/ 3152854 h 6859063"/>
              <a:gd name="connsiteX34" fmla="*/ 2862454 w 11906784"/>
              <a:gd name="connsiteY34" fmla="*/ 3371554 h 6859063"/>
              <a:gd name="connsiteX35" fmla="*/ 2570494 w 11906784"/>
              <a:gd name="connsiteY35" fmla="*/ 5388921 h 6859063"/>
              <a:gd name="connsiteX36" fmla="*/ 2333866 w 11906784"/>
              <a:gd name="connsiteY36" fmla="*/ 4237569 h 6859063"/>
              <a:gd name="connsiteX37" fmla="*/ 2250634 w 11906784"/>
              <a:gd name="connsiteY37" fmla="*/ 4162941 h 6859063"/>
              <a:gd name="connsiteX38" fmla="*/ 1767262 w 11906784"/>
              <a:gd name="connsiteY38" fmla="*/ 4169026 h 6859063"/>
              <a:gd name="connsiteX39" fmla="*/ -555 w 11906784"/>
              <a:gd name="connsiteY39" fmla="*/ 4192822 h 6859063"/>
              <a:gd name="connsiteX40" fmla="*/ 2262262 w 11906784"/>
              <a:gd name="connsiteY40" fmla="*/ 4223026 h 6859063"/>
              <a:gd name="connsiteX41" fmla="*/ 2265430 w 11906784"/>
              <a:gd name="connsiteY41" fmla="*/ 4225726 h 6859063"/>
              <a:gd name="connsiteX42" fmla="*/ 2270974 w 11906784"/>
              <a:gd name="connsiteY42" fmla="*/ 4237786 h 6859063"/>
              <a:gd name="connsiteX43" fmla="*/ 2290306 w 11906784"/>
              <a:gd name="connsiteY43" fmla="*/ 4344598 h 6859063"/>
              <a:gd name="connsiteX44" fmla="*/ 2486614 w 11906784"/>
              <a:gd name="connsiteY44" fmla="*/ 5431798 h 6859063"/>
              <a:gd name="connsiteX45" fmla="*/ 2489674 w 11906784"/>
              <a:gd name="connsiteY45" fmla="*/ 5447457 h 6859063"/>
              <a:gd name="connsiteX46" fmla="*/ 2496874 w 11906784"/>
              <a:gd name="connsiteY46" fmla="*/ 5469057 h 6859063"/>
              <a:gd name="connsiteX47" fmla="*/ 2533378 w 11906784"/>
              <a:gd name="connsiteY47" fmla="*/ 5510241 h 6859063"/>
              <a:gd name="connsiteX48" fmla="*/ 2598178 w 11906784"/>
              <a:gd name="connsiteY48" fmla="*/ 5516433 h 6859063"/>
              <a:gd name="connsiteX49" fmla="*/ 2658478 w 11906784"/>
              <a:gd name="connsiteY49" fmla="*/ 5436370 h 6859063"/>
              <a:gd name="connsiteX50" fmla="*/ 2663158 w 11906784"/>
              <a:gd name="connsiteY50" fmla="*/ 5409082 h 6859063"/>
              <a:gd name="connsiteX51" fmla="*/ 3001558 w 11906784"/>
              <a:gd name="connsiteY51" fmla="*/ 3393081 h 6859063"/>
              <a:gd name="connsiteX52" fmla="*/ 3019558 w 11906784"/>
              <a:gd name="connsiteY52" fmla="*/ 3285837 h 6859063"/>
              <a:gd name="connsiteX53" fmla="*/ 3176266 w 11906784"/>
              <a:gd name="connsiteY53" fmla="*/ 4005549 h 6859063"/>
              <a:gd name="connsiteX54" fmla="*/ 3199738 w 11906784"/>
              <a:gd name="connsiteY54" fmla="*/ 4113549 h 6859063"/>
              <a:gd name="connsiteX55" fmla="*/ 3211474 w 11906784"/>
              <a:gd name="connsiteY55" fmla="*/ 4167549 h 6859063"/>
              <a:gd name="connsiteX56" fmla="*/ 3217774 w 11906784"/>
              <a:gd name="connsiteY56" fmla="*/ 4190698 h 6859063"/>
              <a:gd name="connsiteX57" fmla="*/ 3298414 w 11906784"/>
              <a:gd name="connsiteY57" fmla="*/ 4274110 h 6859063"/>
              <a:gd name="connsiteX58" fmla="*/ 3340138 w 11906784"/>
              <a:gd name="connsiteY58" fmla="*/ 4280446 h 6859063"/>
              <a:gd name="connsiteX59" fmla="*/ 3353817 w 11906784"/>
              <a:gd name="connsiteY59" fmla="*/ 4280446 h 6859063"/>
              <a:gd name="connsiteX60" fmla="*/ 3381394 w 11906784"/>
              <a:gd name="connsiteY60" fmla="*/ 4280769 h 6859063"/>
              <a:gd name="connsiteX61" fmla="*/ 4928242 w 11906784"/>
              <a:gd name="connsiteY61" fmla="*/ 4285305 h 6859063"/>
              <a:gd name="connsiteX62" fmla="*/ 4955926 w 11906784"/>
              <a:gd name="connsiteY62" fmla="*/ 4285305 h 6859063"/>
              <a:gd name="connsiteX63" fmla="*/ 5102590 w 11906784"/>
              <a:gd name="connsiteY63" fmla="*/ 4156137 h 6859063"/>
              <a:gd name="connsiteX64" fmla="*/ 5257390 w 11906784"/>
              <a:gd name="connsiteY64" fmla="*/ 2855098 h 6859063"/>
              <a:gd name="connsiteX65" fmla="*/ 5880190 w 11906784"/>
              <a:gd name="connsiteY65" fmla="*/ 6698170 h 6859063"/>
              <a:gd name="connsiteX66" fmla="*/ 5884546 w 11906784"/>
              <a:gd name="connsiteY66" fmla="*/ 6725421 h 6859063"/>
              <a:gd name="connsiteX67" fmla="*/ 5887138 w 11906784"/>
              <a:gd name="connsiteY67" fmla="*/ 6740973 h 6859063"/>
              <a:gd name="connsiteX68" fmla="*/ 6119986 w 11906784"/>
              <a:gd name="connsiteY68" fmla="*/ 6806062 h 6859063"/>
              <a:gd name="connsiteX69" fmla="*/ 6147238 w 11906784"/>
              <a:gd name="connsiteY69" fmla="*/ 6742701 h 6859063"/>
              <a:gd name="connsiteX70" fmla="*/ 6150190 w 11906784"/>
              <a:gd name="connsiteY70" fmla="*/ 6718473 h 6859063"/>
              <a:gd name="connsiteX71" fmla="*/ 6151269 w 11906784"/>
              <a:gd name="connsiteY71" fmla="*/ 6704685 h 6859063"/>
              <a:gd name="connsiteX72" fmla="*/ 6153214 w 11906784"/>
              <a:gd name="connsiteY72" fmla="*/ 6677073 h 6859063"/>
              <a:gd name="connsiteX73" fmla="*/ 6590110 w 11906784"/>
              <a:gd name="connsiteY73" fmla="*/ 696357 h 6859063"/>
              <a:gd name="connsiteX74" fmla="*/ 6973402 w 11906784"/>
              <a:gd name="connsiteY74" fmla="*/ 3990681 h 6859063"/>
              <a:gd name="connsiteX75" fmla="*/ 6992626 w 11906784"/>
              <a:gd name="connsiteY75" fmla="*/ 4155273 h 6859063"/>
              <a:gd name="connsiteX76" fmla="*/ 7139002 w 11906784"/>
              <a:gd name="connsiteY76" fmla="*/ 4285198 h 6859063"/>
              <a:gd name="connsiteX77" fmla="*/ 7789233 w 11906784"/>
              <a:gd name="connsiteY77" fmla="*/ 4285198 h 6859063"/>
              <a:gd name="connsiteX78" fmla="*/ 7802950 w 11906784"/>
              <a:gd name="connsiteY78" fmla="*/ 4351150 h 6859063"/>
              <a:gd name="connsiteX79" fmla="*/ 8181669 w 11906784"/>
              <a:gd name="connsiteY79" fmla="*/ 6162526 h 6859063"/>
              <a:gd name="connsiteX80" fmla="*/ 8444721 w 11906784"/>
              <a:gd name="connsiteY80" fmla="*/ 6151221 h 6859063"/>
              <a:gd name="connsiteX81" fmla="*/ 8843998 w 11906784"/>
              <a:gd name="connsiteY81" fmla="*/ 2327158 h 6859063"/>
              <a:gd name="connsiteX82" fmla="*/ 9053374 w 11906784"/>
              <a:gd name="connsiteY82" fmla="*/ 3874833 h 6859063"/>
              <a:gd name="connsiteX83" fmla="*/ 9083038 w 11906784"/>
              <a:gd name="connsiteY83" fmla="*/ 4093786 h 6859063"/>
              <a:gd name="connsiteX84" fmla="*/ 9101398 w 11906784"/>
              <a:gd name="connsiteY84" fmla="*/ 4196458 h 6859063"/>
              <a:gd name="connsiteX85" fmla="*/ 9229054 w 11906784"/>
              <a:gd name="connsiteY85" fmla="*/ 4285198 h 6859063"/>
              <a:gd name="connsiteX86" fmla="*/ 11906229 w 11906784"/>
              <a:gd name="connsiteY86" fmla="*/ 4285198 h 6859063"/>
              <a:gd name="connsiteX87" fmla="*/ 11906229 w 11906784"/>
              <a:gd name="connsiteY87" fmla="*/ 4100518 h 6859063"/>
              <a:gd name="connsiteX88" fmla="*/ 11521713 w 11906784"/>
              <a:gd name="connsiteY88" fmla="*/ 4100518 h 6859063"/>
              <a:gd name="connsiteX89" fmla="*/ 9270202 w 11906784"/>
              <a:gd name="connsiteY89" fmla="*/ 4100626 h 6859063"/>
              <a:gd name="connsiteX90" fmla="*/ 3048934 w 11906784"/>
              <a:gd name="connsiteY90" fmla="*/ 3111058 h 6859063"/>
              <a:gd name="connsiteX91" fmla="*/ 3048717 w 11906784"/>
              <a:gd name="connsiteY91" fmla="*/ 3111490 h 6859063"/>
              <a:gd name="connsiteX92" fmla="*/ 3048934 w 11906784"/>
              <a:gd name="connsiteY92" fmla="*/ 3110518 h 6859063"/>
              <a:gd name="connsiteX93" fmla="*/ 3048934 w 11906784"/>
              <a:gd name="connsiteY93" fmla="*/ 3110518 h 6859063"/>
              <a:gd name="connsiteX94" fmla="*/ 3048934 w 11906784"/>
              <a:gd name="connsiteY94" fmla="*/ 3111058 h 6859063"/>
              <a:gd name="connsiteX95" fmla="*/ 5198134 w 11906784"/>
              <a:gd name="connsiteY95" fmla="*/ 2488941 h 6859063"/>
              <a:gd name="connsiteX96" fmla="*/ 5198134 w 11906784"/>
              <a:gd name="connsiteY96" fmla="*/ 2489265 h 6859063"/>
              <a:gd name="connsiteX97" fmla="*/ 5197990 w 11906784"/>
              <a:gd name="connsiteY97" fmla="*/ 2488941 h 6859063"/>
            </a:gdLst>
            <a:ahLst/>
            <a:cxnLst/>
            <a:rect l="l" t="t" r="r" b="b"/>
            <a:pathLst>
              <a:path w="11906784" h="6859063">
                <a:moveTo>
                  <a:pt x="9270202" y="4100626"/>
                </a:moveTo>
                <a:cubicBezTo>
                  <a:pt x="9217426" y="3709918"/>
                  <a:pt x="9016762" y="2226645"/>
                  <a:pt x="8969818" y="1879209"/>
                </a:cubicBezTo>
                <a:cubicBezTo>
                  <a:pt x="8967655" y="1861384"/>
                  <a:pt x="8963052" y="1843941"/>
                  <a:pt x="8956138" y="1827369"/>
                </a:cubicBezTo>
                <a:cubicBezTo>
                  <a:pt x="8894074" y="1695609"/>
                  <a:pt x="8723074" y="1737369"/>
                  <a:pt x="8706333" y="1869849"/>
                </a:cubicBezTo>
                <a:cubicBezTo>
                  <a:pt x="8704713" y="1881477"/>
                  <a:pt x="8704929" y="1882017"/>
                  <a:pt x="8704174" y="1887669"/>
                </a:cubicBezTo>
                <a:lnTo>
                  <a:pt x="8702769" y="1901494"/>
                </a:lnTo>
                <a:lnTo>
                  <a:pt x="8697010" y="1956465"/>
                </a:lnTo>
                <a:cubicBezTo>
                  <a:pt x="8576949" y="3106269"/>
                  <a:pt x="8421357" y="4596490"/>
                  <a:pt x="8295214" y="5804865"/>
                </a:cubicBezTo>
                <a:cubicBezTo>
                  <a:pt x="8188186" y="5293450"/>
                  <a:pt x="8057074" y="4652326"/>
                  <a:pt x="7956994" y="4193073"/>
                </a:cubicBezTo>
                <a:cubicBezTo>
                  <a:pt x="7945690" y="4158730"/>
                  <a:pt x="7913541" y="4119741"/>
                  <a:pt x="7872358" y="4106926"/>
                </a:cubicBezTo>
                <a:cubicBezTo>
                  <a:pt x="7859110" y="4101165"/>
                  <a:pt x="7831930" y="4100409"/>
                  <a:pt x="7829554" y="4100626"/>
                </a:cubicBezTo>
                <a:lnTo>
                  <a:pt x="7774366" y="4100626"/>
                </a:lnTo>
                <a:cubicBezTo>
                  <a:pt x="7594366" y="4100626"/>
                  <a:pt x="7352590" y="4100626"/>
                  <a:pt x="7172230" y="4100626"/>
                </a:cubicBezTo>
                <a:lnTo>
                  <a:pt x="7169746" y="4079530"/>
                </a:lnTo>
                <a:cubicBezTo>
                  <a:pt x="7033702" y="2912013"/>
                  <a:pt x="6846069" y="1297521"/>
                  <a:pt x="6709846" y="128241"/>
                </a:cubicBezTo>
                <a:cubicBezTo>
                  <a:pt x="6702214" y="39681"/>
                  <a:pt x="6612933" y="-30699"/>
                  <a:pt x="6522646" y="12537"/>
                </a:cubicBezTo>
                <a:cubicBezTo>
                  <a:pt x="6460905" y="43389"/>
                  <a:pt x="6444958" y="104337"/>
                  <a:pt x="6443446" y="162261"/>
                </a:cubicBezTo>
                <a:cubicBezTo>
                  <a:pt x="6336994" y="1637145"/>
                  <a:pt x="6118078" y="4599837"/>
                  <a:pt x="6013318" y="6057693"/>
                </a:cubicBezTo>
                <a:cubicBezTo>
                  <a:pt x="6009718" y="6104746"/>
                  <a:pt x="6003994" y="6182073"/>
                  <a:pt x="5997802" y="6268365"/>
                </a:cubicBezTo>
                <a:cubicBezTo>
                  <a:pt x="5802646" y="5063122"/>
                  <a:pt x="5565802" y="3607569"/>
                  <a:pt x="5382202" y="2469718"/>
                </a:cubicBezTo>
                <a:cubicBezTo>
                  <a:pt x="5376766" y="2413090"/>
                  <a:pt x="5339002" y="2352249"/>
                  <a:pt x="5273770" y="2339865"/>
                </a:cubicBezTo>
                <a:cubicBezTo>
                  <a:pt x="5186830" y="2322801"/>
                  <a:pt x="5120878" y="2396818"/>
                  <a:pt x="5116666" y="2474830"/>
                </a:cubicBezTo>
                <a:lnTo>
                  <a:pt x="5115010" y="2488618"/>
                </a:lnTo>
                <a:lnTo>
                  <a:pt x="5108494" y="2543481"/>
                </a:lnTo>
                <a:lnTo>
                  <a:pt x="5004094" y="3421126"/>
                </a:lnTo>
                <a:cubicBezTo>
                  <a:pt x="4984762" y="3584313"/>
                  <a:pt x="4944766" y="3919077"/>
                  <a:pt x="4923274" y="4100409"/>
                </a:cubicBezTo>
                <a:cubicBezTo>
                  <a:pt x="4418266" y="4098322"/>
                  <a:pt x="3886474" y="4097565"/>
                  <a:pt x="3381430" y="4105054"/>
                </a:cubicBezTo>
                <a:lnTo>
                  <a:pt x="3374806" y="4105054"/>
                </a:lnTo>
                <a:cubicBezTo>
                  <a:pt x="3334414" y="3939022"/>
                  <a:pt x="3163810" y="3224241"/>
                  <a:pt x="3135046" y="3108177"/>
                </a:cubicBezTo>
                <a:cubicBezTo>
                  <a:pt x="3131770" y="3094173"/>
                  <a:pt x="3126874" y="3073222"/>
                  <a:pt x="3121762" y="3058426"/>
                </a:cubicBezTo>
                <a:cubicBezTo>
                  <a:pt x="3105814" y="3011049"/>
                  <a:pt x="3052462" y="2970981"/>
                  <a:pt x="2996410" y="2982826"/>
                </a:cubicBezTo>
                <a:cubicBezTo>
                  <a:pt x="2947198" y="2991933"/>
                  <a:pt x="2911126" y="3037365"/>
                  <a:pt x="2904826" y="3081141"/>
                </a:cubicBezTo>
                <a:cubicBezTo>
                  <a:pt x="2902846" y="3091473"/>
                  <a:pt x="2902954" y="3092769"/>
                  <a:pt x="2902090" y="3098205"/>
                </a:cubicBezTo>
                <a:lnTo>
                  <a:pt x="2894170" y="3152854"/>
                </a:lnTo>
                <a:lnTo>
                  <a:pt x="2862454" y="3371554"/>
                </a:lnTo>
                <a:cubicBezTo>
                  <a:pt x="2776378" y="3973581"/>
                  <a:pt x="2654806" y="4787110"/>
                  <a:pt x="2570494" y="5388921"/>
                </a:cubicBezTo>
                <a:cubicBezTo>
                  <a:pt x="2516494" y="5126122"/>
                  <a:pt x="2376778" y="4446405"/>
                  <a:pt x="2333866" y="4237569"/>
                </a:cubicBezTo>
                <a:cubicBezTo>
                  <a:pt x="2328106" y="4195990"/>
                  <a:pt x="2299090" y="4157937"/>
                  <a:pt x="2250634" y="4162941"/>
                </a:cubicBezTo>
                <a:cubicBezTo>
                  <a:pt x="2227810" y="4163265"/>
                  <a:pt x="1804234" y="4168486"/>
                  <a:pt x="1767262" y="4169026"/>
                </a:cubicBezTo>
                <a:lnTo>
                  <a:pt x="-555" y="4192822"/>
                </a:lnTo>
                <a:cubicBezTo>
                  <a:pt x="389290" y="4197826"/>
                  <a:pt x="1891462" y="4218886"/>
                  <a:pt x="2262262" y="4223026"/>
                </a:cubicBezTo>
                <a:cubicBezTo>
                  <a:pt x="2263470" y="4223731"/>
                  <a:pt x="2264542" y="4224645"/>
                  <a:pt x="2265430" y="4225726"/>
                </a:cubicBezTo>
                <a:cubicBezTo>
                  <a:pt x="2268074" y="4229329"/>
                  <a:pt x="2269960" y="4233432"/>
                  <a:pt x="2270974" y="4237786"/>
                </a:cubicBezTo>
                <a:lnTo>
                  <a:pt x="2290306" y="4344598"/>
                </a:lnTo>
                <a:cubicBezTo>
                  <a:pt x="2318530" y="4487805"/>
                  <a:pt x="2454466" y="5271273"/>
                  <a:pt x="2486614" y="5431798"/>
                </a:cubicBezTo>
                <a:cubicBezTo>
                  <a:pt x="2487585" y="5436801"/>
                  <a:pt x="2487802" y="5439285"/>
                  <a:pt x="2489674" y="5447457"/>
                </a:cubicBezTo>
                <a:cubicBezTo>
                  <a:pt x="2491328" y="5454885"/>
                  <a:pt x="2493741" y="5462123"/>
                  <a:pt x="2496874" y="5469057"/>
                </a:cubicBezTo>
                <a:cubicBezTo>
                  <a:pt x="2504427" y="5486271"/>
                  <a:pt x="2517195" y="5500677"/>
                  <a:pt x="2533378" y="5510241"/>
                </a:cubicBezTo>
                <a:cubicBezTo>
                  <a:pt x="2553073" y="5521556"/>
                  <a:pt x="2576696" y="5523813"/>
                  <a:pt x="2598178" y="5516433"/>
                </a:cubicBezTo>
                <a:cubicBezTo>
                  <a:pt x="2634574" y="5502754"/>
                  <a:pt x="2653690" y="5470390"/>
                  <a:pt x="2658478" y="5436370"/>
                </a:cubicBezTo>
                <a:lnTo>
                  <a:pt x="2663158" y="5409082"/>
                </a:lnTo>
                <a:cubicBezTo>
                  <a:pt x="2763417" y="4808494"/>
                  <a:pt x="2902378" y="3995577"/>
                  <a:pt x="3001558" y="3393081"/>
                </a:cubicBezTo>
                <a:cubicBezTo>
                  <a:pt x="3004690" y="3375081"/>
                  <a:pt x="3011746" y="3332565"/>
                  <a:pt x="3019558" y="3285837"/>
                </a:cubicBezTo>
                <a:lnTo>
                  <a:pt x="3176266" y="4005549"/>
                </a:lnTo>
                <a:lnTo>
                  <a:pt x="3199738" y="4113549"/>
                </a:lnTo>
                <a:lnTo>
                  <a:pt x="3211474" y="4167549"/>
                </a:lnTo>
                <a:cubicBezTo>
                  <a:pt x="3213116" y="4175383"/>
                  <a:pt x="3215219" y="4183112"/>
                  <a:pt x="3217774" y="4190698"/>
                </a:cubicBezTo>
                <a:cubicBezTo>
                  <a:pt x="3231382" y="4227850"/>
                  <a:pt x="3257374" y="4260322"/>
                  <a:pt x="3298414" y="4274110"/>
                </a:cubicBezTo>
                <a:cubicBezTo>
                  <a:pt x="3311338" y="4279978"/>
                  <a:pt x="3340138" y="4280878"/>
                  <a:pt x="3340138" y="4280446"/>
                </a:cubicBezTo>
                <a:lnTo>
                  <a:pt x="3353817" y="4280446"/>
                </a:lnTo>
                <a:lnTo>
                  <a:pt x="3381394" y="4280769"/>
                </a:lnTo>
                <a:cubicBezTo>
                  <a:pt x="3886617" y="4287969"/>
                  <a:pt x="4424206" y="4287969"/>
                  <a:pt x="4928242" y="4285305"/>
                </a:cubicBezTo>
                <a:lnTo>
                  <a:pt x="4955926" y="4285305"/>
                </a:lnTo>
                <a:cubicBezTo>
                  <a:pt x="5034046" y="4291930"/>
                  <a:pt x="5095102" y="4230550"/>
                  <a:pt x="5102590" y="4156137"/>
                </a:cubicBezTo>
                <a:cubicBezTo>
                  <a:pt x="5144206" y="3806937"/>
                  <a:pt x="5206270" y="3284937"/>
                  <a:pt x="5257390" y="2855098"/>
                </a:cubicBezTo>
                <a:cubicBezTo>
                  <a:pt x="5453518" y="4066605"/>
                  <a:pt x="5693710" y="5542137"/>
                  <a:pt x="5880190" y="6698170"/>
                </a:cubicBezTo>
                <a:lnTo>
                  <a:pt x="5884546" y="6725421"/>
                </a:lnTo>
                <a:lnTo>
                  <a:pt x="5887138" y="6740973"/>
                </a:lnTo>
                <a:cubicBezTo>
                  <a:pt x="5905498" y="6858621"/>
                  <a:pt x="6047733" y="6901678"/>
                  <a:pt x="6119986" y="6806062"/>
                </a:cubicBezTo>
                <a:cubicBezTo>
                  <a:pt x="6133808" y="6787311"/>
                  <a:pt x="6143132" y="6765632"/>
                  <a:pt x="6147238" y="6742701"/>
                </a:cubicBezTo>
                <a:cubicBezTo>
                  <a:pt x="6148728" y="6734695"/>
                  <a:pt x="6149715" y="6726603"/>
                  <a:pt x="6150190" y="6718473"/>
                </a:cubicBezTo>
                <a:lnTo>
                  <a:pt x="6151269" y="6704685"/>
                </a:lnTo>
                <a:lnTo>
                  <a:pt x="6153214" y="6677073"/>
                </a:lnTo>
                <a:cubicBezTo>
                  <a:pt x="6267946" y="5087350"/>
                  <a:pt x="6461446" y="2471986"/>
                  <a:pt x="6590110" y="696357"/>
                </a:cubicBezTo>
                <a:cubicBezTo>
                  <a:pt x="6712869" y="1751158"/>
                  <a:pt x="6862702" y="3040858"/>
                  <a:pt x="6973402" y="3990681"/>
                </a:cubicBezTo>
                <a:cubicBezTo>
                  <a:pt x="6977650" y="4026681"/>
                  <a:pt x="6988522" y="4120605"/>
                  <a:pt x="6992626" y="4155273"/>
                </a:cubicBezTo>
                <a:cubicBezTo>
                  <a:pt x="6999826" y="4229794"/>
                  <a:pt x="7060774" y="4291822"/>
                  <a:pt x="7139002" y="4285198"/>
                </a:cubicBezTo>
                <a:cubicBezTo>
                  <a:pt x="7339341" y="4285198"/>
                  <a:pt x="7583133" y="4285198"/>
                  <a:pt x="7789233" y="4285198"/>
                </a:cubicBezTo>
                <a:cubicBezTo>
                  <a:pt x="7793914" y="4307914"/>
                  <a:pt x="7799241" y="4333762"/>
                  <a:pt x="7802950" y="4351150"/>
                </a:cubicBezTo>
                <a:cubicBezTo>
                  <a:pt x="7911490" y="4869837"/>
                  <a:pt x="8073346" y="5644593"/>
                  <a:pt x="8181669" y="6162526"/>
                </a:cubicBezTo>
                <a:cubicBezTo>
                  <a:pt x="8212630" y="6331726"/>
                  <a:pt x="8428198" y="6317793"/>
                  <a:pt x="8444721" y="6151221"/>
                </a:cubicBezTo>
                <a:cubicBezTo>
                  <a:pt x="8564026" y="5008473"/>
                  <a:pt x="8718502" y="3529990"/>
                  <a:pt x="8843998" y="2327158"/>
                </a:cubicBezTo>
                <a:lnTo>
                  <a:pt x="9053374" y="3874833"/>
                </a:lnTo>
                <a:lnTo>
                  <a:pt x="9083038" y="4093786"/>
                </a:lnTo>
                <a:cubicBezTo>
                  <a:pt x="9087790" y="4123233"/>
                  <a:pt x="9090238" y="4167981"/>
                  <a:pt x="9101398" y="4196458"/>
                </a:cubicBezTo>
                <a:cubicBezTo>
                  <a:pt x="9118966" y="4247182"/>
                  <a:pt x="9173398" y="4288905"/>
                  <a:pt x="9229054" y="4285198"/>
                </a:cubicBezTo>
                <a:cubicBezTo>
                  <a:pt x="10068141" y="4285198"/>
                  <a:pt x="11034346" y="4285198"/>
                  <a:pt x="11906229" y="4285198"/>
                </a:cubicBezTo>
                <a:lnTo>
                  <a:pt x="11906229" y="4100518"/>
                </a:lnTo>
                <a:lnTo>
                  <a:pt x="11521713" y="4100518"/>
                </a:lnTo>
                <a:cubicBezTo>
                  <a:pt x="10862662" y="4100626"/>
                  <a:pt x="9937641" y="4100733"/>
                  <a:pt x="9270202" y="4100626"/>
                </a:cubicBezTo>
                <a:close/>
                <a:moveTo>
                  <a:pt x="3048934" y="3111058"/>
                </a:moveTo>
                <a:cubicBezTo>
                  <a:pt x="3048906" y="3111220"/>
                  <a:pt x="3048831" y="3111370"/>
                  <a:pt x="3048717" y="3111490"/>
                </a:cubicBezTo>
                <a:cubicBezTo>
                  <a:pt x="3048717" y="3110733"/>
                  <a:pt x="3048934" y="3110409"/>
                  <a:pt x="3048934" y="3110518"/>
                </a:cubicBezTo>
                <a:cubicBezTo>
                  <a:pt x="3048934" y="3110626"/>
                  <a:pt x="3048934" y="3110518"/>
                  <a:pt x="3048934" y="3110518"/>
                </a:cubicBezTo>
                <a:cubicBezTo>
                  <a:pt x="3048950" y="3110697"/>
                  <a:pt x="3048950" y="3110878"/>
                  <a:pt x="3048934" y="3111058"/>
                </a:cubicBezTo>
                <a:close/>
                <a:moveTo>
                  <a:pt x="5198134" y="2488941"/>
                </a:moveTo>
                <a:cubicBezTo>
                  <a:pt x="5198134" y="2488401"/>
                  <a:pt x="5198134" y="2488618"/>
                  <a:pt x="5198134" y="2489265"/>
                </a:cubicBezTo>
                <a:cubicBezTo>
                  <a:pt x="5198104" y="2489150"/>
                  <a:pt x="5198055" y="2489041"/>
                  <a:pt x="5197990" y="2488941"/>
                </a:cubicBezTo>
                <a:close/>
              </a:path>
            </a:pathLst>
          </a:custGeom>
          <a:gradFill>
            <a:gsLst>
              <a:gs pos="0">
                <a:schemeClr val="accent2">
                  <a:lumMod val="60000"/>
                  <a:lumOff val="40000"/>
                  <a:alpha val="56000"/>
                </a:schemeClr>
              </a:gs>
              <a:gs pos="100000">
                <a:schemeClr val="accent2">
                  <a:alpha val="47000"/>
                </a:schemeClr>
              </a:gs>
            </a:gsLst>
            <a:lin ang="2700000" scaled="0"/>
          </a:gradFill>
          <a:ln w="3597" cap="flat">
            <a:noFill/>
            <a:miter/>
          </a:ln>
        </p:spPr>
        <p:txBody>
          <a:bodyPr vert="horz" wrap="square" lIns="91440" tIns="45720" rIns="91440" bIns="45720" rtlCol="0" anchor="ctr"/>
          <a:lstStyle/>
          <a:p>
            <a:pPr algn="l">
              <a:lnSpc>
                <a:spcPct val="100000"/>
              </a:lnSpc>
            </a:pPr>
            <a:endParaRPr kumimoji="1" lang="zh-CN" altLang="en-US"/>
          </a:p>
        </p:txBody>
      </p:sp>
      <p:sp>
        <p:nvSpPr>
          <p:cNvPr id="13" name="标题 1"/>
          <p:cNvSpPr txBox="1"/>
          <p:nvPr/>
        </p:nvSpPr>
        <p:spPr>
          <a:xfrm>
            <a:off x="775307" y="1933198"/>
            <a:ext cx="990600" cy="685800"/>
          </a:xfrm>
          <a:prstGeom prst="rect">
            <a:avLst/>
          </a:prstGeom>
          <a:noFill/>
          <a:ln>
            <a:noFill/>
          </a:ln>
        </p:spPr>
        <p:txBody>
          <a:bodyPr vert="horz" wrap="square" lIns="0" tIns="0" rIns="0" bIns="0" rtlCol="0" anchor="t">
            <a:spAutoFit/>
          </a:bodyPr>
          <a:lstStyle/>
          <a:p>
            <a:pPr algn="l">
              <a:lnSpc>
                <a:spcPct val="100000"/>
              </a:lnSpc>
            </a:pPr>
            <a:r>
              <a:rPr kumimoji="1" lang="en-US" altLang="zh-CN" sz="5400">
                <a:ln w="6350">
                  <a:solidFill>
                    <a:srgbClr val="000000">
                      <a:alpha val="100000"/>
                    </a:srgbClr>
                  </a:solidFill>
                </a:ln>
                <a:noFill/>
                <a:latin typeface="OPPOSans H"/>
                <a:ea typeface="OPPOSans H"/>
                <a:cs typeface="OPPOSans H"/>
              </a:rPr>
              <a:t>01</a:t>
            </a:r>
            <a:endParaRPr kumimoji="1" lang="zh-CN" altLang="en-US"/>
          </a:p>
        </p:txBody>
      </p:sp>
      <p:sp>
        <p:nvSpPr>
          <p:cNvPr id="14" name="标题 1"/>
          <p:cNvSpPr txBox="1"/>
          <p:nvPr/>
        </p:nvSpPr>
        <p:spPr>
          <a:xfrm>
            <a:off x="2655475" y="1917637"/>
            <a:ext cx="3211458" cy="830997"/>
          </a:xfrm>
          <a:prstGeom prst="rect">
            <a:avLst/>
          </a:prstGeom>
          <a:noFill/>
          <a:ln>
            <a:noFill/>
          </a:ln>
        </p:spPr>
        <p:txBody>
          <a:bodyPr vert="horz" wrap="square" lIns="0" tIns="0" rIns="0" bIns="0" rtlCol="0" anchor="ctr"/>
          <a:lstStyle/>
          <a:p>
            <a:pPr algn="l">
              <a:lnSpc>
                <a:spcPct val="100000"/>
              </a:lnSpc>
            </a:pPr>
            <a:r>
              <a:rPr kumimoji="1" lang="en-US" altLang="zh-CN" sz="3200" dirty="0">
                <a:ln w="12700">
                  <a:noFill/>
                </a:ln>
                <a:gradFill>
                  <a:gsLst>
                    <a:gs pos="0">
                      <a:srgbClr val="C00000">
                        <a:alpha val="100000"/>
                      </a:srgbClr>
                    </a:gs>
                    <a:gs pos="100000">
                      <a:srgbClr val="900000">
                        <a:alpha val="100000"/>
                      </a:srgbClr>
                    </a:gs>
                  </a:gsLst>
                  <a:lin ang="2700000" scaled="0"/>
                </a:gradFill>
                <a:latin typeface="OPPOSans H"/>
                <a:ea typeface="OPPOSans H"/>
                <a:cs typeface="OPPOSans H"/>
              </a:rPr>
              <a:t>Chinese Culinary Philosophy</a:t>
            </a:r>
            <a:endParaRPr kumimoji="1" lang="zh-CN" altLang="en-US" sz="3200" dirty="0"/>
          </a:p>
        </p:txBody>
      </p:sp>
      <p:sp>
        <p:nvSpPr>
          <p:cNvPr id="15" name="标题 1"/>
          <p:cNvSpPr txBox="1"/>
          <p:nvPr/>
        </p:nvSpPr>
        <p:spPr>
          <a:xfrm>
            <a:off x="6312367" y="1933198"/>
            <a:ext cx="990600" cy="685800"/>
          </a:xfrm>
          <a:prstGeom prst="rect">
            <a:avLst/>
          </a:prstGeom>
          <a:noFill/>
          <a:ln>
            <a:noFill/>
          </a:ln>
        </p:spPr>
        <p:txBody>
          <a:bodyPr vert="horz" wrap="square" lIns="0" tIns="0" rIns="0" bIns="0" rtlCol="0" anchor="t">
            <a:spAutoFit/>
          </a:bodyPr>
          <a:lstStyle/>
          <a:p>
            <a:pPr algn="l">
              <a:lnSpc>
                <a:spcPct val="100000"/>
              </a:lnSpc>
            </a:pPr>
            <a:r>
              <a:rPr kumimoji="1" lang="en-US" altLang="zh-CN" sz="5400">
                <a:ln w="6350">
                  <a:solidFill>
                    <a:srgbClr val="000000">
                      <a:alpha val="100000"/>
                    </a:srgbClr>
                  </a:solidFill>
                </a:ln>
                <a:noFill/>
                <a:latin typeface="OPPOSans H"/>
                <a:ea typeface="OPPOSans H"/>
                <a:cs typeface="OPPOSans H"/>
              </a:rPr>
              <a:t>02</a:t>
            </a:r>
            <a:endParaRPr kumimoji="1" lang="zh-CN" altLang="en-US"/>
          </a:p>
        </p:txBody>
      </p:sp>
      <p:sp>
        <p:nvSpPr>
          <p:cNvPr id="16" name="标题 1"/>
          <p:cNvSpPr txBox="1"/>
          <p:nvPr/>
        </p:nvSpPr>
        <p:spPr>
          <a:xfrm>
            <a:off x="8192535" y="1917637"/>
            <a:ext cx="3211458" cy="830997"/>
          </a:xfrm>
          <a:prstGeom prst="rect">
            <a:avLst/>
          </a:prstGeom>
          <a:noFill/>
          <a:ln>
            <a:noFill/>
          </a:ln>
        </p:spPr>
        <p:txBody>
          <a:bodyPr vert="horz" wrap="square" lIns="0" tIns="0" rIns="0" bIns="0" rtlCol="0" anchor="ctr"/>
          <a:lstStyle/>
          <a:p>
            <a:pPr algn="l">
              <a:lnSpc>
                <a:spcPct val="100000"/>
              </a:lnSpc>
            </a:pPr>
            <a:r>
              <a:rPr kumimoji="1" lang="en-US" altLang="zh-CN" sz="3200" dirty="0">
                <a:ln w="12700">
                  <a:noFill/>
                </a:ln>
                <a:gradFill>
                  <a:gsLst>
                    <a:gs pos="0">
                      <a:srgbClr val="C00000">
                        <a:alpha val="100000"/>
                      </a:srgbClr>
                    </a:gs>
                    <a:gs pos="100000">
                      <a:srgbClr val="900000">
                        <a:alpha val="100000"/>
                      </a:srgbClr>
                    </a:gs>
                  </a:gsLst>
                  <a:lin ang="2700000" scaled="0"/>
                </a:gradFill>
                <a:latin typeface="OPPOSans H"/>
                <a:ea typeface="OPPOSans H"/>
                <a:cs typeface="OPPOSans H"/>
              </a:rPr>
              <a:t>Formation of 8 Traditions</a:t>
            </a:r>
            <a:endParaRPr kumimoji="1" lang="zh-CN" altLang="en-US" sz="3200" dirty="0"/>
          </a:p>
        </p:txBody>
      </p:sp>
      <p:sp>
        <p:nvSpPr>
          <p:cNvPr id="17" name="标题 1"/>
          <p:cNvSpPr txBox="1"/>
          <p:nvPr/>
        </p:nvSpPr>
        <p:spPr>
          <a:xfrm>
            <a:off x="1765907" y="4559064"/>
            <a:ext cx="644987" cy="371553"/>
          </a:xfrm>
          <a:custGeom>
            <a:avLst/>
            <a:gdLst>
              <a:gd name="connsiteX0" fmla="*/ 9270202 w 11906784"/>
              <a:gd name="connsiteY0" fmla="*/ 4100626 h 6859063"/>
              <a:gd name="connsiteX1" fmla="*/ 8969818 w 11906784"/>
              <a:gd name="connsiteY1" fmla="*/ 1879209 h 6859063"/>
              <a:gd name="connsiteX2" fmla="*/ 8956138 w 11906784"/>
              <a:gd name="connsiteY2" fmla="*/ 1827369 h 6859063"/>
              <a:gd name="connsiteX3" fmla="*/ 8706333 w 11906784"/>
              <a:gd name="connsiteY3" fmla="*/ 1869849 h 6859063"/>
              <a:gd name="connsiteX4" fmla="*/ 8704174 w 11906784"/>
              <a:gd name="connsiteY4" fmla="*/ 1887669 h 6859063"/>
              <a:gd name="connsiteX5" fmla="*/ 8702769 w 11906784"/>
              <a:gd name="connsiteY5" fmla="*/ 1901494 h 6859063"/>
              <a:gd name="connsiteX6" fmla="*/ 8697010 w 11906784"/>
              <a:gd name="connsiteY6" fmla="*/ 1956465 h 6859063"/>
              <a:gd name="connsiteX7" fmla="*/ 8295214 w 11906784"/>
              <a:gd name="connsiteY7" fmla="*/ 5804865 h 6859063"/>
              <a:gd name="connsiteX8" fmla="*/ 7956994 w 11906784"/>
              <a:gd name="connsiteY8" fmla="*/ 4193073 h 6859063"/>
              <a:gd name="connsiteX9" fmla="*/ 7872358 w 11906784"/>
              <a:gd name="connsiteY9" fmla="*/ 4106926 h 6859063"/>
              <a:gd name="connsiteX10" fmla="*/ 7829554 w 11906784"/>
              <a:gd name="connsiteY10" fmla="*/ 4100626 h 6859063"/>
              <a:gd name="connsiteX11" fmla="*/ 7774366 w 11906784"/>
              <a:gd name="connsiteY11" fmla="*/ 4100626 h 6859063"/>
              <a:gd name="connsiteX12" fmla="*/ 7172230 w 11906784"/>
              <a:gd name="connsiteY12" fmla="*/ 4100626 h 6859063"/>
              <a:gd name="connsiteX13" fmla="*/ 7169746 w 11906784"/>
              <a:gd name="connsiteY13" fmla="*/ 4079530 h 6859063"/>
              <a:gd name="connsiteX14" fmla="*/ 6709846 w 11906784"/>
              <a:gd name="connsiteY14" fmla="*/ 128241 h 6859063"/>
              <a:gd name="connsiteX15" fmla="*/ 6522646 w 11906784"/>
              <a:gd name="connsiteY15" fmla="*/ 12537 h 6859063"/>
              <a:gd name="connsiteX16" fmla="*/ 6443446 w 11906784"/>
              <a:gd name="connsiteY16" fmla="*/ 162261 h 6859063"/>
              <a:gd name="connsiteX17" fmla="*/ 6013318 w 11906784"/>
              <a:gd name="connsiteY17" fmla="*/ 6057693 h 6859063"/>
              <a:gd name="connsiteX18" fmla="*/ 5997802 w 11906784"/>
              <a:gd name="connsiteY18" fmla="*/ 6268365 h 6859063"/>
              <a:gd name="connsiteX19" fmla="*/ 5382202 w 11906784"/>
              <a:gd name="connsiteY19" fmla="*/ 2469718 h 6859063"/>
              <a:gd name="connsiteX20" fmla="*/ 5273770 w 11906784"/>
              <a:gd name="connsiteY20" fmla="*/ 2339865 h 6859063"/>
              <a:gd name="connsiteX21" fmla="*/ 5116666 w 11906784"/>
              <a:gd name="connsiteY21" fmla="*/ 2474830 h 6859063"/>
              <a:gd name="connsiteX22" fmla="*/ 5115010 w 11906784"/>
              <a:gd name="connsiteY22" fmla="*/ 2488618 h 6859063"/>
              <a:gd name="connsiteX23" fmla="*/ 5108494 w 11906784"/>
              <a:gd name="connsiteY23" fmla="*/ 2543481 h 6859063"/>
              <a:gd name="connsiteX24" fmla="*/ 5004094 w 11906784"/>
              <a:gd name="connsiteY24" fmla="*/ 3421126 h 6859063"/>
              <a:gd name="connsiteX25" fmla="*/ 4923274 w 11906784"/>
              <a:gd name="connsiteY25" fmla="*/ 4100409 h 6859063"/>
              <a:gd name="connsiteX26" fmla="*/ 3381430 w 11906784"/>
              <a:gd name="connsiteY26" fmla="*/ 4105054 h 6859063"/>
              <a:gd name="connsiteX27" fmla="*/ 3374806 w 11906784"/>
              <a:gd name="connsiteY27" fmla="*/ 4105054 h 6859063"/>
              <a:gd name="connsiteX28" fmla="*/ 3135046 w 11906784"/>
              <a:gd name="connsiteY28" fmla="*/ 3108177 h 6859063"/>
              <a:gd name="connsiteX29" fmla="*/ 3121762 w 11906784"/>
              <a:gd name="connsiteY29" fmla="*/ 3058426 h 6859063"/>
              <a:gd name="connsiteX30" fmla="*/ 2996410 w 11906784"/>
              <a:gd name="connsiteY30" fmla="*/ 2982826 h 6859063"/>
              <a:gd name="connsiteX31" fmla="*/ 2904826 w 11906784"/>
              <a:gd name="connsiteY31" fmla="*/ 3081141 h 6859063"/>
              <a:gd name="connsiteX32" fmla="*/ 2902090 w 11906784"/>
              <a:gd name="connsiteY32" fmla="*/ 3098205 h 6859063"/>
              <a:gd name="connsiteX33" fmla="*/ 2894170 w 11906784"/>
              <a:gd name="connsiteY33" fmla="*/ 3152854 h 6859063"/>
              <a:gd name="connsiteX34" fmla="*/ 2862454 w 11906784"/>
              <a:gd name="connsiteY34" fmla="*/ 3371554 h 6859063"/>
              <a:gd name="connsiteX35" fmla="*/ 2570494 w 11906784"/>
              <a:gd name="connsiteY35" fmla="*/ 5388921 h 6859063"/>
              <a:gd name="connsiteX36" fmla="*/ 2333866 w 11906784"/>
              <a:gd name="connsiteY36" fmla="*/ 4237569 h 6859063"/>
              <a:gd name="connsiteX37" fmla="*/ 2250634 w 11906784"/>
              <a:gd name="connsiteY37" fmla="*/ 4162941 h 6859063"/>
              <a:gd name="connsiteX38" fmla="*/ 1767262 w 11906784"/>
              <a:gd name="connsiteY38" fmla="*/ 4169026 h 6859063"/>
              <a:gd name="connsiteX39" fmla="*/ -555 w 11906784"/>
              <a:gd name="connsiteY39" fmla="*/ 4192822 h 6859063"/>
              <a:gd name="connsiteX40" fmla="*/ 2262262 w 11906784"/>
              <a:gd name="connsiteY40" fmla="*/ 4223026 h 6859063"/>
              <a:gd name="connsiteX41" fmla="*/ 2265430 w 11906784"/>
              <a:gd name="connsiteY41" fmla="*/ 4225726 h 6859063"/>
              <a:gd name="connsiteX42" fmla="*/ 2270974 w 11906784"/>
              <a:gd name="connsiteY42" fmla="*/ 4237786 h 6859063"/>
              <a:gd name="connsiteX43" fmla="*/ 2290306 w 11906784"/>
              <a:gd name="connsiteY43" fmla="*/ 4344598 h 6859063"/>
              <a:gd name="connsiteX44" fmla="*/ 2486614 w 11906784"/>
              <a:gd name="connsiteY44" fmla="*/ 5431798 h 6859063"/>
              <a:gd name="connsiteX45" fmla="*/ 2489674 w 11906784"/>
              <a:gd name="connsiteY45" fmla="*/ 5447457 h 6859063"/>
              <a:gd name="connsiteX46" fmla="*/ 2496874 w 11906784"/>
              <a:gd name="connsiteY46" fmla="*/ 5469057 h 6859063"/>
              <a:gd name="connsiteX47" fmla="*/ 2533378 w 11906784"/>
              <a:gd name="connsiteY47" fmla="*/ 5510241 h 6859063"/>
              <a:gd name="connsiteX48" fmla="*/ 2598178 w 11906784"/>
              <a:gd name="connsiteY48" fmla="*/ 5516433 h 6859063"/>
              <a:gd name="connsiteX49" fmla="*/ 2658478 w 11906784"/>
              <a:gd name="connsiteY49" fmla="*/ 5436370 h 6859063"/>
              <a:gd name="connsiteX50" fmla="*/ 2663158 w 11906784"/>
              <a:gd name="connsiteY50" fmla="*/ 5409082 h 6859063"/>
              <a:gd name="connsiteX51" fmla="*/ 3001558 w 11906784"/>
              <a:gd name="connsiteY51" fmla="*/ 3393081 h 6859063"/>
              <a:gd name="connsiteX52" fmla="*/ 3019558 w 11906784"/>
              <a:gd name="connsiteY52" fmla="*/ 3285837 h 6859063"/>
              <a:gd name="connsiteX53" fmla="*/ 3176266 w 11906784"/>
              <a:gd name="connsiteY53" fmla="*/ 4005549 h 6859063"/>
              <a:gd name="connsiteX54" fmla="*/ 3199738 w 11906784"/>
              <a:gd name="connsiteY54" fmla="*/ 4113549 h 6859063"/>
              <a:gd name="connsiteX55" fmla="*/ 3211474 w 11906784"/>
              <a:gd name="connsiteY55" fmla="*/ 4167549 h 6859063"/>
              <a:gd name="connsiteX56" fmla="*/ 3217774 w 11906784"/>
              <a:gd name="connsiteY56" fmla="*/ 4190698 h 6859063"/>
              <a:gd name="connsiteX57" fmla="*/ 3298414 w 11906784"/>
              <a:gd name="connsiteY57" fmla="*/ 4274110 h 6859063"/>
              <a:gd name="connsiteX58" fmla="*/ 3340138 w 11906784"/>
              <a:gd name="connsiteY58" fmla="*/ 4280446 h 6859063"/>
              <a:gd name="connsiteX59" fmla="*/ 3353817 w 11906784"/>
              <a:gd name="connsiteY59" fmla="*/ 4280446 h 6859063"/>
              <a:gd name="connsiteX60" fmla="*/ 3381394 w 11906784"/>
              <a:gd name="connsiteY60" fmla="*/ 4280769 h 6859063"/>
              <a:gd name="connsiteX61" fmla="*/ 4928242 w 11906784"/>
              <a:gd name="connsiteY61" fmla="*/ 4285305 h 6859063"/>
              <a:gd name="connsiteX62" fmla="*/ 4955926 w 11906784"/>
              <a:gd name="connsiteY62" fmla="*/ 4285305 h 6859063"/>
              <a:gd name="connsiteX63" fmla="*/ 5102590 w 11906784"/>
              <a:gd name="connsiteY63" fmla="*/ 4156137 h 6859063"/>
              <a:gd name="connsiteX64" fmla="*/ 5257390 w 11906784"/>
              <a:gd name="connsiteY64" fmla="*/ 2855098 h 6859063"/>
              <a:gd name="connsiteX65" fmla="*/ 5880190 w 11906784"/>
              <a:gd name="connsiteY65" fmla="*/ 6698170 h 6859063"/>
              <a:gd name="connsiteX66" fmla="*/ 5884546 w 11906784"/>
              <a:gd name="connsiteY66" fmla="*/ 6725421 h 6859063"/>
              <a:gd name="connsiteX67" fmla="*/ 5887138 w 11906784"/>
              <a:gd name="connsiteY67" fmla="*/ 6740973 h 6859063"/>
              <a:gd name="connsiteX68" fmla="*/ 6119986 w 11906784"/>
              <a:gd name="connsiteY68" fmla="*/ 6806062 h 6859063"/>
              <a:gd name="connsiteX69" fmla="*/ 6147238 w 11906784"/>
              <a:gd name="connsiteY69" fmla="*/ 6742701 h 6859063"/>
              <a:gd name="connsiteX70" fmla="*/ 6150190 w 11906784"/>
              <a:gd name="connsiteY70" fmla="*/ 6718473 h 6859063"/>
              <a:gd name="connsiteX71" fmla="*/ 6151269 w 11906784"/>
              <a:gd name="connsiteY71" fmla="*/ 6704685 h 6859063"/>
              <a:gd name="connsiteX72" fmla="*/ 6153214 w 11906784"/>
              <a:gd name="connsiteY72" fmla="*/ 6677073 h 6859063"/>
              <a:gd name="connsiteX73" fmla="*/ 6590110 w 11906784"/>
              <a:gd name="connsiteY73" fmla="*/ 696357 h 6859063"/>
              <a:gd name="connsiteX74" fmla="*/ 6973402 w 11906784"/>
              <a:gd name="connsiteY74" fmla="*/ 3990681 h 6859063"/>
              <a:gd name="connsiteX75" fmla="*/ 6992626 w 11906784"/>
              <a:gd name="connsiteY75" fmla="*/ 4155273 h 6859063"/>
              <a:gd name="connsiteX76" fmla="*/ 7139002 w 11906784"/>
              <a:gd name="connsiteY76" fmla="*/ 4285198 h 6859063"/>
              <a:gd name="connsiteX77" fmla="*/ 7789233 w 11906784"/>
              <a:gd name="connsiteY77" fmla="*/ 4285198 h 6859063"/>
              <a:gd name="connsiteX78" fmla="*/ 7802950 w 11906784"/>
              <a:gd name="connsiteY78" fmla="*/ 4351150 h 6859063"/>
              <a:gd name="connsiteX79" fmla="*/ 8181669 w 11906784"/>
              <a:gd name="connsiteY79" fmla="*/ 6162526 h 6859063"/>
              <a:gd name="connsiteX80" fmla="*/ 8444721 w 11906784"/>
              <a:gd name="connsiteY80" fmla="*/ 6151221 h 6859063"/>
              <a:gd name="connsiteX81" fmla="*/ 8843998 w 11906784"/>
              <a:gd name="connsiteY81" fmla="*/ 2327158 h 6859063"/>
              <a:gd name="connsiteX82" fmla="*/ 9053374 w 11906784"/>
              <a:gd name="connsiteY82" fmla="*/ 3874833 h 6859063"/>
              <a:gd name="connsiteX83" fmla="*/ 9083038 w 11906784"/>
              <a:gd name="connsiteY83" fmla="*/ 4093786 h 6859063"/>
              <a:gd name="connsiteX84" fmla="*/ 9101398 w 11906784"/>
              <a:gd name="connsiteY84" fmla="*/ 4196458 h 6859063"/>
              <a:gd name="connsiteX85" fmla="*/ 9229054 w 11906784"/>
              <a:gd name="connsiteY85" fmla="*/ 4285198 h 6859063"/>
              <a:gd name="connsiteX86" fmla="*/ 11906229 w 11906784"/>
              <a:gd name="connsiteY86" fmla="*/ 4285198 h 6859063"/>
              <a:gd name="connsiteX87" fmla="*/ 11906229 w 11906784"/>
              <a:gd name="connsiteY87" fmla="*/ 4100518 h 6859063"/>
              <a:gd name="connsiteX88" fmla="*/ 11521713 w 11906784"/>
              <a:gd name="connsiteY88" fmla="*/ 4100518 h 6859063"/>
              <a:gd name="connsiteX89" fmla="*/ 9270202 w 11906784"/>
              <a:gd name="connsiteY89" fmla="*/ 4100626 h 6859063"/>
              <a:gd name="connsiteX90" fmla="*/ 3048934 w 11906784"/>
              <a:gd name="connsiteY90" fmla="*/ 3111058 h 6859063"/>
              <a:gd name="connsiteX91" fmla="*/ 3048717 w 11906784"/>
              <a:gd name="connsiteY91" fmla="*/ 3111490 h 6859063"/>
              <a:gd name="connsiteX92" fmla="*/ 3048934 w 11906784"/>
              <a:gd name="connsiteY92" fmla="*/ 3110518 h 6859063"/>
              <a:gd name="connsiteX93" fmla="*/ 3048934 w 11906784"/>
              <a:gd name="connsiteY93" fmla="*/ 3110518 h 6859063"/>
              <a:gd name="connsiteX94" fmla="*/ 3048934 w 11906784"/>
              <a:gd name="connsiteY94" fmla="*/ 3111058 h 6859063"/>
              <a:gd name="connsiteX95" fmla="*/ 5198134 w 11906784"/>
              <a:gd name="connsiteY95" fmla="*/ 2488941 h 6859063"/>
              <a:gd name="connsiteX96" fmla="*/ 5198134 w 11906784"/>
              <a:gd name="connsiteY96" fmla="*/ 2489265 h 6859063"/>
              <a:gd name="connsiteX97" fmla="*/ 5197990 w 11906784"/>
              <a:gd name="connsiteY97" fmla="*/ 2488941 h 6859063"/>
            </a:gdLst>
            <a:ahLst/>
            <a:cxnLst/>
            <a:rect l="l" t="t" r="r" b="b"/>
            <a:pathLst>
              <a:path w="11906784" h="6859063">
                <a:moveTo>
                  <a:pt x="9270202" y="4100626"/>
                </a:moveTo>
                <a:cubicBezTo>
                  <a:pt x="9217426" y="3709918"/>
                  <a:pt x="9016762" y="2226645"/>
                  <a:pt x="8969818" y="1879209"/>
                </a:cubicBezTo>
                <a:cubicBezTo>
                  <a:pt x="8967655" y="1861384"/>
                  <a:pt x="8963052" y="1843941"/>
                  <a:pt x="8956138" y="1827369"/>
                </a:cubicBezTo>
                <a:cubicBezTo>
                  <a:pt x="8894074" y="1695609"/>
                  <a:pt x="8723074" y="1737369"/>
                  <a:pt x="8706333" y="1869849"/>
                </a:cubicBezTo>
                <a:cubicBezTo>
                  <a:pt x="8704713" y="1881477"/>
                  <a:pt x="8704929" y="1882017"/>
                  <a:pt x="8704174" y="1887669"/>
                </a:cubicBezTo>
                <a:lnTo>
                  <a:pt x="8702769" y="1901494"/>
                </a:lnTo>
                <a:lnTo>
                  <a:pt x="8697010" y="1956465"/>
                </a:lnTo>
                <a:cubicBezTo>
                  <a:pt x="8576949" y="3106269"/>
                  <a:pt x="8421357" y="4596490"/>
                  <a:pt x="8295214" y="5804865"/>
                </a:cubicBezTo>
                <a:cubicBezTo>
                  <a:pt x="8188186" y="5293450"/>
                  <a:pt x="8057074" y="4652326"/>
                  <a:pt x="7956994" y="4193073"/>
                </a:cubicBezTo>
                <a:cubicBezTo>
                  <a:pt x="7945690" y="4158730"/>
                  <a:pt x="7913541" y="4119741"/>
                  <a:pt x="7872358" y="4106926"/>
                </a:cubicBezTo>
                <a:cubicBezTo>
                  <a:pt x="7859110" y="4101165"/>
                  <a:pt x="7831930" y="4100409"/>
                  <a:pt x="7829554" y="4100626"/>
                </a:cubicBezTo>
                <a:lnTo>
                  <a:pt x="7774366" y="4100626"/>
                </a:lnTo>
                <a:cubicBezTo>
                  <a:pt x="7594366" y="4100626"/>
                  <a:pt x="7352590" y="4100626"/>
                  <a:pt x="7172230" y="4100626"/>
                </a:cubicBezTo>
                <a:lnTo>
                  <a:pt x="7169746" y="4079530"/>
                </a:lnTo>
                <a:cubicBezTo>
                  <a:pt x="7033702" y="2912013"/>
                  <a:pt x="6846069" y="1297521"/>
                  <a:pt x="6709846" y="128241"/>
                </a:cubicBezTo>
                <a:cubicBezTo>
                  <a:pt x="6702214" y="39681"/>
                  <a:pt x="6612933" y="-30699"/>
                  <a:pt x="6522646" y="12537"/>
                </a:cubicBezTo>
                <a:cubicBezTo>
                  <a:pt x="6460905" y="43389"/>
                  <a:pt x="6444958" y="104337"/>
                  <a:pt x="6443446" y="162261"/>
                </a:cubicBezTo>
                <a:cubicBezTo>
                  <a:pt x="6336994" y="1637145"/>
                  <a:pt x="6118078" y="4599837"/>
                  <a:pt x="6013318" y="6057693"/>
                </a:cubicBezTo>
                <a:cubicBezTo>
                  <a:pt x="6009718" y="6104746"/>
                  <a:pt x="6003994" y="6182073"/>
                  <a:pt x="5997802" y="6268365"/>
                </a:cubicBezTo>
                <a:cubicBezTo>
                  <a:pt x="5802646" y="5063122"/>
                  <a:pt x="5565802" y="3607569"/>
                  <a:pt x="5382202" y="2469718"/>
                </a:cubicBezTo>
                <a:cubicBezTo>
                  <a:pt x="5376766" y="2413090"/>
                  <a:pt x="5339002" y="2352249"/>
                  <a:pt x="5273770" y="2339865"/>
                </a:cubicBezTo>
                <a:cubicBezTo>
                  <a:pt x="5186830" y="2322801"/>
                  <a:pt x="5120878" y="2396818"/>
                  <a:pt x="5116666" y="2474830"/>
                </a:cubicBezTo>
                <a:lnTo>
                  <a:pt x="5115010" y="2488618"/>
                </a:lnTo>
                <a:lnTo>
                  <a:pt x="5108494" y="2543481"/>
                </a:lnTo>
                <a:lnTo>
                  <a:pt x="5004094" y="3421126"/>
                </a:lnTo>
                <a:cubicBezTo>
                  <a:pt x="4984762" y="3584313"/>
                  <a:pt x="4944766" y="3919077"/>
                  <a:pt x="4923274" y="4100409"/>
                </a:cubicBezTo>
                <a:cubicBezTo>
                  <a:pt x="4418266" y="4098322"/>
                  <a:pt x="3886474" y="4097565"/>
                  <a:pt x="3381430" y="4105054"/>
                </a:cubicBezTo>
                <a:lnTo>
                  <a:pt x="3374806" y="4105054"/>
                </a:lnTo>
                <a:cubicBezTo>
                  <a:pt x="3334414" y="3939022"/>
                  <a:pt x="3163810" y="3224241"/>
                  <a:pt x="3135046" y="3108177"/>
                </a:cubicBezTo>
                <a:cubicBezTo>
                  <a:pt x="3131770" y="3094173"/>
                  <a:pt x="3126874" y="3073222"/>
                  <a:pt x="3121762" y="3058426"/>
                </a:cubicBezTo>
                <a:cubicBezTo>
                  <a:pt x="3105814" y="3011049"/>
                  <a:pt x="3052462" y="2970981"/>
                  <a:pt x="2996410" y="2982826"/>
                </a:cubicBezTo>
                <a:cubicBezTo>
                  <a:pt x="2947198" y="2991933"/>
                  <a:pt x="2911126" y="3037365"/>
                  <a:pt x="2904826" y="3081141"/>
                </a:cubicBezTo>
                <a:cubicBezTo>
                  <a:pt x="2902846" y="3091473"/>
                  <a:pt x="2902954" y="3092769"/>
                  <a:pt x="2902090" y="3098205"/>
                </a:cubicBezTo>
                <a:lnTo>
                  <a:pt x="2894170" y="3152854"/>
                </a:lnTo>
                <a:lnTo>
                  <a:pt x="2862454" y="3371554"/>
                </a:lnTo>
                <a:cubicBezTo>
                  <a:pt x="2776378" y="3973581"/>
                  <a:pt x="2654806" y="4787110"/>
                  <a:pt x="2570494" y="5388921"/>
                </a:cubicBezTo>
                <a:cubicBezTo>
                  <a:pt x="2516494" y="5126122"/>
                  <a:pt x="2376778" y="4446405"/>
                  <a:pt x="2333866" y="4237569"/>
                </a:cubicBezTo>
                <a:cubicBezTo>
                  <a:pt x="2328106" y="4195990"/>
                  <a:pt x="2299090" y="4157937"/>
                  <a:pt x="2250634" y="4162941"/>
                </a:cubicBezTo>
                <a:cubicBezTo>
                  <a:pt x="2227810" y="4163265"/>
                  <a:pt x="1804234" y="4168486"/>
                  <a:pt x="1767262" y="4169026"/>
                </a:cubicBezTo>
                <a:lnTo>
                  <a:pt x="-555" y="4192822"/>
                </a:lnTo>
                <a:cubicBezTo>
                  <a:pt x="389290" y="4197826"/>
                  <a:pt x="1891462" y="4218886"/>
                  <a:pt x="2262262" y="4223026"/>
                </a:cubicBezTo>
                <a:cubicBezTo>
                  <a:pt x="2263470" y="4223731"/>
                  <a:pt x="2264542" y="4224645"/>
                  <a:pt x="2265430" y="4225726"/>
                </a:cubicBezTo>
                <a:cubicBezTo>
                  <a:pt x="2268074" y="4229329"/>
                  <a:pt x="2269960" y="4233432"/>
                  <a:pt x="2270974" y="4237786"/>
                </a:cubicBezTo>
                <a:lnTo>
                  <a:pt x="2290306" y="4344598"/>
                </a:lnTo>
                <a:cubicBezTo>
                  <a:pt x="2318530" y="4487805"/>
                  <a:pt x="2454466" y="5271273"/>
                  <a:pt x="2486614" y="5431798"/>
                </a:cubicBezTo>
                <a:cubicBezTo>
                  <a:pt x="2487585" y="5436801"/>
                  <a:pt x="2487802" y="5439285"/>
                  <a:pt x="2489674" y="5447457"/>
                </a:cubicBezTo>
                <a:cubicBezTo>
                  <a:pt x="2491328" y="5454885"/>
                  <a:pt x="2493741" y="5462123"/>
                  <a:pt x="2496874" y="5469057"/>
                </a:cubicBezTo>
                <a:cubicBezTo>
                  <a:pt x="2504427" y="5486271"/>
                  <a:pt x="2517195" y="5500677"/>
                  <a:pt x="2533378" y="5510241"/>
                </a:cubicBezTo>
                <a:cubicBezTo>
                  <a:pt x="2553073" y="5521556"/>
                  <a:pt x="2576696" y="5523813"/>
                  <a:pt x="2598178" y="5516433"/>
                </a:cubicBezTo>
                <a:cubicBezTo>
                  <a:pt x="2634574" y="5502754"/>
                  <a:pt x="2653690" y="5470390"/>
                  <a:pt x="2658478" y="5436370"/>
                </a:cubicBezTo>
                <a:lnTo>
                  <a:pt x="2663158" y="5409082"/>
                </a:lnTo>
                <a:cubicBezTo>
                  <a:pt x="2763417" y="4808494"/>
                  <a:pt x="2902378" y="3995577"/>
                  <a:pt x="3001558" y="3393081"/>
                </a:cubicBezTo>
                <a:cubicBezTo>
                  <a:pt x="3004690" y="3375081"/>
                  <a:pt x="3011746" y="3332565"/>
                  <a:pt x="3019558" y="3285837"/>
                </a:cubicBezTo>
                <a:lnTo>
                  <a:pt x="3176266" y="4005549"/>
                </a:lnTo>
                <a:lnTo>
                  <a:pt x="3199738" y="4113549"/>
                </a:lnTo>
                <a:lnTo>
                  <a:pt x="3211474" y="4167549"/>
                </a:lnTo>
                <a:cubicBezTo>
                  <a:pt x="3213116" y="4175383"/>
                  <a:pt x="3215219" y="4183112"/>
                  <a:pt x="3217774" y="4190698"/>
                </a:cubicBezTo>
                <a:cubicBezTo>
                  <a:pt x="3231382" y="4227850"/>
                  <a:pt x="3257374" y="4260322"/>
                  <a:pt x="3298414" y="4274110"/>
                </a:cubicBezTo>
                <a:cubicBezTo>
                  <a:pt x="3311338" y="4279978"/>
                  <a:pt x="3340138" y="4280878"/>
                  <a:pt x="3340138" y="4280446"/>
                </a:cubicBezTo>
                <a:lnTo>
                  <a:pt x="3353817" y="4280446"/>
                </a:lnTo>
                <a:lnTo>
                  <a:pt x="3381394" y="4280769"/>
                </a:lnTo>
                <a:cubicBezTo>
                  <a:pt x="3886617" y="4287969"/>
                  <a:pt x="4424206" y="4287969"/>
                  <a:pt x="4928242" y="4285305"/>
                </a:cubicBezTo>
                <a:lnTo>
                  <a:pt x="4955926" y="4285305"/>
                </a:lnTo>
                <a:cubicBezTo>
                  <a:pt x="5034046" y="4291930"/>
                  <a:pt x="5095102" y="4230550"/>
                  <a:pt x="5102590" y="4156137"/>
                </a:cubicBezTo>
                <a:cubicBezTo>
                  <a:pt x="5144206" y="3806937"/>
                  <a:pt x="5206270" y="3284937"/>
                  <a:pt x="5257390" y="2855098"/>
                </a:cubicBezTo>
                <a:cubicBezTo>
                  <a:pt x="5453518" y="4066605"/>
                  <a:pt x="5693710" y="5542137"/>
                  <a:pt x="5880190" y="6698170"/>
                </a:cubicBezTo>
                <a:lnTo>
                  <a:pt x="5884546" y="6725421"/>
                </a:lnTo>
                <a:lnTo>
                  <a:pt x="5887138" y="6740973"/>
                </a:lnTo>
                <a:cubicBezTo>
                  <a:pt x="5905498" y="6858621"/>
                  <a:pt x="6047733" y="6901678"/>
                  <a:pt x="6119986" y="6806062"/>
                </a:cubicBezTo>
                <a:cubicBezTo>
                  <a:pt x="6133808" y="6787311"/>
                  <a:pt x="6143132" y="6765632"/>
                  <a:pt x="6147238" y="6742701"/>
                </a:cubicBezTo>
                <a:cubicBezTo>
                  <a:pt x="6148728" y="6734695"/>
                  <a:pt x="6149715" y="6726603"/>
                  <a:pt x="6150190" y="6718473"/>
                </a:cubicBezTo>
                <a:lnTo>
                  <a:pt x="6151269" y="6704685"/>
                </a:lnTo>
                <a:lnTo>
                  <a:pt x="6153214" y="6677073"/>
                </a:lnTo>
                <a:cubicBezTo>
                  <a:pt x="6267946" y="5087350"/>
                  <a:pt x="6461446" y="2471986"/>
                  <a:pt x="6590110" y="696357"/>
                </a:cubicBezTo>
                <a:cubicBezTo>
                  <a:pt x="6712869" y="1751158"/>
                  <a:pt x="6862702" y="3040858"/>
                  <a:pt x="6973402" y="3990681"/>
                </a:cubicBezTo>
                <a:cubicBezTo>
                  <a:pt x="6977650" y="4026681"/>
                  <a:pt x="6988522" y="4120605"/>
                  <a:pt x="6992626" y="4155273"/>
                </a:cubicBezTo>
                <a:cubicBezTo>
                  <a:pt x="6999826" y="4229794"/>
                  <a:pt x="7060774" y="4291822"/>
                  <a:pt x="7139002" y="4285198"/>
                </a:cubicBezTo>
                <a:cubicBezTo>
                  <a:pt x="7339341" y="4285198"/>
                  <a:pt x="7583133" y="4285198"/>
                  <a:pt x="7789233" y="4285198"/>
                </a:cubicBezTo>
                <a:cubicBezTo>
                  <a:pt x="7793914" y="4307914"/>
                  <a:pt x="7799241" y="4333762"/>
                  <a:pt x="7802950" y="4351150"/>
                </a:cubicBezTo>
                <a:cubicBezTo>
                  <a:pt x="7911490" y="4869837"/>
                  <a:pt x="8073346" y="5644593"/>
                  <a:pt x="8181669" y="6162526"/>
                </a:cubicBezTo>
                <a:cubicBezTo>
                  <a:pt x="8212630" y="6331726"/>
                  <a:pt x="8428198" y="6317793"/>
                  <a:pt x="8444721" y="6151221"/>
                </a:cubicBezTo>
                <a:cubicBezTo>
                  <a:pt x="8564026" y="5008473"/>
                  <a:pt x="8718502" y="3529990"/>
                  <a:pt x="8843998" y="2327158"/>
                </a:cubicBezTo>
                <a:lnTo>
                  <a:pt x="9053374" y="3874833"/>
                </a:lnTo>
                <a:lnTo>
                  <a:pt x="9083038" y="4093786"/>
                </a:lnTo>
                <a:cubicBezTo>
                  <a:pt x="9087790" y="4123233"/>
                  <a:pt x="9090238" y="4167981"/>
                  <a:pt x="9101398" y="4196458"/>
                </a:cubicBezTo>
                <a:cubicBezTo>
                  <a:pt x="9118966" y="4247182"/>
                  <a:pt x="9173398" y="4288905"/>
                  <a:pt x="9229054" y="4285198"/>
                </a:cubicBezTo>
                <a:cubicBezTo>
                  <a:pt x="10068141" y="4285198"/>
                  <a:pt x="11034346" y="4285198"/>
                  <a:pt x="11906229" y="4285198"/>
                </a:cubicBezTo>
                <a:lnTo>
                  <a:pt x="11906229" y="4100518"/>
                </a:lnTo>
                <a:lnTo>
                  <a:pt x="11521713" y="4100518"/>
                </a:lnTo>
                <a:cubicBezTo>
                  <a:pt x="10862662" y="4100626"/>
                  <a:pt x="9937641" y="4100733"/>
                  <a:pt x="9270202" y="4100626"/>
                </a:cubicBezTo>
                <a:close/>
                <a:moveTo>
                  <a:pt x="3048934" y="3111058"/>
                </a:moveTo>
                <a:cubicBezTo>
                  <a:pt x="3048906" y="3111220"/>
                  <a:pt x="3048831" y="3111370"/>
                  <a:pt x="3048717" y="3111490"/>
                </a:cubicBezTo>
                <a:cubicBezTo>
                  <a:pt x="3048717" y="3110733"/>
                  <a:pt x="3048934" y="3110409"/>
                  <a:pt x="3048934" y="3110518"/>
                </a:cubicBezTo>
                <a:cubicBezTo>
                  <a:pt x="3048934" y="3110626"/>
                  <a:pt x="3048934" y="3110518"/>
                  <a:pt x="3048934" y="3110518"/>
                </a:cubicBezTo>
                <a:cubicBezTo>
                  <a:pt x="3048950" y="3110697"/>
                  <a:pt x="3048950" y="3110878"/>
                  <a:pt x="3048934" y="3111058"/>
                </a:cubicBezTo>
                <a:close/>
                <a:moveTo>
                  <a:pt x="5198134" y="2488941"/>
                </a:moveTo>
                <a:cubicBezTo>
                  <a:pt x="5198134" y="2488401"/>
                  <a:pt x="5198134" y="2488618"/>
                  <a:pt x="5198134" y="2489265"/>
                </a:cubicBezTo>
                <a:cubicBezTo>
                  <a:pt x="5198104" y="2489150"/>
                  <a:pt x="5198055" y="2489041"/>
                  <a:pt x="5197990" y="2488941"/>
                </a:cubicBezTo>
                <a:close/>
              </a:path>
            </a:pathLst>
          </a:custGeom>
          <a:gradFill>
            <a:gsLst>
              <a:gs pos="0">
                <a:schemeClr val="accent2">
                  <a:lumMod val="60000"/>
                  <a:lumOff val="40000"/>
                  <a:alpha val="56000"/>
                </a:schemeClr>
              </a:gs>
              <a:gs pos="100000">
                <a:schemeClr val="accent2">
                  <a:alpha val="47000"/>
                </a:schemeClr>
              </a:gs>
            </a:gsLst>
            <a:lin ang="2700000" scaled="0"/>
          </a:gradFill>
          <a:ln w="3597" cap="flat">
            <a:noFill/>
            <a:miter/>
          </a:ln>
        </p:spPr>
        <p:txBody>
          <a:bodyPr vert="horz" wrap="square" lIns="91440" tIns="45720" rIns="91440" bIns="45720" rtlCol="0" anchor="ctr"/>
          <a:lstStyle/>
          <a:p>
            <a:pPr algn="l">
              <a:lnSpc>
                <a:spcPct val="100000"/>
              </a:lnSpc>
            </a:pPr>
            <a:endParaRPr kumimoji="1" lang="zh-CN" altLang="en-US" dirty="0"/>
          </a:p>
        </p:txBody>
      </p:sp>
      <p:sp>
        <p:nvSpPr>
          <p:cNvPr id="18" name="标题 1"/>
          <p:cNvSpPr txBox="1"/>
          <p:nvPr/>
        </p:nvSpPr>
        <p:spPr>
          <a:xfrm>
            <a:off x="7361140" y="4632988"/>
            <a:ext cx="644987" cy="371553"/>
          </a:xfrm>
          <a:custGeom>
            <a:avLst/>
            <a:gdLst>
              <a:gd name="connsiteX0" fmla="*/ 9270202 w 11906784"/>
              <a:gd name="connsiteY0" fmla="*/ 4100626 h 6859063"/>
              <a:gd name="connsiteX1" fmla="*/ 8969818 w 11906784"/>
              <a:gd name="connsiteY1" fmla="*/ 1879209 h 6859063"/>
              <a:gd name="connsiteX2" fmla="*/ 8956138 w 11906784"/>
              <a:gd name="connsiteY2" fmla="*/ 1827369 h 6859063"/>
              <a:gd name="connsiteX3" fmla="*/ 8706333 w 11906784"/>
              <a:gd name="connsiteY3" fmla="*/ 1869849 h 6859063"/>
              <a:gd name="connsiteX4" fmla="*/ 8704174 w 11906784"/>
              <a:gd name="connsiteY4" fmla="*/ 1887669 h 6859063"/>
              <a:gd name="connsiteX5" fmla="*/ 8702769 w 11906784"/>
              <a:gd name="connsiteY5" fmla="*/ 1901494 h 6859063"/>
              <a:gd name="connsiteX6" fmla="*/ 8697010 w 11906784"/>
              <a:gd name="connsiteY6" fmla="*/ 1956465 h 6859063"/>
              <a:gd name="connsiteX7" fmla="*/ 8295214 w 11906784"/>
              <a:gd name="connsiteY7" fmla="*/ 5804865 h 6859063"/>
              <a:gd name="connsiteX8" fmla="*/ 7956994 w 11906784"/>
              <a:gd name="connsiteY8" fmla="*/ 4193073 h 6859063"/>
              <a:gd name="connsiteX9" fmla="*/ 7872358 w 11906784"/>
              <a:gd name="connsiteY9" fmla="*/ 4106926 h 6859063"/>
              <a:gd name="connsiteX10" fmla="*/ 7829554 w 11906784"/>
              <a:gd name="connsiteY10" fmla="*/ 4100626 h 6859063"/>
              <a:gd name="connsiteX11" fmla="*/ 7774366 w 11906784"/>
              <a:gd name="connsiteY11" fmla="*/ 4100626 h 6859063"/>
              <a:gd name="connsiteX12" fmla="*/ 7172230 w 11906784"/>
              <a:gd name="connsiteY12" fmla="*/ 4100626 h 6859063"/>
              <a:gd name="connsiteX13" fmla="*/ 7169746 w 11906784"/>
              <a:gd name="connsiteY13" fmla="*/ 4079530 h 6859063"/>
              <a:gd name="connsiteX14" fmla="*/ 6709846 w 11906784"/>
              <a:gd name="connsiteY14" fmla="*/ 128241 h 6859063"/>
              <a:gd name="connsiteX15" fmla="*/ 6522646 w 11906784"/>
              <a:gd name="connsiteY15" fmla="*/ 12537 h 6859063"/>
              <a:gd name="connsiteX16" fmla="*/ 6443446 w 11906784"/>
              <a:gd name="connsiteY16" fmla="*/ 162261 h 6859063"/>
              <a:gd name="connsiteX17" fmla="*/ 6013318 w 11906784"/>
              <a:gd name="connsiteY17" fmla="*/ 6057693 h 6859063"/>
              <a:gd name="connsiteX18" fmla="*/ 5997802 w 11906784"/>
              <a:gd name="connsiteY18" fmla="*/ 6268365 h 6859063"/>
              <a:gd name="connsiteX19" fmla="*/ 5382202 w 11906784"/>
              <a:gd name="connsiteY19" fmla="*/ 2469718 h 6859063"/>
              <a:gd name="connsiteX20" fmla="*/ 5273770 w 11906784"/>
              <a:gd name="connsiteY20" fmla="*/ 2339865 h 6859063"/>
              <a:gd name="connsiteX21" fmla="*/ 5116666 w 11906784"/>
              <a:gd name="connsiteY21" fmla="*/ 2474830 h 6859063"/>
              <a:gd name="connsiteX22" fmla="*/ 5115010 w 11906784"/>
              <a:gd name="connsiteY22" fmla="*/ 2488618 h 6859063"/>
              <a:gd name="connsiteX23" fmla="*/ 5108494 w 11906784"/>
              <a:gd name="connsiteY23" fmla="*/ 2543481 h 6859063"/>
              <a:gd name="connsiteX24" fmla="*/ 5004094 w 11906784"/>
              <a:gd name="connsiteY24" fmla="*/ 3421126 h 6859063"/>
              <a:gd name="connsiteX25" fmla="*/ 4923274 w 11906784"/>
              <a:gd name="connsiteY25" fmla="*/ 4100409 h 6859063"/>
              <a:gd name="connsiteX26" fmla="*/ 3381430 w 11906784"/>
              <a:gd name="connsiteY26" fmla="*/ 4105054 h 6859063"/>
              <a:gd name="connsiteX27" fmla="*/ 3374806 w 11906784"/>
              <a:gd name="connsiteY27" fmla="*/ 4105054 h 6859063"/>
              <a:gd name="connsiteX28" fmla="*/ 3135046 w 11906784"/>
              <a:gd name="connsiteY28" fmla="*/ 3108177 h 6859063"/>
              <a:gd name="connsiteX29" fmla="*/ 3121762 w 11906784"/>
              <a:gd name="connsiteY29" fmla="*/ 3058426 h 6859063"/>
              <a:gd name="connsiteX30" fmla="*/ 2996410 w 11906784"/>
              <a:gd name="connsiteY30" fmla="*/ 2982826 h 6859063"/>
              <a:gd name="connsiteX31" fmla="*/ 2904826 w 11906784"/>
              <a:gd name="connsiteY31" fmla="*/ 3081141 h 6859063"/>
              <a:gd name="connsiteX32" fmla="*/ 2902090 w 11906784"/>
              <a:gd name="connsiteY32" fmla="*/ 3098205 h 6859063"/>
              <a:gd name="connsiteX33" fmla="*/ 2894170 w 11906784"/>
              <a:gd name="connsiteY33" fmla="*/ 3152854 h 6859063"/>
              <a:gd name="connsiteX34" fmla="*/ 2862454 w 11906784"/>
              <a:gd name="connsiteY34" fmla="*/ 3371554 h 6859063"/>
              <a:gd name="connsiteX35" fmla="*/ 2570494 w 11906784"/>
              <a:gd name="connsiteY35" fmla="*/ 5388921 h 6859063"/>
              <a:gd name="connsiteX36" fmla="*/ 2333866 w 11906784"/>
              <a:gd name="connsiteY36" fmla="*/ 4237569 h 6859063"/>
              <a:gd name="connsiteX37" fmla="*/ 2250634 w 11906784"/>
              <a:gd name="connsiteY37" fmla="*/ 4162941 h 6859063"/>
              <a:gd name="connsiteX38" fmla="*/ 1767262 w 11906784"/>
              <a:gd name="connsiteY38" fmla="*/ 4169026 h 6859063"/>
              <a:gd name="connsiteX39" fmla="*/ -555 w 11906784"/>
              <a:gd name="connsiteY39" fmla="*/ 4192822 h 6859063"/>
              <a:gd name="connsiteX40" fmla="*/ 2262262 w 11906784"/>
              <a:gd name="connsiteY40" fmla="*/ 4223026 h 6859063"/>
              <a:gd name="connsiteX41" fmla="*/ 2265430 w 11906784"/>
              <a:gd name="connsiteY41" fmla="*/ 4225726 h 6859063"/>
              <a:gd name="connsiteX42" fmla="*/ 2270974 w 11906784"/>
              <a:gd name="connsiteY42" fmla="*/ 4237786 h 6859063"/>
              <a:gd name="connsiteX43" fmla="*/ 2290306 w 11906784"/>
              <a:gd name="connsiteY43" fmla="*/ 4344598 h 6859063"/>
              <a:gd name="connsiteX44" fmla="*/ 2486614 w 11906784"/>
              <a:gd name="connsiteY44" fmla="*/ 5431798 h 6859063"/>
              <a:gd name="connsiteX45" fmla="*/ 2489674 w 11906784"/>
              <a:gd name="connsiteY45" fmla="*/ 5447457 h 6859063"/>
              <a:gd name="connsiteX46" fmla="*/ 2496874 w 11906784"/>
              <a:gd name="connsiteY46" fmla="*/ 5469057 h 6859063"/>
              <a:gd name="connsiteX47" fmla="*/ 2533378 w 11906784"/>
              <a:gd name="connsiteY47" fmla="*/ 5510241 h 6859063"/>
              <a:gd name="connsiteX48" fmla="*/ 2598178 w 11906784"/>
              <a:gd name="connsiteY48" fmla="*/ 5516433 h 6859063"/>
              <a:gd name="connsiteX49" fmla="*/ 2658478 w 11906784"/>
              <a:gd name="connsiteY49" fmla="*/ 5436370 h 6859063"/>
              <a:gd name="connsiteX50" fmla="*/ 2663158 w 11906784"/>
              <a:gd name="connsiteY50" fmla="*/ 5409082 h 6859063"/>
              <a:gd name="connsiteX51" fmla="*/ 3001558 w 11906784"/>
              <a:gd name="connsiteY51" fmla="*/ 3393081 h 6859063"/>
              <a:gd name="connsiteX52" fmla="*/ 3019558 w 11906784"/>
              <a:gd name="connsiteY52" fmla="*/ 3285837 h 6859063"/>
              <a:gd name="connsiteX53" fmla="*/ 3176266 w 11906784"/>
              <a:gd name="connsiteY53" fmla="*/ 4005549 h 6859063"/>
              <a:gd name="connsiteX54" fmla="*/ 3199738 w 11906784"/>
              <a:gd name="connsiteY54" fmla="*/ 4113549 h 6859063"/>
              <a:gd name="connsiteX55" fmla="*/ 3211474 w 11906784"/>
              <a:gd name="connsiteY55" fmla="*/ 4167549 h 6859063"/>
              <a:gd name="connsiteX56" fmla="*/ 3217774 w 11906784"/>
              <a:gd name="connsiteY56" fmla="*/ 4190698 h 6859063"/>
              <a:gd name="connsiteX57" fmla="*/ 3298414 w 11906784"/>
              <a:gd name="connsiteY57" fmla="*/ 4274110 h 6859063"/>
              <a:gd name="connsiteX58" fmla="*/ 3340138 w 11906784"/>
              <a:gd name="connsiteY58" fmla="*/ 4280446 h 6859063"/>
              <a:gd name="connsiteX59" fmla="*/ 3353817 w 11906784"/>
              <a:gd name="connsiteY59" fmla="*/ 4280446 h 6859063"/>
              <a:gd name="connsiteX60" fmla="*/ 3381394 w 11906784"/>
              <a:gd name="connsiteY60" fmla="*/ 4280769 h 6859063"/>
              <a:gd name="connsiteX61" fmla="*/ 4928242 w 11906784"/>
              <a:gd name="connsiteY61" fmla="*/ 4285305 h 6859063"/>
              <a:gd name="connsiteX62" fmla="*/ 4955926 w 11906784"/>
              <a:gd name="connsiteY62" fmla="*/ 4285305 h 6859063"/>
              <a:gd name="connsiteX63" fmla="*/ 5102590 w 11906784"/>
              <a:gd name="connsiteY63" fmla="*/ 4156137 h 6859063"/>
              <a:gd name="connsiteX64" fmla="*/ 5257390 w 11906784"/>
              <a:gd name="connsiteY64" fmla="*/ 2855098 h 6859063"/>
              <a:gd name="connsiteX65" fmla="*/ 5880190 w 11906784"/>
              <a:gd name="connsiteY65" fmla="*/ 6698170 h 6859063"/>
              <a:gd name="connsiteX66" fmla="*/ 5884546 w 11906784"/>
              <a:gd name="connsiteY66" fmla="*/ 6725421 h 6859063"/>
              <a:gd name="connsiteX67" fmla="*/ 5887138 w 11906784"/>
              <a:gd name="connsiteY67" fmla="*/ 6740973 h 6859063"/>
              <a:gd name="connsiteX68" fmla="*/ 6119986 w 11906784"/>
              <a:gd name="connsiteY68" fmla="*/ 6806062 h 6859063"/>
              <a:gd name="connsiteX69" fmla="*/ 6147238 w 11906784"/>
              <a:gd name="connsiteY69" fmla="*/ 6742701 h 6859063"/>
              <a:gd name="connsiteX70" fmla="*/ 6150190 w 11906784"/>
              <a:gd name="connsiteY70" fmla="*/ 6718473 h 6859063"/>
              <a:gd name="connsiteX71" fmla="*/ 6151269 w 11906784"/>
              <a:gd name="connsiteY71" fmla="*/ 6704685 h 6859063"/>
              <a:gd name="connsiteX72" fmla="*/ 6153214 w 11906784"/>
              <a:gd name="connsiteY72" fmla="*/ 6677073 h 6859063"/>
              <a:gd name="connsiteX73" fmla="*/ 6590110 w 11906784"/>
              <a:gd name="connsiteY73" fmla="*/ 696357 h 6859063"/>
              <a:gd name="connsiteX74" fmla="*/ 6973402 w 11906784"/>
              <a:gd name="connsiteY74" fmla="*/ 3990681 h 6859063"/>
              <a:gd name="connsiteX75" fmla="*/ 6992626 w 11906784"/>
              <a:gd name="connsiteY75" fmla="*/ 4155273 h 6859063"/>
              <a:gd name="connsiteX76" fmla="*/ 7139002 w 11906784"/>
              <a:gd name="connsiteY76" fmla="*/ 4285198 h 6859063"/>
              <a:gd name="connsiteX77" fmla="*/ 7789233 w 11906784"/>
              <a:gd name="connsiteY77" fmla="*/ 4285198 h 6859063"/>
              <a:gd name="connsiteX78" fmla="*/ 7802950 w 11906784"/>
              <a:gd name="connsiteY78" fmla="*/ 4351150 h 6859063"/>
              <a:gd name="connsiteX79" fmla="*/ 8181669 w 11906784"/>
              <a:gd name="connsiteY79" fmla="*/ 6162526 h 6859063"/>
              <a:gd name="connsiteX80" fmla="*/ 8444721 w 11906784"/>
              <a:gd name="connsiteY80" fmla="*/ 6151221 h 6859063"/>
              <a:gd name="connsiteX81" fmla="*/ 8843998 w 11906784"/>
              <a:gd name="connsiteY81" fmla="*/ 2327158 h 6859063"/>
              <a:gd name="connsiteX82" fmla="*/ 9053374 w 11906784"/>
              <a:gd name="connsiteY82" fmla="*/ 3874833 h 6859063"/>
              <a:gd name="connsiteX83" fmla="*/ 9083038 w 11906784"/>
              <a:gd name="connsiteY83" fmla="*/ 4093786 h 6859063"/>
              <a:gd name="connsiteX84" fmla="*/ 9101398 w 11906784"/>
              <a:gd name="connsiteY84" fmla="*/ 4196458 h 6859063"/>
              <a:gd name="connsiteX85" fmla="*/ 9229054 w 11906784"/>
              <a:gd name="connsiteY85" fmla="*/ 4285198 h 6859063"/>
              <a:gd name="connsiteX86" fmla="*/ 11906229 w 11906784"/>
              <a:gd name="connsiteY86" fmla="*/ 4285198 h 6859063"/>
              <a:gd name="connsiteX87" fmla="*/ 11906229 w 11906784"/>
              <a:gd name="connsiteY87" fmla="*/ 4100518 h 6859063"/>
              <a:gd name="connsiteX88" fmla="*/ 11521713 w 11906784"/>
              <a:gd name="connsiteY88" fmla="*/ 4100518 h 6859063"/>
              <a:gd name="connsiteX89" fmla="*/ 9270202 w 11906784"/>
              <a:gd name="connsiteY89" fmla="*/ 4100626 h 6859063"/>
              <a:gd name="connsiteX90" fmla="*/ 3048934 w 11906784"/>
              <a:gd name="connsiteY90" fmla="*/ 3111058 h 6859063"/>
              <a:gd name="connsiteX91" fmla="*/ 3048717 w 11906784"/>
              <a:gd name="connsiteY91" fmla="*/ 3111490 h 6859063"/>
              <a:gd name="connsiteX92" fmla="*/ 3048934 w 11906784"/>
              <a:gd name="connsiteY92" fmla="*/ 3110518 h 6859063"/>
              <a:gd name="connsiteX93" fmla="*/ 3048934 w 11906784"/>
              <a:gd name="connsiteY93" fmla="*/ 3110518 h 6859063"/>
              <a:gd name="connsiteX94" fmla="*/ 3048934 w 11906784"/>
              <a:gd name="connsiteY94" fmla="*/ 3111058 h 6859063"/>
              <a:gd name="connsiteX95" fmla="*/ 5198134 w 11906784"/>
              <a:gd name="connsiteY95" fmla="*/ 2488941 h 6859063"/>
              <a:gd name="connsiteX96" fmla="*/ 5198134 w 11906784"/>
              <a:gd name="connsiteY96" fmla="*/ 2489265 h 6859063"/>
              <a:gd name="connsiteX97" fmla="*/ 5197990 w 11906784"/>
              <a:gd name="connsiteY97" fmla="*/ 2488941 h 6859063"/>
            </a:gdLst>
            <a:ahLst/>
            <a:cxnLst/>
            <a:rect l="l" t="t" r="r" b="b"/>
            <a:pathLst>
              <a:path w="11906784" h="6859063">
                <a:moveTo>
                  <a:pt x="9270202" y="4100626"/>
                </a:moveTo>
                <a:cubicBezTo>
                  <a:pt x="9217426" y="3709918"/>
                  <a:pt x="9016762" y="2226645"/>
                  <a:pt x="8969818" y="1879209"/>
                </a:cubicBezTo>
                <a:cubicBezTo>
                  <a:pt x="8967655" y="1861384"/>
                  <a:pt x="8963052" y="1843941"/>
                  <a:pt x="8956138" y="1827369"/>
                </a:cubicBezTo>
                <a:cubicBezTo>
                  <a:pt x="8894074" y="1695609"/>
                  <a:pt x="8723074" y="1737369"/>
                  <a:pt x="8706333" y="1869849"/>
                </a:cubicBezTo>
                <a:cubicBezTo>
                  <a:pt x="8704713" y="1881477"/>
                  <a:pt x="8704929" y="1882017"/>
                  <a:pt x="8704174" y="1887669"/>
                </a:cubicBezTo>
                <a:lnTo>
                  <a:pt x="8702769" y="1901494"/>
                </a:lnTo>
                <a:lnTo>
                  <a:pt x="8697010" y="1956465"/>
                </a:lnTo>
                <a:cubicBezTo>
                  <a:pt x="8576949" y="3106269"/>
                  <a:pt x="8421357" y="4596490"/>
                  <a:pt x="8295214" y="5804865"/>
                </a:cubicBezTo>
                <a:cubicBezTo>
                  <a:pt x="8188186" y="5293450"/>
                  <a:pt x="8057074" y="4652326"/>
                  <a:pt x="7956994" y="4193073"/>
                </a:cubicBezTo>
                <a:cubicBezTo>
                  <a:pt x="7945690" y="4158730"/>
                  <a:pt x="7913541" y="4119741"/>
                  <a:pt x="7872358" y="4106926"/>
                </a:cubicBezTo>
                <a:cubicBezTo>
                  <a:pt x="7859110" y="4101165"/>
                  <a:pt x="7831930" y="4100409"/>
                  <a:pt x="7829554" y="4100626"/>
                </a:cubicBezTo>
                <a:lnTo>
                  <a:pt x="7774366" y="4100626"/>
                </a:lnTo>
                <a:cubicBezTo>
                  <a:pt x="7594366" y="4100626"/>
                  <a:pt x="7352590" y="4100626"/>
                  <a:pt x="7172230" y="4100626"/>
                </a:cubicBezTo>
                <a:lnTo>
                  <a:pt x="7169746" y="4079530"/>
                </a:lnTo>
                <a:cubicBezTo>
                  <a:pt x="7033702" y="2912013"/>
                  <a:pt x="6846069" y="1297521"/>
                  <a:pt x="6709846" y="128241"/>
                </a:cubicBezTo>
                <a:cubicBezTo>
                  <a:pt x="6702214" y="39681"/>
                  <a:pt x="6612933" y="-30699"/>
                  <a:pt x="6522646" y="12537"/>
                </a:cubicBezTo>
                <a:cubicBezTo>
                  <a:pt x="6460905" y="43389"/>
                  <a:pt x="6444958" y="104337"/>
                  <a:pt x="6443446" y="162261"/>
                </a:cubicBezTo>
                <a:cubicBezTo>
                  <a:pt x="6336994" y="1637145"/>
                  <a:pt x="6118078" y="4599837"/>
                  <a:pt x="6013318" y="6057693"/>
                </a:cubicBezTo>
                <a:cubicBezTo>
                  <a:pt x="6009718" y="6104746"/>
                  <a:pt x="6003994" y="6182073"/>
                  <a:pt x="5997802" y="6268365"/>
                </a:cubicBezTo>
                <a:cubicBezTo>
                  <a:pt x="5802646" y="5063122"/>
                  <a:pt x="5565802" y="3607569"/>
                  <a:pt x="5382202" y="2469718"/>
                </a:cubicBezTo>
                <a:cubicBezTo>
                  <a:pt x="5376766" y="2413090"/>
                  <a:pt x="5339002" y="2352249"/>
                  <a:pt x="5273770" y="2339865"/>
                </a:cubicBezTo>
                <a:cubicBezTo>
                  <a:pt x="5186830" y="2322801"/>
                  <a:pt x="5120878" y="2396818"/>
                  <a:pt x="5116666" y="2474830"/>
                </a:cubicBezTo>
                <a:lnTo>
                  <a:pt x="5115010" y="2488618"/>
                </a:lnTo>
                <a:lnTo>
                  <a:pt x="5108494" y="2543481"/>
                </a:lnTo>
                <a:lnTo>
                  <a:pt x="5004094" y="3421126"/>
                </a:lnTo>
                <a:cubicBezTo>
                  <a:pt x="4984762" y="3584313"/>
                  <a:pt x="4944766" y="3919077"/>
                  <a:pt x="4923274" y="4100409"/>
                </a:cubicBezTo>
                <a:cubicBezTo>
                  <a:pt x="4418266" y="4098322"/>
                  <a:pt x="3886474" y="4097565"/>
                  <a:pt x="3381430" y="4105054"/>
                </a:cubicBezTo>
                <a:lnTo>
                  <a:pt x="3374806" y="4105054"/>
                </a:lnTo>
                <a:cubicBezTo>
                  <a:pt x="3334414" y="3939022"/>
                  <a:pt x="3163810" y="3224241"/>
                  <a:pt x="3135046" y="3108177"/>
                </a:cubicBezTo>
                <a:cubicBezTo>
                  <a:pt x="3131770" y="3094173"/>
                  <a:pt x="3126874" y="3073222"/>
                  <a:pt x="3121762" y="3058426"/>
                </a:cubicBezTo>
                <a:cubicBezTo>
                  <a:pt x="3105814" y="3011049"/>
                  <a:pt x="3052462" y="2970981"/>
                  <a:pt x="2996410" y="2982826"/>
                </a:cubicBezTo>
                <a:cubicBezTo>
                  <a:pt x="2947198" y="2991933"/>
                  <a:pt x="2911126" y="3037365"/>
                  <a:pt x="2904826" y="3081141"/>
                </a:cubicBezTo>
                <a:cubicBezTo>
                  <a:pt x="2902846" y="3091473"/>
                  <a:pt x="2902954" y="3092769"/>
                  <a:pt x="2902090" y="3098205"/>
                </a:cubicBezTo>
                <a:lnTo>
                  <a:pt x="2894170" y="3152854"/>
                </a:lnTo>
                <a:lnTo>
                  <a:pt x="2862454" y="3371554"/>
                </a:lnTo>
                <a:cubicBezTo>
                  <a:pt x="2776378" y="3973581"/>
                  <a:pt x="2654806" y="4787110"/>
                  <a:pt x="2570494" y="5388921"/>
                </a:cubicBezTo>
                <a:cubicBezTo>
                  <a:pt x="2516494" y="5126122"/>
                  <a:pt x="2376778" y="4446405"/>
                  <a:pt x="2333866" y="4237569"/>
                </a:cubicBezTo>
                <a:cubicBezTo>
                  <a:pt x="2328106" y="4195990"/>
                  <a:pt x="2299090" y="4157937"/>
                  <a:pt x="2250634" y="4162941"/>
                </a:cubicBezTo>
                <a:cubicBezTo>
                  <a:pt x="2227810" y="4163265"/>
                  <a:pt x="1804234" y="4168486"/>
                  <a:pt x="1767262" y="4169026"/>
                </a:cubicBezTo>
                <a:lnTo>
                  <a:pt x="-555" y="4192822"/>
                </a:lnTo>
                <a:cubicBezTo>
                  <a:pt x="389290" y="4197826"/>
                  <a:pt x="1891462" y="4218886"/>
                  <a:pt x="2262262" y="4223026"/>
                </a:cubicBezTo>
                <a:cubicBezTo>
                  <a:pt x="2263470" y="4223731"/>
                  <a:pt x="2264542" y="4224645"/>
                  <a:pt x="2265430" y="4225726"/>
                </a:cubicBezTo>
                <a:cubicBezTo>
                  <a:pt x="2268074" y="4229329"/>
                  <a:pt x="2269960" y="4233432"/>
                  <a:pt x="2270974" y="4237786"/>
                </a:cubicBezTo>
                <a:lnTo>
                  <a:pt x="2290306" y="4344598"/>
                </a:lnTo>
                <a:cubicBezTo>
                  <a:pt x="2318530" y="4487805"/>
                  <a:pt x="2454466" y="5271273"/>
                  <a:pt x="2486614" y="5431798"/>
                </a:cubicBezTo>
                <a:cubicBezTo>
                  <a:pt x="2487585" y="5436801"/>
                  <a:pt x="2487802" y="5439285"/>
                  <a:pt x="2489674" y="5447457"/>
                </a:cubicBezTo>
                <a:cubicBezTo>
                  <a:pt x="2491328" y="5454885"/>
                  <a:pt x="2493741" y="5462123"/>
                  <a:pt x="2496874" y="5469057"/>
                </a:cubicBezTo>
                <a:cubicBezTo>
                  <a:pt x="2504427" y="5486271"/>
                  <a:pt x="2517195" y="5500677"/>
                  <a:pt x="2533378" y="5510241"/>
                </a:cubicBezTo>
                <a:cubicBezTo>
                  <a:pt x="2553073" y="5521556"/>
                  <a:pt x="2576696" y="5523813"/>
                  <a:pt x="2598178" y="5516433"/>
                </a:cubicBezTo>
                <a:cubicBezTo>
                  <a:pt x="2634574" y="5502754"/>
                  <a:pt x="2653690" y="5470390"/>
                  <a:pt x="2658478" y="5436370"/>
                </a:cubicBezTo>
                <a:lnTo>
                  <a:pt x="2663158" y="5409082"/>
                </a:lnTo>
                <a:cubicBezTo>
                  <a:pt x="2763417" y="4808494"/>
                  <a:pt x="2902378" y="3995577"/>
                  <a:pt x="3001558" y="3393081"/>
                </a:cubicBezTo>
                <a:cubicBezTo>
                  <a:pt x="3004690" y="3375081"/>
                  <a:pt x="3011746" y="3332565"/>
                  <a:pt x="3019558" y="3285837"/>
                </a:cubicBezTo>
                <a:lnTo>
                  <a:pt x="3176266" y="4005549"/>
                </a:lnTo>
                <a:lnTo>
                  <a:pt x="3199738" y="4113549"/>
                </a:lnTo>
                <a:lnTo>
                  <a:pt x="3211474" y="4167549"/>
                </a:lnTo>
                <a:cubicBezTo>
                  <a:pt x="3213116" y="4175383"/>
                  <a:pt x="3215219" y="4183112"/>
                  <a:pt x="3217774" y="4190698"/>
                </a:cubicBezTo>
                <a:cubicBezTo>
                  <a:pt x="3231382" y="4227850"/>
                  <a:pt x="3257374" y="4260322"/>
                  <a:pt x="3298414" y="4274110"/>
                </a:cubicBezTo>
                <a:cubicBezTo>
                  <a:pt x="3311338" y="4279978"/>
                  <a:pt x="3340138" y="4280878"/>
                  <a:pt x="3340138" y="4280446"/>
                </a:cubicBezTo>
                <a:lnTo>
                  <a:pt x="3353817" y="4280446"/>
                </a:lnTo>
                <a:lnTo>
                  <a:pt x="3381394" y="4280769"/>
                </a:lnTo>
                <a:cubicBezTo>
                  <a:pt x="3886617" y="4287969"/>
                  <a:pt x="4424206" y="4287969"/>
                  <a:pt x="4928242" y="4285305"/>
                </a:cubicBezTo>
                <a:lnTo>
                  <a:pt x="4955926" y="4285305"/>
                </a:lnTo>
                <a:cubicBezTo>
                  <a:pt x="5034046" y="4291930"/>
                  <a:pt x="5095102" y="4230550"/>
                  <a:pt x="5102590" y="4156137"/>
                </a:cubicBezTo>
                <a:cubicBezTo>
                  <a:pt x="5144206" y="3806937"/>
                  <a:pt x="5206270" y="3284937"/>
                  <a:pt x="5257390" y="2855098"/>
                </a:cubicBezTo>
                <a:cubicBezTo>
                  <a:pt x="5453518" y="4066605"/>
                  <a:pt x="5693710" y="5542137"/>
                  <a:pt x="5880190" y="6698170"/>
                </a:cubicBezTo>
                <a:lnTo>
                  <a:pt x="5884546" y="6725421"/>
                </a:lnTo>
                <a:lnTo>
                  <a:pt x="5887138" y="6740973"/>
                </a:lnTo>
                <a:cubicBezTo>
                  <a:pt x="5905498" y="6858621"/>
                  <a:pt x="6047733" y="6901678"/>
                  <a:pt x="6119986" y="6806062"/>
                </a:cubicBezTo>
                <a:cubicBezTo>
                  <a:pt x="6133808" y="6787311"/>
                  <a:pt x="6143132" y="6765632"/>
                  <a:pt x="6147238" y="6742701"/>
                </a:cubicBezTo>
                <a:cubicBezTo>
                  <a:pt x="6148728" y="6734695"/>
                  <a:pt x="6149715" y="6726603"/>
                  <a:pt x="6150190" y="6718473"/>
                </a:cubicBezTo>
                <a:lnTo>
                  <a:pt x="6151269" y="6704685"/>
                </a:lnTo>
                <a:lnTo>
                  <a:pt x="6153214" y="6677073"/>
                </a:lnTo>
                <a:cubicBezTo>
                  <a:pt x="6267946" y="5087350"/>
                  <a:pt x="6461446" y="2471986"/>
                  <a:pt x="6590110" y="696357"/>
                </a:cubicBezTo>
                <a:cubicBezTo>
                  <a:pt x="6712869" y="1751158"/>
                  <a:pt x="6862702" y="3040858"/>
                  <a:pt x="6973402" y="3990681"/>
                </a:cubicBezTo>
                <a:cubicBezTo>
                  <a:pt x="6977650" y="4026681"/>
                  <a:pt x="6988522" y="4120605"/>
                  <a:pt x="6992626" y="4155273"/>
                </a:cubicBezTo>
                <a:cubicBezTo>
                  <a:pt x="6999826" y="4229794"/>
                  <a:pt x="7060774" y="4291822"/>
                  <a:pt x="7139002" y="4285198"/>
                </a:cubicBezTo>
                <a:cubicBezTo>
                  <a:pt x="7339341" y="4285198"/>
                  <a:pt x="7583133" y="4285198"/>
                  <a:pt x="7789233" y="4285198"/>
                </a:cubicBezTo>
                <a:cubicBezTo>
                  <a:pt x="7793914" y="4307914"/>
                  <a:pt x="7799241" y="4333762"/>
                  <a:pt x="7802950" y="4351150"/>
                </a:cubicBezTo>
                <a:cubicBezTo>
                  <a:pt x="7911490" y="4869837"/>
                  <a:pt x="8073346" y="5644593"/>
                  <a:pt x="8181669" y="6162526"/>
                </a:cubicBezTo>
                <a:cubicBezTo>
                  <a:pt x="8212630" y="6331726"/>
                  <a:pt x="8428198" y="6317793"/>
                  <a:pt x="8444721" y="6151221"/>
                </a:cubicBezTo>
                <a:cubicBezTo>
                  <a:pt x="8564026" y="5008473"/>
                  <a:pt x="8718502" y="3529990"/>
                  <a:pt x="8843998" y="2327158"/>
                </a:cubicBezTo>
                <a:lnTo>
                  <a:pt x="9053374" y="3874833"/>
                </a:lnTo>
                <a:lnTo>
                  <a:pt x="9083038" y="4093786"/>
                </a:lnTo>
                <a:cubicBezTo>
                  <a:pt x="9087790" y="4123233"/>
                  <a:pt x="9090238" y="4167981"/>
                  <a:pt x="9101398" y="4196458"/>
                </a:cubicBezTo>
                <a:cubicBezTo>
                  <a:pt x="9118966" y="4247182"/>
                  <a:pt x="9173398" y="4288905"/>
                  <a:pt x="9229054" y="4285198"/>
                </a:cubicBezTo>
                <a:cubicBezTo>
                  <a:pt x="10068141" y="4285198"/>
                  <a:pt x="11034346" y="4285198"/>
                  <a:pt x="11906229" y="4285198"/>
                </a:cubicBezTo>
                <a:lnTo>
                  <a:pt x="11906229" y="4100518"/>
                </a:lnTo>
                <a:lnTo>
                  <a:pt x="11521713" y="4100518"/>
                </a:lnTo>
                <a:cubicBezTo>
                  <a:pt x="10862662" y="4100626"/>
                  <a:pt x="9937641" y="4100733"/>
                  <a:pt x="9270202" y="4100626"/>
                </a:cubicBezTo>
                <a:close/>
                <a:moveTo>
                  <a:pt x="3048934" y="3111058"/>
                </a:moveTo>
                <a:cubicBezTo>
                  <a:pt x="3048906" y="3111220"/>
                  <a:pt x="3048831" y="3111370"/>
                  <a:pt x="3048717" y="3111490"/>
                </a:cubicBezTo>
                <a:cubicBezTo>
                  <a:pt x="3048717" y="3110733"/>
                  <a:pt x="3048934" y="3110409"/>
                  <a:pt x="3048934" y="3110518"/>
                </a:cubicBezTo>
                <a:cubicBezTo>
                  <a:pt x="3048934" y="3110626"/>
                  <a:pt x="3048934" y="3110518"/>
                  <a:pt x="3048934" y="3110518"/>
                </a:cubicBezTo>
                <a:cubicBezTo>
                  <a:pt x="3048950" y="3110697"/>
                  <a:pt x="3048950" y="3110878"/>
                  <a:pt x="3048934" y="3111058"/>
                </a:cubicBezTo>
                <a:close/>
                <a:moveTo>
                  <a:pt x="5198134" y="2488941"/>
                </a:moveTo>
                <a:cubicBezTo>
                  <a:pt x="5198134" y="2488401"/>
                  <a:pt x="5198134" y="2488618"/>
                  <a:pt x="5198134" y="2489265"/>
                </a:cubicBezTo>
                <a:cubicBezTo>
                  <a:pt x="5198104" y="2489150"/>
                  <a:pt x="5198055" y="2489041"/>
                  <a:pt x="5197990" y="2488941"/>
                </a:cubicBezTo>
                <a:close/>
              </a:path>
            </a:pathLst>
          </a:custGeom>
          <a:gradFill>
            <a:gsLst>
              <a:gs pos="0">
                <a:schemeClr val="accent2">
                  <a:lumMod val="60000"/>
                  <a:lumOff val="40000"/>
                  <a:alpha val="56000"/>
                </a:schemeClr>
              </a:gs>
              <a:gs pos="100000">
                <a:schemeClr val="accent2">
                  <a:alpha val="47000"/>
                </a:schemeClr>
              </a:gs>
            </a:gsLst>
            <a:lin ang="2700000" scaled="0"/>
          </a:gradFill>
          <a:ln w="3597" cap="flat">
            <a:noFill/>
            <a:miter/>
          </a:ln>
        </p:spPr>
        <p:txBody>
          <a:bodyPr vert="horz" wrap="square" lIns="91440" tIns="45720" rIns="91440" bIns="45720" rtlCol="0" anchor="ctr"/>
          <a:lstStyle/>
          <a:p>
            <a:pPr algn="l">
              <a:lnSpc>
                <a:spcPct val="100000"/>
              </a:lnSpc>
            </a:pPr>
            <a:endParaRPr kumimoji="1" lang="zh-CN" altLang="en-US"/>
          </a:p>
        </p:txBody>
      </p:sp>
      <p:sp>
        <p:nvSpPr>
          <p:cNvPr id="19" name="标题 1"/>
          <p:cNvSpPr txBox="1"/>
          <p:nvPr/>
        </p:nvSpPr>
        <p:spPr>
          <a:xfrm>
            <a:off x="775307" y="4339099"/>
            <a:ext cx="990600" cy="685800"/>
          </a:xfrm>
          <a:prstGeom prst="rect">
            <a:avLst/>
          </a:prstGeom>
          <a:noFill/>
          <a:ln>
            <a:noFill/>
          </a:ln>
        </p:spPr>
        <p:txBody>
          <a:bodyPr vert="horz" wrap="square" lIns="0" tIns="0" rIns="0" bIns="0" rtlCol="0" anchor="t">
            <a:spAutoFit/>
          </a:bodyPr>
          <a:lstStyle/>
          <a:p>
            <a:pPr algn="l">
              <a:lnSpc>
                <a:spcPct val="100000"/>
              </a:lnSpc>
            </a:pPr>
            <a:r>
              <a:rPr kumimoji="1" lang="en-US" altLang="zh-CN" sz="5400" dirty="0">
                <a:ln w="6350">
                  <a:solidFill>
                    <a:srgbClr val="000000">
                      <a:alpha val="100000"/>
                    </a:srgbClr>
                  </a:solidFill>
                </a:ln>
                <a:noFill/>
                <a:latin typeface="OPPOSans H"/>
                <a:ea typeface="OPPOSans H"/>
                <a:cs typeface="OPPOSans H"/>
              </a:rPr>
              <a:t>03</a:t>
            </a:r>
            <a:endParaRPr kumimoji="1" lang="zh-CN" altLang="en-US" dirty="0"/>
          </a:p>
        </p:txBody>
      </p:sp>
      <p:sp>
        <p:nvSpPr>
          <p:cNvPr id="20" name="标题 1"/>
          <p:cNvSpPr txBox="1"/>
          <p:nvPr/>
        </p:nvSpPr>
        <p:spPr>
          <a:xfrm>
            <a:off x="2655475" y="4344005"/>
            <a:ext cx="3211458" cy="830997"/>
          </a:xfrm>
          <a:prstGeom prst="rect">
            <a:avLst/>
          </a:prstGeom>
          <a:noFill/>
          <a:ln>
            <a:noFill/>
          </a:ln>
        </p:spPr>
        <p:txBody>
          <a:bodyPr vert="horz" wrap="square" lIns="0" tIns="0" rIns="0" bIns="0" rtlCol="0" anchor="ctr"/>
          <a:lstStyle/>
          <a:p>
            <a:pPr algn="l">
              <a:lnSpc>
                <a:spcPct val="100000"/>
              </a:lnSpc>
            </a:pPr>
            <a:r>
              <a:rPr kumimoji="1" lang="en-US" altLang="zh-CN" sz="3200" dirty="0">
                <a:ln w="12700">
                  <a:noFill/>
                </a:ln>
                <a:gradFill>
                  <a:gsLst>
                    <a:gs pos="0">
                      <a:srgbClr val="C00000">
                        <a:alpha val="100000"/>
                      </a:srgbClr>
                    </a:gs>
                    <a:gs pos="100000">
                      <a:srgbClr val="900000">
                        <a:alpha val="100000"/>
                      </a:srgbClr>
                    </a:gs>
                  </a:gsLst>
                  <a:lin ang="2700000" scaled="0"/>
                </a:gradFill>
                <a:latin typeface="OPPOSans H"/>
                <a:ea typeface="OPPOSans H"/>
                <a:cs typeface="OPPOSans H"/>
              </a:rPr>
              <a:t>Culinary Regions Breakdown</a:t>
            </a:r>
            <a:endParaRPr kumimoji="1" lang="zh-CN" altLang="en-US" sz="3200" dirty="0"/>
          </a:p>
        </p:txBody>
      </p:sp>
      <p:sp>
        <p:nvSpPr>
          <p:cNvPr id="21" name="标题 1"/>
          <p:cNvSpPr txBox="1"/>
          <p:nvPr/>
        </p:nvSpPr>
        <p:spPr>
          <a:xfrm>
            <a:off x="6261201" y="4442012"/>
            <a:ext cx="990600" cy="685800"/>
          </a:xfrm>
          <a:prstGeom prst="rect">
            <a:avLst/>
          </a:prstGeom>
          <a:noFill/>
          <a:ln>
            <a:noFill/>
          </a:ln>
        </p:spPr>
        <p:txBody>
          <a:bodyPr vert="horz" wrap="square" lIns="0" tIns="0" rIns="0" bIns="0" rtlCol="0" anchor="t">
            <a:spAutoFit/>
          </a:bodyPr>
          <a:lstStyle/>
          <a:p>
            <a:pPr algn="l">
              <a:lnSpc>
                <a:spcPct val="100000"/>
              </a:lnSpc>
            </a:pPr>
            <a:r>
              <a:rPr kumimoji="1" lang="en-US" altLang="zh-CN" sz="5400" dirty="0">
                <a:ln w="6350">
                  <a:solidFill>
                    <a:srgbClr val="000000">
                      <a:alpha val="100000"/>
                    </a:srgbClr>
                  </a:solidFill>
                </a:ln>
                <a:noFill/>
                <a:latin typeface="OPPOSans H"/>
                <a:ea typeface="OPPOSans H"/>
                <a:cs typeface="OPPOSans H"/>
              </a:rPr>
              <a:t>04</a:t>
            </a:r>
            <a:endParaRPr kumimoji="1" lang="zh-CN" altLang="en-US" dirty="0"/>
          </a:p>
        </p:txBody>
      </p:sp>
      <p:sp>
        <p:nvSpPr>
          <p:cNvPr id="22" name="标题 1"/>
          <p:cNvSpPr txBox="1"/>
          <p:nvPr/>
        </p:nvSpPr>
        <p:spPr>
          <a:xfrm>
            <a:off x="8192535" y="4369413"/>
            <a:ext cx="3211458" cy="830997"/>
          </a:xfrm>
          <a:prstGeom prst="rect">
            <a:avLst/>
          </a:prstGeom>
          <a:noFill/>
          <a:ln>
            <a:noFill/>
          </a:ln>
        </p:spPr>
        <p:txBody>
          <a:bodyPr vert="horz" wrap="square" lIns="0" tIns="0" rIns="0" bIns="0" rtlCol="0" anchor="ctr"/>
          <a:lstStyle/>
          <a:p>
            <a:pPr algn="l">
              <a:lnSpc>
                <a:spcPct val="100000"/>
              </a:lnSpc>
            </a:pPr>
            <a:r>
              <a:rPr kumimoji="1" lang="en-US" altLang="zh-CN" sz="3200" dirty="0">
                <a:ln w="12700">
                  <a:noFill/>
                </a:ln>
                <a:gradFill>
                  <a:gsLst>
                    <a:gs pos="0">
                      <a:srgbClr val="C00000">
                        <a:alpha val="100000"/>
                      </a:srgbClr>
                    </a:gs>
                    <a:gs pos="100000">
                      <a:srgbClr val="900000">
                        <a:alpha val="100000"/>
                      </a:srgbClr>
                    </a:gs>
                  </a:gsLst>
                  <a:lin ang="2700000" scaled="0"/>
                </a:gradFill>
                <a:latin typeface="OPPOSans H"/>
                <a:ea typeface="OPPOSans H"/>
                <a:cs typeface="OPPOSans H"/>
              </a:rPr>
              <a:t>Cultural Connections</a:t>
            </a:r>
            <a:endParaRPr kumimoji="1" lang="zh-CN" altLang="en-US" sz="3200" dirty="0"/>
          </a:p>
        </p:txBody>
      </p:sp>
      <p:sp>
        <p:nvSpPr>
          <p:cNvPr id="26" name="标题 1"/>
          <p:cNvSpPr txBox="1"/>
          <p:nvPr/>
        </p:nvSpPr>
        <p:spPr>
          <a:xfrm>
            <a:off x="4410935" y="250203"/>
            <a:ext cx="3352800" cy="762000"/>
          </a:xfrm>
          <a:prstGeom prst="rect">
            <a:avLst/>
          </a:prstGeom>
          <a:noFill/>
          <a:ln>
            <a:noFill/>
          </a:ln>
        </p:spPr>
        <p:txBody>
          <a:bodyPr vert="horz" wrap="square" lIns="0" tIns="0" rIns="0" bIns="0" rtlCol="0" anchor="t">
            <a:spAutoFit/>
          </a:bodyPr>
          <a:lstStyle/>
          <a:p>
            <a:pPr algn="ctr">
              <a:lnSpc>
                <a:spcPct val="100000"/>
              </a:lnSpc>
            </a:pPr>
            <a:r>
              <a:rPr kumimoji="1" lang="en-US" altLang="zh-CN" sz="6000" dirty="0" err="1">
                <a:ln w="12700">
                  <a:noFill/>
                </a:ln>
                <a:solidFill>
                  <a:srgbClr val="ED7D31">
                    <a:alpha val="100000"/>
                  </a:srgbClr>
                </a:solidFill>
                <a:latin typeface="OPPOSans H"/>
                <a:ea typeface="OPPOSans H"/>
                <a:cs typeface="OPPOSans H"/>
              </a:rPr>
              <a:t>目录</a:t>
            </a:r>
            <a:endParaRPr kumimoji="1" lang="zh-CN" altLang="en-US" dirty="0"/>
          </a:p>
        </p:txBody>
      </p:sp>
      <p:sp>
        <p:nvSpPr>
          <p:cNvPr id="27" name="标题 1"/>
          <p:cNvSpPr txBox="1"/>
          <p:nvPr/>
        </p:nvSpPr>
        <p:spPr>
          <a:xfrm>
            <a:off x="3358739" y="1032362"/>
            <a:ext cx="5461000" cy="508000"/>
          </a:xfrm>
          <a:prstGeom prst="rect">
            <a:avLst/>
          </a:prstGeom>
          <a:noFill/>
          <a:ln>
            <a:noFill/>
          </a:ln>
        </p:spPr>
        <p:txBody>
          <a:bodyPr vert="horz" wrap="square" lIns="0" tIns="0" rIns="0" bIns="0" rtlCol="0" anchor="t">
            <a:spAutoFit/>
          </a:bodyPr>
          <a:lstStyle/>
          <a:p>
            <a:pPr algn="ctr">
              <a:lnSpc>
                <a:spcPct val="100000"/>
              </a:lnSpc>
            </a:pPr>
            <a:r>
              <a:rPr kumimoji="1" lang="en-US" altLang="zh-CN" sz="4000">
                <a:ln w="6350">
                  <a:solidFill>
                    <a:srgbClr val="000000">
                      <a:alpha val="100000"/>
                    </a:srgbClr>
                  </a:solidFill>
                </a:ln>
                <a:gradFill>
                  <a:gsLst>
                    <a:gs pos="0">
                      <a:srgbClr val="C00000">
                        <a:alpha val="0"/>
                      </a:srgbClr>
                    </a:gs>
                    <a:gs pos="100000">
                      <a:srgbClr val="C00000">
                        <a:alpha val="0"/>
                      </a:srgbClr>
                    </a:gs>
                  </a:gsLst>
                  <a:lin ang="5400000" scaled="0"/>
                </a:gradFill>
                <a:latin typeface="OPPOSans H"/>
                <a:ea typeface="OPPOSans H"/>
                <a:cs typeface="OPPOSans H"/>
              </a:rPr>
              <a:t>CONTENTS</a:t>
            </a:r>
            <a:endParaRPr kumimoji="1"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792119" y="2275099"/>
            <a:ext cx="5220718" cy="704850"/>
          </a:xfrm>
          <a:prstGeom prst="roundRect">
            <a:avLst>
              <a:gd name="adj" fmla="val 8559"/>
            </a:avLst>
          </a:prstGeom>
          <a:gradFill>
            <a:gsLst>
              <a:gs pos="1000">
                <a:schemeClr val="accent1"/>
              </a:gs>
              <a:gs pos="100000">
                <a:schemeClr val="accent1">
                  <a:lumMod val="40000"/>
                  <a:lumOff val="60000"/>
                </a:schemeClr>
              </a:gs>
            </a:gsLst>
            <a:lin ang="2700000" scaled="0"/>
          </a:gradFill>
          <a:ln cap="sq">
            <a:noFill/>
            <a:prstDash val="solid"/>
            <a:miter/>
          </a:ln>
          <a:effectLst/>
        </p:spPr>
        <p:txBody>
          <a:bodyPr vert="horz" wrap="square" lIns="45720" tIns="22860" rIns="45720" bIns="22860" rtlCol="0" anchor="ctr"/>
          <a:lstStyle/>
          <a:p>
            <a:pPr algn="ctr">
              <a:lnSpc>
                <a:spcPct val="110000"/>
              </a:lnSpc>
            </a:pPr>
            <a:endParaRPr kumimoji="1" lang="zh-CN" altLang="en-US"/>
          </a:p>
        </p:txBody>
      </p:sp>
      <p:sp>
        <p:nvSpPr>
          <p:cNvPr id="4" name="标题 1"/>
          <p:cNvSpPr txBox="1"/>
          <p:nvPr/>
        </p:nvSpPr>
        <p:spPr>
          <a:xfrm>
            <a:off x="958305" y="3175715"/>
            <a:ext cx="4888346" cy="1813586"/>
          </a:xfrm>
          <a:prstGeom prst="rect">
            <a:avLst/>
          </a:prstGeom>
          <a:noFill/>
          <a:ln>
            <a:noFill/>
          </a:ln>
        </p:spPr>
        <p:txBody>
          <a:bodyPr vert="horz" wrap="square" lIns="0" tIns="0" rIns="0" bIns="0" rtlCol="0" anchor="t"/>
          <a:lstStyle/>
          <a:p>
            <a:pPr algn="ctr">
              <a:lnSpc>
                <a:spcPct val="150000"/>
              </a:lnSpc>
            </a:pPr>
            <a:r>
              <a:rPr kumimoji="1" lang="en-US" altLang="zh-CN" sz="1400" dirty="0">
                <a:ln w="12700">
                  <a:noFill/>
                </a:ln>
                <a:solidFill>
                  <a:srgbClr val="404040">
                    <a:alpha val="100000"/>
                  </a:srgbClr>
                </a:solidFill>
                <a:latin typeface="Source Han Sans"/>
                <a:ea typeface="Source Han Sans"/>
                <a:cs typeface="Source Han Sans"/>
              </a:rPr>
              <a:t>Eating fish during the Lunar New Year is a tradition symbolizing abundance. Various types of fish are prepared in different ways.
For example, braised fish and steamed fish are common dishes on New Year's Eve, symbolizing prosperity and good fortune.</a:t>
            </a:r>
            <a:endParaRPr kumimoji="1" lang="zh-CN" altLang="en-US" dirty="0"/>
          </a:p>
        </p:txBody>
      </p:sp>
      <p:sp>
        <p:nvSpPr>
          <p:cNvPr id="5" name="标题 1"/>
          <p:cNvSpPr txBox="1"/>
          <p:nvPr/>
        </p:nvSpPr>
        <p:spPr>
          <a:xfrm>
            <a:off x="958305" y="2313936"/>
            <a:ext cx="4888346" cy="627177"/>
          </a:xfrm>
          <a:prstGeom prst="rect">
            <a:avLst/>
          </a:prstGeom>
          <a:noFill/>
          <a:ln cap="sq">
            <a:noFill/>
          </a:ln>
          <a:effectLst/>
        </p:spPr>
        <p:txBody>
          <a:bodyPr vert="horz" wrap="square" lIns="0" tIns="0" rIns="0" bIns="0" rtlCol="0" anchor="ctr"/>
          <a:lstStyle/>
          <a:p>
            <a:pPr algn="ctr">
              <a:lnSpc>
                <a:spcPct val="130000"/>
              </a:lnSpc>
            </a:pPr>
            <a:r>
              <a:rPr kumimoji="1" lang="en-US" altLang="zh-CN" sz="1600" dirty="0">
                <a:ln w="12700">
                  <a:noFill/>
                </a:ln>
                <a:solidFill>
                  <a:srgbClr val="FFFFFF">
                    <a:alpha val="100000"/>
                  </a:srgbClr>
                </a:solidFill>
                <a:latin typeface="Source Han Sans CN Bold"/>
                <a:ea typeface="Source Han Sans CN Bold"/>
                <a:cs typeface="Source Han Sans CN Bold"/>
              </a:rPr>
              <a:t>Lunar New Year fish</a:t>
            </a:r>
            <a:endParaRPr kumimoji="1" lang="zh-CN" altLang="en-US" dirty="0"/>
          </a:p>
        </p:txBody>
      </p:sp>
      <p:sp>
        <p:nvSpPr>
          <p:cNvPr id="6" name="标题 1"/>
          <p:cNvSpPr txBox="1"/>
          <p:nvPr/>
        </p:nvSpPr>
        <p:spPr>
          <a:xfrm>
            <a:off x="6166462" y="2275099"/>
            <a:ext cx="5220718" cy="704850"/>
          </a:xfrm>
          <a:prstGeom prst="roundRect">
            <a:avLst>
              <a:gd name="adj" fmla="val 8559"/>
            </a:avLst>
          </a:prstGeom>
          <a:gradFill>
            <a:gsLst>
              <a:gs pos="1000">
                <a:schemeClr val="accent2"/>
              </a:gs>
              <a:gs pos="100000">
                <a:schemeClr val="accent2">
                  <a:lumMod val="40000"/>
                  <a:lumOff val="60000"/>
                </a:schemeClr>
              </a:gs>
            </a:gsLst>
            <a:lin ang="0" scaled="0"/>
          </a:gradFill>
          <a:ln cap="sq">
            <a:noFill/>
            <a:prstDash val="solid"/>
            <a:miter/>
          </a:ln>
          <a:effectLst/>
        </p:spPr>
        <p:txBody>
          <a:bodyPr vert="horz" wrap="square" lIns="45720" tIns="22860" rIns="45720" bIns="22860" rtlCol="0" anchor="ctr"/>
          <a:lstStyle/>
          <a:p>
            <a:pPr algn="ctr">
              <a:lnSpc>
                <a:spcPct val="110000"/>
              </a:lnSpc>
            </a:pPr>
            <a:endParaRPr kumimoji="1" lang="zh-CN" altLang="en-US"/>
          </a:p>
        </p:txBody>
      </p:sp>
      <p:sp>
        <p:nvSpPr>
          <p:cNvPr id="7" name="标题 1"/>
          <p:cNvSpPr txBox="1"/>
          <p:nvPr/>
        </p:nvSpPr>
        <p:spPr>
          <a:xfrm>
            <a:off x="6332649" y="3175715"/>
            <a:ext cx="4888346" cy="1813586"/>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404040">
                    <a:alpha val="100000"/>
                  </a:srgbClr>
                </a:solidFill>
                <a:latin typeface="Source Han Sans"/>
                <a:ea typeface="Source Han Sans"/>
                <a:cs typeface="Source Han Sans"/>
              </a:rPr>
              <a:t>Mooncakes are eaten during the Mid- Autumn Festival to symbolize unity. There are many types of mooncakes with different fillings.
For example, five- nut mooncakes and lotus seed paste mooncakes are popular, symbolizing reunion and happiness.</a:t>
            </a:r>
            <a:endParaRPr kumimoji="1" lang="zh-CN" altLang="en-US"/>
          </a:p>
        </p:txBody>
      </p:sp>
      <p:sp>
        <p:nvSpPr>
          <p:cNvPr id="8" name="标题 1"/>
          <p:cNvSpPr txBox="1"/>
          <p:nvPr/>
        </p:nvSpPr>
        <p:spPr>
          <a:xfrm>
            <a:off x="6332649" y="2313936"/>
            <a:ext cx="4888346" cy="627177"/>
          </a:xfrm>
          <a:prstGeom prst="rect">
            <a:avLst/>
          </a:prstGeom>
          <a:noFill/>
          <a:ln cap="sq">
            <a:noFill/>
          </a:ln>
          <a:effectLst/>
        </p:spPr>
        <p:txBody>
          <a:bodyPr vert="horz" wrap="square" lIns="0" tIns="0" rIns="0" bIns="0" rtlCol="0" anchor="ctr"/>
          <a:lstStyle/>
          <a:p>
            <a:pPr algn="ctr">
              <a:lnSpc>
                <a:spcPct val="130000"/>
              </a:lnSpc>
            </a:pPr>
            <a:r>
              <a:rPr kumimoji="1" lang="en-US" altLang="zh-CN" sz="1600">
                <a:ln w="12700">
                  <a:noFill/>
                </a:ln>
                <a:solidFill>
                  <a:srgbClr val="FFFFFF">
                    <a:alpha val="100000"/>
                  </a:srgbClr>
                </a:solidFill>
                <a:latin typeface="Source Han Sans CN Bold"/>
                <a:ea typeface="Source Han Sans CN Bold"/>
                <a:cs typeface="Source Han Sans CN Bold"/>
              </a:rPr>
              <a:t>Mooncakes for Mid-Autumn</a:t>
            </a:r>
            <a:endParaRPr kumimoji="1" lang="zh-CN" altLang="en-US"/>
          </a:p>
        </p:txBody>
      </p:sp>
      <p:sp>
        <p:nvSpPr>
          <p:cNvPr id="9"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Food Rituals</a:t>
            </a:r>
            <a:endParaRPr kumimoji="1"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0" y="4144757"/>
            <a:ext cx="12192000" cy="2713243"/>
          </a:xfrm>
          <a:custGeom>
            <a:avLst/>
            <a:gdLst>
              <a:gd name="connsiteX0" fmla="*/ 0 w 12192000"/>
              <a:gd name="connsiteY0" fmla="*/ 0 h 2713243"/>
              <a:gd name="connsiteX1" fmla="*/ 11580866 w 12192000"/>
              <a:gd name="connsiteY1" fmla="*/ 0 h 2713243"/>
              <a:gd name="connsiteX2" fmla="*/ 12192000 w 12192000"/>
              <a:gd name="connsiteY2" fmla="*/ 611134 h 2713243"/>
              <a:gd name="connsiteX3" fmla="*/ 12192000 w 12192000"/>
              <a:gd name="connsiteY3" fmla="*/ 1416311 h 2713243"/>
              <a:gd name="connsiteX4" fmla="*/ 12192000 w 12192000"/>
              <a:gd name="connsiteY4" fmla="*/ 1908066 h 2713243"/>
              <a:gd name="connsiteX5" fmla="*/ 12192000 w 12192000"/>
              <a:gd name="connsiteY5" fmla="*/ 2713243 h 2713243"/>
              <a:gd name="connsiteX6" fmla="*/ 0 w 12192000"/>
              <a:gd name="connsiteY6" fmla="*/ 2713243 h 2713243"/>
              <a:gd name="connsiteX7" fmla="*/ 0 w 12192000"/>
              <a:gd name="connsiteY7" fmla="*/ 1908066 h 2713243"/>
              <a:gd name="connsiteX8" fmla="*/ 0 w 12192000"/>
              <a:gd name="connsiteY8" fmla="*/ 805177 h 2713243"/>
            </a:gdLst>
            <a:ahLst/>
            <a:cxnLst/>
            <a:rect l="l" t="t" r="r" b="b"/>
            <a:pathLst>
              <a:path w="12192000" h="2713243">
                <a:moveTo>
                  <a:pt x="0" y="0"/>
                </a:moveTo>
                <a:lnTo>
                  <a:pt x="11580866" y="0"/>
                </a:lnTo>
                <a:cubicBezTo>
                  <a:pt x="11918386" y="0"/>
                  <a:pt x="12192000" y="273614"/>
                  <a:pt x="12192000" y="611134"/>
                </a:cubicBezTo>
                <a:lnTo>
                  <a:pt x="12192000" y="1416311"/>
                </a:lnTo>
                <a:lnTo>
                  <a:pt x="12192000" y="1908066"/>
                </a:lnTo>
                <a:lnTo>
                  <a:pt x="12192000" y="2713243"/>
                </a:lnTo>
                <a:lnTo>
                  <a:pt x="0" y="2713243"/>
                </a:lnTo>
                <a:lnTo>
                  <a:pt x="0" y="1908066"/>
                </a:lnTo>
                <a:lnTo>
                  <a:pt x="0" y="805177"/>
                </a:lnTo>
                <a:close/>
              </a:path>
            </a:pathLst>
          </a:custGeom>
          <a:gradFill>
            <a:gsLst>
              <a:gs pos="0">
                <a:schemeClr val="accent1">
                  <a:lumMod val="60000"/>
                  <a:lumOff val="40000"/>
                </a:schemeClr>
              </a:gs>
              <a:gs pos="34000">
                <a:schemeClr val="accent1"/>
              </a:gs>
            </a:gsLst>
            <a:lin ang="18900000" scaled="0"/>
          </a:gradFill>
          <a:ln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1733550" y="2206281"/>
            <a:ext cx="3914776" cy="3203919"/>
          </a:xfrm>
          <a:prstGeom prst="roundRect">
            <a:avLst>
              <a:gd name="adj" fmla="val 2828"/>
            </a:avLst>
          </a:prstGeom>
          <a:solidFill>
            <a:schemeClr val="bg1"/>
          </a:solidFill>
          <a:ln w="9525" cap="flat">
            <a:noFill/>
            <a:miter/>
          </a:ln>
          <a:effectLst>
            <a:outerShdw blurRad="381000" dist="190500" dir="5400000" sx="102000" sy="102000" algn="t" rotWithShape="0">
              <a:schemeClr val="accent1">
                <a:lumMod val="50000"/>
                <a:alpha val="10000"/>
              </a:schemeClr>
            </a:outerShdw>
          </a:effectLst>
        </p:spPr>
        <p:txBody>
          <a:bodyPr vert="horz" wrap="square" lIns="0" tIns="0" rIns="0" bIns="0" rtlCol="0" anchor="ctr"/>
          <a:lstStyle/>
          <a:p>
            <a:pPr algn="ctr">
              <a:lnSpc>
                <a:spcPct val="110000"/>
              </a:lnSpc>
            </a:pPr>
            <a:endParaRPr kumimoji="1" lang="zh-CN" altLang="en-US"/>
          </a:p>
        </p:txBody>
      </p:sp>
      <p:sp>
        <p:nvSpPr>
          <p:cNvPr id="5" name="标题 1"/>
          <p:cNvSpPr txBox="1"/>
          <p:nvPr/>
        </p:nvSpPr>
        <p:spPr>
          <a:xfrm>
            <a:off x="1960234" y="3477282"/>
            <a:ext cx="3530600" cy="1846365"/>
          </a:xfrm>
          <a:prstGeom prst="rect">
            <a:avLst/>
          </a:prstGeom>
          <a:noFill/>
          <a:ln cap="sq">
            <a:noFill/>
          </a:ln>
        </p:spPr>
        <p:txBody>
          <a:bodyPr vert="horz" wrap="square" lIns="91440" tIns="45720" rIns="91440" bIns="45720" rtlCol="0" anchor="t"/>
          <a:lstStyle/>
          <a:p>
            <a:pPr algn="l">
              <a:lnSpc>
                <a:spcPct val="110000"/>
              </a:lnSpc>
            </a:pPr>
            <a:r>
              <a:rPr kumimoji="1" lang="en-US" altLang="zh-CN" sz="1400">
                <a:ln w="12700">
                  <a:noFill/>
                </a:ln>
                <a:solidFill>
                  <a:srgbClr val="404040">
                    <a:alpha val="100000"/>
                  </a:srgbClr>
                </a:solidFill>
                <a:latin typeface="Source Han Sans"/>
                <a:ea typeface="Source Han Sans"/>
                <a:cs typeface="Source Han Sans"/>
              </a:rPr>
              <a:t>Chinese culinary culture has been included in UNESCO's Intangible Cultural Heritage, highlighting its unique value.
For example, local cuisines like Sichuan and Cantonese have gained global attention and become representatives of Chinese culture.</a:t>
            </a:r>
            <a:endParaRPr kumimoji="1" lang="zh-CN" altLang="en-US"/>
          </a:p>
        </p:txBody>
      </p:sp>
      <p:sp>
        <p:nvSpPr>
          <p:cNvPr id="6" name="标题 1"/>
          <p:cNvSpPr txBox="1"/>
          <p:nvPr/>
        </p:nvSpPr>
        <p:spPr>
          <a:xfrm>
            <a:off x="2037835" y="1899439"/>
            <a:ext cx="705899" cy="705899"/>
          </a:xfrm>
          <a:prstGeom prst="ellipse">
            <a:avLst/>
          </a:prstGeom>
          <a:gradFill>
            <a:gsLst>
              <a:gs pos="0">
                <a:schemeClr val="accent1">
                  <a:lumMod val="60000"/>
                  <a:lumOff val="40000"/>
                  <a:alpha val="100000"/>
                </a:schemeClr>
              </a:gs>
              <a:gs pos="86000">
                <a:schemeClr val="accent1">
                  <a:alpha val="100000"/>
                </a:schemeClr>
              </a:gs>
            </a:gsLst>
            <a:lin ang="3240000" scaled="0"/>
          </a:gradFill>
          <a:ln w="9525" cap="flat">
            <a:noFill/>
            <a:miter/>
          </a:ln>
          <a:effectLst>
            <a:outerShdw blurRad="190500" dist="127000" dir="5400000" sx="105000" sy="105000" algn="t" rotWithShape="0">
              <a:schemeClr val="tx1">
                <a:alpha val="10000"/>
              </a:schemeClr>
            </a:outerShdw>
          </a:effectLst>
        </p:spPr>
        <p:txBody>
          <a:bodyPr vert="horz" wrap="square" lIns="0" tIns="0" rIns="0" bIns="0" rtlCol="0" anchor="ctr"/>
          <a:lstStyle/>
          <a:p>
            <a:pPr algn="ctr">
              <a:lnSpc>
                <a:spcPct val="110000"/>
              </a:lnSpc>
            </a:pPr>
            <a:endParaRPr kumimoji="1" lang="zh-CN" altLang="en-US"/>
          </a:p>
        </p:txBody>
      </p:sp>
      <p:sp>
        <p:nvSpPr>
          <p:cNvPr id="7" name="标题 1"/>
          <p:cNvSpPr txBox="1"/>
          <p:nvPr/>
        </p:nvSpPr>
        <p:spPr>
          <a:xfrm>
            <a:off x="1960233" y="2925432"/>
            <a:ext cx="3530600" cy="459740"/>
          </a:xfrm>
          <a:prstGeom prst="rect">
            <a:avLst/>
          </a:prstGeom>
          <a:noFill/>
          <a:ln cap="sq">
            <a:noFill/>
          </a:ln>
        </p:spPr>
        <p:txBody>
          <a:bodyPr vert="horz" wrap="square" lIns="91440" tIns="45720" rIns="91440" bIns="45720" rtlCol="0" anchor="ctr"/>
          <a:lstStyle/>
          <a:p>
            <a:pPr algn="l">
              <a:lnSpc>
                <a:spcPct val="110000"/>
              </a:lnSpc>
            </a:pPr>
            <a:r>
              <a:rPr kumimoji="1" lang="en-US" altLang="zh-CN" sz="1600">
                <a:ln w="12700">
                  <a:noFill/>
                </a:ln>
                <a:solidFill>
                  <a:srgbClr val="C00000">
                    <a:alpha val="100000"/>
                  </a:srgbClr>
                </a:solidFill>
                <a:latin typeface="Source Han Sans CN Bold"/>
                <a:ea typeface="Source Han Sans CN Bold"/>
                <a:cs typeface="Source Han Sans CN Bold"/>
              </a:rPr>
              <a:t>UNESCO Intangible Heritage</a:t>
            </a:r>
            <a:endParaRPr kumimoji="1" lang="zh-CN" altLang="en-US"/>
          </a:p>
        </p:txBody>
      </p:sp>
      <p:sp>
        <p:nvSpPr>
          <p:cNvPr id="8" name="标题 1"/>
          <p:cNvSpPr txBox="1"/>
          <p:nvPr/>
        </p:nvSpPr>
        <p:spPr>
          <a:xfrm>
            <a:off x="2195055" y="2056630"/>
            <a:ext cx="391459" cy="391517"/>
          </a:xfrm>
          <a:custGeom>
            <a:avLst/>
            <a:gdLst>
              <a:gd name="connsiteX0" fmla="*/ 669168 w 1599855"/>
              <a:gd name="connsiteY0" fmla="*/ 111621 h 1600088"/>
              <a:gd name="connsiteX1" fmla="*/ 886086 w 1599855"/>
              <a:gd name="connsiteY1" fmla="*/ 155339 h 1600088"/>
              <a:gd name="connsiteX2" fmla="*/ 1063377 w 1599855"/>
              <a:gd name="connsiteY2" fmla="*/ 274960 h 1600088"/>
              <a:gd name="connsiteX3" fmla="*/ 1182998 w 1599855"/>
              <a:gd name="connsiteY3" fmla="*/ 452251 h 1600088"/>
              <a:gd name="connsiteX4" fmla="*/ 1226716 w 1599855"/>
              <a:gd name="connsiteY4" fmla="*/ 669168 h 1600088"/>
              <a:gd name="connsiteX5" fmla="*/ 1182998 w 1599855"/>
              <a:gd name="connsiteY5" fmla="*/ 886085 h 1600088"/>
              <a:gd name="connsiteX6" fmla="*/ 1063377 w 1599855"/>
              <a:gd name="connsiteY6" fmla="*/ 1063377 h 1600088"/>
              <a:gd name="connsiteX7" fmla="*/ 886086 w 1599855"/>
              <a:gd name="connsiteY7" fmla="*/ 1182998 h 1600088"/>
              <a:gd name="connsiteX8" fmla="*/ 669168 w 1599855"/>
              <a:gd name="connsiteY8" fmla="*/ 1226716 h 1600088"/>
              <a:gd name="connsiteX9" fmla="*/ 452251 w 1599855"/>
              <a:gd name="connsiteY9" fmla="*/ 1182998 h 1600088"/>
              <a:gd name="connsiteX10" fmla="*/ 274960 w 1599855"/>
              <a:gd name="connsiteY10" fmla="*/ 1063377 h 1600088"/>
              <a:gd name="connsiteX11" fmla="*/ 155339 w 1599855"/>
              <a:gd name="connsiteY11" fmla="*/ 886085 h 1600088"/>
              <a:gd name="connsiteX12" fmla="*/ 111621 w 1599855"/>
              <a:gd name="connsiteY12" fmla="*/ 669168 h 1600088"/>
              <a:gd name="connsiteX13" fmla="*/ 155339 w 1599855"/>
              <a:gd name="connsiteY13" fmla="*/ 452251 h 1600088"/>
              <a:gd name="connsiteX14" fmla="*/ 274960 w 1599855"/>
              <a:gd name="connsiteY14" fmla="*/ 274960 h 1600088"/>
              <a:gd name="connsiteX15" fmla="*/ 452251 w 1599855"/>
              <a:gd name="connsiteY15" fmla="*/ 155339 h 1600088"/>
              <a:gd name="connsiteX16" fmla="*/ 669168 w 1599855"/>
              <a:gd name="connsiteY16" fmla="*/ 111621 h 1600088"/>
              <a:gd name="connsiteX17" fmla="*/ 669168 w 1599855"/>
              <a:gd name="connsiteY17" fmla="*/ 0 h 1600088"/>
              <a:gd name="connsiteX18" fmla="*/ 0 w 1599855"/>
              <a:gd name="connsiteY18" fmla="*/ 669168 h 1600088"/>
              <a:gd name="connsiteX19" fmla="*/ 669168 w 1599855"/>
              <a:gd name="connsiteY19" fmla="*/ 1338337 h 1600088"/>
              <a:gd name="connsiteX20" fmla="*/ 1338337 w 1599855"/>
              <a:gd name="connsiteY20" fmla="*/ 669168 h 1600088"/>
              <a:gd name="connsiteX21" fmla="*/ 669168 w 1599855"/>
              <a:gd name="connsiteY21" fmla="*/ 0 h 1600088"/>
              <a:gd name="connsiteX22" fmla="*/ 1544278 w 1599855"/>
              <a:gd name="connsiteY22" fmla="*/ 1600088 h 1600088"/>
              <a:gd name="connsiteX23" fmla="*/ 1504838 w 1599855"/>
              <a:gd name="connsiteY23" fmla="*/ 1583717 h 1600088"/>
              <a:gd name="connsiteX24" fmla="*/ 1247366 w 1599855"/>
              <a:gd name="connsiteY24" fmla="*/ 1326431 h 1600088"/>
              <a:gd name="connsiteX25" fmla="*/ 1247366 w 1599855"/>
              <a:gd name="connsiteY25" fmla="*/ 1247552 h 1600088"/>
              <a:gd name="connsiteX26" fmla="*/ 1326245 w 1599855"/>
              <a:gd name="connsiteY26" fmla="*/ 1247552 h 1600088"/>
              <a:gd name="connsiteX27" fmla="*/ 1583531 w 1599855"/>
              <a:gd name="connsiteY27" fmla="*/ 1504838 h 1600088"/>
              <a:gd name="connsiteX28" fmla="*/ 1583531 w 1599855"/>
              <a:gd name="connsiteY28" fmla="*/ 1583717 h 1600088"/>
              <a:gd name="connsiteX29" fmla="*/ 1544278 w 1599855"/>
              <a:gd name="connsiteY29" fmla="*/ 1600088 h 1600088"/>
            </a:gdLst>
            <a:ahLst/>
            <a:cxnLst/>
            <a:rect l="l" t="t" r="r" b="b"/>
            <a:pathLst>
              <a:path w="1599855" h="1600088">
                <a:moveTo>
                  <a:pt x="669168" y="111621"/>
                </a:moveTo>
                <a:cubicBezTo>
                  <a:pt x="744513" y="111621"/>
                  <a:pt x="817438" y="126318"/>
                  <a:pt x="886086" y="155339"/>
                </a:cubicBezTo>
                <a:cubicBezTo>
                  <a:pt x="952500" y="183431"/>
                  <a:pt x="1012031" y="223614"/>
                  <a:pt x="1063377" y="274960"/>
                </a:cubicBezTo>
                <a:cubicBezTo>
                  <a:pt x="1114537" y="326120"/>
                  <a:pt x="1154906" y="385837"/>
                  <a:pt x="1182998" y="452251"/>
                </a:cubicBezTo>
                <a:cubicBezTo>
                  <a:pt x="1212019" y="520898"/>
                  <a:pt x="1226716" y="594010"/>
                  <a:pt x="1226716" y="669168"/>
                </a:cubicBezTo>
                <a:cubicBezTo>
                  <a:pt x="1226716" y="744327"/>
                  <a:pt x="1212019" y="817438"/>
                  <a:pt x="1182998" y="886085"/>
                </a:cubicBezTo>
                <a:cubicBezTo>
                  <a:pt x="1154906" y="952500"/>
                  <a:pt x="1114723" y="1012031"/>
                  <a:pt x="1063377" y="1063377"/>
                </a:cubicBezTo>
                <a:cubicBezTo>
                  <a:pt x="1012217" y="1114537"/>
                  <a:pt x="952500" y="1154906"/>
                  <a:pt x="886086" y="1182998"/>
                </a:cubicBezTo>
                <a:cubicBezTo>
                  <a:pt x="817438" y="1212019"/>
                  <a:pt x="744327" y="1226716"/>
                  <a:pt x="669168" y="1226716"/>
                </a:cubicBezTo>
                <a:cubicBezTo>
                  <a:pt x="594010" y="1226716"/>
                  <a:pt x="520898" y="1212019"/>
                  <a:pt x="452251" y="1182998"/>
                </a:cubicBezTo>
                <a:cubicBezTo>
                  <a:pt x="385837" y="1154906"/>
                  <a:pt x="326306" y="1114723"/>
                  <a:pt x="274960" y="1063377"/>
                </a:cubicBezTo>
                <a:cubicBezTo>
                  <a:pt x="223800" y="1012217"/>
                  <a:pt x="183431" y="952500"/>
                  <a:pt x="155339" y="886085"/>
                </a:cubicBezTo>
                <a:cubicBezTo>
                  <a:pt x="126318" y="817438"/>
                  <a:pt x="111621" y="744327"/>
                  <a:pt x="111621" y="669168"/>
                </a:cubicBezTo>
                <a:cubicBezTo>
                  <a:pt x="111621" y="594010"/>
                  <a:pt x="126318" y="520898"/>
                  <a:pt x="155339" y="452251"/>
                </a:cubicBezTo>
                <a:cubicBezTo>
                  <a:pt x="183431" y="385837"/>
                  <a:pt x="223614" y="326306"/>
                  <a:pt x="274960" y="274960"/>
                </a:cubicBezTo>
                <a:cubicBezTo>
                  <a:pt x="326306" y="223614"/>
                  <a:pt x="385837" y="183431"/>
                  <a:pt x="452251" y="155339"/>
                </a:cubicBezTo>
                <a:cubicBezTo>
                  <a:pt x="520898" y="126318"/>
                  <a:pt x="593824" y="111621"/>
                  <a:pt x="669168" y="111621"/>
                </a:cubicBezTo>
                <a:moveTo>
                  <a:pt x="669168" y="0"/>
                </a:moveTo>
                <a:cubicBezTo>
                  <a:pt x="299517" y="0"/>
                  <a:pt x="0" y="299517"/>
                  <a:pt x="0" y="669168"/>
                </a:cubicBezTo>
                <a:cubicBezTo>
                  <a:pt x="0" y="1038820"/>
                  <a:pt x="299517" y="1338337"/>
                  <a:pt x="669168" y="1338337"/>
                </a:cubicBezTo>
                <a:cubicBezTo>
                  <a:pt x="1038820" y="1338337"/>
                  <a:pt x="1338337" y="1038820"/>
                  <a:pt x="1338337" y="669168"/>
                </a:cubicBezTo>
                <a:cubicBezTo>
                  <a:pt x="1338337" y="299703"/>
                  <a:pt x="1038820" y="0"/>
                  <a:pt x="669168" y="0"/>
                </a:cubicBezTo>
                <a:close/>
                <a:moveTo>
                  <a:pt x="1544278" y="1600088"/>
                </a:moveTo>
                <a:cubicBezTo>
                  <a:pt x="1529953" y="1600088"/>
                  <a:pt x="1515628" y="1594693"/>
                  <a:pt x="1504838" y="1583717"/>
                </a:cubicBezTo>
                <a:lnTo>
                  <a:pt x="1247366" y="1326431"/>
                </a:lnTo>
                <a:cubicBezTo>
                  <a:pt x="1225600" y="1304665"/>
                  <a:pt x="1225600" y="1269318"/>
                  <a:pt x="1247366" y="1247552"/>
                </a:cubicBezTo>
                <a:cubicBezTo>
                  <a:pt x="1269132" y="1225786"/>
                  <a:pt x="1304479" y="1225786"/>
                  <a:pt x="1326245" y="1247552"/>
                </a:cubicBezTo>
                <a:lnTo>
                  <a:pt x="1583531" y="1504838"/>
                </a:lnTo>
                <a:cubicBezTo>
                  <a:pt x="1605297" y="1526605"/>
                  <a:pt x="1605297" y="1561951"/>
                  <a:pt x="1583531" y="1583717"/>
                </a:cubicBezTo>
                <a:cubicBezTo>
                  <a:pt x="1572927" y="1594693"/>
                  <a:pt x="1558603" y="1600088"/>
                  <a:pt x="1544278" y="1600088"/>
                </a:cubicBezTo>
                <a:close/>
              </a:path>
            </a:pathLst>
          </a:custGeom>
          <a:solidFill>
            <a:schemeClr val="bg1"/>
          </a:solidFill>
          <a:ln w="9525"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6543675" y="2206281"/>
            <a:ext cx="3914776" cy="3200914"/>
          </a:xfrm>
          <a:prstGeom prst="roundRect">
            <a:avLst>
              <a:gd name="adj" fmla="val 2828"/>
            </a:avLst>
          </a:prstGeom>
          <a:solidFill>
            <a:schemeClr val="bg1"/>
          </a:solidFill>
          <a:ln w="9525" cap="flat">
            <a:noFill/>
            <a:miter/>
          </a:ln>
          <a:effectLst>
            <a:outerShdw blurRad="381000" dist="190500" dir="5400000" sx="102000" sy="102000" algn="t" rotWithShape="0">
              <a:schemeClr val="accent1">
                <a:lumMod val="50000"/>
                <a:alpha val="10000"/>
              </a:schemeClr>
            </a:outerShdw>
          </a:effectLst>
        </p:spPr>
        <p:txBody>
          <a:bodyPr vert="horz" wrap="square" lIns="0" tIns="0" rIns="0" bIns="0" rtlCol="0" anchor="ctr"/>
          <a:lstStyle/>
          <a:p>
            <a:pPr algn="ctr">
              <a:lnSpc>
                <a:spcPct val="110000"/>
              </a:lnSpc>
            </a:pPr>
            <a:endParaRPr kumimoji="1" lang="zh-CN" altLang="en-US"/>
          </a:p>
        </p:txBody>
      </p:sp>
      <p:sp>
        <p:nvSpPr>
          <p:cNvPr id="10" name="标题 1"/>
          <p:cNvSpPr txBox="1"/>
          <p:nvPr/>
        </p:nvSpPr>
        <p:spPr>
          <a:xfrm>
            <a:off x="6770359" y="3477282"/>
            <a:ext cx="3530600" cy="1846365"/>
          </a:xfrm>
          <a:prstGeom prst="rect">
            <a:avLst/>
          </a:prstGeom>
          <a:noFill/>
          <a:ln cap="sq">
            <a:noFill/>
          </a:ln>
        </p:spPr>
        <p:txBody>
          <a:bodyPr vert="horz" wrap="square" lIns="91440" tIns="45720" rIns="91440" bIns="45720" rtlCol="0" anchor="t"/>
          <a:lstStyle/>
          <a:p>
            <a:pPr algn="l">
              <a:lnSpc>
                <a:spcPct val="110000"/>
              </a:lnSpc>
            </a:pPr>
            <a:r>
              <a:rPr kumimoji="1" lang="en-US" altLang="zh-CN" sz="1400">
                <a:ln w="12700">
                  <a:noFill/>
                </a:ln>
                <a:solidFill>
                  <a:srgbClr val="404040">
                    <a:alpha val="100000"/>
                  </a:srgbClr>
                </a:solidFill>
                <a:latin typeface="Source Han Sans"/>
                <a:ea typeface="Source Han Sans"/>
                <a:cs typeface="Source Han Sans"/>
              </a:rPr>
              <a:t>Three Chinese cities have been included in the World Food Travel Map, showcasing the global influence of Chinese cuisine.
For example, cities like Chengdu, Guangzhou, and Shanghai attract numerous tourists with their rich culinary cultures.</a:t>
            </a:r>
            <a:endParaRPr kumimoji="1" lang="zh-CN" altLang="en-US"/>
          </a:p>
        </p:txBody>
      </p:sp>
      <p:sp>
        <p:nvSpPr>
          <p:cNvPr id="11" name="标题 1"/>
          <p:cNvSpPr txBox="1"/>
          <p:nvPr/>
        </p:nvSpPr>
        <p:spPr>
          <a:xfrm>
            <a:off x="6847960" y="1899439"/>
            <a:ext cx="705899" cy="705899"/>
          </a:xfrm>
          <a:prstGeom prst="ellipse">
            <a:avLst/>
          </a:prstGeom>
          <a:gradFill>
            <a:gsLst>
              <a:gs pos="0">
                <a:schemeClr val="accent1">
                  <a:lumMod val="60000"/>
                  <a:lumOff val="40000"/>
                  <a:alpha val="100000"/>
                </a:schemeClr>
              </a:gs>
              <a:gs pos="86000">
                <a:schemeClr val="accent1">
                  <a:alpha val="100000"/>
                </a:schemeClr>
              </a:gs>
            </a:gsLst>
            <a:lin ang="3240000" scaled="0"/>
          </a:gradFill>
          <a:ln w="9525" cap="flat">
            <a:noFill/>
            <a:miter/>
          </a:ln>
          <a:effectLst>
            <a:outerShdw blurRad="190500" dist="127000" dir="5400000" sx="105000" sy="105000" algn="t" rotWithShape="0">
              <a:schemeClr val="tx1">
                <a:alpha val="10000"/>
              </a:schemeClr>
            </a:outerShdw>
          </a:effectLst>
        </p:spPr>
        <p:txBody>
          <a:bodyPr vert="horz" wrap="square" lIns="0" tIns="0" rIns="0" bIns="0" rtlCol="0" anchor="ctr"/>
          <a:lstStyle/>
          <a:p>
            <a:pPr algn="ctr">
              <a:lnSpc>
                <a:spcPct val="110000"/>
              </a:lnSpc>
            </a:pPr>
            <a:endParaRPr kumimoji="1" lang="zh-CN" altLang="en-US"/>
          </a:p>
        </p:txBody>
      </p:sp>
      <p:sp>
        <p:nvSpPr>
          <p:cNvPr id="12" name="标题 1"/>
          <p:cNvSpPr txBox="1"/>
          <p:nvPr/>
        </p:nvSpPr>
        <p:spPr>
          <a:xfrm>
            <a:off x="6770358" y="2925432"/>
            <a:ext cx="3530600" cy="459740"/>
          </a:xfrm>
          <a:prstGeom prst="rect">
            <a:avLst/>
          </a:prstGeom>
          <a:noFill/>
          <a:ln cap="sq">
            <a:noFill/>
          </a:ln>
        </p:spPr>
        <p:txBody>
          <a:bodyPr vert="horz" wrap="square" lIns="91440" tIns="45720" rIns="91440" bIns="45720" rtlCol="0" anchor="ctr"/>
          <a:lstStyle/>
          <a:p>
            <a:pPr algn="l">
              <a:lnSpc>
                <a:spcPct val="110000"/>
              </a:lnSpc>
            </a:pPr>
            <a:r>
              <a:rPr kumimoji="1" lang="en-US" altLang="zh-CN" sz="1600">
                <a:ln w="12700">
                  <a:noFill/>
                </a:ln>
                <a:solidFill>
                  <a:srgbClr val="C00000">
                    <a:alpha val="100000"/>
                  </a:srgbClr>
                </a:solidFill>
                <a:latin typeface="Source Han Sans CN Bold"/>
                <a:ea typeface="Source Han Sans CN Bold"/>
                <a:cs typeface="Source Han Sans CN Bold"/>
              </a:rPr>
              <a:t>World Food Travel Map</a:t>
            </a:r>
            <a:endParaRPr kumimoji="1" lang="zh-CN" altLang="en-US"/>
          </a:p>
        </p:txBody>
      </p:sp>
      <p:sp>
        <p:nvSpPr>
          <p:cNvPr id="13" name="标题 1"/>
          <p:cNvSpPr txBox="1"/>
          <p:nvPr/>
        </p:nvSpPr>
        <p:spPr>
          <a:xfrm>
            <a:off x="7005151" y="2074911"/>
            <a:ext cx="391517" cy="354955"/>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bg1"/>
          </a:solidFill>
          <a:ln w="9525"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19800000" flipH="1">
            <a:off x="-2651984" y="4767529"/>
            <a:ext cx="6954683" cy="7446644"/>
          </a:xfrm>
          <a:prstGeom prst="ellipse">
            <a:avLst/>
          </a:prstGeom>
          <a:gradFill>
            <a:gsLst>
              <a:gs pos="0">
                <a:schemeClr val="bg1">
                  <a:alpha val="45000"/>
                </a:schemeClr>
              </a:gs>
              <a:gs pos="39000">
                <a:schemeClr val="bg1">
                  <a:alpha val="0"/>
                </a:schemeClr>
              </a:gs>
            </a:gsLst>
            <a:lin ang="2700000" scaled="0"/>
          </a:gradFill>
          <a:ln w="19050" cap="sq">
            <a:gradFill>
              <a:gsLst>
                <a:gs pos="0">
                  <a:schemeClr val="bg1"/>
                </a:gs>
                <a:gs pos="98000">
                  <a:schemeClr val="bg1">
                    <a:alpha val="0"/>
                  </a:schemeClr>
                </a:gs>
              </a:gsLst>
              <a:lin ang="2700000" scaled="0"/>
            </a:gradFill>
            <a:miter/>
          </a:ln>
          <a:effectLst/>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Modern Impact</a:t>
            </a:r>
            <a:endParaRPr kumimoji="1"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7F5D2-9C83-1E4A-5F6E-6D1C3A6C3D9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6862671-B199-A63A-1677-6CE5BAAE2461}"/>
              </a:ext>
            </a:extLst>
          </p:cNvPr>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a:extLst>
              <a:ext uri="{FF2B5EF4-FFF2-40B4-BE49-F238E27FC236}">
                <a16:creationId xmlns:a16="http://schemas.microsoft.com/office/drawing/2014/main" id="{1DD8CA79-A4AB-4770-3F04-3D6CFC900122}"/>
              </a:ext>
            </a:extLst>
          </p:cNvPr>
          <p:cNvSpPr txBox="1"/>
          <p:nvPr/>
        </p:nvSpPr>
        <p:spPr>
          <a:xfrm>
            <a:off x="0" y="4144757"/>
            <a:ext cx="12192000" cy="2713243"/>
          </a:xfrm>
          <a:custGeom>
            <a:avLst/>
            <a:gdLst>
              <a:gd name="connsiteX0" fmla="*/ 0 w 12192000"/>
              <a:gd name="connsiteY0" fmla="*/ 0 h 2713243"/>
              <a:gd name="connsiteX1" fmla="*/ 11580866 w 12192000"/>
              <a:gd name="connsiteY1" fmla="*/ 0 h 2713243"/>
              <a:gd name="connsiteX2" fmla="*/ 12192000 w 12192000"/>
              <a:gd name="connsiteY2" fmla="*/ 611134 h 2713243"/>
              <a:gd name="connsiteX3" fmla="*/ 12192000 w 12192000"/>
              <a:gd name="connsiteY3" fmla="*/ 1416311 h 2713243"/>
              <a:gd name="connsiteX4" fmla="*/ 12192000 w 12192000"/>
              <a:gd name="connsiteY4" fmla="*/ 1908066 h 2713243"/>
              <a:gd name="connsiteX5" fmla="*/ 12192000 w 12192000"/>
              <a:gd name="connsiteY5" fmla="*/ 2713243 h 2713243"/>
              <a:gd name="connsiteX6" fmla="*/ 0 w 12192000"/>
              <a:gd name="connsiteY6" fmla="*/ 2713243 h 2713243"/>
              <a:gd name="connsiteX7" fmla="*/ 0 w 12192000"/>
              <a:gd name="connsiteY7" fmla="*/ 1908066 h 2713243"/>
              <a:gd name="connsiteX8" fmla="*/ 0 w 12192000"/>
              <a:gd name="connsiteY8" fmla="*/ 805177 h 2713243"/>
            </a:gdLst>
            <a:ahLst/>
            <a:cxnLst/>
            <a:rect l="l" t="t" r="r" b="b"/>
            <a:pathLst>
              <a:path w="12192000" h="2713243">
                <a:moveTo>
                  <a:pt x="0" y="0"/>
                </a:moveTo>
                <a:lnTo>
                  <a:pt x="11580866" y="0"/>
                </a:lnTo>
                <a:cubicBezTo>
                  <a:pt x="11918386" y="0"/>
                  <a:pt x="12192000" y="273614"/>
                  <a:pt x="12192000" y="611134"/>
                </a:cubicBezTo>
                <a:lnTo>
                  <a:pt x="12192000" y="1416311"/>
                </a:lnTo>
                <a:lnTo>
                  <a:pt x="12192000" y="1908066"/>
                </a:lnTo>
                <a:lnTo>
                  <a:pt x="12192000" y="2713243"/>
                </a:lnTo>
                <a:lnTo>
                  <a:pt x="0" y="2713243"/>
                </a:lnTo>
                <a:lnTo>
                  <a:pt x="0" y="1908066"/>
                </a:lnTo>
                <a:lnTo>
                  <a:pt x="0" y="805177"/>
                </a:lnTo>
                <a:close/>
              </a:path>
            </a:pathLst>
          </a:custGeom>
          <a:gradFill>
            <a:gsLst>
              <a:gs pos="0">
                <a:schemeClr val="accent1">
                  <a:lumMod val="60000"/>
                  <a:lumOff val="40000"/>
                </a:schemeClr>
              </a:gs>
              <a:gs pos="34000">
                <a:schemeClr val="accent1"/>
              </a:gs>
            </a:gsLst>
            <a:lin ang="18900000" scaled="0"/>
          </a:gradFill>
          <a:ln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13" name="标题 1">
            <a:extLst>
              <a:ext uri="{FF2B5EF4-FFF2-40B4-BE49-F238E27FC236}">
                <a16:creationId xmlns:a16="http://schemas.microsoft.com/office/drawing/2014/main" id="{D552A930-9D4E-83F3-7E38-200C1774FEBB}"/>
              </a:ext>
            </a:extLst>
          </p:cNvPr>
          <p:cNvSpPr txBox="1"/>
          <p:nvPr/>
        </p:nvSpPr>
        <p:spPr>
          <a:xfrm>
            <a:off x="7005151" y="2074911"/>
            <a:ext cx="391517" cy="354955"/>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bg1"/>
          </a:solidFill>
          <a:ln w="9525"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a:extLst>
              <a:ext uri="{FF2B5EF4-FFF2-40B4-BE49-F238E27FC236}">
                <a16:creationId xmlns:a16="http://schemas.microsoft.com/office/drawing/2014/main" id="{EE1A0C18-6881-2C44-AF34-6CB4476DADAD}"/>
              </a:ext>
            </a:extLst>
          </p:cNvPr>
          <p:cNvSpPr txBox="1"/>
          <p:nvPr/>
        </p:nvSpPr>
        <p:spPr>
          <a:xfrm rot="19800000" flipH="1">
            <a:off x="-2651984" y="4767529"/>
            <a:ext cx="6954683" cy="7446644"/>
          </a:xfrm>
          <a:prstGeom prst="ellipse">
            <a:avLst/>
          </a:prstGeom>
          <a:gradFill>
            <a:gsLst>
              <a:gs pos="0">
                <a:schemeClr val="bg1">
                  <a:alpha val="45000"/>
                </a:schemeClr>
              </a:gs>
              <a:gs pos="39000">
                <a:schemeClr val="bg1">
                  <a:alpha val="0"/>
                </a:schemeClr>
              </a:gs>
            </a:gsLst>
            <a:lin ang="2700000" scaled="0"/>
          </a:gradFill>
          <a:ln w="19050" cap="sq">
            <a:gradFill>
              <a:gsLst>
                <a:gs pos="0">
                  <a:schemeClr val="bg1"/>
                </a:gs>
                <a:gs pos="98000">
                  <a:schemeClr val="bg1">
                    <a:alpha val="0"/>
                  </a:schemeClr>
                </a:gs>
              </a:gsLst>
              <a:lin ang="2700000" scaled="0"/>
            </a:gradFill>
            <a:miter/>
          </a:ln>
          <a:effectLst/>
        </p:spPr>
        <p:txBody>
          <a:bodyPr vert="horz" wrap="square" lIns="91440" tIns="45720" rIns="91440" bIns="45720" rtlCol="0" anchor="ctr"/>
          <a:lstStyle/>
          <a:p>
            <a:pPr algn="ctr">
              <a:lnSpc>
                <a:spcPct val="110000"/>
              </a:lnSpc>
            </a:pPr>
            <a:endParaRPr kumimoji="1" lang="zh-CN" altLang="en-US"/>
          </a:p>
        </p:txBody>
      </p:sp>
      <p:sp>
        <p:nvSpPr>
          <p:cNvPr id="15" name="标题 1">
            <a:extLst>
              <a:ext uri="{FF2B5EF4-FFF2-40B4-BE49-F238E27FC236}">
                <a16:creationId xmlns:a16="http://schemas.microsoft.com/office/drawing/2014/main" id="{985A6C07-22DC-C2C5-B836-245412E1264D}"/>
              </a:ext>
            </a:extLst>
          </p:cNvPr>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a:extLst>
              <a:ext uri="{FF2B5EF4-FFF2-40B4-BE49-F238E27FC236}">
                <a16:creationId xmlns:a16="http://schemas.microsoft.com/office/drawing/2014/main" id="{34B3FBAF-B1FB-5D26-2034-E5B2B0EFF6B9}"/>
              </a:ext>
            </a:extLst>
          </p:cNvPr>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a:extLst>
              <a:ext uri="{FF2B5EF4-FFF2-40B4-BE49-F238E27FC236}">
                <a16:creationId xmlns:a16="http://schemas.microsoft.com/office/drawing/2014/main" id="{5CDBDC5F-2653-3CE8-35C7-229770C9A3D5}"/>
              </a:ext>
            </a:extLst>
          </p:cNvPr>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a:extLst>
              <a:ext uri="{FF2B5EF4-FFF2-40B4-BE49-F238E27FC236}">
                <a16:creationId xmlns:a16="http://schemas.microsoft.com/office/drawing/2014/main" id="{9855C2F6-EB6D-90B8-6471-CF02FE2D0484}"/>
              </a:ext>
            </a:extLst>
          </p:cNvPr>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a:extLst>
              <a:ext uri="{FF2B5EF4-FFF2-40B4-BE49-F238E27FC236}">
                <a16:creationId xmlns:a16="http://schemas.microsoft.com/office/drawing/2014/main" id="{15738BC0-295B-8997-70D7-0629CD17ED25}"/>
              </a:ext>
            </a:extLst>
          </p:cNvPr>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a:extLst>
              <a:ext uri="{FF2B5EF4-FFF2-40B4-BE49-F238E27FC236}">
                <a16:creationId xmlns:a16="http://schemas.microsoft.com/office/drawing/2014/main" id="{4B4CC2B0-9687-7276-24E1-95448E978D7A}"/>
              </a:ext>
            </a:extLst>
          </p:cNvPr>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a:extLst>
              <a:ext uri="{FF2B5EF4-FFF2-40B4-BE49-F238E27FC236}">
                <a16:creationId xmlns:a16="http://schemas.microsoft.com/office/drawing/2014/main" id="{548D2BCE-326E-BA4C-7964-A58227EC207A}"/>
              </a:ext>
            </a:extLst>
          </p:cNvPr>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a:extLst>
              <a:ext uri="{FF2B5EF4-FFF2-40B4-BE49-F238E27FC236}">
                <a16:creationId xmlns:a16="http://schemas.microsoft.com/office/drawing/2014/main" id="{1B741103-89BC-C418-C102-44D6DA69C4A9}"/>
              </a:ext>
            </a:extLst>
          </p:cNvPr>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dirty="0">
                <a:ln w="12700">
                  <a:noFill/>
                </a:ln>
                <a:solidFill>
                  <a:srgbClr val="FFFFFF">
                    <a:alpha val="100000"/>
                  </a:srgbClr>
                </a:solidFill>
                <a:latin typeface="Source Han Sans CN Bold"/>
                <a:ea typeface="Source Han Sans CN Bold"/>
                <a:cs typeface="Source Han Sans CN Bold"/>
              </a:rPr>
              <a:t>Global Impact</a:t>
            </a:r>
            <a:endParaRPr kumimoji="1" lang="zh-CN" altLang="en-US" dirty="0"/>
          </a:p>
        </p:txBody>
      </p:sp>
      <p:pic>
        <p:nvPicPr>
          <p:cNvPr id="24" name="图片 23">
            <a:extLst>
              <a:ext uri="{FF2B5EF4-FFF2-40B4-BE49-F238E27FC236}">
                <a16:creationId xmlns:a16="http://schemas.microsoft.com/office/drawing/2014/main" id="{D254DCD0-2E41-72B1-083D-6BFDB70D1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60" y="1457904"/>
            <a:ext cx="6241516" cy="4144757"/>
          </a:xfrm>
          <a:prstGeom prst="rect">
            <a:avLst/>
          </a:prstGeom>
        </p:spPr>
      </p:pic>
      <p:sp>
        <p:nvSpPr>
          <p:cNvPr id="25" name="文本框 24">
            <a:extLst>
              <a:ext uri="{FF2B5EF4-FFF2-40B4-BE49-F238E27FC236}">
                <a16:creationId xmlns:a16="http://schemas.microsoft.com/office/drawing/2014/main" id="{7B28A903-0663-46DD-9A07-77FFEE216BA9}"/>
              </a:ext>
            </a:extLst>
          </p:cNvPr>
          <p:cNvSpPr txBox="1"/>
          <p:nvPr/>
        </p:nvSpPr>
        <p:spPr>
          <a:xfrm>
            <a:off x="7161799" y="2046672"/>
            <a:ext cx="3996756" cy="1754326"/>
          </a:xfrm>
          <a:prstGeom prst="rect">
            <a:avLst/>
          </a:prstGeom>
          <a:noFill/>
        </p:spPr>
        <p:txBody>
          <a:bodyPr wrap="square" rtlCol="0">
            <a:spAutoFit/>
          </a:bodyPr>
          <a:lstStyle/>
          <a:p>
            <a:r>
              <a:rPr lang="en-US" altLang="zh-CN" b="1" i="0" dirty="0">
                <a:solidFill>
                  <a:srgbClr val="202122"/>
                </a:solidFill>
                <a:effectLst/>
                <a:latin typeface="Arial" panose="020B0604020202020204" pitchFamily="34" charset="0"/>
              </a:rPr>
              <a:t>Panda Express</a:t>
            </a:r>
            <a:r>
              <a:rPr lang="en-US" altLang="zh-CN" b="0" i="0" dirty="0">
                <a:solidFill>
                  <a:srgbClr val="202122"/>
                </a:solidFill>
                <a:effectLst/>
                <a:latin typeface="Arial" panose="020B0604020202020204" pitchFamily="34" charset="0"/>
              </a:rPr>
              <a:t> is an American </a:t>
            </a:r>
            <a:r>
              <a:rPr lang="en-US" altLang="zh-CN" dirty="0">
                <a:latin typeface="Arial" panose="020B0604020202020204" pitchFamily="34" charset="0"/>
              </a:rPr>
              <a:t>fast food restaurant</a:t>
            </a:r>
            <a:r>
              <a:rPr lang="en-US" altLang="zh-CN" dirty="0">
                <a:solidFill>
                  <a:srgbClr val="202122"/>
                </a:solidFill>
                <a:latin typeface="Arial" panose="020B0604020202020204" pitchFamily="34" charset="0"/>
              </a:rPr>
              <a:t> </a:t>
            </a:r>
            <a:r>
              <a:rPr lang="en-US" altLang="zh-CN" b="0" i="0" dirty="0">
                <a:solidFill>
                  <a:srgbClr val="202122"/>
                </a:solidFill>
                <a:effectLst/>
                <a:latin typeface="Arial" panose="020B0604020202020204" pitchFamily="34" charset="0"/>
              </a:rPr>
              <a:t>chain that specializes in </a:t>
            </a:r>
            <a:r>
              <a:rPr lang="en-US" altLang="zh-CN" dirty="0">
                <a:latin typeface="Arial" panose="020B0604020202020204" pitchFamily="34" charset="0"/>
              </a:rPr>
              <a:t>American Chinese cuisine</a:t>
            </a:r>
            <a:r>
              <a:rPr lang="en-US" altLang="zh-CN" b="0" i="0" dirty="0">
                <a:solidFill>
                  <a:srgbClr val="202122"/>
                </a:solidFill>
                <a:effectLst/>
                <a:latin typeface="Arial" panose="020B0604020202020204" pitchFamily="34" charset="0"/>
              </a:rPr>
              <a:t>. With over 2,400 locations, it is the largest Asian-segment restaurant chain in the United States</a:t>
            </a:r>
            <a:r>
              <a:rPr lang="en-US" altLang="zh-CN" dirty="0">
                <a:solidFill>
                  <a:srgbClr val="202122"/>
                </a:solidFill>
                <a:latin typeface="Arial" panose="020B0604020202020204" pitchFamily="34" charset="0"/>
              </a:rPr>
              <a:t>.</a:t>
            </a:r>
            <a:r>
              <a:rPr lang="zh-CN" altLang="en-US" dirty="0">
                <a:solidFill>
                  <a:srgbClr val="202122"/>
                </a:solidFill>
                <a:latin typeface="Arial" panose="020B0604020202020204" pitchFamily="34" charset="0"/>
              </a:rPr>
              <a:t> </a:t>
            </a:r>
            <a:endParaRPr lang="zh-CN" altLang="en-US" dirty="0"/>
          </a:p>
        </p:txBody>
      </p:sp>
    </p:spTree>
    <p:extLst>
      <p:ext uri="{BB962C8B-B14F-4D97-AF65-F5344CB8AC3E}">
        <p14:creationId xmlns:p14="http://schemas.microsoft.com/office/powerpoint/2010/main" val="2866636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18605"/>
            <a:ext cx="12192000" cy="5315495"/>
          </a:xfrm>
          <a:custGeom>
            <a:avLst/>
            <a:gdLst>
              <a:gd name="connsiteX0" fmla="*/ 838200 w 12192000"/>
              <a:gd name="connsiteY0" fmla="*/ 0 h 5315495"/>
              <a:gd name="connsiteX1" fmla="*/ 944880 w 12192000"/>
              <a:gd name="connsiteY1" fmla="*/ 137160 h 5315495"/>
              <a:gd name="connsiteX2" fmla="*/ 3352800 w 12192000"/>
              <a:gd name="connsiteY2" fmla="*/ 259080 h 5315495"/>
              <a:gd name="connsiteX3" fmla="*/ 3794760 w 12192000"/>
              <a:gd name="connsiteY3" fmla="*/ 137160 h 5315495"/>
              <a:gd name="connsiteX4" fmla="*/ 4145280 w 12192000"/>
              <a:gd name="connsiteY4" fmla="*/ 198120 h 5315495"/>
              <a:gd name="connsiteX5" fmla="*/ 4267200 w 12192000"/>
              <a:gd name="connsiteY5" fmla="*/ 259080 h 5315495"/>
              <a:gd name="connsiteX6" fmla="*/ 4389120 w 12192000"/>
              <a:gd name="connsiteY6" fmla="*/ 152400 h 5315495"/>
              <a:gd name="connsiteX7" fmla="*/ 4785360 w 12192000"/>
              <a:gd name="connsiteY7" fmla="*/ 60960 h 5315495"/>
              <a:gd name="connsiteX8" fmla="*/ 5166360 w 12192000"/>
              <a:gd name="connsiteY8" fmla="*/ 167640 h 5315495"/>
              <a:gd name="connsiteX9" fmla="*/ 6126480 w 12192000"/>
              <a:gd name="connsiteY9" fmla="*/ 243840 h 5315495"/>
              <a:gd name="connsiteX10" fmla="*/ 6614160 w 12192000"/>
              <a:gd name="connsiteY10" fmla="*/ 91440 h 5315495"/>
              <a:gd name="connsiteX11" fmla="*/ 7162800 w 12192000"/>
              <a:gd name="connsiteY11" fmla="*/ 167640 h 5315495"/>
              <a:gd name="connsiteX12" fmla="*/ 8122920 w 12192000"/>
              <a:gd name="connsiteY12" fmla="*/ 243840 h 5315495"/>
              <a:gd name="connsiteX13" fmla="*/ 8275320 w 12192000"/>
              <a:gd name="connsiteY13" fmla="*/ 274320 h 5315495"/>
              <a:gd name="connsiteX14" fmla="*/ 9585960 w 12192000"/>
              <a:gd name="connsiteY14" fmla="*/ 259080 h 5315495"/>
              <a:gd name="connsiteX15" fmla="*/ 9768840 w 12192000"/>
              <a:gd name="connsiteY15" fmla="*/ 350520 h 5315495"/>
              <a:gd name="connsiteX16" fmla="*/ 10210800 w 12192000"/>
              <a:gd name="connsiteY16" fmla="*/ 441960 h 5315495"/>
              <a:gd name="connsiteX17" fmla="*/ 10469880 w 12192000"/>
              <a:gd name="connsiteY17" fmla="*/ 731520 h 5315495"/>
              <a:gd name="connsiteX18" fmla="*/ 10561320 w 12192000"/>
              <a:gd name="connsiteY18" fmla="*/ 746760 h 5315495"/>
              <a:gd name="connsiteX19" fmla="*/ 11628120 w 12192000"/>
              <a:gd name="connsiteY19" fmla="*/ 853440 h 5315495"/>
              <a:gd name="connsiteX20" fmla="*/ 11887200 w 12192000"/>
              <a:gd name="connsiteY20" fmla="*/ 792480 h 5315495"/>
              <a:gd name="connsiteX21" fmla="*/ 12192000 w 12192000"/>
              <a:gd name="connsiteY21" fmla="*/ 939235 h 5315495"/>
              <a:gd name="connsiteX22" fmla="*/ 12192000 w 12192000"/>
              <a:gd name="connsiteY22" fmla="*/ 3797531 h 5315495"/>
              <a:gd name="connsiteX23" fmla="*/ 11795760 w 12192000"/>
              <a:gd name="connsiteY23" fmla="*/ 3977640 h 5315495"/>
              <a:gd name="connsiteX24" fmla="*/ 11506200 w 12192000"/>
              <a:gd name="connsiteY24" fmla="*/ 3962400 h 5315495"/>
              <a:gd name="connsiteX25" fmla="*/ 11490960 w 12192000"/>
              <a:gd name="connsiteY25" fmla="*/ 4053840 h 5315495"/>
              <a:gd name="connsiteX26" fmla="*/ 11049000 w 12192000"/>
              <a:gd name="connsiteY26" fmla="*/ 4358640 h 5315495"/>
              <a:gd name="connsiteX27" fmla="*/ 10652760 w 12192000"/>
              <a:gd name="connsiteY27" fmla="*/ 4328160 h 5315495"/>
              <a:gd name="connsiteX28" fmla="*/ 6096000 w 12192000"/>
              <a:gd name="connsiteY28" fmla="*/ 4526280 h 5315495"/>
              <a:gd name="connsiteX29" fmla="*/ 5852160 w 12192000"/>
              <a:gd name="connsiteY29" fmla="*/ 4587240 h 5315495"/>
              <a:gd name="connsiteX30" fmla="*/ 5394960 w 12192000"/>
              <a:gd name="connsiteY30" fmla="*/ 4556760 h 5315495"/>
              <a:gd name="connsiteX31" fmla="*/ 4983480 w 12192000"/>
              <a:gd name="connsiteY31" fmla="*/ 4724400 h 5315495"/>
              <a:gd name="connsiteX32" fmla="*/ 4526280 w 12192000"/>
              <a:gd name="connsiteY32" fmla="*/ 4800600 h 5315495"/>
              <a:gd name="connsiteX33" fmla="*/ 4160520 w 12192000"/>
              <a:gd name="connsiteY33" fmla="*/ 4846320 h 5315495"/>
              <a:gd name="connsiteX34" fmla="*/ 3840480 w 12192000"/>
              <a:gd name="connsiteY34" fmla="*/ 4861560 h 5315495"/>
              <a:gd name="connsiteX35" fmla="*/ 3794760 w 12192000"/>
              <a:gd name="connsiteY35" fmla="*/ 4754880 h 5315495"/>
              <a:gd name="connsiteX36" fmla="*/ 3642360 w 12192000"/>
              <a:gd name="connsiteY36" fmla="*/ 4953000 h 5315495"/>
              <a:gd name="connsiteX37" fmla="*/ 3535680 w 12192000"/>
              <a:gd name="connsiteY37" fmla="*/ 4800600 h 5315495"/>
              <a:gd name="connsiteX38" fmla="*/ 3520440 w 12192000"/>
              <a:gd name="connsiteY38" fmla="*/ 4876800 h 5315495"/>
              <a:gd name="connsiteX39" fmla="*/ 3291840 w 12192000"/>
              <a:gd name="connsiteY39" fmla="*/ 4922520 h 5315495"/>
              <a:gd name="connsiteX40" fmla="*/ 2987040 w 12192000"/>
              <a:gd name="connsiteY40" fmla="*/ 4937760 h 5315495"/>
              <a:gd name="connsiteX41" fmla="*/ 2590800 w 12192000"/>
              <a:gd name="connsiteY41" fmla="*/ 5090160 h 5315495"/>
              <a:gd name="connsiteX42" fmla="*/ 2026920 w 12192000"/>
              <a:gd name="connsiteY42" fmla="*/ 5120640 h 5315495"/>
              <a:gd name="connsiteX43" fmla="*/ 1874520 w 12192000"/>
              <a:gd name="connsiteY43" fmla="*/ 5135880 h 5315495"/>
              <a:gd name="connsiteX44" fmla="*/ 1508760 w 12192000"/>
              <a:gd name="connsiteY44" fmla="*/ 5166360 h 5315495"/>
              <a:gd name="connsiteX45" fmla="*/ 1463040 w 12192000"/>
              <a:gd name="connsiteY45" fmla="*/ 5090160 h 5315495"/>
              <a:gd name="connsiteX46" fmla="*/ 1295400 w 12192000"/>
              <a:gd name="connsiteY46" fmla="*/ 5166360 h 5315495"/>
              <a:gd name="connsiteX47" fmla="*/ 1097280 w 12192000"/>
              <a:gd name="connsiteY47" fmla="*/ 5212080 h 5315495"/>
              <a:gd name="connsiteX48" fmla="*/ 960120 w 12192000"/>
              <a:gd name="connsiteY48" fmla="*/ 5227320 h 5315495"/>
              <a:gd name="connsiteX49" fmla="*/ 762000 w 12192000"/>
              <a:gd name="connsiteY49" fmla="*/ 5227320 h 5315495"/>
              <a:gd name="connsiteX50" fmla="*/ 731520 w 12192000"/>
              <a:gd name="connsiteY50" fmla="*/ 5166360 h 5315495"/>
              <a:gd name="connsiteX51" fmla="*/ 609600 w 12192000"/>
              <a:gd name="connsiteY51" fmla="*/ 5227320 h 5315495"/>
              <a:gd name="connsiteX52" fmla="*/ 579120 w 12192000"/>
              <a:gd name="connsiteY52" fmla="*/ 5273040 h 5315495"/>
              <a:gd name="connsiteX53" fmla="*/ 487680 w 12192000"/>
              <a:gd name="connsiteY53" fmla="*/ 5303520 h 5315495"/>
              <a:gd name="connsiteX54" fmla="*/ 167640 w 12192000"/>
              <a:gd name="connsiteY54" fmla="*/ 5303520 h 5315495"/>
              <a:gd name="connsiteX55" fmla="*/ 0 w 12192000"/>
              <a:gd name="connsiteY55" fmla="*/ 5315495 h 5315495"/>
              <a:gd name="connsiteX56" fmla="*/ 0 w 12192000"/>
              <a:gd name="connsiteY56" fmla="*/ 106680 h 5315495"/>
              <a:gd name="connsiteX57" fmla="*/ 762000 w 12192000"/>
              <a:gd name="connsiteY57" fmla="*/ 106680 h 5315495"/>
              <a:gd name="connsiteX58" fmla="*/ 838200 w 12192000"/>
              <a:gd name="connsiteY58" fmla="*/ 0 h 5315495"/>
            </a:gdLst>
            <a:ahLst/>
            <a:cxnLst/>
            <a:rect l="l" t="t" r="r" b="b"/>
            <a:pathLst>
              <a:path w="12192000" h="5315495">
                <a:moveTo>
                  <a:pt x="838200" y="0"/>
                </a:moveTo>
                <a:lnTo>
                  <a:pt x="944880" y="137160"/>
                </a:lnTo>
                <a:lnTo>
                  <a:pt x="3352800" y="259080"/>
                </a:lnTo>
                <a:lnTo>
                  <a:pt x="3794760" y="137160"/>
                </a:lnTo>
                <a:lnTo>
                  <a:pt x="4145280" y="198120"/>
                </a:lnTo>
                <a:lnTo>
                  <a:pt x="4267200" y="259080"/>
                </a:lnTo>
                <a:lnTo>
                  <a:pt x="4389120" y="152400"/>
                </a:lnTo>
                <a:lnTo>
                  <a:pt x="4785360" y="60960"/>
                </a:lnTo>
                <a:lnTo>
                  <a:pt x="5166360" y="167640"/>
                </a:lnTo>
                <a:lnTo>
                  <a:pt x="6126480" y="243840"/>
                </a:lnTo>
                <a:lnTo>
                  <a:pt x="6614160" y="91440"/>
                </a:lnTo>
                <a:lnTo>
                  <a:pt x="7162800" y="167640"/>
                </a:lnTo>
                <a:lnTo>
                  <a:pt x="8122920" y="243840"/>
                </a:lnTo>
                <a:lnTo>
                  <a:pt x="8275320" y="274320"/>
                </a:lnTo>
                <a:lnTo>
                  <a:pt x="9585960" y="259080"/>
                </a:lnTo>
                <a:lnTo>
                  <a:pt x="9768840" y="350520"/>
                </a:lnTo>
                <a:lnTo>
                  <a:pt x="10210800" y="441960"/>
                </a:lnTo>
                <a:cubicBezTo>
                  <a:pt x="10265245" y="512739"/>
                  <a:pt x="10371055" y="678306"/>
                  <a:pt x="10469880" y="731520"/>
                </a:cubicBezTo>
                <a:cubicBezTo>
                  <a:pt x="10497087" y="746170"/>
                  <a:pt x="10530840" y="741680"/>
                  <a:pt x="10561320" y="746760"/>
                </a:cubicBezTo>
                <a:lnTo>
                  <a:pt x="11628120" y="853440"/>
                </a:lnTo>
                <a:lnTo>
                  <a:pt x="11887200" y="792480"/>
                </a:lnTo>
                <a:lnTo>
                  <a:pt x="12192000" y="939235"/>
                </a:lnTo>
                <a:lnTo>
                  <a:pt x="12192000" y="3797531"/>
                </a:lnTo>
                <a:lnTo>
                  <a:pt x="11795760" y="3977640"/>
                </a:lnTo>
                <a:lnTo>
                  <a:pt x="11506200" y="3962400"/>
                </a:lnTo>
                <a:lnTo>
                  <a:pt x="11490960" y="4053840"/>
                </a:lnTo>
                <a:lnTo>
                  <a:pt x="11049000" y="4358640"/>
                </a:lnTo>
                <a:lnTo>
                  <a:pt x="10652760" y="4328160"/>
                </a:lnTo>
                <a:lnTo>
                  <a:pt x="6096000" y="4526280"/>
                </a:lnTo>
                <a:lnTo>
                  <a:pt x="5852160" y="4587240"/>
                </a:lnTo>
                <a:lnTo>
                  <a:pt x="5394960" y="4556760"/>
                </a:lnTo>
                <a:lnTo>
                  <a:pt x="4983480" y="4724400"/>
                </a:lnTo>
                <a:lnTo>
                  <a:pt x="4526280" y="4800600"/>
                </a:lnTo>
                <a:lnTo>
                  <a:pt x="4160520" y="4846320"/>
                </a:lnTo>
                <a:lnTo>
                  <a:pt x="3840480" y="4861560"/>
                </a:lnTo>
                <a:lnTo>
                  <a:pt x="3794760" y="4754880"/>
                </a:lnTo>
                <a:lnTo>
                  <a:pt x="3642360" y="4953000"/>
                </a:lnTo>
                <a:lnTo>
                  <a:pt x="3535680" y="4800600"/>
                </a:lnTo>
                <a:lnTo>
                  <a:pt x="3520440" y="4876800"/>
                </a:lnTo>
                <a:lnTo>
                  <a:pt x="3291840" y="4922520"/>
                </a:lnTo>
                <a:lnTo>
                  <a:pt x="2987040" y="4937760"/>
                </a:lnTo>
                <a:lnTo>
                  <a:pt x="2590800" y="5090160"/>
                </a:lnTo>
                <a:lnTo>
                  <a:pt x="2026920" y="5120640"/>
                </a:lnTo>
                <a:cubicBezTo>
                  <a:pt x="1884711" y="5136441"/>
                  <a:pt x="1935761" y="5135880"/>
                  <a:pt x="1874520" y="5135880"/>
                </a:cubicBezTo>
                <a:lnTo>
                  <a:pt x="1508760" y="5166360"/>
                </a:lnTo>
                <a:lnTo>
                  <a:pt x="1463040" y="5090160"/>
                </a:lnTo>
                <a:lnTo>
                  <a:pt x="1295400" y="5166360"/>
                </a:lnTo>
                <a:lnTo>
                  <a:pt x="1097280" y="5212080"/>
                </a:lnTo>
                <a:lnTo>
                  <a:pt x="960120" y="5227320"/>
                </a:lnTo>
                <a:lnTo>
                  <a:pt x="762000" y="5227320"/>
                </a:lnTo>
                <a:lnTo>
                  <a:pt x="731520" y="5166360"/>
                </a:lnTo>
                <a:cubicBezTo>
                  <a:pt x="690880" y="5186680"/>
                  <a:pt x="646823" y="5201264"/>
                  <a:pt x="609600" y="5227320"/>
                </a:cubicBezTo>
                <a:cubicBezTo>
                  <a:pt x="594595" y="5237824"/>
                  <a:pt x="592072" y="5260088"/>
                  <a:pt x="579120" y="5273040"/>
                </a:cubicBezTo>
                <a:cubicBezTo>
                  <a:pt x="540186" y="5311974"/>
                  <a:pt x="535519" y="5303520"/>
                  <a:pt x="487680" y="5303520"/>
                </a:cubicBezTo>
                <a:lnTo>
                  <a:pt x="167640" y="5303520"/>
                </a:lnTo>
                <a:lnTo>
                  <a:pt x="0" y="5315495"/>
                </a:lnTo>
                <a:lnTo>
                  <a:pt x="0" y="106680"/>
                </a:lnTo>
                <a:lnTo>
                  <a:pt x="762000" y="106680"/>
                </a:lnTo>
                <a:lnTo>
                  <a:pt x="838200" y="0"/>
                </a:lnTo>
                <a:close/>
              </a:path>
            </a:pathLst>
          </a:custGeom>
          <a:gradFill>
            <a:gsLst>
              <a:gs pos="0">
                <a:schemeClr val="accent2">
                  <a:lumMod val="60000"/>
                  <a:lumOff val="40000"/>
                </a:schemeClr>
              </a:gs>
              <a:gs pos="100000">
                <a:schemeClr val="bg1"/>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flipH="1">
            <a:off x="5151120" y="924560"/>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1781830" y="3911992"/>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0" y="8930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02920" y="-1071156"/>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bg1"/>
          </a:solidFill>
          <a:ln w="12700" cap="sq">
            <a:noFill/>
            <a:miter/>
          </a:ln>
          <a:effectLst>
            <a:outerShdw blurRad="177800" dist="38100" dir="5400000" algn="ctr" rotWithShape="0">
              <a:schemeClr val="accent2">
                <a:lumMod val="50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02920" y="-1116875"/>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0800000">
            <a:off x="2887941" y="34076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60120" y="4267200"/>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bg1"/>
          </a:solidFill>
          <a:ln w="12700" cap="sq">
            <a:noFill/>
            <a:miter/>
          </a:ln>
          <a:effectLst>
            <a:outerShdw blurRad="228600" dist="38100" dir="16200000"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75360" y="4331548"/>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568440" y="4831080"/>
            <a:ext cx="5105400" cy="1828800"/>
          </a:xfrm>
          <a:prstGeom prst="rect">
            <a:avLst/>
          </a:prstGeom>
          <a:noFill/>
          <a:ln cap="sq">
            <a:noFill/>
          </a:ln>
        </p:spPr>
        <p:txBody>
          <a:bodyPr vert="horz" wrap="square" lIns="0" tIns="0" rIns="0" bIns="0" rtlCol="0" anchor="t"/>
          <a:lstStyle/>
          <a:p>
            <a:pPr algn="r">
              <a:lnSpc>
                <a:spcPct val="120000"/>
              </a:lnSpc>
            </a:pPr>
            <a:r>
              <a:rPr kumimoji="1" lang="en-US" altLang="zh-CN" sz="11500">
                <a:ln w="12700">
                  <a:solidFill>
                    <a:srgbClr val="000000">
                      <a:alpha val="100000"/>
                    </a:srgbClr>
                  </a:solidFill>
                </a:ln>
                <a:noFill/>
                <a:latin typeface="YouSheBiaoTiHei"/>
                <a:ea typeface="YouSheBiaoTiHei"/>
                <a:cs typeface="YouSheBiaoTiHei"/>
              </a:rPr>
              <a:t>202X</a:t>
            </a:r>
            <a:endParaRPr kumimoji="1" lang="zh-CN" altLang="en-US"/>
          </a:p>
        </p:txBody>
      </p:sp>
      <p:sp>
        <p:nvSpPr>
          <p:cNvPr id="16" name="标题 1"/>
          <p:cNvSpPr txBox="1"/>
          <p:nvPr/>
        </p:nvSpPr>
        <p:spPr>
          <a:xfrm>
            <a:off x="556228" y="4756038"/>
            <a:ext cx="3850640" cy="609600"/>
          </a:xfrm>
          <a:prstGeom prst="roundRect">
            <a:avLst>
              <a:gd name="adj" fmla="val 50000"/>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4411948" y="4756638"/>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8100000">
            <a:off x="4493670" y="4869496"/>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736045" y="4863485"/>
            <a:ext cx="1782659" cy="369332"/>
          </a:xfrm>
          <a:prstGeom prst="rect">
            <a:avLst/>
          </a:prstGeom>
          <a:noFill/>
          <a:ln cap="sq">
            <a:noFill/>
          </a:ln>
        </p:spPr>
        <p:txBody>
          <a:bodyPr vert="horz" wrap="square" lIns="0" tIns="0" rIns="0" bIns="0" rtlCol="0" anchor="ctr"/>
          <a:lstStyle/>
          <a:p>
            <a:r>
              <a:rPr lang="en-US" altLang="zh-CN" sz="2400" b="1" dirty="0">
                <a:solidFill>
                  <a:schemeClr val="accent3">
                    <a:lumMod val="60000"/>
                    <a:lumOff val="40000"/>
                  </a:schemeClr>
                </a:solidFill>
                <a:latin typeface="Times New Roman" panose="02020603050405020304" pitchFamily="18" charset="0"/>
                <a:cs typeface="Times New Roman" panose="02020603050405020304" pitchFamily="18" charset="0"/>
              </a:rPr>
              <a:t>Speaker: Zheng </a:t>
            </a:r>
            <a:r>
              <a:rPr lang="en-US" altLang="zh-CN" sz="2400" b="1" dirty="0" err="1">
                <a:solidFill>
                  <a:schemeClr val="accent3">
                    <a:lumMod val="60000"/>
                    <a:lumOff val="40000"/>
                  </a:schemeClr>
                </a:solidFill>
                <a:latin typeface="Times New Roman" panose="02020603050405020304" pitchFamily="18" charset="0"/>
                <a:cs typeface="Times New Roman" panose="02020603050405020304" pitchFamily="18" charset="0"/>
              </a:rPr>
              <a:t>Kaiwu</a:t>
            </a:r>
            <a:endParaRPr lang="zh-CN" altLang="en-US" sz="2400" b="1"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
        <p:nvSpPr>
          <p:cNvPr id="20" name="标题 1"/>
          <p:cNvSpPr txBox="1"/>
          <p:nvPr/>
        </p:nvSpPr>
        <p:spPr>
          <a:xfrm>
            <a:off x="2466348" y="4831080"/>
            <a:ext cx="2086361" cy="369332"/>
          </a:xfrm>
          <a:prstGeom prst="rect">
            <a:avLst/>
          </a:prstGeom>
          <a:noFill/>
          <a:ln cap="sq">
            <a:noFill/>
          </a:ln>
        </p:spPr>
        <p:txBody>
          <a:bodyPr vert="horz" wrap="square" lIns="0" tIns="0" rIns="0" bIns="0" rtlCol="0" anchor="ctr"/>
          <a:lstStyle/>
          <a:p>
            <a:r>
              <a:rPr lang="en-US" altLang="zh-CN" sz="2400" b="1" dirty="0">
                <a:solidFill>
                  <a:schemeClr val="bg1"/>
                </a:solidFill>
                <a:latin typeface="Times New Roman" panose="02020603050405020304" pitchFamily="18" charset="0"/>
                <a:cs typeface="Times New Roman" panose="02020603050405020304" pitchFamily="18" charset="0"/>
              </a:rPr>
              <a:t>TIME: 2025</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标题 1"/>
          <p:cNvSpPr txBox="1"/>
          <p:nvPr/>
        </p:nvSpPr>
        <p:spPr>
          <a:xfrm rot="20817191">
            <a:off x="5386471" y="618306"/>
            <a:ext cx="7940233" cy="5023413"/>
          </a:xfrm>
          <a:prstGeom prst="arc">
            <a:avLst>
              <a:gd name="adj1" fmla="val 10153100"/>
              <a:gd name="adj2" fmla="val 13078768"/>
            </a:avLst>
          </a:prstGeom>
          <a:noFill/>
          <a:ln w="28575" cap="sq">
            <a:solidFill>
              <a:schemeClr val="tx1"/>
            </a:solid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20848841">
            <a:off x="4213183" y="1511661"/>
            <a:ext cx="7940233" cy="4414752"/>
          </a:xfrm>
          <a:prstGeom prst="arc">
            <a:avLst>
              <a:gd name="adj1" fmla="val 20586834"/>
              <a:gd name="adj2" fmla="val 2180317"/>
            </a:avLst>
          </a:prstGeom>
          <a:noFill/>
          <a:ln w="28575"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2700000">
            <a:off x="6449319" y="156564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rot="13948076">
            <a:off x="10699370" y="4831697"/>
            <a:ext cx="194157" cy="302824"/>
          </a:xfrm>
          <a:custGeom>
            <a:avLst/>
            <a:gdLst>
              <a:gd name="connsiteX0" fmla="*/ 99773 w 194157"/>
              <a:gd name="connsiteY0" fmla="*/ 0 h 302824"/>
              <a:gd name="connsiteX1" fmla="*/ 194157 w 194157"/>
              <a:gd name="connsiteY1" fmla="*/ 162732 h 302824"/>
              <a:gd name="connsiteX2" fmla="*/ 107515 w 194157"/>
              <a:gd name="connsiteY2" fmla="*/ 162732 h 302824"/>
              <a:gd name="connsiteX3" fmla="*/ 188769 w 194157"/>
              <a:gd name="connsiteY3" fmla="*/ 302824 h 302824"/>
              <a:gd name="connsiteX4" fmla="*/ 0 w 194157"/>
              <a:gd name="connsiteY4" fmla="*/ 302824 h 302824"/>
              <a:gd name="connsiteX5" fmla="*/ 81253 w 194157"/>
              <a:gd name="connsiteY5" fmla="*/ 162732 h 302824"/>
              <a:gd name="connsiteX6" fmla="*/ 5388 w 194157"/>
              <a:gd name="connsiteY6" fmla="*/ 162732 h 302824"/>
            </a:gdLst>
            <a:ahLst/>
            <a:cxnLst/>
            <a:rect l="l" t="t" r="r" b="b"/>
            <a:pathLst>
              <a:path w="194157" h="302824">
                <a:moveTo>
                  <a:pt x="99773" y="0"/>
                </a:moveTo>
                <a:lnTo>
                  <a:pt x="194157" y="162732"/>
                </a:lnTo>
                <a:lnTo>
                  <a:pt x="107515" y="162732"/>
                </a:lnTo>
                <a:lnTo>
                  <a:pt x="188769" y="302824"/>
                </a:lnTo>
                <a:lnTo>
                  <a:pt x="0" y="302824"/>
                </a:lnTo>
                <a:lnTo>
                  <a:pt x="81253"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rot="19405467">
            <a:off x="5758408" y="461110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rot="7989345">
            <a:off x="11262427" y="175741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327628" y="521900"/>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8" name="标题 1"/>
          <p:cNvSpPr txBox="1"/>
          <p:nvPr/>
        </p:nvSpPr>
        <p:spPr>
          <a:xfrm rot="18900000">
            <a:off x="384586" y="627138"/>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flipH="1">
            <a:off x="9748667" y="402287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2" name="标题 1"/>
          <p:cNvSpPr txBox="1"/>
          <p:nvPr/>
        </p:nvSpPr>
        <p:spPr>
          <a:xfrm flipH="1">
            <a:off x="10451606" y="3753244"/>
            <a:ext cx="440170" cy="439360"/>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flipH="1">
            <a:off x="6712982" y="2572519"/>
            <a:ext cx="324426" cy="323828"/>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4" name="标题 1"/>
          <p:cNvSpPr txBox="1"/>
          <p:nvPr/>
        </p:nvSpPr>
        <p:spPr>
          <a:xfrm>
            <a:off x="14474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5" name="标题 1"/>
          <p:cNvSpPr txBox="1"/>
          <p:nvPr/>
        </p:nvSpPr>
        <p:spPr>
          <a:xfrm rot="5400000">
            <a:off x="129237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6" name="标题 1"/>
          <p:cNvSpPr txBox="1"/>
          <p:nvPr/>
        </p:nvSpPr>
        <p:spPr>
          <a:xfrm>
            <a:off x="153666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7" name="标题 1"/>
          <p:cNvSpPr txBox="1"/>
          <p:nvPr/>
        </p:nvSpPr>
        <p:spPr>
          <a:xfrm rot="5400000">
            <a:off x="268429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8" name="标题 1"/>
          <p:cNvSpPr txBox="1"/>
          <p:nvPr/>
        </p:nvSpPr>
        <p:spPr>
          <a:xfrm>
            <a:off x="291109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9" name="标题 1"/>
          <p:cNvSpPr txBox="1"/>
          <p:nvPr/>
        </p:nvSpPr>
        <p:spPr>
          <a:xfrm rot="5400000">
            <a:off x="405872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0" name="标题 1"/>
          <p:cNvSpPr txBox="1"/>
          <p:nvPr/>
        </p:nvSpPr>
        <p:spPr>
          <a:xfrm>
            <a:off x="430301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1" name="标题 1"/>
          <p:cNvSpPr txBox="1"/>
          <p:nvPr/>
        </p:nvSpPr>
        <p:spPr>
          <a:xfrm rot="5400000">
            <a:off x="545064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2" name="标题 1"/>
          <p:cNvSpPr txBox="1"/>
          <p:nvPr/>
        </p:nvSpPr>
        <p:spPr>
          <a:xfrm>
            <a:off x="567744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3" name="标题 1"/>
          <p:cNvSpPr txBox="1"/>
          <p:nvPr/>
        </p:nvSpPr>
        <p:spPr>
          <a:xfrm rot="5400000">
            <a:off x="682507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4" name="标题 1"/>
          <p:cNvSpPr txBox="1"/>
          <p:nvPr/>
        </p:nvSpPr>
        <p:spPr>
          <a:xfrm>
            <a:off x="706936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5" name="标题 1"/>
          <p:cNvSpPr txBox="1"/>
          <p:nvPr/>
        </p:nvSpPr>
        <p:spPr>
          <a:xfrm rot="5400000">
            <a:off x="821699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6" name="标题 1"/>
          <p:cNvSpPr txBox="1"/>
          <p:nvPr/>
        </p:nvSpPr>
        <p:spPr>
          <a:xfrm>
            <a:off x="844379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7" name="标题 1"/>
          <p:cNvSpPr txBox="1"/>
          <p:nvPr/>
        </p:nvSpPr>
        <p:spPr>
          <a:xfrm rot="5400000">
            <a:off x="959142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8" name="标题 1"/>
          <p:cNvSpPr txBox="1"/>
          <p:nvPr/>
        </p:nvSpPr>
        <p:spPr>
          <a:xfrm>
            <a:off x="983571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9" name="标题 1"/>
          <p:cNvSpPr txBox="1"/>
          <p:nvPr/>
        </p:nvSpPr>
        <p:spPr>
          <a:xfrm rot="5400000">
            <a:off x="1098334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50" name="标题 1"/>
          <p:cNvSpPr txBox="1"/>
          <p:nvPr/>
        </p:nvSpPr>
        <p:spPr>
          <a:xfrm>
            <a:off x="11213104"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51" name="标题 1"/>
          <p:cNvSpPr txBox="1"/>
          <p:nvPr/>
        </p:nvSpPr>
        <p:spPr>
          <a:xfrm rot="5400000">
            <a:off x="12360734"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52" name="标题 1"/>
          <p:cNvSpPr txBox="1"/>
          <p:nvPr/>
        </p:nvSpPr>
        <p:spPr>
          <a:xfrm>
            <a:off x="556227" y="1706880"/>
            <a:ext cx="5158773" cy="2899844"/>
          </a:xfrm>
          <a:prstGeom prst="rect">
            <a:avLst/>
          </a:prstGeom>
          <a:noFill/>
          <a:ln>
            <a:noFill/>
          </a:ln>
        </p:spPr>
        <p:txBody>
          <a:bodyPr vert="horz" wrap="square" lIns="0" tIns="0" rIns="0" bIns="0" rtlCol="0" anchor="ctr"/>
          <a:lstStyle/>
          <a:p>
            <a:pPr algn="l">
              <a:lnSpc>
                <a:spcPct val="100000"/>
              </a:lnSpc>
            </a:pPr>
            <a:r>
              <a:rPr kumimoji="1" lang="en-US" altLang="zh-CN" sz="5200" dirty="0">
                <a:ln w="12700">
                  <a:noFill/>
                </a:ln>
                <a:solidFill>
                  <a:srgbClr val="000000">
                    <a:alpha val="100000"/>
                  </a:srgbClr>
                </a:solidFill>
                <a:latin typeface="YouSheBiaoTiHei"/>
                <a:ea typeface="YouSheBiaoTiHei"/>
              </a:rPr>
              <a:t>Thank </a:t>
            </a:r>
            <a:endParaRPr kumimoji="1" lang="zh-CN" altLang="en-US" dirty="0"/>
          </a:p>
        </p:txBody>
      </p:sp>
      <p:sp>
        <p:nvSpPr>
          <p:cNvPr id="53" name="标题 1"/>
          <p:cNvSpPr txBox="1"/>
          <p:nvPr/>
        </p:nvSpPr>
        <p:spPr>
          <a:xfrm flipH="1">
            <a:off x="281384" y="133735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4" name="标题 1"/>
          <p:cNvSpPr txBox="1"/>
          <p:nvPr/>
        </p:nvSpPr>
        <p:spPr>
          <a:xfrm flipH="1">
            <a:off x="5013197" y="4359479"/>
            <a:ext cx="431730" cy="4309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59" name="图片 58" descr="615a0920e5502105153c38c1098e8c9a">
            <a:extLst>
              <a:ext uri="{FF2B5EF4-FFF2-40B4-BE49-F238E27FC236}">
                <a16:creationId xmlns:a16="http://schemas.microsoft.com/office/drawing/2014/main" id="{7631F0C2-5805-0313-C92A-E4A59A61F0AF}"/>
              </a:ext>
            </a:extLst>
          </p:cNvPr>
          <p:cNvPicPr>
            <a:picLocks noChangeAspect="1"/>
          </p:cNvPicPr>
          <p:nvPr/>
        </p:nvPicPr>
        <p:blipFill>
          <a:blip r:embed="rId2" cstate="email">
            <a:extLst>
              <a:ext uri="{28A0092B-C50C-407E-A947-70E740481C1C}">
                <a14:useLocalDpi xmlns:a14="http://schemas.microsoft.com/office/drawing/2010/main"/>
              </a:ext>
            </a:extLst>
          </a:blip>
          <a:srcRect t="6335" b="5700"/>
          <a:stretch>
            <a:fillRect/>
          </a:stretch>
        </p:blipFill>
        <p:spPr>
          <a:xfrm>
            <a:off x="6432166" y="983703"/>
            <a:ext cx="4965087" cy="4367826"/>
          </a:xfrm>
          <a:prstGeom prst="rect">
            <a:avLst/>
          </a:prstGeom>
        </p:spPr>
      </p:pic>
      <p:sp>
        <p:nvSpPr>
          <p:cNvPr id="60" name="文本框 59">
            <a:extLst>
              <a:ext uri="{FF2B5EF4-FFF2-40B4-BE49-F238E27FC236}">
                <a16:creationId xmlns:a16="http://schemas.microsoft.com/office/drawing/2014/main" id="{0CF8E9FD-D485-DFCA-3321-0D8F10198E15}"/>
              </a:ext>
            </a:extLst>
          </p:cNvPr>
          <p:cNvSpPr txBox="1"/>
          <p:nvPr/>
        </p:nvSpPr>
        <p:spPr>
          <a:xfrm>
            <a:off x="2626360" y="2708913"/>
            <a:ext cx="2447974" cy="923330"/>
          </a:xfrm>
          <a:prstGeom prst="rect">
            <a:avLst/>
          </a:prstGeom>
          <a:noFill/>
        </p:spPr>
        <p:txBody>
          <a:bodyPr wrap="square" rtlCol="0">
            <a:spAutoFit/>
          </a:bodyPr>
          <a:lstStyle/>
          <a:p>
            <a:r>
              <a:rPr lang="en-US" altLang="zh-CN" sz="5400" b="1" dirty="0">
                <a:latin typeface="YouSheBiaoTiHei" panose="02010600030101010101" charset="-122"/>
                <a:ea typeface="YouSheBiaoTiHei" panose="02010600030101010101" charset="-122"/>
              </a:rPr>
              <a:t>Yyou</a:t>
            </a:r>
            <a:endParaRPr lang="zh-CN" altLang="en-US" sz="5400" b="1" dirty="0">
              <a:latin typeface="YouSheBiaoTiHei" panose="02010600030101010101" charset="-122"/>
              <a:ea typeface="YouSheBiaoTiHei" panose="02010600030101010101" charset="-122"/>
            </a:endParaRPr>
          </a:p>
        </p:txBody>
      </p:sp>
      <p:pic>
        <p:nvPicPr>
          <p:cNvPr id="61" name="图片 60">
            <a:extLst>
              <a:ext uri="{FF2B5EF4-FFF2-40B4-BE49-F238E27FC236}">
                <a16:creationId xmlns:a16="http://schemas.microsoft.com/office/drawing/2014/main" id="{AF5024AF-E59B-75E9-BA94-68EA3C98BF78}"/>
              </a:ext>
            </a:extLst>
          </p:cNvPr>
          <p:cNvPicPr>
            <a:picLocks noChangeAspect="1"/>
          </p:cNvPicPr>
          <p:nvPr/>
        </p:nvPicPr>
        <p:blipFill>
          <a:blip r:embed="rId3">
            <a:extLst>
              <a:ext uri="{28A0092B-C50C-407E-A947-70E740481C1C}">
                <a14:useLocalDpi xmlns:a14="http://schemas.microsoft.com/office/drawing/2010/main" val="0"/>
              </a:ext>
            </a:extLst>
          </a:blip>
          <a:srcRect r="43723"/>
          <a:stretch/>
        </p:blipFill>
        <p:spPr>
          <a:xfrm>
            <a:off x="1101603" y="1235861"/>
            <a:ext cx="3458394" cy="745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18605"/>
            <a:ext cx="12192000" cy="5315495"/>
          </a:xfrm>
          <a:custGeom>
            <a:avLst/>
            <a:gdLst>
              <a:gd name="connsiteX0" fmla="*/ 838200 w 12192000"/>
              <a:gd name="connsiteY0" fmla="*/ 0 h 5315495"/>
              <a:gd name="connsiteX1" fmla="*/ 944880 w 12192000"/>
              <a:gd name="connsiteY1" fmla="*/ 137160 h 5315495"/>
              <a:gd name="connsiteX2" fmla="*/ 3352800 w 12192000"/>
              <a:gd name="connsiteY2" fmla="*/ 259080 h 5315495"/>
              <a:gd name="connsiteX3" fmla="*/ 3794760 w 12192000"/>
              <a:gd name="connsiteY3" fmla="*/ 137160 h 5315495"/>
              <a:gd name="connsiteX4" fmla="*/ 4145280 w 12192000"/>
              <a:gd name="connsiteY4" fmla="*/ 198120 h 5315495"/>
              <a:gd name="connsiteX5" fmla="*/ 4267200 w 12192000"/>
              <a:gd name="connsiteY5" fmla="*/ 259080 h 5315495"/>
              <a:gd name="connsiteX6" fmla="*/ 4389120 w 12192000"/>
              <a:gd name="connsiteY6" fmla="*/ 152400 h 5315495"/>
              <a:gd name="connsiteX7" fmla="*/ 4785360 w 12192000"/>
              <a:gd name="connsiteY7" fmla="*/ 60960 h 5315495"/>
              <a:gd name="connsiteX8" fmla="*/ 5166360 w 12192000"/>
              <a:gd name="connsiteY8" fmla="*/ 167640 h 5315495"/>
              <a:gd name="connsiteX9" fmla="*/ 6126480 w 12192000"/>
              <a:gd name="connsiteY9" fmla="*/ 243840 h 5315495"/>
              <a:gd name="connsiteX10" fmla="*/ 6614160 w 12192000"/>
              <a:gd name="connsiteY10" fmla="*/ 91440 h 5315495"/>
              <a:gd name="connsiteX11" fmla="*/ 7162800 w 12192000"/>
              <a:gd name="connsiteY11" fmla="*/ 167640 h 5315495"/>
              <a:gd name="connsiteX12" fmla="*/ 8122920 w 12192000"/>
              <a:gd name="connsiteY12" fmla="*/ 243840 h 5315495"/>
              <a:gd name="connsiteX13" fmla="*/ 8275320 w 12192000"/>
              <a:gd name="connsiteY13" fmla="*/ 274320 h 5315495"/>
              <a:gd name="connsiteX14" fmla="*/ 9585960 w 12192000"/>
              <a:gd name="connsiteY14" fmla="*/ 259080 h 5315495"/>
              <a:gd name="connsiteX15" fmla="*/ 9768840 w 12192000"/>
              <a:gd name="connsiteY15" fmla="*/ 350520 h 5315495"/>
              <a:gd name="connsiteX16" fmla="*/ 10210800 w 12192000"/>
              <a:gd name="connsiteY16" fmla="*/ 441960 h 5315495"/>
              <a:gd name="connsiteX17" fmla="*/ 10469880 w 12192000"/>
              <a:gd name="connsiteY17" fmla="*/ 731520 h 5315495"/>
              <a:gd name="connsiteX18" fmla="*/ 10561320 w 12192000"/>
              <a:gd name="connsiteY18" fmla="*/ 746760 h 5315495"/>
              <a:gd name="connsiteX19" fmla="*/ 11628120 w 12192000"/>
              <a:gd name="connsiteY19" fmla="*/ 853440 h 5315495"/>
              <a:gd name="connsiteX20" fmla="*/ 11887200 w 12192000"/>
              <a:gd name="connsiteY20" fmla="*/ 792480 h 5315495"/>
              <a:gd name="connsiteX21" fmla="*/ 12192000 w 12192000"/>
              <a:gd name="connsiteY21" fmla="*/ 939235 h 5315495"/>
              <a:gd name="connsiteX22" fmla="*/ 12192000 w 12192000"/>
              <a:gd name="connsiteY22" fmla="*/ 3797531 h 5315495"/>
              <a:gd name="connsiteX23" fmla="*/ 11795760 w 12192000"/>
              <a:gd name="connsiteY23" fmla="*/ 3977640 h 5315495"/>
              <a:gd name="connsiteX24" fmla="*/ 11506200 w 12192000"/>
              <a:gd name="connsiteY24" fmla="*/ 3962400 h 5315495"/>
              <a:gd name="connsiteX25" fmla="*/ 11490960 w 12192000"/>
              <a:gd name="connsiteY25" fmla="*/ 4053840 h 5315495"/>
              <a:gd name="connsiteX26" fmla="*/ 11049000 w 12192000"/>
              <a:gd name="connsiteY26" fmla="*/ 4358640 h 5315495"/>
              <a:gd name="connsiteX27" fmla="*/ 10652760 w 12192000"/>
              <a:gd name="connsiteY27" fmla="*/ 4328160 h 5315495"/>
              <a:gd name="connsiteX28" fmla="*/ 6096000 w 12192000"/>
              <a:gd name="connsiteY28" fmla="*/ 4526280 h 5315495"/>
              <a:gd name="connsiteX29" fmla="*/ 5852160 w 12192000"/>
              <a:gd name="connsiteY29" fmla="*/ 4587240 h 5315495"/>
              <a:gd name="connsiteX30" fmla="*/ 5394960 w 12192000"/>
              <a:gd name="connsiteY30" fmla="*/ 4556760 h 5315495"/>
              <a:gd name="connsiteX31" fmla="*/ 4983480 w 12192000"/>
              <a:gd name="connsiteY31" fmla="*/ 4724400 h 5315495"/>
              <a:gd name="connsiteX32" fmla="*/ 4526280 w 12192000"/>
              <a:gd name="connsiteY32" fmla="*/ 4800600 h 5315495"/>
              <a:gd name="connsiteX33" fmla="*/ 4160520 w 12192000"/>
              <a:gd name="connsiteY33" fmla="*/ 4846320 h 5315495"/>
              <a:gd name="connsiteX34" fmla="*/ 3840480 w 12192000"/>
              <a:gd name="connsiteY34" fmla="*/ 4861560 h 5315495"/>
              <a:gd name="connsiteX35" fmla="*/ 3794760 w 12192000"/>
              <a:gd name="connsiteY35" fmla="*/ 4754880 h 5315495"/>
              <a:gd name="connsiteX36" fmla="*/ 3642360 w 12192000"/>
              <a:gd name="connsiteY36" fmla="*/ 4953000 h 5315495"/>
              <a:gd name="connsiteX37" fmla="*/ 3535680 w 12192000"/>
              <a:gd name="connsiteY37" fmla="*/ 4800600 h 5315495"/>
              <a:gd name="connsiteX38" fmla="*/ 3520440 w 12192000"/>
              <a:gd name="connsiteY38" fmla="*/ 4876800 h 5315495"/>
              <a:gd name="connsiteX39" fmla="*/ 3291840 w 12192000"/>
              <a:gd name="connsiteY39" fmla="*/ 4922520 h 5315495"/>
              <a:gd name="connsiteX40" fmla="*/ 2987040 w 12192000"/>
              <a:gd name="connsiteY40" fmla="*/ 4937760 h 5315495"/>
              <a:gd name="connsiteX41" fmla="*/ 2590800 w 12192000"/>
              <a:gd name="connsiteY41" fmla="*/ 5090160 h 5315495"/>
              <a:gd name="connsiteX42" fmla="*/ 2026920 w 12192000"/>
              <a:gd name="connsiteY42" fmla="*/ 5120640 h 5315495"/>
              <a:gd name="connsiteX43" fmla="*/ 1874520 w 12192000"/>
              <a:gd name="connsiteY43" fmla="*/ 5135880 h 5315495"/>
              <a:gd name="connsiteX44" fmla="*/ 1508760 w 12192000"/>
              <a:gd name="connsiteY44" fmla="*/ 5166360 h 5315495"/>
              <a:gd name="connsiteX45" fmla="*/ 1463040 w 12192000"/>
              <a:gd name="connsiteY45" fmla="*/ 5090160 h 5315495"/>
              <a:gd name="connsiteX46" fmla="*/ 1295400 w 12192000"/>
              <a:gd name="connsiteY46" fmla="*/ 5166360 h 5315495"/>
              <a:gd name="connsiteX47" fmla="*/ 1097280 w 12192000"/>
              <a:gd name="connsiteY47" fmla="*/ 5212080 h 5315495"/>
              <a:gd name="connsiteX48" fmla="*/ 960120 w 12192000"/>
              <a:gd name="connsiteY48" fmla="*/ 5227320 h 5315495"/>
              <a:gd name="connsiteX49" fmla="*/ 762000 w 12192000"/>
              <a:gd name="connsiteY49" fmla="*/ 5227320 h 5315495"/>
              <a:gd name="connsiteX50" fmla="*/ 731520 w 12192000"/>
              <a:gd name="connsiteY50" fmla="*/ 5166360 h 5315495"/>
              <a:gd name="connsiteX51" fmla="*/ 609600 w 12192000"/>
              <a:gd name="connsiteY51" fmla="*/ 5227320 h 5315495"/>
              <a:gd name="connsiteX52" fmla="*/ 579120 w 12192000"/>
              <a:gd name="connsiteY52" fmla="*/ 5273040 h 5315495"/>
              <a:gd name="connsiteX53" fmla="*/ 487680 w 12192000"/>
              <a:gd name="connsiteY53" fmla="*/ 5303520 h 5315495"/>
              <a:gd name="connsiteX54" fmla="*/ 167640 w 12192000"/>
              <a:gd name="connsiteY54" fmla="*/ 5303520 h 5315495"/>
              <a:gd name="connsiteX55" fmla="*/ 0 w 12192000"/>
              <a:gd name="connsiteY55" fmla="*/ 5315495 h 5315495"/>
              <a:gd name="connsiteX56" fmla="*/ 0 w 12192000"/>
              <a:gd name="connsiteY56" fmla="*/ 106680 h 5315495"/>
              <a:gd name="connsiteX57" fmla="*/ 762000 w 12192000"/>
              <a:gd name="connsiteY57" fmla="*/ 106680 h 5315495"/>
              <a:gd name="connsiteX58" fmla="*/ 838200 w 12192000"/>
              <a:gd name="connsiteY58" fmla="*/ 0 h 5315495"/>
            </a:gdLst>
            <a:ahLst/>
            <a:cxnLst/>
            <a:rect l="l" t="t" r="r" b="b"/>
            <a:pathLst>
              <a:path w="12192000" h="5315495">
                <a:moveTo>
                  <a:pt x="838200" y="0"/>
                </a:moveTo>
                <a:lnTo>
                  <a:pt x="944880" y="137160"/>
                </a:lnTo>
                <a:lnTo>
                  <a:pt x="3352800" y="259080"/>
                </a:lnTo>
                <a:lnTo>
                  <a:pt x="3794760" y="137160"/>
                </a:lnTo>
                <a:lnTo>
                  <a:pt x="4145280" y="198120"/>
                </a:lnTo>
                <a:lnTo>
                  <a:pt x="4267200" y="259080"/>
                </a:lnTo>
                <a:lnTo>
                  <a:pt x="4389120" y="152400"/>
                </a:lnTo>
                <a:lnTo>
                  <a:pt x="4785360" y="60960"/>
                </a:lnTo>
                <a:lnTo>
                  <a:pt x="5166360" y="167640"/>
                </a:lnTo>
                <a:lnTo>
                  <a:pt x="6126480" y="243840"/>
                </a:lnTo>
                <a:lnTo>
                  <a:pt x="6614160" y="91440"/>
                </a:lnTo>
                <a:lnTo>
                  <a:pt x="7162800" y="167640"/>
                </a:lnTo>
                <a:lnTo>
                  <a:pt x="8122920" y="243840"/>
                </a:lnTo>
                <a:lnTo>
                  <a:pt x="8275320" y="274320"/>
                </a:lnTo>
                <a:lnTo>
                  <a:pt x="9585960" y="259080"/>
                </a:lnTo>
                <a:lnTo>
                  <a:pt x="9768840" y="350520"/>
                </a:lnTo>
                <a:lnTo>
                  <a:pt x="10210800" y="441960"/>
                </a:lnTo>
                <a:cubicBezTo>
                  <a:pt x="10265245" y="512739"/>
                  <a:pt x="10371055" y="678306"/>
                  <a:pt x="10469880" y="731520"/>
                </a:cubicBezTo>
                <a:cubicBezTo>
                  <a:pt x="10497087" y="746170"/>
                  <a:pt x="10530840" y="741680"/>
                  <a:pt x="10561320" y="746760"/>
                </a:cubicBezTo>
                <a:lnTo>
                  <a:pt x="11628120" y="853440"/>
                </a:lnTo>
                <a:lnTo>
                  <a:pt x="11887200" y="792480"/>
                </a:lnTo>
                <a:lnTo>
                  <a:pt x="12192000" y="939235"/>
                </a:lnTo>
                <a:lnTo>
                  <a:pt x="12192000" y="3797531"/>
                </a:lnTo>
                <a:lnTo>
                  <a:pt x="11795760" y="3977640"/>
                </a:lnTo>
                <a:lnTo>
                  <a:pt x="11506200" y="3962400"/>
                </a:lnTo>
                <a:lnTo>
                  <a:pt x="11490960" y="4053840"/>
                </a:lnTo>
                <a:lnTo>
                  <a:pt x="11049000" y="4358640"/>
                </a:lnTo>
                <a:lnTo>
                  <a:pt x="10652760" y="4328160"/>
                </a:lnTo>
                <a:lnTo>
                  <a:pt x="6096000" y="4526280"/>
                </a:lnTo>
                <a:lnTo>
                  <a:pt x="5852160" y="4587240"/>
                </a:lnTo>
                <a:lnTo>
                  <a:pt x="5394960" y="4556760"/>
                </a:lnTo>
                <a:lnTo>
                  <a:pt x="4983480" y="4724400"/>
                </a:lnTo>
                <a:lnTo>
                  <a:pt x="4526280" y="4800600"/>
                </a:lnTo>
                <a:lnTo>
                  <a:pt x="4160520" y="4846320"/>
                </a:lnTo>
                <a:lnTo>
                  <a:pt x="3840480" y="4861560"/>
                </a:lnTo>
                <a:lnTo>
                  <a:pt x="3794760" y="4754880"/>
                </a:lnTo>
                <a:lnTo>
                  <a:pt x="3642360" y="4953000"/>
                </a:lnTo>
                <a:lnTo>
                  <a:pt x="3535680" y="4800600"/>
                </a:lnTo>
                <a:lnTo>
                  <a:pt x="3520440" y="4876800"/>
                </a:lnTo>
                <a:lnTo>
                  <a:pt x="3291840" y="4922520"/>
                </a:lnTo>
                <a:lnTo>
                  <a:pt x="2987040" y="4937760"/>
                </a:lnTo>
                <a:lnTo>
                  <a:pt x="2590800" y="5090160"/>
                </a:lnTo>
                <a:lnTo>
                  <a:pt x="2026920" y="5120640"/>
                </a:lnTo>
                <a:cubicBezTo>
                  <a:pt x="1884711" y="5136441"/>
                  <a:pt x="1935761" y="5135880"/>
                  <a:pt x="1874520" y="5135880"/>
                </a:cubicBezTo>
                <a:lnTo>
                  <a:pt x="1508760" y="5166360"/>
                </a:lnTo>
                <a:lnTo>
                  <a:pt x="1463040" y="5090160"/>
                </a:lnTo>
                <a:lnTo>
                  <a:pt x="1295400" y="5166360"/>
                </a:lnTo>
                <a:lnTo>
                  <a:pt x="1097280" y="5212080"/>
                </a:lnTo>
                <a:lnTo>
                  <a:pt x="960120" y="5227320"/>
                </a:lnTo>
                <a:lnTo>
                  <a:pt x="762000" y="5227320"/>
                </a:lnTo>
                <a:lnTo>
                  <a:pt x="731520" y="5166360"/>
                </a:lnTo>
                <a:cubicBezTo>
                  <a:pt x="690880" y="5186680"/>
                  <a:pt x="646823" y="5201264"/>
                  <a:pt x="609600" y="5227320"/>
                </a:cubicBezTo>
                <a:cubicBezTo>
                  <a:pt x="594595" y="5237824"/>
                  <a:pt x="592072" y="5260088"/>
                  <a:pt x="579120" y="5273040"/>
                </a:cubicBezTo>
                <a:cubicBezTo>
                  <a:pt x="540186" y="5311974"/>
                  <a:pt x="535519" y="5303520"/>
                  <a:pt x="487680" y="5303520"/>
                </a:cubicBezTo>
                <a:lnTo>
                  <a:pt x="167640" y="5303520"/>
                </a:lnTo>
                <a:lnTo>
                  <a:pt x="0" y="5315495"/>
                </a:lnTo>
                <a:lnTo>
                  <a:pt x="0" y="106680"/>
                </a:lnTo>
                <a:lnTo>
                  <a:pt x="762000" y="106680"/>
                </a:lnTo>
                <a:lnTo>
                  <a:pt x="838200" y="0"/>
                </a:lnTo>
                <a:close/>
              </a:path>
            </a:pathLst>
          </a:custGeom>
          <a:gradFill>
            <a:gsLst>
              <a:gs pos="0">
                <a:schemeClr val="accent2">
                  <a:lumMod val="60000"/>
                  <a:lumOff val="40000"/>
                </a:schemeClr>
              </a:gs>
              <a:gs pos="100000">
                <a:schemeClr val="bg1"/>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flipH="1">
            <a:off x="5151120" y="924560"/>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1781830" y="3911992"/>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0" y="8930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02920" y="-1071156"/>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bg1"/>
          </a:solidFill>
          <a:ln w="12700" cap="sq">
            <a:noFill/>
            <a:miter/>
          </a:ln>
          <a:effectLst>
            <a:outerShdw blurRad="177800" dist="38100" dir="5400000" algn="ctr" rotWithShape="0">
              <a:schemeClr val="accent2">
                <a:lumMod val="50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02920" y="-1116875"/>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0800000">
            <a:off x="2887941" y="34076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337175" y="0"/>
            <a:ext cx="6854825" cy="790575"/>
          </a:xfrm>
          <a:custGeom>
            <a:avLst/>
            <a:gdLst>
              <a:gd name="connsiteX0" fmla="*/ 5483225 w 6854825"/>
              <a:gd name="connsiteY0" fmla="*/ 396240 h 790575"/>
              <a:gd name="connsiteX1" fmla="*/ 6169025 w 6854825"/>
              <a:gd name="connsiteY1" fmla="*/ 396240 h 790575"/>
              <a:gd name="connsiteX2" fmla="*/ 6169025 w 6854825"/>
              <a:gd name="connsiteY2" fmla="*/ 592455 h 790575"/>
              <a:gd name="connsiteX3" fmla="*/ 6854825 w 6854825"/>
              <a:gd name="connsiteY3" fmla="*/ 592455 h 790575"/>
              <a:gd name="connsiteX4" fmla="*/ 6854825 w 6854825"/>
              <a:gd name="connsiteY4" fmla="*/ 790575 h 790575"/>
              <a:gd name="connsiteX5" fmla="*/ 6169025 w 6854825"/>
              <a:gd name="connsiteY5" fmla="*/ 790575 h 790575"/>
              <a:gd name="connsiteX6" fmla="*/ 6169025 w 6854825"/>
              <a:gd name="connsiteY6" fmla="*/ 594360 h 790575"/>
              <a:gd name="connsiteX7" fmla="*/ 5483225 w 6854825"/>
              <a:gd name="connsiteY7" fmla="*/ 594360 h 790575"/>
              <a:gd name="connsiteX8" fmla="*/ 2734946 w 6854825"/>
              <a:gd name="connsiteY8" fmla="*/ 396240 h 790575"/>
              <a:gd name="connsiteX9" fmla="*/ 3420746 w 6854825"/>
              <a:gd name="connsiteY9" fmla="*/ 396240 h 790575"/>
              <a:gd name="connsiteX10" fmla="*/ 3420746 w 6854825"/>
              <a:gd name="connsiteY10" fmla="*/ 592455 h 790575"/>
              <a:gd name="connsiteX11" fmla="*/ 4106545 w 6854825"/>
              <a:gd name="connsiteY11" fmla="*/ 592455 h 790575"/>
              <a:gd name="connsiteX12" fmla="*/ 4106545 w 6854825"/>
              <a:gd name="connsiteY12" fmla="*/ 396240 h 790575"/>
              <a:gd name="connsiteX13" fmla="*/ 4792345 w 6854825"/>
              <a:gd name="connsiteY13" fmla="*/ 396240 h 790575"/>
              <a:gd name="connsiteX14" fmla="*/ 4792345 w 6854825"/>
              <a:gd name="connsiteY14" fmla="*/ 592455 h 790575"/>
              <a:gd name="connsiteX15" fmla="*/ 5478145 w 6854825"/>
              <a:gd name="connsiteY15" fmla="*/ 592455 h 790575"/>
              <a:gd name="connsiteX16" fmla="*/ 5478145 w 6854825"/>
              <a:gd name="connsiteY16" fmla="*/ 790575 h 790575"/>
              <a:gd name="connsiteX17" fmla="*/ 4792345 w 6854825"/>
              <a:gd name="connsiteY17" fmla="*/ 790575 h 790575"/>
              <a:gd name="connsiteX18" fmla="*/ 4792345 w 6854825"/>
              <a:gd name="connsiteY18" fmla="*/ 594360 h 790575"/>
              <a:gd name="connsiteX19" fmla="*/ 4106545 w 6854825"/>
              <a:gd name="connsiteY19" fmla="*/ 594360 h 790575"/>
              <a:gd name="connsiteX20" fmla="*/ 4106545 w 6854825"/>
              <a:gd name="connsiteY20" fmla="*/ 790575 h 790575"/>
              <a:gd name="connsiteX21" fmla="*/ 3420745 w 6854825"/>
              <a:gd name="connsiteY21" fmla="*/ 790575 h 790575"/>
              <a:gd name="connsiteX22" fmla="*/ 3420745 w 6854825"/>
              <a:gd name="connsiteY22" fmla="*/ 594360 h 790575"/>
              <a:gd name="connsiteX23" fmla="*/ 2734946 w 6854825"/>
              <a:gd name="connsiteY23" fmla="*/ 594360 h 790575"/>
              <a:gd name="connsiteX24" fmla="*/ 5483225 w 6854825"/>
              <a:gd name="connsiteY24" fmla="*/ 0 h 790575"/>
              <a:gd name="connsiteX25" fmla="*/ 6169025 w 6854825"/>
              <a:gd name="connsiteY25" fmla="*/ 0 h 790575"/>
              <a:gd name="connsiteX26" fmla="*/ 6169025 w 6854825"/>
              <a:gd name="connsiteY26" fmla="*/ 196215 h 790575"/>
              <a:gd name="connsiteX27" fmla="*/ 6854825 w 6854825"/>
              <a:gd name="connsiteY27" fmla="*/ 196215 h 790575"/>
              <a:gd name="connsiteX28" fmla="*/ 6854825 w 6854825"/>
              <a:gd name="connsiteY28" fmla="*/ 394335 h 790575"/>
              <a:gd name="connsiteX29" fmla="*/ 6169025 w 6854825"/>
              <a:gd name="connsiteY29" fmla="*/ 394335 h 790575"/>
              <a:gd name="connsiteX30" fmla="*/ 6169025 w 6854825"/>
              <a:gd name="connsiteY30" fmla="*/ 198120 h 790575"/>
              <a:gd name="connsiteX31" fmla="*/ 5483225 w 6854825"/>
              <a:gd name="connsiteY31" fmla="*/ 198120 h 790575"/>
              <a:gd name="connsiteX32" fmla="*/ 2734946 w 6854825"/>
              <a:gd name="connsiteY32" fmla="*/ 0 h 790575"/>
              <a:gd name="connsiteX33" fmla="*/ 3420746 w 6854825"/>
              <a:gd name="connsiteY33" fmla="*/ 0 h 790575"/>
              <a:gd name="connsiteX34" fmla="*/ 3420746 w 6854825"/>
              <a:gd name="connsiteY34" fmla="*/ 196215 h 790575"/>
              <a:gd name="connsiteX35" fmla="*/ 4106545 w 6854825"/>
              <a:gd name="connsiteY35" fmla="*/ 196215 h 790575"/>
              <a:gd name="connsiteX36" fmla="*/ 4106545 w 6854825"/>
              <a:gd name="connsiteY36" fmla="*/ 0 h 790575"/>
              <a:gd name="connsiteX37" fmla="*/ 4792345 w 6854825"/>
              <a:gd name="connsiteY37" fmla="*/ 0 h 790575"/>
              <a:gd name="connsiteX38" fmla="*/ 4792345 w 6854825"/>
              <a:gd name="connsiteY38" fmla="*/ 196215 h 790575"/>
              <a:gd name="connsiteX39" fmla="*/ 5478145 w 6854825"/>
              <a:gd name="connsiteY39" fmla="*/ 196215 h 790575"/>
              <a:gd name="connsiteX40" fmla="*/ 5478145 w 6854825"/>
              <a:gd name="connsiteY40" fmla="*/ 394335 h 790575"/>
              <a:gd name="connsiteX41" fmla="*/ 4792345 w 6854825"/>
              <a:gd name="connsiteY41" fmla="*/ 394335 h 790575"/>
              <a:gd name="connsiteX42" fmla="*/ 4792345 w 6854825"/>
              <a:gd name="connsiteY42" fmla="*/ 198120 h 790575"/>
              <a:gd name="connsiteX43" fmla="*/ 4106545 w 6854825"/>
              <a:gd name="connsiteY43" fmla="*/ 198120 h 790575"/>
              <a:gd name="connsiteX44" fmla="*/ 4106545 w 6854825"/>
              <a:gd name="connsiteY44" fmla="*/ 394335 h 790575"/>
              <a:gd name="connsiteX45" fmla="*/ 3420746 w 6854825"/>
              <a:gd name="connsiteY45" fmla="*/ 394335 h 790575"/>
              <a:gd name="connsiteX46" fmla="*/ 3420746 w 6854825"/>
              <a:gd name="connsiteY46" fmla="*/ 198120 h 790575"/>
              <a:gd name="connsiteX47" fmla="*/ 2734946 w 6854825"/>
              <a:gd name="connsiteY47" fmla="*/ 198120 h 790575"/>
              <a:gd name="connsiteX48" fmla="*/ 1358266 w 6854825"/>
              <a:gd name="connsiteY48" fmla="*/ 0 h 790575"/>
              <a:gd name="connsiteX49" fmla="*/ 2044066 w 6854825"/>
              <a:gd name="connsiteY49" fmla="*/ 0 h 790575"/>
              <a:gd name="connsiteX50" fmla="*/ 2044066 w 6854825"/>
              <a:gd name="connsiteY50" fmla="*/ 196215 h 790575"/>
              <a:gd name="connsiteX51" fmla="*/ 2729866 w 6854825"/>
              <a:gd name="connsiteY51" fmla="*/ 196215 h 790575"/>
              <a:gd name="connsiteX52" fmla="*/ 2729866 w 6854825"/>
              <a:gd name="connsiteY52" fmla="*/ 394335 h 790575"/>
              <a:gd name="connsiteX53" fmla="*/ 2044066 w 6854825"/>
              <a:gd name="connsiteY53" fmla="*/ 394335 h 790575"/>
              <a:gd name="connsiteX54" fmla="*/ 2044066 w 6854825"/>
              <a:gd name="connsiteY54" fmla="*/ 198120 h 790575"/>
              <a:gd name="connsiteX55" fmla="*/ 1358900 w 6854825"/>
              <a:gd name="connsiteY55" fmla="*/ 198120 h 790575"/>
              <a:gd name="connsiteX56" fmla="*/ 1358900 w 6854825"/>
              <a:gd name="connsiteY56" fmla="*/ 396240 h 790575"/>
              <a:gd name="connsiteX57" fmla="*/ 2044065 w 6854825"/>
              <a:gd name="connsiteY57" fmla="*/ 396240 h 790575"/>
              <a:gd name="connsiteX58" fmla="*/ 2044065 w 6854825"/>
              <a:gd name="connsiteY58" fmla="*/ 592455 h 790575"/>
              <a:gd name="connsiteX59" fmla="*/ 2729865 w 6854825"/>
              <a:gd name="connsiteY59" fmla="*/ 592455 h 790575"/>
              <a:gd name="connsiteX60" fmla="*/ 2729865 w 6854825"/>
              <a:gd name="connsiteY60" fmla="*/ 790575 h 790575"/>
              <a:gd name="connsiteX61" fmla="*/ 2044065 w 6854825"/>
              <a:gd name="connsiteY61" fmla="*/ 790575 h 790575"/>
              <a:gd name="connsiteX62" fmla="*/ 2044065 w 6854825"/>
              <a:gd name="connsiteY62" fmla="*/ 594360 h 790575"/>
              <a:gd name="connsiteX63" fmla="*/ 1358265 w 6854825"/>
              <a:gd name="connsiteY63" fmla="*/ 594360 h 790575"/>
              <a:gd name="connsiteX64" fmla="*/ 1358265 w 6854825"/>
              <a:gd name="connsiteY64" fmla="*/ 396240 h 790575"/>
              <a:gd name="connsiteX65" fmla="*/ 678180 w 6854825"/>
              <a:gd name="connsiteY65" fmla="*/ 396240 h 790575"/>
              <a:gd name="connsiteX66" fmla="*/ 678180 w 6854825"/>
              <a:gd name="connsiteY66" fmla="*/ 199470 h 790575"/>
              <a:gd name="connsiteX67" fmla="*/ 0 w 6854825"/>
              <a:gd name="connsiteY67" fmla="*/ 199470 h 790575"/>
              <a:gd name="connsiteX68" fmla="*/ 0 w 6854825"/>
              <a:gd name="connsiteY68" fmla="*/ 0 h 790575"/>
              <a:gd name="connsiteX69" fmla="*/ 680720 w 6854825"/>
              <a:gd name="connsiteY69" fmla="*/ 0 h 790575"/>
              <a:gd name="connsiteX70" fmla="*/ 680720 w 6854825"/>
              <a:gd name="connsiteY70" fmla="*/ 196770 h 790575"/>
              <a:gd name="connsiteX71" fmla="*/ 1358266 w 6854825"/>
              <a:gd name="connsiteY71" fmla="*/ 196770 h 790575"/>
            </a:gdLst>
            <a:ahLst/>
            <a:cxnLst/>
            <a:rect l="l" t="t" r="r" b="b"/>
            <a:pathLst>
              <a:path w="6854825" h="790575">
                <a:moveTo>
                  <a:pt x="5483225" y="396240"/>
                </a:moveTo>
                <a:lnTo>
                  <a:pt x="6169025" y="396240"/>
                </a:lnTo>
                <a:lnTo>
                  <a:pt x="6169025" y="592455"/>
                </a:lnTo>
                <a:lnTo>
                  <a:pt x="6854825" y="592455"/>
                </a:lnTo>
                <a:lnTo>
                  <a:pt x="6854825" y="790575"/>
                </a:lnTo>
                <a:lnTo>
                  <a:pt x="6169025" y="790575"/>
                </a:lnTo>
                <a:lnTo>
                  <a:pt x="6169025" y="594360"/>
                </a:lnTo>
                <a:lnTo>
                  <a:pt x="5483225" y="594360"/>
                </a:lnTo>
                <a:close/>
                <a:moveTo>
                  <a:pt x="2734946" y="396240"/>
                </a:moveTo>
                <a:lnTo>
                  <a:pt x="3420746" y="396240"/>
                </a:lnTo>
                <a:lnTo>
                  <a:pt x="3420746" y="592455"/>
                </a:lnTo>
                <a:lnTo>
                  <a:pt x="4106545" y="592455"/>
                </a:lnTo>
                <a:lnTo>
                  <a:pt x="4106545" y="396240"/>
                </a:lnTo>
                <a:lnTo>
                  <a:pt x="4792345" y="396240"/>
                </a:lnTo>
                <a:lnTo>
                  <a:pt x="4792345" y="592455"/>
                </a:lnTo>
                <a:lnTo>
                  <a:pt x="5478145" y="592455"/>
                </a:lnTo>
                <a:lnTo>
                  <a:pt x="5478145" y="790575"/>
                </a:lnTo>
                <a:lnTo>
                  <a:pt x="4792345" y="790575"/>
                </a:lnTo>
                <a:lnTo>
                  <a:pt x="4792345" y="594360"/>
                </a:lnTo>
                <a:lnTo>
                  <a:pt x="4106545" y="594360"/>
                </a:lnTo>
                <a:lnTo>
                  <a:pt x="4106545" y="790575"/>
                </a:lnTo>
                <a:lnTo>
                  <a:pt x="3420745" y="790575"/>
                </a:lnTo>
                <a:lnTo>
                  <a:pt x="3420745" y="594360"/>
                </a:lnTo>
                <a:lnTo>
                  <a:pt x="2734946" y="594360"/>
                </a:lnTo>
                <a:close/>
                <a:moveTo>
                  <a:pt x="5483225" y="0"/>
                </a:moveTo>
                <a:lnTo>
                  <a:pt x="6169025" y="0"/>
                </a:lnTo>
                <a:lnTo>
                  <a:pt x="6169025" y="196215"/>
                </a:lnTo>
                <a:lnTo>
                  <a:pt x="6854825" y="196215"/>
                </a:lnTo>
                <a:lnTo>
                  <a:pt x="6854825" y="394335"/>
                </a:lnTo>
                <a:lnTo>
                  <a:pt x="6169025" y="394335"/>
                </a:lnTo>
                <a:lnTo>
                  <a:pt x="6169025" y="198120"/>
                </a:lnTo>
                <a:lnTo>
                  <a:pt x="5483225" y="198120"/>
                </a:lnTo>
                <a:close/>
                <a:moveTo>
                  <a:pt x="2734946" y="0"/>
                </a:moveTo>
                <a:lnTo>
                  <a:pt x="3420746" y="0"/>
                </a:lnTo>
                <a:lnTo>
                  <a:pt x="3420746" y="196215"/>
                </a:lnTo>
                <a:lnTo>
                  <a:pt x="4106545" y="196215"/>
                </a:lnTo>
                <a:lnTo>
                  <a:pt x="4106545" y="0"/>
                </a:lnTo>
                <a:lnTo>
                  <a:pt x="4792345" y="0"/>
                </a:lnTo>
                <a:lnTo>
                  <a:pt x="4792345" y="196215"/>
                </a:lnTo>
                <a:lnTo>
                  <a:pt x="5478145" y="196215"/>
                </a:lnTo>
                <a:lnTo>
                  <a:pt x="5478145" y="394335"/>
                </a:lnTo>
                <a:lnTo>
                  <a:pt x="4792345" y="394335"/>
                </a:lnTo>
                <a:lnTo>
                  <a:pt x="4792345" y="198120"/>
                </a:lnTo>
                <a:lnTo>
                  <a:pt x="4106545" y="198120"/>
                </a:lnTo>
                <a:lnTo>
                  <a:pt x="4106545" y="394335"/>
                </a:lnTo>
                <a:lnTo>
                  <a:pt x="3420746" y="394335"/>
                </a:lnTo>
                <a:lnTo>
                  <a:pt x="3420746" y="198120"/>
                </a:lnTo>
                <a:lnTo>
                  <a:pt x="2734946" y="198120"/>
                </a:lnTo>
                <a:close/>
                <a:moveTo>
                  <a:pt x="1358266" y="0"/>
                </a:moveTo>
                <a:lnTo>
                  <a:pt x="2044066" y="0"/>
                </a:lnTo>
                <a:lnTo>
                  <a:pt x="2044066" y="196215"/>
                </a:lnTo>
                <a:lnTo>
                  <a:pt x="2729866" y="196215"/>
                </a:lnTo>
                <a:lnTo>
                  <a:pt x="2729866" y="394335"/>
                </a:lnTo>
                <a:lnTo>
                  <a:pt x="2044066" y="394335"/>
                </a:lnTo>
                <a:lnTo>
                  <a:pt x="2044066" y="198120"/>
                </a:lnTo>
                <a:lnTo>
                  <a:pt x="1358900" y="198120"/>
                </a:lnTo>
                <a:lnTo>
                  <a:pt x="1358900" y="396240"/>
                </a:lnTo>
                <a:lnTo>
                  <a:pt x="2044065" y="396240"/>
                </a:lnTo>
                <a:lnTo>
                  <a:pt x="2044065" y="592455"/>
                </a:lnTo>
                <a:lnTo>
                  <a:pt x="2729865" y="592455"/>
                </a:lnTo>
                <a:lnTo>
                  <a:pt x="2729865" y="790575"/>
                </a:lnTo>
                <a:lnTo>
                  <a:pt x="2044065" y="790575"/>
                </a:lnTo>
                <a:lnTo>
                  <a:pt x="2044065" y="594360"/>
                </a:lnTo>
                <a:lnTo>
                  <a:pt x="1358265" y="594360"/>
                </a:lnTo>
                <a:lnTo>
                  <a:pt x="1358265" y="396240"/>
                </a:lnTo>
                <a:lnTo>
                  <a:pt x="678180" y="396240"/>
                </a:lnTo>
                <a:lnTo>
                  <a:pt x="678180" y="199470"/>
                </a:lnTo>
                <a:lnTo>
                  <a:pt x="0" y="199470"/>
                </a:lnTo>
                <a:lnTo>
                  <a:pt x="0" y="0"/>
                </a:lnTo>
                <a:lnTo>
                  <a:pt x="680720" y="0"/>
                </a:lnTo>
                <a:lnTo>
                  <a:pt x="680720" y="196770"/>
                </a:lnTo>
                <a:lnTo>
                  <a:pt x="1358266" y="196770"/>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60120" y="4267200"/>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bg1"/>
          </a:solidFill>
          <a:ln w="12700" cap="sq">
            <a:noFill/>
            <a:miter/>
          </a:ln>
          <a:effectLst>
            <a:outerShdw blurRad="228600" dist="38100" dir="16200000"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75360" y="4331548"/>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568440" y="4831080"/>
            <a:ext cx="5105400" cy="1828800"/>
          </a:xfrm>
          <a:prstGeom prst="rect">
            <a:avLst/>
          </a:prstGeom>
          <a:noFill/>
          <a:ln cap="sq">
            <a:noFill/>
          </a:ln>
        </p:spPr>
        <p:txBody>
          <a:bodyPr vert="horz" wrap="square" lIns="0" tIns="0" rIns="0" bIns="0" rtlCol="0" anchor="t"/>
          <a:lstStyle/>
          <a:p>
            <a:pPr algn="r">
              <a:lnSpc>
                <a:spcPct val="120000"/>
              </a:lnSpc>
            </a:pPr>
            <a:r>
              <a:rPr kumimoji="1" lang="en-US" altLang="zh-CN" sz="11500">
                <a:ln w="12700">
                  <a:solidFill>
                    <a:srgbClr val="000000">
                      <a:alpha val="100000"/>
                    </a:srgbClr>
                  </a:solidFill>
                </a:ln>
                <a:noFill/>
                <a:latin typeface="YouSheBiaoTiHei"/>
                <a:ea typeface="YouSheBiaoTiHei"/>
                <a:cs typeface="YouSheBiaoTiHei"/>
              </a:rPr>
              <a:t>202X</a:t>
            </a:r>
            <a:endParaRPr kumimoji="1" lang="zh-CN" altLang="en-US"/>
          </a:p>
        </p:txBody>
      </p:sp>
      <p:sp>
        <p:nvSpPr>
          <p:cNvPr id="16" name="标题 1"/>
          <p:cNvSpPr txBox="1"/>
          <p:nvPr/>
        </p:nvSpPr>
        <p:spPr>
          <a:xfrm>
            <a:off x="346557" y="2653518"/>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8100000">
            <a:off x="410311" y="2766376"/>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20817191">
            <a:off x="5386471" y="618306"/>
            <a:ext cx="7940233" cy="5023413"/>
          </a:xfrm>
          <a:prstGeom prst="arc">
            <a:avLst>
              <a:gd name="adj1" fmla="val 10153100"/>
              <a:gd name="adj2" fmla="val 13078768"/>
            </a:avLst>
          </a:prstGeom>
          <a:noFill/>
          <a:ln w="28575" cap="sq">
            <a:solidFill>
              <a:schemeClr val="tx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rot="20848841">
            <a:off x="4213183" y="1511661"/>
            <a:ext cx="7940233" cy="4414752"/>
          </a:xfrm>
          <a:prstGeom prst="arc">
            <a:avLst>
              <a:gd name="adj1" fmla="val 20586834"/>
              <a:gd name="adj2" fmla="val 2180317"/>
            </a:avLst>
          </a:prstGeom>
          <a:noFill/>
          <a:ln w="28575"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rot="2700000">
            <a:off x="6449319" y="156564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rot="13948076">
            <a:off x="10699370" y="4831697"/>
            <a:ext cx="194157" cy="302824"/>
          </a:xfrm>
          <a:custGeom>
            <a:avLst/>
            <a:gdLst>
              <a:gd name="connsiteX0" fmla="*/ 99773 w 194157"/>
              <a:gd name="connsiteY0" fmla="*/ 0 h 302824"/>
              <a:gd name="connsiteX1" fmla="*/ 194157 w 194157"/>
              <a:gd name="connsiteY1" fmla="*/ 162732 h 302824"/>
              <a:gd name="connsiteX2" fmla="*/ 107515 w 194157"/>
              <a:gd name="connsiteY2" fmla="*/ 162732 h 302824"/>
              <a:gd name="connsiteX3" fmla="*/ 188769 w 194157"/>
              <a:gd name="connsiteY3" fmla="*/ 302824 h 302824"/>
              <a:gd name="connsiteX4" fmla="*/ 0 w 194157"/>
              <a:gd name="connsiteY4" fmla="*/ 302824 h 302824"/>
              <a:gd name="connsiteX5" fmla="*/ 81253 w 194157"/>
              <a:gd name="connsiteY5" fmla="*/ 162732 h 302824"/>
              <a:gd name="connsiteX6" fmla="*/ 5388 w 194157"/>
              <a:gd name="connsiteY6" fmla="*/ 162732 h 302824"/>
            </a:gdLst>
            <a:ahLst/>
            <a:cxnLst/>
            <a:rect l="l" t="t" r="r" b="b"/>
            <a:pathLst>
              <a:path w="194157" h="302824">
                <a:moveTo>
                  <a:pt x="99773" y="0"/>
                </a:moveTo>
                <a:lnTo>
                  <a:pt x="194157" y="162732"/>
                </a:lnTo>
                <a:lnTo>
                  <a:pt x="107515" y="162732"/>
                </a:lnTo>
                <a:lnTo>
                  <a:pt x="188769" y="302824"/>
                </a:lnTo>
                <a:lnTo>
                  <a:pt x="0" y="302824"/>
                </a:lnTo>
                <a:lnTo>
                  <a:pt x="81253"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19405467">
            <a:off x="5758408" y="461110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7989345">
            <a:off x="11262427" y="175741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flipH="1">
            <a:off x="9748667" y="402287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flipH="1">
            <a:off x="10451606" y="3753244"/>
            <a:ext cx="440170" cy="439360"/>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flipH="1">
            <a:off x="6712982" y="2572519"/>
            <a:ext cx="324426" cy="323828"/>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14474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28" name="标题 1"/>
          <p:cNvSpPr txBox="1"/>
          <p:nvPr/>
        </p:nvSpPr>
        <p:spPr>
          <a:xfrm rot="5400000">
            <a:off x="129237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29" name="标题 1"/>
          <p:cNvSpPr txBox="1"/>
          <p:nvPr/>
        </p:nvSpPr>
        <p:spPr>
          <a:xfrm>
            <a:off x="153666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0" name="标题 1"/>
          <p:cNvSpPr txBox="1"/>
          <p:nvPr/>
        </p:nvSpPr>
        <p:spPr>
          <a:xfrm rot="5400000">
            <a:off x="268429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291109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2" name="标题 1"/>
          <p:cNvSpPr txBox="1"/>
          <p:nvPr/>
        </p:nvSpPr>
        <p:spPr>
          <a:xfrm rot="5400000">
            <a:off x="405872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430301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4" name="标题 1"/>
          <p:cNvSpPr txBox="1"/>
          <p:nvPr/>
        </p:nvSpPr>
        <p:spPr>
          <a:xfrm rot="5400000">
            <a:off x="545064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567744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6" name="标题 1"/>
          <p:cNvSpPr txBox="1"/>
          <p:nvPr/>
        </p:nvSpPr>
        <p:spPr>
          <a:xfrm rot="5400000">
            <a:off x="682507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7" name="标题 1"/>
          <p:cNvSpPr txBox="1"/>
          <p:nvPr/>
        </p:nvSpPr>
        <p:spPr>
          <a:xfrm>
            <a:off x="706936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8" name="标题 1"/>
          <p:cNvSpPr txBox="1"/>
          <p:nvPr/>
        </p:nvSpPr>
        <p:spPr>
          <a:xfrm rot="5400000">
            <a:off x="821699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9" name="标题 1"/>
          <p:cNvSpPr txBox="1"/>
          <p:nvPr/>
        </p:nvSpPr>
        <p:spPr>
          <a:xfrm>
            <a:off x="844379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0" name="标题 1"/>
          <p:cNvSpPr txBox="1"/>
          <p:nvPr/>
        </p:nvSpPr>
        <p:spPr>
          <a:xfrm rot="5400000">
            <a:off x="959142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983571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2" name="标题 1"/>
          <p:cNvSpPr txBox="1"/>
          <p:nvPr/>
        </p:nvSpPr>
        <p:spPr>
          <a:xfrm rot="5400000">
            <a:off x="1098334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3" name="标题 1"/>
          <p:cNvSpPr txBox="1"/>
          <p:nvPr/>
        </p:nvSpPr>
        <p:spPr>
          <a:xfrm>
            <a:off x="11213104"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4" name="标题 1"/>
          <p:cNvSpPr txBox="1"/>
          <p:nvPr/>
        </p:nvSpPr>
        <p:spPr>
          <a:xfrm rot="5400000">
            <a:off x="12360734"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5" name="标题 1"/>
          <p:cNvSpPr txBox="1"/>
          <p:nvPr/>
        </p:nvSpPr>
        <p:spPr>
          <a:xfrm>
            <a:off x="1093453" y="2621279"/>
            <a:ext cx="1287813" cy="685801"/>
          </a:xfrm>
          <a:prstGeom prst="rect">
            <a:avLst/>
          </a:prstGeom>
          <a:noFill/>
          <a:ln>
            <a:noFill/>
          </a:ln>
        </p:spPr>
        <p:txBody>
          <a:bodyPr vert="horz" wrap="square" lIns="0" tIns="0" rIns="0" bIns="0" rtlCol="0" anchor="b"/>
          <a:lstStyle/>
          <a:p>
            <a:pPr algn="l">
              <a:lnSpc>
                <a:spcPct val="110000"/>
              </a:lnSpc>
            </a:pPr>
            <a:r>
              <a:rPr kumimoji="1" lang="en-US" altLang="zh-CN" sz="3600">
                <a:ln w="12700">
                  <a:noFill/>
                </a:ln>
                <a:solidFill>
                  <a:srgbClr val="000000">
                    <a:alpha val="100000"/>
                  </a:srgbClr>
                </a:solidFill>
                <a:latin typeface="YouSheBiaoTiHei"/>
                <a:ea typeface="YouSheBiaoTiHei"/>
                <a:cs typeface="YouSheBiaoTiHei"/>
              </a:rPr>
              <a:t>Part</a:t>
            </a:r>
            <a:endParaRPr kumimoji="1" lang="zh-CN" altLang="en-US"/>
          </a:p>
        </p:txBody>
      </p:sp>
      <p:sp>
        <p:nvSpPr>
          <p:cNvPr id="46" name="标题 1"/>
          <p:cNvSpPr txBox="1"/>
          <p:nvPr/>
        </p:nvSpPr>
        <p:spPr>
          <a:xfrm>
            <a:off x="2293587" y="541020"/>
            <a:ext cx="3086133" cy="3192779"/>
          </a:xfrm>
          <a:prstGeom prst="rect">
            <a:avLst/>
          </a:prstGeom>
          <a:noFill/>
          <a:ln>
            <a:noFill/>
          </a:ln>
        </p:spPr>
        <p:txBody>
          <a:bodyPr vert="horz" wrap="square" lIns="0" tIns="0" rIns="0" bIns="0" rtlCol="0" anchor="b"/>
          <a:lstStyle/>
          <a:p>
            <a:pPr algn="l">
              <a:lnSpc>
                <a:spcPct val="130000"/>
              </a:lnSpc>
            </a:pPr>
            <a:r>
              <a:rPr kumimoji="1" lang="en-US" altLang="zh-CN" sz="13800" dirty="0">
                <a:ln w="12700">
                  <a:noFill/>
                </a:ln>
                <a:solidFill>
                  <a:srgbClr val="000000">
                    <a:alpha val="100000"/>
                  </a:srgbClr>
                </a:solidFill>
                <a:latin typeface="YouSheBiaoTiHei"/>
                <a:ea typeface="YouSheBiaoTiHei"/>
                <a:cs typeface="YouSheBiaoTiHei"/>
              </a:rPr>
              <a:t>01</a:t>
            </a:r>
            <a:endParaRPr kumimoji="1" lang="zh-CN" altLang="en-US" dirty="0"/>
          </a:p>
        </p:txBody>
      </p:sp>
      <p:sp>
        <p:nvSpPr>
          <p:cNvPr id="47" name="标题 1"/>
          <p:cNvSpPr txBox="1"/>
          <p:nvPr/>
        </p:nvSpPr>
        <p:spPr>
          <a:xfrm>
            <a:off x="556226" y="3414532"/>
            <a:ext cx="4686333" cy="1812788"/>
          </a:xfrm>
          <a:prstGeom prst="rect">
            <a:avLst/>
          </a:prstGeom>
          <a:noFill/>
          <a:ln>
            <a:noFill/>
          </a:ln>
        </p:spPr>
        <p:txBody>
          <a:bodyPr vert="horz" wrap="square" lIns="0" tIns="0" rIns="0" bIns="0" rtlCol="0" anchor="t"/>
          <a:lstStyle/>
          <a:p>
            <a:pPr algn="l">
              <a:lnSpc>
                <a:spcPct val="130000"/>
              </a:lnSpc>
            </a:pPr>
            <a:r>
              <a:rPr kumimoji="1" lang="en-US" altLang="zh-CN" sz="3115">
                <a:ln w="12700">
                  <a:noFill/>
                </a:ln>
                <a:solidFill>
                  <a:srgbClr val="000000">
                    <a:alpha val="100000"/>
                  </a:srgbClr>
                </a:solidFill>
                <a:latin typeface="YouSheBiaoTiHei"/>
                <a:ea typeface="YouSheBiaoTiHei"/>
                <a:cs typeface="YouSheBiaoTiHei"/>
              </a:rPr>
              <a:t>Chinese Culinary Philosophy</a:t>
            </a:r>
            <a:endParaRPr kumimoji="1" lang="zh-CN" altLang="en-US"/>
          </a:p>
        </p:txBody>
      </p:sp>
      <p:sp>
        <p:nvSpPr>
          <p:cNvPr id="48" name="标题 1"/>
          <p:cNvSpPr txBox="1"/>
          <p:nvPr/>
        </p:nvSpPr>
        <p:spPr>
          <a:xfrm>
            <a:off x="346557" y="521900"/>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9" name="标题 1"/>
          <p:cNvSpPr txBox="1"/>
          <p:nvPr/>
        </p:nvSpPr>
        <p:spPr>
          <a:xfrm rot="18900000">
            <a:off x="410311" y="627138"/>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52" name="图片 51" descr="615a0920e5502105153c38c1098e8c9a">
            <a:extLst>
              <a:ext uri="{FF2B5EF4-FFF2-40B4-BE49-F238E27FC236}">
                <a16:creationId xmlns:a16="http://schemas.microsoft.com/office/drawing/2014/main" id="{57B30E8B-920D-E1BD-F433-6253A977810C}"/>
              </a:ext>
            </a:extLst>
          </p:cNvPr>
          <p:cNvPicPr>
            <a:picLocks noChangeAspect="1"/>
          </p:cNvPicPr>
          <p:nvPr/>
        </p:nvPicPr>
        <p:blipFill>
          <a:blip r:embed="rId2" cstate="email">
            <a:extLst>
              <a:ext uri="{28A0092B-C50C-407E-A947-70E740481C1C}">
                <a14:useLocalDpi xmlns:a14="http://schemas.microsoft.com/office/drawing/2010/main"/>
              </a:ext>
            </a:extLst>
          </a:blip>
          <a:srcRect t="6335" b="5700"/>
          <a:stretch>
            <a:fillRect/>
          </a:stretch>
        </p:blipFill>
        <p:spPr>
          <a:xfrm>
            <a:off x="6432166" y="983703"/>
            <a:ext cx="4965087" cy="4367826"/>
          </a:xfrm>
          <a:prstGeom prst="rect">
            <a:avLst/>
          </a:prstGeom>
        </p:spPr>
      </p:pic>
      <p:pic>
        <p:nvPicPr>
          <p:cNvPr id="53" name="图片 52">
            <a:extLst>
              <a:ext uri="{FF2B5EF4-FFF2-40B4-BE49-F238E27FC236}">
                <a16:creationId xmlns:a16="http://schemas.microsoft.com/office/drawing/2014/main" id="{D2C9D0A8-F0E9-2E59-2A78-94BE7F8A29F4}"/>
              </a:ext>
            </a:extLst>
          </p:cNvPr>
          <p:cNvPicPr>
            <a:picLocks noChangeAspect="1"/>
          </p:cNvPicPr>
          <p:nvPr/>
        </p:nvPicPr>
        <p:blipFill>
          <a:blip r:embed="rId3">
            <a:extLst>
              <a:ext uri="{28A0092B-C50C-407E-A947-70E740481C1C}">
                <a14:useLocalDpi xmlns:a14="http://schemas.microsoft.com/office/drawing/2010/main" val="0"/>
              </a:ext>
            </a:extLst>
          </a:blip>
          <a:srcRect r="43723"/>
          <a:stretch/>
        </p:blipFill>
        <p:spPr>
          <a:xfrm>
            <a:off x="774000" y="1218601"/>
            <a:ext cx="3458394" cy="745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p:blipFill>
        <p:spPr>
          <a:xfrm>
            <a:off x="680603" y="1233721"/>
            <a:ext cx="4095953" cy="5038725"/>
          </a:xfrm>
          <a:custGeom>
            <a:avLst/>
            <a:gdLst/>
            <a:ahLst/>
            <a:cxnLst/>
            <a:rect l="l" t="t" r="r" b="b"/>
            <a:pathLst>
              <a:path w="4102100" h="5041900">
                <a:moveTo>
                  <a:pt x="0" y="0"/>
                </a:moveTo>
                <a:lnTo>
                  <a:pt x="4095953" y="0"/>
                </a:lnTo>
                <a:lnTo>
                  <a:pt x="4095953" y="5038725"/>
                </a:lnTo>
                <a:lnTo>
                  <a:pt x="0" y="5038725"/>
                </a:lnTo>
                <a:close/>
              </a:path>
            </a:pathLst>
          </a:custGeom>
          <a:noFill/>
          <a:ln>
            <a:noFill/>
          </a:ln>
        </p:spPr>
      </p:pic>
      <p:sp>
        <p:nvSpPr>
          <p:cNvPr id="4" name="标题 1"/>
          <p:cNvSpPr txBox="1"/>
          <p:nvPr/>
        </p:nvSpPr>
        <p:spPr>
          <a:xfrm>
            <a:off x="0" y="6769099"/>
            <a:ext cx="12192000" cy="88901"/>
          </a:xfrm>
          <a:prstGeom prst="rect">
            <a:avLst/>
          </a:prstGeom>
          <a:solidFill>
            <a:schemeClr val="accent1"/>
          </a:solidFill>
          <a:ln w="12700" cap="sq">
            <a:noFill/>
            <a:miter/>
          </a:ln>
          <a:effectLst>
            <a:outerShdw blurRad="317500" algn="ctr" rotWithShape="0">
              <a:schemeClr val="accent1">
                <a:alpha val="2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5" name="标题 1"/>
          <p:cNvSpPr txBox="1"/>
          <p:nvPr/>
        </p:nvSpPr>
        <p:spPr>
          <a:xfrm>
            <a:off x="4190034" y="1877015"/>
            <a:ext cx="7306641" cy="3898778"/>
          </a:xfrm>
          <a:prstGeom prst="roundRect">
            <a:avLst>
              <a:gd name="adj" fmla="val 0"/>
            </a:avLst>
          </a:prstGeom>
          <a:solidFill>
            <a:schemeClr val="bg1"/>
          </a:solidFill>
          <a:ln w="3175" cap="sq">
            <a:gradFill>
              <a:gsLst>
                <a:gs pos="0">
                  <a:schemeClr val="accent1">
                    <a:alpha val="0"/>
                  </a:schemeClr>
                </a:gs>
                <a:gs pos="100000">
                  <a:schemeClr val="accent1">
                    <a:alpha val="45000"/>
                  </a:schemeClr>
                </a:gs>
              </a:gsLst>
              <a:lin ang="13500000" scaled="0"/>
            </a:gradFill>
            <a:miter/>
          </a:ln>
          <a:effectLst>
            <a:outerShdw blurRad="152400" dist="38100" dir="2700000" algn="tl" rotWithShape="0">
              <a:schemeClr val="accent1">
                <a:lumMod val="50000"/>
                <a:alpha val="19000"/>
              </a:schemeClr>
            </a:outerShdw>
          </a:effectLst>
        </p:spPr>
        <p:txBody>
          <a:bodyPr vert="horz" wrap="square" lIns="91440" tIns="45720" rIns="91440" bIns="45720" rtlCol="0" anchor="ctr"/>
          <a:lstStyle/>
          <a:p>
            <a:pPr algn="ctr">
              <a:lnSpc>
                <a:spcPct val="100000"/>
              </a:lnSpc>
            </a:pPr>
            <a:endParaRPr kumimoji="1" lang="zh-CN" altLang="en-US"/>
          </a:p>
        </p:txBody>
      </p:sp>
      <p:sp>
        <p:nvSpPr>
          <p:cNvPr id="6" name="标题 1"/>
          <p:cNvSpPr txBox="1"/>
          <p:nvPr/>
        </p:nvSpPr>
        <p:spPr>
          <a:xfrm>
            <a:off x="4196918" y="5748305"/>
            <a:ext cx="7309485" cy="36000"/>
          </a:xfrm>
          <a:prstGeom prst="rect">
            <a:avLst/>
          </a:prstGeom>
          <a:gradFill>
            <a:gsLst>
              <a:gs pos="0">
                <a:schemeClr val="accent1"/>
              </a:gs>
              <a:gs pos="100000">
                <a:schemeClr val="accent1">
                  <a:lumMod val="75000"/>
                </a:schemeClr>
              </a:gs>
            </a:gsLst>
            <a:lin ang="2700000" scaled="0"/>
          </a:gradFill>
          <a:ln w="12700" cap="flat">
            <a:noFill/>
            <a:miter/>
          </a:ln>
          <a:effectLst>
            <a:outerShdw blurRad="203200" dist="38100" dir="2700000" algn="tl" rotWithShape="0">
              <a:schemeClr val="accent1">
                <a:lumMod val="50000"/>
                <a:alpha val="4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7" name="标题 1"/>
          <p:cNvSpPr txBox="1"/>
          <p:nvPr/>
        </p:nvSpPr>
        <p:spPr>
          <a:xfrm>
            <a:off x="4617168" y="2065243"/>
            <a:ext cx="6616163" cy="3522322"/>
          </a:xfrm>
          <a:prstGeom prst="rect">
            <a:avLst/>
          </a:prstGeom>
          <a:noFill/>
          <a:ln>
            <a:noFill/>
          </a:ln>
        </p:spPr>
        <p:txBody>
          <a:bodyPr vert="horz" wrap="square" lIns="0" tIns="0" rIns="0" bIns="0" rtlCol="0" anchor="ctr"/>
          <a:lstStyle/>
          <a:p>
            <a:pPr algn="l">
              <a:lnSpc>
                <a:spcPct val="150000"/>
              </a:lnSpc>
            </a:pPr>
            <a:endParaRPr kumimoji="1" lang="zh-CN" altLang="en-US"/>
          </a:p>
        </p:txBody>
      </p:sp>
      <p:sp>
        <p:nvSpPr>
          <p:cNvPr id="8"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Chinese Culinary Philosophy</a:t>
            </a:r>
            <a:endParaRPr kumimoji="1" lang="zh-CN" altLang="en-US"/>
          </a:p>
        </p:txBody>
      </p:sp>
      <p:sp>
        <p:nvSpPr>
          <p:cNvPr id="16" name="文本框 15">
            <a:extLst>
              <a:ext uri="{FF2B5EF4-FFF2-40B4-BE49-F238E27FC236}">
                <a16:creationId xmlns:a16="http://schemas.microsoft.com/office/drawing/2014/main" id="{4A1F4C7D-F874-5DC3-958F-C206A87B2618}"/>
              </a:ext>
            </a:extLst>
          </p:cNvPr>
          <p:cNvSpPr txBox="1"/>
          <p:nvPr/>
        </p:nvSpPr>
        <p:spPr>
          <a:xfrm>
            <a:off x="4204756" y="1961115"/>
            <a:ext cx="7306641" cy="830997"/>
          </a:xfrm>
          <a:prstGeom prst="rect">
            <a:avLst/>
          </a:prstGeom>
          <a:noFill/>
        </p:spPr>
        <p:txBody>
          <a:bodyPr wrap="square" rtlCol="0">
            <a:spAutoFit/>
          </a:bodyPr>
          <a:lstStyle/>
          <a:p>
            <a:r>
              <a:rPr lang="en-US" altLang="zh-CN" sz="2400" b="1" dirty="0">
                <a:latin typeface="隶书" panose="02010509060101010101" pitchFamily="49" charset="-122"/>
                <a:ea typeface="隶书" panose="02010509060101010101" pitchFamily="49" charset="-122"/>
              </a:rPr>
              <a:t>1</a:t>
            </a:r>
            <a:r>
              <a:rPr lang="zh-CN" altLang="en-US" sz="2400" b="1" dirty="0">
                <a:latin typeface="隶书" panose="02010509060101010101" pitchFamily="49" charset="-122"/>
                <a:ea typeface="隶书" panose="02010509060101010101" pitchFamily="49" charset="-122"/>
              </a:rPr>
              <a:t>、</a:t>
            </a:r>
            <a:r>
              <a:rPr lang="en-US" altLang="zh-CN" sz="2400" b="1" dirty="0">
                <a:latin typeface="隶书" panose="02010509060101010101" pitchFamily="49" charset="-122"/>
                <a:ea typeface="隶书" panose="02010509060101010101" pitchFamily="49" charset="-122"/>
              </a:rPr>
              <a:t>Five Elements Theory</a:t>
            </a:r>
            <a:r>
              <a:rPr lang="zh-CN" altLang="en-US" sz="2400" b="1" dirty="0">
                <a:latin typeface="隶书" panose="02010509060101010101" pitchFamily="49" charset="-122"/>
                <a:ea typeface="隶书" panose="02010509060101010101" pitchFamily="49" charset="-122"/>
              </a:rPr>
              <a:t>：</a:t>
            </a:r>
            <a:r>
              <a:rPr lang="en-US" altLang="zh-CN" sz="2400" b="1" dirty="0">
                <a:latin typeface="隶书" panose="02010509060101010101" pitchFamily="49" charset="-122"/>
                <a:ea typeface="隶书" panose="02010509060101010101" pitchFamily="49" charset="-122"/>
              </a:rPr>
              <a:t>Balance of flavors (Sweet/Sour/Bitter/Spicy/Salty)</a:t>
            </a:r>
            <a:endParaRPr lang="zh-CN" altLang="en-US" sz="2400" b="1" dirty="0">
              <a:latin typeface="隶书" panose="02010509060101010101" pitchFamily="49" charset="-122"/>
              <a:ea typeface="隶书" panose="02010509060101010101" pitchFamily="49" charset="-122"/>
            </a:endParaRPr>
          </a:p>
        </p:txBody>
      </p:sp>
      <p:sp>
        <p:nvSpPr>
          <p:cNvPr id="20" name="文本框 19">
            <a:extLst>
              <a:ext uri="{FF2B5EF4-FFF2-40B4-BE49-F238E27FC236}">
                <a16:creationId xmlns:a16="http://schemas.microsoft.com/office/drawing/2014/main" id="{9C1B6A76-FA36-75D1-BD38-837D18300109}"/>
              </a:ext>
            </a:extLst>
          </p:cNvPr>
          <p:cNvSpPr txBox="1"/>
          <p:nvPr/>
        </p:nvSpPr>
        <p:spPr>
          <a:xfrm>
            <a:off x="4209751" y="3080079"/>
            <a:ext cx="7316369" cy="830997"/>
          </a:xfrm>
          <a:prstGeom prst="rect">
            <a:avLst/>
          </a:prstGeom>
          <a:noFill/>
        </p:spPr>
        <p:txBody>
          <a:bodyPr wrap="square" rtlCol="0">
            <a:spAutoFit/>
          </a:bodyPr>
          <a:lstStyle/>
          <a:p>
            <a:r>
              <a:rPr lang="en-US" altLang="zh-CN" sz="2400" b="1" dirty="0">
                <a:latin typeface="隶书" panose="02010509060101010101" pitchFamily="49" charset="-122"/>
                <a:ea typeface="隶书" panose="02010509060101010101" pitchFamily="49" charset="-122"/>
              </a:rPr>
              <a:t>2</a:t>
            </a:r>
            <a:r>
              <a:rPr lang="zh-CN" altLang="en-US" sz="2400" b="1" dirty="0">
                <a:latin typeface="隶书" panose="02010509060101010101" pitchFamily="49" charset="-122"/>
                <a:ea typeface="隶书" panose="02010509060101010101" pitchFamily="49" charset="-122"/>
              </a:rPr>
              <a:t>、</a:t>
            </a:r>
            <a:r>
              <a:rPr lang="en-US" altLang="zh-CN" sz="2400" b="1" dirty="0">
                <a:latin typeface="隶书" panose="02010509060101010101" pitchFamily="49" charset="-122"/>
                <a:ea typeface="隶书" panose="02010509060101010101" pitchFamily="49" charset="-122"/>
              </a:rPr>
              <a:t>Seasonal Eating</a:t>
            </a:r>
            <a:r>
              <a:rPr lang="zh-CN" altLang="en-US" sz="2400" b="1" dirty="0">
                <a:latin typeface="隶书" panose="02010509060101010101" pitchFamily="49" charset="-122"/>
                <a:ea typeface="隶书" panose="02010509060101010101" pitchFamily="49" charset="-122"/>
              </a:rPr>
              <a:t>：</a:t>
            </a:r>
            <a:r>
              <a:rPr lang="en-US" altLang="zh-CN" sz="2400" b="1" dirty="0">
                <a:latin typeface="隶书" panose="02010509060101010101" pitchFamily="49" charset="-122"/>
                <a:ea typeface="隶书" panose="02010509060101010101" pitchFamily="49" charset="-122"/>
              </a:rPr>
              <a:t>"Eat with the seasons" principle</a:t>
            </a:r>
            <a:endParaRPr lang="zh-CN" altLang="en-US" sz="2400" b="1" dirty="0">
              <a:latin typeface="隶书" panose="02010509060101010101" pitchFamily="49" charset="-122"/>
              <a:ea typeface="隶书" panose="02010509060101010101" pitchFamily="49" charset="-122"/>
            </a:endParaRPr>
          </a:p>
        </p:txBody>
      </p:sp>
      <p:sp>
        <p:nvSpPr>
          <p:cNvPr id="21" name="文本框 20">
            <a:extLst>
              <a:ext uri="{FF2B5EF4-FFF2-40B4-BE49-F238E27FC236}">
                <a16:creationId xmlns:a16="http://schemas.microsoft.com/office/drawing/2014/main" id="{02C74CE4-422D-4D3E-834F-50D8C5298525}"/>
              </a:ext>
            </a:extLst>
          </p:cNvPr>
          <p:cNvSpPr txBox="1"/>
          <p:nvPr/>
        </p:nvSpPr>
        <p:spPr>
          <a:xfrm>
            <a:off x="4131144" y="4208980"/>
            <a:ext cx="7306641" cy="830997"/>
          </a:xfrm>
          <a:prstGeom prst="rect">
            <a:avLst/>
          </a:prstGeom>
          <a:noFill/>
        </p:spPr>
        <p:txBody>
          <a:bodyPr wrap="square" rtlCol="0">
            <a:spAutoFit/>
          </a:bodyPr>
          <a:lstStyle/>
          <a:p>
            <a:r>
              <a:rPr lang="en-US" altLang="zh-CN" sz="2400" b="1" dirty="0">
                <a:latin typeface="隶书" panose="02010509060101010101" pitchFamily="49" charset="-122"/>
                <a:ea typeface="隶书" panose="02010509060101010101" pitchFamily="49" charset="-122"/>
              </a:rPr>
              <a:t>3</a:t>
            </a:r>
            <a:r>
              <a:rPr lang="zh-CN" altLang="en-US" sz="2400" b="1" dirty="0">
                <a:latin typeface="隶书" panose="02010509060101010101" pitchFamily="49" charset="-122"/>
                <a:ea typeface="隶书" panose="02010509060101010101" pitchFamily="49" charset="-122"/>
              </a:rPr>
              <a:t>、</a:t>
            </a:r>
            <a:r>
              <a:rPr lang="en-US" altLang="zh-CN" sz="2400" b="1" dirty="0">
                <a:latin typeface="隶书" panose="02010509060101010101" pitchFamily="49" charset="-122"/>
                <a:ea typeface="隶书" panose="02010509060101010101" pitchFamily="49" charset="-122"/>
              </a:rPr>
              <a:t>Food as Medicine</a:t>
            </a:r>
            <a:r>
              <a:rPr lang="zh-CN" altLang="en-US" sz="2400" b="1" dirty="0">
                <a:latin typeface="隶书" panose="02010509060101010101" pitchFamily="49" charset="-122"/>
                <a:ea typeface="隶书" panose="02010509060101010101" pitchFamily="49" charset="-122"/>
              </a:rPr>
              <a:t>：</a:t>
            </a:r>
            <a:r>
              <a:rPr lang="en-US" altLang="zh-CN" sz="2400" b="1" dirty="0">
                <a:latin typeface="隶书" panose="02010509060101010101" pitchFamily="49" charset="-122"/>
                <a:ea typeface="隶书" panose="02010509060101010101" pitchFamily="49" charset="-122"/>
              </a:rPr>
              <a:t>Herbal ingredients integration</a:t>
            </a:r>
            <a:endParaRPr lang="zh-CN" altLang="en-US" sz="2400" b="1" dirty="0">
              <a:latin typeface="隶书" panose="02010509060101010101" pitchFamily="49" charset="-122"/>
              <a:ea typeface="隶书" panose="020105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18605"/>
            <a:ext cx="12192000" cy="5315495"/>
          </a:xfrm>
          <a:custGeom>
            <a:avLst/>
            <a:gdLst>
              <a:gd name="connsiteX0" fmla="*/ 838200 w 12192000"/>
              <a:gd name="connsiteY0" fmla="*/ 0 h 5315495"/>
              <a:gd name="connsiteX1" fmla="*/ 944880 w 12192000"/>
              <a:gd name="connsiteY1" fmla="*/ 137160 h 5315495"/>
              <a:gd name="connsiteX2" fmla="*/ 3352800 w 12192000"/>
              <a:gd name="connsiteY2" fmla="*/ 259080 h 5315495"/>
              <a:gd name="connsiteX3" fmla="*/ 3794760 w 12192000"/>
              <a:gd name="connsiteY3" fmla="*/ 137160 h 5315495"/>
              <a:gd name="connsiteX4" fmla="*/ 4145280 w 12192000"/>
              <a:gd name="connsiteY4" fmla="*/ 198120 h 5315495"/>
              <a:gd name="connsiteX5" fmla="*/ 4267200 w 12192000"/>
              <a:gd name="connsiteY5" fmla="*/ 259080 h 5315495"/>
              <a:gd name="connsiteX6" fmla="*/ 4389120 w 12192000"/>
              <a:gd name="connsiteY6" fmla="*/ 152400 h 5315495"/>
              <a:gd name="connsiteX7" fmla="*/ 4785360 w 12192000"/>
              <a:gd name="connsiteY7" fmla="*/ 60960 h 5315495"/>
              <a:gd name="connsiteX8" fmla="*/ 5166360 w 12192000"/>
              <a:gd name="connsiteY8" fmla="*/ 167640 h 5315495"/>
              <a:gd name="connsiteX9" fmla="*/ 6126480 w 12192000"/>
              <a:gd name="connsiteY9" fmla="*/ 243840 h 5315495"/>
              <a:gd name="connsiteX10" fmla="*/ 6614160 w 12192000"/>
              <a:gd name="connsiteY10" fmla="*/ 91440 h 5315495"/>
              <a:gd name="connsiteX11" fmla="*/ 7162800 w 12192000"/>
              <a:gd name="connsiteY11" fmla="*/ 167640 h 5315495"/>
              <a:gd name="connsiteX12" fmla="*/ 8122920 w 12192000"/>
              <a:gd name="connsiteY12" fmla="*/ 243840 h 5315495"/>
              <a:gd name="connsiteX13" fmla="*/ 8275320 w 12192000"/>
              <a:gd name="connsiteY13" fmla="*/ 274320 h 5315495"/>
              <a:gd name="connsiteX14" fmla="*/ 9585960 w 12192000"/>
              <a:gd name="connsiteY14" fmla="*/ 259080 h 5315495"/>
              <a:gd name="connsiteX15" fmla="*/ 9768840 w 12192000"/>
              <a:gd name="connsiteY15" fmla="*/ 350520 h 5315495"/>
              <a:gd name="connsiteX16" fmla="*/ 10210800 w 12192000"/>
              <a:gd name="connsiteY16" fmla="*/ 441960 h 5315495"/>
              <a:gd name="connsiteX17" fmla="*/ 10469880 w 12192000"/>
              <a:gd name="connsiteY17" fmla="*/ 731520 h 5315495"/>
              <a:gd name="connsiteX18" fmla="*/ 10561320 w 12192000"/>
              <a:gd name="connsiteY18" fmla="*/ 746760 h 5315495"/>
              <a:gd name="connsiteX19" fmla="*/ 11628120 w 12192000"/>
              <a:gd name="connsiteY19" fmla="*/ 853440 h 5315495"/>
              <a:gd name="connsiteX20" fmla="*/ 11887200 w 12192000"/>
              <a:gd name="connsiteY20" fmla="*/ 792480 h 5315495"/>
              <a:gd name="connsiteX21" fmla="*/ 12192000 w 12192000"/>
              <a:gd name="connsiteY21" fmla="*/ 939235 h 5315495"/>
              <a:gd name="connsiteX22" fmla="*/ 12192000 w 12192000"/>
              <a:gd name="connsiteY22" fmla="*/ 3797531 h 5315495"/>
              <a:gd name="connsiteX23" fmla="*/ 11795760 w 12192000"/>
              <a:gd name="connsiteY23" fmla="*/ 3977640 h 5315495"/>
              <a:gd name="connsiteX24" fmla="*/ 11506200 w 12192000"/>
              <a:gd name="connsiteY24" fmla="*/ 3962400 h 5315495"/>
              <a:gd name="connsiteX25" fmla="*/ 11490960 w 12192000"/>
              <a:gd name="connsiteY25" fmla="*/ 4053840 h 5315495"/>
              <a:gd name="connsiteX26" fmla="*/ 11049000 w 12192000"/>
              <a:gd name="connsiteY26" fmla="*/ 4358640 h 5315495"/>
              <a:gd name="connsiteX27" fmla="*/ 10652760 w 12192000"/>
              <a:gd name="connsiteY27" fmla="*/ 4328160 h 5315495"/>
              <a:gd name="connsiteX28" fmla="*/ 6096000 w 12192000"/>
              <a:gd name="connsiteY28" fmla="*/ 4526280 h 5315495"/>
              <a:gd name="connsiteX29" fmla="*/ 5852160 w 12192000"/>
              <a:gd name="connsiteY29" fmla="*/ 4587240 h 5315495"/>
              <a:gd name="connsiteX30" fmla="*/ 5394960 w 12192000"/>
              <a:gd name="connsiteY30" fmla="*/ 4556760 h 5315495"/>
              <a:gd name="connsiteX31" fmla="*/ 4983480 w 12192000"/>
              <a:gd name="connsiteY31" fmla="*/ 4724400 h 5315495"/>
              <a:gd name="connsiteX32" fmla="*/ 4526280 w 12192000"/>
              <a:gd name="connsiteY32" fmla="*/ 4800600 h 5315495"/>
              <a:gd name="connsiteX33" fmla="*/ 4160520 w 12192000"/>
              <a:gd name="connsiteY33" fmla="*/ 4846320 h 5315495"/>
              <a:gd name="connsiteX34" fmla="*/ 3840480 w 12192000"/>
              <a:gd name="connsiteY34" fmla="*/ 4861560 h 5315495"/>
              <a:gd name="connsiteX35" fmla="*/ 3794760 w 12192000"/>
              <a:gd name="connsiteY35" fmla="*/ 4754880 h 5315495"/>
              <a:gd name="connsiteX36" fmla="*/ 3642360 w 12192000"/>
              <a:gd name="connsiteY36" fmla="*/ 4953000 h 5315495"/>
              <a:gd name="connsiteX37" fmla="*/ 3535680 w 12192000"/>
              <a:gd name="connsiteY37" fmla="*/ 4800600 h 5315495"/>
              <a:gd name="connsiteX38" fmla="*/ 3520440 w 12192000"/>
              <a:gd name="connsiteY38" fmla="*/ 4876800 h 5315495"/>
              <a:gd name="connsiteX39" fmla="*/ 3291840 w 12192000"/>
              <a:gd name="connsiteY39" fmla="*/ 4922520 h 5315495"/>
              <a:gd name="connsiteX40" fmla="*/ 2987040 w 12192000"/>
              <a:gd name="connsiteY40" fmla="*/ 4937760 h 5315495"/>
              <a:gd name="connsiteX41" fmla="*/ 2590800 w 12192000"/>
              <a:gd name="connsiteY41" fmla="*/ 5090160 h 5315495"/>
              <a:gd name="connsiteX42" fmla="*/ 2026920 w 12192000"/>
              <a:gd name="connsiteY42" fmla="*/ 5120640 h 5315495"/>
              <a:gd name="connsiteX43" fmla="*/ 1874520 w 12192000"/>
              <a:gd name="connsiteY43" fmla="*/ 5135880 h 5315495"/>
              <a:gd name="connsiteX44" fmla="*/ 1508760 w 12192000"/>
              <a:gd name="connsiteY44" fmla="*/ 5166360 h 5315495"/>
              <a:gd name="connsiteX45" fmla="*/ 1463040 w 12192000"/>
              <a:gd name="connsiteY45" fmla="*/ 5090160 h 5315495"/>
              <a:gd name="connsiteX46" fmla="*/ 1295400 w 12192000"/>
              <a:gd name="connsiteY46" fmla="*/ 5166360 h 5315495"/>
              <a:gd name="connsiteX47" fmla="*/ 1097280 w 12192000"/>
              <a:gd name="connsiteY47" fmla="*/ 5212080 h 5315495"/>
              <a:gd name="connsiteX48" fmla="*/ 960120 w 12192000"/>
              <a:gd name="connsiteY48" fmla="*/ 5227320 h 5315495"/>
              <a:gd name="connsiteX49" fmla="*/ 762000 w 12192000"/>
              <a:gd name="connsiteY49" fmla="*/ 5227320 h 5315495"/>
              <a:gd name="connsiteX50" fmla="*/ 731520 w 12192000"/>
              <a:gd name="connsiteY50" fmla="*/ 5166360 h 5315495"/>
              <a:gd name="connsiteX51" fmla="*/ 609600 w 12192000"/>
              <a:gd name="connsiteY51" fmla="*/ 5227320 h 5315495"/>
              <a:gd name="connsiteX52" fmla="*/ 579120 w 12192000"/>
              <a:gd name="connsiteY52" fmla="*/ 5273040 h 5315495"/>
              <a:gd name="connsiteX53" fmla="*/ 487680 w 12192000"/>
              <a:gd name="connsiteY53" fmla="*/ 5303520 h 5315495"/>
              <a:gd name="connsiteX54" fmla="*/ 167640 w 12192000"/>
              <a:gd name="connsiteY54" fmla="*/ 5303520 h 5315495"/>
              <a:gd name="connsiteX55" fmla="*/ 0 w 12192000"/>
              <a:gd name="connsiteY55" fmla="*/ 5315495 h 5315495"/>
              <a:gd name="connsiteX56" fmla="*/ 0 w 12192000"/>
              <a:gd name="connsiteY56" fmla="*/ 106680 h 5315495"/>
              <a:gd name="connsiteX57" fmla="*/ 762000 w 12192000"/>
              <a:gd name="connsiteY57" fmla="*/ 106680 h 5315495"/>
              <a:gd name="connsiteX58" fmla="*/ 838200 w 12192000"/>
              <a:gd name="connsiteY58" fmla="*/ 0 h 5315495"/>
            </a:gdLst>
            <a:ahLst/>
            <a:cxnLst/>
            <a:rect l="l" t="t" r="r" b="b"/>
            <a:pathLst>
              <a:path w="12192000" h="5315495">
                <a:moveTo>
                  <a:pt x="838200" y="0"/>
                </a:moveTo>
                <a:lnTo>
                  <a:pt x="944880" y="137160"/>
                </a:lnTo>
                <a:lnTo>
                  <a:pt x="3352800" y="259080"/>
                </a:lnTo>
                <a:lnTo>
                  <a:pt x="3794760" y="137160"/>
                </a:lnTo>
                <a:lnTo>
                  <a:pt x="4145280" y="198120"/>
                </a:lnTo>
                <a:lnTo>
                  <a:pt x="4267200" y="259080"/>
                </a:lnTo>
                <a:lnTo>
                  <a:pt x="4389120" y="152400"/>
                </a:lnTo>
                <a:lnTo>
                  <a:pt x="4785360" y="60960"/>
                </a:lnTo>
                <a:lnTo>
                  <a:pt x="5166360" y="167640"/>
                </a:lnTo>
                <a:lnTo>
                  <a:pt x="6126480" y="243840"/>
                </a:lnTo>
                <a:lnTo>
                  <a:pt x="6614160" y="91440"/>
                </a:lnTo>
                <a:lnTo>
                  <a:pt x="7162800" y="167640"/>
                </a:lnTo>
                <a:lnTo>
                  <a:pt x="8122920" y="243840"/>
                </a:lnTo>
                <a:lnTo>
                  <a:pt x="8275320" y="274320"/>
                </a:lnTo>
                <a:lnTo>
                  <a:pt x="9585960" y="259080"/>
                </a:lnTo>
                <a:lnTo>
                  <a:pt x="9768840" y="350520"/>
                </a:lnTo>
                <a:lnTo>
                  <a:pt x="10210800" y="441960"/>
                </a:lnTo>
                <a:cubicBezTo>
                  <a:pt x="10265245" y="512739"/>
                  <a:pt x="10371055" y="678306"/>
                  <a:pt x="10469880" y="731520"/>
                </a:cubicBezTo>
                <a:cubicBezTo>
                  <a:pt x="10497087" y="746170"/>
                  <a:pt x="10530840" y="741680"/>
                  <a:pt x="10561320" y="746760"/>
                </a:cubicBezTo>
                <a:lnTo>
                  <a:pt x="11628120" y="853440"/>
                </a:lnTo>
                <a:lnTo>
                  <a:pt x="11887200" y="792480"/>
                </a:lnTo>
                <a:lnTo>
                  <a:pt x="12192000" y="939235"/>
                </a:lnTo>
                <a:lnTo>
                  <a:pt x="12192000" y="3797531"/>
                </a:lnTo>
                <a:lnTo>
                  <a:pt x="11795760" y="3977640"/>
                </a:lnTo>
                <a:lnTo>
                  <a:pt x="11506200" y="3962400"/>
                </a:lnTo>
                <a:lnTo>
                  <a:pt x="11490960" y="4053840"/>
                </a:lnTo>
                <a:lnTo>
                  <a:pt x="11049000" y="4358640"/>
                </a:lnTo>
                <a:lnTo>
                  <a:pt x="10652760" y="4328160"/>
                </a:lnTo>
                <a:lnTo>
                  <a:pt x="6096000" y="4526280"/>
                </a:lnTo>
                <a:lnTo>
                  <a:pt x="5852160" y="4587240"/>
                </a:lnTo>
                <a:lnTo>
                  <a:pt x="5394960" y="4556760"/>
                </a:lnTo>
                <a:lnTo>
                  <a:pt x="4983480" y="4724400"/>
                </a:lnTo>
                <a:lnTo>
                  <a:pt x="4526280" y="4800600"/>
                </a:lnTo>
                <a:lnTo>
                  <a:pt x="4160520" y="4846320"/>
                </a:lnTo>
                <a:lnTo>
                  <a:pt x="3840480" y="4861560"/>
                </a:lnTo>
                <a:lnTo>
                  <a:pt x="3794760" y="4754880"/>
                </a:lnTo>
                <a:lnTo>
                  <a:pt x="3642360" y="4953000"/>
                </a:lnTo>
                <a:lnTo>
                  <a:pt x="3535680" y="4800600"/>
                </a:lnTo>
                <a:lnTo>
                  <a:pt x="3520440" y="4876800"/>
                </a:lnTo>
                <a:lnTo>
                  <a:pt x="3291840" y="4922520"/>
                </a:lnTo>
                <a:lnTo>
                  <a:pt x="2987040" y="4937760"/>
                </a:lnTo>
                <a:lnTo>
                  <a:pt x="2590800" y="5090160"/>
                </a:lnTo>
                <a:lnTo>
                  <a:pt x="2026920" y="5120640"/>
                </a:lnTo>
                <a:cubicBezTo>
                  <a:pt x="1884711" y="5136441"/>
                  <a:pt x="1935761" y="5135880"/>
                  <a:pt x="1874520" y="5135880"/>
                </a:cubicBezTo>
                <a:lnTo>
                  <a:pt x="1508760" y="5166360"/>
                </a:lnTo>
                <a:lnTo>
                  <a:pt x="1463040" y="5090160"/>
                </a:lnTo>
                <a:lnTo>
                  <a:pt x="1295400" y="5166360"/>
                </a:lnTo>
                <a:lnTo>
                  <a:pt x="1097280" y="5212080"/>
                </a:lnTo>
                <a:lnTo>
                  <a:pt x="960120" y="5227320"/>
                </a:lnTo>
                <a:lnTo>
                  <a:pt x="762000" y="5227320"/>
                </a:lnTo>
                <a:lnTo>
                  <a:pt x="731520" y="5166360"/>
                </a:lnTo>
                <a:cubicBezTo>
                  <a:pt x="690880" y="5186680"/>
                  <a:pt x="646823" y="5201264"/>
                  <a:pt x="609600" y="5227320"/>
                </a:cubicBezTo>
                <a:cubicBezTo>
                  <a:pt x="594595" y="5237824"/>
                  <a:pt x="592072" y="5260088"/>
                  <a:pt x="579120" y="5273040"/>
                </a:cubicBezTo>
                <a:cubicBezTo>
                  <a:pt x="540186" y="5311974"/>
                  <a:pt x="535519" y="5303520"/>
                  <a:pt x="487680" y="5303520"/>
                </a:cubicBezTo>
                <a:lnTo>
                  <a:pt x="167640" y="5303520"/>
                </a:lnTo>
                <a:lnTo>
                  <a:pt x="0" y="5315495"/>
                </a:lnTo>
                <a:lnTo>
                  <a:pt x="0" y="106680"/>
                </a:lnTo>
                <a:lnTo>
                  <a:pt x="762000" y="106680"/>
                </a:lnTo>
                <a:lnTo>
                  <a:pt x="838200" y="0"/>
                </a:lnTo>
                <a:close/>
              </a:path>
            </a:pathLst>
          </a:custGeom>
          <a:gradFill>
            <a:gsLst>
              <a:gs pos="0">
                <a:schemeClr val="accent2">
                  <a:lumMod val="60000"/>
                  <a:lumOff val="40000"/>
                </a:schemeClr>
              </a:gs>
              <a:gs pos="100000">
                <a:schemeClr val="bg1"/>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flipH="1">
            <a:off x="5151120" y="924560"/>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1781830" y="3911992"/>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0" y="8930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02920" y="-1071156"/>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bg1"/>
          </a:solidFill>
          <a:ln w="12700" cap="sq">
            <a:noFill/>
            <a:miter/>
          </a:ln>
          <a:effectLst>
            <a:outerShdw blurRad="177800" dist="38100" dir="5400000" algn="ctr" rotWithShape="0">
              <a:schemeClr val="accent2">
                <a:lumMod val="50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02920" y="-1116875"/>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0800000">
            <a:off x="2887941" y="34076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337175" y="0"/>
            <a:ext cx="6854825" cy="790575"/>
          </a:xfrm>
          <a:custGeom>
            <a:avLst/>
            <a:gdLst>
              <a:gd name="connsiteX0" fmla="*/ 5483225 w 6854825"/>
              <a:gd name="connsiteY0" fmla="*/ 396240 h 790575"/>
              <a:gd name="connsiteX1" fmla="*/ 6169025 w 6854825"/>
              <a:gd name="connsiteY1" fmla="*/ 396240 h 790575"/>
              <a:gd name="connsiteX2" fmla="*/ 6169025 w 6854825"/>
              <a:gd name="connsiteY2" fmla="*/ 592455 h 790575"/>
              <a:gd name="connsiteX3" fmla="*/ 6854825 w 6854825"/>
              <a:gd name="connsiteY3" fmla="*/ 592455 h 790575"/>
              <a:gd name="connsiteX4" fmla="*/ 6854825 w 6854825"/>
              <a:gd name="connsiteY4" fmla="*/ 790575 h 790575"/>
              <a:gd name="connsiteX5" fmla="*/ 6169025 w 6854825"/>
              <a:gd name="connsiteY5" fmla="*/ 790575 h 790575"/>
              <a:gd name="connsiteX6" fmla="*/ 6169025 w 6854825"/>
              <a:gd name="connsiteY6" fmla="*/ 594360 h 790575"/>
              <a:gd name="connsiteX7" fmla="*/ 5483225 w 6854825"/>
              <a:gd name="connsiteY7" fmla="*/ 594360 h 790575"/>
              <a:gd name="connsiteX8" fmla="*/ 2734946 w 6854825"/>
              <a:gd name="connsiteY8" fmla="*/ 396240 h 790575"/>
              <a:gd name="connsiteX9" fmla="*/ 3420746 w 6854825"/>
              <a:gd name="connsiteY9" fmla="*/ 396240 h 790575"/>
              <a:gd name="connsiteX10" fmla="*/ 3420746 w 6854825"/>
              <a:gd name="connsiteY10" fmla="*/ 592455 h 790575"/>
              <a:gd name="connsiteX11" fmla="*/ 4106545 w 6854825"/>
              <a:gd name="connsiteY11" fmla="*/ 592455 h 790575"/>
              <a:gd name="connsiteX12" fmla="*/ 4106545 w 6854825"/>
              <a:gd name="connsiteY12" fmla="*/ 396240 h 790575"/>
              <a:gd name="connsiteX13" fmla="*/ 4792345 w 6854825"/>
              <a:gd name="connsiteY13" fmla="*/ 396240 h 790575"/>
              <a:gd name="connsiteX14" fmla="*/ 4792345 w 6854825"/>
              <a:gd name="connsiteY14" fmla="*/ 592455 h 790575"/>
              <a:gd name="connsiteX15" fmla="*/ 5478145 w 6854825"/>
              <a:gd name="connsiteY15" fmla="*/ 592455 h 790575"/>
              <a:gd name="connsiteX16" fmla="*/ 5478145 w 6854825"/>
              <a:gd name="connsiteY16" fmla="*/ 790575 h 790575"/>
              <a:gd name="connsiteX17" fmla="*/ 4792345 w 6854825"/>
              <a:gd name="connsiteY17" fmla="*/ 790575 h 790575"/>
              <a:gd name="connsiteX18" fmla="*/ 4792345 w 6854825"/>
              <a:gd name="connsiteY18" fmla="*/ 594360 h 790575"/>
              <a:gd name="connsiteX19" fmla="*/ 4106545 w 6854825"/>
              <a:gd name="connsiteY19" fmla="*/ 594360 h 790575"/>
              <a:gd name="connsiteX20" fmla="*/ 4106545 w 6854825"/>
              <a:gd name="connsiteY20" fmla="*/ 790575 h 790575"/>
              <a:gd name="connsiteX21" fmla="*/ 3420745 w 6854825"/>
              <a:gd name="connsiteY21" fmla="*/ 790575 h 790575"/>
              <a:gd name="connsiteX22" fmla="*/ 3420745 w 6854825"/>
              <a:gd name="connsiteY22" fmla="*/ 594360 h 790575"/>
              <a:gd name="connsiteX23" fmla="*/ 2734946 w 6854825"/>
              <a:gd name="connsiteY23" fmla="*/ 594360 h 790575"/>
              <a:gd name="connsiteX24" fmla="*/ 5483225 w 6854825"/>
              <a:gd name="connsiteY24" fmla="*/ 0 h 790575"/>
              <a:gd name="connsiteX25" fmla="*/ 6169025 w 6854825"/>
              <a:gd name="connsiteY25" fmla="*/ 0 h 790575"/>
              <a:gd name="connsiteX26" fmla="*/ 6169025 w 6854825"/>
              <a:gd name="connsiteY26" fmla="*/ 196215 h 790575"/>
              <a:gd name="connsiteX27" fmla="*/ 6854825 w 6854825"/>
              <a:gd name="connsiteY27" fmla="*/ 196215 h 790575"/>
              <a:gd name="connsiteX28" fmla="*/ 6854825 w 6854825"/>
              <a:gd name="connsiteY28" fmla="*/ 394335 h 790575"/>
              <a:gd name="connsiteX29" fmla="*/ 6169025 w 6854825"/>
              <a:gd name="connsiteY29" fmla="*/ 394335 h 790575"/>
              <a:gd name="connsiteX30" fmla="*/ 6169025 w 6854825"/>
              <a:gd name="connsiteY30" fmla="*/ 198120 h 790575"/>
              <a:gd name="connsiteX31" fmla="*/ 5483225 w 6854825"/>
              <a:gd name="connsiteY31" fmla="*/ 198120 h 790575"/>
              <a:gd name="connsiteX32" fmla="*/ 2734946 w 6854825"/>
              <a:gd name="connsiteY32" fmla="*/ 0 h 790575"/>
              <a:gd name="connsiteX33" fmla="*/ 3420746 w 6854825"/>
              <a:gd name="connsiteY33" fmla="*/ 0 h 790575"/>
              <a:gd name="connsiteX34" fmla="*/ 3420746 w 6854825"/>
              <a:gd name="connsiteY34" fmla="*/ 196215 h 790575"/>
              <a:gd name="connsiteX35" fmla="*/ 4106545 w 6854825"/>
              <a:gd name="connsiteY35" fmla="*/ 196215 h 790575"/>
              <a:gd name="connsiteX36" fmla="*/ 4106545 w 6854825"/>
              <a:gd name="connsiteY36" fmla="*/ 0 h 790575"/>
              <a:gd name="connsiteX37" fmla="*/ 4792345 w 6854825"/>
              <a:gd name="connsiteY37" fmla="*/ 0 h 790575"/>
              <a:gd name="connsiteX38" fmla="*/ 4792345 w 6854825"/>
              <a:gd name="connsiteY38" fmla="*/ 196215 h 790575"/>
              <a:gd name="connsiteX39" fmla="*/ 5478145 w 6854825"/>
              <a:gd name="connsiteY39" fmla="*/ 196215 h 790575"/>
              <a:gd name="connsiteX40" fmla="*/ 5478145 w 6854825"/>
              <a:gd name="connsiteY40" fmla="*/ 394335 h 790575"/>
              <a:gd name="connsiteX41" fmla="*/ 4792345 w 6854825"/>
              <a:gd name="connsiteY41" fmla="*/ 394335 h 790575"/>
              <a:gd name="connsiteX42" fmla="*/ 4792345 w 6854825"/>
              <a:gd name="connsiteY42" fmla="*/ 198120 h 790575"/>
              <a:gd name="connsiteX43" fmla="*/ 4106545 w 6854825"/>
              <a:gd name="connsiteY43" fmla="*/ 198120 h 790575"/>
              <a:gd name="connsiteX44" fmla="*/ 4106545 w 6854825"/>
              <a:gd name="connsiteY44" fmla="*/ 394335 h 790575"/>
              <a:gd name="connsiteX45" fmla="*/ 3420746 w 6854825"/>
              <a:gd name="connsiteY45" fmla="*/ 394335 h 790575"/>
              <a:gd name="connsiteX46" fmla="*/ 3420746 w 6854825"/>
              <a:gd name="connsiteY46" fmla="*/ 198120 h 790575"/>
              <a:gd name="connsiteX47" fmla="*/ 2734946 w 6854825"/>
              <a:gd name="connsiteY47" fmla="*/ 198120 h 790575"/>
              <a:gd name="connsiteX48" fmla="*/ 1358266 w 6854825"/>
              <a:gd name="connsiteY48" fmla="*/ 0 h 790575"/>
              <a:gd name="connsiteX49" fmla="*/ 2044066 w 6854825"/>
              <a:gd name="connsiteY49" fmla="*/ 0 h 790575"/>
              <a:gd name="connsiteX50" fmla="*/ 2044066 w 6854825"/>
              <a:gd name="connsiteY50" fmla="*/ 196215 h 790575"/>
              <a:gd name="connsiteX51" fmla="*/ 2729866 w 6854825"/>
              <a:gd name="connsiteY51" fmla="*/ 196215 h 790575"/>
              <a:gd name="connsiteX52" fmla="*/ 2729866 w 6854825"/>
              <a:gd name="connsiteY52" fmla="*/ 394335 h 790575"/>
              <a:gd name="connsiteX53" fmla="*/ 2044066 w 6854825"/>
              <a:gd name="connsiteY53" fmla="*/ 394335 h 790575"/>
              <a:gd name="connsiteX54" fmla="*/ 2044066 w 6854825"/>
              <a:gd name="connsiteY54" fmla="*/ 198120 h 790575"/>
              <a:gd name="connsiteX55" fmla="*/ 1358900 w 6854825"/>
              <a:gd name="connsiteY55" fmla="*/ 198120 h 790575"/>
              <a:gd name="connsiteX56" fmla="*/ 1358900 w 6854825"/>
              <a:gd name="connsiteY56" fmla="*/ 396240 h 790575"/>
              <a:gd name="connsiteX57" fmla="*/ 2044065 w 6854825"/>
              <a:gd name="connsiteY57" fmla="*/ 396240 h 790575"/>
              <a:gd name="connsiteX58" fmla="*/ 2044065 w 6854825"/>
              <a:gd name="connsiteY58" fmla="*/ 592455 h 790575"/>
              <a:gd name="connsiteX59" fmla="*/ 2729865 w 6854825"/>
              <a:gd name="connsiteY59" fmla="*/ 592455 h 790575"/>
              <a:gd name="connsiteX60" fmla="*/ 2729865 w 6854825"/>
              <a:gd name="connsiteY60" fmla="*/ 790575 h 790575"/>
              <a:gd name="connsiteX61" fmla="*/ 2044065 w 6854825"/>
              <a:gd name="connsiteY61" fmla="*/ 790575 h 790575"/>
              <a:gd name="connsiteX62" fmla="*/ 2044065 w 6854825"/>
              <a:gd name="connsiteY62" fmla="*/ 594360 h 790575"/>
              <a:gd name="connsiteX63" fmla="*/ 1358265 w 6854825"/>
              <a:gd name="connsiteY63" fmla="*/ 594360 h 790575"/>
              <a:gd name="connsiteX64" fmla="*/ 1358265 w 6854825"/>
              <a:gd name="connsiteY64" fmla="*/ 396240 h 790575"/>
              <a:gd name="connsiteX65" fmla="*/ 678180 w 6854825"/>
              <a:gd name="connsiteY65" fmla="*/ 396240 h 790575"/>
              <a:gd name="connsiteX66" fmla="*/ 678180 w 6854825"/>
              <a:gd name="connsiteY66" fmla="*/ 199470 h 790575"/>
              <a:gd name="connsiteX67" fmla="*/ 0 w 6854825"/>
              <a:gd name="connsiteY67" fmla="*/ 199470 h 790575"/>
              <a:gd name="connsiteX68" fmla="*/ 0 w 6854825"/>
              <a:gd name="connsiteY68" fmla="*/ 0 h 790575"/>
              <a:gd name="connsiteX69" fmla="*/ 680720 w 6854825"/>
              <a:gd name="connsiteY69" fmla="*/ 0 h 790575"/>
              <a:gd name="connsiteX70" fmla="*/ 680720 w 6854825"/>
              <a:gd name="connsiteY70" fmla="*/ 196770 h 790575"/>
              <a:gd name="connsiteX71" fmla="*/ 1358266 w 6854825"/>
              <a:gd name="connsiteY71" fmla="*/ 196770 h 790575"/>
            </a:gdLst>
            <a:ahLst/>
            <a:cxnLst/>
            <a:rect l="l" t="t" r="r" b="b"/>
            <a:pathLst>
              <a:path w="6854825" h="790575">
                <a:moveTo>
                  <a:pt x="5483225" y="396240"/>
                </a:moveTo>
                <a:lnTo>
                  <a:pt x="6169025" y="396240"/>
                </a:lnTo>
                <a:lnTo>
                  <a:pt x="6169025" y="592455"/>
                </a:lnTo>
                <a:lnTo>
                  <a:pt x="6854825" y="592455"/>
                </a:lnTo>
                <a:lnTo>
                  <a:pt x="6854825" y="790575"/>
                </a:lnTo>
                <a:lnTo>
                  <a:pt x="6169025" y="790575"/>
                </a:lnTo>
                <a:lnTo>
                  <a:pt x="6169025" y="594360"/>
                </a:lnTo>
                <a:lnTo>
                  <a:pt x="5483225" y="594360"/>
                </a:lnTo>
                <a:close/>
                <a:moveTo>
                  <a:pt x="2734946" y="396240"/>
                </a:moveTo>
                <a:lnTo>
                  <a:pt x="3420746" y="396240"/>
                </a:lnTo>
                <a:lnTo>
                  <a:pt x="3420746" y="592455"/>
                </a:lnTo>
                <a:lnTo>
                  <a:pt x="4106545" y="592455"/>
                </a:lnTo>
                <a:lnTo>
                  <a:pt x="4106545" y="396240"/>
                </a:lnTo>
                <a:lnTo>
                  <a:pt x="4792345" y="396240"/>
                </a:lnTo>
                <a:lnTo>
                  <a:pt x="4792345" y="592455"/>
                </a:lnTo>
                <a:lnTo>
                  <a:pt x="5478145" y="592455"/>
                </a:lnTo>
                <a:lnTo>
                  <a:pt x="5478145" y="790575"/>
                </a:lnTo>
                <a:lnTo>
                  <a:pt x="4792345" y="790575"/>
                </a:lnTo>
                <a:lnTo>
                  <a:pt x="4792345" y="594360"/>
                </a:lnTo>
                <a:lnTo>
                  <a:pt x="4106545" y="594360"/>
                </a:lnTo>
                <a:lnTo>
                  <a:pt x="4106545" y="790575"/>
                </a:lnTo>
                <a:lnTo>
                  <a:pt x="3420745" y="790575"/>
                </a:lnTo>
                <a:lnTo>
                  <a:pt x="3420745" y="594360"/>
                </a:lnTo>
                <a:lnTo>
                  <a:pt x="2734946" y="594360"/>
                </a:lnTo>
                <a:close/>
                <a:moveTo>
                  <a:pt x="5483225" y="0"/>
                </a:moveTo>
                <a:lnTo>
                  <a:pt x="6169025" y="0"/>
                </a:lnTo>
                <a:lnTo>
                  <a:pt x="6169025" y="196215"/>
                </a:lnTo>
                <a:lnTo>
                  <a:pt x="6854825" y="196215"/>
                </a:lnTo>
                <a:lnTo>
                  <a:pt x="6854825" y="394335"/>
                </a:lnTo>
                <a:lnTo>
                  <a:pt x="6169025" y="394335"/>
                </a:lnTo>
                <a:lnTo>
                  <a:pt x="6169025" y="198120"/>
                </a:lnTo>
                <a:lnTo>
                  <a:pt x="5483225" y="198120"/>
                </a:lnTo>
                <a:close/>
                <a:moveTo>
                  <a:pt x="2734946" y="0"/>
                </a:moveTo>
                <a:lnTo>
                  <a:pt x="3420746" y="0"/>
                </a:lnTo>
                <a:lnTo>
                  <a:pt x="3420746" y="196215"/>
                </a:lnTo>
                <a:lnTo>
                  <a:pt x="4106545" y="196215"/>
                </a:lnTo>
                <a:lnTo>
                  <a:pt x="4106545" y="0"/>
                </a:lnTo>
                <a:lnTo>
                  <a:pt x="4792345" y="0"/>
                </a:lnTo>
                <a:lnTo>
                  <a:pt x="4792345" y="196215"/>
                </a:lnTo>
                <a:lnTo>
                  <a:pt x="5478145" y="196215"/>
                </a:lnTo>
                <a:lnTo>
                  <a:pt x="5478145" y="394335"/>
                </a:lnTo>
                <a:lnTo>
                  <a:pt x="4792345" y="394335"/>
                </a:lnTo>
                <a:lnTo>
                  <a:pt x="4792345" y="198120"/>
                </a:lnTo>
                <a:lnTo>
                  <a:pt x="4106545" y="198120"/>
                </a:lnTo>
                <a:lnTo>
                  <a:pt x="4106545" y="394335"/>
                </a:lnTo>
                <a:lnTo>
                  <a:pt x="3420746" y="394335"/>
                </a:lnTo>
                <a:lnTo>
                  <a:pt x="3420746" y="198120"/>
                </a:lnTo>
                <a:lnTo>
                  <a:pt x="2734946" y="198120"/>
                </a:lnTo>
                <a:close/>
                <a:moveTo>
                  <a:pt x="1358266" y="0"/>
                </a:moveTo>
                <a:lnTo>
                  <a:pt x="2044066" y="0"/>
                </a:lnTo>
                <a:lnTo>
                  <a:pt x="2044066" y="196215"/>
                </a:lnTo>
                <a:lnTo>
                  <a:pt x="2729866" y="196215"/>
                </a:lnTo>
                <a:lnTo>
                  <a:pt x="2729866" y="394335"/>
                </a:lnTo>
                <a:lnTo>
                  <a:pt x="2044066" y="394335"/>
                </a:lnTo>
                <a:lnTo>
                  <a:pt x="2044066" y="198120"/>
                </a:lnTo>
                <a:lnTo>
                  <a:pt x="1358900" y="198120"/>
                </a:lnTo>
                <a:lnTo>
                  <a:pt x="1358900" y="396240"/>
                </a:lnTo>
                <a:lnTo>
                  <a:pt x="2044065" y="396240"/>
                </a:lnTo>
                <a:lnTo>
                  <a:pt x="2044065" y="592455"/>
                </a:lnTo>
                <a:lnTo>
                  <a:pt x="2729865" y="592455"/>
                </a:lnTo>
                <a:lnTo>
                  <a:pt x="2729865" y="790575"/>
                </a:lnTo>
                <a:lnTo>
                  <a:pt x="2044065" y="790575"/>
                </a:lnTo>
                <a:lnTo>
                  <a:pt x="2044065" y="594360"/>
                </a:lnTo>
                <a:lnTo>
                  <a:pt x="1358265" y="594360"/>
                </a:lnTo>
                <a:lnTo>
                  <a:pt x="1358265" y="396240"/>
                </a:lnTo>
                <a:lnTo>
                  <a:pt x="678180" y="396240"/>
                </a:lnTo>
                <a:lnTo>
                  <a:pt x="678180" y="199470"/>
                </a:lnTo>
                <a:lnTo>
                  <a:pt x="0" y="199470"/>
                </a:lnTo>
                <a:lnTo>
                  <a:pt x="0" y="0"/>
                </a:lnTo>
                <a:lnTo>
                  <a:pt x="680720" y="0"/>
                </a:lnTo>
                <a:lnTo>
                  <a:pt x="680720" y="196770"/>
                </a:lnTo>
                <a:lnTo>
                  <a:pt x="1358266" y="196770"/>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60120" y="4267200"/>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bg1"/>
          </a:solidFill>
          <a:ln w="12700" cap="sq">
            <a:noFill/>
            <a:miter/>
          </a:ln>
          <a:effectLst>
            <a:outerShdw blurRad="228600" dist="38100" dir="16200000"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75360" y="4331548"/>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568440" y="4831080"/>
            <a:ext cx="5105400" cy="1828800"/>
          </a:xfrm>
          <a:prstGeom prst="rect">
            <a:avLst/>
          </a:prstGeom>
          <a:noFill/>
          <a:ln cap="sq">
            <a:noFill/>
          </a:ln>
        </p:spPr>
        <p:txBody>
          <a:bodyPr vert="horz" wrap="square" lIns="0" tIns="0" rIns="0" bIns="0" rtlCol="0" anchor="t"/>
          <a:lstStyle/>
          <a:p>
            <a:pPr algn="r">
              <a:lnSpc>
                <a:spcPct val="120000"/>
              </a:lnSpc>
            </a:pPr>
            <a:r>
              <a:rPr kumimoji="1" lang="en-US" altLang="zh-CN" sz="11500">
                <a:ln w="12700">
                  <a:solidFill>
                    <a:srgbClr val="000000">
                      <a:alpha val="100000"/>
                    </a:srgbClr>
                  </a:solidFill>
                </a:ln>
                <a:noFill/>
                <a:latin typeface="YouSheBiaoTiHei"/>
                <a:ea typeface="YouSheBiaoTiHei"/>
                <a:cs typeface="YouSheBiaoTiHei"/>
              </a:rPr>
              <a:t>202X</a:t>
            </a:r>
            <a:endParaRPr kumimoji="1" lang="zh-CN" altLang="en-US"/>
          </a:p>
        </p:txBody>
      </p:sp>
      <p:sp>
        <p:nvSpPr>
          <p:cNvPr id="16" name="标题 1"/>
          <p:cNvSpPr txBox="1"/>
          <p:nvPr/>
        </p:nvSpPr>
        <p:spPr>
          <a:xfrm>
            <a:off x="346557" y="2653518"/>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8100000">
            <a:off x="410311" y="2766376"/>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20817191">
            <a:off x="5386471" y="618306"/>
            <a:ext cx="7940233" cy="5023413"/>
          </a:xfrm>
          <a:prstGeom prst="arc">
            <a:avLst>
              <a:gd name="adj1" fmla="val 10153100"/>
              <a:gd name="adj2" fmla="val 13078768"/>
            </a:avLst>
          </a:prstGeom>
          <a:noFill/>
          <a:ln w="28575" cap="sq">
            <a:solidFill>
              <a:schemeClr val="tx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rot="20848841">
            <a:off x="4130017" y="1513215"/>
            <a:ext cx="7940233" cy="4414752"/>
          </a:xfrm>
          <a:prstGeom prst="arc">
            <a:avLst>
              <a:gd name="adj1" fmla="val 20586834"/>
              <a:gd name="adj2" fmla="val 2180317"/>
            </a:avLst>
          </a:prstGeom>
          <a:noFill/>
          <a:ln w="28575"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rot="2700000">
            <a:off x="6449319" y="156564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rot="13948076">
            <a:off x="10699370" y="4831697"/>
            <a:ext cx="194157" cy="302824"/>
          </a:xfrm>
          <a:custGeom>
            <a:avLst/>
            <a:gdLst>
              <a:gd name="connsiteX0" fmla="*/ 99773 w 194157"/>
              <a:gd name="connsiteY0" fmla="*/ 0 h 302824"/>
              <a:gd name="connsiteX1" fmla="*/ 194157 w 194157"/>
              <a:gd name="connsiteY1" fmla="*/ 162732 h 302824"/>
              <a:gd name="connsiteX2" fmla="*/ 107515 w 194157"/>
              <a:gd name="connsiteY2" fmla="*/ 162732 h 302824"/>
              <a:gd name="connsiteX3" fmla="*/ 188769 w 194157"/>
              <a:gd name="connsiteY3" fmla="*/ 302824 h 302824"/>
              <a:gd name="connsiteX4" fmla="*/ 0 w 194157"/>
              <a:gd name="connsiteY4" fmla="*/ 302824 h 302824"/>
              <a:gd name="connsiteX5" fmla="*/ 81253 w 194157"/>
              <a:gd name="connsiteY5" fmla="*/ 162732 h 302824"/>
              <a:gd name="connsiteX6" fmla="*/ 5388 w 194157"/>
              <a:gd name="connsiteY6" fmla="*/ 162732 h 302824"/>
            </a:gdLst>
            <a:ahLst/>
            <a:cxnLst/>
            <a:rect l="l" t="t" r="r" b="b"/>
            <a:pathLst>
              <a:path w="194157" h="302824">
                <a:moveTo>
                  <a:pt x="99773" y="0"/>
                </a:moveTo>
                <a:lnTo>
                  <a:pt x="194157" y="162732"/>
                </a:lnTo>
                <a:lnTo>
                  <a:pt x="107515" y="162732"/>
                </a:lnTo>
                <a:lnTo>
                  <a:pt x="188769" y="302824"/>
                </a:lnTo>
                <a:lnTo>
                  <a:pt x="0" y="302824"/>
                </a:lnTo>
                <a:lnTo>
                  <a:pt x="81253"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19405467">
            <a:off x="5758408" y="461110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7989345">
            <a:off x="11262427" y="175741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flipH="1">
            <a:off x="9748667" y="402287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flipH="1">
            <a:off x="10451606" y="3753244"/>
            <a:ext cx="440170" cy="439360"/>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flipH="1">
            <a:off x="6712982" y="2572519"/>
            <a:ext cx="324426" cy="323828"/>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14474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28" name="标题 1"/>
          <p:cNvSpPr txBox="1"/>
          <p:nvPr/>
        </p:nvSpPr>
        <p:spPr>
          <a:xfrm rot="5400000">
            <a:off x="129237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29" name="标题 1"/>
          <p:cNvSpPr txBox="1"/>
          <p:nvPr/>
        </p:nvSpPr>
        <p:spPr>
          <a:xfrm>
            <a:off x="153666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0" name="标题 1"/>
          <p:cNvSpPr txBox="1"/>
          <p:nvPr/>
        </p:nvSpPr>
        <p:spPr>
          <a:xfrm rot="5400000">
            <a:off x="268429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291109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2" name="标题 1"/>
          <p:cNvSpPr txBox="1"/>
          <p:nvPr/>
        </p:nvSpPr>
        <p:spPr>
          <a:xfrm rot="5400000">
            <a:off x="405872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430301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4" name="标题 1"/>
          <p:cNvSpPr txBox="1"/>
          <p:nvPr/>
        </p:nvSpPr>
        <p:spPr>
          <a:xfrm rot="5400000">
            <a:off x="545064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567744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6" name="标题 1"/>
          <p:cNvSpPr txBox="1"/>
          <p:nvPr/>
        </p:nvSpPr>
        <p:spPr>
          <a:xfrm rot="5400000">
            <a:off x="682507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7" name="标题 1"/>
          <p:cNvSpPr txBox="1"/>
          <p:nvPr/>
        </p:nvSpPr>
        <p:spPr>
          <a:xfrm>
            <a:off x="706936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8" name="标题 1"/>
          <p:cNvSpPr txBox="1"/>
          <p:nvPr/>
        </p:nvSpPr>
        <p:spPr>
          <a:xfrm rot="5400000">
            <a:off x="821699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9" name="标题 1"/>
          <p:cNvSpPr txBox="1"/>
          <p:nvPr/>
        </p:nvSpPr>
        <p:spPr>
          <a:xfrm>
            <a:off x="844379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0" name="标题 1"/>
          <p:cNvSpPr txBox="1"/>
          <p:nvPr/>
        </p:nvSpPr>
        <p:spPr>
          <a:xfrm rot="5400000">
            <a:off x="959142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983571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2" name="标题 1"/>
          <p:cNvSpPr txBox="1"/>
          <p:nvPr/>
        </p:nvSpPr>
        <p:spPr>
          <a:xfrm rot="5400000">
            <a:off x="1098334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3" name="标题 1"/>
          <p:cNvSpPr txBox="1"/>
          <p:nvPr/>
        </p:nvSpPr>
        <p:spPr>
          <a:xfrm>
            <a:off x="11213104"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4" name="标题 1"/>
          <p:cNvSpPr txBox="1"/>
          <p:nvPr/>
        </p:nvSpPr>
        <p:spPr>
          <a:xfrm rot="5400000">
            <a:off x="12360734"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5" name="标题 1"/>
          <p:cNvSpPr txBox="1"/>
          <p:nvPr/>
        </p:nvSpPr>
        <p:spPr>
          <a:xfrm>
            <a:off x="1093453" y="2621279"/>
            <a:ext cx="1287813" cy="685801"/>
          </a:xfrm>
          <a:prstGeom prst="rect">
            <a:avLst/>
          </a:prstGeom>
          <a:noFill/>
          <a:ln>
            <a:noFill/>
          </a:ln>
        </p:spPr>
        <p:txBody>
          <a:bodyPr vert="horz" wrap="square" lIns="0" tIns="0" rIns="0" bIns="0" rtlCol="0" anchor="b"/>
          <a:lstStyle/>
          <a:p>
            <a:pPr algn="l">
              <a:lnSpc>
                <a:spcPct val="110000"/>
              </a:lnSpc>
            </a:pPr>
            <a:r>
              <a:rPr kumimoji="1" lang="en-US" altLang="zh-CN" sz="3600">
                <a:ln w="12700">
                  <a:noFill/>
                </a:ln>
                <a:solidFill>
                  <a:srgbClr val="000000">
                    <a:alpha val="100000"/>
                  </a:srgbClr>
                </a:solidFill>
                <a:latin typeface="YouSheBiaoTiHei"/>
                <a:ea typeface="YouSheBiaoTiHei"/>
                <a:cs typeface="YouSheBiaoTiHei"/>
              </a:rPr>
              <a:t>Part</a:t>
            </a:r>
            <a:endParaRPr kumimoji="1" lang="zh-CN" altLang="en-US"/>
          </a:p>
        </p:txBody>
      </p:sp>
      <p:sp>
        <p:nvSpPr>
          <p:cNvPr id="46" name="标题 1"/>
          <p:cNvSpPr txBox="1"/>
          <p:nvPr/>
        </p:nvSpPr>
        <p:spPr>
          <a:xfrm>
            <a:off x="2293587" y="541020"/>
            <a:ext cx="3086133" cy="3192779"/>
          </a:xfrm>
          <a:prstGeom prst="rect">
            <a:avLst/>
          </a:prstGeom>
          <a:noFill/>
          <a:ln>
            <a:noFill/>
          </a:ln>
        </p:spPr>
        <p:txBody>
          <a:bodyPr vert="horz" wrap="square" lIns="0" tIns="0" rIns="0" bIns="0" rtlCol="0" anchor="b"/>
          <a:lstStyle/>
          <a:p>
            <a:pPr algn="l">
              <a:lnSpc>
                <a:spcPct val="130000"/>
              </a:lnSpc>
            </a:pPr>
            <a:r>
              <a:rPr kumimoji="1" lang="en-US" altLang="zh-CN" sz="13800" dirty="0">
                <a:ln w="12700">
                  <a:noFill/>
                </a:ln>
                <a:solidFill>
                  <a:srgbClr val="000000">
                    <a:alpha val="100000"/>
                  </a:srgbClr>
                </a:solidFill>
                <a:latin typeface="YouSheBiaoTiHei"/>
                <a:ea typeface="YouSheBiaoTiHei"/>
                <a:cs typeface="YouSheBiaoTiHei"/>
              </a:rPr>
              <a:t>02</a:t>
            </a:r>
            <a:endParaRPr kumimoji="1" lang="zh-CN" altLang="en-US" dirty="0"/>
          </a:p>
        </p:txBody>
      </p:sp>
      <p:sp>
        <p:nvSpPr>
          <p:cNvPr id="47" name="标题 1"/>
          <p:cNvSpPr txBox="1"/>
          <p:nvPr/>
        </p:nvSpPr>
        <p:spPr>
          <a:xfrm>
            <a:off x="556226" y="3414532"/>
            <a:ext cx="4686333" cy="1812788"/>
          </a:xfrm>
          <a:prstGeom prst="rect">
            <a:avLst/>
          </a:prstGeom>
          <a:noFill/>
          <a:ln>
            <a:noFill/>
          </a:ln>
        </p:spPr>
        <p:txBody>
          <a:bodyPr vert="horz" wrap="square" lIns="0" tIns="0" rIns="0" bIns="0" rtlCol="0" anchor="t"/>
          <a:lstStyle/>
          <a:p>
            <a:pPr algn="l">
              <a:lnSpc>
                <a:spcPct val="130000"/>
              </a:lnSpc>
            </a:pPr>
            <a:r>
              <a:rPr kumimoji="1" lang="en-US" altLang="zh-CN" sz="4400">
                <a:ln w="12700">
                  <a:noFill/>
                </a:ln>
                <a:solidFill>
                  <a:srgbClr val="000000">
                    <a:alpha val="100000"/>
                  </a:srgbClr>
                </a:solidFill>
                <a:latin typeface="YouSheBiaoTiHei"/>
                <a:ea typeface="YouSheBiaoTiHei"/>
                <a:cs typeface="YouSheBiaoTiHei"/>
              </a:rPr>
              <a:t>Formation of 8 Traditions</a:t>
            </a:r>
            <a:endParaRPr kumimoji="1" lang="zh-CN" altLang="en-US"/>
          </a:p>
        </p:txBody>
      </p:sp>
      <p:sp>
        <p:nvSpPr>
          <p:cNvPr id="48" name="标题 1"/>
          <p:cNvSpPr txBox="1"/>
          <p:nvPr/>
        </p:nvSpPr>
        <p:spPr>
          <a:xfrm>
            <a:off x="346557" y="521900"/>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9" name="标题 1"/>
          <p:cNvSpPr txBox="1"/>
          <p:nvPr/>
        </p:nvSpPr>
        <p:spPr>
          <a:xfrm rot="18900000">
            <a:off x="410311" y="627138"/>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52" name="图片 51" descr="615a0920e5502105153c38c1098e8c9a">
            <a:extLst>
              <a:ext uri="{FF2B5EF4-FFF2-40B4-BE49-F238E27FC236}">
                <a16:creationId xmlns:a16="http://schemas.microsoft.com/office/drawing/2014/main" id="{87B15305-958C-FC54-09C5-6355D918BFCE}"/>
              </a:ext>
            </a:extLst>
          </p:cNvPr>
          <p:cNvPicPr>
            <a:picLocks noChangeAspect="1"/>
          </p:cNvPicPr>
          <p:nvPr/>
        </p:nvPicPr>
        <p:blipFill>
          <a:blip r:embed="rId2" cstate="email">
            <a:extLst>
              <a:ext uri="{28A0092B-C50C-407E-A947-70E740481C1C}">
                <a14:useLocalDpi xmlns:a14="http://schemas.microsoft.com/office/drawing/2010/main"/>
              </a:ext>
            </a:extLst>
          </a:blip>
          <a:srcRect t="6335" b="5700"/>
          <a:stretch>
            <a:fillRect/>
          </a:stretch>
        </p:blipFill>
        <p:spPr>
          <a:xfrm>
            <a:off x="6432166" y="983703"/>
            <a:ext cx="4965087" cy="4367826"/>
          </a:xfrm>
          <a:prstGeom prst="rect">
            <a:avLst/>
          </a:prstGeom>
        </p:spPr>
      </p:pic>
      <p:pic>
        <p:nvPicPr>
          <p:cNvPr id="53" name="图片 52">
            <a:extLst>
              <a:ext uri="{FF2B5EF4-FFF2-40B4-BE49-F238E27FC236}">
                <a16:creationId xmlns:a16="http://schemas.microsoft.com/office/drawing/2014/main" id="{C92350FB-D0D8-3F3B-2E06-5A12D114DFD3}"/>
              </a:ext>
            </a:extLst>
          </p:cNvPr>
          <p:cNvPicPr>
            <a:picLocks noChangeAspect="1"/>
          </p:cNvPicPr>
          <p:nvPr/>
        </p:nvPicPr>
        <p:blipFill>
          <a:blip r:embed="rId3">
            <a:extLst>
              <a:ext uri="{28A0092B-C50C-407E-A947-70E740481C1C}">
                <a14:useLocalDpi xmlns:a14="http://schemas.microsoft.com/office/drawing/2010/main" val="0"/>
              </a:ext>
            </a:extLst>
          </a:blip>
          <a:srcRect r="43723"/>
          <a:stretch/>
        </p:blipFill>
        <p:spPr>
          <a:xfrm>
            <a:off x="860573" y="1155709"/>
            <a:ext cx="3458394" cy="745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16200000">
            <a:off x="3590864" y="3224908"/>
            <a:ext cx="4309320" cy="895866"/>
          </a:xfrm>
          <a:prstGeom prst="rect">
            <a:avLst/>
          </a:prstGeom>
          <a:solidFill>
            <a:schemeClr val="accent1"/>
          </a:solidFill>
          <a:ln w="12700" cap="sq">
            <a:noFill/>
            <a:miter/>
          </a:ln>
          <a:effectLst>
            <a:outerShdw blurRad="508000" dist="254000" dir="5400000" algn="t" rotWithShape="0">
              <a:srgbClr val="000000">
                <a:alpha val="30000"/>
              </a:srgbClr>
            </a:outerShdw>
          </a:effectLst>
        </p:spPr>
        <p:txBody>
          <a:bodyPr vert="horz" wrap="square" lIns="288000" tIns="45720" rIns="91440" bIns="288000" rtlCol="0" anchor="b"/>
          <a:lstStyle/>
          <a:p>
            <a:pPr algn="l">
              <a:lnSpc>
                <a:spcPct val="110000"/>
              </a:lnSpc>
            </a:pPr>
            <a:endParaRPr kumimoji="1" lang="zh-CN" altLang="en-US"/>
          </a:p>
        </p:txBody>
      </p:sp>
      <p:sp>
        <p:nvSpPr>
          <p:cNvPr id="5" name="标题 1"/>
          <p:cNvSpPr txBox="1"/>
          <p:nvPr/>
        </p:nvSpPr>
        <p:spPr>
          <a:xfrm>
            <a:off x="5546728" y="3467967"/>
            <a:ext cx="394049" cy="409747"/>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ahLst/>
            <a:cxn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solidFill>
            <a:srgbClr val="FFFFFF">
              <a:alpha val="100000"/>
            </a:srgbClr>
          </a:solidFill>
          <a:ln w="12700" cap="sq">
            <a:noFill/>
            <a:miter/>
          </a:ln>
        </p:spPr>
        <p:txBody>
          <a:bodyPr vert="horz" wrap="square" lIns="38100" tIns="38100" rIns="38100" bIns="38100" rtlCol="0" anchor="ctr"/>
          <a:lstStyle/>
          <a:p>
            <a:pPr algn="l">
              <a:lnSpc>
                <a:spcPct val="110000"/>
              </a:lnSpc>
            </a:pPr>
            <a:endParaRPr kumimoji="1" lang="zh-CN" altLang="en-US"/>
          </a:p>
        </p:txBody>
      </p:sp>
      <p:sp>
        <p:nvSpPr>
          <p:cNvPr id="7" name="标题 1"/>
          <p:cNvSpPr txBox="1"/>
          <p:nvPr/>
        </p:nvSpPr>
        <p:spPr>
          <a:xfrm>
            <a:off x="6477682" y="892480"/>
            <a:ext cx="4946650" cy="3037298"/>
          </a:xfrm>
          <a:prstGeom prst="rect">
            <a:avLst/>
          </a:prstGeom>
          <a:noFill/>
          <a:ln>
            <a:noFill/>
          </a:ln>
        </p:spPr>
        <p:txBody>
          <a:bodyPr vert="horz" wrap="square" lIns="0" tIns="0" rIns="0" bIns="0" rtlCol="0" anchor="t"/>
          <a:lstStyle/>
          <a:p>
            <a:pPr algn="l">
              <a:lnSpc>
                <a:spcPct val="150000"/>
              </a:lnSpc>
            </a:pPr>
            <a:r>
              <a:rPr kumimoji="1" lang="en-US" altLang="zh-CN" sz="2800" b="1" dirty="0">
                <a:solidFill>
                  <a:schemeClr val="accent1"/>
                </a:solidFill>
                <a:latin typeface="隶书" panose="02010509060101010101" pitchFamily="49" charset="-122"/>
                <a:ea typeface="隶书" panose="02010509060101010101" pitchFamily="49" charset="-122"/>
              </a:rPr>
              <a:t>Key Influences</a:t>
            </a:r>
          </a:p>
          <a:p>
            <a:pPr algn="l">
              <a:lnSpc>
                <a:spcPct val="150000"/>
              </a:lnSpc>
            </a:pPr>
            <a:r>
              <a:rPr kumimoji="1" lang="en-US" altLang="zh-CN" sz="2800" b="1" dirty="0">
                <a:latin typeface="隶书" panose="02010509060101010101" pitchFamily="49" charset="-122"/>
                <a:ea typeface="隶书" panose="02010509060101010101" pitchFamily="49" charset="-122"/>
              </a:rPr>
              <a:t>1</a:t>
            </a:r>
            <a:r>
              <a:rPr kumimoji="1" lang="zh-CN" altLang="en-US" sz="2800" b="1" dirty="0">
                <a:latin typeface="隶书" panose="02010509060101010101" pitchFamily="49" charset="-122"/>
                <a:ea typeface="隶书" panose="02010509060101010101" pitchFamily="49" charset="-122"/>
              </a:rPr>
              <a:t>、</a:t>
            </a:r>
            <a:r>
              <a:rPr kumimoji="1" lang="en-US" altLang="zh-CN" sz="2800" b="1" dirty="0">
                <a:latin typeface="隶书" panose="02010509060101010101" pitchFamily="49" charset="-122"/>
                <a:ea typeface="隶书" panose="02010509060101010101" pitchFamily="49" charset="-122"/>
              </a:rPr>
              <a:t>Geographical diversity (Mountains/Coasts/Rivers)</a:t>
            </a:r>
          </a:p>
          <a:p>
            <a:pPr algn="l">
              <a:lnSpc>
                <a:spcPct val="150000"/>
              </a:lnSpc>
            </a:pPr>
            <a:r>
              <a:rPr kumimoji="1" lang="en-US" altLang="zh-CN" sz="2800" b="1" dirty="0">
                <a:latin typeface="隶书" panose="02010509060101010101" pitchFamily="49" charset="-122"/>
                <a:ea typeface="隶书" panose="02010509060101010101" pitchFamily="49" charset="-122"/>
              </a:rPr>
              <a:t>2</a:t>
            </a:r>
            <a:r>
              <a:rPr kumimoji="1" lang="zh-CN" altLang="en-US" sz="2800" b="1" dirty="0">
                <a:latin typeface="隶书" panose="02010509060101010101" pitchFamily="49" charset="-122"/>
                <a:ea typeface="隶书" panose="02010509060101010101" pitchFamily="49" charset="-122"/>
              </a:rPr>
              <a:t>、</a:t>
            </a:r>
            <a:r>
              <a:rPr kumimoji="1" lang="en-US" altLang="zh-CN" sz="2800" b="1" dirty="0">
                <a:latin typeface="隶书" panose="02010509060101010101" pitchFamily="49" charset="-122"/>
                <a:ea typeface="隶书" panose="02010509060101010101" pitchFamily="49" charset="-122"/>
              </a:rPr>
              <a:t> Historical trade routes (Silk Road/Tea Horse Road)</a:t>
            </a:r>
          </a:p>
          <a:p>
            <a:pPr algn="l">
              <a:lnSpc>
                <a:spcPct val="150000"/>
              </a:lnSpc>
            </a:pPr>
            <a:r>
              <a:rPr kumimoji="1" lang="en-US" altLang="zh-CN" sz="2800" b="1" dirty="0">
                <a:latin typeface="隶书" panose="02010509060101010101" pitchFamily="49" charset="-122"/>
                <a:ea typeface="隶书" panose="02010509060101010101" pitchFamily="49" charset="-122"/>
              </a:rPr>
              <a:t>3</a:t>
            </a:r>
            <a:r>
              <a:rPr kumimoji="1" lang="zh-CN" altLang="en-US" sz="2800" b="1" dirty="0">
                <a:latin typeface="隶书" panose="02010509060101010101" pitchFamily="49" charset="-122"/>
                <a:ea typeface="隶书" panose="02010509060101010101" pitchFamily="49" charset="-122"/>
              </a:rPr>
              <a:t>、</a:t>
            </a:r>
            <a:r>
              <a:rPr kumimoji="1" lang="en-US" altLang="zh-CN" sz="2800" b="1" dirty="0">
                <a:latin typeface="隶书" panose="02010509060101010101" pitchFamily="49" charset="-122"/>
                <a:ea typeface="隶书" panose="02010509060101010101" pitchFamily="49" charset="-122"/>
              </a:rPr>
              <a:t>Imperial court influences</a:t>
            </a:r>
          </a:p>
          <a:p>
            <a:pPr algn="l">
              <a:lnSpc>
                <a:spcPct val="150000"/>
              </a:lnSpc>
            </a:pPr>
            <a:r>
              <a:rPr kumimoji="1" lang="en-US" altLang="zh-CN" sz="2800" b="1" dirty="0">
                <a:latin typeface="隶书" panose="02010509060101010101" pitchFamily="49" charset="-122"/>
                <a:ea typeface="隶书" panose="02010509060101010101" pitchFamily="49" charset="-122"/>
              </a:rPr>
              <a:t>4</a:t>
            </a:r>
            <a:r>
              <a:rPr kumimoji="1" lang="zh-CN" altLang="en-US" sz="2800" b="1" dirty="0">
                <a:latin typeface="隶书" panose="02010509060101010101" pitchFamily="49" charset="-122"/>
                <a:ea typeface="隶书" panose="02010509060101010101" pitchFamily="49" charset="-122"/>
              </a:rPr>
              <a:t>、</a:t>
            </a:r>
            <a:r>
              <a:rPr kumimoji="1" lang="en-US" altLang="zh-CN" sz="2800" b="1" dirty="0">
                <a:latin typeface="隶书" panose="02010509060101010101" pitchFamily="49" charset="-122"/>
                <a:ea typeface="隶书" panose="02010509060101010101" pitchFamily="49" charset="-122"/>
              </a:rPr>
              <a:t>Climate impact</a:t>
            </a:r>
            <a:r>
              <a:rPr kumimoji="1" lang="zh-CN" altLang="en-US" sz="2800" b="1" dirty="0">
                <a:latin typeface="隶书" panose="02010509060101010101" pitchFamily="49" charset="-122"/>
                <a:ea typeface="隶书" panose="02010509060101010101" pitchFamily="49" charset="-122"/>
              </a:rPr>
              <a:t>（</a:t>
            </a:r>
            <a:r>
              <a:rPr kumimoji="1" lang="en-US" altLang="zh-CN" sz="2800" b="1" dirty="0">
                <a:latin typeface="隶书" panose="02010509060101010101" pitchFamily="49" charset="-122"/>
                <a:ea typeface="隶书" panose="02010509060101010101" pitchFamily="49" charset="-122"/>
              </a:rPr>
              <a:t>e.g.</a:t>
            </a:r>
            <a:r>
              <a:rPr kumimoji="1" lang="zh-CN" altLang="en-US" sz="2800" b="1" dirty="0">
                <a:latin typeface="隶书" panose="02010509060101010101" pitchFamily="49" charset="-122"/>
                <a:ea typeface="隶书" panose="02010509060101010101" pitchFamily="49" charset="-122"/>
              </a:rPr>
              <a:t>，</a:t>
            </a:r>
            <a:r>
              <a:rPr kumimoji="1" lang="en-US" altLang="zh-CN" sz="2800" b="1" dirty="0">
                <a:latin typeface="隶书" panose="02010509060101010101" pitchFamily="49" charset="-122"/>
                <a:ea typeface="隶书" panose="02010509060101010101" pitchFamily="49" charset="-122"/>
              </a:rPr>
              <a:t> </a:t>
            </a:r>
          </a:p>
          <a:p>
            <a:pPr algn="l">
              <a:lnSpc>
                <a:spcPct val="150000"/>
              </a:lnSpc>
            </a:pPr>
            <a:r>
              <a:rPr kumimoji="1" lang="en-US" altLang="zh-CN" sz="1600" b="1" dirty="0">
                <a:latin typeface="隶书" panose="02010509060101010101" pitchFamily="49" charset="-122"/>
                <a:ea typeface="隶书" panose="02010509060101010101" pitchFamily="49" charset="-122"/>
              </a:rPr>
              <a:t>Humid Sichuan → Chili-heavy dishes</a:t>
            </a:r>
          </a:p>
          <a:p>
            <a:pPr algn="l">
              <a:lnSpc>
                <a:spcPct val="150000"/>
              </a:lnSpc>
            </a:pPr>
            <a:r>
              <a:rPr kumimoji="1" lang="en-US" altLang="zh-CN" sz="1600" b="1" dirty="0">
                <a:latin typeface="隶书" panose="02010509060101010101" pitchFamily="49" charset="-122"/>
                <a:ea typeface="隶书" panose="02010509060101010101" pitchFamily="49" charset="-122"/>
              </a:rPr>
              <a:t>Coastal Fujian → Seafood mastery</a:t>
            </a:r>
            <a:r>
              <a:rPr kumimoji="1" lang="zh-CN" altLang="en-US" sz="1600" b="1" dirty="0">
                <a:latin typeface="隶书" panose="02010509060101010101" pitchFamily="49" charset="-122"/>
                <a:ea typeface="隶书" panose="02010509060101010101" pitchFamily="49" charset="-122"/>
              </a:rPr>
              <a:t>）</a:t>
            </a:r>
          </a:p>
        </p:txBody>
      </p:sp>
      <p:sp>
        <p:nvSpPr>
          <p:cNvPr id="8"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Formation of 8 Traditions</a:t>
            </a:r>
            <a:endParaRPr kumimoji="1" lang="zh-CN" altLang="en-US"/>
          </a:p>
        </p:txBody>
      </p:sp>
      <p:pic>
        <p:nvPicPr>
          <p:cNvPr id="18" name="图片 17">
            <a:extLst>
              <a:ext uri="{FF2B5EF4-FFF2-40B4-BE49-F238E27FC236}">
                <a16:creationId xmlns:a16="http://schemas.microsoft.com/office/drawing/2014/main" id="{39DD391F-A06A-8978-B4C9-8C9B80654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1719"/>
            <a:ext cx="5294048" cy="32704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gradFill>
            <a:gsLst>
              <a:gs pos="0">
                <a:schemeClr val="accent1">
                  <a:lumMod val="20000"/>
                  <a:lumOff val="80000"/>
                  <a:alpha val="8000"/>
                </a:schemeClr>
              </a:gs>
              <a:gs pos="55000">
                <a:schemeClr val="bg1">
                  <a:alpha val="46000"/>
                </a:schemeClr>
              </a:gs>
            </a:gsLst>
            <a:lin ang="16200000" scaled="0"/>
          </a:gradFill>
          <a:ln w="12700" cap="sq">
            <a:noFill/>
            <a:prstDash val="solid"/>
            <a:miter/>
          </a:ln>
        </p:spPr>
        <p:txBody>
          <a:bodyPr vert="horz" wrap="square" lIns="91440" tIns="45720" rIns="91440" bIns="45720" rtlCol="0" anchor="ctr"/>
          <a:lstStyle/>
          <a:p>
            <a:pPr algn="ctr">
              <a:lnSpc>
                <a:spcPct val="110000"/>
              </a:lnSpc>
            </a:pPr>
            <a:endParaRPr kumimoji="1"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p:blipFill>
        <p:spPr>
          <a:xfrm>
            <a:off x="6546600" y="1589587"/>
            <a:ext cx="4140000" cy="1980000"/>
          </a:xfrm>
          <a:custGeom>
            <a:avLst/>
            <a:gdLst/>
            <a:ahLst/>
            <a:cxnLst/>
            <a:rect l="l" t="t" r="r" b="b"/>
            <a:pathLst>
              <a:path w="4140000" h="1980000">
                <a:moveTo>
                  <a:pt x="0" y="0"/>
                </a:moveTo>
                <a:lnTo>
                  <a:pt x="4140000" y="0"/>
                </a:lnTo>
                <a:lnTo>
                  <a:pt x="4140000" y="1980000"/>
                </a:lnTo>
                <a:lnTo>
                  <a:pt x="0" y="1980000"/>
                </a:lnTo>
                <a:lnTo>
                  <a:pt x="0" y="0"/>
                </a:lnTo>
                <a:close/>
              </a:path>
            </a:pathLst>
          </a:custGeom>
          <a:noFill/>
          <a:ln>
            <a:noFill/>
          </a:ln>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p:blipFill>
        <p:spPr>
          <a:xfrm>
            <a:off x="7378900" y="3694812"/>
            <a:ext cx="4140000" cy="1980000"/>
          </a:xfrm>
          <a:custGeom>
            <a:avLst/>
            <a:gdLst/>
            <a:ahLst/>
            <a:cxnLst/>
            <a:rect l="l" t="t" r="r" b="b"/>
            <a:pathLst>
              <a:path w="4140000" h="1980000">
                <a:moveTo>
                  <a:pt x="0" y="0"/>
                </a:moveTo>
                <a:lnTo>
                  <a:pt x="4140000" y="0"/>
                </a:lnTo>
                <a:lnTo>
                  <a:pt x="4140000" y="1980000"/>
                </a:lnTo>
                <a:lnTo>
                  <a:pt x="0" y="1980000"/>
                </a:lnTo>
                <a:lnTo>
                  <a:pt x="0" y="0"/>
                </a:lnTo>
                <a:close/>
              </a:path>
            </a:pathLst>
          </a:custGeom>
          <a:noFill/>
          <a:ln>
            <a:noFill/>
          </a:ln>
        </p:spPr>
      </p:pic>
      <p:sp>
        <p:nvSpPr>
          <p:cNvPr id="5" name="标题 1"/>
          <p:cNvSpPr txBox="1"/>
          <p:nvPr/>
        </p:nvSpPr>
        <p:spPr>
          <a:xfrm>
            <a:off x="804401" y="1588891"/>
            <a:ext cx="5058000" cy="432000"/>
          </a:xfrm>
          <a:prstGeom prst="rect">
            <a:avLst/>
          </a:prstGeom>
          <a:solidFill>
            <a:schemeClr val="bg1">
              <a:lumMod val="95000"/>
            </a:schemeClr>
          </a:solidFill>
          <a:ln w="12700" cap="sq">
            <a:noFill/>
            <a:miter/>
          </a:ln>
          <a:effectLst/>
        </p:spPr>
        <p:txBody>
          <a:bodyPr vert="horz" wrap="square" lIns="0" tIns="0" rIns="0" bIns="0" rtlCol="0" anchor="ctr"/>
          <a:lstStyle/>
          <a:p>
            <a:pPr algn="ctr">
              <a:lnSpc>
                <a:spcPct val="110000"/>
              </a:lnSpc>
            </a:pPr>
            <a:endParaRPr kumimoji="1" lang="zh-CN" altLang="en-US"/>
          </a:p>
        </p:txBody>
      </p:sp>
      <p:sp>
        <p:nvSpPr>
          <p:cNvPr id="6" name="标题 1"/>
          <p:cNvSpPr txBox="1"/>
          <p:nvPr/>
        </p:nvSpPr>
        <p:spPr>
          <a:xfrm>
            <a:off x="660401" y="1588891"/>
            <a:ext cx="144000" cy="432000"/>
          </a:xfrm>
          <a:prstGeom prst="rect">
            <a:avLst/>
          </a:prstGeom>
          <a:solidFill>
            <a:schemeClr val="accent1"/>
          </a:solidFill>
          <a:ln w="12700" cap="sq">
            <a:noFill/>
            <a:miter/>
          </a:ln>
          <a:effectLst/>
        </p:spPr>
        <p:txBody>
          <a:bodyPr vert="horz" wrap="square" lIns="0" tIns="0" rIns="0" bIns="0" rtlCol="0" anchor="ctr"/>
          <a:lstStyle/>
          <a:p>
            <a:pPr algn="ctr">
              <a:lnSpc>
                <a:spcPct val="110000"/>
              </a:lnSpc>
            </a:pPr>
            <a:endParaRPr kumimoji="1" lang="zh-CN" altLang="en-US"/>
          </a:p>
        </p:txBody>
      </p:sp>
      <p:sp>
        <p:nvSpPr>
          <p:cNvPr id="7" name="标题 1"/>
          <p:cNvSpPr txBox="1"/>
          <p:nvPr/>
        </p:nvSpPr>
        <p:spPr>
          <a:xfrm>
            <a:off x="948400" y="1642891"/>
            <a:ext cx="4768587" cy="324000"/>
          </a:xfrm>
          <a:prstGeom prst="rect">
            <a:avLst/>
          </a:prstGeom>
          <a:noFill/>
          <a:ln>
            <a:noFill/>
          </a:ln>
        </p:spPr>
        <p:txBody>
          <a:bodyPr vert="horz" wrap="square" lIns="0" tIns="0" rIns="0" bIns="0" rtlCol="0" anchor="ctr"/>
          <a:lstStyle/>
          <a:p>
            <a:pPr algn="l">
              <a:lnSpc>
                <a:spcPct val="110000"/>
              </a:lnSpc>
            </a:pPr>
            <a:r>
              <a:rPr kumimoji="1" lang="en-US" altLang="zh-CN" sz="1600">
                <a:ln w="12700">
                  <a:noFill/>
                </a:ln>
                <a:solidFill>
                  <a:srgbClr val="262626">
                    <a:alpha val="100000"/>
                  </a:srgbClr>
                </a:solidFill>
                <a:latin typeface="Source Han Sans CN Bold"/>
                <a:ea typeface="Source Han Sans CN Bold"/>
                <a:cs typeface="Source Han Sans CN Bold"/>
              </a:rPr>
              <a:t>Humid Sichuan</a:t>
            </a:r>
            <a:endParaRPr kumimoji="1" lang="zh-CN" altLang="en-US"/>
          </a:p>
        </p:txBody>
      </p:sp>
      <p:sp>
        <p:nvSpPr>
          <p:cNvPr id="8" name="标题 1"/>
          <p:cNvSpPr txBox="1"/>
          <p:nvPr/>
        </p:nvSpPr>
        <p:spPr>
          <a:xfrm>
            <a:off x="894401" y="2112988"/>
            <a:ext cx="4968000" cy="1440000"/>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595959">
                    <a:alpha val="100000"/>
                  </a:srgbClr>
                </a:solidFill>
                <a:latin typeface="Source Han Sans"/>
                <a:ea typeface="Source Han Sans"/>
                <a:cs typeface="Source Han Sans"/>
              </a:rPr>
              <a:t>Sichuan's humid climate leads to a preference for chili peppers to remove dampness. Hot pot has become a must- have dish in winter.
Dishes like Mapo Tofu and Spicy Shredded Beef are popular for their rich spicy flavors.</a:t>
            </a:r>
            <a:endParaRPr kumimoji="1" lang="zh-CN" altLang="en-US"/>
          </a:p>
        </p:txBody>
      </p:sp>
      <p:sp>
        <p:nvSpPr>
          <p:cNvPr id="9" name="标题 1"/>
          <p:cNvSpPr txBox="1"/>
          <p:nvPr/>
        </p:nvSpPr>
        <p:spPr>
          <a:xfrm>
            <a:off x="804401" y="3721364"/>
            <a:ext cx="5058000" cy="432000"/>
          </a:xfrm>
          <a:prstGeom prst="rect">
            <a:avLst/>
          </a:prstGeom>
          <a:solidFill>
            <a:schemeClr val="bg1">
              <a:lumMod val="95000"/>
            </a:schemeClr>
          </a:solidFill>
          <a:ln w="12700" cap="sq">
            <a:noFill/>
            <a:miter/>
          </a:ln>
          <a:effectLst/>
        </p:spPr>
        <p:txBody>
          <a:bodyPr vert="horz" wrap="square" lIns="0" tIns="0" rIns="0" bIns="0" rtlCol="0" anchor="ctr"/>
          <a:lstStyle/>
          <a:p>
            <a:pPr algn="ctr">
              <a:lnSpc>
                <a:spcPct val="110000"/>
              </a:lnSpc>
            </a:pPr>
            <a:endParaRPr kumimoji="1" lang="zh-CN" altLang="en-US"/>
          </a:p>
        </p:txBody>
      </p:sp>
      <p:sp>
        <p:nvSpPr>
          <p:cNvPr id="10" name="标题 1"/>
          <p:cNvSpPr txBox="1"/>
          <p:nvPr/>
        </p:nvSpPr>
        <p:spPr>
          <a:xfrm>
            <a:off x="660401" y="3721364"/>
            <a:ext cx="144000" cy="432000"/>
          </a:xfrm>
          <a:prstGeom prst="rect">
            <a:avLst/>
          </a:prstGeom>
          <a:solidFill>
            <a:schemeClr val="accent2"/>
          </a:solidFill>
          <a:ln w="12700" cap="sq">
            <a:noFill/>
            <a:miter/>
          </a:ln>
          <a:effectLst/>
        </p:spPr>
        <p:txBody>
          <a:bodyPr vert="horz" wrap="square" lIns="0" tIns="0" rIns="0" bIns="0" rtlCol="0" anchor="ctr"/>
          <a:lstStyle/>
          <a:p>
            <a:pPr algn="ctr">
              <a:lnSpc>
                <a:spcPct val="110000"/>
              </a:lnSpc>
            </a:pPr>
            <a:endParaRPr kumimoji="1" lang="zh-CN" altLang="en-US"/>
          </a:p>
        </p:txBody>
      </p:sp>
      <p:sp>
        <p:nvSpPr>
          <p:cNvPr id="11" name="标题 1"/>
          <p:cNvSpPr txBox="1"/>
          <p:nvPr/>
        </p:nvSpPr>
        <p:spPr>
          <a:xfrm>
            <a:off x="948400" y="3775365"/>
            <a:ext cx="4768587" cy="324000"/>
          </a:xfrm>
          <a:prstGeom prst="rect">
            <a:avLst/>
          </a:prstGeom>
          <a:noFill/>
          <a:ln>
            <a:noFill/>
          </a:ln>
        </p:spPr>
        <p:txBody>
          <a:bodyPr vert="horz" wrap="square" lIns="0" tIns="0" rIns="0" bIns="0" rtlCol="0" anchor="ctr"/>
          <a:lstStyle/>
          <a:p>
            <a:pPr algn="l">
              <a:lnSpc>
                <a:spcPct val="110000"/>
              </a:lnSpc>
            </a:pPr>
            <a:r>
              <a:rPr kumimoji="1" lang="en-US" altLang="zh-CN" sz="1600">
                <a:ln w="12700">
                  <a:noFill/>
                </a:ln>
                <a:solidFill>
                  <a:srgbClr val="262626">
                    <a:alpha val="100000"/>
                  </a:srgbClr>
                </a:solidFill>
                <a:latin typeface="Source Han Sans CN Bold"/>
                <a:ea typeface="Source Han Sans CN Bold"/>
                <a:cs typeface="Source Han Sans CN Bold"/>
              </a:rPr>
              <a:t>Coastal Fujian</a:t>
            </a:r>
            <a:endParaRPr kumimoji="1" lang="zh-CN" altLang="en-US"/>
          </a:p>
        </p:txBody>
      </p:sp>
      <p:sp>
        <p:nvSpPr>
          <p:cNvPr id="12" name="标题 1"/>
          <p:cNvSpPr txBox="1"/>
          <p:nvPr/>
        </p:nvSpPr>
        <p:spPr>
          <a:xfrm>
            <a:off x="894401" y="4235509"/>
            <a:ext cx="4968000" cy="1440000"/>
          </a:xfrm>
          <a:prstGeom prst="rect">
            <a:avLst/>
          </a:prstGeom>
          <a:noFill/>
          <a:ln>
            <a:noFill/>
          </a:ln>
        </p:spPr>
        <p:txBody>
          <a:bodyPr vert="horz" wrap="square" lIns="0" tIns="0" rIns="0" bIns="0" rtlCol="0" anchor="t"/>
          <a:lstStyle/>
          <a:p>
            <a:pPr algn="l">
              <a:lnSpc>
                <a:spcPct val="150000"/>
              </a:lnSpc>
            </a:pPr>
            <a:r>
              <a:rPr kumimoji="1" lang="en-US" altLang="zh-CN" sz="1400">
                <a:ln w="12700">
                  <a:noFill/>
                </a:ln>
                <a:solidFill>
                  <a:srgbClr val="595959">
                    <a:alpha val="100000"/>
                  </a:srgbClr>
                </a:solidFill>
                <a:latin typeface="Source Han Sans"/>
                <a:ea typeface="Source Han Sans"/>
                <a:cs typeface="Source Han Sans"/>
              </a:rPr>
              <a:t>Fujian's coastal location provides abundant seafood. Steaming and poaching are used to preserve the original flavor of seafood.
The famous Buddha Jumps Over the Wall is a nutritious dish that combines various delicacies.</a:t>
            </a:r>
            <a:endParaRPr kumimoji="1" lang="zh-CN" altLang="en-US"/>
          </a:p>
        </p:txBody>
      </p:sp>
      <p:sp>
        <p:nvSpPr>
          <p:cNvPr id="13" name="标题 1"/>
          <p:cNvSpPr txBox="1"/>
          <p:nvPr/>
        </p:nvSpPr>
        <p:spPr>
          <a:xfrm>
            <a:off x="10798900" y="2849587"/>
            <a:ext cx="720000" cy="720000"/>
          </a:xfrm>
          <a:prstGeom prst="rect">
            <a:avLst/>
          </a:prstGeom>
          <a:solidFill>
            <a:schemeClr val="accent1"/>
          </a:solidFill>
          <a:ln w="12700" cap="sq">
            <a:noFill/>
            <a:miter/>
          </a:ln>
          <a:effectLst/>
        </p:spPr>
        <p:txBody>
          <a:bodyPr vert="horz" wrap="square" lIns="0" tIns="0" rIns="0" bIns="0" rtlCol="0" anchor="ctr"/>
          <a:lstStyle/>
          <a:p>
            <a:pPr algn="ctr">
              <a:lnSpc>
                <a:spcPct val="110000"/>
              </a:lnSpc>
            </a:pPr>
            <a:endParaRPr kumimoji="1" lang="zh-CN" altLang="en-US"/>
          </a:p>
        </p:txBody>
      </p:sp>
      <p:sp>
        <p:nvSpPr>
          <p:cNvPr id="14" name="标题 1"/>
          <p:cNvSpPr txBox="1"/>
          <p:nvPr/>
        </p:nvSpPr>
        <p:spPr>
          <a:xfrm>
            <a:off x="6546600" y="4954812"/>
            <a:ext cx="720000" cy="720000"/>
          </a:xfrm>
          <a:prstGeom prst="rect">
            <a:avLst/>
          </a:prstGeom>
          <a:solidFill>
            <a:schemeClr val="accent1">
              <a:lumMod val="20000"/>
              <a:lumOff val="80000"/>
            </a:schemeClr>
          </a:solidFill>
          <a:ln w="12700" cap="sq">
            <a:noFill/>
            <a:miter/>
          </a:ln>
          <a:effectLst/>
        </p:spPr>
        <p:txBody>
          <a:bodyPr vert="horz" wrap="square" lIns="0" tIns="0" rIns="0" bIns="0" rtlCol="0" anchor="ctr"/>
          <a:lstStyle/>
          <a:p>
            <a:pPr algn="ctr">
              <a:lnSpc>
                <a:spcPct val="110000"/>
              </a:lnSpc>
            </a:pPr>
            <a:endParaRPr kumimoji="1" lang="zh-CN" altLang="en-US"/>
          </a:p>
        </p:txBody>
      </p:sp>
      <p:sp>
        <p:nvSpPr>
          <p:cNvPr id="15" name="标题 1"/>
          <p:cNvSpPr txBox="1"/>
          <p:nvPr/>
        </p:nvSpPr>
        <p:spPr>
          <a:xfrm>
            <a:off x="0" y="175260"/>
            <a:ext cx="8327425" cy="620632"/>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8742776" y="587097"/>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8535452" y="176388"/>
            <a:ext cx="208231" cy="413840"/>
          </a:xfrm>
          <a:prstGeom prst="rect">
            <a:avLst/>
          </a:prstGeom>
          <a:solidFill>
            <a:schemeClr val="accent1">
              <a:alpha val="8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8743620" y="175022"/>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9161592" y="170358"/>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8951946" y="379973"/>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a:off x="8327037" y="175184"/>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340170" y="242328"/>
            <a:ext cx="7985452" cy="432000"/>
          </a:xfrm>
          <a:prstGeom prst="rect">
            <a:avLst/>
          </a:prstGeom>
          <a:noFill/>
          <a:ln>
            <a:noFill/>
          </a:ln>
        </p:spPr>
        <p:txBody>
          <a:bodyPr vert="horz" wrap="square" lIns="0" tIns="0" rIns="0" bIns="0" rtlCol="0" anchor="ctr"/>
          <a:lstStyle/>
          <a:p>
            <a:pPr algn="l">
              <a:lnSpc>
                <a:spcPct val="120000"/>
              </a:lnSpc>
            </a:pPr>
            <a:r>
              <a:rPr kumimoji="1" lang="en-US" altLang="zh-CN" sz="3200">
                <a:ln w="12700">
                  <a:noFill/>
                </a:ln>
                <a:solidFill>
                  <a:srgbClr val="FFFFFF">
                    <a:alpha val="100000"/>
                  </a:srgbClr>
                </a:solidFill>
                <a:latin typeface="Source Han Sans CN Bold"/>
                <a:ea typeface="Source Han Sans CN Bold"/>
                <a:cs typeface="Source Han Sans CN Bold"/>
              </a:rPr>
              <a:t>Climate Impact</a:t>
            </a:r>
            <a:endParaRPr kumimoji="1"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818605"/>
            <a:ext cx="12192000" cy="5315495"/>
          </a:xfrm>
          <a:custGeom>
            <a:avLst/>
            <a:gdLst>
              <a:gd name="connsiteX0" fmla="*/ 838200 w 12192000"/>
              <a:gd name="connsiteY0" fmla="*/ 0 h 5315495"/>
              <a:gd name="connsiteX1" fmla="*/ 944880 w 12192000"/>
              <a:gd name="connsiteY1" fmla="*/ 137160 h 5315495"/>
              <a:gd name="connsiteX2" fmla="*/ 3352800 w 12192000"/>
              <a:gd name="connsiteY2" fmla="*/ 259080 h 5315495"/>
              <a:gd name="connsiteX3" fmla="*/ 3794760 w 12192000"/>
              <a:gd name="connsiteY3" fmla="*/ 137160 h 5315495"/>
              <a:gd name="connsiteX4" fmla="*/ 4145280 w 12192000"/>
              <a:gd name="connsiteY4" fmla="*/ 198120 h 5315495"/>
              <a:gd name="connsiteX5" fmla="*/ 4267200 w 12192000"/>
              <a:gd name="connsiteY5" fmla="*/ 259080 h 5315495"/>
              <a:gd name="connsiteX6" fmla="*/ 4389120 w 12192000"/>
              <a:gd name="connsiteY6" fmla="*/ 152400 h 5315495"/>
              <a:gd name="connsiteX7" fmla="*/ 4785360 w 12192000"/>
              <a:gd name="connsiteY7" fmla="*/ 60960 h 5315495"/>
              <a:gd name="connsiteX8" fmla="*/ 5166360 w 12192000"/>
              <a:gd name="connsiteY8" fmla="*/ 167640 h 5315495"/>
              <a:gd name="connsiteX9" fmla="*/ 6126480 w 12192000"/>
              <a:gd name="connsiteY9" fmla="*/ 243840 h 5315495"/>
              <a:gd name="connsiteX10" fmla="*/ 6614160 w 12192000"/>
              <a:gd name="connsiteY10" fmla="*/ 91440 h 5315495"/>
              <a:gd name="connsiteX11" fmla="*/ 7162800 w 12192000"/>
              <a:gd name="connsiteY11" fmla="*/ 167640 h 5315495"/>
              <a:gd name="connsiteX12" fmla="*/ 8122920 w 12192000"/>
              <a:gd name="connsiteY12" fmla="*/ 243840 h 5315495"/>
              <a:gd name="connsiteX13" fmla="*/ 8275320 w 12192000"/>
              <a:gd name="connsiteY13" fmla="*/ 274320 h 5315495"/>
              <a:gd name="connsiteX14" fmla="*/ 9585960 w 12192000"/>
              <a:gd name="connsiteY14" fmla="*/ 259080 h 5315495"/>
              <a:gd name="connsiteX15" fmla="*/ 9768840 w 12192000"/>
              <a:gd name="connsiteY15" fmla="*/ 350520 h 5315495"/>
              <a:gd name="connsiteX16" fmla="*/ 10210800 w 12192000"/>
              <a:gd name="connsiteY16" fmla="*/ 441960 h 5315495"/>
              <a:gd name="connsiteX17" fmla="*/ 10469880 w 12192000"/>
              <a:gd name="connsiteY17" fmla="*/ 731520 h 5315495"/>
              <a:gd name="connsiteX18" fmla="*/ 10561320 w 12192000"/>
              <a:gd name="connsiteY18" fmla="*/ 746760 h 5315495"/>
              <a:gd name="connsiteX19" fmla="*/ 11628120 w 12192000"/>
              <a:gd name="connsiteY19" fmla="*/ 853440 h 5315495"/>
              <a:gd name="connsiteX20" fmla="*/ 11887200 w 12192000"/>
              <a:gd name="connsiteY20" fmla="*/ 792480 h 5315495"/>
              <a:gd name="connsiteX21" fmla="*/ 12192000 w 12192000"/>
              <a:gd name="connsiteY21" fmla="*/ 939235 h 5315495"/>
              <a:gd name="connsiteX22" fmla="*/ 12192000 w 12192000"/>
              <a:gd name="connsiteY22" fmla="*/ 3797531 h 5315495"/>
              <a:gd name="connsiteX23" fmla="*/ 11795760 w 12192000"/>
              <a:gd name="connsiteY23" fmla="*/ 3977640 h 5315495"/>
              <a:gd name="connsiteX24" fmla="*/ 11506200 w 12192000"/>
              <a:gd name="connsiteY24" fmla="*/ 3962400 h 5315495"/>
              <a:gd name="connsiteX25" fmla="*/ 11490960 w 12192000"/>
              <a:gd name="connsiteY25" fmla="*/ 4053840 h 5315495"/>
              <a:gd name="connsiteX26" fmla="*/ 11049000 w 12192000"/>
              <a:gd name="connsiteY26" fmla="*/ 4358640 h 5315495"/>
              <a:gd name="connsiteX27" fmla="*/ 10652760 w 12192000"/>
              <a:gd name="connsiteY27" fmla="*/ 4328160 h 5315495"/>
              <a:gd name="connsiteX28" fmla="*/ 6096000 w 12192000"/>
              <a:gd name="connsiteY28" fmla="*/ 4526280 h 5315495"/>
              <a:gd name="connsiteX29" fmla="*/ 5852160 w 12192000"/>
              <a:gd name="connsiteY29" fmla="*/ 4587240 h 5315495"/>
              <a:gd name="connsiteX30" fmla="*/ 5394960 w 12192000"/>
              <a:gd name="connsiteY30" fmla="*/ 4556760 h 5315495"/>
              <a:gd name="connsiteX31" fmla="*/ 4983480 w 12192000"/>
              <a:gd name="connsiteY31" fmla="*/ 4724400 h 5315495"/>
              <a:gd name="connsiteX32" fmla="*/ 4526280 w 12192000"/>
              <a:gd name="connsiteY32" fmla="*/ 4800600 h 5315495"/>
              <a:gd name="connsiteX33" fmla="*/ 4160520 w 12192000"/>
              <a:gd name="connsiteY33" fmla="*/ 4846320 h 5315495"/>
              <a:gd name="connsiteX34" fmla="*/ 3840480 w 12192000"/>
              <a:gd name="connsiteY34" fmla="*/ 4861560 h 5315495"/>
              <a:gd name="connsiteX35" fmla="*/ 3794760 w 12192000"/>
              <a:gd name="connsiteY35" fmla="*/ 4754880 h 5315495"/>
              <a:gd name="connsiteX36" fmla="*/ 3642360 w 12192000"/>
              <a:gd name="connsiteY36" fmla="*/ 4953000 h 5315495"/>
              <a:gd name="connsiteX37" fmla="*/ 3535680 w 12192000"/>
              <a:gd name="connsiteY37" fmla="*/ 4800600 h 5315495"/>
              <a:gd name="connsiteX38" fmla="*/ 3520440 w 12192000"/>
              <a:gd name="connsiteY38" fmla="*/ 4876800 h 5315495"/>
              <a:gd name="connsiteX39" fmla="*/ 3291840 w 12192000"/>
              <a:gd name="connsiteY39" fmla="*/ 4922520 h 5315495"/>
              <a:gd name="connsiteX40" fmla="*/ 2987040 w 12192000"/>
              <a:gd name="connsiteY40" fmla="*/ 4937760 h 5315495"/>
              <a:gd name="connsiteX41" fmla="*/ 2590800 w 12192000"/>
              <a:gd name="connsiteY41" fmla="*/ 5090160 h 5315495"/>
              <a:gd name="connsiteX42" fmla="*/ 2026920 w 12192000"/>
              <a:gd name="connsiteY42" fmla="*/ 5120640 h 5315495"/>
              <a:gd name="connsiteX43" fmla="*/ 1874520 w 12192000"/>
              <a:gd name="connsiteY43" fmla="*/ 5135880 h 5315495"/>
              <a:gd name="connsiteX44" fmla="*/ 1508760 w 12192000"/>
              <a:gd name="connsiteY44" fmla="*/ 5166360 h 5315495"/>
              <a:gd name="connsiteX45" fmla="*/ 1463040 w 12192000"/>
              <a:gd name="connsiteY45" fmla="*/ 5090160 h 5315495"/>
              <a:gd name="connsiteX46" fmla="*/ 1295400 w 12192000"/>
              <a:gd name="connsiteY46" fmla="*/ 5166360 h 5315495"/>
              <a:gd name="connsiteX47" fmla="*/ 1097280 w 12192000"/>
              <a:gd name="connsiteY47" fmla="*/ 5212080 h 5315495"/>
              <a:gd name="connsiteX48" fmla="*/ 960120 w 12192000"/>
              <a:gd name="connsiteY48" fmla="*/ 5227320 h 5315495"/>
              <a:gd name="connsiteX49" fmla="*/ 762000 w 12192000"/>
              <a:gd name="connsiteY49" fmla="*/ 5227320 h 5315495"/>
              <a:gd name="connsiteX50" fmla="*/ 731520 w 12192000"/>
              <a:gd name="connsiteY50" fmla="*/ 5166360 h 5315495"/>
              <a:gd name="connsiteX51" fmla="*/ 609600 w 12192000"/>
              <a:gd name="connsiteY51" fmla="*/ 5227320 h 5315495"/>
              <a:gd name="connsiteX52" fmla="*/ 579120 w 12192000"/>
              <a:gd name="connsiteY52" fmla="*/ 5273040 h 5315495"/>
              <a:gd name="connsiteX53" fmla="*/ 487680 w 12192000"/>
              <a:gd name="connsiteY53" fmla="*/ 5303520 h 5315495"/>
              <a:gd name="connsiteX54" fmla="*/ 167640 w 12192000"/>
              <a:gd name="connsiteY54" fmla="*/ 5303520 h 5315495"/>
              <a:gd name="connsiteX55" fmla="*/ 0 w 12192000"/>
              <a:gd name="connsiteY55" fmla="*/ 5315495 h 5315495"/>
              <a:gd name="connsiteX56" fmla="*/ 0 w 12192000"/>
              <a:gd name="connsiteY56" fmla="*/ 106680 h 5315495"/>
              <a:gd name="connsiteX57" fmla="*/ 762000 w 12192000"/>
              <a:gd name="connsiteY57" fmla="*/ 106680 h 5315495"/>
              <a:gd name="connsiteX58" fmla="*/ 838200 w 12192000"/>
              <a:gd name="connsiteY58" fmla="*/ 0 h 5315495"/>
            </a:gdLst>
            <a:ahLst/>
            <a:cxnLst/>
            <a:rect l="l" t="t" r="r" b="b"/>
            <a:pathLst>
              <a:path w="12192000" h="5315495">
                <a:moveTo>
                  <a:pt x="838200" y="0"/>
                </a:moveTo>
                <a:lnTo>
                  <a:pt x="944880" y="137160"/>
                </a:lnTo>
                <a:lnTo>
                  <a:pt x="3352800" y="259080"/>
                </a:lnTo>
                <a:lnTo>
                  <a:pt x="3794760" y="137160"/>
                </a:lnTo>
                <a:lnTo>
                  <a:pt x="4145280" y="198120"/>
                </a:lnTo>
                <a:lnTo>
                  <a:pt x="4267200" y="259080"/>
                </a:lnTo>
                <a:lnTo>
                  <a:pt x="4389120" y="152400"/>
                </a:lnTo>
                <a:lnTo>
                  <a:pt x="4785360" y="60960"/>
                </a:lnTo>
                <a:lnTo>
                  <a:pt x="5166360" y="167640"/>
                </a:lnTo>
                <a:lnTo>
                  <a:pt x="6126480" y="243840"/>
                </a:lnTo>
                <a:lnTo>
                  <a:pt x="6614160" y="91440"/>
                </a:lnTo>
                <a:lnTo>
                  <a:pt x="7162800" y="167640"/>
                </a:lnTo>
                <a:lnTo>
                  <a:pt x="8122920" y="243840"/>
                </a:lnTo>
                <a:lnTo>
                  <a:pt x="8275320" y="274320"/>
                </a:lnTo>
                <a:lnTo>
                  <a:pt x="9585960" y="259080"/>
                </a:lnTo>
                <a:lnTo>
                  <a:pt x="9768840" y="350520"/>
                </a:lnTo>
                <a:lnTo>
                  <a:pt x="10210800" y="441960"/>
                </a:lnTo>
                <a:cubicBezTo>
                  <a:pt x="10265245" y="512739"/>
                  <a:pt x="10371055" y="678306"/>
                  <a:pt x="10469880" y="731520"/>
                </a:cubicBezTo>
                <a:cubicBezTo>
                  <a:pt x="10497087" y="746170"/>
                  <a:pt x="10530840" y="741680"/>
                  <a:pt x="10561320" y="746760"/>
                </a:cubicBezTo>
                <a:lnTo>
                  <a:pt x="11628120" y="853440"/>
                </a:lnTo>
                <a:lnTo>
                  <a:pt x="11887200" y="792480"/>
                </a:lnTo>
                <a:lnTo>
                  <a:pt x="12192000" y="939235"/>
                </a:lnTo>
                <a:lnTo>
                  <a:pt x="12192000" y="3797531"/>
                </a:lnTo>
                <a:lnTo>
                  <a:pt x="11795760" y="3977640"/>
                </a:lnTo>
                <a:lnTo>
                  <a:pt x="11506200" y="3962400"/>
                </a:lnTo>
                <a:lnTo>
                  <a:pt x="11490960" y="4053840"/>
                </a:lnTo>
                <a:lnTo>
                  <a:pt x="11049000" y="4358640"/>
                </a:lnTo>
                <a:lnTo>
                  <a:pt x="10652760" y="4328160"/>
                </a:lnTo>
                <a:lnTo>
                  <a:pt x="6096000" y="4526280"/>
                </a:lnTo>
                <a:lnTo>
                  <a:pt x="5852160" y="4587240"/>
                </a:lnTo>
                <a:lnTo>
                  <a:pt x="5394960" y="4556760"/>
                </a:lnTo>
                <a:lnTo>
                  <a:pt x="4983480" y="4724400"/>
                </a:lnTo>
                <a:lnTo>
                  <a:pt x="4526280" y="4800600"/>
                </a:lnTo>
                <a:lnTo>
                  <a:pt x="4160520" y="4846320"/>
                </a:lnTo>
                <a:lnTo>
                  <a:pt x="3840480" y="4861560"/>
                </a:lnTo>
                <a:lnTo>
                  <a:pt x="3794760" y="4754880"/>
                </a:lnTo>
                <a:lnTo>
                  <a:pt x="3642360" y="4953000"/>
                </a:lnTo>
                <a:lnTo>
                  <a:pt x="3535680" y="4800600"/>
                </a:lnTo>
                <a:lnTo>
                  <a:pt x="3520440" y="4876800"/>
                </a:lnTo>
                <a:lnTo>
                  <a:pt x="3291840" y="4922520"/>
                </a:lnTo>
                <a:lnTo>
                  <a:pt x="2987040" y="4937760"/>
                </a:lnTo>
                <a:lnTo>
                  <a:pt x="2590800" y="5090160"/>
                </a:lnTo>
                <a:lnTo>
                  <a:pt x="2026920" y="5120640"/>
                </a:lnTo>
                <a:cubicBezTo>
                  <a:pt x="1884711" y="5136441"/>
                  <a:pt x="1935761" y="5135880"/>
                  <a:pt x="1874520" y="5135880"/>
                </a:cubicBezTo>
                <a:lnTo>
                  <a:pt x="1508760" y="5166360"/>
                </a:lnTo>
                <a:lnTo>
                  <a:pt x="1463040" y="5090160"/>
                </a:lnTo>
                <a:lnTo>
                  <a:pt x="1295400" y="5166360"/>
                </a:lnTo>
                <a:lnTo>
                  <a:pt x="1097280" y="5212080"/>
                </a:lnTo>
                <a:lnTo>
                  <a:pt x="960120" y="5227320"/>
                </a:lnTo>
                <a:lnTo>
                  <a:pt x="762000" y="5227320"/>
                </a:lnTo>
                <a:lnTo>
                  <a:pt x="731520" y="5166360"/>
                </a:lnTo>
                <a:cubicBezTo>
                  <a:pt x="690880" y="5186680"/>
                  <a:pt x="646823" y="5201264"/>
                  <a:pt x="609600" y="5227320"/>
                </a:cubicBezTo>
                <a:cubicBezTo>
                  <a:pt x="594595" y="5237824"/>
                  <a:pt x="592072" y="5260088"/>
                  <a:pt x="579120" y="5273040"/>
                </a:cubicBezTo>
                <a:cubicBezTo>
                  <a:pt x="540186" y="5311974"/>
                  <a:pt x="535519" y="5303520"/>
                  <a:pt x="487680" y="5303520"/>
                </a:cubicBezTo>
                <a:lnTo>
                  <a:pt x="167640" y="5303520"/>
                </a:lnTo>
                <a:lnTo>
                  <a:pt x="0" y="5315495"/>
                </a:lnTo>
                <a:lnTo>
                  <a:pt x="0" y="106680"/>
                </a:lnTo>
                <a:lnTo>
                  <a:pt x="762000" y="106680"/>
                </a:lnTo>
                <a:lnTo>
                  <a:pt x="838200" y="0"/>
                </a:lnTo>
                <a:close/>
              </a:path>
            </a:pathLst>
          </a:custGeom>
          <a:gradFill>
            <a:gsLst>
              <a:gs pos="0">
                <a:schemeClr val="accent2">
                  <a:lumMod val="60000"/>
                  <a:lumOff val="40000"/>
                </a:schemeClr>
              </a:gs>
              <a:gs pos="100000">
                <a:schemeClr val="bg1"/>
              </a:gs>
            </a:gsLst>
            <a:lin ang="54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flipH="1">
            <a:off x="5151120" y="924560"/>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flipV="1">
            <a:off x="-1781830" y="3911992"/>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0" y="8930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502920" y="-1071156"/>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bg1"/>
          </a:solidFill>
          <a:ln w="12700" cap="sq">
            <a:noFill/>
            <a:miter/>
          </a:ln>
          <a:effectLst>
            <a:outerShdw blurRad="177800" dist="38100" dir="5400000" algn="ctr" rotWithShape="0">
              <a:schemeClr val="accent2">
                <a:lumMod val="50000"/>
                <a:alpha val="5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02920" y="-1116875"/>
            <a:ext cx="13670280" cy="2865120"/>
          </a:xfrm>
          <a:custGeom>
            <a:avLst/>
            <a:gdLst>
              <a:gd name="connsiteX0" fmla="*/ 502920 w 13670280"/>
              <a:gd name="connsiteY0" fmla="*/ 1219200 h 2865120"/>
              <a:gd name="connsiteX1" fmla="*/ 502920 w 13670280"/>
              <a:gd name="connsiteY1" fmla="*/ 1219201 h 2865120"/>
              <a:gd name="connsiteX2" fmla="*/ 12694920 w 13670280"/>
              <a:gd name="connsiteY2" fmla="*/ 1219201 h 2865120"/>
              <a:gd name="connsiteX3" fmla="*/ 12694920 w 13670280"/>
              <a:gd name="connsiteY3" fmla="*/ 1219200 h 2865120"/>
              <a:gd name="connsiteX4" fmla="*/ 13670280 w 13670280"/>
              <a:gd name="connsiteY4" fmla="*/ 0 h 2865120"/>
              <a:gd name="connsiteX5" fmla="*/ 13655040 w 13670280"/>
              <a:gd name="connsiteY5" fmla="*/ 137160 h 2865120"/>
              <a:gd name="connsiteX6" fmla="*/ 13624560 w 13670280"/>
              <a:gd name="connsiteY6" fmla="*/ 1417320 h 2865120"/>
              <a:gd name="connsiteX7" fmla="*/ 13548360 w 13670280"/>
              <a:gd name="connsiteY7" fmla="*/ 1996440 h 2865120"/>
              <a:gd name="connsiteX8" fmla="*/ 13258800 w 13670280"/>
              <a:gd name="connsiteY8" fmla="*/ 2606040 h 2865120"/>
              <a:gd name="connsiteX9" fmla="*/ 13182600 w 13670280"/>
              <a:gd name="connsiteY9" fmla="*/ 2758440 h 2865120"/>
              <a:gd name="connsiteX10" fmla="*/ 12801600 w 13670280"/>
              <a:gd name="connsiteY10" fmla="*/ 2865120 h 2865120"/>
              <a:gd name="connsiteX11" fmla="*/ 12694920 w 13670280"/>
              <a:gd name="connsiteY11" fmla="*/ 2813755 h 2865120"/>
              <a:gd name="connsiteX12" fmla="*/ 12694920 w 13670280"/>
              <a:gd name="connsiteY12" fmla="*/ 2813756 h 2865120"/>
              <a:gd name="connsiteX13" fmla="*/ 12390120 w 13670280"/>
              <a:gd name="connsiteY13" fmla="*/ 2667001 h 2865120"/>
              <a:gd name="connsiteX14" fmla="*/ 12131040 w 13670280"/>
              <a:gd name="connsiteY14" fmla="*/ 2727961 h 2865120"/>
              <a:gd name="connsiteX15" fmla="*/ 11064240 w 13670280"/>
              <a:gd name="connsiteY15" fmla="*/ 2621281 h 2865120"/>
              <a:gd name="connsiteX16" fmla="*/ 10972800 w 13670280"/>
              <a:gd name="connsiteY16" fmla="*/ 2606041 h 2865120"/>
              <a:gd name="connsiteX17" fmla="*/ 10713720 w 13670280"/>
              <a:gd name="connsiteY17" fmla="*/ 2316481 h 2865120"/>
              <a:gd name="connsiteX18" fmla="*/ 10271760 w 13670280"/>
              <a:gd name="connsiteY18" fmla="*/ 2225041 h 2865120"/>
              <a:gd name="connsiteX19" fmla="*/ 10088880 w 13670280"/>
              <a:gd name="connsiteY19" fmla="*/ 2133601 h 2865120"/>
              <a:gd name="connsiteX20" fmla="*/ 8778240 w 13670280"/>
              <a:gd name="connsiteY20" fmla="*/ 2148841 h 2865120"/>
              <a:gd name="connsiteX21" fmla="*/ 8625840 w 13670280"/>
              <a:gd name="connsiteY21" fmla="*/ 2118361 h 2865120"/>
              <a:gd name="connsiteX22" fmla="*/ 7665720 w 13670280"/>
              <a:gd name="connsiteY22" fmla="*/ 2042161 h 2865120"/>
              <a:gd name="connsiteX23" fmla="*/ 7117080 w 13670280"/>
              <a:gd name="connsiteY23" fmla="*/ 1965961 h 2865120"/>
              <a:gd name="connsiteX24" fmla="*/ 6629400 w 13670280"/>
              <a:gd name="connsiteY24" fmla="*/ 2118361 h 2865120"/>
              <a:gd name="connsiteX25" fmla="*/ 5669280 w 13670280"/>
              <a:gd name="connsiteY25" fmla="*/ 2042161 h 2865120"/>
              <a:gd name="connsiteX26" fmla="*/ 5288280 w 13670280"/>
              <a:gd name="connsiteY26" fmla="*/ 1935481 h 2865120"/>
              <a:gd name="connsiteX27" fmla="*/ 4892041 w 13670280"/>
              <a:gd name="connsiteY27" fmla="*/ 2026921 h 2865120"/>
              <a:gd name="connsiteX28" fmla="*/ 4770120 w 13670280"/>
              <a:gd name="connsiteY28" fmla="*/ 2133601 h 2865120"/>
              <a:gd name="connsiteX29" fmla="*/ 4648200 w 13670280"/>
              <a:gd name="connsiteY29" fmla="*/ 2072641 h 2865120"/>
              <a:gd name="connsiteX30" fmla="*/ 4297680 w 13670280"/>
              <a:gd name="connsiteY30" fmla="*/ 2011681 h 2865120"/>
              <a:gd name="connsiteX31" fmla="*/ 3855720 w 13670280"/>
              <a:gd name="connsiteY31" fmla="*/ 2133601 h 2865120"/>
              <a:gd name="connsiteX32" fmla="*/ 1447800 w 13670280"/>
              <a:gd name="connsiteY32" fmla="*/ 2011681 h 2865120"/>
              <a:gd name="connsiteX33" fmla="*/ 1341120 w 13670280"/>
              <a:gd name="connsiteY33" fmla="*/ 1874521 h 2865120"/>
              <a:gd name="connsiteX34" fmla="*/ 1264920 w 13670280"/>
              <a:gd name="connsiteY34" fmla="*/ 1981201 h 2865120"/>
              <a:gd name="connsiteX35" fmla="*/ 502920 w 13670280"/>
              <a:gd name="connsiteY35" fmla="*/ 1981201 h 2865120"/>
              <a:gd name="connsiteX36" fmla="*/ 502920 w 13670280"/>
              <a:gd name="connsiteY36" fmla="*/ 1981200 h 2865120"/>
              <a:gd name="connsiteX37" fmla="*/ 0 w 13670280"/>
              <a:gd name="connsiteY37" fmla="*/ 1981200 h 2865120"/>
              <a:gd name="connsiteX38" fmla="*/ 15240 w 13670280"/>
              <a:gd name="connsiteY38" fmla="*/ 259080 h 2865120"/>
            </a:gdLst>
            <a:ahLst/>
            <a:cxnLst/>
            <a:rect l="l" t="t" r="r" b="b"/>
            <a:pathLst>
              <a:path w="13670280" h="2865120">
                <a:moveTo>
                  <a:pt x="502920" y="1219200"/>
                </a:moveTo>
                <a:lnTo>
                  <a:pt x="502920" y="1219201"/>
                </a:lnTo>
                <a:lnTo>
                  <a:pt x="12694920" y="1219201"/>
                </a:lnTo>
                <a:lnTo>
                  <a:pt x="12694920" y="1219200"/>
                </a:lnTo>
                <a:close/>
                <a:moveTo>
                  <a:pt x="13670280" y="0"/>
                </a:moveTo>
                <a:lnTo>
                  <a:pt x="13655040" y="137160"/>
                </a:lnTo>
                <a:lnTo>
                  <a:pt x="13624560" y="1417320"/>
                </a:lnTo>
                <a:lnTo>
                  <a:pt x="13548360" y="1996440"/>
                </a:lnTo>
                <a:lnTo>
                  <a:pt x="13258800" y="2606040"/>
                </a:lnTo>
                <a:lnTo>
                  <a:pt x="13182600" y="2758440"/>
                </a:lnTo>
                <a:lnTo>
                  <a:pt x="12801600" y="2865120"/>
                </a:lnTo>
                <a:lnTo>
                  <a:pt x="12694920" y="2813755"/>
                </a:lnTo>
                <a:lnTo>
                  <a:pt x="12694920" y="2813756"/>
                </a:lnTo>
                <a:lnTo>
                  <a:pt x="12390120" y="2667001"/>
                </a:lnTo>
                <a:lnTo>
                  <a:pt x="12131040" y="2727961"/>
                </a:lnTo>
                <a:lnTo>
                  <a:pt x="11064240" y="2621281"/>
                </a:lnTo>
                <a:cubicBezTo>
                  <a:pt x="11033760" y="2616201"/>
                  <a:pt x="11000007" y="2620691"/>
                  <a:pt x="10972800" y="2606041"/>
                </a:cubicBezTo>
                <a:cubicBezTo>
                  <a:pt x="10873975" y="2552827"/>
                  <a:pt x="10768165" y="2387260"/>
                  <a:pt x="10713720" y="2316481"/>
                </a:cubicBezTo>
                <a:lnTo>
                  <a:pt x="10271760" y="2225041"/>
                </a:lnTo>
                <a:lnTo>
                  <a:pt x="10088880" y="2133601"/>
                </a:lnTo>
                <a:lnTo>
                  <a:pt x="8778240" y="2148841"/>
                </a:lnTo>
                <a:lnTo>
                  <a:pt x="8625840" y="2118361"/>
                </a:lnTo>
                <a:lnTo>
                  <a:pt x="7665720" y="2042161"/>
                </a:lnTo>
                <a:lnTo>
                  <a:pt x="7117080" y="1965961"/>
                </a:lnTo>
                <a:lnTo>
                  <a:pt x="6629400" y="2118361"/>
                </a:lnTo>
                <a:lnTo>
                  <a:pt x="5669280" y="2042161"/>
                </a:lnTo>
                <a:lnTo>
                  <a:pt x="5288280" y="1935481"/>
                </a:lnTo>
                <a:lnTo>
                  <a:pt x="4892041" y="2026921"/>
                </a:lnTo>
                <a:lnTo>
                  <a:pt x="4770120" y="2133601"/>
                </a:lnTo>
                <a:lnTo>
                  <a:pt x="4648200" y="2072641"/>
                </a:lnTo>
                <a:lnTo>
                  <a:pt x="4297680" y="2011681"/>
                </a:lnTo>
                <a:lnTo>
                  <a:pt x="3855720" y="2133601"/>
                </a:lnTo>
                <a:lnTo>
                  <a:pt x="1447800" y="2011681"/>
                </a:lnTo>
                <a:lnTo>
                  <a:pt x="1341120" y="1874521"/>
                </a:lnTo>
                <a:lnTo>
                  <a:pt x="1264920" y="1981201"/>
                </a:lnTo>
                <a:lnTo>
                  <a:pt x="502920" y="1981201"/>
                </a:lnTo>
                <a:lnTo>
                  <a:pt x="502920" y="1981200"/>
                </a:lnTo>
                <a:lnTo>
                  <a:pt x="0" y="1981200"/>
                </a:lnTo>
                <a:lnTo>
                  <a:pt x="15240" y="259080"/>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10800000">
            <a:off x="2887941" y="3407606"/>
            <a:ext cx="3563660" cy="2222108"/>
          </a:xfrm>
          <a:custGeom>
            <a:avLst/>
            <a:gdLst>
              <a:gd name="connsiteX0" fmla="*/ 5151118 w 5242558"/>
              <a:gd name="connsiteY0" fmla="*/ 3086100 h 3268980"/>
              <a:gd name="connsiteX1" fmla="*/ 5242558 w 5242558"/>
              <a:gd name="connsiteY1" fmla="*/ 3177540 h 3268980"/>
              <a:gd name="connsiteX2" fmla="*/ 5151118 w 5242558"/>
              <a:gd name="connsiteY2" fmla="*/ 3268980 h 3268980"/>
              <a:gd name="connsiteX3" fmla="*/ 5059678 w 5242558"/>
              <a:gd name="connsiteY3" fmla="*/ 3177540 h 3268980"/>
              <a:gd name="connsiteX4" fmla="*/ 5151118 w 5242558"/>
              <a:gd name="connsiteY4" fmla="*/ 3086100 h 3268980"/>
              <a:gd name="connsiteX5" fmla="*/ 4689346 w 5242558"/>
              <a:gd name="connsiteY5" fmla="*/ 3086100 h 3268980"/>
              <a:gd name="connsiteX6" fmla="*/ 4780786 w 5242558"/>
              <a:gd name="connsiteY6" fmla="*/ 3177540 h 3268980"/>
              <a:gd name="connsiteX7" fmla="*/ 4689346 w 5242558"/>
              <a:gd name="connsiteY7" fmla="*/ 3268980 h 3268980"/>
              <a:gd name="connsiteX8" fmla="*/ 4597906 w 5242558"/>
              <a:gd name="connsiteY8" fmla="*/ 3177540 h 3268980"/>
              <a:gd name="connsiteX9" fmla="*/ 4689346 w 5242558"/>
              <a:gd name="connsiteY9" fmla="*/ 3086100 h 3268980"/>
              <a:gd name="connsiteX10" fmla="*/ 4227574 w 5242558"/>
              <a:gd name="connsiteY10" fmla="*/ 3086100 h 3268980"/>
              <a:gd name="connsiteX11" fmla="*/ 4319014 w 5242558"/>
              <a:gd name="connsiteY11" fmla="*/ 3177540 h 3268980"/>
              <a:gd name="connsiteX12" fmla="*/ 4227574 w 5242558"/>
              <a:gd name="connsiteY12" fmla="*/ 3268980 h 3268980"/>
              <a:gd name="connsiteX13" fmla="*/ 4136134 w 5242558"/>
              <a:gd name="connsiteY13" fmla="*/ 3177540 h 3268980"/>
              <a:gd name="connsiteX14" fmla="*/ 4227574 w 5242558"/>
              <a:gd name="connsiteY14" fmla="*/ 3086100 h 3268980"/>
              <a:gd name="connsiteX15" fmla="*/ 3765802 w 5242558"/>
              <a:gd name="connsiteY15" fmla="*/ 3086100 h 3268980"/>
              <a:gd name="connsiteX16" fmla="*/ 3857242 w 5242558"/>
              <a:gd name="connsiteY16" fmla="*/ 3177540 h 3268980"/>
              <a:gd name="connsiteX17" fmla="*/ 3765802 w 5242558"/>
              <a:gd name="connsiteY17" fmla="*/ 3268980 h 3268980"/>
              <a:gd name="connsiteX18" fmla="*/ 3674362 w 5242558"/>
              <a:gd name="connsiteY18" fmla="*/ 3177540 h 3268980"/>
              <a:gd name="connsiteX19" fmla="*/ 3765802 w 5242558"/>
              <a:gd name="connsiteY19" fmla="*/ 3086100 h 3268980"/>
              <a:gd name="connsiteX20" fmla="*/ 3304030 w 5242558"/>
              <a:gd name="connsiteY20" fmla="*/ 3086100 h 3268980"/>
              <a:gd name="connsiteX21" fmla="*/ 3395470 w 5242558"/>
              <a:gd name="connsiteY21" fmla="*/ 3177540 h 3268980"/>
              <a:gd name="connsiteX22" fmla="*/ 3304030 w 5242558"/>
              <a:gd name="connsiteY22" fmla="*/ 3268980 h 3268980"/>
              <a:gd name="connsiteX23" fmla="*/ 3212590 w 5242558"/>
              <a:gd name="connsiteY23" fmla="*/ 3177540 h 3268980"/>
              <a:gd name="connsiteX24" fmla="*/ 3304030 w 5242558"/>
              <a:gd name="connsiteY24" fmla="*/ 3086100 h 3268980"/>
              <a:gd name="connsiteX25" fmla="*/ 2842258 w 5242558"/>
              <a:gd name="connsiteY25" fmla="*/ 3086100 h 3268980"/>
              <a:gd name="connsiteX26" fmla="*/ 2933698 w 5242558"/>
              <a:gd name="connsiteY26" fmla="*/ 3177540 h 3268980"/>
              <a:gd name="connsiteX27" fmla="*/ 2842258 w 5242558"/>
              <a:gd name="connsiteY27" fmla="*/ 3268980 h 3268980"/>
              <a:gd name="connsiteX28" fmla="*/ 2750818 w 5242558"/>
              <a:gd name="connsiteY28" fmla="*/ 3177540 h 3268980"/>
              <a:gd name="connsiteX29" fmla="*/ 2842258 w 5242558"/>
              <a:gd name="connsiteY29" fmla="*/ 3086100 h 3268980"/>
              <a:gd name="connsiteX30" fmla="*/ 2400298 w 5242558"/>
              <a:gd name="connsiteY30" fmla="*/ 3086100 h 3268980"/>
              <a:gd name="connsiteX31" fmla="*/ 2491738 w 5242558"/>
              <a:gd name="connsiteY31" fmla="*/ 3177540 h 3268980"/>
              <a:gd name="connsiteX32" fmla="*/ 2400298 w 5242558"/>
              <a:gd name="connsiteY32" fmla="*/ 3268980 h 3268980"/>
              <a:gd name="connsiteX33" fmla="*/ 2308858 w 5242558"/>
              <a:gd name="connsiteY33" fmla="*/ 3177540 h 3268980"/>
              <a:gd name="connsiteX34" fmla="*/ 2400298 w 5242558"/>
              <a:gd name="connsiteY34" fmla="*/ 3086100 h 3268980"/>
              <a:gd name="connsiteX35" fmla="*/ 1938526 w 5242558"/>
              <a:gd name="connsiteY35" fmla="*/ 3086100 h 3268980"/>
              <a:gd name="connsiteX36" fmla="*/ 2029966 w 5242558"/>
              <a:gd name="connsiteY36" fmla="*/ 3177540 h 3268980"/>
              <a:gd name="connsiteX37" fmla="*/ 1938526 w 5242558"/>
              <a:gd name="connsiteY37" fmla="*/ 3268980 h 3268980"/>
              <a:gd name="connsiteX38" fmla="*/ 1847089 w 5242558"/>
              <a:gd name="connsiteY38" fmla="*/ 3177540 h 3268980"/>
              <a:gd name="connsiteX39" fmla="*/ 1938526 w 5242558"/>
              <a:gd name="connsiteY39" fmla="*/ 3086100 h 3268980"/>
              <a:gd name="connsiteX40" fmla="*/ 1476756 w 5242558"/>
              <a:gd name="connsiteY40" fmla="*/ 3086100 h 3268980"/>
              <a:gd name="connsiteX41" fmla="*/ 1568197 w 5242558"/>
              <a:gd name="connsiteY41" fmla="*/ 3177540 h 3268980"/>
              <a:gd name="connsiteX42" fmla="*/ 1476756 w 5242558"/>
              <a:gd name="connsiteY42" fmla="*/ 3268980 h 3268980"/>
              <a:gd name="connsiteX43" fmla="*/ 1385316 w 5242558"/>
              <a:gd name="connsiteY43" fmla="*/ 3177540 h 3268980"/>
              <a:gd name="connsiteX44" fmla="*/ 1476756 w 5242558"/>
              <a:gd name="connsiteY44" fmla="*/ 3086100 h 3268980"/>
              <a:gd name="connsiteX45" fmla="*/ 1014984 w 5242558"/>
              <a:gd name="connsiteY45" fmla="*/ 3086100 h 3268980"/>
              <a:gd name="connsiteX46" fmla="*/ 1106424 w 5242558"/>
              <a:gd name="connsiteY46" fmla="*/ 3177540 h 3268980"/>
              <a:gd name="connsiteX47" fmla="*/ 1014984 w 5242558"/>
              <a:gd name="connsiteY47" fmla="*/ 3268980 h 3268980"/>
              <a:gd name="connsiteX48" fmla="*/ 923544 w 5242558"/>
              <a:gd name="connsiteY48" fmla="*/ 3177540 h 3268980"/>
              <a:gd name="connsiteX49" fmla="*/ 1014984 w 5242558"/>
              <a:gd name="connsiteY49" fmla="*/ 3086100 h 3268980"/>
              <a:gd name="connsiteX50" fmla="*/ 553212 w 5242558"/>
              <a:gd name="connsiteY50" fmla="*/ 3086100 h 3268980"/>
              <a:gd name="connsiteX51" fmla="*/ 644652 w 5242558"/>
              <a:gd name="connsiteY51" fmla="*/ 3177540 h 3268980"/>
              <a:gd name="connsiteX52" fmla="*/ 553212 w 5242558"/>
              <a:gd name="connsiteY52" fmla="*/ 3268980 h 3268980"/>
              <a:gd name="connsiteX53" fmla="*/ 461772 w 5242558"/>
              <a:gd name="connsiteY53" fmla="*/ 3177540 h 3268980"/>
              <a:gd name="connsiteX54" fmla="*/ 553212 w 5242558"/>
              <a:gd name="connsiteY54" fmla="*/ 3086100 h 3268980"/>
              <a:gd name="connsiteX55" fmla="*/ 91440 w 5242558"/>
              <a:gd name="connsiteY55" fmla="*/ 3086100 h 3268980"/>
              <a:gd name="connsiteX56" fmla="*/ 182880 w 5242558"/>
              <a:gd name="connsiteY56" fmla="*/ 3177540 h 3268980"/>
              <a:gd name="connsiteX57" fmla="*/ 91440 w 5242558"/>
              <a:gd name="connsiteY57" fmla="*/ 3268980 h 3268980"/>
              <a:gd name="connsiteX58" fmla="*/ 0 w 5242558"/>
              <a:gd name="connsiteY58" fmla="*/ 3177540 h 3268980"/>
              <a:gd name="connsiteX59" fmla="*/ 91440 w 5242558"/>
              <a:gd name="connsiteY59" fmla="*/ 3086100 h 3268980"/>
              <a:gd name="connsiteX60" fmla="*/ 5151118 w 5242558"/>
              <a:gd name="connsiteY60" fmla="*/ 2651760 h 3268980"/>
              <a:gd name="connsiteX61" fmla="*/ 5242558 w 5242558"/>
              <a:gd name="connsiteY61" fmla="*/ 2743200 h 3268980"/>
              <a:gd name="connsiteX62" fmla="*/ 5151118 w 5242558"/>
              <a:gd name="connsiteY62" fmla="*/ 2834640 h 3268980"/>
              <a:gd name="connsiteX63" fmla="*/ 5059678 w 5242558"/>
              <a:gd name="connsiteY63" fmla="*/ 2743200 h 3268980"/>
              <a:gd name="connsiteX64" fmla="*/ 5151118 w 5242558"/>
              <a:gd name="connsiteY64" fmla="*/ 2651760 h 3268980"/>
              <a:gd name="connsiteX65" fmla="*/ 4689346 w 5242558"/>
              <a:gd name="connsiteY65" fmla="*/ 2651760 h 3268980"/>
              <a:gd name="connsiteX66" fmla="*/ 4780786 w 5242558"/>
              <a:gd name="connsiteY66" fmla="*/ 2743200 h 3268980"/>
              <a:gd name="connsiteX67" fmla="*/ 4689346 w 5242558"/>
              <a:gd name="connsiteY67" fmla="*/ 2834640 h 3268980"/>
              <a:gd name="connsiteX68" fmla="*/ 4597906 w 5242558"/>
              <a:gd name="connsiteY68" fmla="*/ 2743200 h 3268980"/>
              <a:gd name="connsiteX69" fmla="*/ 4689346 w 5242558"/>
              <a:gd name="connsiteY69" fmla="*/ 2651760 h 3268980"/>
              <a:gd name="connsiteX70" fmla="*/ 4227574 w 5242558"/>
              <a:gd name="connsiteY70" fmla="*/ 2651760 h 3268980"/>
              <a:gd name="connsiteX71" fmla="*/ 4319014 w 5242558"/>
              <a:gd name="connsiteY71" fmla="*/ 2743200 h 3268980"/>
              <a:gd name="connsiteX72" fmla="*/ 4227574 w 5242558"/>
              <a:gd name="connsiteY72" fmla="*/ 2834640 h 3268980"/>
              <a:gd name="connsiteX73" fmla="*/ 4136134 w 5242558"/>
              <a:gd name="connsiteY73" fmla="*/ 2743200 h 3268980"/>
              <a:gd name="connsiteX74" fmla="*/ 4227574 w 5242558"/>
              <a:gd name="connsiteY74" fmla="*/ 2651760 h 3268980"/>
              <a:gd name="connsiteX75" fmla="*/ 3765802 w 5242558"/>
              <a:gd name="connsiteY75" fmla="*/ 2651760 h 3268980"/>
              <a:gd name="connsiteX76" fmla="*/ 3857242 w 5242558"/>
              <a:gd name="connsiteY76" fmla="*/ 2743200 h 3268980"/>
              <a:gd name="connsiteX77" fmla="*/ 3765802 w 5242558"/>
              <a:gd name="connsiteY77" fmla="*/ 2834640 h 3268980"/>
              <a:gd name="connsiteX78" fmla="*/ 3674362 w 5242558"/>
              <a:gd name="connsiteY78" fmla="*/ 2743200 h 3268980"/>
              <a:gd name="connsiteX79" fmla="*/ 3765802 w 5242558"/>
              <a:gd name="connsiteY79" fmla="*/ 2651760 h 3268980"/>
              <a:gd name="connsiteX80" fmla="*/ 3304030 w 5242558"/>
              <a:gd name="connsiteY80" fmla="*/ 2651760 h 3268980"/>
              <a:gd name="connsiteX81" fmla="*/ 3395470 w 5242558"/>
              <a:gd name="connsiteY81" fmla="*/ 2743200 h 3268980"/>
              <a:gd name="connsiteX82" fmla="*/ 3304030 w 5242558"/>
              <a:gd name="connsiteY82" fmla="*/ 2834640 h 3268980"/>
              <a:gd name="connsiteX83" fmla="*/ 3212590 w 5242558"/>
              <a:gd name="connsiteY83" fmla="*/ 2743200 h 3268980"/>
              <a:gd name="connsiteX84" fmla="*/ 3304030 w 5242558"/>
              <a:gd name="connsiteY84" fmla="*/ 2651760 h 3268980"/>
              <a:gd name="connsiteX85" fmla="*/ 2842258 w 5242558"/>
              <a:gd name="connsiteY85" fmla="*/ 2651760 h 3268980"/>
              <a:gd name="connsiteX86" fmla="*/ 2933698 w 5242558"/>
              <a:gd name="connsiteY86" fmla="*/ 2743200 h 3268980"/>
              <a:gd name="connsiteX87" fmla="*/ 2842258 w 5242558"/>
              <a:gd name="connsiteY87" fmla="*/ 2834640 h 3268980"/>
              <a:gd name="connsiteX88" fmla="*/ 2750818 w 5242558"/>
              <a:gd name="connsiteY88" fmla="*/ 2743200 h 3268980"/>
              <a:gd name="connsiteX89" fmla="*/ 2842258 w 5242558"/>
              <a:gd name="connsiteY89" fmla="*/ 2651760 h 3268980"/>
              <a:gd name="connsiteX90" fmla="*/ 2400298 w 5242558"/>
              <a:gd name="connsiteY90" fmla="*/ 2651760 h 3268980"/>
              <a:gd name="connsiteX91" fmla="*/ 2491738 w 5242558"/>
              <a:gd name="connsiteY91" fmla="*/ 2743200 h 3268980"/>
              <a:gd name="connsiteX92" fmla="*/ 2400298 w 5242558"/>
              <a:gd name="connsiteY92" fmla="*/ 2834640 h 3268980"/>
              <a:gd name="connsiteX93" fmla="*/ 2308858 w 5242558"/>
              <a:gd name="connsiteY93" fmla="*/ 2743200 h 3268980"/>
              <a:gd name="connsiteX94" fmla="*/ 2400298 w 5242558"/>
              <a:gd name="connsiteY94" fmla="*/ 2651760 h 3268980"/>
              <a:gd name="connsiteX95" fmla="*/ 1938526 w 5242558"/>
              <a:gd name="connsiteY95" fmla="*/ 2651760 h 3268980"/>
              <a:gd name="connsiteX96" fmla="*/ 2029966 w 5242558"/>
              <a:gd name="connsiteY96" fmla="*/ 2743200 h 3268980"/>
              <a:gd name="connsiteX97" fmla="*/ 1938526 w 5242558"/>
              <a:gd name="connsiteY97" fmla="*/ 2834640 h 3268980"/>
              <a:gd name="connsiteX98" fmla="*/ 1847090 w 5242558"/>
              <a:gd name="connsiteY98" fmla="*/ 2743200 h 3268980"/>
              <a:gd name="connsiteX99" fmla="*/ 1938526 w 5242558"/>
              <a:gd name="connsiteY99" fmla="*/ 2651760 h 3268980"/>
              <a:gd name="connsiteX100" fmla="*/ 1476757 w 5242558"/>
              <a:gd name="connsiteY100" fmla="*/ 2651760 h 3268980"/>
              <a:gd name="connsiteX101" fmla="*/ 1568197 w 5242558"/>
              <a:gd name="connsiteY101" fmla="*/ 2743200 h 3268980"/>
              <a:gd name="connsiteX102" fmla="*/ 1476757 w 5242558"/>
              <a:gd name="connsiteY102" fmla="*/ 2834640 h 3268980"/>
              <a:gd name="connsiteX103" fmla="*/ 1385317 w 5242558"/>
              <a:gd name="connsiteY103" fmla="*/ 2743200 h 3268980"/>
              <a:gd name="connsiteX104" fmla="*/ 1476757 w 5242558"/>
              <a:gd name="connsiteY104" fmla="*/ 2651760 h 3268980"/>
              <a:gd name="connsiteX105" fmla="*/ 1014984 w 5242558"/>
              <a:gd name="connsiteY105" fmla="*/ 2651760 h 3268980"/>
              <a:gd name="connsiteX106" fmla="*/ 1106425 w 5242558"/>
              <a:gd name="connsiteY106" fmla="*/ 2743200 h 3268980"/>
              <a:gd name="connsiteX107" fmla="*/ 1014984 w 5242558"/>
              <a:gd name="connsiteY107" fmla="*/ 2834640 h 3268980"/>
              <a:gd name="connsiteX108" fmla="*/ 923544 w 5242558"/>
              <a:gd name="connsiteY108" fmla="*/ 2743200 h 3268980"/>
              <a:gd name="connsiteX109" fmla="*/ 1014984 w 5242558"/>
              <a:gd name="connsiteY109" fmla="*/ 2651760 h 3268980"/>
              <a:gd name="connsiteX110" fmla="*/ 553212 w 5242558"/>
              <a:gd name="connsiteY110" fmla="*/ 2651760 h 3268980"/>
              <a:gd name="connsiteX111" fmla="*/ 644652 w 5242558"/>
              <a:gd name="connsiteY111" fmla="*/ 2743200 h 3268980"/>
              <a:gd name="connsiteX112" fmla="*/ 553212 w 5242558"/>
              <a:gd name="connsiteY112" fmla="*/ 2834640 h 3268980"/>
              <a:gd name="connsiteX113" fmla="*/ 461772 w 5242558"/>
              <a:gd name="connsiteY113" fmla="*/ 2743200 h 3268980"/>
              <a:gd name="connsiteX114" fmla="*/ 553212 w 5242558"/>
              <a:gd name="connsiteY114" fmla="*/ 2651760 h 3268980"/>
              <a:gd name="connsiteX115" fmla="*/ 91441 w 5242558"/>
              <a:gd name="connsiteY115" fmla="*/ 2651760 h 3268980"/>
              <a:gd name="connsiteX116" fmla="*/ 182881 w 5242558"/>
              <a:gd name="connsiteY116" fmla="*/ 2743200 h 3268980"/>
              <a:gd name="connsiteX117" fmla="*/ 91441 w 5242558"/>
              <a:gd name="connsiteY117" fmla="*/ 2834640 h 3268980"/>
              <a:gd name="connsiteX118" fmla="*/ 1 w 5242558"/>
              <a:gd name="connsiteY118" fmla="*/ 2743200 h 3268980"/>
              <a:gd name="connsiteX119" fmla="*/ 91441 w 5242558"/>
              <a:gd name="connsiteY119" fmla="*/ 2651760 h 3268980"/>
              <a:gd name="connsiteX120" fmla="*/ 5151118 w 5242558"/>
              <a:gd name="connsiteY120" fmla="*/ 2202180 h 3268980"/>
              <a:gd name="connsiteX121" fmla="*/ 5242558 w 5242558"/>
              <a:gd name="connsiteY121" fmla="*/ 2293620 h 3268980"/>
              <a:gd name="connsiteX122" fmla="*/ 5151118 w 5242558"/>
              <a:gd name="connsiteY122" fmla="*/ 2385060 h 3268980"/>
              <a:gd name="connsiteX123" fmla="*/ 5059678 w 5242558"/>
              <a:gd name="connsiteY123" fmla="*/ 2293620 h 3268980"/>
              <a:gd name="connsiteX124" fmla="*/ 5151118 w 5242558"/>
              <a:gd name="connsiteY124" fmla="*/ 2202180 h 3268980"/>
              <a:gd name="connsiteX125" fmla="*/ 4689346 w 5242558"/>
              <a:gd name="connsiteY125" fmla="*/ 2202180 h 3268980"/>
              <a:gd name="connsiteX126" fmla="*/ 4780786 w 5242558"/>
              <a:gd name="connsiteY126" fmla="*/ 2293620 h 3268980"/>
              <a:gd name="connsiteX127" fmla="*/ 4689346 w 5242558"/>
              <a:gd name="connsiteY127" fmla="*/ 2385060 h 3268980"/>
              <a:gd name="connsiteX128" fmla="*/ 4597906 w 5242558"/>
              <a:gd name="connsiteY128" fmla="*/ 2293620 h 3268980"/>
              <a:gd name="connsiteX129" fmla="*/ 4689346 w 5242558"/>
              <a:gd name="connsiteY129" fmla="*/ 2202180 h 3268980"/>
              <a:gd name="connsiteX130" fmla="*/ 4227574 w 5242558"/>
              <a:gd name="connsiteY130" fmla="*/ 2202180 h 3268980"/>
              <a:gd name="connsiteX131" fmla="*/ 4319014 w 5242558"/>
              <a:gd name="connsiteY131" fmla="*/ 2293620 h 3268980"/>
              <a:gd name="connsiteX132" fmla="*/ 4227574 w 5242558"/>
              <a:gd name="connsiteY132" fmla="*/ 2385060 h 3268980"/>
              <a:gd name="connsiteX133" fmla="*/ 4136134 w 5242558"/>
              <a:gd name="connsiteY133" fmla="*/ 2293620 h 3268980"/>
              <a:gd name="connsiteX134" fmla="*/ 4227574 w 5242558"/>
              <a:gd name="connsiteY134" fmla="*/ 2202180 h 3268980"/>
              <a:gd name="connsiteX135" fmla="*/ 3765802 w 5242558"/>
              <a:gd name="connsiteY135" fmla="*/ 2202180 h 3268980"/>
              <a:gd name="connsiteX136" fmla="*/ 3857242 w 5242558"/>
              <a:gd name="connsiteY136" fmla="*/ 2293620 h 3268980"/>
              <a:gd name="connsiteX137" fmla="*/ 3765802 w 5242558"/>
              <a:gd name="connsiteY137" fmla="*/ 2385060 h 3268980"/>
              <a:gd name="connsiteX138" fmla="*/ 3674362 w 5242558"/>
              <a:gd name="connsiteY138" fmla="*/ 2293620 h 3268980"/>
              <a:gd name="connsiteX139" fmla="*/ 3765802 w 5242558"/>
              <a:gd name="connsiteY139" fmla="*/ 2202180 h 3268980"/>
              <a:gd name="connsiteX140" fmla="*/ 3304030 w 5242558"/>
              <a:gd name="connsiteY140" fmla="*/ 2202180 h 3268980"/>
              <a:gd name="connsiteX141" fmla="*/ 3395470 w 5242558"/>
              <a:gd name="connsiteY141" fmla="*/ 2293620 h 3268980"/>
              <a:gd name="connsiteX142" fmla="*/ 3304030 w 5242558"/>
              <a:gd name="connsiteY142" fmla="*/ 2385060 h 3268980"/>
              <a:gd name="connsiteX143" fmla="*/ 3212590 w 5242558"/>
              <a:gd name="connsiteY143" fmla="*/ 2293620 h 3268980"/>
              <a:gd name="connsiteX144" fmla="*/ 3304030 w 5242558"/>
              <a:gd name="connsiteY144" fmla="*/ 2202180 h 3268980"/>
              <a:gd name="connsiteX145" fmla="*/ 2842258 w 5242558"/>
              <a:gd name="connsiteY145" fmla="*/ 2202180 h 3268980"/>
              <a:gd name="connsiteX146" fmla="*/ 2933698 w 5242558"/>
              <a:gd name="connsiteY146" fmla="*/ 2293620 h 3268980"/>
              <a:gd name="connsiteX147" fmla="*/ 2842258 w 5242558"/>
              <a:gd name="connsiteY147" fmla="*/ 2385060 h 3268980"/>
              <a:gd name="connsiteX148" fmla="*/ 2750818 w 5242558"/>
              <a:gd name="connsiteY148" fmla="*/ 2293620 h 3268980"/>
              <a:gd name="connsiteX149" fmla="*/ 2842258 w 5242558"/>
              <a:gd name="connsiteY149" fmla="*/ 2202180 h 3268980"/>
              <a:gd name="connsiteX150" fmla="*/ 2400298 w 5242558"/>
              <a:gd name="connsiteY150" fmla="*/ 2202180 h 3268980"/>
              <a:gd name="connsiteX151" fmla="*/ 2491738 w 5242558"/>
              <a:gd name="connsiteY151" fmla="*/ 2293620 h 3268980"/>
              <a:gd name="connsiteX152" fmla="*/ 2400298 w 5242558"/>
              <a:gd name="connsiteY152" fmla="*/ 2385060 h 3268980"/>
              <a:gd name="connsiteX153" fmla="*/ 2308858 w 5242558"/>
              <a:gd name="connsiteY153" fmla="*/ 2293620 h 3268980"/>
              <a:gd name="connsiteX154" fmla="*/ 2400298 w 5242558"/>
              <a:gd name="connsiteY154" fmla="*/ 2202180 h 3268980"/>
              <a:gd name="connsiteX155" fmla="*/ 1938526 w 5242558"/>
              <a:gd name="connsiteY155" fmla="*/ 2202180 h 3268980"/>
              <a:gd name="connsiteX156" fmla="*/ 2029966 w 5242558"/>
              <a:gd name="connsiteY156" fmla="*/ 2293620 h 3268980"/>
              <a:gd name="connsiteX157" fmla="*/ 1938526 w 5242558"/>
              <a:gd name="connsiteY157" fmla="*/ 2385060 h 3268980"/>
              <a:gd name="connsiteX158" fmla="*/ 1847090 w 5242558"/>
              <a:gd name="connsiteY158" fmla="*/ 2293620 h 3268980"/>
              <a:gd name="connsiteX159" fmla="*/ 1938526 w 5242558"/>
              <a:gd name="connsiteY159" fmla="*/ 2202180 h 3268980"/>
              <a:gd name="connsiteX160" fmla="*/ 1476758 w 5242558"/>
              <a:gd name="connsiteY160" fmla="*/ 2202180 h 3268980"/>
              <a:gd name="connsiteX161" fmla="*/ 1568198 w 5242558"/>
              <a:gd name="connsiteY161" fmla="*/ 2293620 h 3268980"/>
              <a:gd name="connsiteX162" fmla="*/ 1476758 w 5242558"/>
              <a:gd name="connsiteY162" fmla="*/ 2385060 h 3268980"/>
              <a:gd name="connsiteX163" fmla="*/ 1385318 w 5242558"/>
              <a:gd name="connsiteY163" fmla="*/ 2293620 h 3268980"/>
              <a:gd name="connsiteX164" fmla="*/ 1476758 w 5242558"/>
              <a:gd name="connsiteY164" fmla="*/ 2202180 h 3268980"/>
              <a:gd name="connsiteX165" fmla="*/ 1014985 w 5242558"/>
              <a:gd name="connsiteY165" fmla="*/ 2202180 h 3268980"/>
              <a:gd name="connsiteX166" fmla="*/ 1106425 w 5242558"/>
              <a:gd name="connsiteY166" fmla="*/ 2293620 h 3268980"/>
              <a:gd name="connsiteX167" fmla="*/ 1014985 w 5242558"/>
              <a:gd name="connsiteY167" fmla="*/ 2385060 h 3268980"/>
              <a:gd name="connsiteX168" fmla="*/ 923545 w 5242558"/>
              <a:gd name="connsiteY168" fmla="*/ 2293620 h 3268980"/>
              <a:gd name="connsiteX169" fmla="*/ 1014985 w 5242558"/>
              <a:gd name="connsiteY169" fmla="*/ 2202180 h 3268980"/>
              <a:gd name="connsiteX170" fmla="*/ 553213 w 5242558"/>
              <a:gd name="connsiteY170" fmla="*/ 2202180 h 3268980"/>
              <a:gd name="connsiteX171" fmla="*/ 644653 w 5242558"/>
              <a:gd name="connsiteY171" fmla="*/ 2293620 h 3268980"/>
              <a:gd name="connsiteX172" fmla="*/ 553213 w 5242558"/>
              <a:gd name="connsiteY172" fmla="*/ 2385060 h 3268980"/>
              <a:gd name="connsiteX173" fmla="*/ 461773 w 5242558"/>
              <a:gd name="connsiteY173" fmla="*/ 2293620 h 3268980"/>
              <a:gd name="connsiteX174" fmla="*/ 553213 w 5242558"/>
              <a:gd name="connsiteY174" fmla="*/ 2202180 h 3268980"/>
              <a:gd name="connsiteX175" fmla="*/ 91441 w 5242558"/>
              <a:gd name="connsiteY175" fmla="*/ 2202180 h 3268980"/>
              <a:gd name="connsiteX176" fmla="*/ 182881 w 5242558"/>
              <a:gd name="connsiteY176" fmla="*/ 2293620 h 3268980"/>
              <a:gd name="connsiteX177" fmla="*/ 91441 w 5242558"/>
              <a:gd name="connsiteY177" fmla="*/ 2385060 h 3268980"/>
              <a:gd name="connsiteX178" fmla="*/ 1 w 5242558"/>
              <a:gd name="connsiteY178" fmla="*/ 2293620 h 3268980"/>
              <a:gd name="connsiteX179" fmla="*/ 91441 w 5242558"/>
              <a:gd name="connsiteY179" fmla="*/ 2202180 h 3268980"/>
              <a:gd name="connsiteX180" fmla="*/ 5151118 w 5242558"/>
              <a:gd name="connsiteY180" fmla="*/ 1767840 h 3268980"/>
              <a:gd name="connsiteX181" fmla="*/ 5242558 w 5242558"/>
              <a:gd name="connsiteY181" fmla="*/ 1859280 h 3268980"/>
              <a:gd name="connsiteX182" fmla="*/ 5151118 w 5242558"/>
              <a:gd name="connsiteY182" fmla="*/ 1950720 h 3268980"/>
              <a:gd name="connsiteX183" fmla="*/ 5059678 w 5242558"/>
              <a:gd name="connsiteY183" fmla="*/ 1859280 h 3268980"/>
              <a:gd name="connsiteX184" fmla="*/ 5151118 w 5242558"/>
              <a:gd name="connsiteY184" fmla="*/ 1767840 h 3268980"/>
              <a:gd name="connsiteX185" fmla="*/ 4689346 w 5242558"/>
              <a:gd name="connsiteY185" fmla="*/ 1767840 h 3268980"/>
              <a:gd name="connsiteX186" fmla="*/ 4780786 w 5242558"/>
              <a:gd name="connsiteY186" fmla="*/ 1859280 h 3268980"/>
              <a:gd name="connsiteX187" fmla="*/ 4689346 w 5242558"/>
              <a:gd name="connsiteY187" fmla="*/ 1950720 h 3268980"/>
              <a:gd name="connsiteX188" fmla="*/ 4597906 w 5242558"/>
              <a:gd name="connsiteY188" fmla="*/ 1859280 h 3268980"/>
              <a:gd name="connsiteX189" fmla="*/ 4689346 w 5242558"/>
              <a:gd name="connsiteY189" fmla="*/ 1767840 h 3268980"/>
              <a:gd name="connsiteX190" fmla="*/ 4227574 w 5242558"/>
              <a:gd name="connsiteY190" fmla="*/ 1767840 h 3268980"/>
              <a:gd name="connsiteX191" fmla="*/ 4319014 w 5242558"/>
              <a:gd name="connsiteY191" fmla="*/ 1859280 h 3268980"/>
              <a:gd name="connsiteX192" fmla="*/ 4227574 w 5242558"/>
              <a:gd name="connsiteY192" fmla="*/ 1950720 h 3268980"/>
              <a:gd name="connsiteX193" fmla="*/ 4136134 w 5242558"/>
              <a:gd name="connsiteY193" fmla="*/ 1859280 h 3268980"/>
              <a:gd name="connsiteX194" fmla="*/ 4227574 w 5242558"/>
              <a:gd name="connsiteY194" fmla="*/ 1767840 h 3268980"/>
              <a:gd name="connsiteX195" fmla="*/ 3765802 w 5242558"/>
              <a:gd name="connsiteY195" fmla="*/ 1767840 h 3268980"/>
              <a:gd name="connsiteX196" fmla="*/ 3857242 w 5242558"/>
              <a:gd name="connsiteY196" fmla="*/ 1859280 h 3268980"/>
              <a:gd name="connsiteX197" fmla="*/ 3765802 w 5242558"/>
              <a:gd name="connsiteY197" fmla="*/ 1950720 h 3268980"/>
              <a:gd name="connsiteX198" fmla="*/ 3674362 w 5242558"/>
              <a:gd name="connsiteY198" fmla="*/ 1859280 h 3268980"/>
              <a:gd name="connsiteX199" fmla="*/ 3765802 w 5242558"/>
              <a:gd name="connsiteY199" fmla="*/ 1767840 h 3268980"/>
              <a:gd name="connsiteX200" fmla="*/ 3304030 w 5242558"/>
              <a:gd name="connsiteY200" fmla="*/ 1767840 h 3268980"/>
              <a:gd name="connsiteX201" fmla="*/ 3395470 w 5242558"/>
              <a:gd name="connsiteY201" fmla="*/ 1859280 h 3268980"/>
              <a:gd name="connsiteX202" fmla="*/ 3304030 w 5242558"/>
              <a:gd name="connsiteY202" fmla="*/ 1950720 h 3268980"/>
              <a:gd name="connsiteX203" fmla="*/ 3212590 w 5242558"/>
              <a:gd name="connsiteY203" fmla="*/ 1859280 h 3268980"/>
              <a:gd name="connsiteX204" fmla="*/ 3304030 w 5242558"/>
              <a:gd name="connsiteY204" fmla="*/ 1767840 h 3268980"/>
              <a:gd name="connsiteX205" fmla="*/ 2842258 w 5242558"/>
              <a:gd name="connsiteY205" fmla="*/ 1767840 h 3268980"/>
              <a:gd name="connsiteX206" fmla="*/ 2933698 w 5242558"/>
              <a:gd name="connsiteY206" fmla="*/ 1859280 h 3268980"/>
              <a:gd name="connsiteX207" fmla="*/ 2842258 w 5242558"/>
              <a:gd name="connsiteY207" fmla="*/ 1950720 h 3268980"/>
              <a:gd name="connsiteX208" fmla="*/ 2750818 w 5242558"/>
              <a:gd name="connsiteY208" fmla="*/ 1859280 h 3268980"/>
              <a:gd name="connsiteX209" fmla="*/ 2842258 w 5242558"/>
              <a:gd name="connsiteY209" fmla="*/ 1767840 h 3268980"/>
              <a:gd name="connsiteX210" fmla="*/ 2400298 w 5242558"/>
              <a:gd name="connsiteY210" fmla="*/ 1767840 h 3268980"/>
              <a:gd name="connsiteX211" fmla="*/ 2491738 w 5242558"/>
              <a:gd name="connsiteY211" fmla="*/ 1859280 h 3268980"/>
              <a:gd name="connsiteX212" fmla="*/ 2400298 w 5242558"/>
              <a:gd name="connsiteY212" fmla="*/ 1950720 h 3268980"/>
              <a:gd name="connsiteX213" fmla="*/ 2308858 w 5242558"/>
              <a:gd name="connsiteY213" fmla="*/ 1859280 h 3268980"/>
              <a:gd name="connsiteX214" fmla="*/ 2400298 w 5242558"/>
              <a:gd name="connsiteY214" fmla="*/ 1767840 h 3268980"/>
              <a:gd name="connsiteX215" fmla="*/ 1938526 w 5242558"/>
              <a:gd name="connsiteY215" fmla="*/ 1767840 h 3268980"/>
              <a:gd name="connsiteX216" fmla="*/ 2029966 w 5242558"/>
              <a:gd name="connsiteY216" fmla="*/ 1859280 h 3268980"/>
              <a:gd name="connsiteX217" fmla="*/ 1938526 w 5242558"/>
              <a:gd name="connsiteY217" fmla="*/ 1950720 h 3268980"/>
              <a:gd name="connsiteX218" fmla="*/ 1847091 w 5242558"/>
              <a:gd name="connsiteY218" fmla="*/ 1859280 h 3268980"/>
              <a:gd name="connsiteX219" fmla="*/ 1938526 w 5242558"/>
              <a:gd name="connsiteY219" fmla="*/ 1767840 h 3268980"/>
              <a:gd name="connsiteX220" fmla="*/ 1476758 w 5242558"/>
              <a:gd name="connsiteY220" fmla="*/ 1767840 h 3268980"/>
              <a:gd name="connsiteX221" fmla="*/ 1568199 w 5242558"/>
              <a:gd name="connsiteY221" fmla="*/ 1859280 h 3268980"/>
              <a:gd name="connsiteX222" fmla="*/ 1476758 w 5242558"/>
              <a:gd name="connsiteY222" fmla="*/ 1950720 h 3268980"/>
              <a:gd name="connsiteX223" fmla="*/ 1385318 w 5242558"/>
              <a:gd name="connsiteY223" fmla="*/ 1859280 h 3268980"/>
              <a:gd name="connsiteX224" fmla="*/ 1476758 w 5242558"/>
              <a:gd name="connsiteY224" fmla="*/ 1767840 h 3268980"/>
              <a:gd name="connsiteX225" fmla="*/ 1014986 w 5242558"/>
              <a:gd name="connsiteY225" fmla="*/ 1767840 h 3268980"/>
              <a:gd name="connsiteX226" fmla="*/ 1106426 w 5242558"/>
              <a:gd name="connsiteY226" fmla="*/ 1859280 h 3268980"/>
              <a:gd name="connsiteX227" fmla="*/ 1014986 w 5242558"/>
              <a:gd name="connsiteY227" fmla="*/ 1950720 h 3268980"/>
              <a:gd name="connsiteX228" fmla="*/ 923546 w 5242558"/>
              <a:gd name="connsiteY228" fmla="*/ 1859280 h 3268980"/>
              <a:gd name="connsiteX229" fmla="*/ 1014986 w 5242558"/>
              <a:gd name="connsiteY229" fmla="*/ 1767840 h 3268980"/>
              <a:gd name="connsiteX230" fmla="*/ 553213 w 5242558"/>
              <a:gd name="connsiteY230" fmla="*/ 1767840 h 3268980"/>
              <a:gd name="connsiteX231" fmla="*/ 644653 w 5242558"/>
              <a:gd name="connsiteY231" fmla="*/ 1859280 h 3268980"/>
              <a:gd name="connsiteX232" fmla="*/ 553213 w 5242558"/>
              <a:gd name="connsiteY232" fmla="*/ 1950720 h 3268980"/>
              <a:gd name="connsiteX233" fmla="*/ 461773 w 5242558"/>
              <a:gd name="connsiteY233" fmla="*/ 1859280 h 3268980"/>
              <a:gd name="connsiteX234" fmla="*/ 553213 w 5242558"/>
              <a:gd name="connsiteY234" fmla="*/ 1767840 h 3268980"/>
              <a:gd name="connsiteX235" fmla="*/ 91442 w 5242558"/>
              <a:gd name="connsiteY235" fmla="*/ 1767840 h 3268980"/>
              <a:gd name="connsiteX236" fmla="*/ 182881 w 5242558"/>
              <a:gd name="connsiteY236" fmla="*/ 1859280 h 3268980"/>
              <a:gd name="connsiteX237" fmla="*/ 91442 w 5242558"/>
              <a:gd name="connsiteY237" fmla="*/ 1950720 h 3268980"/>
              <a:gd name="connsiteX238" fmla="*/ 2 w 5242558"/>
              <a:gd name="connsiteY238" fmla="*/ 1859280 h 3268980"/>
              <a:gd name="connsiteX239" fmla="*/ 91442 w 5242558"/>
              <a:gd name="connsiteY239" fmla="*/ 1767840 h 3268980"/>
              <a:gd name="connsiteX240" fmla="*/ 5151118 w 5242558"/>
              <a:gd name="connsiteY240" fmla="*/ 1318260 h 3268980"/>
              <a:gd name="connsiteX241" fmla="*/ 5242558 w 5242558"/>
              <a:gd name="connsiteY241" fmla="*/ 1409700 h 3268980"/>
              <a:gd name="connsiteX242" fmla="*/ 5151118 w 5242558"/>
              <a:gd name="connsiteY242" fmla="*/ 1501140 h 3268980"/>
              <a:gd name="connsiteX243" fmla="*/ 5059678 w 5242558"/>
              <a:gd name="connsiteY243" fmla="*/ 1409700 h 3268980"/>
              <a:gd name="connsiteX244" fmla="*/ 5151118 w 5242558"/>
              <a:gd name="connsiteY244" fmla="*/ 1318260 h 3268980"/>
              <a:gd name="connsiteX245" fmla="*/ 4689346 w 5242558"/>
              <a:gd name="connsiteY245" fmla="*/ 1318260 h 3268980"/>
              <a:gd name="connsiteX246" fmla="*/ 4780786 w 5242558"/>
              <a:gd name="connsiteY246" fmla="*/ 1409700 h 3268980"/>
              <a:gd name="connsiteX247" fmla="*/ 4689346 w 5242558"/>
              <a:gd name="connsiteY247" fmla="*/ 1501140 h 3268980"/>
              <a:gd name="connsiteX248" fmla="*/ 4597906 w 5242558"/>
              <a:gd name="connsiteY248" fmla="*/ 1409700 h 3268980"/>
              <a:gd name="connsiteX249" fmla="*/ 4689346 w 5242558"/>
              <a:gd name="connsiteY249" fmla="*/ 1318260 h 3268980"/>
              <a:gd name="connsiteX250" fmla="*/ 4227574 w 5242558"/>
              <a:gd name="connsiteY250" fmla="*/ 1318260 h 3268980"/>
              <a:gd name="connsiteX251" fmla="*/ 4319014 w 5242558"/>
              <a:gd name="connsiteY251" fmla="*/ 1409700 h 3268980"/>
              <a:gd name="connsiteX252" fmla="*/ 4227574 w 5242558"/>
              <a:gd name="connsiteY252" fmla="*/ 1501140 h 3268980"/>
              <a:gd name="connsiteX253" fmla="*/ 4136134 w 5242558"/>
              <a:gd name="connsiteY253" fmla="*/ 1409700 h 3268980"/>
              <a:gd name="connsiteX254" fmla="*/ 4227574 w 5242558"/>
              <a:gd name="connsiteY254" fmla="*/ 1318260 h 3268980"/>
              <a:gd name="connsiteX255" fmla="*/ 3765802 w 5242558"/>
              <a:gd name="connsiteY255" fmla="*/ 1318260 h 3268980"/>
              <a:gd name="connsiteX256" fmla="*/ 3857242 w 5242558"/>
              <a:gd name="connsiteY256" fmla="*/ 1409700 h 3268980"/>
              <a:gd name="connsiteX257" fmla="*/ 3765802 w 5242558"/>
              <a:gd name="connsiteY257" fmla="*/ 1501140 h 3268980"/>
              <a:gd name="connsiteX258" fmla="*/ 3674362 w 5242558"/>
              <a:gd name="connsiteY258" fmla="*/ 1409700 h 3268980"/>
              <a:gd name="connsiteX259" fmla="*/ 3765802 w 5242558"/>
              <a:gd name="connsiteY259" fmla="*/ 1318260 h 3268980"/>
              <a:gd name="connsiteX260" fmla="*/ 3304030 w 5242558"/>
              <a:gd name="connsiteY260" fmla="*/ 1318260 h 3268980"/>
              <a:gd name="connsiteX261" fmla="*/ 3395470 w 5242558"/>
              <a:gd name="connsiteY261" fmla="*/ 1409700 h 3268980"/>
              <a:gd name="connsiteX262" fmla="*/ 3304030 w 5242558"/>
              <a:gd name="connsiteY262" fmla="*/ 1501140 h 3268980"/>
              <a:gd name="connsiteX263" fmla="*/ 3212590 w 5242558"/>
              <a:gd name="connsiteY263" fmla="*/ 1409700 h 3268980"/>
              <a:gd name="connsiteX264" fmla="*/ 3304030 w 5242558"/>
              <a:gd name="connsiteY264" fmla="*/ 1318260 h 3268980"/>
              <a:gd name="connsiteX265" fmla="*/ 2842258 w 5242558"/>
              <a:gd name="connsiteY265" fmla="*/ 1318260 h 3268980"/>
              <a:gd name="connsiteX266" fmla="*/ 2933698 w 5242558"/>
              <a:gd name="connsiteY266" fmla="*/ 1409700 h 3268980"/>
              <a:gd name="connsiteX267" fmla="*/ 2842258 w 5242558"/>
              <a:gd name="connsiteY267" fmla="*/ 1501140 h 3268980"/>
              <a:gd name="connsiteX268" fmla="*/ 2750818 w 5242558"/>
              <a:gd name="connsiteY268" fmla="*/ 1409700 h 3268980"/>
              <a:gd name="connsiteX269" fmla="*/ 2842258 w 5242558"/>
              <a:gd name="connsiteY269" fmla="*/ 1318260 h 3268980"/>
              <a:gd name="connsiteX270" fmla="*/ 2400298 w 5242558"/>
              <a:gd name="connsiteY270" fmla="*/ 1318260 h 3268980"/>
              <a:gd name="connsiteX271" fmla="*/ 2491738 w 5242558"/>
              <a:gd name="connsiteY271" fmla="*/ 1409700 h 3268980"/>
              <a:gd name="connsiteX272" fmla="*/ 2400298 w 5242558"/>
              <a:gd name="connsiteY272" fmla="*/ 1501140 h 3268980"/>
              <a:gd name="connsiteX273" fmla="*/ 2308858 w 5242558"/>
              <a:gd name="connsiteY273" fmla="*/ 1409700 h 3268980"/>
              <a:gd name="connsiteX274" fmla="*/ 2400298 w 5242558"/>
              <a:gd name="connsiteY274" fmla="*/ 1318260 h 3268980"/>
              <a:gd name="connsiteX275" fmla="*/ 1938526 w 5242558"/>
              <a:gd name="connsiteY275" fmla="*/ 1318260 h 3268980"/>
              <a:gd name="connsiteX276" fmla="*/ 2029966 w 5242558"/>
              <a:gd name="connsiteY276" fmla="*/ 1409700 h 3268980"/>
              <a:gd name="connsiteX277" fmla="*/ 1938526 w 5242558"/>
              <a:gd name="connsiteY277" fmla="*/ 1501140 h 3268980"/>
              <a:gd name="connsiteX278" fmla="*/ 1847094 w 5242558"/>
              <a:gd name="connsiteY278" fmla="*/ 1409700 h 3268980"/>
              <a:gd name="connsiteX279" fmla="*/ 1938526 w 5242558"/>
              <a:gd name="connsiteY279" fmla="*/ 1318260 h 3268980"/>
              <a:gd name="connsiteX280" fmla="*/ 1476761 w 5242558"/>
              <a:gd name="connsiteY280" fmla="*/ 1318260 h 3268980"/>
              <a:gd name="connsiteX281" fmla="*/ 1568202 w 5242558"/>
              <a:gd name="connsiteY281" fmla="*/ 1409700 h 3268980"/>
              <a:gd name="connsiteX282" fmla="*/ 1476761 w 5242558"/>
              <a:gd name="connsiteY282" fmla="*/ 1501140 h 3268980"/>
              <a:gd name="connsiteX283" fmla="*/ 1385321 w 5242558"/>
              <a:gd name="connsiteY283" fmla="*/ 1409700 h 3268980"/>
              <a:gd name="connsiteX284" fmla="*/ 1476761 w 5242558"/>
              <a:gd name="connsiteY284" fmla="*/ 1318260 h 3268980"/>
              <a:gd name="connsiteX285" fmla="*/ 1014988 w 5242558"/>
              <a:gd name="connsiteY285" fmla="*/ 1318260 h 3268980"/>
              <a:gd name="connsiteX286" fmla="*/ 1106428 w 5242558"/>
              <a:gd name="connsiteY286" fmla="*/ 1409700 h 3268980"/>
              <a:gd name="connsiteX287" fmla="*/ 1014988 w 5242558"/>
              <a:gd name="connsiteY287" fmla="*/ 1501140 h 3268980"/>
              <a:gd name="connsiteX288" fmla="*/ 923548 w 5242558"/>
              <a:gd name="connsiteY288" fmla="*/ 1409700 h 3268980"/>
              <a:gd name="connsiteX289" fmla="*/ 1014988 w 5242558"/>
              <a:gd name="connsiteY289" fmla="*/ 1318260 h 3268980"/>
              <a:gd name="connsiteX290" fmla="*/ 553215 w 5242558"/>
              <a:gd name="connsiteY290" fmla="*/ 1318260 h 3268980"/>
              <a:gd name="connsiteX291" fmla="*/ 644655 w 5242558"/>
              <a:gd name="connsiteY291" fmla="*/ 1409700 h 3268980"/>
              <a:gd name="connsiteX292" fmla="*/ 553215 w 5242558"/>
              <a:gd name="connsiteY292" fmla="*/ 1501140 h 3268980"/>
              <a:gd name="connsiteX293" fmla="*/ 461775 w 5242558"/>
              <a:gd name="connsiteY293" fmla="*/ 1409700 h 3268980"/>
              <a:gd name="connsiteX294" fmla="*/ 553215 w 5242558"/>
              <a:gd name="connsiteY294" fmla="*/ 1318260 h 3268980"/>
              <a:gd name="connsiteX295" fmla="*/ 91444 w 5242558"/>
              <a:gd name="connsiteY295" fmla="*/ 1318260 h 3268980"/>
              <a:gd name="connsiteX296" fmla="*/ 182884 w 5242558"/>
              <a:gd name="connsiteY296" fmla="*/ 1409700 h 3268980"/>
              <a:gd name="connsiteX297" fmla="*/ 91444 w 5242558"/>
              <a:gd name="connsiteY297" fmla="*/ 1501140 h 3268980"/>
              <a:gd name="connsiteX298" fmla="*/ 4 w 5242558"/>
              <a:gd name="connsiteY298" fmla="*/ 1409700 h 3268980"/>
              <a:gd name="connsiteX299" fmla="*/ 91444 w 5242558"/>
              <a:gd name="connsiteY299" fmla="*/ 1318260 h 3268980"/>
              <a:gd name="connsiteX300" fmla="*/ 2400298 w 5242558"/>
              <a:gd name="connsiteY300" fmla="*/ 883920 h 3268980"/>
              <a:gd name="connsiteX301" fmla="*/ 2491738 w 5242558"/>
              <a:gd name="connsiteY301" fmla="*/ 975360 h 3268980"/>
              <a:gd name="connsiteX302" fmla="*/ 2400298 w 5242558"/>
              <a:gd name="connsiteY302" fmla="*/ 1066800 h 3268980"/>
              <a:gd name="connsiteX303" fmla="*/ 2308858 w 5242558"/>
              <a:gd name="connsiteY303" fmla="*/ 975360 h 3268980"/>
              <a:gd name="connsiteX304" fmla="*/ 2400298 w 5242558"/>
              <a:gd name="connsiteY304" fmla="*/ 883920 h 3268980"/>
              <a:gd name="connsiteX305" fmla="*/ 1938526 w 5242558"/>
              <a:gd name="connsiteY305" fmla="*/ 883920 h 3268980"/>
              <a:gd name="connsiteX306" fmla="*/ 2029966 w 5242558"/>
              <a:gd name="connsiteY306" fmla="*/ 975360 h 3268980"/>
              <a:gd name="connsiteX307" fmla="*/ 1938526 w 5242558"/>
              <a:gd name="connsiteY307" fmla="*/ 1066800 h 3268980"/>
              <a:gd name="connsiteX308" fmla="*/ 1847095 w 5242558"/>
              <a:gd name="connsiteY308" fmla="*/ 975360 h 3268980"/>
              <a:gd name="connsiteX309" fmla="*/ 1938526 w 5242558"/>
              <a:gd name="connsiteY309" fmla="*/ 883920 h 3268980"/>
              <a:gd name="connsiteX310" fmla="*/ 1476762 w 5242558"/>
              <a:gd name="connsiteY310" fmla="*/ 883920 h 3268980"/>
              <a:gd name="connsiteX311" fmla="*/ 1568202 w 5242558"/>
              <a:gd name="connsiteY311" fmla="*/ 975360 h 3268980"/>
              <a:gd name="connsiteX312" fmla="*/ 1476762 w 5242558"/>
              <a:gd name="connsiteY312" fmla="*/ 1066800 h 3268980"/>
              <a:gd name="connsiteX313" fmla="*/ 1385322 w 5242558"/>
              <a:gd name="connsiteY313" fmla="*/ 975360 h 3268980"/>
              <a:gd name="connsiteX314" fmla="*/ 1476762 w 5242558"/>
              <a:gd name="connsiteY314" fmla="*/ 883920 h 3268980"/>
              <a:gd name="connsiteX315" fmla="*/ 1014988 w 5242558"/>
              <a:gd name="connsiteY315" fmla="*/ 883920 h 3268980"/>
              <a:gd name="connsiteX316" fmla="*/ 1106429 w 5242558"/>
              <a:gd name="connsiteY316" fmla="*/ 975360 h 3268980"/>
              <a:gd name="connsiteX317" fmla="*/ 1014988 w 5242558"/>
              <a:gd name="connsiteY317" fmla="*/ 1066800 h 3268980"/>
              <a:gd name="connsiteX318" fmla="*/ 923548 w 5242558"/>
              <a:gd name="connsiteY318" fmla="*/ 975360 h 3268980"/>
              <a:gd name="connsiteX319" fmla="*/ 1014988 w 5242558"/>
              <a:gd name="connsiteY319" fmla="*/ 883920 h 3268980"/>
              <a:gd name="connsiteX320" fmla="*/ 553216 w 5242558"/>
              <a:gd name="connsiteY320" fmla="*/ 883920 h 3268980"/>
              <a:gd name="connsiteX321" fmla="*/ 644656 w 5242558"/>
              <a:gd name="connsiteY321" fmla="*/ 975360 h 3268980"/>
              <a:gd name="connsiteX322" fmla="*/ 553216 w 5242558"/>
              <a:gd name="connsiteY322" fmla="*/ 1066800 h 3268980"/>
              <a:gd name="connsiteX323" fmla="*/ 461776 w 5242558"/>
              <a:gd name="connsiteY323" fmla="*/ 975360 h 3268980"/>
              <a:gd name="connsiteX324" fmla="*/ 553216 w 5242558"/>
              <a:gd name="connsiteY324" fmla="*/ 883920 h 3268980"/>
              <a:gd name="connsiteX325" fmla="*/ 91444 w 5242558"/>
              <a:gd name="connsiteY325" fmla="*/ 883920 h 3268980"/>
              <a:gd name="connsiteX326" fmla="*/ 182884 w 5242558"/>
              <a:gd name="connsiteY326" fmla="*/ 975360 h 3268980"/>
              <a:gd name="connsiteX327" fmla="*/ 91444 w 5242558"/>
              <a:gd name="connsiteY327" fmla="*/ 1066800 h 3268980"/>
              <a:gd name="connsiteX328" fmla="*/ 4 w 5242558"/>
              <a:gd name="connsiteY328" fmla="*/ 975360 h 3268980"/>
              <a:gd name="connsiteX329" fmla="*/ 91444 w 5242558"/>
              <a:gd name="connsiteY329" fmla="*/ 883920 h 3268980"/>
              <a:gd name="connsiteX330" fmla="*/ 5151118 w 5242558"/>
              <a:gd name="connsiteY330" fmla="*/ 883920 h 3268980"/>
              <a:gd name="connsiteX331" fmla="*/ 5242558 w 5242558"/>
              <a:gd name="connsiteY331" fmla="*/ 975360 h 3268980"/>
              <a:gd name="connsiteX332" fmla="*/ 5151118 w 5242558"/>
              <a:gd name="connsiteY332" fmla="*/ 1066800 h 3268980"/>
              <a:gd name="connsiteX333" fmla="*/ 5059678 w 5242558"/>
              <a:gd name="connsiteY333" fmla="*/ 975360 h 3268980"/>
              <a:gd name="connsiteX334" fmla="*/ 5151118 w 5242558"/>
              <a:gd name="connsiteY334" fmla="*/ 883920 h 3268980"/>
              <a:gd name="connsiteX335" fmla="*/ 4689346 w 5242558"/>
              <a:gd name="connsiteY335" fmla="*/ 883920 h 3268980"/>
              <a:gd name="connsiteX336" fmla="*/ 4780786 w 5242558"/>
              <a:gd name="connsiteY336" fmla="*/ 975360 h 3268980"/>
              <a:gd name="connsiteX337" fmla="*/ 4689346 w 5242558"/>
              <a:gd name="connsiteY337" fmla="*/ 1066800 h 3268980"/>
              <a:gd name="connsiteX338" fmla="*/ 4597906 w 5242558"/>
              <a:gd name="connsiteY338" fmla="*/ 975360 h 3268980"/>
              <a:gd name="connsiteX339" fmla="*/ 4689346 w 5242558"/>
              <a:gd name="connsiteY339" fmla="*/ 883920 h 3268980"/>
              <a:gd name="connsiteX340" fmla="*/ 4227574 w 5242558"/>
              <a:gd name="connsiteY340" fmla="*/ 883920 h 3268980"/>
              <a:gd name="connsiteX341" fmla="*/ 4319014 w 5242558"/>
              <a:gd name="connsiteY341" fmla="*/ 975360 h 3268980"/>
              <a:gd name="connsiteX342" fmla="*/ 4227574 w 5242558"/>
              <a:gd name="connsiteY342" fmla="*/ 1066800 h 3268980"/>
              <a:gd name="connsiteX343" fmla="*/ 4136134 w 5242558"/>
              <a:gd name="connsiteY343" fmla="*/ 975360 h 3268980"/>
              <a:gd name="connsiteX344" fmla="*/ 4227574 w 5242558"/>
              <a:gd name="connsiteY344" fmla="*/ 883920 h 3268980"/>
              <a:gd name="connsiteX345" fmla="*/ 3765802 w 5242558"/>
              <a:gd name="connsiteY345" fmla="*/ 883920 h 3268980"/>
              <a:gd name="connsiteX346" fmla="*/ 3857242 w 5242558"/>
              <a:gd name="connsiteY346" fmla="*/ 975360 h 3268980"/>
              <a:gd name="connsiteX347" fmla="*/ 3765802 w 5242558"/>
              <a:gd name="connsiteY347" fmla="*/ 1066800 h 3268980"/>
              <a:gd name="connsiteX348" fmla="*/ 3674362 w 5242558"/>
              <a:gd name="connsiteY348" fmla="*/ 975360 h 3268980"/>
              <a:gd name="connsiteX349" fmla="*/ 3765802 w 5242558"/>
              <a:gd name="connsiteY349" fmla="*/ 883920 h 3268980"/>
              <a:gd name="connsiteX350" fmla="*/ 3304030 w 5242558"/>
              <a:gd name="connsiteY350" fmla="*/ 883920 h 3268980"/>
              <a:gd name="connsiteX351" fmla="*/ 3395470 w 5242558"/>
              <a:gd name="connsiteY351" fmla="*/ 975360 h 3268980"/>
              <a:gd name="connsiteX352" fmla="*/ 3304030 w 5242558"/>
              <a:gd name="connsiteY352" fmla="*/ 1066800 h 3268980"/>
              <a:gd name="connsiteX353" fmla="*/ 3212590 w 5242558"/>
              <a:gd name="connsiteY353" fmla="*/ 975360 h 3268980"/>
              <a:gd name="connsiteX354" fmla="*/ 3304030 w 5242558"/>
              <a:gd name="connsiteY354" fmla="*/ 883920 h 3268980"/>
              <a:gd name="connsiteX355" fmla="*/ 2842258 w 5242558"/>
              <a:gd name="connsiteY355" fmla="*/ 883920 h 3268980"/>
              <a:gd name="connsiteX356" fmla="*/ 2933698 w 5242558"/>
              <a:gd name="connsiteY356" fmla="*/ 975360 h 3268980"/>
              <a:gd name="connsiteX357" fmla="*/ 2842258 w 5242558"/>
              <a:gd name="connsiteY357" fmla="*/ 1066800 h 3268980"/>
              <a:gd name="connsiteX358" fmla="*/ 2750818 w 5242558"/>
              <a:gd name="connsiteY358" fmla="*/ 975360 h 3268980"/>
              <a:gd name="connsiteX359" fmla="*/ 2842258 w 5242558"/>
              <a:gd name="connsiteY359" fmla="*/ 883920 h 3268980"/>
              <a:gd name="connsiteX360" fmla="*/ 5151118 w 5242558"/>
              <a:gd name="connsiteY360" fmla="*/ 434340 h 3268980"/>
              <a:gd name="connsiteX361" fmla="*/ 5242558 w 5242558"/>
              <a:gd name="connsiteY361" fmla="*/ 525780 h 3268980"/>
              <a:gd name="connsiteX362" fmla="*/ 5151118 w 5242558"/>
              <a:gd name="connsiteY362" fmla="*/ 617220 h 3268980"/>
              <a:gd name="connsiteX363" fmla="*/ 5059678 w 5242558"/>
              <a:gd name="connsiteY363" fmla="*/ 525780 h 3268980"/>
              <a:gd name="connsiteX364" fmla="*/ 5151118 w 5242558"/>
              <a:gd name="connsiteY364" fmla="*/ 434340 h 3268980"/>
              <a:gd name="connsiteX365" fmla="*/ 4689346 w 5242558"/>
              <a:gd name="connsiteY365" fmla="*/ 434340 h 3268980"/>
              <a:gd name="connsiteX366" fmla="*/ 4780786 w 5242558"/>
              <a:gd name="connsiteY366" fmla="*/ 525780 h 3268980"/>
              <a:gd name="connsiteX367" fmla="*/ 4689346 w 5242558"/>
              <a:gd name="connsiteY367" fmla="*/ 617220 h 3268980"/>
              <a:gd name="connsiteX368" fmla="*/ 4597906 w 5242558"/>
              <a:gd name="connsiteY368" fmla="*/ 525780 h 3268980"/>
              <a:gd name="connsiteX369" fmla="*/ 4689346 w 5242558"/>
              <a:gd name="connsiteY369" fmla="*/ 434340 h 3268980"/>
              <a:gd name="connsiteX370" fmla="*/ 4227574 w 5242558"/>
              <a:gd name="connsiteY370" fmla="*/ 434340 h 3268980"/>
              <a:gd name="connsiteX371" fmla="*/ 4319014 w 5242558"/>
              <a:gd name="connsiteY371" fmla="*/ 525780 h 3268980"/>
              <a:gd name="connsiteX372" fmla="*/ 4227574 w 5242558"/>
              <a:gd name="connsiteY372" fmla="*/ 617220 h 3268980"/>
              <a:gd name="connsiteX373" fmla="*/ 4136134 w 5242558"/>
              <a:gd name="connsiteY373" fmla="*/ 525780 h 3268980"/>
              <a:gd name="connsiteX374" fmla="*/ 4227574 w 5242558"/>
              <a:gd name="connsiteY374" fmla="*/ 434340 h 3268980"/>
              <a:gd name="connsiteX375" fmla="*/ 3765802 w 5242558"/>
              <a:gd name="connsiteY375" fmla="*/ 434340 h 3268980"/>
              <a:gd name="connsiteX376" fmla="*/ 3857242 w 5242558"/>
              <a:gd name="connsiteY376" fmla="*/ 525780 h 3268980"/>
              <a:gd name="connsiteX377" fmla="*/ 3765802 w 5242558"/>
              <a:gd name="connsiteY377" fmla="*/ 617220 h 3268980"/>
              <a:gd name="connsiteX378" fmla="*/ 3674362 w 5242558"/>
              <a:gd name="connsiteY378" fmla="*/ 525780 h 3268980"/>
              <a:gd name="connsiteX379" fmla="*/ 3765802 w 5242558"/>
              <a:gd name="connsiteY379" fmla="*/ 434340 h 3268980"/>
              <a:gd name="connsiteX380" fmla="*/ 3304030 w 5242558"/>
              <a:gd name="connsiteY380" fmla="*/ 434340 h 3268980"/>
              <a:gd name="connsiteX381" fmla="*/ 3395470 w 5242558"/>
              <a:gd name="connsiteY381" fmla="*/ 525780 h 3268980"/>
              <a:gd name="connsiteX382" fmla="*/ 3304030 w 5242558"/>
              <a:gd name="connsiteY382" fmla="*/ 617220 h 3268980"/>
              <a:gd name="connsiteX383" fmla="*/ 3212590 w 5242558"/>
              <a:gd name="connsiteY383" fmla="*/ 525780 h 3268980"/>
              <a:gd name="connsiteX384" fmla="*/ 3304030 w 5242558"/>
              <a:gd name="connsiteY384" fmla="*/ 434340 h 3268980"/>
              <a:gd name="connsiteX385" fmla="*/ 2842258 w 5242558"/>
              <a:gd name="connsiteY385" fmla="*/ 434340 h 3268980"/>
              <a:gd name="connsiteX386" fmla="*/ 2933698 w 5242558"/>
              <a:gd name="connsiteY386" fmla="*/ 525780 h 3268980"/>
              <a:gd name="connsiteX387" fmla="*/ 2842258 w 5242558"/>
              <a:gd name="connsiteY387" fmla="*/ 617220 h 3268980"/>
              <a:gd name="connsiteX388" fmla="*/ 2750818 w 5242558"/>
              <a:gd name="connsiteY388" fmla="*/ 525780 h 3268980"/>
              <a:gd name="connsiteX389" fmla="*/ 2842258 w 5242558"/>
              <a:gd name="connsiteY389" fmla="*/ 434340 h 3268980"/>
              <a:gd name="connsiteX390" fmla="*/ 2400298 w 5242558"/>
              <a:gd name="connsiteY390" fmla="*/ 434340 h 3268980"/>
              <a:gd name="connsiteX391" fmla="*/ 2491738 w 5242558"/>
              <a:gd name="connsiteY391" fmla="*/ 525780 h 3268980"/>
              <a:gd name="connsiteX392" fmla="*/ 2400298 w 5242558"/>
              <a:gd name="connsiteY392" fmla="*/ 617220 h 3268980"/>
              <a:gd name="connsiteX393" fmla="*/ 2308858 w 5242558"/>
              <a:gd name="connsiteY393" fmla="*/ 525780 h 3268980"/>
              <a:gd name="connsiteX394" fmla="*/ 2400298 w 5242558"/>
              <a:gd name="connsiteY394" fmla="*/ 434340 h 3268980"/>
              <a:gd name="connsiteX395" fmla="*/ 1938526 w 5242558"/>
              <a:gd name="connsiteY395" fmla="*/ 434340 h 3268980"/>
              <a:gd name="connsiteX396" fmla="*/ 2029966 w 5242558"/>
              <a:gd name="connsiteY396" fmla="*/ 525780 h 3268980"/>
              <a:gd name="connsiteX397" fmla="*/ 1938526 w 5242558"/>
              <a:gd name="connsiteY397" fmla="*/ 617220 h 3268980"/>
              <a:gd name="connsiteX398" fmla="*/ 1847096 w 5242558"/>
              <a:gd name="connsiteY398" fmla="*/ 525780 h 3268980"/>
              <a:gd name="connsiteX399" fmla="*/ 1938526 w 5242558"/>
              <a:gd name="connsiteY399" fmla="*/ 434340 h 3268980"/>
              <a:gd name="connsiteX400" fmla="*/ 1476762 w 5242558"/>
              <a:gd name="connsiteY400" fmla="*/ 434340 h 3268980"/>
              <a:gd name="connsiteX401" fmla="*/ 1568203 w 5242558"/>
              <a:gd name="connsiteY401" fmla="*/ 525780 h 3268980"/>
              <a:gd name="connsiteX402" fmla="*/ 1476762 w 5242558"/>
              <a:gd name="connsiteY402" fmla="*/ 617220 h 3268980"/>
              <a:gd name="connsiteX403" fmla="*/ 1385322 w 5242558"/>
              <a:gd name="connsiteY403" fmla="*/ 525780 h 3268980"/>
              <a:gd name="connsiteX404" fmla="*/ 1476762 w 5242558"/>
              <a:gd name="connsiteY404" fmla="*/ 434340 h 3268980"/>
              <a:gd name="connsiteX405" fmla="*/ 1014989 w 5242558"/>
              <a:gd name="connsiteY405" fmla="*/ 434340 h 3268980"/>
              <a:gd name="connsiteX406" fmla="*/ 1106430 w 5242558"/>
              <a:gd name="connsiteY406" fmla="*/ 525780 h 3268980"/>
              <a:gd name="connsiteX407" fmla="*/ 1014989 w 5242558"/>
              <a:gd name="connsiteY407" fmla="*/ 617220 h 3268980"/>
              <a:gd name="connsiteX408" fmla="*/ 923549 w 5242558"/>
              <a:gd name="connsiteY408" fmla="*/ 525780 h 3268980"/>
              <a:gd name="connsiteX409" fmla="*/ 1014989 w 5242558"/>
              <a:gd name="connsiteY409" fmla="*/ 434340 h 3268980"/>
              <a:gd name="connsiteX410" fmla="*/ 553216 w 5242558"/>
              <a:gd name="connsiteY410" fmla="*/ 434340 h 3268980"/>
              <a:gd name="connsiteX411" fmla="*/ 644656 w 5242558"/>
              <a:gd name="connsiteY411" fmla="*/ 525780 h 3268980"/>
              <a:gd name="connsiteX412" fmla="*/ 553216 w 5242558"/>
              <a:gd name="connsiteY412" fmla="*/ 617220 h 3268980"/>
              <a:gd name="connsiteX413" fmla="*/ 461776 w 5242558"/>
              <a:gd name="connsiteY413" fmla="*/ 525780 h 3268980"/>
              <a:gd name="connsiteX414" fmla="*/ 553216 w 5242558"/>
              <a:gd name="connsiteY414" fmla="*/ 434340 h 3268980"/>
              <a:gd name="connsiteX415" fmla="*/ 91445 w 5242558"/>
              <a:gd name="connsiteY415" fmla="*/ 434340 h 3268980"/>
              <a:gd name="connsiteX416" fmla="*/ 182885 w 5242558"/>
              <a:gd name="connsiteY416" fmla="*/ 525780 h 3268980"/>
              <a:gd name="connsiteX417" fmla="*/ 91445 w 5242558"/>
              <a:gd name="connsiteY417" fmla="*/ 617220 h 3268980"/>
              <a:gd name="connsiteX418" fmla="*/ 5 w 5242558"/>
              <a:gd name="connsiteY418" fmla="*/ 525780 h 3268980"/>
              <a:gd name="connsiteX419" fmla="*/ 91445 w 5242558"/>
              <a:gd name="connsiteY419" fmla="*/ 434340 h 3268980"/>
              <a:gd name="connsiteX420" fmla="*/ 5151118 w 5242558"/>
              <a:gd name="connsiteY420" fmla="*/ 0 h 3268980"/>
              <a:gd name="connsiteX421" fmla="*/ 5242558 w 5242558"/>
              <a:gd name="connsiteY421" fmla="*/ 91440 h 3268980"/>
              <a:gd name="connsiteX422" fmla="*/ 5151118 w 5242558"/>
              <a:gd name="connsiteY422" fmla="*/ 182880 h 3268980"/>
              <a:gd name="connsiteX423" fmla="*/ 5059678 w 5242558"/>
              <a:gd name="connsiteY423" fmla="*/ 91440 h 3268980"/>
              <a:gd name="connsiteX424" fmla="*/ 5151118 w 5242558"/>
              <a:gd name="connsiteY424" fmla="*/ 0 h 3268980"/>
              <a:gd name="connsiteX425" fmla="*/ 4689346 w 5242558"/>
              <a:gd name="connsiteY425" fmla="*/ 0 h 3268980"/>
              <a:gd name="connsiteX426" fmla="*/ 4780786 w 5242558"/>
              <a:gd name="connsiteY426" fmla="*/ 91440 h 3268980"/>
              <a:gd name="connsiteX427" fmla="*/ 4689346 w 5242558"/>
              <a:gd name="connsiteY427" fmla="*/ 182880 h 3268980"/>
              <a:gd name="connsiteX428" fmla="*/ 4597906 w 5242558"/>
              <a:gd name="connsiteY428" fmla="*/ 91440 h 3268980"/>
              <a:gd name="connsiteX429" fmla="*/ 4689346 w 5242558"/>
              <a:gd name="connsiteY429" fmla="*/ 0 h 3268980"/>
              <a:gd name="connsiteX430" fmla="*/ 4227574 w 5242558"/>
              <a:gd name="connsiteY430" fmla="*/ 0 h 3268980"/>
              <a:gd name="connsiteX431" fmla="*/ 4319014 w 5242558"/>
              <a:gd name="connsiteY431" fmla="*/ 91440 h 3268980"/>
              <a:gd name="connsiteX432" fmla="*/ 4227574 w 5242558"/>
              <a:gd name="connsiteY432" fmla="*/ 182880 h 3268980"/>
              <a:gd name="connsiteX433" fmla="*/ 4136134 w 5242558"/>
              <a:gd name="connsiteY433" fmla="*/ 91440 h 3268980"/>
              <a:gd name="connsiteX434" fmla="*/ 4227574 w 5242558"/>
              <a:gd name="connsiteY434" fmla="*/ 0 h 3268980"/>
              <a:gd name="connsiteX435" fmla="*/ 3765802 w 5242558"/>
              <a:gd name="connsiteY435" fmla="*/ 0 h 3268980"/>
              <a:gd name="connsiteX436" fmla="*/ 3857242 w 5242558"/>
              <a:gd name="connsiteY436" fmla="*/ 91440 h 3268980"/>
              <a:gd name="connsiteX437" fmla="*/ 3765802 w 5242558"/>
              <a:gd name="connsiteY437" fmla="*/ 182880 h 3268980"/>
              <a:gd name="connsiteX438" fmla="*/ 3674362 w 5242558"/>
              <a:gd name="connsiteY438" fmla="*/ 91440 h 3268980"/>
              <a:gd name="connsiteX439" fmla="*/ 3765802 w 5242558"/>
              <a:gd name="connsiteY439" fmla="*/ 0 h 3268980"/>
              <a:gd name="connsiteX440" fmla="*/ 3304030 w 5242558"/>
              <a:gd name="connsiteY440" fmla="*/ 0 h 3268980"/>
              <a:gd name="connsiteX441" fmla="*/ 3395470 w 5242558"/>
              <a:gd name="connsiteY441" fmla="*/ 91440 h 3268980"/>
              <a:gd name="connsiteX442" fmla="*/ 3304030 w 5242558"/>
              <a:gd name="connsiteY442" fmla="*/ 182880 h 3268980"/>
              <a:gd name="connsiteX443" fmla="*/ 3212590 w 5242558"/>
              <a:gd name="connsiteY443" fmla="*/ 91440 h 3268980"/>
              <a:gd name="connsiteX444" fmla="*/ 3304030 w 5242558"/>
              <a:gd name="connsiteY444" fmla="*/ 0 h 3268980"/>
              <a:gd name="connsiteX445" fmla="*/ 2842258 w 5242558"/>
              <a:gd name="connsiteY445" fmla="*/ 0 h 3268980"/>
              <a:gd name="connsiteX446" fmla="*/ 2933698 w 5242558"/>
              <a:gd name="connsiteY446" fmla="*/ 91440 h 3268980"/>
              <a:gd name="connsiteX447" fmla="*/ 2842258 w 5242558"/>
              <a:gd name="connsiteY447" fmla="*/ 182880 h 3268980"/>
              <a:gd name="connsiteX448" fmla="*/ 2750818 w 5242558"/>
              <a:gd name="connsiteY448" fmla="*/ 91440 h 3268980"/>
              <a:gd name="connsiteX449" fmla="*/ 2842258 w 5242558"/>
              <a:gd name="connsiteY449" fmla="*/ 0 h 3268980"/>
              <a:gd name="connsiteX450" fmla="*/ 2400298 w 5242558"/>
              <a:gd name="connsiteY450" fmla="*/ 0 h 3268980"/>
              <a:gd name="connsiteX451" fmla="*/ 2491738 w 5242558"/>
              <a:gd name="connsiteY451" fmla="*/ 91440 h 3268980"/>
              <a:gd name="connsiteX452" fmla="*/ 2400298 w 5242558"/>
              <a:gd name="connsiteY452" fmla="*/ 182880 h 3268980"/>
              <a:gd name="connsiteX453" fmla="*/ 2308858 w 5242558"/>
              <a:gd name="connsiteY453" fmla="*/ 91440 h 3268980"/>
              <a:gd name="connsiteX454" fmla="*/ 2400298 w 5242558"/>
              <a:gd name="connsiteY454" fmla="*/ 0 h 3268980"/>
              <a:gd name="connsiteX455" fmla="*/ 1938526 w 5242558"/>
              <a:gd name="connsiteY455" fmla="*/ 0 h 3268980"/>
              <a:gd name="connsiteX456" fmla="*/ 2029966 w 5242558"/>
              <a:gd name="connsiteY456" fmla="*/ 91440 h 3268980"/>
              <a:gd name="connsiteX457" fmla="*/ 1938526 w 5242558"/>
              <a:gd name="connsiteY457" fmla="*/ 182880 h 3268980"/>
              <a:gd name="connsiteX458" fmla="*/ 1847096 w 5242558"/>
              <a:gd name="connsiteY458" fmla="*/ 91440 h 3268980"/>
              <a:gd name="connsiteX459" fmla="*/ 1938526 w 5242558"/>
              <a:gd name="connsiteY459" fmla="*/ 0 h 3268980"/>
              <a:gd name="connsiteX460" fmla="*/ 1476763 w 5242558"/>
              <a:gd name="connsiteY460" fmla="*/ 0 h 3268980"/>
              <a:gd name="connsiteX461" fmla="*/ 1568204 w 5242558"/>
              <a:gd name="connsiteY461" fmla="*/ 91440 h 3268980"/>
              <a:gd name="connsiteX462" fmla="*/ 1476763 w 5242558"/>
              <a:gd name="connsiteY462" fmla="*/ 182880 h 3268980"/>
              <a:gd name="connsiteX463" fmla="*/ 1385323 w 5242558"/>
              <a:gd name="connsiteY463" fmla="*/ 91440 h 3268980"/>
              <a:gd name="connsiteX464" fmla="*/ 1476763 w 5242558"/>
              <a:gd name="connsiteY464" fmla="*/ 0 h 3268980"/>
              <a:gd name="connsiteX465" fmla="*/ 1014990 w 5242558"/>
              <a:gd name="connsiteY465" fmla="*/ 0 h 3268980"/>
              <a:gd name="connsiteX466" fmla="*/ 1106430 w 5242558"/>
              <a:gd name="connsiteY466" fmla="*/ 91440 h 3268980"/>
              <a:gd name="connsiteX467" fmla="*/ 1014990 w 5242558"/>
              <a:gd name="connsiteY467" fmla="*/ 182880 h 3268980"/>
              <a:gd name="connsiteX468" fmla="*/ 923549 w 5242558"/>
              <a:gd name="connsiteY468" fmla="*/ 91440 h 3268980"/>
              <a:gd name="connsiteX469" fmla="*/ 1014990 w 5242558"/>
              <a:gd name="connsiteY469" fmla="*/ 0 h 3268980"/>
              <a:gd name="connsiteX470" fmla="*/ 553217 w 5242558"/>
              <a:gd name="connsiteY470" fmla="*/ 0 h 3268980"/>
              <a:gd name="connsiteX471" fmla="*/ 644657 w 5242558"/>
              <a:gd name="connsiteY471" fmla="*/ 91440 h 3268980"/>
              <a:gd name="connsiteX472" fmla="*/ 553217 w 5242558"/>
              <a:gd name="connsiteY472" fmla="*/ 182880 h 3268980"/>
              <a:gd name="connsiteX473" fmla="*/ 461776 w 5242558"/>
              <a:gd name="connsiteY473" fmla="*/ 91440 h 3268980"/>
              <a:gd name="connsiteX474" fmla="*/ 553217 w 5242558"/>
              <a:gd name="connsiteY474" fmla="*/ 0 h 3268980"/>
              <a:gd name="connsiteX475" fmla="*/ 91445 w 5242558"/>
              <a:gd name="connsiteY475" fmla="*/ 0 h 3268980"/>
              <a:gd name="connsiteX476" fmla="*/ 182885 w 5242558"/>
              <a:gd name="connsiteY476" fmla="*/ 91440 h 3268980"/>
              <a:gd name="connsiteX477" fmla="*/ 91445 w 5242558"/>
              <a:gd name="connsiteY477" fmla="*/ 182880 h 3268980"/>
              <a:gd name="connsiteX478" fmla="*/ 5 w 5242558"/>
              <a:gd name="connsiteY478" fmla="*/ 91440 h 3268980"/>
              <a:gd name="connsiteX479" fmla="*/ 91445 w 5242558"/>
              <a:gd name="connsiteY479" fmla="*/ 0 h 3268980"/>
            </a:gdLst>
            <a:ahLst/>
            <a:cxnLst/>
            <a:rect l="l" t="t" r="r" b="b"/>
            <a:pathLst>
              <a:path w="5242558" h="3268980">
                <a:moveTo>
                  <a:pt x="5151118" y="3086100"/>
                </a:moveTo>
                <a:cubicBezTo>
                  <a:pt x="5201619" y="3086100"/>
                  <a:pt x="5242558" y="3127039"/>
                  <a:pt x="5242558" y="3177540"/>
                </a:cubicBezTo>
                <a:cubicBezTo>
                  <a:pt x="5242558" y="3228041"/>
                  <a:pt x="5201619" y="3268980"/>
                  <a:pt x="5151118" y="3268980"/>
                </a:cubicBezTo>
                <a:cubicBezTo>
                  <a:pt x="5100617" y="3268980"/>
                  <a:pt x="5059678" y="3228041"/>
                  <a:pt x="5059678" y="3177540"/>
                </a:cubicBezTo>
                <a:cubicBezTo>
                  <a:pt x="5059678" y="3127039"/>
                  <a:pt x="5100617" y="3086100"/>
                  <a:pt x="5151118" y="3086100"/>
                </a:cubicBezTo>
                <a:close/>
                <a:moveTo>
                  <a:pt x="4689346" y="3086100"/>
                </a:moveTo>
                <a:cubicBezTo>
                  <a:pt x="4739847" y="3086100"/>
                  <a:pt x="4780786" y="3127039"/>
                  <a:pt x="4780786" y="3177540"/>
                </a:cubicBezTo>
                <a:cubicBezTo>
                  <a:pt x="4780786" y="3228041"/>
                  <a:pt x="4739847" y="3268980"/>
                  <a:pt x="4689346" y="3268980"/>
                </a:cubicBezTo>
                <a:cubicBezTo>
                  <a:pt x="4638845" y="3268980"/>
                  <a:pt x="4597906" y="3228041"/>
                  <a:pt x="4597906" y="3177540"/>
                </a:cubicBezTo>
                <a:cubicBezTo>
                  <a:pt x="4597906" y="3127039"/>
                  <a:pt x="4638845" y="3086100"/>
                  <a:pt x="4689346" y="3086100"/>
                </a:cubicBezTo>
                <a:close/>
                <a:moveTo>
                  <a:pt x="4227574" y="3086100"/>
                </a:moveTo>
                <a:cubicBezTo>
                  <a:pt x="4278075" y="3086100"/>
                  <a:pt x="4319014" y="3127039"/>
                  <a:pt x="4319014" y="3177540"/>
                </a:cubicBezTo>
                <a:cubicBezTo>
                  <a:pt x="4319014" y="3228041"/>
                  <a:pt x="4278075" y="3268980"/>
                  <a:pt x="4227574" y="3268980"/>
                </a:cubicBezTo>
                <a:cubicBezTo>
                  <a:pt x="4177073" y="3268980"/>
                  <a:pt x="4136134" y="3228041"/>
                  <a:pt x="4136134" y="3177540"/>
                </a:cubicBezTo>
                <a:cubicBezTo>
                  <a:pt x="4136134" y="3127039"/>
                  <a:pt x="4177073" y="3086100"/>
                  <a:pt x="4227574" y="3086100"/>
                </a:cubicBezTo>
                <a:close/>
                <a:moveTo>
                  <a:pt x="3765802" y="3086100"/>
                </a:moveTo>
                <a:cubicBezTo>
                  <a:pt x="3816303" y="3086100"/>
                  <a:pt x="3857242" y="3127039"/>
                  <a:pt x="3857242" y="3177540"/>
                </a:cubicBezTo>
                <a:cubicBezTo>
                  <a:pt x="3857242" y="3228041"/>
                  <a:pt x="3816303" y="3268980"/>
                  <a:pt x="3765802" y="3268980"/>
                </a:cubicBezTo>
                <a:cubicBezTo>
                  <a:pt x="3715301" y="3268980"/>
                  <a:pt x="3674362" y="3228041"/>
                  <a:pt x="3674362" y="3177540"/>
                </a:cubicBezTo>
                <a:cubicBezTo>
                  <a:pt x="3674362" y="3127039"/>
                  <a:pt x="3715301" y="3086100"/>
                  <a:pt x="3765802" y="3086100"/>
                </a:cubicBezTo>
                <a:close/>
                <a:moveTo>
                  <a:pt x="3304030" y="3086100"/>
                </a:moveTo>
                <a:cubicBezTo>
                  <a:pt x="3354531" y="3086100"/>
                  <a:pt x="3395470" y="3127039"/>
                  <a:pt x="3395470" y="3177540"/>
                </a:cubicBezTo>
                <a:cubicBezTo>
                  <a:pt x="3395470" y="3228041"/>
                  <a:pt x="3354531" y="3268980"/>
                  <a:pt x="3304030" y="3268980"/>
                </a:cubicBezTo>
                <a:cubicBezTo>
                  <a:pt x="3253529" y="3268980"/>
                  <a:pt x="3212590" y="3228041"/>
                  <a:pt x="3212590" y="3177540"/>
                </a:cubicBezTo>
                <a:cubicBezTo>
                  <a:pt x="3212590" y="3127039"/>
                  <a:pt x="3253529" y="3086100"/>
                  <a:pt x="3304030" y="3086100"/>
                </a:cubicBezTo>
                <a:close/>
                <a:moveTo>
                  <a:pt x="2842258" y="3086100"/>
                </a:moveTo>
                <a:cubicBezTo>
                  <a:pt x="2892759" y="3086100"/>
                  <a:pt x="2933698" y="3127039"/>
                  <a:pt x="2933698" y="3177540"/>
                </a:cubicBezTo>
                <a:cubicBezTo>
                  <a:pt x="2933698" y="3228041"/>
                  <a:pt x="2892759" y="3268980"/>
                  <a:pt x="2842258" y="3268980"/>
                </a:cubicBezTo>
                <a:cubicBezTo>
                  <a:pt x="2791757" y="3268980"/>
                  <a:pt x="2750818" y="3228041"/>
                  <a:pt x="2750818" y="3177540"/>
                </a:cubicBezTo>
                <a:cubicBezTo>
                  <a:pt x="2750818" y="3127039"/>
                  <a:pt x="2791757" y="3086100"/>
                  <a:pt x="2842258" y="3086100"/>
                </a:cubicBezTo>
                <a:close/>
                <a:moveTo>
                  <a:pt x="2400298" y="3086100"/>
                </a:moveTo>
                <a:cubicBezTo>
                  <a:pt x="2450799" y="3086100"/>
                  <a:pt x="2491738" y="3127039"/>
                  <a:pt x="2491738" y="3177540"/>
                </a:cubicBezTo>
                <a:cubicBezTo>
                  <a:pt x="2491738" y="3228041"/>
                  <a:pt x="2450799" y="3268980"/>
                  <a:pt x="2400298" y="3268980"/>
                </a:cubicBezTo>
                <a:cubicBezTo>
                  <a:pt x="2349797" y="3268980"/>
                  <a:pt x="2308858" y="3228041"/>
                  <a:pt x="2308858" y="3177540"/>
                </a:cubicBezTo>
                <a:cubicBezTo>
                  <a:pt x="2308858" y="3127039"/>
                  <a:pt x="2349797" y="3086100"/>
                  <a:pt x="2400298" y="3086100"/>
                </a:cubicBezTo>
                <a:close/>
                <a:moveTo>
                  <a:pt x="1938526" y="3086100"/>
                </a:moveTo>
                <a:cubicBezTo>
                  <a:pt x="1989027" y="3086100"/>
                  <a:pt x="2029966" y="3127039"/>
                  <a:pt x="2029966" y="3177540"/>
                </a:cubicBezTo>
                <a:cubicBezTo>
                  <a:pt x="2029966" y="3228041"/>
                  <a:pt x="1989027" y="3268980"/>
                  <a:pt x="1938526" y="3268980"/>
                </a:cubicBezTo>
                <a:cubicBezTo>
                  <a:pt x="1888025" y="3268980"/>
                  <a:pt x="1847089" y="3228041"/>
                  <a:pt x="1847089" y="3177540"/>
                </a:cubicBezTo>
                <a:cubicBezTo>
                  <a:pt x="1847089" y="3127039"/>
                  <a:pt x="1888025" y="3086100"/>
                  <a:pt x="1938526" y="3086100"/>
                </a:cubicBezTo>
                <a:close/>
                <a:moveTo>
                  <a:pt x="1476756" y="3086100"/>
                </a:moveTo>
                <a:cubicBezTo>
                  <a:pt x="1527258" y="3086100"/>
                  <a:pt x="1568197" y="3127039"/>
                  <a:pt x="1568197" y="3177540"/>
                </a:cubicBezTo>
                <a:cubicBezTo>
                  <a:pt x="1568197" y="3228041"/>
                  <a:pt x="1527258" y="3268980"/>
                  <a:pt x="1476756" y="3268980"/>
                </a:cubicBezTo>
                <a:cubicBezTo>
                  <a:pt x="1426256" y="3268980"/>
                  <a:pt x="1385316" y="3228041"/>
                  <a:pt x="1385316" y="3177540"/>
                </a:cubicBezTo>
                <a:cubicBezTo>
                  <a:pt x="1385316" y="3127039"/>
                  <a:pt x="1426256" y="3086100"/>
                  <a:pt x="1476756" y="3086100"/>
                </a:cubicBezTo>
                <a:close/>
                <a:moveTo>
                  <a:pt x="1014984" y="3086100"/>
                </a:moveTo>
                <a:cubicBezTo>
                  <a:pt x="1065485" y="3086100"/>
                  <a:pt x="1106424" y="3127039"/>
                  <a:pt x="1106424" y="3177540"/>
                </a:cubicBezTo>
                <a:cubicBezTo>
                  <a:pt x="1106424" y="3228041"/>
                  <a:pt x="1065485" y="3268980"/>
                  <a:pt x="1014984" y="3268980"/>
                </a:cubicBezTo>
                <a:cubicBezTo>
                  <a:pt x="964483" y="3268980"/>
                  <a:pt x="923544" y="3228041"/>
                  <a:pt x="923544" y="3177540"/>
                </a:cubicBezTo>
                <a:cubicBezTo>
                  <a:pt x="923544" y="3127039"/>
                  <a:pt x="964483" y="3086100"/>
                  <a:pt x="1014984" y="3086100"/>
                </a:cubicBezTo>
                <a:close/>
                <a:moveTo>
                  <a:pt x="553212" y="3086100"/>
                </a:moveTo>
                <a:cubicBezTo>
                  <a:pt x="603713" y="3086100"/>
                  <a:pt x="644652" y="3127039"/>
                  <a:pt x="644652" y="3177540"/>
                </a:cubicBezTo>
                <a:cubicBezTo>
                  <a:pt x="644652" y="3228041"/>
                  <a:pt x="603713" y="3268980"/>
                  <a:pt x="553212" y="3268980"/>
                </a:cubicBezTo>
                <a:cubicBezTo>
                  <a:pt x="502711" y="3268980"/>
                  <a:pt x="461772" y="3228041"/>
                  <a:pt x="461772" y="3177540"/>
                </a:cubicBezTo>
                <a:cubicBezTo>
                  <a:pt x="461772" y="3127039"/>
                  <a:pt x="502711" y="3086100"/>
                  <a:pt x="553212" y="3086100"/>
                </a:cubicBezTo>
                <a:close/>
                <a:moveTo>
                  <a:pt x="91440" y="3086100"/>
                </a:moveTo>
                <a:cubicBezTo>
                  <a:pt x="141941" y="3086100"/>
                  <a:pt x="182880" y="3127039"/>
                  <a:pt x="182880" y="3177540"/>
                </a:cubicBezTo>
                <a:cubicBezTo>
                  <a:pt x="182880" y="3228041"/>
                  <a:pt x="141941" y="3268980"/>
                  <a:pt x="91440" y="3268980"/>
                </a:cubicBezTo>
                <a:cubicBezTo>
                  <a:pt x="40939" y="3268980"/>
                  <a:pt x="0" y="3228041"/>
                  <a:pt x="0" y="3177540"/>
                </a:cubicBezTo>
                <a:cubicBezTo>
                  <a:pt x="0" y="3127039"/>
                  <a:pt x="40939" y="3086100"/>
                  <a:pt x="91440" y="3086100"/>
                </a:cubicBezTo>
                <a:close/>
                <a:moveTo>
                  <a:pt x="5151118" y="2651760"/>
                </a:moveTo>
                <a:cubicBezTo>
                  <a:pt x="5201619" y="2651760"/>
                  <a:pt x="5242558" y="2692699"/>
                  <a:pt x="5242558" y="2743200"/>
                </a:cubicBezTo>
                <a:cubicBezTo>
                  <a:pt x="5242558" y="2793701"/>
                  <a:pt x="5201619" y="2834640"/>
                  <a:pt x="5151118" y="2834640"/>
                </a:cubicBezTo>
                <a:cubicBezTo>
                  <a:pt x="5100617" y="2834640"/>
                  <a:pt x="5059678" y="2793701"/>
                  <a:pt x="5059678" y="2743200"/>
                </a:cubicBezTo>
                <a:cubicBezTo>
                  <a:pt x="5059678" y="2692699"/>
                  <a:pt x="5100617" y="2651760"/>
                  <a:pt x="5151118" y="2651760"/>
                </a:cubicBezTo>
                <a:close/>
                <a:moveTo>
                  <a:pt x="4689346" y="2651760"/>
                </a:moveTo>
                <a:cubicBezTo>
                  <a:pt x="4739847" y="2651760"/>
                  <a:pt x="4780786" y="2692699"/>
                  <a:pt x="4780786" y="2743200"/>
                </a:cubicBezTo>
                <a:cubicBezTo>
                  <a:pt x="4780786" y="2793701"/>
                  <a:pt x="4739847" y="2834640"/>
                  <a:pt x="4689346" y="2834640"/>
                </a:cubicBezTo>
                <a:cubicBezTo>
                  <a:pt x="4638845" y="2834640"/>
                  <a:pt x="4597906" y="2793701"/>
                  <a:pt x="4597906" y="2743200"/>
                </a:cubicBezTo>
                <a:cubicBezTo>
                  <a:pt x="4597906" y="2692699"/>
                  <a:pt x="4638845" y="2651760"/>
                  <a:pt x="4689346" y="2651760"/>
                </a:cubicBezTo>
                <a:close/>
                <a:moveTo>
                  <a:pt x="4227574" y="2651760"/>
                </a:moveTo>
                <a:cubicBezTo>
                  <a:pt x="4278075" y="2651760"/>
                  <a:pt x="4319014" y="2692699"/>
                  <a:pt x="4319014" y="2743200"/>
                </a:cubicBezTo>
                <a:cubicBezTo>
                  <a:pt x="4319014" y="2793701"/>
                  <a:pt x="4278075" y="2834640"/>
                  <a:pt x="4227574" y="2834640"/>
                </a:cubicBezTo>
                <a:cubicBezTo>
                  <a:pt x="4177073" y="2834640"/>
                  <a:pt x="4136134" y="2793701"/>
                  <a:pt x="4136134" y="2743200"/>
                </a:cubicBezTo>
                <a:cubicBezTo>
                  <a:pt x="4136134" y="2692699"/>
                  <a:pt x="4177073" y="2651760"/>
                  <a:pt x="4227574" y="2651760"/>
                </a:cubicBezTo>
                <a:close/>
                <a:moveTo>
                  <a:pt x="3765802" y="2651760"/>
                </a:moveTo>
                <a:cubicBezTo>
                  <a:pt x="3816303" y="2651760"/>
                  <a:pt x="3857242" y="2692699"/>
                  <a:pt x="3857242" y="2743200"/>
                </a:cubicBezTo>
                <a:cubicBezTo>
                  <a:pt x="3857242" y="2793701"/>
                  <a:pt x="3816303" y="2834640"/>
                  <a:pt x="3765802" y="2834640"/>
                </a:cubicBezTo>
                <a:cubicBezTo>
                  <a:pt x="3715301" y="2834640"/>
                  <a:pt x="3674362" y="2793701"/>
                  <a:pt x="3674362" y="2743200"/>
                </a:cubicBezTo>
                <a:cubicBezTo>
                  <a:pt x="3674362" y="2692699"/>
                  <a:pt x="3715301" y="2651760"/>
                  <a:pt x="3765802" y="2651760"/>
                </a:cubicBezTo>
                <a:close/>
                <a:moveTo>
                  <a:pt x="3304030" y="2651760"/>
                </a:moveTo>
                <a:cubicBezTo>
                  <a:pt x="3354531" y="2651760"/>
                  <a:pt x="3395470" y="2692699"/>
                  <a:pt x="3395470" y="2743200"/>
                </a:cubicBezTo>
                <a:cubicBezTo>
                  <a:pt x="3395470" y="2793701"/>
                  <a:pt x="3354531" y="2834640"/>
                  <a:pt x="3304030" y="2834640"/>
                </a:cubicBezTo>
                <a:cubicBezTo>
                  <a:pt x="3253529" y="2834640"/>
                  <a:pt x="3212590" y="2793701"/>
                  <a:pt x="3212590" y="2743200"/>
                </a:cubicBezTo>
                <a:cubicBezTo>
                  <a:pt x="3212590" y="2692699"/>
                  <a:pt x="3253529" y="2651760"/>
                  <a:pt x="3304030" y="2651760"/>
                </a:cubicBezTo>
                <a:close/>
                <a:moveTo>
                  <a:pt x="2842258" y="2651760"/>
                </a:moveTo>
                <a:cubicBezTo>
                  <a:pt x="2892759" y="2651760"/>
                  <a:pt x="2933698" y="2692699"/>
                  <a:pt x="2933698" y="2743200"/>
                </a:cubicBezTo>
                <a:cubicBezTo>
                  <a:pt x="2933698" y="2793701"/>
                  <a:pt x="2892759" y="2834640"/>
                  <a:pt x="2842258" y="2834640"/>
                </a:cubicBezTo>
                <a:cubicBezTo>
                  <a:pt x="2791757" y="2834640"/>
                  <a:pt x="2750818" y="2793701"/>
                  <a:pt x="2750818" y="2743200"/>
                </a:cubicBezTo>
                <a:cubicBezTo>
                  <a:pt x="2750818" y="2692699"/>
                  <a:pt x="2791757" y="2651760"/>
                  <a:pt x="2842258" y="2651760"/>
                </a:cubicBezTo>
                <a:close/>
                <a:moveTo>
                  <a:pt x="2400298" y="2651760"/>
                </a:moveTo>
                <a:cubicBezTo>
                  <a:pt x="2450799" y="2651760"/>
                  <a:pt x="2491738" y="2692699"/>
                  <a:pt x="2491738" y="2743200"/>
                </a:cubicBezTo>
                <a:cubicBezTo>
                  <a:pt x="2491738" y="2793701"/>
                  <a:pt x="2450799" y="2834640"/>
                  <a:pt x="2400298" y="2834640"/>
                </a:cubicBezTo>
                <a:cubicBezTo>
                  <a:pt x="2349797" y="2834640"/>
                  <a:pt x="2308858" y="2793701"/>
                  <a:pt x="2308858" y="2743200"/>
                </a:cubicBezTo>
                <a:cubicBezTo>
                  <a:pt x="2308858" y="2692699"/>
                  <a:pt x="2349797" y="2651760"/>
                  <a:pt x="2400298" y="2651760"/>
                </a:cubicBezTo>
                <a:close/>
                <a:moveTo>
                  <a:pt x="1938526" y="2651760"/>
                </a:moveTo>
                <a:cubicBezTo>
                  <a:pt x="1989027" y="2651760"/>
                  <a:pt x="2029966" y="2692699"/>
                  <a:pt x="2029966" y="2743200"/>
                </a:cubicBezTo>
                <a:cubicBezTo>
                  <a:pt x="2029966" y="2793701"/>
                  <a:pt x="1989027" y="2834640"/>
                  <a:pt x="1938526" y="2834640"/>
                </a:cubicBezTo>
                <a:cubicBezTo>
                  <a:pt x="1888025" y="2834640"/>
                  <a:pt x="1847090" y="2793701"/>
                  <a:pt x="1847090" y="2743200"/>
                </a:cubicBezTo>
                <a:cubicBezTo>
                  <a:pt x="1847090" y="2692699"/>
                  <a:pt x="1888025" y="2651760"/>
                  <a:pt x="1938526" y="2651760"/>
                </a:cubicBezTo>
                <a:close/>
                <a:moveTo>
                  <a:pt x="1476757" y="2651760"/>
                </a:moveTo>
                <a:cubicBezTo>
                  <a:pt x="1527258" y="2651760"/>
                  <a:pt x="1568197" y="2692699"/>
                  <a:pt x="1568197" y="2743200"/>
                </a:cubicBezTo>
                <a:cubicBezTo>
                  <a:pt x="1568197" y="2793701"/>
                  <a:pt x="1527258" y="2834640"/>
                  <a:pt x="1476757" y="2834640"/>
                </a:cubicBezTo>
                <a:cubicBezTo>
                  <a:pt x="1426256" y="2834640"/>
                  <a:pt x="1385317" y="2793701"/>
                  <a:pt x="1385317" y="2743200"/>
                </a:cubicBezTo>
                <a:cubicBezTo>
                  <a:pt x="1385317" y="2692699"/>
                  <a:pt x="1426256" y="2651760"/>
                  <a:pt x="1476757" y="2651760"/>
                </a:cubicBezTo>
                <a:close/>
                <a:moveTo>
                  <a:pt x="1014984" y="2651760"/>
                </a:moveTo>
                <a:cubicBezTo>
                  <a:pt x="1065486" y="2651760"/>
                  <a:pt x="1106425" y="2692699"/>
                  <a:pt x="1106425" y="2743200"/>
                </a:cubicBezTo>
                <a:cubicBezTo>
                  <a:pt x="1106425" y="2793701"/>
                  <a:pt x="1065486" y="2834640"/>
                  <a:pt x="1014984" y="2834640"/>
                </a:cubicBezTo>
                <a:cubicBezTo>
                  <a:pt x="964483" y="2834640"/>
                  <a:pt x="923544" y="2793701"/>
                  <a:pt x="923544" y="2743200"/>
                </a:cubicBezTo>
                <a:cubicBezTo>
                  <a:pt x="923544" y="2692699"/>
                  <a:pt x="964483" y="2651760"/>
                  <a:pt x="1014984" y="2651760"/>
                </a:cubicBezTo>
                <a:close/>
                <a:moveTo>
                  <a:pt x="553212" y="2651760"/>
                </a:moveTo>
                <a:cubicBezTo>
                  <a:pt x="603713" y="2651760"/>
                  <a:pt x="644652" y="2692699"/>
                  <a:pt x="644652" y="2743200"/>
                </a:cubicBezTo>
                <a:cubicBezTo>
                  <a:pt x="644652" y="2793701"/>
                  <a:pt x="603713" y="2834640"/>
                  <a:pt x="553212" y="2834640"/>
                </a:cubicBezTo>
                <a:cubicBezTo>
                  <a:pt x="502711" y="2834640"/>
                  <a:pt x="461772" y="2793701"/>
                  <a:pt x="461772" y="2743200"/>
                </a:cubicBezTo>
                <a:cubicBezTo>
                  <a:pt x="461772" y="2692699"/>
                  <a:pt x="502711" y="2651760"/>
                  <a:pt x="553212" y="2651760"/>
                </a:cubicBezTo>
                <a:close/>
                <a:moveTo>
                  <a:pt x="91441" y="2651760"/>
                </a:moveTo>
                <a:cubicBezTo>
                  <a:pt x="141941" y="2651760"/>
                  <a:pt x="182881" y="2692699"/>
                  <a:pt x="182881" y="2743200"/>
                </a:cubicBezTo>
                <a:cubicBezTo>
                  <a:pt x="182881" y="2793701"/>
                  <a:pt x="141941" y="2834640"/>
                  <a:pt x="91441" y="2834640"/>
                </a:cubicBezTo>
                <a:cubicBezTo>
                  <a:pt x="40940" y="2834640"/>
                  <a:pt x="1" y="2793701"/>
                  <a:pt x="1" y="2743200"/>
                </a:cubicBezTo>
                <a:cubicBezTo>
                  <a:pt x="1" y="2692699"/>
                  <a:pt x="40940" y="2651760"/>
                  <a:pt x="91441" y="2651760"/>
                </a:cubicBezTo>
                <a:close/>
                <a:moveTo>
                  <a:pt x="5151118" y="2202180"/>
                </a:moveTo>
                <a:cubicBezTo>
                  <a:pt x="5201619" y="2202180"/>
                  <a:pt x="5242558" y="2243119"/>
                  <a:pt x="5242558" y="2293620"/>
                </a:cubicBezTo>
                <a:cubicBezTo>
                  <a:pt x="5242558" y="2344121"/>
                  <a:pt x="5201619" y="2385060"/>
                  <a:pt x="5151118" y="2385060"/>
                </a:cubicBezTo>
                <a:cubicBezTo>
                  <a:pt x="5100617" y="2385060"/>
                  <a:pt x="5059678" y="2344121"/>
                  <a:pt x="5059678" y="2293620"/>
                </a:cubicBezTo>
                <a:cubicBezTo>
                  <a:pt x="5059678" y="2243119"/>
                  <a:pt x="5100617" y="2202180"/>
                  <a:pt x="5151118" y="2202180"/>
                </a:cubicBezTo>
                <a:close/>
                <a:moveTo>
                  <a:pt x="4689346" y="2202180"/>
                </a:moveTo>
                <a:cubicBezTo>
                  <a:pt x="4739847" y="2202180"/>
                  <a:pt x="4780786" y="2243119"/>
                  <a:pt x="4780786" y="2293620"/>
                </a:cubicBezTo>
                <a:cubicBezTo>
                  <a:pt x="4780786" y="2344121"/>
                  <a:pt x="4739847" y="2385060"/>
                  <a:pt x="4689346" y="2385060"/>
                </a:cubicBezTo>
                <a:cubicBezTo>
                  <a:pt x="4638845" y="2385060"/>
                  <a:pt x="4597906" y="2344121"/>
                  <a:pt x="4597906" y="2293620"/>
                </a:cubicBezTo>
                <a:cubicBezTo>
                  <a:pt x="4597906" y="2243119"/>
                  <a:pt x="4638845" y="2202180"/>
                  <a:pt x="4689346" y="2202180"/>
                </a:cubicBezTo>
                <a:close/>
                <a:moveTo>
                  <a:pt x="4227574" y="2202180"/>
                </a:moveTo>
                <a:cubicBezTo>
                  <a:pt x="4278075" y="2202180"/>
                  <a:pt x="4319014" y="2243119"/>
                  <a:pt x="4319014" y="2293620"/>
                </a:cubicBezTo>
                <a:cubicBezTo>
                  <a:pt x="4319014" y="2344121"/>
                  <a:pt x="4278075" y="2385060"/>
                  <a:pt x="4227574" y="2385060"/>
                </a:cubicBezTo>
                <a:cubicBezTo>
                  <a:pt x="4177073" y="2385060"/>
                  <a:pt x="4136134" y="2344121"/>
                  <a:pt x="4136134" y="2293620"/>
                </a:cubicBezTo>
                <a:cubicBezTo>
                  <a:pt x="4136134" y="2243119"/>
                  <a:pt x="4177073" y="2202180"/>
                  <a:pt x="4227574" y="2202180"/>
                </a:cubicBezTo>
                <a:close/>
                <a:moveTo>
                  <a:pt x="3765802" y="2202180"/>
                </a:moveTo>
                <a:cubicBezTo>
                  <a:pt x="3816303" y="2202180"/>
                  <a:pt x="3857242" y="2243119"/>
                  <a:pt x="3857242" y="2293620"/>
                </a:cubicBezTo>
                <a:cubicBezTo>
                  <a:pt x="3857242" y="2344121"/>
                  <a:pt x="3816303" y="2385060"/>
                  <a:pt x="3765802" y="2385060"/>
                </a:cubicBezTo>
                <a:cubicBezTo>
                  <a:pt x="3715301" y="2385060"/>
                  <a:pt x="3674362" y="2344121"/>
                  <a:pt x="3674362" y="2293620"/>
                </a:cubicBezTo>
                <a:cubicBezTo>
                  <a:pt x="3674362" y="2243119"/>
                  <a:pt x="3715301" y="2202180"/>
                  <a:pt x="3765802" y="2202180"/>
                </a:cubicBezTo>
                <a:close/>
                <a:moveTo>
                  <a:pt x="3304030" y="2202180"/>
                </a:moveTo>
                <a:cubicBezTo>
                  <a:pt x="3354531" y="2202180"/>
                  <a:pt x="3395470" y="2243119"/>
                  <a:pt x="3395470" y="2293620"/>
                </a:cubicBezTo>
                <a:cubicBezTo>
                  <a:pt x="3395470" y="2344121"/>
                  <a:pt x="3354531" y="2385060"/>
                  <a:pt x="3304030" y="2385060"/>
                </a:cubicBezTo>
                <a:cubicBezTo>
                  <a:pt x="3253529" y="2385060"/>
                  <a:pt x="3212590" y="2344121"/>
                  <a:pt x="3212590" y="2293620"/>
                </a:cubicBezTo>
                <a:cubicBezTo>
                  <a:pt x="3212590" y="2243119"/>
                  <a:pt x="3253529" y="2202180"/>
                  <a:pt x="3304030" y="2202180"/>
                </a:cubicBezTo>
                <a:close/>
                <a:moveTo>
                  <a:pt x="2842258" y="2202180"/>
                </a:moveTo>
                <a:cubicBezTo>
                  <a:pt x="2892759" y="2202180"/>
                  <a:pt x="2933698" y="2243119"/>
                  <a:pt x="2933698" y="2293620"/>
                </a:cubicBezTo>
                <a:cubicBezTo>
                  <a:pt x="2933698" y="2344121"/>
                  <a:pt x="2892759" y="2385060"/>
                  <a:pt x="2842258" y="2385060"/>
                </a:cubicBezTo>
                <a:cubicBezTo>
                  <a:pt x="2791757" y="2385060"/>
                  <a:pt x="2750818" y="2344121"/>
                  <a:pt x="2750818" y="2293620"/>
                </a:cubicBezTo>
                <a:cubicBezTo>
                  <a:pt x="2750818" y="2243119"/>
                  <a:pt x="2791757" y="2202180"/>
                  <a:pt x="2842258" y="2202180"/>
                </a:cubicBezTo>
                <a:close/>
                <a:moveTo>
                  <a:pt x="2400298" y="2202180"/>
                </a:moveTo>
                <a:cubicBezTo>
                  <a:pt x="2450799" y="2202180"/>
                  <a:pt x="2491738" y="2243119"/>
                  <a:pt x="2491738" y="2293620"/>
                </a:cubicBezTo>
                <a:cubicBezTo>
                  <a:pt x="2491738" y="2344121"/>
                  <a:pt x="2450799" y="2385060"/>
                  <a:pt x="2400298" y="2385060"/>
                </a:cubicBezTo>
                <a:cubicBezTo>
                  <a:pt x="2349797" y="2385060"/>
                  <a:pt x="2308858" y="2344121"/>
                  <a:pt x="2308858" y="2293620"/>
                </a:cubicBezTo>
                <a:cubicBezTo>
                  <a:pt x="2308858" y="2243119"/>
                  <a:pt x="2349797" y="2202180"/>
                  <a:pt x="2400298" y="2202180"/>
                </a:cubicBezTo>
                <a:close/>
                <a:moveTo>
                  <a:pt x="1938526" y="2202180"/>
                </a:moveTo>
                <a:cubicBezTo>
                  <a:pt x="1989027" y="2202180"/>
                  <a:pt x="2029966" y="2243119"/>
                  <a:pt x="2029966" y="2293620"/>
                </a:cubicBezTo>
                <a:cubicBezTo>
                  <a:pt x="2029966" y="2344121"/>
                  <a:pt x="1989027" y="2385060"/>
                  <a:pt x="1938526" y="2385060"/>
                </a:cubicBezTo>
                <a:cubicBezTo>
                  <a:pt x="1888025" y="2385060"/>
                  <a:pt x="1847090" y="2344121"/>
                  <a:pt x="1847090" y="2293620"/>
                </a:cubicBezTo>
                <a:cubicBezTo>
                  <a:pt x="1847090" y="2243119"/>
                  <a:pt x="1888025" y="2202180"/>
                  <a:pt x="1938526" y="2202180"/>
                </a:cubicBezTo>
                <a:close/>
                <a:moveTo>
                  <a:pt x="1476758" y="2202180"/>
                </a:moveTo>
                <a:cubicBezTo>
                  <a:pt x="1527259" y="2202180"/>
                  <a:pt x="1568198" y="2243119"/>
                  <a:pt x="1568198" y="2293620"/>
                </a:cubicBezTo>
                <a:cubicBezTo>
                  <a:pt x="1568198" y="2344121"/>
                  <a:pt x="1527259" y="2385060"/>
                  <a:pt x="1476758" y="2385060"/>
                </a:cubicBezTo>
                <a:cubicBezTo>
                  <a:pt x="1426257" y="2385060"/>
                  <a:pt x="1385318" y="2344121"/>
                  <a:pt x="1385318" y="2293620"/>
                </a:cubicBezTo>
                <a:cubicBezTo>
                  <a:pt x="1385318" y="2243119"/>
                  <a:pt x="1426257" y="2202180"/>
                  <a:pt x="1476758" y="2202180"/>
                </a:cubicBezTo>
                <a:close/>
                <a:moveTo>
                  <a:pt x="1014985" y="2202180"/>
                </a:moveTo>
                <a:cubicBezTo>
                  <a:pt x="1065486" y="2202180"/>
                  <a:pt x="1106425" y="2243119"/>
                  <a:pt x="1106425" y="2293620"/>
                </a:cubicBezTo>
                <a:cubicBezTo>
                  <a:pt x="1106425" y="2344121"/>
                  <a:pt x="1065486" y="2385060"/>
                  <a:pt x="1014985" y="2385060"/>
                </a:cubicBezTo>
                <a:cubicBezTo>
                  <a:pt x="964484" y="2385060"/>
                  <a:pt x="923545" y="2344121"/>
                  <a:pt x="923545" y="2293620"/>
                </a:cubicBezTo>
                <a:cubicBezTo>
                  <a:pt x="923545" y="2243119"/>
                  <a:pt x="964484" y="2202180"/>
                  <a:pt x="1014985" y="2202180"/>
                </a:cubicBezTo>
                <a:close/>
                <a:moveTo>
                  <a:pt x="553213" y="2202180"/>
                </a:moveTo>
                <a:cubicBezTo>
                  <a:pt x="603714" y="2202180"/>
                  <a:pt x="644653" y="2243119"/>
                  <a:pt x="644653" y="2293620"/>
                </a:cubicBezTo>
                <a:cubicBezTo>
                  <a:pt x="644653" y="2344121"/>
                  <a:pt x="603714" y="2385060"/>
                  <a:pt x="553213" y="2385060"/>
                </a:cubicBezTo>
                <a:cubicBezTo>
                  <a:pt x="502712" y="2385060"/>
                  <a:pt x="461773" y="2344121"/>
                  <a:pt x="461773" y="2293620"/>
                </a:cubicBezTo>
                <a:cubicBezTo>
                  <a:pt x="461773" y="2243119"/>
                  <a:pt x="502712" y="2202180"/>
                  <a:pt x="553213" y="2202180"/>
                </a:cubicBezTo>
                <a:close/>
                <a:moveTo>
                  <a:pt x="91441" y="2202180"/>
                </a:moveTo>
                <a:cubicBezTo>
                  <a:pt x="141942" y="2202180"/>
                  <a:pt x="182881" y="2243119"/>
                  <a:pt x="182881" y="2293620"/>
                </a:cubicBezTo>
                <a:cubicBezTo>
                  <a:pt x="182881" y="2344121"/>
                  <a:pt x="141942" y="2385060"/>
                  <a:pt x="91441" y="2385060"/>
                </a:cubicBezTo>
                <a:cubicBezTo>
                  <a:pt x="40940" y="2385060"/>
                  <a:pt x="1" y="2344121"/>
                  <a:pt x="1" y="2293620"/>
                </a:cubicBezTo>
                <a:cubicBezTo>
                  <a:pt x="1" y="2243119"/>
                  <a:pt x="40940" y="2202180"/>
                  <a:pt x="91441" y="2202180"/>
                </a:cubicBezTo>
                <a:close/>
                <a:moveTo>
                  <a:pt x="5151118" y="1767840"/>
                </a:moveTo>
                <a:cubicBezTo>
                  <a:pt x="5201619" y="1767840"/>
                  <a:pt x="5242558" y="1808779"/>
                  <a:pt x="5242558" y="1859280"/>
                </a:cubicBezTo>
                <a:cubicBezTo>
                  <a:pt x="5242558" y="1909781"/>
                  <a:pt x="5201619" y="1950720"/>
                  <a:pt x="5151118" y="1950720"/>
                </a:cubicBezTo>
                <a:cubicBezTo>
                  <a:pt x="5100617" y="1950720"/>
                  <a:pt x="5059678" y="1909781"/>
                  <a:pt x="5059678" y="1859280"/>
                </a:cubicBezTo>
                <a:cubicBezTo>
                  <a:pt x="5059678" y="1808779"/>
                  <a:pt x="5100617" y="1767840"/>
                  <a:pt x="5151118" y="1767840"/>
                </a:cubicBezTo>
                <a:close/>
                <a:moveTo>
                  <a:pt x="4689346" y="1767840"/>
                </a:moveTo>
                <a:cubicBezTo>
                  <a:pt x="4739847" y="1767840"/>
                  <a:pt x="4780786" y="1808779"/>
                  <a:pt x="4780786" y="1859280"/>
                </a:cubicBezTo>
                <a:cubicBezTo>
                  <a:pt x="4780786" y="1909781"/>
                  <a:pt x="4739847" y="1950720"/>
                  <a:pt x="4689346" y="1950720"/>
                </a:cubicBezTo>
                <a:cubicBezTo>
                  <a:pt x="4638845" y="1950720"/>
                  <a:pt x="4597906" y="1909781"/>
                  <a:pt x="4597906" y="1859280"/>
                </a:cubicBezTo>
                <a:cubicBezTo>
                  <a:pt x="4597906" y="1808779"/>
                  <a:pt x="4638845" y="1767840"/>
                  <a:pt x="4689346" y="1767840"/>
                </a:cubicBezTo>
                <a:close/>
                <a:moveTo>
                  <a:pt x="4227574" y="1767840"/>
                </a:moveTo>
                <a:cubicBezTo>
                  <a:pt x="4278075" y="1767840"/>
                  <a:pt x="4319014" y="1808779"/>
                  <a:pt x="4319014" y="1859280"/>
                </a:cubicBezTo>
                <a:cubicBezTo>
                  <a:pt x="4319014" y="1909781"/>
                  <a:pt x="4278075" y="1950720"/>
                  <a:pt x="4227574" y="1950720"/>
                </a:cubicBezTo>
                <a:cubicBezTo>
                  <a:pt x="4177073" y="1950720"/>
                  <a:pt x="4136134" y="1909781"/>
                  <a:pt x="4136134" y="1859280"/>
                </a:cubicBezTo>
                <a:cubicBezTo>
                  <a:pt x="4136134" y="1808779"/>
                  <a:pt x="4177073" y="1767840"/>
                  <a:pt x="4227574" y="1767840"/>
                </a:cubicBezTo>
                <a:close/>
                <a:moveTo>
                  <a:pt x="3765802" y="1767840"/>
                </a:moveTo>
                <a:cubicBezTo>
                  <a:pt x="3816303" y="1767840"/>
                  <a:pt x="3857242" y="1808779"/>
                  <a:pt x="3857242" y="1859280"/>
                </a:cubicBezTo>
                <a:cubicBezTo>
                  <a:pt x="3857242" y="1909781"/>
                  <a:pt x="3816303" y="1950720"/>
                  <a:pt x="3765802" y="1950720"/>
                </a:cubicBezTo>
                <a:cubicBezTo>
                  <a:pt x="3715301" y="1950720"/>
                  <a:pt x="3674362" y="1909781"/>
                  <a:pt x="3674362" y="1859280"/>
                </a:cubicBezTo>
                <a:cubicBezTo>
                  <a:pt x="3674362" y="1808779"/>
                  <a:pt x="3715301" y="1767840"/>
                  <a:pt x="3765802" y="1767840"/>
                </a:cubicBezTo>
                <a:close/>
                <a:moveTo>
                  <a:pt x="3304030" y="1767840"/>
                </a:moveTo>
                <a:cubicBezTo>
                  <a:pt x="3354531" y="1767840"/>
                  <a:pt x="3395470" y="1808779"/>
                  <a:pt x="3395470" y="1859280"/>
                </a:cubicBezTo>
                <a:cubicBezTo>
                  <a:pt x="3395470" y="1909781"/>
                  <a:pt x="3354531" y="1950720"/>
                  <a:pt x="3304030" y="1950720"/>
                </a:cubicBezTo>
                <a:cubicBezTo>
                  <a:pt x="3253529" y="1950720"/>
                  <a:pt x="3212590" y="1909781"/>
                  <a:pt x="3212590" y="1859280"/>
                </a:cubicBezTo>
                <a:cubicBezTo>
                  <a:pt x="3212590" y="1808779"/>
                  <a:pt x="3253529" y="1767840"/>
                  <a:pt x="3304030" y="1767840"/>
                </a:cubicBezTo>
                <a:close/>
                <a:moveTo>
                  <a:pt x="2842258" y="1767840"/>
                </a:moveTo>
                <a:cubicBezTo>
                  <a:pt x="2892759" y="1767840"/>
                  <a:pt x="2933698" y="1808779"/>
                  <a:pt x="2933698" y="1859280"/>
                </a:cubicBezTo>
                <a:cubicBezTo>
                  <a:pt x="2933698" y="1909781"/>
                  <a:pt x="2892759" y="1950720"/>
                  <a:pt x="2842258" y="1950720"/>
                </a:cubicBezTo>
                <a:cubicBezTo>
                  <a:pt x="2791757" y="1950720"/>
                  <a:pt x="2750818" y="1909781"/>
                  <a:pt x="2750818" y="1859280"/>
                </a:cubicBezTo>
                <a:cubicBezTo>
                  <a:pt x="2750818" y="1808779"/>
                  <a:pt x="2791757" y="1767840"/>
                  <a:pt x="2842258" y="1767840"/>
                </a:cubicBezTo>
                <a:close/>
                <a:moveTo>
                  <a:pt x="2400298" y="1767840"/>
                </a:moveTo>
                <a:cubicBezTo>
                  <a:pt x="2450799" y="1767840"/>
                  <a:pt x="2491738" y="1808779"/>
                  <a:pt x="2491738" y="1859280"/>
                </a:cubicBezTo>
                <a:cubicBezTo>
                  <a:pt x="2491738" y="1909781"/>
                  <a:pt x="2450799" y="1950720"/>
                  <a:pt x="2400298" y="1950720"/>
                </a:cubicBezTo>
                <a:cubicBezTo>
                  <a:pt x="2349797" y="1950720"/>
                  <a:pt x="2308858" y="1909781"/>
                  <a:pt x="2308858" y="1859280"/>
                </a:cubicBezTo>
                <a:cubicBezTo>
                  <a:pt x="2308858" y="1808779"/>
                  <a:pt x="2349797" y="1767840"/>
                  <a:pt x="2400298" y="1767840"/>
                </a:cubicBezTo>
                <a:close/>
                <a:moveTo>
                  <a:pt x="1938526" y="1767840"/>
                </a:moveTo>
                <a:cubicBezTo>
                  <a:pt x="1989027" y="1767840"/>
                  <a:pt x="2029966" y="1808779"/>
                  <a:pt x="2029966" y="1859280"/>
                </a:cubicBezTo>
                <a:cubicBezTo>
                  <a:pt x="2029966" y="1909781"/>
                  <a:pt x="1989027" y="1950720"/>
                  <a:pt x="1938526" y="1950720"/>
                </a:cubicBezTo>
                <a:cubicBezTo>
                  <a:pt x="1888025" y="1950720"/>
                  <a:pt x="1847091" y="1909781"/>
                  <a:pt x="1847091" y="1859280"/>
                </a:cubicBezTo>
                <a:cubicBezTo>
                  <a:pt x="1847091" y="1808779"/>
                  <a:pt x="1888025" y="1767840"/>
                  <a:pt x="1938526" y="1767840"/>
                </a:cubicBezTo>
                <a:close/>
                <a:moveTo>
                  <a:pt x="1476758" y="1767840"/>
                </a:moveTo>
                <a:cubicBezTo>
                  <a:pt x="1527259" y="1767840"/>
                  <a:pt x="1568199" y="1808779"/>
                  <a:pt x="1568199" y="1859280"/>
                </a:cubicBezTo>
                <a:cubicBezTo>
                  <a:pt x="1568199" y="1909781"/>
                  <a:pt x="1527259" y="1950720"/>
                  <a:pt x="1476758" y="1950720"/>
                </a:cubicBezTo>
                <a:cubicBezTo>
                  <a:pt x="1426257" y="1950720"/>
                  <a:pt x="1385318" y="1909781"/>
                  <a:pt x="1385318" y="1859280"/>
                </a:cubicBezTo>
                <a:cubicBezTo>
                  <a:pt x="1385318" y="1808779"/>
                  <a:pt x="1426257" y="1767840"/>
                  <a:pt x="1476758" y="1767840"/>
                </a:cubicBezTo>
                <a:close/>
                <a:moveTo>
                  <a:pt x="1014986" y="1767840"/>
                </a:moveTo>
                <a:cubicBezTo>
                  <a:pt x="1065487" y="1767840"/>
                  <a:pt x="1106426" y="1808779"/>
                  <a:pt x="1106426" y="1859280"/>
                </a:cubicBezTo>
                <a:cubicBezTo>
                  <a:pt x="1106426" y="1909781"/>
                  <a:pt x="1065487" y="1950720"/>
                  <a:pt x="1014986" y="1950720"/>
                </a:cubicBezTo>
                <a:cubicBezTo>
                  <a:pt x="964485" y="1950720"/>
                  <a:pt x="923546" y="1909781"/>
                  <a:pt x="923546" y="1859280"/>
                </a:cubicBezTo>
                <a:cubicBezTo>
                  <a:pt x="923546" y="1808779"/>
                  <a:pt x="964485" y="1767840"/>
                  <a:pt x="1014986" y="1767840"/>
                </a:cubicBezTo>
                <a:close/>
                <a:moveTo>
                  <a:pt x="553213" y="1767840"/>
                </a:moveTo>
                <a:cubicBezTo>
                  <a:pt x="603714" y="1767840"/>
                  <a:pt x="644653" y="1808779"/>
                  <a:pt x="644653" y="1859280"/>
                </a:cubicBezTo>
                <a:cubicBezTo>
                  <a:pt x="644653" y="1909781"/>
                  <a:pt x="603714" y="1950720"/>
                  <a:pt x="553213" y="1950720"/>
                </a:cubicBezTo>
                <a:cubicBezTo>
                  <a:pt x="502712" y="1950720"/>
                  <a:pt x="461773" y="1909781"/>
                  <a:pt x="461773" y="1859280"/>
                </a:cubicBezTo>
                <a:cubicBezTo>
                  <a:pt x="461773" y="1808779"/>
                  <a:pt x="502712" y="1767840"/>
                  <a:pt x="553213" y="1767840"/>
                </a:cubicBezTo>
                <a:close/>
                <a:moveTo>
                  <a:pt x="91442" y="1767840"/>
                </a:moveTo>
                <a:cubicBezTo>
                  <a:pt x="141942" y="1767840"/>
                  <a:pt x="182881" y="1808779"/>
                  <a:pt x="182881" y="1859280"/>
                </a:cubicBezTo>
                <a:cubicBezTo>
                  <a:pt x="182881" y="1909781"/>
                  <a:pt x="141942" y="1950720"/>
                  <a:pt x="91442" y="1950720"/>
                </a:cubicBezTo>
                <a:cubicBezTo>
                  <a:pt x="40941" y="1950720"/>
                  <a:pt x="2" y="1909781"/>
                  <a:pt x="2" y="1859280"/>
                </a:cubicBezTo>
                <a:cubicBezTo>
                  <a:pt x="2" y="1808779"/>
                  <a:pt x="40941" y="1767840"/>
                  <a:pt x="91442" y="1767840"/>
                </a:cubicBezTo>
                <a:close/>
                <a:moveTo>
                  <a:pt x="5151118" y="1318260"/>
                </a:moveTo>
                <a:cubicBezTo>
                  <a:pt x="5201619" y="1318260"/>
                  <a:pt x="5242558" y="1359199"/>
                  <a:pt x="5242558" y="1409700"/>
                </a:cubicBezTo>
                <a:cubicBezTo>
                  <a:pt x="5242558" y="1460201"/>
                  <a:pt x="5201619" y="1501140"/>
                  <a:pt x="5151118" y="1501140"/>
                </a:cubicBezTo>
                <a:cubicBezTo>
                  <a:pt x="5100617" y="1501140"/>
                  <a:pt x="5059678" y="1460201"/>
                  <a:pt x="5059678" y="1409700"/>
                </a:cubicBezTo>
                <a:cubicBezTo>
                  <a:pt x="5059678" y="1359199"/>
                  <a:pt x="5100617" y="1318260"/>
                  <a:pt x="5151118" y="1318260"/>
                </a:cubicBezTo>
                <a:close/>
                <a:moveTo>
                  <a:pt x="4689346" y="1318260"/>
                </a:moveTo>
                <a:cubicBezTo>
                  <a:pt x="4739847" y="1318260"/>
                  <a:pt x="4780786" y="1359199"/>
                  <a:pt x="4780786" y="1409700"/>
                </a:cubicBezTo>
                <a:cubicBezTo>
                  <a:pt x="4780786" y="1460201"/>
                  <a:pt x="4739847" y="1501140"/>
                  <a:pt x="4689346" y="1501140"/>
                </a:cubicBezTo>
                <a:cubicBezTo>
                  <a:pt x="4638845" y="1501140"/>
                  <a:pt x="4597906" y="1460201"/>
                  <a:pt x="4597906" y="1409700"/>
                </a:cubicBezTo>
                <a:cubicBezTo>
                  <a:pt x="4597906" y="1359199"/>
                  <a:pt x="4638845" y="1318260"/>
                  <a:pt x="4689346" y="1318260"/>
                </a:cubicBezTo>
                <a:close/>
                <a:moveTo>
                  <a:pt x="4227574" y="1318260"/>
                </a:moveTo>
                <a:cubicBezTo>
                  <a:pt x="4278075" y="1318260"/>
                  <a:pt x="4319014" y="1359199"/>
                  <a:pt x="4319014" y="1409700"/>
                </a:cubicBezTo>
                <a:cubicBezTo>
                  <a:pt x="4319014" y="1460201"/>
                  <a:pt x="4278075" y="1501140"/>
                  <a:pt x="4227574" y="1501140"/>
                </a:cubicBezTo>
                <a:cubicBezTo>
                  <a:pt x="4177073" y="1501140"/>
                  <a:pt x="4136134" y="1460201"/>
                  <a:pt x="4136134" y="1409700"/>
                </a:cubicBezTo>
                <a:cubicBezTo>
                  <a:pt x="4136134" y="1359199"/>
                  <a:pt x="4177073" y="1318260"/>
                  <a:pt x="4227574" y="1318260"/>
                </a:cubicBezTo>
                <a:close/>
                <a:moveTo>
                  <a:pt x="3765802" y="1318260"/>
                </a:moveTo>
                <a:cubicBezTo>
                  <a:pt x="3816303" y="1318260"/>
                  <a:pt x="3857242" y="1359199"/>
                  <a:pt x="3857242" y="1409700"/>
                </a:cubicBezTo>
                <a:cubicBezTo>
                  <a:pt x="3857242" y="1460201"/>
                  <a:pt x="3816303" y="1501140"/>
                  <a:pt x="3765802" y="1501140"/>
                </a:cubicBezTo>
                <a:cubicBezTo>
                  <a:pt x="3715301" y="1501140"/>
                  <a:pt x="3674362" y="1460201"/>
                  <a:pt x="3674362" y="1409700"/>
                </a:cubicBezTo>
                <a:cubicBezTo>
                  <a:pt x="3674362" y="1359199"/>
                  <a:pt x="3715301" y="1318260"/>
                  <a:pt x="3765802" y="1318260"/>
                </a:cubicBezTo>
                <a:close/>
                <a:moveTo>
                  <a:pt x="3304030" y="1318260"/>
                </a:moveTo>
                <a:cubicBezTo>
                  <a:pt x="3354531" y="1318260"/>
                  <a:pt x="3395470" y="1359199"/>
                  <a:pt x="3395470" y="1409700"/>
                </a:cubicBezTo>
                <a:cubicBezTo>
                  <a:pt x="3395470" y="1460201"/>
                  <a:pt x="3354531" y="1501140"/>
                  <a:pt x="3304030" y="1501140"/>
                </a:cubicBezTo>
                <a:cubicBezTo>
                  <a:pt x="3253529" y="1501140"/>
                  <a:pt x="3212590" y="1460201"/>
                  <a:pt x="3212590" y="1409700"/>
                </a:cubicBezTo>
                <a:cubicBezTo>
                  <a:pt x="3212590" y="1359199"/>
                  <a:pt x="3253529" y="1318260"/>
                  <a:pt x="3304030" y="1318260"/>
                </a:cubicBezTo>
                <a:close/>
                <a:moveTo>
                  <a:pt x="2842258" y="1318260"/>
                </a:moveTo>
                <a:cubicBezTo>
                  <a:pt x="2892759" y="1318260"/>
                  <a:pt x="2933698" y="1359199"/>
                  <a:pt x="2933698" y="1409700"/>
                </a:cubicBezTo>
                <a:cubicBezTo>
                  <a:pt x="2933698" y="1460201"/>
                  <a:pt x="2892759" y="1501140"/>
                  <a:pt x="2842258" y="1501140"/>
                </a:cubicBezTo>
                <a:cubicBezTo>
                  <a:pt x="2791757" y="1501140"/>
                  <a:pt x="2750818" y="1460201"/>
                  <a:pt x="2750818" y="1409700"/>
                </a:cubicBezTo>
                <a:cubicBezTo>
                  <a:pt x="2750818" y="1359199"/>
                  <a:pt x="2791757" y="1318260"/>
                  <a:pt x="2842258" y="1318260"/>
                </a:cubicBezTo>
                <a:close/>
                <a:moveTo>
                  <a:pt x="2400298" y="1318260"/>
                </a:moveTo>
                <a:cubicBezTo>
                  <a:pt x="2450799" y="1318260"/>
                  <a:pt x="2491738" y="1359199"/>
                  <a:pt x="2491738" y="1409700"/>
                </a:cubicBezTo>
                <a:cubicBezTo>
                  <a:pt x="2491738" y="1460201"/>
                  <a:pt x="2450799" y="1501140"/>
                  <a:pt x="2400298" y="1501140"/>
                </a:cubicBezTo>
                <a:cubicBezTo>
                  <a:pt x="2349797" y="1501140"/>
                  <a:pt x="2308858" y="1460201"/>
                  <a:pt x="2308858" y="1409700"/>
                </a:cubicBezTo>
                <a:cubicBezTo>
                  <a:pt x="2308858" y="1359199"/>
                  <a:pt x="2349797" y="1318260"/>
                  <a:pt x="2400298" y="1318260"/>
                </a:cubicBezTo>
                <a:close/>
                <a:moveTo>
                  <a:pt x="1938526" y="1318260"/>
                </a:moveTo>
                <a:cubicBezTo>
                  <a:pt x="1989027" y="1318260"/>
                  <a:pt x="2029966" y="1359199"/>
                  <a:pt x="2029966" y="1409700"/>
                </a:cubicBezTo>
                <a:cubicBezTo>
                  <a:pt x="2029966" y="1460201"/>
                  <a:pt x="1989027" y="1501140"/>
                  <a:pt x="1938526" y="1501140"/>
                </a:cubicBezTo>
                <a:cubicBezTo>
                  <a:pt x="1888025" y="1501140"/>
                  <a:pt x="1847094" y="1460201"/>
                  <a:pt x="1847094" y="1409700"/>
                </a:cubicBezTo>
                <a:cubicBezTo>
                  <a:pt x="1847094" y="1359199"/>
                  <a:pt x="1888025" y="1318260"/>
                  <a:pt x="1938526" y="1318260"/>
                </a:cubicBezTo>
                <a:close/>
                <a:moveTo>
                  <a:pt x="1476761" y="1318260"/>
                </a:moveTo>
                <a:cubicBezTo>
                  <a:pt x="1527263" y="1318260"/>
                  <a:pt x="1568202" y="1359199"/>
                  <a:pt x="1568202" y="1409700"/>
                </a:cubicBezTo>
                <a:cubicBezTo>
                  <a:pt x="1568202" y="1460201"/>
                  <a:pt x="1527263" y="1501140"/>
                  <a:pt x="1476761" y="1501140"/>
                </a:cubicBezTo>
                <a:cubicBezTo>
                  <a:pt x="1426260" y="1501140"/>
                  <a:pt x="1385321" y="1460201"/>
                  <a:pt x="1385321" y="1409700"/>
                </a:cubicBezTo>
                <a:cubicBezTo>
                  <a:pt x="1385321" y="1359199"/>
                  <a:pt x="1426260" y="1318260"/>
                  <a:pt x="1476761" y="1318260"/>
                </a:cubicBezTo>
                <a:close/>
                <a:moveTo>
                  <a:pt x="1014988" y="1318260"/>
                </a:moveTo>
                <a:cubicBezTo>
                  <a:pt x="1065489" y="1318260"/>
                  <a:pt x="1106428" y="1359199"/>
                  <a:pt x="1106428" y="1409700"/>
                </a:cubicBezTo>
                <a:cubicBezTo>
                  <a:pt x="1106428" y="1460201"/>
                  <a:pt x="1065489" y="1501140"/>
                  <a:pt x="1014988" y="1501140"/>
                </a:cubicBezTo>
                <a:cubicBezTo>
                  <a:pt x="964487" y="1501140"/>
                  <a:pt x="923548" y="1460201"/>
                  <a:pt x="923548" y="1409700"/>
                </a:cubicBezTo>
                <a:cubicBezTo>
                  <a:pt x="923548" y="1359199"/>
                  <a:pt x="964487" y="1318260"/>
                  <a:pt x="1014988" y="1318260"/>
                </a:cubicBezTo>
                <a:close/>
                <a:moveTo>
                  <a:pt x="553215" y="1318260"/>
                </a:moveTo>
                <a:cubicBezTo>
                  <a:pt x="603716" y="1318260"/>
                  <a:pt x="644655" y="1359199"/>
                  <a:pt x="644655" y="1409700"/>
                </a:cubicBezTo>
                <a:cubicBezTo>
                  <a:pt x="644655" y="1460201"/>
                  <a:pt x="603716" y="1501140"/>
                  <a:pt x="553215" y="1501140"/>
                </a:cubicBezTo>
                <a:cubicBezTo>
                  <a:pt x="502714" y="1501140"/>
                  <a:pt x="461775" y="1460201"/>
                  <a:pt x="461775" y="1409700"/>
                </a:cubicBezTo>
                <a:cubicBezTo>
                  <a:pt x="461775" y="1359199"/>
                  <a:pt x="502714" y="1318260"/>
                  <a:pt x="553215" y="1318260"/>
                </a:cubicBezTo>
                <a:close/>
                <a:moveTo>
                  <a:pt x="91444" y="1318260"/>
                </a:moveTo>
                <a:cubicBezTo>
                  <a:pt x="141945" y="1318260"/>
                  <a:pt x="182884" y="1359199"/>
                  <a:pt x="182884" y="1409700"/>
                </a:cubicBezTo>
                <a:cubicBezTo>
                  <a:pt x="182884" y="1460201"/>
                  <a:pt x="141945" y="1501140"/>
                  <a:pt x="91444" y="1501140"/>
                </a:cubicBezTo>
                <a:cubicBezTo>
                  <a:pt x="40943" y="1501140"/>
                  <a:pt x="4" y="1460201"/>
                  <a:pt x="4" y="1409700"/>
                </a:cubicBezTo>
                <a:cubicBezTo>
                  <a:pt x="4" y="1359199"/>
                  <a:pt x="40943" y="1318260"/>
                  <a:pt x="91444" y="1318260"/>
                </a:cubicBezTo>
                <a:close/>
                <a:moveTo>
                  <a:pt x="2400298" y="883920"/>
                </a:moveTo>
                <a:cubicBezTo>
                  <a:pt x="2450799" y="883920"/>
                  <a:pt x="2491738" y="924859"/>
                  <a:pt x="2491738" y="975360"/>
                </a:cubicBezTo>
                <a:cubicBezTo>
                  <a:pt x="2491738" y="1025861"/>
                  <a:pt x="2450799" y="1066800"/>
                  <a:pt x="2400298" y="1066800"/>
                </a:cubicBezTo>
                <a:cubicBezTo>
                  <a:pt x="2349797" y="1066800"/>
                  <a:pt x="2308858" y="1025861"/>
                  <a:pt x="2308858" y="975360"/>
                </a:cubicBezTo>
                <a:cubicBezTo>
                  <a:pt x="2308858" y="924859"/>
                  <a:pt x="2349797" y="883920"/>
                  <a:pt x="2400298" y="883920"/>
                </a:cubicBezTo>
                <a:close/>
                <a:moveTo>
                  <a:pt x="1938526" y="883920"/>
                </a:moveTo>
                <a:cubicBezTo>
                  <a:pt x="1989027" y="883920"/>
                  <a:pt x="2029966" y="924859"/>
                  <a:pt x="2029966" y="975360"/>
                </a:cubicBezTo>
                <a:cubicBezTo>
                  <a:pt x="2029966" y="1025861"/>
                  <a:pt x="1989027" y="1066800"/>
                  <a:pt x="1938526" y="1066800"/>
                </a:cubicBezTo>
                <a:cubicBezTo>
                  <a:pt x="1888025" y="1066800"/>
                  <a:pt x="1847095" y="1025861"/>
                  <a:pt x="1847095" y="975360"/>
                </a:cubicBezTo>
                <a:cubicBezTo>
                  <a:pt x="1847095" y="924859"/>
                  <a:pt x="1888025" y="883920"/>
                  <a:pt x="1938526" y="883920"/>
                </a:cubicBezTo>
                <a:close/>
                <a:moveTo>
                  <a:pt x="1476762" y="883920"/>
                </a:moveTo>
                <a:cubicBezTo>
                  <a:pt x="1527263" y="883920"/>
                  <a:pt x="1568202" y="924859"/>
                  <a:pt x="1568202" y="975360"/>
                </a:cubicBezTo>
                <a:cubicBezTo>
                  <a:pt x="1568202" y="1025861"/>
                  <a:pt x="1527263" y="1066800"/>
                  <a:pt x="1476762" y="1066800"/>
                </a:cubicBezTo>
                <a:cubicBezTo>
                  <a:pt x="1426261" y="1066800"/>
                  <a:pt x="1385322" y="1025861"/>
                  <a:pt x="1385322" y="975360"/>
                </a:cubicBezTo>
                <a:cubicBezTo>
                  <a:pt x="1385322" y="924859"/>
                  <a:pt x="1426261" y="883920"/>
                  <a:pt x="1476762" y="883920"/>
                </a:cubicBezTo>
                <a:close/>
                <a:moveTo>
                  <a:pt x="1014988" y="883920"/>
                </a:moveTo>
                <a:cubicBezTo>
                  <a:pt x="1065490" y="883920"/>
                  <a:pt x="1106429" y="924859"/>
                  <a:pt x="1106429" y="975360"/>
                </a:cubicBezTo>
                <a:cubicBezTo>
                  <a:pt x="1106429" y="1025861"/>
                  <a:pt x="1065490" y="1066800"/>
                  <a:pt x="1014988" y="1066800"/>
                </a:cubicBezTo>
                <a:cubicBezTo>
                  <a:pt x="964487" y="1066800"/>
                  <a:pt x="923548" y="1025861"/>
                  <a:pt x="923548" y="975360"/>
                </a:cubicBezTo>
                <a:cubicBezTo>
                  <a:pt x="923548" y="924859"/>
                  <a:pt x="964487" y="883920"/>
                  <a:pt x="1014988" y="883920"/>
                </a:cubicBezTo>
                <a:close/>
                <a:moveTo>
                  <a:pt x="553216" y="883920"/>
                </a:moveTo>
                <a:cubicBezTo>
                  <a:pt x="603717" y="883920"/>
                  <a:pt x="644656" y="924859"/>
                  <a:pt x="644656" y="975360"/>
                </a:cubicBezTo>
                <a:cubicBezTo>
                  <a:pt x="644656" y="1025861"/>
                  <a:pt x="603717" y="1066800"/>
                  <a:pt x="553216" y="1066800"/>
                </a:cubicBezTo>
                <a:cubicBezTo>
                  <a:pt x="502715" y="1066800"/>
                  <a:pt x="461776" y="1025861"/>
                  <a:pt x="461776" y="975360"/>
                </a:cubicBezTo>
                <a:cubicBezTo>
                  <a:pt x="461776" y="924859"/>
                  <a:pt x="502715" y="883920"/>
                  <a:pt x="553216" y="883920"/>
                </a:cubicBezTo>
                <a:close/>
                <a:moveTo>
                  <a:pt x="91444" y="883920"/>
                </a:moveTo>
                <a:cubicBezTo>
                  <a:pt x="141945" y="883920"/>
                  <a:pt x="182884" y="924859"/>
                  <a:pt x="182884" y="975360"/>
                </a:cubicBezTo>
                <a:cubicBezTo>
                  <a:pt x="182884" y="1025861"/>
                  <a:pt x="141945" y="1066800"/>
                  <a:pt x="91444" y="1066800"/>
                </a:cubicBezTo>
                <a:cubicBezTo>
                  <a:pt x="40943" y="1066800"/>
                  <a:pt x="4" y="1025861"/>
                  <a:pt x="4" y="975360"/>
                </a:cubicBezTo>
                <a:cubicBezTo>
                  <a:pt x="4" y="924859"/>
                  <a:pt x="40943" y="883920"/>
                  <a:pt x="91444" y="883920"/>
                </a:cubicBezTo>
                <a:close/>
                <a:moveTo>
                  <a:pt x="5151118" y="883920"/>
                </a:moveTo>
                <a:cubicBezTo>
                  <a:pt x="5201619" y="883920"/>
                  <a:pt x="5242558" y="924859"/>
                  <a:pt x="5242558" y="975360"/>
                </a:cubicBezTo>
                <a:cubicBezTo>
                  <a:pt x="5242558" y="1025861"/>
                  <a:pt x="5201619" y="1066800"/>
                  <a:pt x="5151118" y="1066800"/>
                </a:cubicBezTo>
                <a:cubicBezTo>
                  <a:pt x="5100617" y="1066800"/>
                  <a:pt x="5059678" y="1025861"/>
                  <a:pt x="5059678" y="975360"/>
                </a:cubicBezTo>
                <a:cubicBezTo>
                  <a:pt x="5059678" y="924859"/>
                  <a:pt x="5100617" y="883920"/>
                  <a:pt x="5151118" y="883920"/>
                </a:cubicBezTo>
                <a:close/>
                <a:moveTo>
                  <a:pt x="4689346" y="883920"/>
                </a:moveTo>
                <a:cubicBezTo>
                  <a:pt x="4739847" y="883920"/>
                  <a:pt x="4780786" y="924859"/>
                  <a:pt x="4780786" y="975360"/>
                </a:cubicBezTo>
                <a:cubicBezTo>
                  <a:pt x="4780786" y="1025861"/>
                  <a:pt x="4739847" y="1066800"/>
                  <a:pt x="4689346" y="1066800"/>
                </a:cubicBezTo>
                <a:cubicBezTo>
                  <a:pt x="4638845" y="1066800"/>
                  <a:pt x="4597906" y="1025861"/>
                  <a:pt x="4597906" y="975360"/>
                </a:cubicBezTo>
                <a:cubicBezTo>
                  <a:pt x="4597906" y="924859"/>
                  <a:pt x="4638845" y="883920"/>
                  <a:pt x="4689346" y="883920"/>
                </a:cubicBezTo>
                <a:close/>
                <a:moveTo>
                  <a:pt x="4227574" y="883920"/>
                </a:moveTo>
                <a:cubicBezTo>
                  <a:pt x="4278075" y="883920"/>
                  <a:pt x="4319014" y="924859"/>
                  <a:pt x="4319014" y="975360"/>
                </a:cubicBezTo>
                <a:cubicBezTo>
                  <a:pt x="4319014" y="1025861"/>
                  <a:pt x="4278075" y="1066800"/>
                  <a:pt x="4227574" y="1066800"/>
                </a:cubicBezTo>
                <a:cubicBezTo>
                  <a:pt x="4177073" y="1066800"/>
                  <a:pt x="4136134" y="1025861"/>
                  <a:pt x="4136134" y="975360"/>
                </a:cubicBezTo>
                <a:cubicBezTo>
                  <a:pt x="4136134" y="924859"/>
                  <a:pt x="4177073" y="883920"/>
                  <a:pt x="4227574" y="883920"/>
                </a:cubicBezTo>
                <a:close/>
                <a:moveTo>
                  <a:pt x="3765802" y="883920"/>
                </a:moveTo>
                <a:cubicBezTo>
                  <a:pt x="3816303" y="883920"/>
                  <a:pt x="3857242" y="924859"/>
                  <a:pt x="3857242" y="975360"/>
                </a:cubicBezTo>
                <a:cubicBezTo>
                  <a:pt x="3857242" y="1025861"/>
                  <a:pt x="3816303" y="1066800"/>
                  <a:pt x="3765802" y="1066800"/>
                </a:cubicBezTo>
                <a:cubicBezTo>
                  <a:pt x="3715301" y="1066800"/>
                  <a:pt x="3674362" y="1025861"/>
                  <a:pt x="3674362" y="975360"/>
                </a:cubicBezTo>
                <a:cubicBezTo>
                  <a:pt x="3674362" y="924859"/>
                  <a:pt x="3715301" y="883920"/>
                  <a:pt x="3765802" y="883920"/>
                </a:cubicBezTo>
                <a:close/>
                <a:moveTo>
                  <a:pt x="3304030" y="883920"/>
                </a:moveTo>
                <a:cubicBezTo>
                  <a:pt x="3354531" y="883920"/>
                  <a:pt x="3395470" y="924859"/>
                  <a:pt x="3395470" y="975360"/>
                </a:cubicBezTo>
                <a:cubicBezTo>
                  <a:pt x="3395470" y="1025861"/>
                  <a:pt x="3354531" y="1066800"/>
                  <a:pt x="3304030" y="1066800"/>
                </a:cubicBezTo>
                <a:cubicBezTo>
                  <a:pt x="3253529" y="1066800"/>
                  <a:pt x="3212590" y="1025861"/>
                  <a:pt x="3212590" y="975360"/>
                </a:cubicBezTo>
                <a:cubicBezTo>
                  <a:pt x="3212590" y="924859"/>
                  <a:pt x="3253529" y="883920"/>
                  <a:pt x="3304030" y="883920"/>
                </a:cubicBezTo>
                <a:close/>
                <a:moveTo>
                  <a:pt x="2842258" y="883920"/>
                </a:moveTo>
                <a:cubicBezTo>
                  <a:pt x="2892759" y="883920"/>
                  <a:pt x="2933698" y="924859"/>
                  <a:pt x="2933698" y="975360"/>
                </a:cubicBezTo>
                <a:cubicBezTo>
                  <a:pt x="2933698" y="1025861"/>
                  <a:pt x="2892759" y="1066800"/>
                  <a:pt x="2842258" y="1066800"/>
                </a:cubicBezTo>
                <a:cubicBezTo>
                  <a:pt x="2791757" y="1066800"/>
                  <a:pt x="2750818" y="1025861"/>
                  <a:pt x="2750818" y="975360"/>
                </a:cubicBezTo>
                <a:cubicBezTo>
                  <a:pt x="2750818" y="924859"/>
                  <a:pt x="2791757" y="883920"/>
                  <a:pt x="2842258" y="883920"/>
                </a:cubicBezTo>
                <a:close/>
                <a:moveTo>
                  <a:pt x="5151118" y="434340"/>
                </a:moveTo>
                <a:cubicBezTo>
                  <a:pt x="5201619" y="434340"/>
                  <a:pt x="5242558" y="475279"/>
                  <a:pt x="5242558" y="525780"/>
                </a:cubicBezTo>
                <a:cubicBezTo>
                  <a:pt x="5242558" y="576281"/>
                  <a:pt x="5201619" y="617220"/>
                  <a:pt x="5151118" y="617220"/>
                </a:cubicBezTo>
                <a:cubicBezTo>
                  <a:pt x="5100617" y="617220"/>
                  <a:pt x="5059678" y="576281"/>
                  <a:pt x="5059678" y="525780"/>
                </a:cubicBezTo>
                <a:cubicBezTo>
                  <a:pt x="5059678" y="475279"/>
                  <a:pt x="5100617" y="434340"/>
                  <a:pt x="5151118" y="434340"/>
                </a:cubicBezTo>
                <a:close/>
                <a:moveTo>
                  <a:pt x="4689346" y="434340"/>
                </a:moveTo>
                <a:cubicBezTo>
                  <a:pt x="4739847" y="434340"/>
                  <a:pt x="4780786" y="475279"/>
                  <a:pt x="4780786" y="525780"/>
                </a:cubicBezTo>
                <a:cubicBezTo>
                  <a:pt x="4780786" y="576281"/>
                  <a:pt x="4739847" y="617220"/>
                  <a:pt x="4689346" y="617220"/>
                </a:cubicBezTo>
                <a:cubicBezTo>
                  <a:pt x="4638845" y="617220"/>
                  <a:pt x="4597906" y="576281"/>
                  <a:pt x="4597906" y="525780"/>
                </a:cubicBezTo>
                <a:cubicBezTo>
                  <a:pt x="4597906" y="475279"/>
                  <a:pt x="4638845" y="434340"/>
                  <a:pt x="4689346" y="434340"/>
                </a:cubicBezTo>
                <a:close/>
                <a:moveTo>
                  <a:pt x="4227574" y="434340"/>
                </a:moveTo>
                <a:cubicBezTo>
                  <a:pt x="4278075" y="434340"/>
                  <a:pt x="4319014" y="475279"/>
                  <a:pt x="4319014" y="525780"/>
                </a:cubicBezTo>
                <a:cubicBezTo>
                  <a:pt x="4319014" y="576281"/>
                  <a:pt x="4278075" y="617220"/>
                  <a:pt x="4227574" y="617220"/>
                </a:cubicBezTo>
                <a:cubicBezTo>
                  <a:pt x="4177073" y="617220"/>
                  <a:pt x="4136134" y="576281"/>
                  <a:pt x="4136134" y="525780"/>
                </a:cubicBezTo>
                <a:cubicBezTo>
                  <a:pt x="4136134" y="475279"/>
                  <a:pt x="4177073" y="434340"/>
                  <a:pt x="4227574" y="434340"/>
                </a:cubicBezTo>
                <a:close/>
                <a:moveTo>
                  <a:pt x="3765802" y="434340"/>
                </a:moveTo>
                <a:cubicBezTo>
                  <a:pt x="3816303" y="434340"/>
                  <a:pt x="3857242" y="475279"/>
                  <a:pt x="3857242" y="525780"/>
                </a:cubicBezTo>
                <a:cubicBezTo>
                  <a:pt x="3857242" y="576281"/>
                  <a:pt x="3816303" y="617220"/>
                  <a:pt x="3765802" y="617220"/>
                </a:cubicBezTo>
                <a:cubicBezTo>
                  <a:pt x="3715301" y="617220"/>
                  <a:pt x="3674362" y="576281"/>
                  <a:pt x="3674362" y="525780"/>
                </a:cubicBezTo>
                <a:cubicBezTo>
                  <a:pt x="3674362" y="475279"/>
                  <a:pt x="3715301" y="434340"/>
                  <a:pt x="3765802" y="434340"/>
                </a:cubicBezTo>
                <a:close/>
                <a:moveTo>
                  <a:pt x="3304030" y="434340"/>
                </a:moveTo>
                <a:cubicBezTo>
                  <a:pt x="3354531" y="434340"/>
                  <a:pt x="3395470" y="475279"/>
                  <a:pt x="3395470" y="525780"/>
                </a:cubicBezTo>
                <a:cubicBezTo>
                  <a:pt x="3395470" y="576281"/>
                  <a:pt x="3354531" y="617220"/>
                  <a:pt x="3304030" y="617220"/>
                </a:cubicBezTo>
                <a:cubicBezTo>
                  <a:pt x="3253529" y="617220"/>
                  <a:pt x="3212590" y="576281"/>
                  <a:pt x="3212590" y="525780"/>
                </a:cubicBezTo>
                <a:cubicBezTo>
                  <a:pt x="3212590" y="475279"/>
                  <a:pt x="3253529" y="434340"/>
                  <a:pt x="3304030" y="434340"/>
                </a:cubicBezTo>
                <a:close/>
                <a:moveTo>
                  <a:pt x="2842258" y="434340"/>
                </a:moveTo>
                <a:cubicBezTo>
                  <a:pt x="2892759" y="434340"/>
                  <a:pt x="2933698" y="475279"/>
                  <a:pt x="2933698" y="525780"/>
                </a:cubicBezTo>
                <a:cubicBezTo>
                  <a:pt x="2933698" y="576281"/>
                  <a:pt x="2892759" y="617220"/>
                  <a:pt x="2842258" y="617220"/>
                </a:cubicBezTo>
                <a:cubicBezTo>
                  <a:pt x="2791757" y="617220"/>
                  <a:pt x="2750818" y="576281"/>
                  <a:pt x="2750818" y="525780"/>
                </a:cubicBezTo>
                <a:cubicBezTo>
                  <a:pt x="2750818" y="475279"/>
                  <a:pt x="2791757" y="434340"/>
                  <a:pt x="2842258" y="434340"/>
                </a:cubicBezTo>
                <a:close/>
                <a:moveTo>
                  <a:pt x="2400298" y="434340"/>
                </a:moveTo>
                <a:cubicBezTo>
                  <a:pt x="2450799" y="434340"/>
                  <a:pt x="2491738" y="475279"/>
                  <a:pt x="2491738" y="525780"/>
                </a:cubicBezTo>
                <a:cubicBezTo>
                  <a:pt x="2491738" y="576281"/>
                  <a:pt x="2450799" y="617220"/>
                  <a:pt x="2400298" y="617220"/>
                </a:cubicBezTo>
                <a:cubicBezTo>
                  <a:pt x="2349797" y="617220"/>
                  <a:pt x="2308858" y="576281"/>
                  <a:pt x="2308858" y="525780"/>
                </a:cubicBezTo>
                <a:cubicBezTo>
                  <a:pt x="2308858" y="475279"/>
                  <a:pt x="2349797" y="434340"/>
                  <a:pt x="2400298" y="434340"/>
                </a:cubicBezTo>
                <a:close/>
                <a:moveTo>
                  <a:pt x="1938526" y="434340"/>
                </a:moveTo>
                <a:cubicBezTo>
                  <a:pt x="1989027" y="434340"/>
                  <a:pt x="2029966" y="475279"/>
                  <a:pt x="2029966" y="525780"/>
                </a:cubicBezTo>
                <a:cubicBezTo>
                  <a:pt x="2029966" y="576281"/>
                  <a:pt x="1989027" y="617220"/>
                  <a:pt x="1938526" y="617220"/>
                </a:cubicBezTo>
                <a:cubicBezTo>
                  <a:pt x="1888025" y="617220"/>
                  <a:pt x="1847096" y="576281"/>
                  <a:pt x="1847096" y="525780"/>
                </a:cubicBezTo>
                <a:cubicBezTo>
                  <a:pt x="1847096" y="475279"/>
                  <a:pt x="1888025" y="434340"/>
                  <a:pt x="1938526" y="434340"/>
                </a:cubicBezTo>
                <a:close/>
                <a:moveTo>
                  <a:pt x="1476762" y="434340"/>
                </a:moveTo>
                <a:cubicBezTo>
                  <a:pt x="1527264" y="434340"/>
                  <a:pt x="1568203" y="475279"/>
                  <a:pt x="1568203" y="525780"/>
                </a:cubicBezTo>
                <a:cubicBezTo>
                  <a:pt x="1568203" y="576281"/>
                  <a:pt x="1527264" y="617220"/>
                  <a:pt x="1476762" y="617220"/>
                </a:cubicBezTo>
                <a:cubicBezTo>
                  <a:pt x="1426261" y="617220"/>
                  <a:pt x="1385322" y="576281"/>
                  <a:pt x="1385322" y="525780"/>
                </a:cubicBezTo>
                <a:cubicBezTo>
                  <a:pt x="1385322" y="475279"/>
                  <a:pt x="1426261" y="434340"/>
                  <a:pt x="1476762" y="434340"/>
                </a:cubicBezTo>
                <a:close/>
                <a:moveTo>
                  <a:pt x="1014989" y="434340"/>
                </a:moveTo>
                <a:cubicBezTo>
                  <a:pt x="1065490" y="434340"/>
                  <a:pt x="1106430" y="475279"/>
                  <a:pt x="1106430" y="525780"/>
                </a:cubicBezTo>
                <a:cubicBezTo>
                  <a:pt x="1106430" y="576281"/>
                  <a:pt x="1065490" y="617220"/>
                  <a:pt x="1014989" y="617220"/>
                </a:cubicBezTo>
                <a:cubicBezTo>
                  <a:pt x="964488" y="617220"/>
                  <a:pt x="923549" y="576281"/>
                  <a:pt x="923549" y="525780"/>
                </a:cubicBezTo>
                <a:cubicBezTo>
                  <a:pt x="923549" y="475279"/>
                  <a:pt x="964488" y="434340"/>
                  <a:pt x="1014989" y="434340"/>
                </a:cubicBezTo>
                <a:close/>
                <a:moveTo>
                  <a:pt x="553216" y="434340"/>
                </a:moveTo>
                <a:cubicBezTo>
                  <a:pt x="603717" y="434340"/>
                  <a:pt x="644656" y="475279"/>
                  <a:pt x="644656" y="525780"/>
                </a:cubicBezTo>
                <a:cubicBezTo>
                  <a:pt x="644656" y="576281"/>
                  <a:pt x="603717" y="617220"/>
                  <a:pt x="553216" y="617220"/>
                </a:cubicBezTo>
                <a:cubicBezTo>
                  <a:pt x="502715" y="617220"/>
                  <a:pt x="461776" y="576281"/>
                  <a:pt x="461776" y="525780"/>
                </a:cubicBezTo>
                <a:cubicBezTo>
                  <a:pt x="461776" y="475279"/>
                  <a:pt x="502715" y="434340"/>
                  <a:pt x="553216" y="434340"/>
                </a:cubicBezTo>
                <a:close/>
                <a:moveTo>
                  <a:pt x="91445" y="434340"/>
                </a:moveTo>
                <a:cubicBezTo>
                  <a:pt x="141946" y="434340"/>
                  <a:pt x="182885" y="475279"/>
                  <a:pt x="182885" y="525780"/>
                </a:cubicBezTo>
                <a:cubicBezTo>
                  <a:pt x="182885" y="576281"/>
                  <a:pt x="141946" y="617220"/>
                  <a:pt x="91445" y="617220"/>
                </a:cubicBezTo>
                <a:cubicBezTo>
                  <a:pt x="40944" y="617220"/>
                  <a:pt x="5" y="576281"/>
                  <a:pt x="5" y="525780"/>
                </a:cubicBezTo>
                <a:cubicBezTo>
                  <a:pt x="5" y="475279"/>
                  <a:pt x="40944" y="434340"/>
                  <a:pt x="91445" y="434340"/>
                </a:cubicBezTo>
                <a:close/>
                <a:moveTo>
                  <a:pt x="5151118" y="0"/>
                </a:moveTo>
                <a:cubicBezTo>
                  <a:pt x="5201619" y="0"/>
                  <a:pt x="5242558" y="40939"/>
                  <a:pt x="5242558" y="91440"/>
                </a:cubicBezTo>
                <a:cubicBezTo>
                  <a:pt x="5242558" y="141941"/>
                  <a:pt x="5201619" y="182880"/>
                  <a:pt x="5151118" y="182880"/>
                </a:cubicBezTo>
                <a:cubicBezTo>
                  <a:pt x="5100617" y="182880"/>
                  <a:pt x="5059678" y="141941"/>
                  <a:pt x="5059678" y="91440"/>
                </a:cubicBezTo>
                <a:cubicBezTo>
                  <a:pt x="5059678" y="40939"/>
                  <a:pt x="5100617" y="0"/>
                  <a:pt x="5151118" y="0"/>
                </a:cubicBezTo>
                <a:close/>
                <a:moveTo>
                  <a:pt x="4689346" y="0"/>
                </a:moveTo>
                <a:cubicBezTo>
                  <a:pt x="4739847" y="0"/>
                  <a:pt x="4780786" y="40939"/>
                  <a:pt x="4780786" y="91440"/>
                </a:cubicBezTo>
                <a:cubicBezTo>
                  <a:pt x="4780786" y="141941"/>
                  <a:pt x="4739847" y="182880"/>
                  <a:pt x="4689346" y="182880"/>
                </a:cubicBezTo>
                <a:cubicBezTo>
                  <a:pt x="4638845" y="182880"/>
                  <a:pt x="4597906" y="141941"/>
                  <a:pt x="4597906" y="91440"/>
                </a:cubicBezTo>
                <a:cubicBezTo>
                  <a:pt x="4597906" y="40939"/>
                  <a:pt x="4638845" y="0"/>
                  <a:pt x="4689346" y="0"/>
                </a:cubicBezTo>
                <a:close/>
                <a:moveTo>
                  <a:pt x="4227574" y="0"/>
                </a:moveTo>
                <a:cubicBezTo>
                  <a:pt x="4278075" y="0"/>
                  <a:pt x="4319014" y="40939"/>
                  <a:pt x="4319014" y="91440"/>
                </a:cubicBezTo>
                <a:cubicBezTo>
                  <a:pt x="4319014" y="141941"/>
                  <a:pt x="4278075" y="182880"/>
                  <a:pt x="4227574" y="182880"/>
                </a:cubicBezTo>
                <a:cubicBezTo>
                  <a:pt x="4177073" y="182880"/>
                  <a:pt x="4136134" y="141941"/>
                  <a:pt x="4136134" y="91440"/>
                </a:cubicBezTo>
                <a:cubicBezTo>
                  <a:pt x="4136134" y="40939"/>
                  <a:pt x="4177073" y="0"/>
                  <a:pt x="4227574" y="0"/>
                </a:cubicBezTo>
                <a:close/>
                <a:moveTo>
                  <a:pt x="3765802" y="0"/>
                </a:moveTo>
                <a:cubicBezTo>
                  <a:pt x="3816303" y="0"/>
                  <a:pt x="3857242" y="40939"/>
                  <a:pt x="3857242" y="91440"/>
                </a:cubicBezTo>
                <a:cubicBezTo>
                  <a:pt x="3857242" y="141941"/>
                  <a:pt x="3816303" y="182880"/>
                  <a:pt x="3765802" y="182880"/>
                </a:cubicBezTo>
                <a:cubicBezTo>
                  <a:pt x="3715301" y="182880"/>
                  <a:pt x="3674362" y="141941"/>
                  <a:pt x="3674362" y="91440"/>
                </a:cubicBezTo>
                <a:cubicBezTo>
                  <a:pt x="3674362" y="40939"/>
                  <a:pt x="3715301" y="0"/>
                  <a:pt x="3765802" y="0"/>
                </a:cubicBezTo>
                <a:close/>
                <a:moveTo>
                  <a:pt x="3304030" y="0"/>
                </a:moveTo>
                <a:cubicBezTo>
                  <a:pt x="3354531" y="0"/>
                  <a:pt x="3395470" y="40939"/>
                  <a:pt x="3395470" y="91440"/>
                </a:cubicBezTo>
                <a:cubicBezTo>
                  <a:pt x="3395470" y="141941"/>
                  <a:pt x="3354531" y="182880"/>
                  <a:pt x="3304030" y="182880"/>
                </a:cubicBezTo>
                <a:cubicBezTo>
                  <a:pt x="3253529" y="182880"/>
                  <a:pt x="3212590" y="141941"/>
                  <a:pt x="3212590" y="91440"/>
                </a:cubicBezTo>
                <a:cubicBezTo>
                  <a:pt x="3212590" y="40939"/>
                  <a:pt x="3253529" y="0"/>
                  <a:pt x="3304030" y="0"/>
                </a:cubicBezTo>
                <a:close/>
                <a:moveTo>
                  <a:pt x="2842258" y="0"/>
                </a:moveTo>
                <a:cubicBezTo>
                  <a:pt x="2892759" y="0"/>
                  <a:pt x="2933698" y="40939"/>
                  <a:pt x="2933698" y="91440"/>
                </a:cubicBezTo>
                <a:cubicBezTo>
                  <a:pt x="2933698" y="141941"/>
                  <a:pt x="2892759" y="182880"/>
                  <a:pt x="2842258" y="182880"/>
                </a:cubicBezTo>
                <a:cubicBezTo>
                  <a:pt x="2791757" y="182880"/>
                  <a:pt x="2750818" y="141941"/>
                  <a:pt x="2750818" y="91440"/>
                </a:cubicBezTo>
                <a:cubicBezTo>
                  <a:pt x="2750818" y="40939"/>
                  <a:pt x="2791757" y="0"/>
                  <a:pt x="2842258" y="0"/>
                </a:cubicBezTo>
                <a:close/>
                <a:moveTo>
                  <a:pt x="2400298" y="0"/>
                </a:moveTo>
                <a:cubicBezTo>
                  <a:pt x="2450799" y="0"/>
                  <a:pt x="2491738" y="40939"/>
                  <a:pt x="2491738" y="91440"/>
                </a:cubicBezTo>
                <a:cubicBezTo>
                  <a:pt x="2491738" y="141941"/>
                  <a:pt x="2450799" y="182880"/>
                  <a:pt x="2400298" y="182880"/>
                </a:cubicBezTo>
                <a:cubicBezTo>
                  <a:pt x="2349797" y="182880"/>
                  <a:pt x="2308858" y="141941"/>
                  <a:pt x="2308858" y="91440"/>
                </a:cubicBezTo>
                <a:cubicBezTo>
                  <a:pt x="2308858" y="40939"/>
                  <a:pt x="2349797" y="0"/>
                  <a:pt x="2400298" y="0"/>
                </a:cubicBezTo>
                <a:close/>
                <a:moveTo>
                  <a:pt x="1938526" y="0"/>
                </a:moveTo>
                <a:cubicBezTo>
                  <a:pt x="1989027" y="0"/>
                  <a:pt x="2029966" y="40939"/>
                  <a:pt x="2029966" y="91440"/>
                </a:cubicBezTo>
                <a:cubicBezTo>
                  <a:pt x="2029966" y="141941"/>
                  <a:pt x="1989027" y="182880"/>
                  <a:pt x="1938526" y="182880"/>
                </a:cubicBezTo>
                <a:cubicBezTo>
                  <a:pt x="1888025" y="182880"/>
                  <a:pt x="1847096" y="141941"/>
                  <a:pt x="1847096" y="91440"/>
                </a:cubicBezTo>
                <a:cubicBezTo>
                  <a:pt x="1847096" y="40939"/>
                  <a:pt x="1888025" y="0"/>
                  <a:pt x="1938526" y="0"/>
                </a:cubicBezTo>
                <a:close/>
                <a:moveTo>
                  <a:pt x="1476763" y="0"/>
                </a:moveTo>
                <a:cubicBezTo>
                  <a:pt x="1527264" y="0"/>
                  <a:pt x="1568204" y="40939"/>
                  <a:pt x="1568204" y="91440"/>
                </a:cubicBezTo>
                <a:cubicBezTo>
                  <a:pt x="1568204" y="141941"/>
                  <a:pt x="1527264" y="182880"/>
                  <a:pt x="1476763" y="182880"/>
                </a:cubicBezTo>
                <a:cubicBezTo>
                  <a:pt x="1426262" y="182880"/>
                  <a:pt x="1385323" y="141941"/>
                  <a:pt x="1385323" y="91440"/>
                </a:cubicBezTo>
                <a:cubicBezTo>
                  <a:pt x="1385323" y="40939"/>
                  <a:pt x="1426262" y="0"/>
                  <a:pt x="1476763" y="0"/>
                </a:cubicBezTo>
                <a:close/>
                <a:moveTo>
                  <a:pt x="1014990" y="0"/>
                </a:moveTo>
                <a:cubicBezTo>
                  <a:pt x="1065491" y="0"/>
                  <a:pt x="1106430" y="40939"/>
                  <a:pt x="1106430" y="91440"/>
                </a:cubicBezTo>
                <a:cubicBezTo>
                  <a:pt x="1106430" y="141941"/>
                  <a:pt x="1065491" y="182880"/>
                  <a:pt x="1014990" y="182880"/>
                </a:cubicBezTo>
                <a:cubicBezTo>
                  <a:pt x="964489" y="182880"/>
                  <a:pt x="923549" y="141941"/>
                  <a:pt x="923549" y="91440"/>
                </a:cubicBezTo>
                <a:cubicBezTo>
                  <a:pt x="923549" y="40939"/>
                  <a:pt x="964489" y="0"/>
                  <a:pt x="1014990" y="0"/>
                </a:cubicBezTo>
                <a:close/>
                <a:moveTo>
                  <a:pt x="553217" y="0"/>
                </a:moveTo>
                <a:cubicBezTo>
                  <a:pt x="603718" y="0"/>
                  <a:pt x="644657" y="40939"/>
                  <a:pt x="644657" y="91440"/>
                </a:cubicBezTo>
                <a:cubicBezTo>
                  <a:pt x="644657" y="141941"/>
                  <a:pt x="603718" y="182880"/>
                  <a:pt x="553217" y="182880"/>
                </a:cubicBezTo>
                <a:cubicBezTo>
                  <a:pt x="502716" y="182880"/>
                  <a:pt x="461776" y="141941"/>
                  <a:pt x="461776" y="91440"/>
                </a:cubicBezTo>
                <a:cubicBezTo>
                  <a:pt x="461776" y="40939"/>
                  <a:pt x="502716" y="0"/>
                  <a:pt x="553217" y="0"/>
                </a:cubicBezTo>
                <a:close/>
                <a:moveTo>
                  <a:pt x="91445" y="0"/>
                </a:moveTo>
                <a:cubicBezTo>
                  <a:pt x="141946" y="0"/>
                  <a:pt x="182885" y="40939"/>
                  <a:pt x="182885" y="91440"/>
                </a:cubicBezTo>
                <a:cubicBezTo>
                  <a:pt x="182885" y="141941"/>
                  <a:pt x="141946" y="182880"/>
                  <a:pt x="91445" y="182880"/>
                </a:cubicBezTo>
                <a:cubicBezTo>
                  <a:pt x="40944" y="182880"/>
                  <a:pt x="5" y="141941"/>
                  <a:pt x="5" y="91440"/>
                </a:cubicBezTo>
                <a:cubicBezTo>
                  <a:pt x="5" y="40939"/>
                  <a:pt x="40944" y="0"/>
                  <a:pt x="91445" y="0"/>
                </a:cubicBezTo>
                <a:close/>
              </a:path>
            </a:pathLst>
          </a:custGeom>
          <a:gradFill>
            <a:gsLst>
              <a:gs pos="0">
                <a:schemeClr val="accent2">
                  <a:lumMod val="60000"/>
                  <a:lumOff val="40000"/>
                </a:schemeClr>
              </a:gs>
              <a:gs pos="81000">
                <a:schemeClr val="accent2">
                  <a:alpha val="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5337175" y="0"/>
            <a:ext cx="6854825" cy="790575"/>
          </a:xfrm>
          <a:custGeom>
            <a:avLst/>
            <a:gdLst>
              <a:gd name="connsiteX0" fmla="*/ 5483225 w 6854825"/>
              <a:gd name="connsiteY0" fmla="*/ 396240 h 790575"/>
              <a:gd name="connsiteX1" fmla="*/ 6169025 w 6854825"/>
              <a:gd name="connsiteY1" fmla="*/ 396240 h 790575"/>
              <a:gd name="connsiteX2" fmla="*/ 6169025 w 6854825"/>
              <a:gd name="connsiteY2" fmla="*/ 592455 h 790575"/>
              <a:gd name="connsiteX3" fmla="*/ 6854825 w 6854825"/>
              <a:gd name="connsiteY3" fmla="*/ 592455 h 790575"/>
              <a:gd name="connsiteX4" fmla="*/ 6854825 w 6854825"/>
              <a:gd name="connsiteY4" fmla="*/ 790575 h 790575"/>
              <a:gd name="connsiteX5" fmla="*/ 6169025 w 6854825"/>
              <a:gd name="connsiteY5" fmla="*/ 790575 h 790575"/>
              <a:gd name="connsiteX6" fmla="*/ 6169025 w 6854825"/>
              <a:gd name="connsiteY6" fmla="*/ 594360 h 790575"/>
              <a:gd name="connsiteX7" fmla="*/ 5483225 w 6854825"/>
              <a:gd name="connsiteY7" fmla="*/ 594360 h 790575"/>
              <a:gd name="connsiteX8" fmla="*/ 2734946 w 6854825"/>
              <a:gd name="connsiteY8" fmla="*/ 396240 h 790575"/>
              <a:gd name="connsiteX9" fmla="*/ 3420746 w 6854825"/>
              <a:gd name="connsiteY9" fmla="*/ 396240 h 790575"/>
              <a:gd name="connsiteX10" fmla="*/ 3420746 w 6854825"/>
              <a:gd name="connsiteY10" fmla="*/ 592455 h 790575"/>
              <a:gd name="connsiteX11" fmla="*/ 4106545 w 6854825"/>
              <a:gd name="connsiteY11" fmla="*/ 592455 h 790575"/>
              <a:gd name="connsiteX12" fmla="*/ 4106545 w 6854825"/>
              <a:gd name="connsiteY12" fmla="*/ 396240 h 790575"/>
              <a:gd name="connsiteX13" fmla="*/ 4792345 w 6854825"/>
              <a:gd name="connsiteY13" fmla="*/ 396240 h 790575"/>
              <a:gd name="connsiteX14" fmla="*/ 4792345 w 6854825"/>
              <a:gd name="connsiteY14" fmla="*/ 592455 h 790575"/>
              <a:gd name="connsiteX15" fmla="*/ 5478145 w 6854825"/>
              <a:gd name="connsiteY15" fmla="*/ 592455 h 790575"/>
              <a:gd name="connsiteX16" fmla="*/ 5478145 w 6854825"/>
              <a:gd name="connsiteY16" fmla="*/ 790575 h 790575"/>
              <a:gd name="connsiteX17" fmla="*/ 4792345 w 6854825"/>
              <a:gd name="connsiteY17" fmla="*/ 790575 h 790575"/>
              <a:gd name="connsiteX18" fmla="*/ 4792345 w 6854825"/>
              <a:gd name="connsiteY18" fmla="*/ 594360 h 790575"/>
              <a:gd name="connsiteX19" fmla="*/ 4106545 w 6854825"/>
              <a:gd name="connsiteY19" fmla="*/ 594360 h 790575"/>
              <a:gd name="connsiteX20" fmla="*/ 4106545 w 6854825"/>
              <a:gd name="connsiteY20" fmla="*/ 790575 h 790575"/>
              <a:gd name="connsiteX21" fmla="*/ 3420745 w 6854825"/>
              <a:gd name="connsiteY21" fmla="*/ 790575 h 790575"/>
              <a:gd name="connsiteX22" fmla="*/ 3420745 w 6854825"/>
              <a:gd name="connsiteY22" fmla="*/ 594360 h 790575"/>
              <a:gd name="connsiteX23" fmla="*/ 2734946 w 6854825"/>
              <a:gd name="connsiteY23" fmla="*/ 594360 h 790575"/>
              <a:gd name="connsiteX24" fmla="*/ 5483225 w 6854825"/>
              <a:gd name="connsiteY24" fmla="*/ 0 h 790575"/>
              <a:gd name="connsiteX25" fmla="*/ 6169025 w 6854825"/>
              <a:gd name="connsiteY25" fmla="*/ 0 h 790575"/>
              <a:gd name="connsiteX26" fmla="*/ 6169025 w 6854825"/>
              <a:gd name="connsiteY26" fmla="*/ 196215 h 790575"/>
              <a:gd name="connsiteX27" fmla="*/ 6854825 w 6854825"/>
              <a:gd name="connsiteY27" fmla="*/ 196215 h 790575"/>
              <a:gd name="connsiteX28" fmla="*/ 6854825 w 6854825"/>
              <a:gd name="connsiteY28" fmla="*/ 394335 h 790575"/>
              <a:gd name="connsiteX29" fmla="*/ 6169025 w 6854825"/>
              <a:gd name="connsiteY29" fmla="*/ 394335 h 790575"/>
              <a:gd name="connsiteX30" fmla="*/ 6169025 w 6854825"/>
              <a:gd name="connsiteY30" fmla="*/ 198120 h 790575"/>
              <a:gd name="connsiteX31" fmla="*/ 5483225 w 6854825"/>
              <a:gd name="connsiteY31" fmla="*/ 198120 h 790575"/>
              <a:gd name="connsiteX32" fmla="*/ 2734946 w 6854825"/>
              <a:gd name="connsiteY32" fmla="*/ 0 h 790575"/>
              <a:gd name="connsiteX33" fmla="*/ 3420746 w 6854825"/>
              <a:gd name="connsiteY33" fmla="*/ 0 h 790575"/>
              <a:gd name="connsiteX34" fmla="*/ 3420746 w 6854825"/>
              <a:gd name="connsiteY34" fmla="*/ 196215 h 790575"/>
              <a:gd name="connsiteX35" fmla="*/ 4106545 w 6854825"/>
              <a:gd name="connsiteY35" fmla="*/ 196215 h 790575"/>
              <a:gd name="connsiteX36" fmla="*/ 4106545 w 6854825"/>
              <a:gd name="connsiteY36" fmla="*/ 0 h 790575"/>
              <a:gd name="connsiteX37" fmla="*/ 4792345 w 6854825"/>
              <a:gd name="connsiteY37" fmla="*/ 0 h 790575"/>
              <a:gd name="connsiteX38" fmla="*/ 4792345 w 6854825"/>
              <a:gd name="connsiteY38" fmla="*/ 196215 h 790575"/>
              <a:gd name="connsiteX39" fmla="*/ 5478145 w 6854825"/>
              <a:gd name="connsiteY39" fmla="*/ 196215 h 790575"/>
              <a:gd name="connsiteX40" fmla="*/ 5478145 w 6854825"/>
              <a:gd name="connsiteY40" fmla="*/ 394335 h 790575"/>
              <a:gd name="connsiteX41" fmla="*/ 4792345 w 6854825"/>
              <a:gd name="connsiteY41" fmla="*/ 394335 h 790575"/>
              <a:gd name="connsiteX42" fmla="*/ 4792345 w 6854825"/>
              <a:gd name="connsiteY42" fmla="*/ 198120 h 790575"/>
              <a:gd name="connsiteX43" fmla="*/ 4106545 w 6854825"/>
              <a:gd name="connsiteY43" fmla="*/ 198120 h 790575"/>
              <a:gd name="connsiteX44" fmla="*/ 4106545 w 6854825"/>
              <a:gd name="connsiteY44" fmla="*/ 394335 h 790575"/>
              <a:gd name="connsiteX45" fmla="*/ 3420746 w 6854825"/>
              <a:gd name="connsiteY45" fmla="*/ 394335 h 790575"/>
              <a:gd name="connsiteX46" fmla="*/ 3420746 w 6854825"/>
              <a:gd name="connsiteY46" fmla="*/ 198120 h 790575"/>
              <a:gd name="connsiteX47" fmla="*/ 2734946 w 6854825"/>
              <a:gd name="connsiteY47" fmla="*/ 198120 h 790575"/>
              <a:gd name="connsiteX48" fmla="*/ 1358266 w 6854825"/>
              <a:gd name="connsiteY48" fmla="*/ 0 h 790575"/>
              <a:gd name="connsiteX49" fmla="*/ 2044066 w 6854825"/>
              <a:gd name="connsiteY49" fmla="*/ 0 h 790575"/>
              <a:gd name="connsiteX50" fmla="*/ 2044066 w 6854825"/>
              <a:gd name="connsiteY50" fmla="*/ 196215 h 790575"/>
              <a:gd name="connsiteX51" fmla="*/ 2729866 w 6854825"/>
              <a:gd name="connsiteY51" fmla="*/ 196215 h 790575"/>
              <a:gd name="connsiteX52" fmla="*/ 2729866 w 6854825"/>
              <a:gd name="connsiteY52" fmla="*/ 394335 h 790575"/>
              <a:gd name="connsiteX53" fmla="*/ 2044066 w 6854825"/>
              <a:gd name="connsiteY53" fmla="*/ 394335 h 790575"/>
              <a:gd name="connsiteX54" fmla="*/ 2044066 w 6854825"/>
              <a:gd name="connsiteY54" fmla="*/ 198120 h 790575"/>
              <a:gd name="connsiteX55" fmla="*/ 1358900 w 6854825"/>
              <a:gd name="connsiteY55" fmla="*/ 198120 h 790575"/>
              <a:gd name="connsiteX56" fmla="*/ 1358900 w 6854825"/>
              <a:gd name="connsiteY56" fmla="*/ 396240 h 790575"/>
              <a:gd name="connsiteX57" fmla="*/ 2044065 w 6854825"/>
              <a:gd name="connsiteY57" fmla="*/ 396240 h 790575"/>
              <a:gd name="connsiteX58" fmla="*/ 2044065 w 6854825"/>
              <a:gd name="connsiteY58" fmla="*/ 592455 h 790575"/>
              <a:gd name="connsiteX59" fmla="*/ 2729865 w 6854825"/>
              <a:gd name="connsiteY59" fmla="*/ 592455 h 790575"/>
              <a:gd name="connsiteX60" fmla="*/ 2729865 w 6854825"/>
              <a:gd name="connsiteY60" fmla="*/ 790575 h 790575"/>
              <a:gd name="connsiteX61" fmla="*/ 2044065 w 6854825"/>
              <a:gd name="connsiteY61" fmla="*/ 790575 h 790575"/>
              <a:gd name="connsiteX62" fmla="*/ 2044065 w 6854825"/>
              <a:gd name="connsiteY62" fmla="*/ 594360 h 790575"/>
              <a:gd name="connsiteX63" fmla="*/ 1358265 w 6854825"/>
              <a:gd name="connsiteY63" fmla="*/ 594360 h 790575"/>
              <a:gd name="connsiteX64" fmla="*/ 1358265 w 6854825"/>
              <a:gd name="connsiteY64" fmla="*/ 396240 h 790575"/>
              <a:gd name="connsiteX65" fmla="*/ 678180 w 6854825"/>
              <a:gd name="connsiteY65" fmla="*/ 396240 h 790575"/>
              <a:gd name="connsiteX66" fmla="*/ 678180 w 6854825"/>
              <a:gd name="connsiteY66" fmla="*/ 199470 h 790575"/>
              <a:gd name="connsiteX67" fmla="*/ 0 w 6854825"/>
              <a:gd name="connsiteY67" fmla="*/ 199470 h 790575"/>
              <a:gd name="connsiteX68" fmla="*/ 0 w 6854825"/>
              <a:gd name="connsiteY68" fmla="*/ 0 h 790575"/>
              <a:gd name="connsiteX69" fmla="*/ 680720 w 6854825"/>
              <a:gd name="connsiteY69" fmla="*/ 0 h 790575"/>
              <a:gd name="connsiteX70" fmla="*/ 680720 w 6854825"/>
              <a:gd name="connsiteY70" fmla="*/ 196770 h 790575"/>
              <a:gd name="connsiteX71" fmla="*/ 1358266 w 6854825"/>
              <a:gd name="connsiteY71" fmla="*/ 196770 h 790575"/>
            </a:gdLst>
            <a:ahLst/>
            <a:cxnLst/>
            <a:rect l="l" t="t" r="r" b="b"/>
            <a:pathLst>
              <a:path w="6854825" h="790575">
                <a:moveTo>
                  <a:pt x="5483225" y="396240"/>
                </a:moveTo>
                <a:lnTo>
                  <a:pt x="6169025" y="396240"/>
                </a:lnTo>
                <a:lnTo>
                  <a:pt x="6169025" y="592455"/>
                </a:lnTo>
                <a:lnTo>
                  <a:pt x="6854825" y="592455"/>
                </a:lnTo>
                <a:lnTo>
                  <a:pt x="6854825" y="790575"/>
                </a:lnTo>
                <a:lnTo>
                  <a:pt x="6169025" y="790575"/>
                </a:lnTo>
                <a:lnTo>
                  <a:pt x="6169025" y="594360"/>
                </a:lnTo>
                <a:lnTo>
                  <a:pt x="5483225" y="594360"/>
                </a:lnTo>
                <a:close/>
                <a:moveTo>
                  <a:pt x="2734946" y="396240"/>
                </a:moveTo>
                <a:lnTo>
                  <a:pt x="3420746" y="396240"/>
                </a:lnTo>
                <a:lnTo>
                  <a:pt x="3420746" y="592455"/>
                </a:lnTo>
                <a:lnTo>
                  <a:pt x="4106545" y="592455"/>
                </a:lnTo>
                <a:lnTo>
                  <a:pt x="4106545" y="396240"/>
                </a:lnTo>
                <a:lnTo>
                  <a:pt x="4792345" y="396240"/>
                </a:lnTo>
                <a:lnTo>
                  <a:pt x="4792345" y="592455"/>
                </a:lnTo>
                <a:lnTo>
                  <a:pt x="5478145" y="592455"/>
                </a:lnTo>
                <a:lnTo>
                  <a:pt x="5478145" y="790575"/>
                </a:lnTo>
                <a:lnTo>
                  <a:pt x="4792345" y="790575"/>
                </a:lnTo>
                <a:lnTo>
                  <a:pt x="4792345" y="594360"/>
                </a:lnTo>
                <a:lnTo>
                  <a:pt x="4106545" y="594360"/>
                </a:lnTo>
                <a:lnTo>
                  <a:pt x="4106545" y="790575"/>
                </a:lnTo>
                <a:lnTo>
                  <a:pt x="3420745" y="790575"/>
                </a:lnTo>
                <a:lnTo>
                  <a:pt x="3420745" y="594360"/>
                </a:lnTo>
                <a:lnTo>
                  <a:pt x="2734946" y="594360"/>
                </a:lnTo>
                <a:close/>
                <a:moveTo>
                  <a:pt x="5483225" y="0"/>
                </a:moveTo>
                <a:lnTo>
                  <a:pt x="6169025" y="0"/>
                </a:lnTo>
                <a:lnTo>
                  <a:pt x="6169025" y="196215"/>
                </a:lnTo>
                <a:lnTo>
                  <a:pt x="6854825" y="196215"/>
                </a:lnTo>
                <a:lnTo>
                  <a:pt x="6854825" y="394335"/>
                </a:lnTo>
                <a:lnTo>
                  <a:pt x="6169025" y="394335"/>
                </a:lnTo>
                <a:lnTo>
                  <a:pt x="6169025" y="198120"/>
                </a:lnTo>
                <a:lnTo>
                  <a:pt x="5483225" y="198120"/>
                </a:lnTo>
                <a:close/>
                <a:moveTo>
                  <a:pt x="2734946" y="0"/>
                </a:moveTo>
                <a:lnTo>
                  <a:pt x="3420746" y="0"/>
                </a:lnTo>
                <a:lnTo>
                  <a:pt x="3420746" y="196215"/>
                </a:lnTo>
                <a:lnTo>
                  <a:pt x="4106545" y="196215"/>
                </a:lnTo>
                <a:lnTo>
                  <a:pt x="4106545" y="0"/>
                </a:lnTo>
                <a:lnTo>
                  <a:pt x="4792345" y="0"/>
                </a:lnTo>
                <a:lnTo>
                  <a:pt x="4792345" y="196215"/>
                </a:lnTo>
                <a:lnTo>
                  <a:pt x="5478145" y="196215"/>
                </a:lnTo>
                <a:lnTo>
                  <a:pt x="5478145" y="394335"/>
                </a:lnTo>
                <a:lnTo>
                  <a:pt x="4792345" y="394335"/>
                </a:lnTo>
                <a:lnTo>
                  <a:pt x="4792345" y="198120"/>
                </a:lnTo>
                <a:lnTo>
                  <a:pt x="4106545" y="198120"/>
                </a:lnTo>
                <a:lnTo>
                  <a:pt x="4106545" y="394335"/>
                </a:lnTo>
                <a:lnTo>
                  <a:pt x="3420746" y="394335"/>
                </a:lnTo>
                <a:lnTo>
                  <a:pt x="3420746" y="198120"/>
                </a:lnTo>
                <a:lnTo>
                  <a:pt x="2734946" y="198120"/>
                </a:lnTo>
                <a:close/>
                <a:moveTo>
                  <a:pt x="1358266" y="0"/>
                </a:moveTo>
                <a:lnTo>
                  <a:pt x="2044066" y="0"/>
                </a:lnTo>
                <a:lnTo>
                  <a:pt x="2044066" y="196215"/>
                </a:lnTo>
                <a:lnTo>
                  <a:pt x="2729866" y="196215"/>
                </a:lnTo>
                <a:lnTo>
                  <a:pt x="2729866" y="394335"/>
                </a:lnTo>
                <a:lnTo>
                  <a:pt x="2044066" y="394335"/>
                </a:lnTo>
                <a:lnTo>
                  <a:pt x="2044066" y="198120"/>
                </a:lnTo>
                <a:lnTo>
                  <a:pt x="1358900" y="198120"/>
                </a:lnTo>
                <a:lnTo>
                  <a:pt x="1358900" y="396240"/>
                </a:lnTo>
                <a:lnTo>
                  <a:pt x="2044065" y="396240"/>
                </a:lnTo>
                <a:lnTo>
                  <a:pt x="2044065" y="592455"/>
                </a:lnTo>
                <a:lnTo>
                  <a:pt x="2729865" y="592455"/>
                </a:lnTo>
                <a:lnTo>
                  <a:pt x="2729865" y="790575"/>
                </a:lnTo>
                <a:lnTo>
                  <a:pt x="2044065" y="790575"/>
                </a:lnTo>
                <a:lnTo>
                  <a:pt x="2044065" y="594360"/>
                </a:lnTo>
                <a:lnTo>
                  <a:pt x="1358265" y="594360"/>
                </a:lnTo>
                <a:lnTo>
                  <a:pt x="1358265" y="396240"/>
                </a:lnTo>
                <a:lnTo>
                  <a:pt x="678180" y="396240"/>
                </a:lnTo>
                <a:lnTo>
                  <a:pt x="678180" y="199470"/>
                </a:lnTo>
                <a:lnTo>
                  <a:pt x="0" y="199470"/>
                </a:lnTo>
                <a:lnTo>
                  <a:pt x="0" y="0"/>
                </a:lnTo>
                <a:lnTo>
                  <a:pt x="680720" y="0"/>
                </a:lnTo>
                <a:lnTo>
                  <a:pt x="680720" y="196770"/>
                </a:lnTo>
                <a:lnTo>
                  <a:pt x="1358266" y="196770"/>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960120" y="4267200"/>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bg1"/>
          </a:solidFill>
          <a:ln w="12700" cap="sq">
            <a:noFill/>
            <a:miter/>
          </a:ln>
          <a:effectLst>
            <a:outerShdw blurRad="228600" dist="38100" dir="16200000" rotWithShape="0">
              <a:schemeClr val="accent2">
                <a:lumMod val="5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975360" y="4331548"/>
            <a:ext cx="13914120" cy="2782143"/>
          </a:xfrm>
          <a:custGeom>
            <a:avLst/>
            <a:gdLst>
              <a:gd name="connsiteX0" fmla="*/ 13761720 w 13914120"/>
              <a:gd name="connsiteY0" fmla="*/ 0 h 2782143"/>
              <a:gd name="connsiteX1" fmla="*/ 13914120 w 13914120"/>
              <a:gd name="connsiteY1" fmla="*/ 472440 h 2782143"/>
              <a:gd name="connsiteX2" fmla="*/ 13594080 w 13914120"/>
              <a:gd name="connsiteY2" fmla="*/ 2727960 h 2782143"/>
              <a:gd name="connsiteX3" fmla="*/ 13578840 w 13914120"/>
              <a:gd name="connsiteY3" fmla="*/ 2773680 h 2782143"/>
              <a:gd name="connsiteX4" fmla="*/ 12999720 w 13914120"/>
              <a:gd name="connsiteY4" fmla="*/ 2667000 h 2782143"/>
              <a:gd name="connsiteX5" fmla="*/ 12039600 w 13914120"/>
              <a:gd name="connsiteY5" fmla="*/ 2636520 h 2782143"/>
              <a:gd name="connsiteX6" fmla="*/ 5288280 w 13914120"/>
              <a:gd name="connsiteY6" fmla="*/ 2590800 h 2782143"/>
              <a:gd name="connsiteX7" fmla="*/ 4008120 w 13914120"/>
              <a:gd name="connsiteY7" fmla="*/ 2590800 h 2782143"/>
              <a:gd name="connsiteX8" fmla="*/ 320040 w 13914120"/>
              <a:gd name="connsiteY8" fmla="*/ 2667000 h 2782143"/>
              <a:gd name="connsiteX9" fmla="*/ 60960 w 13914120"/>
              <a:gd name="connsiteY9" fmla="*/ 2453640 h 2782143"/>
              <a:gd name="connsiteX10" fmla="*/ 0 w 13914120"/>
              <a:gd name="connsiteY10" fmla="*/ 1950720 h 2782143"/>
              <a:gd name="connsiteX11" fmla="*/ 30480 w 13914120"/>
              <a:gd name="connsiteY11" fmla="*/ 1920240 h 2782143"/>
              <a:gd name="connsiteX12" fmla="*/ 45720 w 13914120"/>
              <a:gd name="connsiteY12" fmla="*/ 1874520 h 2782143"/>
              <a:gd name="connsiteX13" fmla="*/ 167640 w 13914120"/>
              <a:gd name="connsiteY13" fmla="*/ 1828800 h 2782143"/>
              <a:gd name="connsiteX14" fmla="*/ 502920 w 13914120"/>
              <a:gd name="connsiteY14" fmla="*/ 1813560 h 2782143"/>
              <a:gd name="connsiteX15" fmla="*/ 701040 w 13914120"/>
              <a:gd name="connsiteY15" fmla="*/ 1813560 h 2782143"/>
              <a:gd name="connsiteX16" fmla="*/ 960120 w 13914120"/>
              <a:gd name="connsiteY16" fmla="*/ 1795055 h 2782143"/>
              <a:gd name="connsiteX17" fmla="*/ 1127760 w 13914120"/>
              <a:gd name="connsiteY17" fmla="*/ 1783080 h 2782143"/>
              <a:gd name="connsiteX18" fmla="*/ 1447800 w 13914120"/>
              <a:gd name="connsiteY18" fmla="*/ 1783080 h 2782143"/>
              <a:gd name="connsiteX19" fmla="*/ 1539240 w 13914120"/>
              <a:gd name="connsiteY19" fmla="*/ 1752600 h 2782143"/>
              <a:gd name="connsiteX20" fmla="*/ 1569720 w 13914120"/>
              <a:gd name="connsiteY20" fmla="*/ 1706880 h 2782143"/>
              <a:gd name="connsiteX21" fmla="*/ 1691640 w 13914120"/>
              <a:gd name="connsiteY21" fmla="*/ 1645920 h 2782143"/>
              <a:gd name="connsiteX22" fmla="*/ 1722120 w 13914120"/>
              <a:gd name="connsiteY22" fmla="*/ 1706880 h 2782143"/>
              <a:gd name="connsiteX23" fmla="*/ 1920240 w 13914120"/>
              <a:gd name="connsiteY23" fmla="*/ 1706880 h 2782143"/>
              <a:gd name="connsiteX24" fmla="*/ 2057400 w 13914120"/>
              <a:gd name="connsiteY24" fmla="*/ 1691640 h 2782143"/>
              <a:gd name="connsiteX25" fmla="*/ 2255520 w 13914120"/>
              <a:gd name="connsiteY25" fmla="*/ 1645920 h 2782143"/>
              <a:gd name="connsiteX26" fmla="*/ 2423160 w 13914120"/>
              <a:gd name="connsiteY26" fmla="*/ 1569720 h 2782143"/>
              <a:gd name="connsiteX27" fmla="*/ 2468880 w 13914120"/>
              <a:gd name="connsiteY27" fmla="*/ 1645920 h 2782143"/>
              <a:gd name="connsiteX28" fmla="*/ 2834640 w 13914120"/>
              <a:gd name="connsiteY28" fmla="*/ 1615440 h 2782143"/>
              <a:gd name="connsiteX29" fmla="*/ 2987040 w 13914120"/>
              <a:gd name="connsiteY29" fmla="*/ 1600200 h 2782143"/>
              <a:gd name="connsiteX30" fmla="*/ 3550920 w 13914120"/>
              <a:gd name="connsiteY30" fmla="*/ 1569720 h 2782143"/>
              <a:gd name="connsiteX31" fmla="*/ 3947160 w 13914120"/>
              <a:gd name="connsiteY31" fmla="*/ 1417320 h 2782143"/>
              <a:gd name="connsiteX32" fmla="*/ 4251960 w 13914120"/>
              <a:gd name="connsiteY32" fmla="*/ 1402080 h 2782143"/>
              <a:gd name="connsiteX33" fmla="*/ 4480560 w 13914120"/>
              <a:gd name="connsiteY33" fmla="*/ 1356360 h 2782143"/>
              <a:gd name="connsiteX34" fmla="*/ 4495800 w 13914120"/>
              <a:gd name="connsiteY34" fmla="*/ 1280160 h 2782143"/>
              <a:gd name="connsiteX35" fmla="*/ 4602480 w 13914120"/>
              <a:gd name="connsiteY35" fmla="*/ 1432560 h 2782143"/>
              <a:gd name="connsiteX36" fmla="*/ 4754880 w 13914120"/>
              <a:gd name="connsiteY36" fmla="*/ 1234440 h 2782143"/>
              <a:gd name="connsiteX37" fmla="*/ 4800600 w 13914120"/>
              <a:gd name="connsiteY37" fmla="*/ 1341120 h 2782143"/>
              <a:gd name="connsiteX38" fmla="*/ 5120640 w 13914120"/>
              <a:gd name="connsiteY38" fmla="*/ 1325880 h 2782143"/>
              <a:gd name="connsiteX39" fmla="*/ 5486400 w 13914120"/>
              <a:gd name="connsiteY39" fmla="*/ 1280160 h 2782143"/>
              <a:gd name="connsiteX40" fmla="*/ 5943600 w 13914120"/>
              <a:gd name="connsiteY40" fmla="*/ 1203960 h 2782143"/>
              <a:gd name="connsiteX41" fmla="*/ 6355080 w 13914120"/>
              <a:gd name="connsiteY41" fmla="*/ 1036320 h 2782143"/>
              <a:gd name="connsiteX42" fmla="*/ 6812280 w 13914120"/>
              <a:gd name="connsiteY42" fmla="*/ 1066800 h 2782143"/>
              <a:gd name="connsiteX43" fmla="*/ 7056120 w 13914120"/>
              <a:gd name="connsiteY43" fmla="*/ 1005840 h 2782143"/>
              <a:gd name="connsiteX44" fmla="*/ 11612880 w 13914120"/>
              <a:gd name="connsiteY44" fmla="*/ 807720 h 2782143"/>
              <a:gd name="connsiteX45" fmla="*/ 12009120 w 13914120"/>
              <a:gd name="connsiteY45" fmla="*/ 838200 h 2782143"/>
              <a:gd name="connsiteX46" fmla="*/ 12451080 w 13914120"/>
              <a:gd name="connsiteY46" fmla="*/ 533400 h 2782143"/>
              <a:gd name="connsiteX47" fmla="*/ 12466320 w 13914120"/>
              <a:gd name="connsiteY47" fmla="*/ 441960 h 2782143"/>
              <a:gd name="connsiteX48" fmla="*/ 12755880 w 13914120"/>
              <a:gd name="connsiteY48" fmla="*/ 457200 h 2782143"/>
              <a:gd name="connsiteX49" fmla="*/ 13152120 w 13914120"/>
              <a:gd name="connsiteY49" fmla="*/ 277091 h 2782143"/>
            </a:gdLst>
            <a:ahLst/>
            <a:cxnLst/>
            <a:rect l="l" t="t" r="r" b="b"/>
            <a:pathLst>
              <a:path w="13914120" h="2782143">
                <a:moveTo>
                  <a:pt x="13761720" y="0"/>
                </a:moveTo>
                <a:lnTo>
                  <a:pt x="13914120" y="472440"/>
                </a:lnTo>
                <a:lnTo>
                  <a:pt x="13594080" y="2727960"/>
                </a:lnTo>
                <a:cubicBezTo>
                  <a:pt x="13589000" y="2743200"/>
                  <a:pt x="13594806" y="2771906"/>
                  <a:pt x="13578840" y="2773680"/>
                </a:cubicBezTo>
                <a:cubicBezTo>
                  <a:pt x="13223359" y="2813178"/>
                  <a:pt x="13384528" y="2703648"/>
                  <a:pt x="12999720" y="2667000"/>
                </a:cubicBezTo>
                <a:cubicBezTo>
                  <a:pt x="12680961" y="2636642"/>
                  <a:pt x="12359640" y="2646680"/>
                  <a:pt x="12039600" y="2636520"/>
                </a:cubicBezTo>
                <a:lnTo>
                  <a:pt x="5288280" y="2590800"/>
                </a:lnTo>
                <a:lnTo>
                  <a:pt x="4008120" y="2590800"/>
                </a:lnTo>
                <a:lnTo>
                  <a:pt x="320040" y="2667000"/>
                </a:lnTo>
                <a:cubicBezTo>
                  <a:pt x="75223" y="2572839"/>
                  <a:pt x="150657" y="2655458"/>
                  <a:pt x="60960" y="2453640"/>
                </a:cubicBezTo>
                <a:lnTo>
                  <a:pt x="0" y="1950720"/>
                </a:lnTo>
                <a:cubicBezTo>
                  <a:pt x="10160" y="1940560"/>
                  <a:pt x="23088" y="1932561"/>
                  <a:pt x="30480" y="1920240"/>
                </a:cubicBezTo>
                <a:cubicBezTo>
                  <a:pt x="38745" y="1906465"/>
                  <a:pt x="32354" y="1883431"/>
                  <a:pt x="45720" y="1874520"/>
                </a:cubicBezTo>
                <a:cubicBezTo>
                  <a:pt x="81834" y="1850444"/>
                  <a:pt x="127000" y="1844040"/>
                  <a:pt x="167640" y="1828800"/>
                </a:cubicBezTo>
                <a:lnTo>
                  <a:pt x="502920" y="1813560"/>
                </a:lnTo>
                <a:lnTo>
                  <a:pt x="701040" y="1813560"/>
                </a:lnTo>
                <a:lnTo>
                  <a:pt x="960120" y="1795055"/>
                </a:lnTo>
                <a:lnTo>
                  <a:pt x="1127760" y="1783080"/>
                </a:lnTo>
                <a:lnTo>
                  <a:pt x="1447800" y="1783080"/>
                </a:lnTo>
                <a:cubicBezTo>
                  <a:pt x="1495639" y="1783080"/>
                  <a:pt x="1500306" y="1791534"/>
                  <a:pt x="1539240" y="1752600"/>
                </a:cubicBezTo>
                <a:cubicBezTo>
                  <a:pt x="1552192" y="1739648"/>
                  <a:pt x="1554715" y="1717384"/>
                  <a:pt x="1569720" y="1706880"/>
                </a:cubicBezTo>
                <a:cubicBezTo>
                  <a:pt x="1606943" y="1680824"/>
                  <a:pt x="1651000" y="1666240"/>
                  <a:pt x="1691640" y="1645920"/>
                </a:cubicBezTo>
                <a:lnTo>
                  <a:pt x="1722120" y="1706880"/>
                </a:lnTo>
                <a:lnTo>
                  <a:pt x="1920240" y="1706880"/>
                </a:lnTo>
                <a:lnTo>
                  <a:pt x="2057400" y="1691640"/>
                </a:lnTo>
                <a:lnTo>
                  <a:pt x="2255520" y="1645920"/>
                </a:lnTo>
                <a:lnTo>
                  <a:pt x="2423160" y="1569720"/>
                </a:lnTo>
                <a:lnTo>
                  <a:pt x="2468880" y="1645920"/>
                </a:lnTo>
                <a:lnTo>
                  <a:pt x="2834640" y="1615440"/>
                </a:lnTo>
                <a:cubicBezTo>
                  <a:pt x="2895881" y="1615440"/>
                  <a:pt x="2844831" y="1616001"/>
                  <a:pt x="2987040" y="1600200"/>
                </a:cubicBezTo>
                <a:lnTo>
                  <a:pt x="3550920" y="1569720"/>
                </a:lnTo>
                <a:lnTo>
                  <a:pt x="3947160" y="1417320"/>
                </a:lnTo>
                <a:lnTo>
                  <a:pt x="4251960" y="1402080"/>
                </a:lnTo>
                <a:lnTo>
                  <a:pt x="4480560" y="1356360"/>
                </a:lnTo>
                <a:lnTo>
                  <a:pt x="4495800" y="1280160"/>
                </a:lnTo>
                <a:lnTo>
                  <a:pt x="4602480" y="1432560"/>
                </a:lnTo>
                <a:lnTo>
                  <a:pt x="4754880" y="1234440"/>
                </a:lnTo>
                <a:lnTo>
                  <a:pt x="4800600" y="1341120"/>
                </a:lnTo>
                <a:lnTo>
                  <a:pt x="5120640" y="1325880"/>
                </a:lnTo>
                <a:lnTo>
                  <a:pt x="5486400" y="1280160"/>
                </a:lnTo>
                <a:lnTo>
                  <a:pt x="5943600" y="1203960"/>
                </a:lnTo>
                <a:lnTo>
                  <a:pt x="6355080" y="1036320"/>
                </a:lnTo>
                <a:lnTo>
                  <a:pt x="6812280" y="1066800"/>
                </a:lnTo>
                <a:lnTo>
                  <a:pt x="7056120" y="1005840"/>
                </a:lnTo>
                <a:lnTo>
                  <a:pt x="11612880" y="807720"/>
                </a:lnTo>
                <a:lnTo>
                  <a:pt x="12009120" y="838200"/>
                </a:lnTo>
                <a:lnTo>
                  <a:pt x="12451080" y="533400"/>
                </a:lnTo>
                <a:lnTo>
                  <a:pt x="12466320" y="441960"/>
                </a:lnTo>
                <a:lnTo>
                  <a:pt x="12755880" y="457200"/>
                </a:lnTo>
                <a:lnTo>
                  <a:pt x="13152120" y="277091"/>
                </a:lnTo>
                <a:close/>
              </a:path>
            </a:pathLst>
          </a:custGeom>
          <a:solidFill>
            <a:schemeClr val="accent1"/>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568440" y="4831080"/>
            <a:ext cx="5105400" cy="1828800"/>
          </a:xfrm>
          <a:prstGeom prst="rect">
            <a:avLst/>
          </a:prstGeom>
          <a:noFill/>
          <a:ln cap="sq">
            <a:noFill/>
          </a:ln>
        </p:spPr>
        <p:txBody>
          <a:bodyPr vert="horz" wrap="square" lIns="0" tIns="0" rIns="0" bIns="0" rtlCol="0" anchor="t"/>
          <a:lstStyle/>
          <a:p>
            <a:pPr algn="r">
              <a:lnSpc>
                <a:spcPct val="120000"/>
              </a:lnSpc>
            </a:pPr>
            <a:r>
              <a:rPr kumimoji="1" lang="en-US" altLang="zh-CN" sz="11500">
                <a:ln w="12700">
                  <a:solidFill>
                    <a:srgbClr val="000000">
                      <a:alpha val="100000"/>
                    </a:srgbClr>
                  </a:solidFill>
                </a:ln>
                <a:noFill/>
                <a:latin typeface="YouSheBiaoTiHei"/>
                <a:ea typeface="YouSheBiaoTiHei"/>
                <a:cs typeface="YouSheBiaoTiHei"/>
              </a:rPr>
              <a:t>202X</a:t>
            </a:r>
            <a:endParaRPr kumimoji="1" lang="zh-CN" altLang="en-US"/>
          </a:p>
        </p:txBody>
      </p:sp>
      <p:sp>
        <p:nvSpPr>
          <p:cNvPr id="16" name="标题 1"/>
          <p:cNvSpPr txBox="1"/>
          <p:nvPr/>
        </p:nvSpPr>
        <p:spPr>
          <a:xfrm>
            <a:off x="346557" y="2653518"/>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8100000">
            <a:off x="410311" y="2766376"/>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20817191">
            <a:off x="5386471" y="618306"/>
            <a:ext cx="7940233" cy="5023413"/>
          </a:xfrm>
          <a:prstGeom prst="arc">
            <a:avLst>
              <a:gd name="adj1" fmla="val 10153100"/>
              <a:gd name="adj2" fmla="val 13078768"/>
            </a:avLst>
          </a:prstGeom>
          <a:noFill/>
          <a:ln w="28575" cap="sq">
            <a:solidFill>
              <a:schemeClr val="tx1"/>
            </a:solid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rot="20848841">
            <a:off x="4213183" y="1511661"/>
            <a:ext cx="7940233" cy="4414752"/>
          </a:xfrm>
          <a:prstGeom prst="arc">
            <a:avLst>
              <a:gd name="adj1" fmla="val 20586834"/>
              <a:gd name="adj2" fmla="val 2180317"/>
            </a:avLst>
          </a:prstGeom>
          <a:noFill/>
          <a:ln w="28575" cap="sq">
            <a:solidFill>
              <a:schemeClr val="bg1">
                <a:alpha val="100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rot="2700000">
            <a:off x="6449319" y="156564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1" name="标题 1"/>
          <p:cNvSpPr txBox="1"/>
          <p:nvPr/>
        </p:nvSpPr>
        <p:spPr>
          <a:xfrm rot="13948076">
            <a:off x="10699370" y="4831697"/>
            <a:ext cx="194157" cy="302824"/>
          </a:xfrm>
          <a:custGeom>
            <a:avLst/>
            <a:gdLst>
              <a:gd name="connsiteX0" fmla="*/ 99773 w 194157"/>
              <a:gd name="connsiteY0" fmla="*/ 0 h 302824"/>
              <a:gd name="connsiteX1" fmla="*/ 194157 w 194157"/>
              <a:gd name="connsiteY1" fmla="*/ 162732 h 302824"/>
              <a:gd name="connsiteX2" fmla="*/ 107515 w 194157"/>
              <a:gd name="connsiteY2" fmla="*/ 162732 h 302824"/>
              <a:gd name="connsiteX3" fmla="*/ 188769 w 194157"/>
              <a:gd name="connsiteY3" fmla="*/ 302824 h 302824"/>
              <a:gd name="connsiteX4" fmla="*/ 0 w 194157"/>
              <a:gd name="connsiteY4" fmla="*/ 302824 h 302824"/>
              <a:gd name="connsiteX5" fmla="*/ 81253 w 194157"/>
              <a:gd name="connsiteY5" fmla="*/ 162732 h 302824"/>
              <a:gd name="connsiteX6" fmla="*/ 5388 w 194157"/>
              <a:gd name="connsiteY6" fmla="*/ 162732 h 302824"/>
            </a:gdLst>
            <a:ahLst/>
            <a:cxnLst/>
            <a:rect l="l" t="t" r="r" b="b"/>
            <a:pathLst>
              <a:path w="194157" h="302824">
                <a:moveTo>
                  <a:pt x="99773" y="0"/>
                </a:moveTo>
                <a:lnTo>
                  <a:pt x="194157" y="162732"/>
                </a:lnTo>
                <a:lnTo>
                  <a:pt x="107515" y="162732"/>
                </a:lnTo>
                <a:lnTo>
                  <a:pt x="188769" y="302824"/>
                </a:lnTo>
                <a:lnTo>
                  <a:pt x="0" y="302824"/>
                </a:lnTo>
                <a:lnTo>
                  <a:pt x="81253"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19405467">
            <a:off x="5758408" y="461110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7989345">
            <a:off x="11262427" y="1757410"/>
            <a:ext cx="194157" cy="302824"/>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flipH="1">
            <a:off x="9748667" y="4022870"/>
            <a:ext cx="758031" cy="756634"/>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flipH="1">
            <a:off x="10451606" y="3753244"/>
            <a:ext cx="440170" cy="439360"/>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6" name="标题 1"/>
          <p:cNvSpPr txBox="1"/>
          <p:nvPr/>
        </p:nvSpPr>
        <p:spPr>
          <a:xfrm flipH="1">
            <a:off x="6712982" y="2572519"/>
            <a:ext cx="324426" cy="323828"/>
          </a:xfrm>
          <a:custGeom>
            <a:avLst/>
            <a:gdLst>
              <a:gd name="connsiteX0" fmla="*/ 379697 w 758031"/>
              <a:gd name="connsiteY0" fmla="*/ 0 h 756634"/>
              <a:gd name="connsiteX1" fmla="*/ 379015 w 758031"/>
              <a:gd name="connsiteY1" fmla="*/ 6766 h 756634"/>
              <a:gd name="connsiteX2" fmla="*/ 378333 w 758031"/>
              <a:gd name="connsiteY2" fmla="*/ 1 h 756634"/>
              <a:gd name="connsiteX3" fmla="*/ 378333 w 758031"/>
              <a:gd name="connsiteY3" fmla="*/ 13531 h 756634"/>
              <a:gd name="connsiteX4" fmla="*/ 374828 w 758031"/>
              <a:gd name="connsiteY4" fmla="*/ 48301 h 756634"/>
              <a:gd name="connsiteX5" fmla="*/ 48300 w 758031"/>
              <a:gd name="connsiteY5" fmla="*/ 374829 h 756634"/>
              <a:gd name="connsiteX6" fmla="*/ 27399 w 758031"/>
              <a:gd name="connsiteY6" fmla="*/ 376936 h 756634"/>
              <a:gd name="connsiteX7" fmla="*/ 1 w 758031"/>
              <a:gd name="connsiteY7" fmla="*/ 376936 h 756634"/>
              <a:gd name="connsiteX8" fmla="*/ 13700 w 758031"/>
              <a:gd name="connsiteY8" fmla="*/ 378317 h 756634"/>
              <a:gd name="connsiteX9" fmla="*/ 0 w 758031"/>
              <a:gd name="connsiteY9" fmla="*/ 379698 h 756634"/>
              <a:gd name="connsiteX10" fmla="*/ 27400 w 758031"/>
              <a:gd name="connsiteY10" fmla="*/ 379698 h 756634"/>
              <a:gd name="connsiteX11" fmla="*/ 48301 w 758031"/>
              <a:gd name="connsiteY11" fmla="*/ 381805 h 756634"/>
              <a:gd name="connsiteX12" fmla="*/ 374829 w 758031"/>
              <a:gd name="connsiteY12" fmla="*/ 708333 h 756634"/>
              <a:gd name="connsiteX13" fmla="*/ 378334 w 758031"/>
              <a:gd name="connsiteY13" fmla="*/ 743103 h 756634"/>
              <a:gd name="connsiteX14" fmla="*/ 378334 w 758031"/>
              <a:gd name="connsiteY14" fmla="*/ 756633 h 756634"/>
              <a:gd name="connsiteX15" fmla="*/ 379016 w 758031"/>
              <a:gd name="connsiteY15" fmla="*/ 749868 h 756634"/>
              <a:gd name="connsiteX16" fmla="*/ 379698 w 758031"/>
              <a:gd name="connsiteY16" fmla="*/ 756634 h 756634"/>
              <a:gd name="connsiteX17" fmla="*/ 379698 w 758031"/>
              <a:gd name="connsiteY17" fmla="*/ 743102 h 756634"/>
              <a:gd name="connsiteX18" fmla="*/ 383203 w 758031"/>
              <a:gd name="connsiteY18" fmla="*/ 708333 h 756634"/>
              <a:gd name="connsiteX19" fmla="*/ 709731 w 758031"/>
              <a:gd name="connsiteY19" fmla="*/ 381805 h 756634"/>
              <a:gd name="connsiteX20" fmla="*/ 730632 w 758031"/>
              <a:gd name="connsiteY20" fmla="*/ 379698 h 756634"/>
              <a:gd name="connsiteX21" fmla="*/ 758030 w 758031"/>
              <a:gd name="connsiteY21" fmla="*/ 379698 h 756634"/>
              <a:gd name="connsiteX22" fmla="*/ 744331 w 758031"/>
              <a:gd name="connsiteY22" fmla="*/ 378317 h 756634"/>
              <a:gd name="connsiteX23" fmla="*/ 758031 w 758031"/>
              <a:gd name="connsiteY23" fmla="*/ 376936 h 756634"/>
              <a:gd name="connsiteX24" fmla="*/ 730631 w 758031"/>
              <a:gd name="connsiteY24" fmla="*/ 376936 h 756634"/>
              <a:gd name="connsiteX25" fmla="*/ 709730 w 758031"/>
              <a:gd name="connsiteY25" fmla="*/ 374829 h 756634"/>
              <a:gd name="connsiteX26" fmla="*/ 383202 w 758031"/>
              <a:gd name="connsiteY26" fmla="*/ 48301 h 756634"/>
              <a:gd name="connsiteX27" fmla="*/ 379697 w 758031"/>
              <a:gd name="connsiteY27" fmla="*/ 13531 h 756634"/>
            </a:gdLst>
            <a:ahLst/>
            <a:cxnLst/>
            <a:rect l="l" t="t" r="r" b="b"/>
            <a:pathLst>
              <a:path w="758031" h="756634">
                <a:moveTo>
                  <a:pt x="379697" y="0"/>
                </a:moveTo>
                <a:lnTo>
                  <a:pt x="379015" y="6766"/>
                </a:lnTo>
                <a:lnTo>
                  <a:pt x="378333" y="1"/>
                </a:lnTo>
                <a:lnTo>
                  <a:pt x="378333" y="13531"/>
                </a:lnTo>
                <a:lnTo>
                  <a:pt x="374828" y="48301"/>
                </a:lnTo>
                <a:cubicBezTo>
                  <a:pt x="341290" y="212199"/>
                  <a:pt x="212198" y="341290"/>
                  <a:pt x="48300" y="374829"/>
                </a:cubicBezTo>
                <a:lnTo>
                  <a:pt x="27399" y="376936"/>
                </a:lnTo>
                <a:lnTo>
                  <a:pt x="1" y="376936"/>
                </a:lnTo>
                <a:lnTo>
                  <a:pt x="13700" y="378317"/>
                </a:lnTo>
                <a:lnTo>
                  <a:pt x="0" y="379698"/>
                </a:lnTo>
                <a:lnTo>
                  <a:pt x="27400" y="379698"/>
                </a:lnTo>
                <a:lnTo>
                  <a:pt x="48301" y="381805"/>
                </a:lnTo>
                <a:cubicBezTo>
                  <a:pt x="212199" y="415344"/>
                  <a:pt x="341291" y="544435"/>
                  <a:pt x="374829" y="708333"/>
                </a:cubicBezTo>
                <a:lnTo>
                  <a:pt x="378334" y="743103"/>
                </a:lnTo>
                <a:lnTo>
                  <a:pt x="378334" y="756633"/>
                </a:lnTo>
                <a:lnTo>
                  <a:pt x="379016" y="749868"/>
                </a:lnTo>
                <a:lnTo>
                  <a:pt x="379698" y="756634"/>
                </a:lnTo>
                <a:lnTo>
                  <a:pt x="379698" y="743102"/>
                </a:lnTo>
                <a:lnTo>
                  <a:pt x="383203" y="708333"/>
                </a:lnTo>
                <a:cubicBezTo>
                  <a:pt x="416741" y="544435"/>
                  <a:pt x="545833" y="415343"/>
                  <a:pt x="709731" y="381805"/>
                </a:cubicBezTo>
                <a:lnTo>
                  <a:pt x="730632" y="379698"/>
                </a:lnTo>
                <a:lnTo>
                  <a:pt x="758030" y="379698"/>
                </a:lnTo>
                <a:lnTo>
                  <a:pt x="744331" y="378317"/>
                </a:lnTo>
                <a:lnTo>
                  <a:pt x="758031" y="376936"/>
                </a:lnTo>
                <a:lnTo>
                  <a:pt x="730631" y="376936"/>
                </a:lnTo>
                <a:lnTo>
                  <a:pt x="709730" y="374829"/>
                </a:lnTo>
                <a:cubicBezTo>
                  <a:pt x="545832" y="341291"/>
                  <a:pt x="416740" y="212199"/>
                  <a:pt x="383202" y="48301"/>
                </a:cubicBezTo>
                <a:lnTo>
                  <a:pt x="379697" y="13531"/>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7" name="标题 1"/>
          <p:cNvSpPr txBox="1"/>
          <p:nvPr/>
        </p:nvSpPr>
        <p:spPr>
          <a:xfrm>
            <a:off x="14474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28" name="标题 1"/>
          <p:cNvSpPr txBox="1"/>
          <p:nvPr/>
        </p:nvSpPr>
        <p:spPr>
          <a:xfrm rot="5400000">
            <a:off x="129237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29" name="标题 1"/>
          <p:cNvSpPr txBox="1"/>
          <p:nvPr/>
        </p:nvSpPr>
        <p:spPr>
          <a:xfrm>
            <a:off x="153666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0" name="标题 1"/>
          <p:cNvSpPr txBox="1"/>
          <p:nvPr/>
        </p:nvSpPr>
        <p:spPr>
          <a:xfrm rot="5400000">
            <a:off x="268429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1" name="标题 1"/>
          <p:cNvSpPr txBox="1"/>
          <p:nvPr/>
        </p:nvSpPr>
        <p:spPr>
          <a:xfrm>
            <a:off x="291109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2" name="标题 1"/>
          <p:cNvSpPr txBox="1"/>
          <p:nvPr/>
        </p:nvSpPr>
        <p:spPr>
          <a:xfrm rot="5400000">
            <a:off x="405872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3" name="标题 1"/>
          <p:cNvSpPr txBox="1"/>
          <p:nvPr/>
        </p:nvSpPr>
        <p:spPr>
          <a:xfrm>
            <a:off x="4303017"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4" name="标题 1"/>
          <p:cNvSpPr txBox="1"/>
          <p:nvPr/>
        </p:nvSpPr>
        <p:spPr>
          <a:xfrm rot="5400000">
            <a:off x="5450647"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5" name="标题 1"/>
          <p:cNvSpPr txBox="1"/>
          <p:nvPr/>
        </p:nvSpPr>
        <p:spPr>
          <a:xfrm>
            <a:off x="567744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6" name="标题 1"/>
          <p:cNvSpPr txBox="1"/>
          <p:nvPr/>
        </p:nvSpPr>
        <p:spPr>
          <a:xfrm rot="5400000">
            <a:off x="682507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7" name="标题 1"/>
          <p:cNvSpPr txBox="1"/>
          <p:nvPr/>
        </p:nvSpPr>
        <p:spPr>
          <a:xfrm>
            <a:off x="706936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38" name="标题 1"/>
          <p:cNvSpPr txBox="1"/>
          <p:nvPr/>
        </p:nvSpPr>
        <p:spPr>
          <a:xfrm rot="5400000">
            <a:off x="821699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39" name="标题 1"/>
          <p:cNvSpPr txBox="1"/>
          <p:nvPr/>
        </p:nvSpPr>
        <p:spPr>
          <a:xfrm>
            <a:off x="844379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0" name="标题 1"/>
          <p:cNvSpPr txBox="1"/>
          <p:nvPr/>
        </p:nvSpPr>
        <p:spPr>
          <a:xfrm rot="5400000">
            <a:off x="959142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1" name="标题 1"/>
          <p:cNvSpPr txBox="1"/>
          <p:nvPr/>
        </p:nvSpPr>
        <p:spPr>
          <a:xfrm>
            <a:off x="9835716"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2" name="标题 1"/>
          <p:cNvSpPr txBox="1"/>
          <p:nvPr/>
        </p:nvSpPr>
        <p:spPr>
          <a:xfrm rot="5400000">
            <a:off x="10983346"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3" name="标题 1"/>
          <p:cNvSpPr txBox="1"/>
          <p:nvPr/>
        </p:nvSpPr>
        <p:spPr>
          <a:xfrm>
            <a:off x="11213104" y="6347364"/>
            <a:ext cx="1089693" cy="388716"/>
          </a:xfrm>
          <a:prstGeom prst="rect">
            <a:avLst/>
          </a:prstGeom>
          <a:noFill/>
          <a:ln>
            <a:noFill/>
          </a:ln>
        </p:spPr>
        <p:txBody>
          <a:bodyPr vert="horz" wrap="square" lIns="0" tIns="0" rIns="0" bIns="0" rtlCol="0" anchor="ctr"/>
          <a:lstStyle/>
          <a:p>
            <a:pPr algn="ctr">
              <a:lnSpc>
                <a:spcPct val="110000"/>
              </a:lnSpc>
            </a:pPr>
            <a:r>
              <a:rPr kumimoji="1" lang="en-US" altLang="zh-CN" sz="1400">
                <a:ln w="12700">
                  <a:noFill/>
                </a:ln>
                <a:solidFill>
                  <a:srgbClr val="FFFFFF">
                    <a:alpha val="100000"/>
                  </a:srgbClr>
                </a:solidFill>
                <a:latin typeface="YouSheBiaoTiHei"/>
                <a:ea typeface="YouSheBiaoTiHei"/>
                <a:cs typeface="YouSheBiaoTiHei"/>
              </a:rPr>
              <a:t>DESIGN</a:t>
            </a:r>
            <a:endParaRPr kumimoji="1" lang="zh-CN" altLang="en-US"/>
          </a:p>
        </p:txBody>
      </p:sp>
      <p:sp>
        <p:nvSpPr>
          <p:cNvPr id="44" name="标题 1"/>
          <p:cNvSpPr txBox="1"/>
          <p:nvPr/>
        </p:nvSpPr>
        <p:spPr>
          <a:xfrm rot="5400000">
            <a:off x="12360734" y="6406682"/>
            <a:ext cx="165100" cy="257506"/>
          </a:xfrm>
          <a:custGeom>
            <a:avLst/>
            <a:gdLst>
              <a:gd name="connsiteX0" fmla="*/ 99773 w 194157"/>
              <a:gd name="connsiteY0" fmla="*/ 0 h 302824"/>
              <a:gd name="connsiteX1" fmla="*/ 194157 w 194157"/>
              <a:gd name="connsiteY1" fmla="*/ 162732 h 302824"/>
              <a:gd name="connsiteX2" fmla="*/ 107516 w 194157"/>
              <a:gd name="connsiteY2" fmla="*/ 162732 h 302824"/>
              <a:gd name="connsiteX3" fmla="*/ 188769 w 194157"/>
              <a:gd name="connsiteY3" fmla="*/ 302824 h 302824"/>
              <a:gd name="connsiteX4" fmla="*/ 0 w 194157"/>
              <a:gd name="connsiteY4" fmla="*/ 302824 h 302824"/>
              <a:gd name="connsiteX5" fmla="*/ 81254 w 194157"/>
              <a:gd name="connsiteY5" fmla="*/ 162732 h 302824"/>
              <a:gd name="connsiteX6" fmla="*/ 5388 w 194157"/>
              <a:gd name="connsiteY6" fmla="*/ 162732 h 302824"/>
            </a:gdLst>
            <a:ahLst/>
            <a:cxnLst/>
            <a:rect l="l" t="t" r="r" b="b"/>
            <a:pathLst>
              <a:path w="194157" h="302824">
                <a:moveTo>
                  <a:pt x="99773" y="0"/>
                </a:moveTo>
                <a:lnTo>
                  <a:pt x="194157" y="162732"/>
                </a:lnTo>
                <a:lnTo>
                  <a:pt x="107516" y="162732"/>
                </a:lnTo>
                <a:lnTo>
                  <a:pt x="188769" y="302824"/>
                </a:lnTo>
                <a:lnTo>
                  <a:pt x="0" y="302824"/>
                </a:lnTo>
                <a:lnTo>
                  <a:pt x="81254" y="162732"/>
                </a:lnTo>
                <a:lnTo>
                  <a:pt x="5388" y="162732"/>
                </a:lnTo>
                <a:close/>
              </a:path>
            </a:pathLst>
          </a:custGeom>
          <a:noFill/>
          <a:ln w="1270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45" name="标题 1"/>
          <p:cNvSpPr txBox="1"/>
          <p:nvPr/>
        </p:nvSpPr>
        <p:spPr>
          <a:xfrm>
            <a:off x="1093453" y="2621279"/>
            <a:ext cx="1287813" cy="685801"/>
          </a:xfrm>
          <a:prstGeom prst="rect">
            <a:avLst/>
          </a:prstGeom>
          <a:noFill/>
          <a:ln>
            <a:noFill/>
          </a:ln>
        </p:spPr>
        <p:txBody>
          <a:bodyPr vert="horz" wrap="square" lIns="0" tIns="0" rIns="0" bIns="0" rtlCol="0" anchor="b"/>
          <a:lstStyle/>
          <a:p>
            <a:pPr algn="l">
              <a:lnSpc>
                <a:spcPct val="110000"/>
              </a:lnSpc>
            </a:pPr>
            <a:r>
              <a:rPr kumimoji="1" lang="en-US" altLang="zh-CN" sz="3600">
                <a:ln w="12700">
                  <a:noFill/>
                </a:ln>
                <a:solidFill>
                  <a:srgbClr val="000000">
                    <a:alpha val="100000"/>
                  </a:srgbClr>
                </a:solidFill>
                <a:latin typeface="YouSheBiaoTiHei"/>
                <a:ea typeface="YouSheBiaoTiHei"/>
                <a:cs typeface="YouSheBiaoTiHei"/>
              </a:rPr>
              <a:t>Part</a:t>
            </a:r>
            <a:endParaRPr kumimoji="1" lang="zh-CN" altLang="en-US"/>
          </a:p>
        </p:txBody>
      </p:sp>
      <p:sp>
        <p:nvSpPr>
          <p:cNvPr id="46" name="标题 1"/>
          <p:cNvSpPr txBox="1"/>
          <p:nvPr/>
        </p:nvSpPr>
        <p:spPr>
          <a:xfrm>
            <a:off x="2293587" y="541020"/>
            <a:ext cx="3086133" cy="3192779"/>
          </a:xfrm>
          <a:prstGeom prst="rect">
            <a:avLst/>
          </a:prstGeom>
          <a:noFill/>
          <a:ln>
            <a:noFill/>
          </a:ln>
        </p:spPr>
        <p:txBody>
          <a:bodyPr vert="horz" wrap="square" lIns="0" tIns="0" rIns="0" bIns="0" rtlCol="0" anchor="b"/>
          <a:lstStyle/>
          <a:p>
            <a:pPr algn="l">
              <a:lnSpc>
                <a:spcPct val="130000"/>
              </a:lnSpc>
            </a:pPr>
            <a:r>
              <a:rPr kumimoji="1" lang="en-US" altLang="zh-CN" sz="13800" dirty="0">
                <a:ln w="12700">
                  <a:noFill/>
                </a:ln>
                <a:solidFill>
                  <a:srgbClr val="000000">
                    <a:alpha val="100000"/>
                  </a:srgbClr>
                </a:solidFill>
                <a:latin typeface="YouSheBiaoTiHei"/>
                <a:ea typeface="YouSheBiaoTiHei"/>
                <a:cs typeface="YouSheBiaoTiHei"/>
              </a:rPr>
              <a:t>03</a:t>
            </a:r>
            <a:endParaRPr kumimoji="1" lang="zh-CN" altLang="en-US" dirty="0"/>
          </a:p>
        </p:txBody>
      </p:sp>
      <p:sp>
        <p:nvSpPr>
          <p:cNvPr id="47" name="标题 1"/>
          <p:cNvSpPr txBox="1"/>
          <p:nvPr/>
        </p:nvSpPr>
        <p:spPr>
          <a:xfrm>
            <a:off x="556226" y="3414532"/>
            <a:ext cx="4686333" cy="1812788"/>
          </a:xfrm>
          <a:prstGeom prst="rect">
            <a:avLst/>
          </a:prstGeom>
          <a:noFill/>
          <a:ln>
            <a:noFill/>
          </a:ln>
        </p:spPr>
        <p:txBody>
          <a:bodyPr vert="horz" wrap="square" lIns="0" tIns="0" rIns="0" bIns="0" rtlCol="0" anchor="t"/>
          <a:lstStyle/>
          <a:p>
            <a:pPr algn="l">
              <a:lnSpc>
                <a:spcPct val="130000"/>
              </a:lnSpc>
            </a:pPr>
            <a:r>
              <a:rPr kumimoji="1" lang="en-US" altLang="zh-CN" sz="3115" dirty="0">
                <a:ln w="12700">
                  <a:noFill/>
                </a:ln>
                <a:solidFill>
                  <a:srgbClr val="000000">
                    <a:alpha val="100000"/>
                  </a:srgbClr>
                </a:solidFill>
                <a:latin typeface="YouSheBiaoTiHei"/>
                <a:ea typeface="YouSheBiaoTiHei"/>
                <a:cs typeface="YouSheBiaoTiHei"/>
              </a:rPr>
              <a:t>Culinary Regions Breakdown</a:t>
            </a:r>
            <a:endParaRPr kumimoji="1" lang="zh-CN" altLang="en-US" dirty="0"/>
          </a:p>
        </p:txBody>
      </p:sp>
      <p:sp>
        <p:nvSpPr>
          <p:cNvPr id="48" name="标题 1"/>
          <p:cNvSpPr txBox="1"/>
          <p:nvPr/>
        </p:nvSpPr>
        <p:spPr>
          <a:xfrm>
            <a:off x="346557" y="521900"/>
            <a:ext cx="608400" cy="608400"/>
          </a:xfrm>
          <a:prstGeom prst="ellipse">
            <a:avLst/>
          </a:prstGeom>
          <a:solidFill>
            <a:schemeClr val="tx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9" name="标题 1"/>
          <p:cNvSpPr txBox="1"/>
          <p:nvPr/>
        </p:nvSpPr>
        <p:spPr>
          <a:xfrm rot="18900000">
            <a:off x="410311" y="627138"/>
            <a:ext cx="480893" cy="406624"/>
          </a:xfrm>
          <a:custGeom>
            <a:avLst/>
            <a:gdLst>
              <a:gd name="connsiteX0" fmla="*/ 40411 w 480893"/>
              <a:gd name="connsiteY0" fmla="*/ 281531 h 406624"/>
              <a:gd name="connsiteX1" fmla="*/ 0 w 480893"/>
              <a:gd name="connsiteY1" fmla="*/ 241119 h 406624"/>
              <a:gd name="connsiteX2" fmla="*/ 200709 w 480893"/>
              <a:gd name="connsiteY2" fmla="*/ 40411 h 406624"/>
              <a:gd name="connsiteX3" fmla="*/ 203647 w 480893"/>
              <a:gd name="connsiteY3" fmla="*/ 37473 h 406624"/>
              <a:gd name="connsiteX4" fmla="*/ 241120 w 480893"/>
              <a:gd name="connsiteY4" fmla="*/ 0 h 406624"/>
              <a:gd name="connsiteX5" fmla="*/ 480893 w 480893"/>
              <a:gd name="connsiteY5" fmla="*/ 239772 h 406624"/>
              <a:gd name="connsiteX6" fmla="*/ 440482 w 480893"/>
              <a:gd name="connsiteY6" fmla="*/ 280184 h 406624"/>
              <a:gd name="connsiteX7" fmla="*/ 272390 w 480893"/>
              <a:gd name="connsiteY7" fmla="*/ 112092 h 406624"/>
              <a:gd name="connsiteX8" fmla="*/ 272390 w 480893"/>
              <a:gd name="connsiteY8" fmla="*/ 406624 h 406624"/>
              <a:gd name="connsiteX9" fmla="*/ 215240 w 480893"/>
              <a:gd name="connsiteY9" fmla="*/ 406624 h 406624"/>
              <a:gd name="connsiteX10" fmla="*/ 215240 w 480893"/>
              <a:gd name="connsiteY10" fmla="*/ 106702 h 406624"/>
            </a:gdLst>
            <a:ahLst/>
            <a:cxnLst/>
            <a:rect l="l" t="t" r="r" b="b"/>
            <a:pathLst>
              <a:path w="480893" h="406624">
                <a:moveTo>
                  <a:pt x="40411" y="281531"/>
                </a:moveTo>
                <a:lnTo>
                  <a:pt x="0" y="241119"/>
                </a:lnTo>
                <a:lnTo>
                  <a:pt x="200709" y="40411"/>
                </a:lnTo>
                <a:lnTo>
                  <a:pt x="203647" y="37473"/>
                </a:lnTo>
                <a:lnTo>
                  <a:pt x="241120" y="0"/>
                </a:lnTo>
                <a:lnTo>
                  <a:pt x="480893" y="239772"/>
                </a:lnTo>
                <a:lnTo>
                  <a:pt x="440482" y="280184"/>
                </a:lnTo>
                <a:lnTo>
                  <a:pt x="272390" y="112092"/>
                </a:lnTo>
                <a:lnTo>
                  <a:pt x="272390" y="406624"/>
                </a:lnTo>
                <a:lnTo>
                  <a:pt x="215240" y="406624"/>
                </a:lnTo>
                <a:lnTo>
                  <a:pt x="215240" y="106702"/>
                </a:ln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52" name="图片 51" descr="615a0920e5502105153c38c1098e8c9a">
            <a:extLst>
              <a:ext uri="{FF2B5EF4-FFF2-40B4-BE49-F238E27FC236}">
                <a16:creationId xmlns:a16="http://schemas.microsoft.com/office/drawing/2014/main" id="{DD283584-8FC4-6545-0C33-943BB2F2679F}"/>
              </a:ext>
            </a:extLst>
          </p:cNvPr>
          <p:cNvPicPr>
            <a:picLocks noChangeAspect="1"/>
          </p:cNvPicPr>
          <p:nvPr/>
        </p:nvPicPr>
        <p:blipFill>
          <a:blip r:embed="rId2" cstate="email">
            <a:extLst>
              <a:ext uri="{28A0092B-C50C-407E-A947-70E740481C1C}">
                <a14:useLocalDpi xmlns:a14="http://schemas.microsoft.com/office/drawing/2010/main"/>
              </a:ext>
            </a:extLst>
          </a:blip>
          <a:srcRect t="6335" b="5700"/>
          <a:stretch>
            <a:fillRect/>
          </a:stretch>
        </p:blipFill>
        <p:spPr>
          <a:xfrm>
            <a:off x="6432166" y="983703"/>
            <a:ext cx="4965087" cy="4367826"/>
          </a:xfrm>
          <a:prstGeom prst="rect">
            <a:avLst/>
          </a:prstGeom>
        </p:spPr>
      </p:pic>
      <p:pic>
        <p:nvPicPr>
          <p:cNvPr id="53" name="图片 52">
            <a:extLst>
              <a:ext uri="{FF2B5EF4-FFF2-40B4-BE49-F238E27FC236}">
                <a16:creationId xmlns:a16="http://schemas.microsoft.com/office/drawing/2014/main" id="{1BEDA413-0E08-ACD3-088F-A41561B5A754}"/>
              </a:ext>
            </a:extLst>
          </p:cNvPr>
          <p:cNvPicPr>
            <a:picLocks noChangeAspect="1"/>
          </p:cNvPicPr>
          <p:nvPr/>
        </p:nvPicPr>
        <p:blipFill>
          <a:blip r:embed="rId3">
            <a:extLst>
              <a:ext uri="{28A0092B-C50C-407E-A947-70E740481C1C}">
                <a14:useLocalDpi xmlns:a14="http://schemas.microsoft.com/office/drawing/2010/main" val="0"/>
              </a:ext>
            </a:extLst>
          </a:blip>
          <a:srcRect r="43723"/>
          <a:stretch/>
        </p:blipFill>
        <p:spPr>
          <a:xfrm>
            <a:off x="764515" y="1255359"/>
            <a:ext cx="3458394" cy="7457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D2DABB7-5D05-9766-E36A-9244DBDA7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153" y="170611"/>
            <a:ext cx="9252319" cy="6516778"/>
          </a:xfrm>
          <a:prstGeom prst="rect">
            <a:avLst/>
          </a:prstGeom>
          <a:ln>
            <a:noFill/>
          </a:ln>
          <a:effectLst>
            <a:outerShdw blurRad="292100" dist="139700" dir="2700000" algn="tl" rotWithShape="0">
              <a:srgbClr val="333333">
                <a:alpha val="65000"/>
              </a:srgbClr>
            </a:outerShdw>
          </a:effectLst>
        </p:spPr>
      </p:pic>
      <p:sp>
        <p:nvSpPr>
          <p:cNvPr id="6" name="矩形 5">
            <a:extLst>
              <a:ext uri="{FF2B5EF4-FFF2-40B4-BE49-F238E27FC236}">
                <a16:creationId xmlns:a16="http://schemas.microsoft.com/office/drawing/2014/main" id="{F638BFBA-135C-6810-6F76-D52C1CD59E6F}"/>
              </a:ext>
            </a:extLst>
          </p:cNvPr>
          <p:cNvSpPr/>
          <p:nvPr/>
        </p:nvSpPr>
        <p:spPr>
          <a:xfrm>
            <a:off x="5328322" y="4533488"/>
            <a:ext cx="1165704" cy="523220"/>
          </a:xfrm>
          <a:prstGeom prst="rect">
            <a:avLst/>
          </a:prstGeom>
          <a:noFill/>
        </p:spPr>
        <p:txBody>
          <a:bodyPr wrap="none" lIns="91440" tIns="45720" rIns="91440" bIns="45720">
            <a:spAutoFit/>
          </a:bodyPr>
          <a:lstStyle/>
          <a:p>
            <a:pPr algn="ctr"/>
            <a:r>
              <a:rPr lang="en-US" altLang="zh-CN" sz="2800" b="1" cap="none" spc="0" dirty="0">
                <a:ln w="6600">
                  <a:solidFill>
                    <a:schemeClr val="accent2"/>
                  </a:solidFill>
                  <a:prstDash val="solid"/>
                </a:ln>
                <a:solidFill>
                  <a:srgbClr val="FFFFFF"/>
                </a:solidFill>
                <a:effectLst>
                  <a:outerShdw dist="38100" dir="2700000" algn="tl" rotWithShape="0">
                    <a:schemeClr val="accent2"/>
                  </a:outerShdw>
                </a:effectLst>
                <a:latin typeface="Tempus Sans ITC" panose="04020404030D07020202" pitchFamily="82" charset="0"/>
                <a:cs typeface="Times New Roman" panose="02020603050405020304" pitchFamily="18" charset="0"/>
              </a:rPr>
              <a:t>Chuan</a:t>
            </a:r>
            <a:endParaRPr lang="zh-CN" altLang="en-US" sz="2800" b="1" cap="none" spc="0" dirty="0">
              <a:ln w="6600">
                <a:solidFill>
                  <a:schemeClr val="accent2"/>
                </a:solidFill>
                <a:prstDash val="solid"/>
              </a:ln>
              <a:solidFill>
                <a:srgbClr val="FFFFFF"/>
              </a:solidFill>
              <a:effectLst>
                <a:outerShdw dist="38100" dir="2700000" algn="tl" rotWithShape="0">
                  <a:schemeClr val="accent2"/>
                </a:outerShdw>
              </a:effectLst>
              <a:latin typeface="Tempus Sans ITC" panose="04020404030D07020202" pitchFamily="82" charset="0"/>
              <a:cs typeface="Times New Roman" panose="02020603050405020304" pitchFamily="18" charset="0"/>
            </a:endParaRPr>
          </a:p>
        </p:txBody>
      </p:sp>
      <p:sp>
        <p:nvSpPr>
          <p:cNvPr id="7" name="矩形 6">
            <a:extLst>
              <a:ext uri="{FF2B5EF4-FFF2-40B4-BE49-F238E27FC236}">
                <a16:creationId xmlns:a16="http://schemas.microsoft.com/office/drawing/2014/main" id="{AE4C2F47-57B4-8AD2-8C0B-C92481E06BFF}"/>
              </a:ext>
            </a:extLst>
          </p:cNvPr>
          <p:cNvSpPr/>
          <p:nvPr/>
        </p:nvSpPr>
        <p:spPr>
          <a:xfrm>
            <a:off x="6562825" y="4933598"/>
            <a:ext cx="1148071" cy="523220"/>
          </a:xfrm>
          <a:prstGeom prst="rect">
            <a:avLst/>
          </a:prstGeom>
          <a:noFill/>
        </p:spPr>
        <p:txBody>
          <a:bodyPr wrap="none" lIns="91440" tIns="45720" rIns="91440" bIns="45720">
            <a:spAutoFit/>
          </a:bodyPr>
          <a:lstStyle/>
          <a:p>
            <a:pPr algn="ctr"/>
            <a:r>
              <a:rPr lang="en-US" altLang="zh-CN"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Xiang</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矩形 7">
            <a:extLst>
              <a:ext uri="{FF2B5EF4-FFF2-40B4-BE49-F238E27FC236}">
                <a16:creationId xmlns:a16="http://schemas.microsoft.com/office/drawing/2014/main" id="{414DB717-CD0C-DC59-AB78-B0BE05DB9A21}"/>
              </a:ext>
            </a:extLst>
          </p:cNvPr>
          <p:cNvSpPr/>
          <p:nvPr/>
        </p:nvSpPr>
        <p:spPr>
          <a:xfrm>
            <a:off x="7084015" y="5554893"/>
            <a:ext cx="811441" cy="523220"/>
          </a:xfrm>
          <a:prstGeom prst="rect">
            <a:avLst/>
          </a:prstGeom>
          <a:noFill/>
        </p:spPr>
        <p:txBody>
          <a:bodyPr wrap="none" lIns="91440" tIns="45720" rIns="91440" bIns="45720">
            <a:spAutoFit/>
          </a:bodyPr>
          <a:lstStyle/>
          <a:p>
            <a:pPr algn="ctr"/>
            <a:r>
              <a:rPr lang="en-US" altLang="zh-CN"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Yue</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矩形 8">
            <a:extLst>
              <a:ext uri="{FF2B5EF4-FFF2-40B4-BE49-F238E27FC236}">
                <a16:creationId xmlns:a16="http://schemas.microsoft.com/office/drawing/2014/main" id="{F56654C9-CD58-B57B-0533-56CB54637008}"/>
              </a:ext>
            </a:extLst>
          </p:cNvPr>
          <p:cNvSpPr/>
          <p:nvPr/>
        </p:nvSpPr>
        <p:spPr>
          <a:xfrm>
            <a:off x="7668469" y="5151913"/>
            <a:ext cx="840294" cy="523220"/>
          </a:xfrm>
          <a:prstGeom prst="rect">
            <a:avLst/>
          </a:prstGeom>
          <a:noFill/>
        </p:spPr>
        <p:txBody>
          <a:bodyPr wrap="none" lIns="91440" tIns="45720" rIns="91440" bIns="45720">
            <a:spAutoFit/>
          </a:bodyPr>
          <a:lstStyle/>
          <a:p>
            <a:pPr algn="ctr"/>
            <a:r>
              <a:rPr lang="en-US" altLang="zh-CN" sz="2800" b="1" cap="none" spc="50" dirty="0">
                <a:ln w="9525" cmpd="sng">
                  <a:solidFill>
                    <a:schemeClr val="accent1"/>
                  </a:solidFill>
                  <a:prstDash val="solid"/>
                </a:ln>
                <a:solidFill>
                  <a:schemeClr val="accent2">
                    <a:lumMod val="40000"/>
                    <a:lumOff val="60000"/>
                  </a:schemeClr>
                </a:solidFill>
                <a:effectLst>
                  <a:glow rad="38100">
                    <a:schemeClr val="accent1">
                      <a:alpha val="40000"/>
                    </a:schemeClr>
                  </a:glow>
                </a:effectLst>
              </a:rPr>
              <a:t>Min</a:t>
            </a:r>
            <a:endParaRPr lang="zh-CN" altLang="en-US" sz="2800" b="1" cap="none" spc="50" dirty="0">
              <a:ln w="9525" cmpd="sng">
                <a:solidFill>
                  <a:schemeClr val="accent1"/>
                </a:solidFill>
                <a:prstDash val="solid"/>
              </a:ln>
              <a:solidFill>
                <a:schemeClr val="accent2">
                  <a:lumMod val="40000"/>
                  <a:lumOff val="60000"/>
                </a:schemeClr>
              </a:solidFill>
              <a:effectLst>
                <a:glow rad="38100">
                  <a:schemeClr val="accent1">
                    <a:alpha val="40000"/>
                  </a:schemeClr>
                </a:glow>
              </a:effectLst>
            </a:endParaRPr>
          </a:p>
        </p:txBody>
      </p:sp>
      <p:sp>
        <p:nvSpPr>
          <p:cNvPr id="10" name="矩形 9">
            <a:extLst>
              <a:ext uri="{FF2B5EF4-FFF2-40B4-BE49-F238E27FC236}">
                <a16:creationId xmlns:a16="http://schemas.microsoft.com/office/drawing/2014/main" id="{1CA9CF48-FC5C-C9A7-6175-7C3228D07BB3}"/>
              </a:ext>
            </a:extLst>
          </p:cNvPr>
          <p:cNvSpPr/>
          <p:nvPr/>
        </p:nvSpPr>
        <p:spPr>
          <a:xfrm>
            <a:off x="8014389" y="4671988"/>
            <a:ext cx="813043" cy="523220"/>
          </a:xfrm>
          <a:prstGeom prst="rect">
            <a:avLst/>
          </a:prstGeom>
          <a:noFill/>
        </p:spPr>
        <p:txBody>
          <a:bodyPr wrap="none" lIns="91440" tIns="45720" rIns="91440" bIns="45720">
            <a:spAutoFit/>
          </a:bodyPr>
          <a:lstStyle/>
          <a:p>
            <a:pPr algn="ctr"/>
            <a:r>
              <a:rPr lang="en-US" altLang="zh-CN" sz="2800" b="1" cap="none" spc="50" dirty="0">
                <a:ln w="9525" cmpd="sng">
                  <a:solidFill>
                    <a:schemeClr val="accent1"/>
                  </a:solidFill>
                  <a:prstDash val="solid"/>
                </a:ln>
                <a:solidFill>
                  <a:schemeClr val="accent4"/>
                </a:solidFill>
                <a:effectLst>
                  <a:glow rad="38100">
                    <a:schemeClr val="accent1">
                      <a:alpha val="40000"/>
                    </a:schemeClr>
                  </a:glow>
                </a:effectLst>
              </a:rPr>
              <a:t>Zhe</a:t>
            </a:r>
            <a:endParaRPr lang="zh-CN" altLang="en-US" sz="2800" b="1" cap="none" spc="50" dirty="0">
              <a:ln w="9525" cmpd="sng">
                <a:solidFill>
                  <a:schemeClr val="accent1"/>
                </a:solidFill>
                <a:prstDash val="solid"/>
              </a:ln>
              <a:solidFill>
                <a:schemeClr val="accent4"/>
              </a:solidFill>
              <a:effectLst>
                <a:glow rad="38100">
                  <a:schemeClr val="accent1">
                    <a:alpha val="40000"/>
                  </a:schemeClr>
                </a:glow>
              </a:effectLst>
            </a:endParaRPr>
          </a:p>
        </p:txBody>
      </p:sp>
      <p:sp>
        <p:nvSpPr>
          <p:cNvPr id="11" name="矩形 10">
            <a:extLst>
              <a:ext uri="{FF2B5EF4-FFF2-40B4-BE49-F238E27FC236}">
                <a16:creationId xmlns:a16="http://schemas.microsoft.com/office/drawing/2014/main" id="{459F1129-05DF-7F23-4A47-3D5095A06083}"/>
              </a:ext>
            </a:extLst>
          </p:cNvPr>
          <p:cNvSpPr/>
          <p:nvPr/>
        </p:nvSpPr>
        <p:spPr>
          <a:xfrm>
            <a:off x="7478108" y="4269008"/>
            <a:ext cx="772968" cy="523220"/>
          </a:xfrm>
          <a:prstGeom prst="rect">
            <a:avLst/>
          </a:prstGeom>
          <a:noFill/>
        </p:spPr>
        <p:txBody>
          <a:bodyPr wrap="square" lIns="91440" tIns="45720" rIns="91440" bIns="45720">
            <a:spAutoFit/>
          </a:bodyPr>
          <a:lstStyle/>
          <a:p>
            <a:pPr algn="ctr"/>
            <a:r>
              <a:rPr lang="en-US" altLang="zh-CN"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Hui</a:t>
            </a:r>
            <a:endParaRPr lang="zh-CN" alt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2" name="矩形 11">
            <a:extLst>
              <a:ext uri="{FF2B5EF4-FFF2-40B4-BE49-F238E27FC236}">
                <a16:creationId xmlns:a16="http://schemas.microsoft.com/office/drawing/2014/main" id="{C11E1172-3B14-2E7A-D02E-FF5EC5EF3253}"/>
              </a:ext>
            </a:extLst>
          </p:cNvPr>
          <p:cNvSpPr/>
          <p:nvPr/>
        </p:nvSpPr>
        <p:spPr>
          <a:xfrm>
            <a:off x="8010182" y="4050693"/>
            <a:ext cx="603049" cy="523220"/>
          </a:xfrm>
          <a:prstGeom prst="rect">
            <a:avLst/>
          </a:prstGeom>
          <a:noFill/>
        </p:spPr>
        <p:txBody>
          <a:bodyPr wrap="none" lIns="91440" tIns="45720" rIns="91440" bIns="45720">
            <a:spAutoFit/>
          </a:bodyPr>
          <a:lstStyle/>
          <a:p>
            <a:pPr algn="ctr"/>
            <a:r>
              <a:rPr lang="en-US" altLang="zh-CN" sz="2800" b="1" cap="none" spc="50" dirty="0">
                <a:ln w="9525" cmpd="sng">
                  <a:solidFill>
                    <a:schemeClr val="accent1"/>
                  </a:solidFill>
                  <a:prstDash val="solid"/>
                </a:ln>
                <a:solidFill>
                  <a:schemeClr val="tx2">
                    <a:lumMod val="40000"/>
                    <a:lumOff val="60000"/>
                  </a:schemeClr>
                </a:solidFill>
                <a:effectLst>
                  <a:glow rad="38100">
                    <a:schemeClr val="accent1">
                      <a:alpha val="40000"/>
                    </a:schemeClr>
                  </a:glow>
                </a:effectLst>
              </a:rPr>
              <a:t>Su</a:t>
            </a:r>
            <a:endParaRPr lang="zh-CN" altLang="en-US" sz="2800" b="1" cap="none" spc="50" dirty="0">
              <a:ln w="9525" cmpd="sng">
                <a:solidFill>
                  <a:schemeClr val="accent1"/>
                </a:solidFill>
                <a:prstDash val="solid"/>
              </a:ln>
              <a:solidFill>
                <a:schemeClr val="tx2">
                  <a:lumMod val="40000"/>
                  <a:lumOff val="60000"/>
                </a:schemeClr>
              </a:solidFill>
              <a:effectLst>
                <a:glow rad="38100">
                  <a:schemeClr val="accent1">
                    <a:alpha val="40000"/>
                  </a:schemeClr>
                </a:glow>
              </a:effectLst>
            </a:endParaRPr>
          </a:p>
        </p:txBody>
      </p:sp>
      <p:sp>
        <p:nvSpPr>
          <p:cNvPr id="13" name="矩形 12">
            <a:extLst>
              <a:ext uri="{FF2B5EF4-FFF2-40B4-BE49-F238E27FC236}">
                <a16:creationId xmlns:a16="http://schemas.microsoft.com/office/drawing/2014/main" id="{682749C8-DE9D-0240-E8AA-12D6AEEFF022}"/>
              </a:ext>
            </a:extLst>
          </p:cNvPr>
          <p:cNvSpPr/>
          <p:nvPr/>
        </p:nvSpPr>
        <p:spPr>
          <a:xfrm>
            <a:off x="7785854" y="3398122"/>
            <a:ext cx="582211" cy="523220"/>
          </a:xfrm>
          <a:prstGeom prst="rect">
            <a:avLst/>
          </a:prstGeom>
          <a:noFill/>
        </p:spPr>
        <p:txBody>
          <a:bodyPr wrap="none" lIns="91440" tIns="45720" rIns="91440" bIns="45720">
            <a:spAutoFit/>
          </a:bodyPr>
          <a:lstStyle/>
          <a:p>
            <a:pPr algn="ctr"/>
            <a:r>
              <a:rPr lang="en-US" altLang="zh-CN" sz="2800" b="1" cap="none" spc="50" dirty="0">
                <a:ln w="9525" cmpd="sng">
                  <a:solidFill>
                    <a:schemeClr val="accent1"/>
                  </a:solidFill>
                  <a:prstDash val="solid"/>
                </a:ln>
                <a:solidFill>
                  <a:schemeClr val="accent4">
                    <a:lumMod val="60000"/>
                    <a:lumOff val="40000"/>
                  </a:schemeClr>
                </a:solidFill>
                <a:effectLst>
                  <a:glow rad="38100">
                    <a:schemeClr val="accent1">
                      <a:alpha val="40000"/>
                    </a:schemeClr>
                  </a:glow>
                </a:effectLst>
              </a:rPr>
              <a:t>Lu</a:t>
            </a:r>
            <a:endParaRPr lang="zh-CN" altLang="en-US" sz="2800" b="1" cap="none" spc="50" dirty="0">
              <a:ln w="9525" cmpd="sng">
                <a:solidFill>
                  <a:schemeClr val="accent1"/>
                </a:solidFill>
                <a:prstDash val="solid"/>
              </a:ln>
              <a:solidFill>
                <a:schemeClr val="accent4">
                  <a:lumMod val="60000"/>
                  <a:lumOff val="40000"/>
                </a:schemeClr>
              </a:solidFill>
              <a:effectLst>
                <a:glow rad="38100">
                  <a:schemeClr val="accent1">
                    <a:alpha val="40000"/>
                  </a:schemeClr>
                </a:glow>
              </a:effectLst>
            </a:endParaRPr>
          </a:p>
        </p:txBody>
      </p:sp>
      <p:sp>
        <p:nvSpPr>
          <p:cNvPr id="24" name="标题 1">
            <a:extLst>
              <a:ext uri="{FF2B5EF4-FFF2-40B4-BE49-F238E27FC236}">
                <a16:creationId xmlns:a16="http://schemas.microsoft.com/office/drawing/2014/main" id="{8C101D81-1EE0-DB94-6EC6-460E8E63C2DE}"/>
              </a:ext>
            </a:extLst>
          </p:cNvPr>
          <p:cNvSpPr txBox="1"/>
          <p:nvPr/>
        </p:nvSpPr>
        <p:spPr>
          <a:xfrm rot="5400000">
            <a:off x="-2127489" y="2126463"/>
            <a:ext cx="4873558" cy="620632"/>
          </a:xfrm>
          <a:prstGeom prst="rect">
            <a:avLst/>
          </a:prstGeom>
          <a:solidFill>
            <a:schemeClr val="accent1"/>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zh-CN" sz="2800" b="1" i="0" u="none" strike="noStrike" kern="1200" cap="none" spc="0" normalizeH="0" baseline="0" noProof="0" dirty="0">
                <a:ln>
                  <a:noFill/>
                </a:ln>
                <a:solidFill>
                  <a:schemeClr val="accent4"/>
                </a:solidFill>
                <a:effectLst/>
                <a:uLnTx/>
                <a:uFillTx/>
                <a:latin typeface="隶书" panose="02010509060101010101" pitchFamily="49" charset="-122"/>
                <a:ea typeface="隶书" panose="02010509060101010101" pitchFamily="49" charset="-122"/>
              </a:rPr>
              <a:t>Culinary Regions Breakdown </a:t>
            </a:r>
            <a:endParaRPr kumimoji="1" lang="zh-CN" altLang="en-US" sz="2800" b="1" i="0" u="none" strike="noStrike" kern="1200" cap="none" spc="0" normalizeH="0" baseline="0" noProof="0" dirty="0">
              <a:ln>
                <a:noFill/>
              </a:ln>
              <a:solidFill>
                <a:schemeClr val="accent4"/>
              </a:solidFill>
              <a:effectLst/>
              <a:uLnTx/>
              <a:uFillTx/>
              <a:latin typeface="隶书" panose="02010509060101010101" pitchFamily="49" charset="-122"/>
              <a:ea typeface="隶书" panose="02010509060101010101" pitchFamily="49" charset="-122"/>
            </a:endParaRPr>
          </a:p>
        </p:txBody>
      </p:sp>
      <p:sp>
        <p:nvSpPr>
          <p:cNvPr id="25" name="标题 1">
            <a:extLst>
              <a:ext uri="{FF2B5EF4-FFF2-40B4-BE49-F238E27FC236}">
                <a16:creationId xmlns:a16="http://schemas.microsoft.com/office/drawing/2014/main" id="{E1CD954C-EC49-7E17-1335-AF6B1C9E87AB}"/>
              </a:ext>
            </a:extLst>
          </p:cNvPr>
          <p:cNvSpPr txBox="1"/>
          <p:nvPr/>
        </p:nvSpPr>
        <p:spPr>
          <a:xfrm rot="5400000">
            <a:off x="204468" y="4661361"/>
            <a:ext cx="208231" cy="621268"/>
          </a:xfrm>
          <a:prstGeom prst="rect">
            <a:avLst/>
          </a:prstGeom>
          <a:solidFill>
            <a:schemeClr val="accent1">
              <a:alpha val="9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26" name="标题 1">
            <a:extLst>
              <a:ext uri="{FF2B5EF4-FFF2-40B4-BE49-F238E27FC236}">
                <a16:creationId xmlns:a16="http://schemas.microsoft.com/office/drawing/2014/main" id="{A31D5F9C-FB17-72B8-F838-C35F136DAA55}"/>
              </a:ext>
            </a:extLst>
          </p:cNvPr>
          <p:cNvSpPr txBox="1"/>
          <p:nvPr/>
        </p:nvSpPr>
        <p:spPr>
          <a:xfrm rot="5400000">
            <a:off x="101982" y="4974127"/>
            <a:ext cx="209875" cy="413840"/>
          </a:xfrm>
          <a:prstGeom prst="rect">
            <a:avLst/>
          </a:prstGeom>
          <a:solidFill>
            <a:schemeClr val="accent1">
              <a:alpha val="8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27" name="标题 1">
            <a:extLst>
              <a:ext uri="{FF2B5EF4-FFF2-40B4-BE49-F238E27FC236}">
                <a16:creationId xmlns:a16="http://schemas.microsoft.com/office/drawing/2014/main" id="{E5579288-4726-7315-1943-A5596F5D2E77}"/>
              </a:ext>
            </a:extLst>
          </p:cNvPr>
          <p:cNvSpPr txBox="1"/>
          <p:nvPr/>
        </p:nvSpPr>
        <p:spPr>
          <a:xfrm>
            <a:off x="-7368" y="5281430"/>
            <a:ext cx="209004" cy="207106"/>
          </a:xfrm>
          <a:prstGeom prst="rect">
            <a:avLst/>
          </a:prstGeom>
          <a:solidFill>
            <a:schemeClr val="accent1">
              <a:alpha val="6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28" name="标题 1">
            <a:extLst>
              <a:ext uri="{FF2B5EF4-FFF2-40B4-BE49-F238E27FC236}">
                <a16:creationId xmlns:a16="http://schemas.microsoft.com/office/drawing/2014/main" id="{29A188D0-677E-41AB-5BA4-E56AEE63B8D2}"/>
              </a:ext>
            </a:extLst>
          </p:cNvPr>
          <p:cNvSpPr txBox="1"/>
          <p:nvPr/>
        </p:nvSpPr>
        <p:spPr>
          <a:xfrm>
            <a:off x="412414" y="5278662"/>
            <a:ext cx="208231" cy="208795"/>
          </a:xfrm>
          <a:prstGeom prst="rect">
            <a:avLst/>
          </a:prstGeom>
          <a:solidFill>
            <a:schemeClr val="accent1">
              <a:alpha val="6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29" name="标题 1">
            <a:extLst>
              <a:ext uri="{FF2B5EF4-FFF2-40B4-BE49-F238E27FC236}">
                <a16:creationId xmlns:a16="http://schemas.microsoft.com/office/drawing/2014/main" id="{2993BAE9-A17B-0CEA-6497-F929D50C39DF}"/>
              </a:ext>
            </a:extLst>
          </p:cNvPr>
          <p:cNvSpPr txBox="1"/>
          <p:nvPr/>
        </p:nvSpPr>
        <p:spPr>
          <a:xfrm>
            <a:off x="195943" y="5456818"/>
            <a:ext cx="208231" cy="208795"/>
          </a:xfrm>
          <a:prstGeom prst="rect">
            <a:avLst/>
          </a:prstGeom>
          <a:solidFill>
            <a:schemeClr val="accent1">
              <a:alpha val="4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30" name="标题 1">
            <a:extLst>
              <a:ext uri="{FF2B5EF4-FFF2-40B4-BE49-F238E27FC236}">
                <a16:creationId xmlns:a16="http://schemas.microsoft.com/office/drawing/2014/main" id="{1B043290-4FEF-EA57-C88C-B27B5F2390E9}"/>
              </a:ext>
            </a:extLst>
          </p:cNvPr>
          <p:cNvSpPr txBox="1"/>
          <p:nvPr/>
        </p:nvSpPr>
        <p:spPr>
          <a:xfrm>
            <a:off x="-2051" y="5659369"/>
            <a:ext cx="208231" cy="208795"/>
          </a:xfrm>
          <a:prstGeom prst="rect">
            <a:avLst/>
          </a:prstGeom>
          <a:solidFill>
            <a:schemeClr val="accent1">
              <a:alpha val="2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pic>
        <p:nvPicPr>
          <p:cNvPr id="36" name="图片 35">
            <a:extLst>
              <a:ext uri="{FF2B5EF4-FFF2-40B4-BE49-F238E27FC236}">
                <a16:creationId xmlns:a16="http://schemas.microsoft.com/office/drawing/2014/main" id="{C696DAB3-0330-8929-F5AA-C25FF5308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992" y="4973223"/>
            <a:ext cx="1403930" cy="1686560"/>
          </a:xfrm>
          <a:prstGeom prst="rect">
            <a:avLst/>
          </a:prstGeom>
          <a:ln>
            <a:noFill/>
          </a:ln>
          <a:effectLst>
            <a:outerShdw blurRad="292100" dist="139700" dir="2700000" algn="tl" rotWithShape="0">
              <a:srgbClr val="333333">
                <a:alpha val="65000"/>
              </a:srgbClr>
            </a:outerShdw>
          </a:effectLst>
        </p:spPr>
      </p:pic>
      <p:pic>
        <p:nvPicPr>
          <p:cNvPr id="37" name="图片 36">
            <a:extLst>
              <a:ext uri="{FF2B5EF4-FFF2-40B4-BE49-F238E27FC236}">
                <a16:creationId xmlns:a16="http://schemas.microsoft.com/office/drawing/2014/main" id="{91541C46-4A7D-E753-93E1-C4A27E1FFC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13231" y="4945345"/>
            <a:ext cx="772944" cy="749317"/>
          </a:xfrm>
          <a:prstGeom prst="ellipse">
            <a:avLst/>
          </a:prstGeom>
          <a:ln w="50800">
            <a:solidFill>
              <a:schemeClr val="accent2"/>
            </a:solidFill>
          </a:ln>
        </p:spPr>
      </p:pic>
      <p:pic>
        <p:nvPicPr>
          <p:cNvPr id="38" name="图片 37">
            <a:extLst>
              <a:ext uri="{FF2B5EF4-FFF2-40B4-BE49-F238E27FC236}">
                <a16:creationId xmlns:a16="http://schemas.microsoft.com/office/drawing/2014/main" id="{AC930716-8876-5298-AD99-7D537D9EF2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10182" y="5644091"/>
            <a:ext cx="840706" cy="820512"/>
          </a:xfrm>
          <a:prstGeom prst="ellipse">
            <a:avLst/>
          </a:prstGeom>
          <a:ln w="50800">
            <a:solidFill>
              <a:schemeClr val="accent2"/>
            </a:solidFill>
          </a:ln>
        </p:spPr>
      </p:pic>
      <p:pic>
        <p:nvPicPr>
          <p:cNvPr id="39" name="图片 38">
            <a:extLst>
              <a:ext uri="{FF2B5EF4-FFF2-40B4-BE49-F238E27FC236}">
                <a16:creationId xmlns:a16="http://schemas.microsoft.com/office/drawing/2014/main" id="{89F254C6-C492-A1F6-C680-F27E8B8968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27943" y="4225189"/>
            <a:ext cx="813043" cy="809230"/>
          </a:xfrm>
          <a:prstGeom prst="ellipse">
            <a:avLst/>
          </a:prstGeom>
          <a:ln w="50800">
            <a:solidFill>
              <a:schemeClr val="accent2"/>
            </a:solidFill>
          </a:ln>
        </p:spPr>
      </p:pic>
      <p:pic>
        <p:nvPicPr>
          <p:cNvPr id="40" name="图片 39">
            <a:extLst>
              <a:ext uri="{FF2B5EF4-FFF2-40B4-BE49-F238E27FC236}">
                <a16:creationId xmlns:a16="http://schemas.microsoft.com/office/drawing/2014/main" id="{E854E274-D183-84B7-3770-C746E4374C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41375" y="3734100"/>
            <a:ext cx="696719" cy="672210"/>
          </a:xfrm>
          <a:prstGeom prst="ellipse">
            <a:avLst/>
          </a:prstGeom>
          <a:ln w="50800">
            <a:solidFill>
              <a:schemeClr val="accent2"/>
            </a:solidFill>
          </a:ln>
        </p:spPr>
      </p:pic>
      <p:pic>
        <p:nvPicPr>
          <p:cNvPr id="41" name="图片 40">
            <a:extLst>
              <a:ext uri="{FF2B5EF4-FFF2-40B4-BE49-F238E27FC236}">
                <a16:creationId xmlns:a16="http://schemas.microsoft.com/office/drawing/2014/main" id="{4EDA69D6-14C7-FF76-5E5A-5CCE23C31EA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40987" y="2652362"/>
            <a:ext cx="857190" cy="854153"/>
          </a:xfrm>
          <a:prstGeom prst="ellipse">
            <a:avLst/>
          </a:prstGeom>
          <a:ln w="50800">
            <a:solidFill>
              <a:schemeClr val="accent2"/>
            </a:solidFill>
          </a:ln>
          <a:effectLst/>
        </p:spPr>
      </p:pic>
      <p:pic>
        <p:nvPicPr>
          <p:cNvPr id="42" name="图片 41">
            <a:extLst>
              <a:ext uri="{FF2B5EF4-FFF2-40B4-BE49-F238E27FC236}">
                <a16:creationId xmlns:a16="http://schemas.microsoft.com/office/drawing/2014/main" id="{84367EF2-DF67-1397-213D-43C9DD323CD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2916" y="3757061"/>
            <a:ext cx="758990" cy="737358"/>
          </a:xfrm>
          <a:prstGeom prst="ellipse">
            <a:avLst/>
          </a:prstGeom>
          <a:ln w="50800">
            <a:solidFill>
              <a:schemeClr val="accent2"/>
            </a:solidFill>
          </a:ln>
          <a:effectLst/>
        </p:spPr>
      </p:pic>
      <p:pic>
        <p:nvPicPr>
          <p:cNvPr id="43" name="图片 42">
            <a:extLst>
              <a:ext uri="{FF2B5EF4-FFF2-40B4-BE49-F238E27FC236}">
                <a16:creationId xmlns:a16="http://schemas.microsoft.com/office/drawing/2014/main" id="{229CC1B0-A637-3FFA-08CE-1B3CB1C35A6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96161" y="5394527"/>
            <a:ext cx="887594" cy="867534"/>
          </a:xfrm>
          <a:prstGeom prst="ellipse">
            <a:avLst/>
          </a:prstGeom>
          <a:ln w="50800">
            <a:solidFill>
              <a:schemeClr val="accent2"/>
            </a:solidFill>
          </a:ln>
        </p:spPr>
      </p:pic>
      <p:pic>
        <p:nvPicPr>
          <p:cNvPr id="44" name="图片 43">
            <a:extLst>
              <a:ext uri="{FF2B5EF4-FFF2-40B4-BE49-F238E27FC236}">
                <a16:creationId xmlns:a16="http://schemas.microsoft.com/office/drawing/2014/main" id="{B55CDC2C-4BAE-97CE-FE6F-8A4ACF3FF9D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28797" y="3498975"/>
            <a:ext cx="768270" cy="749317"/>
          </a:xfrm>
          <a:prstGeom prst="ellipse">
            <a:avLst/>
          </a:prstGeom>
          <a:ln w="50800">
            <a:solidFill>
              <a:schemeClr val="accent2"/>
            </a:solidFill>
          </a:ln>
        </p:spPr>
      </p:pic>
    </p:spTree>
    <p:extLst>
      <p:ext uri="{BB962C8B-B14F-4D97-AF65-F5344CB8AC3E}">
        <p14:creationId xmlns:p14="http://schemas.microsoft.com/office/powerpoint/2010/main" val="2979941019"/>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C000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1563</Words>
  <Application>Microsoft Office PowerPoint</Application>
  <PresentationFormat>宽屏</PresentationFormat>
  <Paragraphs>188</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OPPOSans H</vt:lpstr>
      <vt:lpstr>-apple-system</vt:lpstr>
      <vt:lpstr>Source Han Sans</vt:lpstr>
      <vt:lpstr>Source Han Sans CN Bold</vt:lpstr>
      <vt:lpstr>Times New Roman</vt:lpstr>
      <vt:lpstr>Inter</vt:lpstr>
      <vt:lpstr>YouSheBiaoTiHei</vt:lpstr>
      <vt:lpstr>OPPOSans B</vt:lpstr>
      <vt:lpstr>隶书</vt:lpstr>
      <vt:lpstr>等线</vt:lpstr>
      <vt:lpstr>Tempus Sans ITC</vt:lpstr>
      <vt:lpstr>宋体</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王富贵</dc:creator>
  <cp:lastModifiedBy>年约 九</cp:lastModifiedBy>
  <cp:revision>28</cp:revision>
  <dcterms:modified xsi:type="dcterms:W3CDTF">2025-03-13T13:27:47Z</dcterms:modified>
</cp:coreProperties>
</file>