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13"/>
  </p:handoutMasterIdLst>
  <p:sldIdLst>
    <p:sldId id="256" r:id="rId3"/>
    <p:sldId id="259" r:id="rId4"/>
    <p:sldId id="277" r:id="rId5"/>
    <p:sldId id="270" r:id="rId6"/>
    <p:sldId id="271" r:id="rId7"/>
    <p:sldId id="285" r:id="rId8"/>
    <p:sldId id="275" r:id="rId9"/>
    <p:sldId id="266" r:id="rId10"/>
    <p:sldId id="283" r:id="rId11"/>
    <p:sldId id="267" r:id="rId12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7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73" userDrawn="1">
          <p15:clr>
            <a:srgbClr val="A4A3A4"/>
          </p15:clr>
        </p15:guide>
        <p15:guide id="6" orient="horz" pos="38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8B7B"/>
    <a:srgbClr val="CC3E19"/>
    <a:srgbClr val="9D100C"/>
    <a:srgbClr val="FDE6D7"/>
    <a:srgbClr val="FEF1E8"/>
    <a:srgbClr val="FEE7D6"/>
    <a:srgbClr val="9F120C"/>
    <a:srgbClr val="DC6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86483" autoAdjust="0"/>
  </p:normalViewPr>
  <p:slideViewPr>
    <p:cSldViewPr snapToGrid="0" showGuides="1">
      <p:cViewPr>
        <p:scale>
          <a:sx n="60" d="100"/>
          <a:sy n="60" d="100"/>
        </p:scale>
        <p:origin x="2932" y="1864"/>
      </p:cViewPr>
      <p:guideLst>
        <p:guide pos="416"/>
        <p:guide pos="7256"/>
        <p:guide orient="horz" pos="647"/>
        <p:guide orient="horz" pos="712"/>
        <p:guide orient="horz" pos="3973"/>
        <p:guide orient="horz" pos="38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29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47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B88FE-D202-4444-A7CC-B902F62E6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76BE4-24D2-405E-8E79-15C0F511484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 descr="11a1b343-4c3c-4358-aa52-2efca2f8f79f"/>
          <p:cNvSpPr/>
          <p:nvPr/>
        </p:nvSpPr>
        <p:spPr>
          <a:xfrm>
            <a:off x="8236899" y="1461597"/>
            <a:ext cx="3955101" cy="343528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 descr="690349a2-e9de-49be-b940-2a3fdc389f2c"/>
          <p:cNvSpPr/>
          <p:nvPr/>
        </p:nvSpPr>
        <p:spPr>
          <a:xfrm>
            <a:off x="3150985" y="3005089"/>
            <a:ext cx="9041015" cy="3389402"/>
          </a:xfrm>
          <a:prstGeom prst="rect">
            <a:avLst/>
          </a:prstGeom>
          <a:blipFill>
            <a:blip r:embed="rId3"/>
            <a:stretch>
              <a:fillRect r="-40634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 descr="47418d5f-9d78-449c-9116-d6ef11b1c2e8"/>
          <p:cNvSpPr/>
          <p:nvPr/>
        </p:nvSpPr>
        <p:spPr>
          <a:xfrm>
            <a:off x="0" y="3869008"/>
            <a:ext cx="12192000" cy="301972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 descr="38db094c-2060-44e0-86db-274e1a2013f9"/>
          <p:cNvSpPr/>
          <p:nvPr/>
        </p:nvSpPr>
        <p:spPr>
          <a:xfrm>
            <a:off x="0" y="1"/>
            <a:ext cx="3948156" cy="137477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 descr="32eca49d-6da2-4c0a-9477-bd39cbbbc816"/>
          <p:cNvSpPr/>
          <p:nvPr/>
        </p:nvSpPr>
        <p:spPr>
          <a:xfrm>
            <a:off x="3150985" y="4945129"/>
            <a:ext cx="2070100" cy="40942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 descr="01fe75cf-3967-4e26-ab7e-c97b128bb5c0"/>
          <p:cNvSpPr/>
          <p:nvPr/>
        </p:nvSpPr>
        <p:spPr>
          <a:xfrm>
            <a:off x="9179399" y="2028633"/>
            <a:ext cx="2070100" cy="40942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 descr="2cc854ad-fdd5-4f34-8155-836472970b09"/>
          <p:cNvSpPr/>
          <p:nvPr/>
        </p:nvSpPr>
        <p:spPr>
          <a:xfrm>
            <a:off x="0" y="4524817"/>
            <a:ext cx="6551271" cy="236391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 descr="7aec0ca1-96ef-453b-aea1-95fc855b7f39"/>
          <p:cNvSpPr/>
          <p:nvPr/>
        </p:nvSpPr>
        <p:spPr>
          <a:xfrm>
            <a:off x="0" y="5309022"/>
            <a:ext cx="4045848" cy="157971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 descr="07abe598-accd-412b-9dd8-e3c468683b88"/>
          <p:cNvSpPr>
            <a:spLocks noGrp="1"/>
          </p:cNvSpPr>
          <p:nvPr>
            <p:ph type="ctrTitle" hasCustomPrompt="1"/>
          </p:nvPr>
        </p:nvSpPr>
        <p:spPr>
          <a:xfrm>
            <a:off x="528838" y="1610043"/>
            <a:ext cx="10858500" cy="1371600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副标题 2" descr="4b79c228-89b6-4196-850b-9fbea3d8eb4f"/>
          <p:cNvSpPr>
            <a:spLocks noGrp="1"/>
          </p:cNvSpPr>
          <p:nvPr>
            <p:ph type="subTitle" idx="1" hasCustomPrompt="1"/>
          </p:nvPr>
        </p:nvSpPr>
        <p:spPr>
          <a:xfrm>
            <a:off x="599958" y="2981643"/>
            <a:ext cx="10858500" cy="4921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subtitle</a:t>
            </a:r>
            <a:endParaRPr lang="en-US" dirty="0"/>
          </a:p>
        </p:txBody>
      </p:sp>
      <p:sp>
        <p:nvSpPr>
          <p:cNvPr id="4" name="文本占位符 3" descr="01500d0c-5c0f-4904-9fd9-0399ae3f7f98"/>
          <p:cNvSpPr>
            <a:spLocks noGrp="1"/>
          </p:cNvSpPr>
          <p:nvPr>
            <p:ph type="body" sz="quarter" idx="13" hasCustomPrompt="1"/>
          </p:nvPr>
        </p:nvSpPr>
        <p:spPr>
          <a:xfrm>
            <a:off x="660400" y="3706588"/>
            <a:ext cx="1300998" cy="3248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anchor="ctr">
            <a:sp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 name</a:t>
            </a:r>
            <a:endParaRPr lang="en-US" dirty="0"/>
          </a:p>
        </p:txBody>
      </p:sp>
      <p:sp>
        <p:nvSpPr>
          <p:cNvPr id="5" name="文本占位符 4" descr="dada6f97-5f9a-4d73-a442-5f6f5e9f8a5a"/>
          <p:cNvSpPr>
            <a:spLocks noGrp="1"/>
          </p:cNvSpPr>
          <p:nvPr>
            <p:ph type="body" sz="quarter" idx="14" hasCustomPrompt="1"/>
          </p:nvPr>
        </p:nvSpPr>
        <p:spPr>
          <a:xfrm>
            <a:off x="2409349" y="3707865"/>
            <a:ext cx="1119689" cy="32228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anchor="ctr">
            <a:sp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20XX.XX.XX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descr="69d14001-604a-4a1a-8344-32047bafbb6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内容占位符 2" descr="46a56684-d847-4937-ac3d-7015b176141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 descr="8cc2bbbf-41f4-4755-aae7-8049e3f78e4c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 descr="dc0bd988-0001-4120-a013-20ea46af2e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 descr="de4e1f49-ba05-47f2-b2b5-420ecb8ccca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matchingName="Agenda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圆角矩形 262" descr="30469ab5-49ed-4d73-aaf2-71f0dd4c22c7"/>
          <p:cNvSpPr/>
          <p:nvPr/>
        </p:nvSpPr>
        <p:spPr>
          <a:xfrm>
            <a:off x="660399" y="1130300"/>
            <a:ext cx="10858500" cy="5553710"/>
          </a:xfrm>
          <a:prstGeom prst="roundRect">
            <a:avLst>
              <a:gd name="adj" fmla="val 11463"/>
            </a:avLst>
          </a:prstGeom>
          <a:solidFill>
            <a:srgbClr val="FDE6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 descr="c10bd464-2778-40cb-a61c-912a0175dd4d"/>
          <p:cNvSpPr>
            <a:spLocks noGrp="1"/>
          </p:cNvSpPr>
          <p:nvPr>
            <p:ph type="title" hasCustomPrompt="1"/>
          </p:nvPr>
        </p:nvSpPr>
        <p:spPr>
          <a:xfrm>
            <a:off x="660400" y="1500187"/>
            <a:ext cx="2836562" cy="915667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pPr lvl="0"/>
            <a:r>
              <a:rPr lang="en-US" dirty="0"/>
              <a:t>Agenda</a:t>
            </a:r>
            <a:endParaRPr lang="en-US" dirty="0"/>
          </a:p>
        </p:txBody>
      </p:sp>
      <p:sp>
        <p:nvSpPr>
          <p:cNvPr id="3" name="内容占位符 2" descr="b0d6bc31-ddaa-47f8-8621-b1cde41ba347"/>
          <p:cNvSpPr>
            <a:spLocks noGrp="1"/>
          </p:cNvSpPr>
          <p:nvPr>
            <p:ph sz="quarter" idx="1" hasCustomPrompt="1"/>
          </p:nvPr>
        </p:nvSpPr>
        <p:spPr>
          <a:xfrm>
            <a:off x="3745078" y="1500188"/>
            <a:ext cx="7773821" cy="4633912"/>
          </a:xfrm>
        </p:spPr>
        <p:txBody>
          <a:bodyPr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 descr="fb946cd0-02d5-4752-8d62-4b10da24508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页脚占位符 4" descr="a3fc608d-1430-4dd2-83d5-9d419382f67d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 descr="464ce90c-e5c0-460d-b139-662977db40a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 dirty="0"/>
          </a:p>
        </p:txBody>
      </p:sp>
      <p:cxnSp>
        <p:nvCxnSpPr>
          <p:cNvPr id="7" name="直接连接符 6" descr="fffbdbc1-9d12-4b2f-937b-4e30cfc43263"/>
          <p:cNvCxnSpPr/>
          <p:nvPr/>
        </p:nvCxnSpPr>
        <p:spPr>
          <a:xfrm>
            <a:off x="3621019" y="1500188"/>
            <a:ext cx="0" cy="4633913"/>
          </a:xfrm>
          <a:prstGeom prst="line">
            <a:avLst/>
          </a:prstGeom>
          <a:solidFill>
            <a:srgbClr val="FFCC00"/>
          </a:solidFill>
          <a:ln w="3175" cap="flat" cmpd="sng" algn="ctr">
            <a:solidFill>
              <a:schemeClr val="bg1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任意多边形 7" descr="59bf2e35-7b25-446b-b4ab-cead06a30826"/>
          <p:cNvSpPr>
            <a:spLocks noChangeAspect="1"/>
          </p:cNvSpPr>
          <p:nvPr/>
        </p:nvSpPr>
        <p:spPr bwMode="auto">
          <a:xfrm>
            <a:off x="2626456" y="5219207"/>
            <a:ext cx="870506" cy="915667"/>
          </a:xfrm>
          <a:custGeom>
            <a:avLst/>
            <a:gdLst>
              <a:gd name="T0" fmla="*/ 3353 w 5127"/>
              <a:gd name="T1" fmla="*/ 1728 h 5401"/>
              <a:gd name="T2" fmla="*/ 2183 w 5127"/>
              <a:gd name="T3" fmla="*/ 1608 h 5401"/>
              <a:gd name="T4" fmla="*/ 3353 w 5127"/>
              <a:gd name="T5" fmla="*/ 1488 h 5401"/>
              <a:gd name="T6" fmla="*/ 3103 w 5127"/>
              <a:gd name="T7" fmla="*/ 2231 h 5401"/>
              <a:gd name="T8" fmla="*/ 3103 w 5127"/>
              <a:gd name="T9" fmla="*/ 1991 h 5401"/>
              <a:gd name="T10" fmla="*/ 2432 w 5127"/>
              <a:gd name="T11" fmla="*/ 2111 h 5401"/>
              <a:gd name="T12" fmla="*/ 3103 w 5127"/>
              <a:gd name="T13" fmla="*/ 2231 h 5401"/>
              <a:gd name="T14" fmla="*/ 3353 w 5127"/>
              <a:gd name="T15" fmla="*/ 2648 h 5401"/>
              <a:gd name="T16" fmla="*/ 2183 w 5127"/>
              <a:gd name="T17" fmla="*/ 2768 h 5401"/>
              <a:gd name="T18" fmla="*/ 3353 w 5127"/>
              <a:gd name="T19" fmla="*/ 2888 h 5401"/>
              <a:gd name="T20" fmla="*/ 2552 w 5127"/>
              <a:gd name="T21" fmla="*/ 3151 h 5401"/>
              <a:gd name="T22" fmla="*/ 2552 w 5127"/>
              <a:gd name="T23" fmla="*/ 3391 h 5401"/>
              <a:gd name="T24" fmla="*/ 3223 w 5127"/>
              <a:gd name="T25" fmla="*/ 3271 h 5401"/>
              <a:gd name="T26" fmla="*/ 2552 w 5127"/>
              <a:gd name="T27" fmla="*/ 3151 h 5401"/>
              <a:gd name="T28" fmla="*/ 4448 w 5127"/>
              <a:gd name="T29" fmla="*/ 1442 h 5401"/>
              <a:gd name="T30" fmla="*/ 4688 w 5127"/>
              <a:gd name="T31" fmla="*/ 1442 h 5401"/>
              <a:gd name="T32" fmla="*/ 3988 w 5127"/>
              <a:gd name="T33" fmla="*/ 0 h 5401"/>
              <a:gd name="T34" fmla="*/ 0 w 5127"/>
              <a:gd name="T35" fmla="*/ 604 h 5401"/>
              <a:gd name="T36" fmla="*/ 120 w 5127"/>
              <a:gd name="T37" fmla="*/ 1792 h 5401"/>
              <a:gd name="T38" fmla="*/ 686 w 5127"/>
              <a:gd name="T39" fmla="*/ 1672 h 5401"/>
              <a:gd name="T40" fmla="*/ 240 w 5127"/>
              <a:gd name="T41" fmla="*/ 1552 h 5401"/>
              <a:gd name="T42" fmla="*/ 604 w 5127"/>
              <a:gd name="T43" fmla="*/ 240 h 5401"/>
              <a:gd name="T44" fmla="*/ 968 w 5127"/>
              <a:gd name="T45" fmla="*/ 4179 h 5401"/>
              <a:gd name="T46" fmla="*/ 3904 w 5127"/>
              <a:gd name="T47" fmla="*/ 4879 h 5401"/>
              <a:gd name="T48" fmla="*/ 3904 w 5127"/>
              <a:gd name="T49" fmla="*/ 4639 h 5401"/>
              <a:gd name="T50" fmla="*/ 1208 w 5127"/>
              <a:gd name="T51" fmla="*/ 4179 h 5401"/>
              <a:gd name="T52" fmla="*/ 1086 w 5127"/>
              <a:gd name="T53" fmla="*/ 240 h 5401"/>
              <a:gd name="T54" fmla="*/ 4448 w 5127"/>
              <a:gd name="T55" fmla="*/ 700 h 5401"/>
              <a:gd name="T56" fmla="*/ 4568 w 5127"/>
              <a:gd name="T57" fmla="*/ 2000 h 5401"/>
              <a:gd name="T58" fmla="*/ 4568 w 5127"/>
              <a:gd name="T59" fmla="*/ 2240 h 5401"/>
              <a:gd name="T60" fmla="*/ 4887 w 5127"/>
              <a:gd name="T61" fmla="*/ 2340 h 5401"/>
              <a:gd name="T62" fmla="*/ 5007 w 5127"/>
              <a:gd name="T63" fmla="*/ 3838 h 5401"/>
              <a:gd name="T64" fmla="*/ 5127 w 5127"/>
              <a:gd name="T65" fmla="*/ 2340 h 5401"/>
              <a:gd name="T66" fmla="*/ 4568 w 5127"/>
              <a:gd name="T67" fmla="*/ 5139 h 5401"/>
              <a:gd name="T68" fmla="*/ 4448 w 5127"/>
              <a:gd name="T69" fmla="*/ 5281 h 5401"/>
              <a:gd name="T70" fmla="*/ 4688 w 5127"/>
              <a:gd name="T71" fmla="*/ 5281 h 5401"/>
              <a:gd name="T72" fmla="*/ 4568 w 5127"/>
              <a:gd name="T73" fmla="*/ 5139 h 5401"/>
              <a:gd name="T74" fmla="*/ 4448 w 5127"/>
              <a:gd name="T75" fmla="*/ 2559 h 5401"/>
              <a:gd name="T76" fmla="*/ 4568 w 5127"/>
              <a:gd name="T77" fmla="*/ 4974 h 5401"/>
              <a:gd name="T78" fmla="*/ 4688 w 5127"/>
              <a:gd name="T79" fmla="*/ 2559 h 5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127" h="5401">
                <a:moveTo>
                  <a:pt x="3473" y="1608"/>
                </a:moveTo>
                <a:cubicBezTo>
                  <a:pt x="3473" y="1674"/>
                  <a:pt x="3419" y="1728"/>
                  <a:pt x="3353" y="1728"/>
                </a:cubicBezTo>
                <a:lnTo>
                  <a:pt x="2303" y="1728"/>
                </a:lnTo>
                <a:cubicBezTo>
                  <a:pt x="2236" y="1728"/>
                  <a:pt x="2183" y="1674"/>
                  <a:pt x="2183" y="1608"/>
                </a:cubicBezTo>
                <a:cubicBezTo>
                  <a:pt x="2183" y="1542"/>
                  <a:pt x="2236" y="1488"/>
                  <a:pt x="2303" y="1488"/>
                </a:cubicBezTo>
                <a:lnTo>
                  <a:pt x="3353" y="1488"/>
                </a:lnTo>
                <a:cubicBezTo>
                  <a:pt x="3419" y="1488"/>
                  <a:pt x="3473" y="1542"/>
                  <a:pt x="3473" y="1608"/>
                </a:cubicBezTo>
                <a:close/>
                <a:moveTo>
                  <a:pt x="3103" y="2231"/>
                </a:moveTo>
                <a:cubicBezTo>
                  <a:pt x="3170" y="2231"/>
                  <a:pt x="3223" y="2178"/>
                  <a:pt x="3223" y="2111"/>
                </a:cubicBezTo>
                <a:cubicBezTo>
                  <a:pt x="3223" y="2045"/>
                  <a:pt x="3170" y="1991"/>
                  <a:pt x="3103" y="1991"/>
                </a:cubicBezTo>
                <a:lnTo>
                  <a:pt x="2552" y="1991"/>
                </a:lnTo>
                <a:cubicBezTo>
                  <a:pt x="2486" y="1991"/>
                  <a:pt x="2432" y="2045"/>
                  <a:pt x="2432" y="2111"/>
                </a:cubicBezTo>
                <a:cubicBezTo>
                  <a:pt x="2432" y="2178"/>
                  <a:pt x="2486" y="2231"/>
                  <a:pt x="2552" y="2231"/>
                </a:cubicBezTo>
                <a:lnTo>
                  <a:pt x="3103" y="2231"/>
                </a:lnTo>
                <a:close/>
                <a:moveTo>
                  <a:pt x="3473" y="2768"/>
                </a:moveTo>
                <a:cubicBezTo>
                  <a:pt x="3473" y="2701"/>
                  <a:pt x="3419" y="2648"/>
                  <a:pt x="3353" y="2648"/>
                </a:cubicBezTo>
                <a:lnTo>
                  <a:pt x="2303" y="2648"/>
                </a:lnTo>
                <a:cubicBezTo>
                  <a:pt x="2236" y="2648"/>
                  <a:pt x="2183" y="2701"/>
                  <a:pt x="2183" y="2768"/>
                </a:cubicBezTo>
                <a:cubicBezTo>
                  <a:pt x="2183" y="2834"/>
                  <a:pt x="2236" y="2888"/>
                  <a:pt x="2303" y="2888"/>
                </a:cubicBezTo>
                <a:lnTo>
                  <a:pt x="3353" y="2888"/>
                </a:lnTo>
                <a:cubicBezTo>
                  <a:pt x="3419" y="2888"/>
                  <a:pt x="3473" y="2834"/>
                  <a:pt x="3473" y="2768"/>
                </a:cubicBezTo>
                <a:close/>
                <a:moveTo>
                  <a:pt x="2552" y="3151"/>
                </a:moveTo>
                <a:cubicBezTo>
                  <a:pt x="2486" y="3151"/>
                  <a:pt x="2432" y="3205"/>
                  <a:pt x="2432" y="3271"/>
                </a:cubicBezTo>
                <a:cubicBezTo>
                  <a:pt x="2432" y="3338"/>
                  <a:pt x="2486" y="3391"/>
                  <a:pt x="2552" y="3391"/>
                </a:cubicBezTo>
                <a:lnTo>
                  <a:pt x="3103" y="3391"/>
                </a:lnTo>
                <a:cubicBezTo>
                  <a:pt x="3170" y="3391"/>
                  <a:pt x="3223" y="3338"/>
                  <a:pt x="3223" y="3271"/>
                </a:cubicBezTo>
                <a:cubicBezTo>
                  <a:pt x="3223" y="3205"/>
                  <a:pt x="3170" y="3151"/>
                  <a:pt x="3103" y="3151"/>
                </a:cubicBezTo>
                <a:lnTo>
                  <a:pt x="2552" y="3151"/>
                </a:lnTo>
                <a:close/>
                <a:moveTo>
                  <a:pt x="4448" y="700"/>
                </a:moveTo>
                <a:lnTo>
                  <a:pt x="4448" y="1442"/>
                </a:lnTo>
                <a:cubicBezTo>
                  <a:pt x="4448" y="1509"/>
                  <a:pt x="4501" y="1562"/>
                  <a:pt x="4568" y="1562"/>
                </a:cubicBezTo>
                <a:cubicBezTo>
                  <a:pt x="4634" y="1562"/>
                  <a:pt x="4688" y="1509"/>
                  <a:pt x="4688" y="1442"/>
                </a:cubicBezTo>
                <a:lnTo>
                  <a:pt x="4688" y="700"/>
                </a:lnTo>
                <a:cubicBezTo>
                  <a:pt x="4688" y="314"/>
                  <a:pt x="4374" y="0"/>
                  <a:pt x="3988" y="0"/>
                </a:cubicBezTo>
                <a:lnTo>
                  <a:pt x="604" y="0"/>
                </a:lnTo>
                <a:cubicBezTo>
                  <a:pt x="271" y="0"/>
                  <a:pt x="0" y="271"/>
                  <a:pt x="0" y="604"/>
                </a:cubicBezTo>
                <a:lnTo>
                  <a:pt x="0" y="1672"/>
                </a:lnTo>
                <a:cubicBezTo>
                  <a:pt x="0" y="1738"/>
                  <a:pt x="53" y="1792"/>
                  <a:pt x="120" y="1792"/>
                </a:cubicBezTo>
                <a:lnTo>
                  <a:pt x="566" y="1792"/>
                </a:lnTo>
                <a:cubicBezTo>
                  <a:pt x="632" y="1792"/>
                  <a:pt x="686" y="1738"/>
                  <a:pt x="686" y="1672"/>
                </a:cubicBezTo>
                <a:cubicBezTo>
                  <a:pt x="686" y="1606"/>
                  <a:pt x="632" y="1552"/>
                  <a:pt x="566" y="1552"/>
                </a:cubicBezTo>
                <a:lnTo>
                  <a:pt x="240" y="1552"/>
                </a:lnTo>
                <a:lnTo>
                  <a:pt x="240" y="604"/>
                </a:lnTo>
                <a:cubicBezTo>
                  <a:pt x="240" y="403"/>
                  <a:pt x="403" y="240"/>
                  <a:pt x="604" y="240"/>
                </a:cubicBezTo>
                <a:cubicBezTo>
                  <a:pt x="805" y="240"/>
                  <a:pt x="968" y="403"/>
                  <a:pt x="968" y="604"/>
                </a:cubicBezTo>
                <a:lnTo>
                  <a:pt x="968" y="4179"/>
                </a:lnTo>
                <a:cubicBezTo>
                  <a:pt x="968" y="4565"/>
                  <a:pt x="1282" y="4879"/>
                  <a:pt x="1668" y="4879"/>
                </a:cubicBezTo>
                <a:lnTo>
                  <a:pt x="3904" y="4879"/>
                </a:lnTo>
                <a:cubicBezTo>
                  <a:pt x="3970" y="4879"/>
                  <a:pt x="4024" y="4825"/>
                  <a:pt x="4024" y="4759"/>
                </a:cubicBezTo>
                <a:cubicBezTo>
                  <a:pt x="4024" y="4693"/>
                  <a:pt x="3970" y="4639"/>
                  <a:pt x="3904" y="4639"/>
                </a:cubicBezTo>
                <a:lnTo>
                  <a:pt x="1668" y="4639"/>
                </a:lnTo>
                <a:cubicBezTo>
                  <a:pt x="1415" y="4639"/>
                  <a:pt x="1208" y="4433"/>
                  <a:pt x="1208" y="4179"/>
                </a:cubicBezTo>
                <a:lnTo>
                  <a:pt x="1208" y="604"/>
                </a:lnTo>
                <a:cubicBezTo>
                  <a:pt x="1208" y="468"/>
                  <a:pt x="1163" y="341"/>
                  <a:pt x="1086" y="240"/>
                </a:cubicBezTo>
                <a:lnTo>
                  <a:pt x="3988" y="240"/>
                </a:lnTo>
                <a:cubicBezTo>
                  <a:pt x="4241" y="240"/>
                  <a:pt x="4448" y="446"/>
                  <a:pt x="4448" y="700"/>
                </a:cubicBezTo>
                <a:close/>
                <a:moveTo>
                  <a:pt x="4787" y="2000"/>
                </a:moveTo>
                <a:lnTo>
                  <a:pt x="4568" y="2000"/>
                </a:lnTo>
                <a:cubicBezTo>
                  <a:pt x="4501" y="2000"/>
                  <a:pt x="4448" y="2054"/>
                  <a:pt x="4448" y="2120"/>
                </a:cubicBezTo>
                <a:cubicBezTo>
                  <a:pt x="4448" y="2187"/>
                  <a:pt x="4501" y="2240"/>
                  <a:pt x="4568" y="2240"/>
                </a:cubicBezTo>
                <a:lnTo>
                  <a:pt x="4787" y="2240"/>
                </a:lnTo>
                <a:cubicBezTo>
                  <a:pt x="4842" y="2240"/>
                  <a:pt x="4887" y="2285"/>
                  <a:pt x="4887" y="2340"/>
                </a:cubicBezTo>
                <a:lnTo>
                  <a:pt x="4887" y="3718"/>
                </a:lnTo>
                <a:cubicBezTo>
                  <a:pt x="4887" y="3785"/>
                  <a:pt x="4941" y="3838"/>
                  <a:pt x="5007" y="3838"/>
                </a:cubicBezTo>
                <a:cubicBezTo>
                  <a:pt x="5073" y="3838"/>
                  <a:pt x="5127" y="3785"/>
                  <a:pt x="5127" y="3718"/>
                </a:cubicBezTo>
                <a:lnTo>
                  <a:pt x="5127" y="2340"/>
                </a:lnTo>
                <a:cubicBezTo>
                  <a:pt x="5127" y="2153"/>
                  <a:pt x="4975" y="2000"/>
                  <a:pt x="4787" y="2000"/>
                </a:cubicBezTo>
                <a:close/>
                <a:moveTo>
                  <a:pt x="4568" y="5139"/>
                </a:moveTo>
                <a:cubicBezTo>
                  <a:pt x="4501" y="5139"/>
                  <a:pt x="4448" y="5193"/>
                  <a:pt x="4448" y="5259"/>
                </a:cubicBezTo>
                <a:lnTo>
                  <a:pt x="4448" y="5281"/>
                </a:lnTo>
                <a:cubicBezTo>
                  <a:pt x="4448" y="5347"/>
                  <a:pt x="4501" y="5401"/>
                  <a:pt x="4568" y="5401"/>
                </a:cubicBezTo>
                <a:cubicBezTo>
                  <a:pt x="4634" y="5401"/>
                  <a:pt x="4688" y="5347"/>
                  <a:pt x="4688" y="5281"/>
                </a:cubicBezTo>
                <a:lnTo>
                  <a:pt x="4688" y="5259"/>
                </a:lnTo>
                <a:cubicBezTo>
                  <a:pt x="4688" y="5193"/>
                  <a:pt x="4634" y="5139"/>
                  <a:pt x="4568" y="5139"/>
                </a:cubicBezTo>
                <a:close/>
                <a:moveTo>
                  <a:pt x="4568" y="2439"/>
                </a:moveTo>
                <a:cubicBezTo>
                  <a:pt x="4501" y="2439"/>
                  <a:pt x="4448" y="2492"/>
                  <a:pt x="4448" y="2559"/>
                </a:cubicBezTo>
                <a:lnTo>
                  <a:pt x="4448" y="4854"/>
                </a:lnTo>
                <a:cubicBezTo>
                  <a:pt x="4448" y="4920"/>
                  <a:pt x="4501" y="4974"/>
                  <a:pt x="4568" y="4974"/>
                </a:cubicBezTo>
                <a:cubicBezTo>
                  <a:pt x="4634" y="4974"/>
                  <a:pt x="4688" y="4920"/>
                  <a:pt x="4688" y="4854"/>
                </a:cubicBezTo>
                <a:lnTo>
                  <a:pt x="4688" y="2559"/>
                </a:lnTo>
                <a:cubicBezTo>
                  <a:pt x="4688" y="2492"/>
                  <a:pt x="4634" y="2439"/>
                  <a:pt x="4568" y="2439"/>
                </a:cubicBezTo>
                <a:close/>
              </a:path>
            </a:pathLst>
          </a:custGeom>
          <a:solidFill>
            <a:schemeClr val="bg1">
              <a:lumMod val="25000"/>
              <a:lumOff val="7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7" name="矩形 256" descr="2f28e8a9-38a1-4fcb-b017-768bdfa5e28a"/>
          <p:cNvSpPr/>
          <p:nvPr/>
        </p:nvSpPr>
        <p:spPr>
          <a:xfrm>
            <a:off x="0" y="3869008"/>
            <a:ext cx="12192000" cy="30197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8" name="矩形 257" descr="2745e7f2-f2d5-4017-a504-9770fabe6a8d"/>
          <p:cNvSpPr/>
          <p:nvPr/>
        </p:nvSpPr>
        <p:spPr>
          <a:xfrm>
            <a:off x="0" y="1"/>
            <a:ext cx="3948156" cy="13747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1" name="矩形 260" descr="2d962daa-e478-42d9-845e-ec34137fe0e6"/>
          <p:cNvSpPr/>
          <p:nvPr/>
        </p:nvSpPr>
        <p:spPr>
          <a:xfrm>
            <a:off x="0" y="4524817"/>
            <a:ext cx="6551271" cy="236391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2" name="矩形 261" descr="2f0cde47-f5a2-46b5-be76-1226500e7dbc"/>
          <p:cNvSpPr/>
          <p:nvPr/>
        </p:nvSpPr>
        <p:spPr>
          <a:xfrm>
            <a:off x="0" y="5309022"/>
            <a:ext cx="4045848" cy="157971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 descr="5ee90517-c014-481d-ab74-ecfb56e86a02"/>
          <p:cNvSpPr/>
          <p:nvPr/>
        </p:nvSpPr>
        <p:spPr>
          <a:xfrm flipH="1">
            <a:off x="0" y="1461597"/>
            <a:ext cx="3955101" cy="343528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 descr="cf195088-35dc-435b-a3c8-bfcaa73a97b3"/>
          <p:cNvSpPr/>
          <p:nvPr/>
        </p:nvSpPr>
        <p:spPr>
          <a:xfrm flipH="1">
            <a:off x="0" y="3005089"/>
            <a:ext cx="9041015" cy="3389402"/>
          </a:xfrm>
          <a:prstGeom prst="rect">
            <a:avLst/>
          </a:prstGeom>
          <a:blipFill>
            <a:blip r:embed="rId3"/>
            <a:stretch>
              <a:fillRect r="-40634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 descr="77a956ea-a83c-44cd-908c-08ba5c2904f3"/>
          <p:cNvSpPr/>
          <p:nvPr/>
        </p:nvSpPr>
        <p:spPr>
          <a:xfrm flipH="1">
            <a:off x="0" y="3869008"/>
            <a:ext cx="12192000" cy="301972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 descr="77ff23b7-7832-4f38-81da-0d72061c0333"/>
          <p:cNvSpPr/>
          <p:nvPr/>
        </p:nvSpPr>
        <p:spPr>
          <a:xfrm flipH="1">
            <a:off x="8243844" y="0"/>
            <a:ext cx="3948156" cy="137477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 descr="618ffd33-86ff-49be-afe8-e2da44ea97bd"/>
          <p:cNvSpPr/>
          <p:nvPr/>
        </p:nvSpPr>
        <p:spPr>
          <a:xfrm flipH="1">
            <a:off x="6970915" y="4945129"/>
            <a:ext cx="2070100" cy="40942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 descr="09309042-8d87-4a1b-8df3-139db38e416f"/>
          <p:cNvSpPr/>
          <p:nvPr/>
        </p:nvSpPr>
        <p:spPr>
          <a:xfrm flipH="1">
            <a:off x="551179" y="667793"/>
            <a:ext cx="2070100" cy="40942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 descr="1c44cae8-c4f2-4839-81d8-d92f2c1478d5"/>
          <p:cNvSpPr/>
          <p:nvPr/>
        </p:nvSpPr>
        <p:spPr>
          <a:xfrm flipH="1">
            <a:off x="5640729" y="4524817"/>
            <a:ext cx="6551271" cy="236391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 descr="08debc23-0799-4b6c-942b-42af1cb12bef"/>
          <p:cNvSpPr/>
          <p:nvPr/>
        </p:nvSpPr>
        <p:spPr>
          <a:xfrm flipH="1">
            <a:off x="8146152" y="5309022"/>
            <a:ext cx="4045848" cy="157971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 descr="8cf5b3b2-18f6-44d1-a651-907118b2bf15"/>
          <p:cNvSpPr>
            <a:spLocks noGrp="1"/>
          </p:cNvSpPr>
          <p:nvPr>
            <p:ph type="title" hasCustomPrompt="1"/>
          </p:nvPr>
        </p:nvSpPr>
        <p:spPr>
          <a:xfrm>
            <a:off x="660400" y="1987329"/>
            <a:ext cx="10839100" cy="1371600"/>
          </a:xfrm>
        </p:spPr>
        <p:txBody>
          <a:bodyPr anchor="b">
            <a:noAutofit/>
          </a:bodyPr>
          <a:lstStyle>
            <a:lvl1pPr algn="r">
              <a:defRPr sz="60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文本占位符 2" descr="9d8ccaf2-2840-4599-8d6f-e4f48fe499b5"/>
          <p:cNvSpPr>
            <a:spLocks noGrp="1"/>
          </p:cNvSpPr>
          <p:nvPr>
            <p:ph type="body" idx="1" hasCustomPrompt="1"/>
          </p:nvPr>
        </p:nvSpPr>
        <p:spPr>
          <a:xfrm>
            <a:off x="660399" y="3364434"/>
            <a:ext cx="10839101" cy="979590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4" name="日期占位符 3" descr="4e9c8503-6ece-4ead-a70b-e47a490a1f8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 descr="3c547644-c6d1-42eb-8757-925f253824a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 descr="7eecaa8a-dc80-4308-a15a-95d8af6e2c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descr="8a8b6772-0954-458a-9ce0-7c5991b29aca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日期占位符 2" descr="388fa6a7-e13d-49c0-a307-04bec418678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页脚占位符 3" descr="33a39647-1227-4415-9104-9c60c00a7e5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 descr="26d80d25-50c4-4b84-b3a4-629d4d7013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 descr="b2792ec8-5cf3-490e-a927-0aec5e77a85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 descr="fa716a4f-5699-422c-aa63-c2273f5cc94d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 descr="5630a189-6e6d-4b50-a584-6650a8e669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matchingName="Closing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 descr="4d0bd54f-cce3-4f0d-8012-cacbcfbf5797"/>
          <p:cNvSpPr/>
          <p:nvPr/>
        </p:nvSpPr>
        <p:spPr>
          <a:xfrm>
            <a:off x="8236899" y="1461597"/>
            <a:ext cx="3955101" cy="343528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 descr="4c407b80-5776-4c6e-9be9-a938d9374dd7"/>
          <p:cNvSpPr/>
          <p:nvPr/>
        </p:nvSpPr>
        <p:spPr>
          <a:xfrm>
            <a:off x="3150985" y="3005089"/>
            <a:ext cx="9041015" cy="3389402"/>
          </a:xfrm>
          <a:prstGeom prst="rect">
            <a:avLst/>
          </a:prstGeom>
          <a:blipFill>
            <a:blip r:embed="rId3"/>
            <a:stretch>
              <a:fillRect r="-40634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 descr="920e723e-9c05-477a-a8ef-1da5eab480ff"/>
          <p:cNvSpPr/>
          <p:nvPr/>
        </p:nvSpPr>
        <p:spPr>
          <a:xfrm>
            <a:off x="0" y="3869008"/>
            <a:ext cx="12192000" cy="301972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 descr="bc257fc9-5a7a-4d32-ae88-1897d720d24b"/>
          <p:cNvSpPr/>
          <p:nvPr/>
        </p:nvSpPr>
        <p:spPr>
          <a:xfrm flipH="1">
            <a:off x="8067040" y="0"/>
            <a:ext cx="3948156" cy="137477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 descr="506df9f2-fd66-4646-8986-a103de3495b4"/>
          <p:cNvSpPr/>
          <p:nvPr/>
        </p:nvSpPr>
        <p:spPr>
          <a:xfrm>
            <a:off x="3150985" y="4945129"/>
            <a:ext cx="2070100" cy="40942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 descr="2bcb51cd-4807-4d32-8d6f-26d5cfa71486"/>
          <p:cNvSpPr/>
          <p:nvPr/>
        </p:nvSpPr>
        <p:spPr>
          <a:xfrm>
            <a:off x="828401" y="720879"/>
            <a:ext cx="2070100" cy="40942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 descr="425bdc0e-d864-4938-8644-dad2ba2dff20"/>
          <p:cNvSpPr/>
          <p:nvPr/>
        </p:nvSpPr>
        <p:spPr>
          <a:xfrm>
            <a:off x="0" y="4524817"/>
            <a:ext cx="6551271" cy="236391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 descr="e0631299-95e6-4356-bc41-8b6265d8c8c8"/>
          <p:cNvSpPr/>
          <p:nvPr/>
        </p:nvSpPr>
        <p:spPr>
          <a:xfrm>
            <a:off x="0" y="5309022"/>
            <a:ext cx="4045848" cy="157971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 descr="12821208-7898-40cf-8d1b-3f4a6e988161"/>
          <p:cNvSpPr>
            <a:spLocks noGrp="1"/>
          </p:cNvSpPr>
          <p:nvPr>
            <p:ph type="title" hasCustomPrompt="1"/>
          </p:nvPr>
        </p:nvSpPr>
        <p:spPr>
          <a:xfrm>
            <a:off x="579376" y="2007871"/>
            <a:ext cx="10939523" cy="1371600"/>
          </a:xfrm>
        </p:spPr>
        <p:txBody>
          <a:bodyPr anchor="ctr">
            <a:noAutofit/>
          </a:bodyPr>
          <a:lstStyle>
            <a:lvl1pPr algn="l">
              <a:defRPr sz="60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4" name="文本占位符 3" descr="df9d9549-2c8b-4c6c-a3bf-4cf23fe609c6"/>
          <p:cNvSpPr>
            <a:spLocks noGrp="1"/>
          </p:cNvSpPr>
          <p:nvPr>
            <p:ph type="body" sz="quarter" idx="13" hasCustomPrompt="1"/>
          </p:nvPr>
        </p:nvSpPr>
        <p:spPr>
          <a:xfrm>
            <a:off x="660400" y="3544217"/>
            <a:ext cx="1300998" cy="3248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anchor="ctr">
            <a:sp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 name</a:t>
            </a:r>
            <a:endParaRPr lang="en-US" dirty="0"/>
          </a:p>
        </p:txBody>
      </p:sp>
      <p:sp>
        <p:nvSpPr>
          <p:cNvPr id="5" name="文本占位符 4" descr="1c06c40d-e312-4043-8eb6-f2450d66ee7e"/>
          <p:cNvSpPr>
            <a:spLocks noGrp="1"/>
          </p:cNvSpPr>
          <p:nvPr>
            <p:ph type="body" sz="quarter" idx="14" hasCustomPrompt="1"/>
          </p:nvPr>
        </p:nvSpPr>
        <p:spPr>
          <a:xfrm>
            <a:off x="2338657" y="3545494"/>
            <a:ext cx="1119689" cy="32228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anchor="ctr">
            <a:sp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20XX.XX.XX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9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chemeClr val="accent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348342" y="348342"/>
            <a:ext cx="11527971" cy="6335668"/>
          </a:xfrm>
          <a:prstGeom prst="roundRect">
            <a:avLst>
              <a:gd name="adj" fmla="val 11463"/>
            </a:avLst>
          </a:prstGeom>
          <a:solidFill>
            <a:srgbClr val="FDE6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/>
          </a:p>
        </p:txBody>
      </p:sp>
      <p:sp>
        <p:nvSpPr>
          <p:cNvPr id="37" name="矩形 36"/>
          <p:cNvSpPr/>
          <p:nvPr/>
        </p:nvSpPr>
        <p:spPr>
          <a:xfrm>
            <a:off x="-6350" y="3870960"/>
            <a:ext cx="12192000" cy="298704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accent2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20.png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21.jpeg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23.png"/><Relationship Id="rId13" Type="http://schemas.openxmlformats.org/officeDocument/2006/relationships/image" Target="../media/image22.png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tags" Target="../tags/tag2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25.png"/><Relationship Id="rId13" Type="http://schemas.openxmlformats.org/officeDocument/2006/relationships/image" Target="../media/image24.png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tags" Target="../tags/tag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descr="07abe598-accd-412b-9dd8-e3c468683b88"/>
          <p:cNvSpPr>
            <a:spLocks noGrp="1"/>
          </p:cNvSpPr>
          <p:nvPr>
            <p:ph type="ctrTitle" hasCustomPrompt="1"/>
          </p:nvPr>
        </p:nvSpPr>
        <p:spPr/>
        <p:txBody>
          <a:bodyPr/>
          <a:lstStyle/>
          <a:p>
            <a:r>
              <a:rPr lang="zh-CN" altLang="en-US" dirty="0"/>
              <a:t>The Wedding Dress in the Song Dynasty</a:t>
            </a:r>
            <a:endParaRPr lang="en-US" dirty="0"/>
          </a:p>
        </p:txBody>
      </p:sp>
      <p:sp>
        <p:nvSpPr>
          <p:cNvPr id="3" name="副标题 2" descr="4b79c228-89b6-4196-850b-9fbea3d8eb4f"/>
          <p:cNvSpPr>
            <a:spLocks noGrp="1"/>
          </p:cNvSpPr>
          <p:nvPr>
            <p:ph type="subTitle" idx="1" hasCustomPrompt="1"/>
          </p:nvPr>
        </p:nvSpPr>
        <p:spPr/>
        <p:txBody>
          <a:bodyPr/>
          <a:lstStyle/>
          <a:p>
            <a:r>
              <a:rPr lang="zh-CN" altLang="en-US" dirty="0"/>
              <a:t>Exploring the Traditional Attire of Marriage in Ancient China</a:t>
            </a:r>
            <a:endParaRPr lang="en-US" dirty="0"/>
          </a:p>
        </p:txBody>
      </p:sp>
      <p:sp>
        <p:nvSpPr>
          <p:cNvPr id="4" name="文本占位符 3" descr="01500d0c-5c0f-4904-9fd9-0399ae3f7f98"/>
          <p:cNvSpPr>
            <a:spLocks noGrp="1"/>
          </p:cNvSpPr>
          <p:nvPr>
            <p:ph type="body" sz="quarter" idx="13" hasCustomPrompt="1"/>
          </p:nvPr>
        </p:nvSpPr>
        <p:spPr>
          <a:xfrm>
            <a:off x="866961" y="3695898"/>
            <a:ext cx="887877" cy="346222"/>
          </a:xfrm>
        </p:spPr>
        <p:txBody>
          <a:bodyPr/>
          <a:lstStyle/>
          <a:p>
            <a:r>
              <a:rPr lang="en-US" altLang="zh-CN" dirty="0"/>
              <a:t>Liu Chao</a:t>
            </a:r>
            <a:endParaRPr lang="en-US" altLang="zh-CN" dirty="0"/>
          </a:p>
        </p:txBody>
      </p:sp>
      <p:sp>
        <p:nvSpPr>
          <p:cNvPr id="5" name="文本占位符 4" descr="dada6f97-5f9a-4d73-a442-5f6f5e9f8a5a"/>
          <p:cNvSpPr>
            <a:spLocks noGrp="1"/>
          </p:cNvSpPr>
          <p:nvPr>
            <p:ph type="body" sz="quarter" idx="14" hasCustomPrompt="1"/>
          </p:nvPr>
        </p:nvSpPr>
        <p:spPr>
          <a:xfrm>
            <a:off x="2328722" y="3695897"/>
            <a:ext cx="1280942" cy="346222"/>
          </a:xfrm>
        </p:spPr>
        <p:txBody>
          <a:bodyPr/>
          <a:lstStyle/>
          <a:p>
            <a:r>
              <a:rPr lang="en-US" altLang="zh-CN" dirty="0"/>
              <a:t>2025/03/14</a:t>
            </a:r>
            <a:endParaRPr lang="en-US" altLang="zh-C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descr="12821208-7898-40cf-8d1b-3f4a6e98816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dirty="0"/>
              <a:t>Thanks for your listening!</a:t>
            </a:r>
            <a:endParaRPr lang="en-US" altLang="zh-CN" dirty="0"/>
          </a:p>
        </p:txBody>
      </p:sp>
      <p:sp>
        <p:nvSpPr>
          <p:cNvPr id="4" name="文本占位符 3" descr="df9d9549-2c8b-4c6c-a3bf-4cf23fe609c6"/>
          <p:cNvSpPr>
            <a:spLocks noGrp="1"/>
          </p:cNvSpPr>
          <p:nvPr>
            <p:ph type="body" sz="quarter" idx="13" hasCustomPrompt="1"/>
          </p:nvPr>
        </p:nvSpPr>
        <p:spPr>
          <a:xfrm>
            <a:off x="866960" y="3533527"/>
            <a:ext cx="887877" cy="346222"/>
          </a:xfrm>
        </p:spPr>
        <p:txBody>
          <a:bodyPr/>
          <a:lstStyle/>
          <a:p>
            <a:r>
              <a:rPr lang="en-US" altLang="zh-CN" dirty="0"/>
              <a:t>Liu Chao</a:t>
            </a:r>
            <a:endParaRPr lang="en-US" altLang="zh-CN" dirty="0"/>
          </a:p>
        </p:txBody>
      </p:sp>
      <p:sp>
        <p:nvSpPr>
          <p:cNvPr id="5" name="文本占位符 4" descr="1c06c40d-e312-4043-8eb6-f2450d66ee7e"/>
          <p:cNvSpPr>
            <a:spLocks noGrp="1"/>
          </p:cNvSpPr>
          <p:nvPr>
            <p:ph type="body" sz="quarter" idx="14" hasCustomPrompt="1"/>
          </p:nvPr>
        </p:nvSpPr>
        <p:spPr>
          <a:xfrm>
            <a:off x="2258031" y="3533526"/>
            <a:ext cx="1280942" cy="346222"/>
          </a:xfrm>
        </p:spPr>
        <p:txBody>
          <a:bodyPr/>
          <a:lstStyle/>
          <a:p>
            <a:r>
              <a:rPr lang="en-US" dirty="0"/>
              <a:t>2025/03/14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" descr="c05e3029-37a8-4b20-9e55-b077e59d1dc6"/>
          <p:cNvSpPr>
            <a:spLocks noChangeAspect="1"/>
          </p:cNvSpPr>
          <p:nvPr/>
        </p:nvSpPr>
        <p:spPr>
          <a:xfrm>
            <a:off x="540385" y="1242060"/>
            <a:ext cx="10474325" cy="688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rmAutofit fontScale="90000"/>
          </a:bodyPr>
          <a:lstStyle/>
          <a:p>
            <a:pPr algn="ctr">
              <a:buSzPct val="25000"/>
            </a:pPr>
            <a:r>
              <a:rPr lang="en-US" altLang="zh-CN" sz="2400" dirty="0">
                <a:solidFill>
                  <a:schemeClr val="tx1"/>
                </a:solidFill>
                <a:sym typeface="+mn-ea"/>
              </a:rPr>
              <a:t>What </a:t>
            </a:r>
            <a:r>
              <a:rPr lang="en-US" altLang="zh-CN" sz="2400">
                <a:solidFill>
                  <a:schemeClr val="tx1"/>
                </a:solidFill>
                <a:sym typeface="+mn-ea"/>
              </a:rPr>
              <a:t>comes to your mind when you think of ancient wedding dresses?</a:t>
            </a:r>
            <a:endParaRPr lang="en-US" altLang="zh-CN" sz="2400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540385" y="1930400"/>
            <a:ext cx="3689985" cy="411289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4361815" y="2009775"/>
            <a:ext cx="3199765" cy="396303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7561580" y="2009775"/>
            <a:ext cx="3601720" cy="4086860"/>
            <a:chOff x="11908" y="3165"/>
            <a:chExt cx="5672" cy="6436"/>
          </a:xfrm>
        </p:grpSpPr>
        <p:pic>
          <p:nvPicPr>
            <p:cNvPr id="8" name="图片 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908" y="3165"/>
              <a:ext cx="5672" cy="6436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14132" y="3798"/>
              <a:ext cx="2602" cy="200"/>
              <a:chOff x="14132" y="3798"/>
              <a:chExt cx="2602" cy="200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14132" y="3798"/>
                <a:ext cx="1019" cy="12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15716" y="3878"/>
                <a:ext cx="1019" cy="12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/>
        </p:nvPicPr>
        <p:blipFill>
          <a:blip r:embed="rId1"/>
          <a:srcRect t="32973" r="49083"/>
          <a:stretch>
            <a:fillRect/>
          </a:stretch>
        </p:blipFill>
        <p:spPr>
          <a:xfrm>
            <a:off x="4757420" y="1433195"/>
            <a:ext cx="1908000" cy="2880000"/>
          </a:xfrm>
          <a:prstGeom prst="rect">
            <a:avLst/>
          </a:prstGeom>
        </p:spPr>
      </p:pic>
      <p:sp>
        <p:nvSpPr>
          <p:cNvPr id="2" name="标题 1" descr="8a8b6772-0954-458a-9ce0-7c5991b29aca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1.1 </a:t>
            </a:r>
            <a:r>
              <a:rPr lang="zh-CN" altLang="en-US" dirty="0">
                <a:sym typeface="+mn-ea"/>
              </a:rPr>
              <a:t>Key Garments</a:t>
            </a:r>
            <a:endParaRPr lang="en-US" altLang="zh-CN" dirty="0">
              <a:sym typeface="+mn-ea"/>
            </a:endParaRPr>
          </a:p>
        </p:txBody>
      </p:sp>
      <p:sp>
        <p:nvSpPr>
          <p:cNvPr id="6" name="任意多边形: 形状 5" descr="6fa766ae-6a54-4159-a9ed-4c6e972d4152"/>
          <p:cNvSpPr/>
          <p:nvPr/>
        </p:nvSpPr>
        <p:spPr>
          <a:xfrm>
            <a:off x="3383280" y="3714750"/>
            <a:ext cx="1334135" cy="598170"/>
          </a:xfrm>
          <a:custGeom>
            <a:avLst/>
            <a:gdLst>
              <a:gd name="connsiteX0" fmla="*/ 35169 w 1856692"/>
              <a:gd name="connsiteY0" fmla="*/ 819515 h 832127"/>
              <a:gd name="connsiteX1" fmla="*/ 290916 w 1856692"/>
              <a:gd name="connsiteY1" fmla="*/ 585200 h 832127"/>
              <a:gd name="connsiteX2" fmla="*/ 690680 w 1856692"/>
              <a:gd name="connsiteY2" fmla="*/ 466804 h 832127"/>
              <a:gd name="connsiteX3" fmla="*/ 1125401 w 1856692"/>
              <a:gd name="connsiteY3" fmla="*/ 378698 h 832127"/>
              <a:gd name="connsiteX4" fmla="*/ 1525546 w 1856692"/>
              <a:gd name="connsiteY4" fmla="*/ 283448 h 832127"/>
              <a:gd name="connsiteX5" fmla="*/ 1854063 w 1856692"/>
              <a:gd name="connsiteY5" fmla="*/ 26940 h 832127"/>
              <a:gd name="connsiteX6" fmla="*/ 1847682 w 1856692"/>
              <a:gd name="connsiteY6" fmla="*/ 2460 h 832127"/>
              <a:gd name="connsiteX7" fmla="*/ 1823202 w 1856692"/>
              <a:gd name="connsiteY7" fmla="*/ 8842 h 832127"/>
              <a:gd name="connsiteX8" fmla="*/ 1535547 w 1856692"/>
              <a:gd name="connsiteY8" fmla="*/ 240300 h 832127"/>
              <a:gd name="connsiteX9" fmla="*/ 1137307 w 1856692"/>
              <a:gd name="connsiteY9" fmla="*/ 340598 h 832127"/>
              <a:gd name="connsiteX10" fmla="*/ 703920 w 1856692"/>
              <a:gd name="connsiteY10" fmla="*/ 427085 h 832127"/>
              <a:gd name="connsiteX11" fmla="*/ 296821 w 1856692"/>
              <a:gd name="connsiteY11" fmla="*/ 544147 h 832127"/>
              <a:gd name="connsiteX12" fmla="*/ 784 w 1856692"/>
              <a:gd name="connsiteY12" fmla="*/ 810085 h 832127"/>
              <a:gd name="connsiteX13" fmla="*/ 35265 w 1856692"/>
              <a:gd name="connsiteY13" fmla="*/ 819610 h 832127"/>
              <a:gd name="connsiteX14" fmla="*/ 35265 w 1856692"/>
              <a:gd name="connsiteY14" fmla="*/ 819610 h 83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56692" h="832127">
                <a:moveTo>
                  <a:pt x="35169" y="819515"/>
                </a:moveTo>
                <a:cubicBezTo>
                  <a:pt x="68983" y="702262"/>
                  <a:pt x="186141" y="631682"/>
                  <a:pt x="290916" y="585200"/>
                </a:cubicBezTo>
                <a:cubicBezTo>
                  <a:pt x="417789" y="528812"/>
                  <a:pt x="556092" y="498427"/>
                  <a:pt x="690680" y="466804"/>
                </a:cubicBezTo>
                <a:cubicBezTo>
                  <a:pt x="834603" y="432990"/>
                  <a:pt x="979573" y="403368"/>
                  <a:pt x="1125401" y="378698"/>
                </a:cubicBezTo>
                <a:cubicBezTo>
                  <a:pt x="1260561" y="355838"/>
                  <a:pt x="1398102" y="336312"/>
                  <a:pt x="1525546" y="283448"/>
                </a:cubicBezTo>
                <a:cubicBezTo>
                  <a:pt x="1656229" y="229155"/>
                  <a:pt x="1769577" y="140382"/>
                  <a:pt x="1854063" y="26940"/>
                </a:cubicBezTo>
                <a:cubicBezTo>
                  <a:pt x="1859874" y="19129"/>
                  <a:pt x="1855302" y="7032"/>
                  <a:pt x="1847682" y="2460"/>
                </a:cubicBezTo>
                <a:cubicBezTo>
                  <a:pt x="1838633" y="-2969"/>
                  <a:pt x="1829013" y="1222"/>
                  <a:pt x="1823202" y="8842"/>
                </a:cubicBezTo>
                <a:cubicBezTo>
                  <a:pt x="1748812" y="108664"/>
                  <a:pt x="1648800" y="188769"/>
                  <a:pt x="1535547" y="240300"/>
                </a:cubicBezTo>
                <a:cubicBezTo>
                  <a:pt x="1410198" y="297450"/>
                  <a:pt x="1271991" y="318024"/>
                  <a:pt x="1137307" y="340598"/>
                </a:cubicBezTo>
                <a:cubicBezTo>
                  <a:pt x="991956" y="364887"/>
                  <a:pt x="847461" y="393748"/>
                  <a:pt x="703920" y="427085"/>
                </a:cubicBezTo>
                <a:cubicBezTo>
                  <a:pt x="566855" y="458803"/>
                  <a:pt x="426933" y="489759"/>
                  <a:pt x="296821" y="544147"/>
                </a:cubicBezTo>
                <a:cubicBezTo>
                  <a:pt x="174806" y="595106"/>
                  <a:pt x="39932" y="674545"/>
                  <a:pt x="784" y="810085"/>
                </a:cubicBezTo>
                <a:cubicBezTo>
                  <a:pt x="-5598" y="832183"/>
                  <a:pt x="28883" y="841613"/>
                  <a:pt x="35265" y="819610"/>
                </a:cubicBezTo>
                <a:lnTo>
                  <a:pt x="35265" y="81961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" name="Title" descr="0ad4489c-1d72-4049-b499-f7e923f37b1a"/>
          <p:cNvSpPr>
            <a:spLocks noChangeAspect="1"/>
          </p:cNvSpPr>
          <p:nvPr/>
        </p:nvSpPr>
        <p:spPr>
          <a:xfrm>
            <a:off x="1150620" y="1329690"/>
            <a:ext cx="9831705" cy="777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normAutofit/>
          </a:bodyPr>
          <a:lstStyle/>
          <a:p>
            <a:pPr algn="ctr">
              <a:buSzPct val="25000"/>
            </a:pPr>
            <a:endParaRPr lang="en-US" dirty="0"/>
          </a:p>
        </p:txBody>
      </p:sp>
      <p:sp>
        <p:nvSpPr>
          <p:cNvPr id="57" name="任意多边形: 形状 56" descr="7138ef97-1031-4422-b9a9-77154c2b66f6"/>
          <p:cNvSpPr/>
          <p:nvPr/>
        </p:nvSpPr>
        <p:spPr>
          <a:xfrm rot="20817121" flipV="1">
            <a:off x="6951345" y="3360420"/>
            <a:ext cx="1334135" cy="598170"/>
          </a:xfrm>
          <a:custGeom>
            <a:avLst/>
            <a:gdLst>
              <a:gd name="connsiteX0" fmla="*/ 35169 w 1856692"/>
              <a:gd name="connsiteY0" fmla="*/ 819515 h 832127"/>
              <a:gd name="connsiteX1" fmla="*/ 290916 w 1856692"/>
              <a:gd name="connsiteY1" fmla="*/ 585200 h 832127"/>
              <a:gd name="connsiteX2" fmla="*/ 690680 w 1856692"/>
              <a:gd name="connsiteY2" fmla="*/ 466804 h 832127"/>
              <a:gd name="connsiteX3" fmla="*/ 1125401 w 1856692"/>
              <a:gd name="connsiteY3" fmla="*/ 378698 h 832127"/>
              <a:gd name="connsiteX4" fmla="*/ 1525546 w 1856692"/>
              <a:gd name="connsiteY4" fmla="*/ 283448 h 832127"/>
              <a:gd name="connsiteX5" fmla="*/ 1854063 w 1856692"/>
              <a:gd name="connsiteY5" fmla="*/ 26940 h 832127"/>
              <a:gd name="connsiteX6" fmla="*/ 1847682 w 1856692"/>
              <a:gd name="connsiteY6" fmla="*/ 2460 h 832127"/>
              <a:gd name="connsiteX7" fmla="*/ 1823202 w 1856692"/>
              <a:gd name="connsiteY7" fmla="*/ 8842 h 832127"/>
              <a:gd name="connsiteX8" fmla="*/ 1535547 w 1856692"/>
              <a:gd name="connsiteY8" fmla="*/ 240300 h 832127"/>
              <a:gd name="connsiteX9" fmla="*/ 1137307 w 1856692"/>
              <a:gd name="connsiteY9" fmla="*/ 340598 h 832127"/>
              <a:gd name="connsiteX10" fmla="*/ 703920 w 1856692"/>
              <a:gd name="connsiteY10" fmla="*/ 427085 h 832127"/>
              <a:gd name="connsiteX11" fmla="*/ 296821 w 1856692"/>
              <a:gd name="connsiteY11" fmla="*/ 544147 h 832127"/>
              <a:gd name="connsiteX12" fmla="*/ 784 w 1856692"/>
              <a:gd name="connsiteY12" fmla="*/ 810085 h 832127"/>
              <a:gd name="connsiteX13" fmla="*/ 35265 w 1856692"/>
              <a:gd name="connsiteY13" fmla="*/ 819610 h 832127"/>
              <a:gd name="connsiteX14" fmla="*/ 35265 w 1856692"/>
              <a:gd name="connsiteY14" fmla="*/ 819610 h 83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56692" h="832127">
                <a:moveTo>
                  <a:pt x="35169" y="819515"/>
                </a:moveTo>
                <a:cubicBezTo>
                  <a:pt x="68983" y="702262"/>
                  <a:pt x="186141" y="631682"/>
                  <a:pt x="290916" y="585200"/>
                </a:cubicBezTo>
                <a:cubicBezTo>
                  <a:pt x="417789" y="528812"/>
                  <a:pt x="556092" y="498427"/>
                  <a:pt x="690680" y="466804"/>
                </a:cubicBezTo>
                <a:cubicBezTo>
                  <a:pt x="834603" y="432990"/>
                  <a:pt x="979573" y="403368"/>
                  <a:pt x="1125401" y="378698"/>
                </a:cubicBezTo>
                <a:cubicBezTo>
                  <a:pt x="1260561" y="355838"/>
                  <a:pt x="1398102" y="336312"/>
                  <a:pt x="1525546" y="283448"/>
                </a:cubicBezTo>
                <a:cubicBezTo>
                  <a:pt x="1656229" y="229155"/>
                  <a:pt x="1769577" y="140382"/>
                  <a:pt x="1854063" y="26940"/>
                </a:cubicBezTo>
                <a:cubicBezTo>
                  <a:pt x="1859874" y="19129"/>
                  <a:pt x="1855302" y="7032"/>
                  <a:pt x="1847682" y="2460"/>
                </a:cubicBezTo>
                <a:cubicBezTo>
                  <a:pt x="1838633" y="-2969"/>
                  <a:pt x="1829013" y="1222"/>
                  <a:pt x="1823202" y="8842"/>
                </a:cubicBezTo>
                <a:cubicBezTo>
                  <a:pt x="1748812" y="108664"/>
                  <a:pt x="1648800" y="188769"/>
                  <a:pt x="1535547" y="240300"/>
                </a:cubicBezTo>
                <a:cubicBezTo>
                  <a:pt x="1410198" y="297450"/>
                  <a:pt x="1271991" y="318024"/>
                  <a:pt x="1137307" y="340598"/>
                </a:cubicBezTo>
                <a:cubicBezTo>
                  <a:pt x="991956" y="364887"/>
                  <a:pt x="847461" y="393748"/>
                  <a:pt x="703920" y="427085"/>
                </a:cubicBezTo>
                <a:cubicBezTo>
                  <a:pt x="566855" y="458803"/>
                  <a:pt x="426933" y="489759"/>
                  <a:pt x="296821" y="544147"/>
                </a:cubicBezTo>
                <a:cubicBezTo>
                  <a:pt x="174806" y="595106"/>
                  <a:pt x="39932" y="674545"/>
                  <a:pt x="784" y="810085"/>
                </a:cubicBezTo>
                <a:cubicBezTo>
                  <a:pt x="-5598" y="832183"/>
                  <a:pt x="28883" y="841613"/>
                  <a:pt x="35265" y="819610"/>
                </a:cubicBezTo>
                <a:lnTo>
                  <a:pt x="35265" y="81961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" name="组合 3" descr="dc36e2b9-420c-4e4e-93c8-37cd2262feb0"/>
          <p:cNvGrpSpPr/>
          <p:nvPr/>
        </p:nvGrpSpPr>
        <p:grpSpPr>
          <a:xfrm rot="0">
            <a:off x="4585335" y="4217670"/>
            <a:ext cx="2797810" cy="1729740"/>
            <a:chOff x="4750057" y="3067237"/>
            <a:chExt cx="2551043" cy="1577240"/>
          </a:xfrm>
        </p:grpSpPr>
        <p:sp>
          <p:nvSpPr>
            <p:cNvPr id="26" name="Text1" descr="b562df09-fa19-4df5-8296-6bfee2990096"/>
            <p:cNvSpPr txBox="1"/>
            <p:nvPr/>
          </p:nvSpPr>
          <p:spPr>
            <a:xfrm>
              <a:off x="4750058" y="3605240"/>
              <a:ext cx="2551042" cy="1039237"/>
            </a:xfrm>
            <a:prstGeom prst="rect">
              <a:avLst/>
            </a:prstGeom>
            <a:noFill/>
          </p:spPr>
          <p:txBody>
            <a:bodyPr wrap="square" rtlCol="0" anchor="t" anchorCtr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20000"/>
                </a:lnSpc>
              </a:pPr>
              <a:endParaRPr lang="en-US" dirty="0"/>
            </a:p>
          </p:txBody>
        </p:sp>
        <p:sp>
          <p:nvSpPr>
            <p:cNvPr id="27" name="Bullet1" descr="32b50303-9a7a-4778-804a-af40d00ff78d"/>
            <p:cNvSpPr txBox="1"/>
            <p:nvPr/>
          </p:nvSpPr>
          <p:spPr>
            <a:xfrm>
              <a:off x="4750057" y="3067237"/>
              <a:ext cx="2551040" cy="618476"/>
            </a:xfrm>
            <a:prstGeom prst="rect">
              <a:avLst/>
            </a:prstGeom>
            <a:noFill/>
          </p:spPr>
          <p:txBody>
            <a:bodyPr wrap="square" rtlCol="0" anchor="b" anchorCtr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zh-CN" altLang="en-US" sz="2000" b="1" dirty="0">
                  <a:sym typeface="+mn-ea"/>
                </a:rPr>
                <a:t>Bodice（抹胸）</a:t>
              </a:r>
              <a:endParaRPr lang="en-US" dirty="0"/>
            </a:p>
          </p:txBody>
        </p:sp>
      </p:grpSp>
      <p:grpSp>
        <p:nvGrpSpPr>
          <p:cNvPr id="5" name="组合 4" descr="f7f94172-7288-4edb-9466-8ff9bf8dd66d"/>
          <p:cNvGrpSpPr/>
          <p:nvPr/>
        </p:nvGrpSpPr>
        <p:grpSpPr>
          <a:xfrm rot="0">
            <a:off x="8159115" y="4807585"/>
            <a:ext cx="2802890" cy="1837055"/>
            <a:chOff x="8008418" y="3605452"/>
            <a:chExt cx="2555675" cy="1675081"/>
          </a:xfrm>
        </p:grpSpPr>
        <p:sp>
          <p:nvSpPr>
            <p:cNvPr id="42" name="Text2" descr="04528e8e-e712-4c12-8a38-62d8117cd4d9"/>
            <p:cNvSpPr txBox="1"/>
            <p:nvPr/>
          </p:nvSpPr>
          <p:spPr>
            <a:xfrm>
              <a:off x="8013051" y="4241297"/>
              <a:ext cx="2551042" cy="1039236"/>
            </a:xfrm>
            <a:prstGeom prst="rect">
              <a:avLst/>
            </a:prstGeom>
            <a:noFill/>
          </p:spPr>
          <p:txBody>
            <a:bodyPr wrap="square" rtlCol="0" anchor="t" anchorCtr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20000"/>
                </a:lnSpc>
              </a:pPr>
              <a:endParaRPr lang="en-US" dirty="0"/>
            </a:p>
          </p:txBody>
        </p:sp>
        <p:sp>
          <p:nvSpPr>
            <p:cNvPr id="43" name="Bullet2" descr="1e0b889d-3e66-4b9d-9cc4-938133abd9ed"/>
            <p:cNvSpPr txBox="1"/>
            <p:nvPr/>
          </p:nvSpPr>
          <p:spPr>
            <a:xfrm>
              <a:off x="8008418" y="3605452"/>
              <a:ext cx="2551040" cy="618476"/>
            </a:xfrm>
            <a:prstGeom prst="rect">
              <a:avLst/>
            </a:prstGeom>
            <a:noFill/>
          </p:spPr>
          <p:txBody>
            <a:bodyPr wrap="square" rtlCol="0" anchor="b" anchorCtr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zh-CN" altLang="en-US" b="1" dirty="0">
                  <a:sym typeface="+mn-ea"/>
                </a:rPr>
                <a:t>Long Sleeve（大袖衫）</a:t>
              </a:r>
              <a:endParaRPr lang="en-US" dirty="0"/>
            </a:p>
          </p:txBody>
        </p:sp>
      </p:grpSp>
      <p:grpSp>
        <p:nvGrpSpPr>
          <p:cNvPr id="8" name="组合 7" descr="56daad97-263d-45da-b31e-c20c9d1a18b7"/>
          <p:cNvGrpSpPr/>
          <p:nvPr/>
        </p:nvGrpSpPr>
        <p:grpSpPr>
          <a:xfrm rot="0">
            <a:off x="1403985" y="5152390"/>
            <a:ext cx="2797810" cy="1818005"/>
            <a:chOff x="1849858" y="3919400"/>
            <a:chExt cx="2551043" cy="1657713"/>
          </a:xfrm>
        </p:grpSpPr>
        <p:sp>
          <p:nvSpPr>
            <p:cNvPr id="20" name="Text3" descr="7bd2b9bb-f206-4947-8fac-3bc4d46f3b83"/>
            <p:cNvSpPr txBox="1"/>
            <p:nvPr/>
          </p:nvSpPr>
          <p:spPr>
            <a:xfrm>
              <a:off x="1849859" y="4537877"/>
              <a:ext cx="2551042" cy="1039236"/>
            </a:xfrm>
            <a:prstGeom prst="rect">
              <a:avLst/>
            </a:prstGeom>
            <a:noFill/>
          </p:spPr>
          <p:txBody>
            <a:bodyPr wrap="square" rtlCol="0" anchor="t" anchorCtr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20000"/>
                </a:lnSpc>
              </a:pPr>
              <a:endParaRPr lang="en-US" dirty="0"/>
            </a:p>
          </p:txBody>
        </p:sp>
        <p:sp>
          <p:nvSpPr>
            <p:cNvPr id="21" name="Bullet3" descr="92cdfb55-5b2b-493f-96d9-f3d652bd5b17"/>
            <p:cNvSpPr txBox="1"/>
            <p:nvPr/>
          </p:nvSpPr>
          <p:spPr>
            <a:xfrm>
              <a:off x="1849858" y="3919400"/>
              <a:ext cx="2551040" cy="618476"/>
            </a:xfrm>
            <a:prstGeom prst="rect">
              <a:avLst/>
            </a:prstGeom>
            <a:noFill/>
          </p:spPr>
          <p:txBody>
            <a:bodyPr wrap="square" rtlCol="0" anchor="b" anchorCtr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zh-CN" altLang="en-US" b="1" dirty="0">
                  <a:sym typeface="+mn-ea"/>
                </a:rPr>
                <a:t>Jacket（直领对襟长短衫）</a:t>
              </a:r>
              <a:endParaRPr lang="en-US" dirty="0"/>
            </a:p>
          </p:txBody>
        </p:sp>
      </p:grpSp>
      <p:pic>
        <p:nvPicPr>
          <p:cNvPr id="10" name="图片 9"/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26188" r="42541"/>
          <a:stretch>
            <a:fillRect/>
          </a:stretch>
        </p:blipFill>
        <p:spPr>
          <a:xfrm>
            <a:off x="1647190" y="2371725"/>
            <a:ext cx="1908000" cy="2880000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3"/>
          <a:srcRect t="21041" r="47320"/>
          <a:stretch>
            <a:fillRect/>
          </a:stretch>
        </p:blipFill>
        <p:spPr>
          <a:xfrm>
            <a:off x="8711565" y="2628265"/>
            <a:ext cx="1908000" cy="288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descr="8a8b6772-0954-458a-9ce0-7c5991b29aca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dirty="0"/>
              <a:t>1.2</a:t>
            </a:r>
            <a:r>
              <a:rPr lang="zh-CN" altLang="en-US" dirty="0"/>
              <a:t> Skirt and Shawl</a:t>
            </a:r>
            <a:endParaRPr lang="en-US" dirty="0"/>
          </a:p>
        </p:txBody>
      </p:sp>
      <p:grpSp>
        <p:nvGrpSpPr>
          <p:cNvPr id="52" name="组合 51" descr="4d289357-1e24-40b3-b3cf-e40a10471cf0"/>
          <p:cNvGrpSpPr/>
          <p:nvPr/>
        </p:nvGrpSpPr>
        <p:grpSpPr>
          <a:xfrm rot="0">
            <a:off x="659765" y="1522095"/>
            <a:ext cx="4948555" cy="1079500"/>
            <a:chOff x="585470" y="1959610"/>
            <a:chExt cx="4948544" cy="1079501"/>
          </a:xfrm>
        </p:grpSpPr>
        <p:sp>
          <p:nvSpPr>
            <p:cNvPr id="6" name="Number1" descr="ecc97fb4-498c-4a0c-a3dd-8f3d5e10a9d3"/>
            <p:cNvSpPr/>
            <p:nvPr>
              <p:custDataLst>
                <p:tags r:id="rId1"/>
              </p:custDataLst>
            </p:nvPr>
          </p:nvSpPr>
          <p:spPr>
            <a:xfrm>
              <a:off x="585470" y="1959610"/>
              <a:ext cx="1079501" cy="1079501"/>
            </a:xfrm>
            <a:prstGeom prst="rect">
              <a:avLst/>
            </a:prstGeom>
            <a:solidFill>
              <a:schemeClr val="tx2">
                <a:alpha val="15000"/>
              </a:schemeClr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3765">
                <a:buSzPct val="25000"/>
              </a:pPr>
              <a:r>
                <a:rPr lang="en-US" altLang="zh-CN" sz="2800" dirty="0">
                  <a:solidFill>
                    <a:schemeClr val="tx1"/>
                  </a:solidFill>
                </a:rPr>
                <a:t>O1</a:t>
              </a:r>
              <a:endParaRPr lang="zh-CN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Bullet1" descr="9105ad29-8e74-4fb9-bade-33899a3fd994"/>
            <p:cNvSpPr txBox="1"/>
            <p:nvPr>
              <p:custDataLst>
                <p:tags r:id="rId2"/>
              </p:custDataLst>
            </p:nvPr>
          </p:nvSpPr>
          <p:spPr>
            <a:xfrm>
              <a:off x="2001349" y="2004575"/>
              <a:ext cx="3532665" cy="617975"/>
            </a:xfrm>
            <a:prstGeom prst="rect">
              <a:avLst/>
            </a:prstGeom>
            <a:noFill/>
          </p:spPr>
          <p:txBody>
            <a:bodyPr wrap="square" rtlCol="0" anchor="b" anchorCtr="0">
              <a:normAutofit/>
            </a:bodyPr>
            <a:lstStyle/>
            <a:p>
              <a:r>
                <a:rPr lang="zh-CN" altLang="en-US" b="1" dirty="0"/>
                <a:t>Pleated Skirt（百迭裙）</a:t>
              </a:r>
              <a:endParaRPr lang="en-US" dirty="0"/>
            </a:p>
          </p:txBody>
        </p:sp>
      </p:grpSp>
      <p:grpSp>
        <p:nvGrpSpPr>
          <p:cNvPr id="53" name="组合 52" descr="e9fde40a-836b-4b59-a8ec-93ff061b705a"/>
          <p:cNvGrpSpPr/>
          <p:nvPr/>
        </p:nvGrpSpPr>
        <p:grpSpPr>
          <a:xfrm rot="0">
            <a:off x="6309360" y="1522095"/>
            <a:ext cx="4948555" cy="1079500"/>
            <a:chOff x="6235077" y="1959610"/>
            <a:chExt cx="4948544" cy="1079501"/>
          </a:xfrm>
        </p:grpSpPr>
        <p:sp>
          <p:nvSpPr>
            <p:cNvPr id="7" name="Number2" descr="6236353b-e793-4343-b66b-42606f6c95a9"/>
            <p:cNvSpPr/>
            <p:nvPr>
              <p:custDataLst>
                <p:tags r:id="rId3"/>
              </p:custDataLst>
            </p:nvPr>
          </p:nvSpPr>
          <p:spPr>
            <a:xfrm>
              <a:off x="6235077" y="1959610"/>
              <a:ext cx="1079501" cy="10795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/>
                <a:t>O2</a:t>
              </a:r>
              <a:endParaRPr lang="zh-CN" altLang="en-US" sz="2800" dirty="0"/>
            </a:p>
          </p:txBody>
        </p:sp>
        <p:sp>
          <p:nvSpPr>
            <p:cNvPr id="10" name="Bullet2" descr="2e2bcb1e-4710-4c8a-a411-e39608e1a564"/>
            <p:cNvSpPr txBox="1"/>
            <p:nvPr>
              <p:custDataLst>
                <p:tags r:id="rId4"/>
              </p:custDataLst>
            </p:nvPr>
          </p:nvSpPr>
          <p:spPr>
            <a:xfrm>
              <a:off x="7650956" y="2004575"/>
              <a:ext cx="3532665" cy="617975"/>
            </a:xfrm>
            <a:prstGeom prst="rect">
              <a:avLst/>
            </a:prstGeom>
            <a:noFill/>
          </p:spPr>
          <p:txBody>
            <a:bodyPr wrap="square" rtlCol="0" anchor="b" anchorCtr="0">
              <a:normAutofit/>
            </a:bodyPr>
            <a:lstStyle/>
            <a:p>
              <a:r>
                <a:rPr lang="zh-CN" altLang="en-US" b="1" dirty="0"/>
                <a:t>Xiapèi（霞帔）</a:t>
              </a:r>
              <a:endParaRPr lang="en-US" dirty="0"/>
            </a:p>
          </p:txBody>
        </p:sp>
      </p:grpSp>
      <p:pic>
        <p:nvPicPr>
          <p:cNvPr id="5" name="图片 4"/>
          <p:cNvPicPr/>
          <p:nvPr/>
        </p:nvPicPr>
        <p:blipFill>
          <a:blip r:embed="rId5"/>
          <a:srcRect l="2563" t="19407" r="28385" b="42481"/>
          <a:stretch>
            <a:fillRect/>
          </a:stretch>
        </p:blipFill>
        <p:spPr>
          <a:xfrm>
            <a:off x="1170940" y="2823845"/>
            <a:ext cx="3627120" cy="261366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6"/>
          <a:srcRect t="11509" r="53905"/>
          <a:stretch>
            <a:fillRect/>
          </a:stretch>
        </p:blipFill>
        <p:spPr>
          <a:xfrm>
            <a:off x="6804025" y="2185035"/>
            <a:ext cx="2700020" cy="42741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/>
          <p:nvPr/>
        </p:nvPicPr>
        <p:blipFill>
          <a:blip r:embed="rId1"/>
          <a:stretch>
            <a:fillRect/>
          </a:stretch>
        </p:blipFill>
        <p:spPr>
          <a:xfrm>
            <a:off x="762000" y="2213610"/>
            <a:ext cx="5015230" cy="4120515"/>
          </a:xfrm>
          <a:prstGeom prst="rect">
            <a:avLst/>
          </a:prstGeom>
        </p:spPr>
      </p:pic>
      <p:sp>
        <p:nvSpPr>
          <p:cNvPr id="2" name="标题 1" descr="8a8b6772-0954-458a-9ce0-7c5991b29aca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1.3 Headwear</a:t>
            </a:r>
            <a:endParaRPr lang="en-US" dirty="0"/>
          </a:p>
        </p:txBody>
      </p:sp>
      <p:cxnSp>
        <p:nvCxnSpPr>
          <p:cNvPr id="4" name="î$ļiḑê" descr="b16294e1-bbb3-4801-bd68-a2ca84ac8974"/>
          <p:cNvCxnSpPr/>
          <p:nvPr>
            <p:custDataLst>
              <p:tags r:id="rId2"/>
            </p:custDataLst>
          </p:nvPr>
        </p:nvCxnSpPr>
        <p:spPr>
          <a:xfrm>
            <a:off x="2292350" y="2086610"/>
            <a:ext cx="3002280" cy="0"/>
          </a:xfrm>
          <a:prstGeom prst="line">
            <a:avLst/>
          </a:prstGeom>
          <a:ln>
            <a:solidFill>
              <a:schemeClr val="tx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ïśḻïḓe" descr="355b9227-643e-42bf-b2c1-243154fda193"/>
          <p:cNvCxnSpPr/>
          <p:nvPr>
            <p:custDataLst>
              <p:tags r:id="rId3"/>
            </p:custDataLst>
          </p:nvPr>
        </p:nvCxnSpPr>
        <p:spPr>
          <a:xfrm>
            <a:off x="6757670" y="2061210"/>
            <a:ext cx="3002280" cy="0"/>
          </a:xfrm>
          <a:prstGeom prst="line">
            <a:avLst/>
          </a:prstGeom>
          <a:ln>
            <a:solidFill>
              <a:schemeClr val="tx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descr="c01c353c-312d-47cf-86f5-60e82c703890"/>
          <p:cNvGrpSpPr/>
          <p:nvPr>
            <p:custDataLst>
              <p:tags r:id="rId4"/>
            </p:custDataLst>
          </p:nvPr>
        </p:nvGrpSpPr>
        <p:grpSpPr>
          <a:xfrm rot="0">
            <a:off x="1492250" y="1366520"/>
            <a:ext cx="3802380" cy="1946275"/>
            <a:chOff x="1612900" y="3142625"/>
            <a:chExt cx="3802251" cy="1946398"/>
          </a:xfrm>
        </p:grpSpPr>
        <p:sp>
          <p:nvSpPr>
            <p:cNvPr id="5" name="Bullet1" descr="fd203761-d897-40b4-ac2a-7f5c6a59f023"/>
            <p:cNvSpPr txBox="1"/>
            <p:nvPr>
              <p:custDataLst>
                <p:tags r:id="rId5"/>
              </p:custDataLst>
            </p:nvPr>
          </p:nvSpPr>
          <p:spPr>
            <a:xfrm>
              <a:off x="2409668" y="3142625"/>
              <a:ext cx="3005483" cy="715909"/>
            </a:xfrm>
            <a:prstGeom prst="roundRect">
              <a:avLst>
                <a:gd name="adj" fmla="val 0"/>
              </a:avLst>
            </a:prstGeom>
            <a:noFill/>
            <a:ln w="571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b" anchorCtr="0" forceAA="0" compatLnSpc="1">
              <a:normAutofit/>
            </a:bodyPr>
            <a:lstStyle>
              <a:defPPr>
                <a:defRPr lang="zh-CN"/>
              </a:defPPr>
              <a:lvl1pPr algn="ctr" defTabSz="913765">
                <a:defRPr sz="2000" b="1"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zh-CN" altLang="en-US" sz="1800" dirty="0">
                  <a:solidFill>
                    <a:schemeClr val="tx1"/>
                  </a:solidFill>
                </a:rPr>
                <a:t>Phoenix Crown（凤冠）</a:t>
              </a:r>
              <a:endParaRPr lang="en-US" dirty="0"/>
            </a:p>
          </p:txBody>
        </p:sp>
        <p:sp>
          <p:nvSpPr>
            <p:cNvPr id="3" name="IconBackground1" descr="bf2b7ee5-02c8-4a87-9617-9315150fdfe0"/>
            <p:cNvSpPr/>
            <p:nvPr>
              <p:custDataLst>
                <p:tags r:id="rId6"/>
              </p:custDataLst>
            </p:nvPr>
          </p:nvSpPr>
          <p:spPr>
            <a:xfrm>
              <a:off x="1612900" y="3400595"/>
              <a:ext cx="614552" cy="6145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Icon1" descr="8abb2508-9724-4ea7-bb79-083b6cb67a97"/>
            <p:cNvSpPr/>
            <p:nvPr>
              <p:custDataLst>
                <p:tags r:id="rId7"/>
              </p:custDataLst>
            </p:nvPr>
          </p:nvSpPr>
          <p:spPr bwMode="auto">
            <a:xfrm>
              <a:off x="1793298" y="3548236"/>
              <a:ext cx="240842" cy="321121"/>
            </a:xfrm>
            <a:custGeom>
              <a:avLst/>
              <a:gdLst>
                <a:gd name="connsiteX0" fmla="*/ 296523 w 400050"/>
                <a:gd name="connsiteY0" fmla="*/ 621 h 533400"/>
                <a:gd name="connsiteX1" fmla="*/ 296523 w 400050"/>
                <a:gd name="connsiteY1" fmla="*/ 38721 h 533400"/>
                <a:gd name="connsiteX2" fmla="*/ 401298 w 400050"/>
                <a:gd name="connsiteY2" fmla="*/ 38721 h 533400"/>
                <a:gd name="connsiteX3" fmla="*/ 401298 w 400050"/>
                <a:gd name="connsiteY3" fmla="*/ 534021 h 533400"/>
                <a:gd name="connsiteX4" fmla="*/ 1248 w 400050"/>
                <a:gd name="connsiteY4" fmla="*/ 534021 h 533400"/>
                <a:gd name="connsiteX5" fmla="*/ 1248 w 400050"/>
                <a:gd name="connsiteY5" fmla="*/ 38721 h 533400"/>
                <a:gd name="connsiteX6" fmla="*/ 106023 w 400050"/>
                <a:gd name="connsiteY6" fmla="*/ 38721 h 533400"/>
                <a:gd name="connsiteX7" fmla="*/ 106023 w 400050"/>
                <a:gd name="connsiteY7" fmla="*/ 621 h 533400"/>
                <a:gd name="connsiteX8" fmla="*/ 296523 w 400050"/>
                <a:gd name="connsiteY8" fmla="*/ 621 h 533400"/>
                <a:gd name="connsiteX9" fmla="*/ 106023 w 400050"/>
                <a:gd name="connsiteY9" fmla="*/ 57771 h 533400"/>
                <a:gd name="connsiteX10" fmla="*/ 20298 w 400050"/>
                <a:gd name="connsiteY10" fmla="*/ 57771 h 533400"/>
                <a:gd name="connsiteX11" fmla="*/ 20298 w 400050"/>
                <a:gd name="connsiteY11" fmla="*/ 514971 h 533400"/>
                <a:gd name="connsiteX12" fmla="*/ 382248 w 400050"/>
                <a:gd name="connsiteY12" fmla="*/ 514971 h 533400"/>
                <a:gd name="connsiteX13" fmla="*/ 382248 w 400050"/>
                <a:gd name="connsiteY13" fmla="*/ 57771 h 533400"/>
                <a:gd name="connsiteX14" fmla="*/ 296523 w 400050"/>
                <a:gd name="connsiteY14" fmla="*/ 57771 h 533400"/>
                <a:gd name="connsiteX15" fmla="*/ 296523 w 400050"/>
                <a:gd name="connsiteY15" fmla="*/ 95871 h 533400"/>
                <a:gd name="connsiteX16" fmla="*/ 106023 w 400050"/>
                <a:gd name="connsiteY16" fmla="*/ 95871 h 533400"/>
                <a:gd name="connsiteX17" fmla="*/ 106023 w 400050"/>
                <a:gd name="connsiteY17" fmla="*/ 57771 h 533400"/>
                <a:gd name="connsiteX18" fmla="*/ 201273 w 400050"/>
                <a:gd name="connsiteY18" fmla="*/ 343521 h 533400"/>
                <a:gd name="connsiteX19" fmla="*/ 201273 w 400050"/>
                <a:gd name="connsiteY19" fmla="*/ 362571 h 533400"/>
                <a:gd name="connsiteX20" fmla="*/ 86973 w 400050"/>
                <a:gd name="connsiteY20" fmla="*/ 362571 h 533400"/>
                <a:gd name="connsiteX21" fmla="*/ 86973 w 400050"/>
                <a:gd name="connsiteY21" fmla="*/ 343521 h 533400"/>
                <a:gd name="connsiteX22" fmla="*/ 201273 w 400050"/>
                <a:gd name="connsiteY22" fmla="*/ 343521 h 533400"/>
                <a:gd name="connsiteX23" fmla="*/ 315573 w 400050"/>
                <a:gd name="connsiteY23" fmla="*/ 267321 h 533400"/>
                <a:gd name="connsiteX24" fmla="*/ 315573 w 400050"/>
                <a:gd name="connsiteY24" fmla="*/ 286371 h 533400"/>
                <a:gd name="connsiteX25" fmla="*/ 86973 w 400050"/>
                <a:gd name="connsiteY25" fmla="*/ 286371 h 533400"/>
                <a:gd name="connsiteX26" fmla="*/ 86973 w 400050"/>
                <a:gd name="connsiteY26" fmla="*/ 267321 h 533400"/>
                <a:gd name="connsiteX27" fmla="*/ 315573 w 400050"/>
                <a:gd name="connsiteY27" fmla="*/ 267321 h 533400"/>
                <a:gd name="connsiteX28" fmla="*/ 315573 w 400050"/>
                <a:gd name="connsiteY28" fmla="*/ 191121 h 533400"/>
                <a:gd name="connsiteX29" fmla="*/ 315573 w 400050"/>
                <a:gd name="connsiteY29" fmla="*/ 210171 h 533400"/>
                <a:gd name="connsiteX30" fmla="*/ 86973 w 400050"/>
                <a:gd name="connsiteY30" fmla="*/ 210171 h 533400"/>
                <a:gd name="connsiteX31" fmla="*/ 86973 w 400050"/>
                <a:gd name="connsiteY31" fmla="*/ 191121 h 533400"/>
                <a:gd name="connsiteX32" fmla="*/ 315573 w 400050"/>
                <a:gd name="connsiteY32" fmla="*/ 191121 h 533400"/>
                <a:gd name="connsiteX33" fmla="*/ 277473 w 400050"/>
                <a:gd name="connsiteY33" fmla="*/ 19671 h 533400"/>
                <a:gd name="connsiteX34" fmla="*/ 125073 w 400050"/>
                <a:gd name="connsiteY34" fmla="*/ 19671 h 533400"/>
                <a:gd name="connsiteX35" fmla="*/ 125073 w 400050"/>
                <a:gd name="connsiteY35" fmla="*/ 76821 h 533400"/>
                <a:gd name="connsiteX36" fmla="*/ 277473 w 400050"/>
                <a:gd name="connsiteY36" fmla="*/ 76821 h 533400"/>
                <a:gd name="connsiteX37" fmla="*/ 277473 w 400050"/>
                <a:gd name="connsiteY37" fmla="*/ 19671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0050" h="533400">
                  <a:moveTo>
                    <a:pt x="296523" y="621"/>
                  </a:moveTo>
                  <a:lnTo>
                    <a:pt x="296523" y="38721"/>
                  </a:lnTo>
                  <a:lnTo>
                    <a:pt x="401298" y="38721"/>
                  </a:lnTo>
                  <a:lnTo>
                    <a:pt x="401298" y="534021"/>
                  </a:lnTo>
                  <a:lnTo>
                    <a:pt x="1248" y="534021"/>
                  </a:lnTo>
                  <a:lnTo>
                    <a:pt x="1248" y="38721"/>
                  </a:lnTo>
                  <a:lnTo>
                    <a:pt x="106023" y="38721"/>
                  </a:lnTo>
                  <a:lnTo>
                    <a:pt x="106023" y="621"/>
                  </a:lnTo>
                  <a:lnTo>
                    <a:pt x="296523" y="621"/>
                  </a:lnTo>
                  <a:close/>
                  <a:moveTo>
                    <a:pt x="106023" y="57771"/>
                  </a:moveTo>
                  <a:lnTo>
                    <a:pt x="20298" y="57771"/>
                  </a:lnTo>
                  <a:lnTo>
                    <a:pt x="20298" y="514971"/>
                  </a:lnTo>
                  <a:lnTo>
                    <a:pt x="382248" y="514971"/>
                  </a:lnTo>
                  <a:lnTo>
                    <a:pt x="382248" y="57771"/>
                  </a:lnTo>
                  <a:lnTo>
                    <a:pt x="296523" y="57771"/>
                  </a:lnTo>
                  <a:lnTo>
                    <a:pt x="296523" y="95871"/>
                  </a:lnTo>
                  <a:lnTo>
                    <a:pt x="106023" y="95871"/>
                  </a:lnTo>
                  <a:lnTo>
                    <a:pt x="106023" y="57771"/>
                  </a:lnTo>
                  <a:close/>
                  <a:moveTo>
                    <a:pt x="201273" y="343521"/>
                  </a:moveTo>
                  <a:lnTo>
                    <a:pt x="201273" y="362571"/>
                  </a:lnTo>
                  <a:lnTo>
                    <a:pt x="86973" y="362571"/>
                  </a:lnTo>
                  <a:lnTo>
                    <a:pt x="86973" y="343521"/>
                  </a:lnTo>
                  <a:lnTo>
                    <a:pt x="201273" y="343521"/>
                  </a:lnTo>
                  <a:close/>
                  <a:moveTo>
                    <a:pt x="315573" y="267321"/>
                  </a:moveTo>
                  <a:lnTo>
                    <a:pt x="315573" y="286371"/>
                  </a:lnTo>
                  <a:lnTo>
                    <a:pt x="86973" y="286371"/>
                  </a:lnTo>
                  <a:lnTo>
                    <a:pt x="86973" y="267321"/>
                  </a:lnTo>
                  <a:lnTo>
                    <a:pt x="315573" y="267321"/>
                  </a:lnTo>
                  <a:close/>
                  <a:moveTo>
                    <a:pt x="315573" y="191121"/>
                  </a:moveTo>
                  <a:lnTo>
                    <a:pt x="315573" y="210171"/>
                  </a:lnTo>
                  <a:lnTo>
                    <a:pt x="86973" y="210171"/>
                  </a:lnTo>
                  <a:lnTo>
                    <a:pt x="86973" y="191121"/>
                  </a:lnTo>
                  <a:lnTo>
                    <a:pt x="315573" y="191121"/>
                  </a:lnTo>
                  <a:close/>
                  <a:moveTo>
                    <a:pt x="277473" y="19671"/>
                  </a:moveTo>
                  <a:lnTo>
                    <a:pt x="125073" y="19671"/>
                  </a:lnTo>
                  <a:lnTo>
                    <a:pt x="125073" y="76821"/>
                  </a:lnTo>
                  <a:lnTo>
                    <a:pt x="277473" y="76821"/>
                  </a:lnTo>
                  <a:lnTo>
                    <a:pt x="277473" y="196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Text1" descr="33f6a06c-59f6-44fa-a38f-68e83d338d25"/>
            <p:cNvSpPr txBox="1"/>
            <p:nvPr>
              <p:custDataLst>
                <p:tags r:id="rId8"/>
              </p:custDataLst>
            </p:nvPr>
          </p:nvSpPr>
          <p:spPr>
            <a:xfrm>
              <a:off x="2407850" y="3871061"/>
              <a:ext cx="3005483" cy="1217962"/>
            </a:xfrm>
            <a:prstGeom prst="rect">
              <a:avLst/>
            </a:prstGeom>
            <a:noFill/>
          </p:spPr>
          <p:txBody>
            <a:bodyPr wrap="square" rtlCol="0" anchor="t" anchorCtr="0">
              <a:normAutofit/>
            </a:bodyPr>
            <a:lstStyle/>
            <a:p>
              <a:pPr marL="0" marR="0" lvl="0" indent="0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endParaRPr lang="en-US" dirty="0"/>
            </a:p>
          </p:txBody>
        </p:sp>
      </p:grpSp>
      <p:grpSp>
        <p:nvGrpSpPr>
          <p:cNvPr id="7" name="组合 6" descr="8fc23331-4677-464c-8750-35d51eca7ece"/>
          <p:cNvGrpSpPr/>
          <p:nvPr>
            <p:custDataLst>
              <p:tags r:id="rId9"/>
            </p:custDataLst>
          </p:nvPr>
        </p:nvGrpSpPr>
        <p:grpSpPr>
          <a:xfrm rot="0">
            <a:off x="5957570" y="1341120"/>
            <a:ext cx="3802380" cy="1933575"/>
            <a:chOff x="6078349" y="3117225"/>
            <a:chExt cx="3802251" cy="1933872"/>
          </a:xfrm>
        </p:grpSpPr>
        <p:sp>
          <p:nvSpPr>
            <p:cNvPr id="16" name="Bullet2" descr="116e10a1-af73-42bb-8e64-a689465db9b7"/>
            <p:cNvSpPr txBox="1"/>
            <p:nvPr>
              <p:custDataLst>
                <p:tags r:id="rId10"/>
              </p:custDataLst>
            </p:nvPr>
          </p:nvSpPr>
          <p:spPr>
            <a:xfrm>
              <a:off x="6875117" y="3117225"/>
              <a:ext cx="3005483" cy="715909"/>
            </a:xfrm>
            <a:prstGeom prst="roundRect">
              <a:avLst>
                <a:gd name="adj" fmla="val 0"/>
              </a:avLst>
            </a:prstGeom>
            <a:noFill/>
            <a:ln w="571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b" anchorCtr="0" forceAA="0" compatLnSpc="1">
              <a:normAutofit/>
            </a:bodyPr>
            <a:lstStyle>
              <a:defPPr>
                <a:defRPr lang="zh-CN"/>
              </a:defPPr>
              <a:lvl1pPr algn="ctr" defTabSz="913765">
                <a:defRPr sz="2000" b="1"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zh-CN" altLang="en-US" sz="1800" dirty="0">
                  <a:solidFill>
                    <a:schemeClr val="tx1"/>
                  </a:solidFill>
                </a:rPr>
                <a:t>Pendant（帔坠）</a:t>
              </a:r>
              <a:endParaRPr lang="en-US" dirty="0"/>
            </a:p>
          </p:txBody>
        </p:sp>
        <p:sp>
          <p:nvSpPr>
            <p:cNvPr id="18" name="IconBackground2" descr="9cacc3d2-391a-4a33-adac-94b35eeedf6e"/>
            <p:cNvSpPr/>
            <p:nvPr>
              <p:custDataLst>
                <p:tags r:id="rId11"/>
              </p:custDataLst>
            </p:nvPr>
          </p:nvSpPr>
          <p:spPr>
            <a:xfrm>
              <a:off x="6078349" y="3375195"/>
              <a:ext cx="614552" cy="614552"/>
            </a:xfrm>
            <a:prstGeom prst="ellipse">
              <a:avLst/>
            </a:prstGeom>
            <a:solidFill>
              <a:schemeClr val="tx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Text2" descr="e90f949e-3e9b-42fe-a8ec-9208110d193d"/>
            <p:cNvSpPr txBox="1"/>
            <p:nvPr>
              <p:custDataLst>
                <p:tags r:id="rId12"/>
              </p:custDataLst>
            </p:nvPr>
          </p:nvSpPr>
          <p:spPr>
            <a:xfrm>
              <a:off x="6873299" y="3833135"/>
              <a:ext cx="3005483" cy="1217962"/>
            </a:xfrm>
            <a:prstGeom prst="rect">
              <a:avLst/>
            </a:prstGeom>
            <a:noFill/>
          </p:spPr>
          <p:txBody>
            <a:bodyPr wrap="square" rtlCol="0" anchor="t" anchorCtr="0">
              <a:normAutofit/>
            </a:bodyPr>
            <a:lstStyle/>
            <a:p>
              <a:pPr marL="0" marR="0" lvl="0" indent="0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endParaRPr lang="en-US" dirty="0"/>
            </a:p>
          </p:txBody>
        </p:sp>
        <p:sp>
          <p:nvSpPr>
            <p:cNvPr id="22" name="Icon2" descr="2123b1c0-ee58-40c7-b167-5f744927000e"/>
            <p:cNvSpPr/>
            <p:nvPr>
              <p:custDataLst>
                <p:tags r:id="rId13"/>
              </p:custDataLst>
            </p:nvPr>
          </p:nvSpPr>
          <p:spPr bwMode="auto">
            <a:xfrm>
              <a:off x="6251040" y="3525854"/>
              <a:ext cx="269169" cy="295051"/>
            </a:xfrm>
            <a:custGeom>
              <a:avLst/>
              <a:gdLst>
                <a:gd name="connsiteX0" fmla="*/ 248770 w 495300"/>
                <a:gd name="connsiteY0" fmla="*/ 621 h 542925"/>
                <a:gd name="connsiteX1" fmla="*/ 496420 w 495300"/>
                <a:gd name="connsiteY1" fmla="*/ 248271 h 542925"/>
                <a:gd name="connsiteX2" fmla="*/ 323827 w 495300"/>
                <a:gd name="connsiteY2" fmla="*/ 484396 h 542925"/>
                <a:gd name="connsiteX3" fmla="*/ 346973 w 495300"/>
                <a:gd name="connsiteY3" fmla="*/ 524496 h 542925"/>
                <a:gd name="connsiteX4" fmla="*/ 420220 w 495300"/>
                <a:gd name="connsiteY4" fmla="*/ 524496 h 542925"/>
                <a:gd name="connsiteX5" fmla="*/ 420220 w 495300"/>
                <a:gd name="connsiteY5" fmla="*/ 543546 h 542925"/>
                <a:gd name="connsiteX6" fmla="*/ 77320 w 495300"/>
                <a:gd name="connsiteY6" fmla="*/ 543546 h 542925"/>
                <a:gd name="connsiteX7" fmla="*/ 77320 w 495300"/>
                <a:gd name="connsiteY7" fmla="*/ 524496 h 542925"/>
                <a:gd name="connsiteX8" fmla="*/ 150567 w 495300"/>
                <a:gd name="connsiteY8" fmla="*/ 524496 h 542925"/>
                <a:gd name="connsiteX9" fmla="*/ 173713 w 495300"/>
                <a:gd name="connsiteY9" fmla="*/ 484396 h 542925"/>
                <a:gd name="connsiteX10" fmla="*/ 1120 w 495300"/>
                <a:gd name="connsiteY10" fmla="*/ 252367 h 542925"/>
                <a:gd name="connsiteX11" fmla="*/ 1120 w 495300"/>
                <a:gd name="connsiteY11" fmla="*/ 248271 h 542925"/>
                <a:gd name="connsiteX12" fmla="*/ 248770 w 495300"/>
                <a:gd name="connsiteY12" fmla="*/ 621 h 542925"/>
                <a:gd name="connsiteX13" fmla="*/ 304777 w 495300"/>
                <a:gd name="connsiteY13" fmla="*/ 489539 h 542925"/>
                <a:gd name="connsiteX14" fmla="*/ 248770 w 495300"/>
                <a:gd name="connsiteY14" fmla="*/ 495921 h 542925"/>
                <a:gd name="connsiteX15" fmla="*/ 192763 w 495300"/>
                <a:gd name="connsiteY15" fmla="*/ 489539 h 542925"/>
                <a:gd name="connsiteX16" fmla="*/ 172570 w 495300"/>
                <a:gd name="connsiteY16" fmla="*/ 524496 h 542925"/>
                <a:gd name="connsiteX17" fmla="*/ 324970 w 495300"/>
                <a:gd name="connsiteY17" fmla="*/ 524496 h 542925"/>
                <a:gd name="connsiteX18" fmla="*/ 304777 w 495300"/>
                <a:gd name="connsiteY18" fmla="*/ 489539 h 542925"/>
                <a:gd name="connsiteX19" fmla="*/ 248770 w 495300"/>
                <a:gd name="connsiteY19" fmla="*/ 19671 h 542925"/>
                <a:gd name="connsiteX20" fmla="*/ 20170 w 495300"/>
                <a:gd name="connsiteY20" fmla="*/ 248271 h 542925"/>
                <a:gd name="connsiteX21" fmla="*/ 248770 w 495300"/>
                <a:gd name="connsiteY21" fmla="*/ 476871 h 542925"/>
                <a:gd name="connsiteX22" fmla="*/ 477370 w 495300"/>
                <a:gd name="connsiteY22" fmla="*/ 248271 h 542925"/>
                <a:gd name="connsiteX23" fmla="*/ 248770 w 495300"/>
                <a:gd name="connsiteY23" fmla="*/ 19671 h 542925"/>
                <a:gd name="connsiteX24" fmla="*/ 248770 w 495300"/>
                <a:gd name="connsiteY24" fmla="*/ 133971 h 542925"/>
                <a:gd name="connsiteX25" fmla="*/ 363070 w 495300"/>
                <a:gd name="connsiteY25" fmla="*/ 248271 h 542925"/>
                <a:gd name="connsiteX26" fmla="*/ 248770 w 495300"/>
                <a:gd name="connsiteY26" fmla="*/ 362571 h 542925"/>
                <a:gd name="connsiteX27" fmla="*/ 134470 w 495300"/>
                <a:gd name="connsiteY27" fmla="*/ 248271 h 542925"/>
                <a:gd name="connsiteX28" fmla="*/ 248770 w 495300"/>
                <a:gd name="connsiteY28" fmla="*/ 133971 h 542925"/>
                <a:gd name="connsiteX29" fmla="*/ 248770 w 495300"/>
                <a:gd name="connsiteY29" fmla="*/ 153021 h 542925"/>
                <a:gd name="connsiteX30" fmla="*/ 153520 w 495300"/>
                <a:gd name="connsiteY30" fmla="*/ 248271 h 542925"/>
                <a:gd name="connsiteX31" fmla="*/ 248770 w 495300"/>
                <a:gd name="connsiteY31" fmla="*/ 343521 h 542925"/>
                <a:gd name="connsiteX32" fmla="*/ 344020 w 495300"/>
                <a:gd name="connsiteY32" fmla="*/ 248271 h 542925"/>
                <a:gd name="connsiteX33" fmla="*/ 248770 w 495300"/>
                <a:gd name="connsiteY33" fmla="*/ 153021 h 542925"/>
                <a:gd name="connsiteX34" fmla="*/ 367833 w 495300"/>
                <a:gd name="connsiteY34" fmla="*/ 114921 h 542925"/>
                <a:gd name="connsiteX35" fmla="*/ 382120 w 495300"/>
                <a:gd name="connsiteY35" fmla="*/ 129209 h 542925"/>
                <a:gd name="connsiteX36" fmla="*/ 367833 w 495300"/>
                <a:gd name="connsiteY36" fmla="*/ 143496 h 542925"/>
                <a:gd name="connsiteX37" fmla="*/ 353545 w 495300"/>
                <a:gd name="connsiteY37" fmla="*/ 129209 h 542925"/>
                <a:gd name="connsiteX38" fmla="*/ 367833 w 495300"/>
                <a:gd name="connsiteY38" fmla="*/ 114921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95300" h="542925">
                  <a:moveTo>
                    <a:pt x="248770" y="621"/>
                  </a:moveTo>
                  <a:cubicBezTo>
                    <a:pt x="385549" y="621"/>
                    <a:pt x="496420" y="111492"/>
                    <a:pt x="496420" y="248271"/>
                  </a:cubicBezTo>
                  <a:cubicBezTo>
                    <a:pt x="496420" y="358856"/>
                    <a:pt x="423935" y="452582"/>
                    <a:pt x="323827" y="484396"/>
                  </a:cubicBezTo>
                  <a:lnTo>
                    <a:pt x="346973" y="524496"/>
                  </a:lnTo>
                  <a:lnTo>
                    <a:pt x="420220" y="524496"/>
                  </a:lnTo>
                  <a:lnTo>
                    <a:pt x="420220" y="543546"/>
                  </a:lnTo>
                  <a:lnTo>
                    <a:pt x="77320" y="543546"/>
                  </a:lnTo>
                  <a:lnTo>
                    <a:pt x="77320" y="524496"/>
                  </a:lnTo>
                  <a:lnTo>
                    <a:pt x="150567" y="524496"/>
                  </a:lnTo>
                  <a:lnTo>
                    <a:pt x="173713" y="484396"/>
                  </a:lnTo>
                  <a:cubicBezTo>
                    <a:pt x="74843" y="452963"/>
                    <a:pt x="2930" y="361237"/>
                    <a:pt x="1120" y="252367"/>
                  </a:cubicBezTo>
                  <a:lnTo>
                    <a:pt x="1120" y="248271"/>
                  </a:lnTo>
                  <a:cubicBezTo>
                    <a:pt x="1120" y="111492"/>
                    <a:pt x="111991" y="621"/>
                    <a:pt x="248770" y="621"/>
                  </a:cubicBezTo>
                  <a:close/>
                  <a:moveTo>
                    <a:pt x="304777" y="489539"/>
                  </a:moveTo>
                  <a:cubicBezTo>
                    <a:pt x="286775" y="493730"/>
                    <a:pt x="268010" y="495921"/>
                    <a:pt x="248770" y="495921"/>
                  </a:cubicBezTo>
                  <a:cubicBezTo>
                    <a:pt x="229530" y="495921"/>
                    <a:pt x="210765" y="493730"/>
                    <a:pt x="192763" y="489539"/>
                  </a:cubicBezTo>
                  <a:lnTo>
                    <a:pt x="172570" y="524496"/>
                  </a:lnTo>
                  <a:lnTo>
                    <a:pt x="324970" y="524496"/>
                  </a:lnTo>
                  <a:lnTo>
                    <a:pt x="304777" y="489539"/>
                  </a:lnTo>
                  <a:close/>
                  <a:moveTo>
                    <a:pt x="248770" y="19671"/>
                  </a:moveTo>
                  <a:cubicBezTo>
                    <a:pt x="122564" y="19671"/>
                    <a:pt x="20170" y="122065"/>
                    <a:pt x="20170" y="248271"/>
                  </a:cubicBezTo>
                  <a:cubicBezTo>
                    <a:pt x="20170" y="374477"/>
                    <a:pt x="122564" y="476871"/>
                    <a:pt x="248770" y="476871"/>
                  </a:cubicBezTo>
                  <a:cubicBezTo>
                    <a:pt x="374976" y="476871"/>
                    <a:pt x="477370" y="374477"/>
                    <a:pt x="477370" y="248271"/>
                  </a:cubicBezTo>
                  <a:cubicBezTo>
                    <a:pt x="477370" y="122065"/>
                    <a:pt x="374976" y="19671"/>
                    <a:pt x="248770" y="19671"/>
                  </a:cubicBezTo>
                  <a:close/>
                  <a:moveTo>
                    <a:pt x="248770" y="133971"/>
                  </a:moveTo>
                  <a:cubicBezTo>
                    <a:pt x="311921" y="133971"/>
                    <a:pt x="363070" y="185120"/>
                    <a:pt x="363070" y="248271"/>
                  </a:cubicBezTo>
                  <a:cubicBezTo>
                    <a:pt x="363070" y="311422"/>
                    <a:pt x="311921" y="362571"/>
                    <a:pt x="248770" y="362571"/>
                  </a:cubicBezTo>
                  <a:cubicBezTo>
                    <a:pt x="185619" y="362571"/>
                    <a:pt x="134470" y="311422"/>
                    <a:pt x="134470" y="248271"/>
                  </a:cubicBezTo>
                  <a:cubicBezTo>
                    <a:pt x="134470" y="185120"/>
                    <a:pt x="185619" y="133971"/>
                    <a:pt x="248770" y="133971"/>
                  </a:cubicBezTo>
                  <a:close/>
                  <a:moveTo>
                    <a:pt x="248770" y="153021"/>
                  </a:moveTo>
                  <a:cubicBezTo>
                    <a:pt x="196192" y="153021"/>
                    <a:pt x="153520" y="195693"/>
                    <a:pt x="153520" y="248271"/>
                  </a:cubicBezTo>
                  <a:cubicBezTo>
                    <a:pt x="153520" y="300849"/>
                    <a:pt x="196192" y="343521"/>
                    <a:pt x="248770" y="343521"/>
                  </a:cubicBezTo>
                  <a:cubicBezTo>
                    <a:pt x="301348" y="343521"/>
                    <a:pt x="344020" y="300849"/>
                    <a:pt x="344020" y="248271"/>
                  </a:cubicBezTo>
                  <a:cubicBezTo>
                    <a:pt x="344020" y="195693"/>
                    <a:pt x="301348" y="153021"/>
                    <a:pt x="248770" y="153021"/>
                  </a:cubicBezTo>
                  <a:close/>
                  <a:moveTo>
                    <a:pt x="367833" y="114921"/>
                  </a:moveTo>
                  <a:cubicBezTo>
                    <a:pt x="375738" y="114921"/>
                    <a:pt x="382120" y="121303"/>
                    <a:pt x="382120" y="129209"/>
                  </a:cubicBezTo>
                  <a:cubicBezTo>
                    <a:pt x="382120" y="137114"/>
                    <a:pt x="375738" y="143496"/>
                    <a:pt x="367833" y="143496"/>
                  </a:cubicBezTo>
                  <a:cubicBezTo>
                    <a:pt x="359927" y="143496"/>
                    <a:pt x="353545" y="137114"/>
                    <a:pt x="353545" y="129209"/>
                  </a:cubicBezTo>
                  <a:cubicBezTo>
                    <a:pt x="353545" y="121303"/>
                    <a:pt x="359927" y="114921"/>
                    <a:pt x="367833" y="1149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pic>
        <p:nvPicPr>
          <p:cNvPr id="10" name="图片 9"/>
          <p:cNvPicPr/>
          <p:nvPr/>
        </p:nvPicPr>
        <p:blipFill>
          <a:blip r:embed="rId14"/>
          <a:stretch>
            <a:fillRect/>
          </a:stretch>
        </p:blipFill>
        <p:spPr>
          <a:xfrm>
            <a:off x="5673725" y="2369185"/>
            <a:ext cx="4928870" cy="39649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Demonstration</a:t>
            </a:r>
            <a:endParaRPr lang="en-US" altLang="zh-CN"/>
          </a:p>
        </p:txBody>
      </p:sp>
      <p:pic>
        <p:nvPicPr>
          <p:cNvPr id="8" name="图片 7"/>
          <p:cNvPicPr/>
          <p:nvPr/>
        </p:nvPicPr>
        <p:blipFill>
          <a:blip r:embed="rId1"/>
          <a:srcRect r="54143" b="-1771"/>
          <a:stretch>
            <a:fillRect/>
          </a:stretch>
        </p:blipFill>
        <p:spPr>
          <a:xfrm>
            <a:off x="3763010" y="967105"/>
            <a:ext cx="2686685" cy="5379720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>
            <a:off x="5570220" y="5394325"/>
            <a:ext cx="1809750" cy="596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379970" y="53130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Pedant</a:t>
            </a:r>
            <a:endParaRPr lang="en-US" altLang="zh-CN"/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5650865" y="1506855"/>
            <a:ext cx="1645920" cy="222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7929880" y="15214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Phoenix Crown</a:t>
            </a:r>
            <a:endParaRPr lang="en-US" altLang="zh-CN"/>
          </a:p>
        </p:txBody>
      </p:sp>
      <p:cxnSp>
        <p:nvCxnSpPr>
          <p:cNvPr id="7" name="直接箭头连接符 6"/>
          <p:cNvCxnSpPr/>
          <p:nvPr/>
        </p:nvCxnSpPr>
        <p:spPr>
          <a:xfrm>
            <a:off x="6002020" y="2616835"/>
            <a:ext cx="1653540" cy="368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7900035" y="2564130"/>
            <a:ext cx="1467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Xiapei</a:t>
            </a:r>
            <a:endParaRPr lang="en-US" altLang="zh-CN"/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3609975" y="5014595"/>
            <a:ext cx="1363345" cy="4914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1704975" y="4803140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Pleated Skirt</a:t>
            </a:r>
            <a:endParaRPr lang="en-US" altLang="zh-CN"/>
          </a:p>
        </p:txBody>
      </p:sp>
      <p:cxnSp>
        <p:nvCxnSpPr>
          <p:cNvPr id="17" name="直接箭头连接符 16"/>
          <p:cNvCxnSpPr/>
          <p:nvPr/>
        </p:nvCxnSpPr>
        <p:spPr>
          <a:xfrm flipH="1" flipV="1">
            <a:off x="3440430" y="3428365"/>
            <a:ext cx="1303020" cy="2381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868805" y="3246755"/>
            <a:ext cx="1830070" cy="364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Long Sleeve</a:t>
            </a:r>
            <a:endParaRPr lang="en-US" altLang="zh-CN"/>
          </a:p>
        </p:txBody>
      </p:sp>
      <p:cxnSp>
        <p:nvCxnSpPr>
          <p:cNvPr id="19" name="直接箭头连接符 18"/>
          <p:cNvCxnSpPr/>
          <p:nvPr/>
        </p:nvCxnSpPr>
        <p:spPr>
          <a:xfrm flipH="1" flipV="1">
            <a:off x="3952875" y="2326005"/>
            <a:ext cx="1645920" cy="4095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2984500" y="2077085"/>
            <a:ext cx="1341120" cy="487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Bodice</a:t>
            </a:r>
            <a:endParaRPr lang="en-US" altLang="zh-CN"/>
          </a:p>
        </p:txBody>
      </p:sp>
      <p:cxnSp>
        <p:nvCxnSpPr>
          <p:cNvPr id="21" name="直接箭头连接符 20"/>
          <p:cNvCxnSpPr/>
          <p:nvPr/>
        </p:nvCxnSpPr>
        <p:spPr>
          <a:xfrm>
            <a:off x="6419215" y="3994150"/>
            <a:ext cx="1117600" cy="228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7720965" y="3818255"/>
            <a:ext cx="1006475" cy="3752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Jacket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descr="8a8b6772-0954-458a-9ce0-7c5991b29aca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2 Color and Matching</a:t>
            </a:r>
            <a:endParaRPr lang="en-US" altLang="zh-CN" dirty="0"/>
          </a:p>
        </p:txBody>
      </p:sp>
      <p:cxnSp>
        <p:nvCxnSpPr>
          <p:cNvPr id="3" name="直接连接符 2" descr="c8b6d588-0c7f-4e10-a307-aa35c4b527f8"/>
          <p:cNvCxnSpPr/>
          <p:nvPr/>
        </p:nvCxnSpPr>
        <p:spPr>
          <a:xfrm>
            <a:off x="4521835" y="969010"/>
            <a:ext cx="0" cy="458279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 descr="4029f2e2-2818-4132-a710-dd378816efa5"/>
          <p:cNvGrpSpPr/>
          <p:nvPr>
            <p:custDataLst>
              <p:tags r:id="rId1"/>
            </p:custDataLst>
          </p:nvPr>
        </p:nvGrpSpPr>
        <p:grpSpPr>
          <a:xfrm rot="0">
            <a:off x="1837689" y="2215646"/>
            <a:ext cx="2682241" cy="2521572"/>
            <a:chOff x="3416427" y="1373520"/>
            <a:chExt cx="2682240" cy="2521395"/>
          </a:xfrm>
        </p:grpSpPr>
        <p:cxnSp>
          <p:nvCxnSpPr>
            <p:cNvPr id="6" name="直接连接符 5" descr="2f791435-b772-4e47-90f4-f003b6ed4097"/>
            <p:cNvCxnSpPr/>
            <p:nvPr>
              <p:custDataLst>
                <p:tags r:id="rId2"/>
              </p:custDataLst>
            </p:nvPr>
          </p:nvCxnSpPr>
          <p:spPr>
            <a:xfrm>
              <a:off x="3416427" y="2120696"/>
              <a:ext cx="2682240" cy="1"/>
            </a:xfrm>
            <a:prstGeom prst="line">
              <a:avLst/>
            </a:prstGeom>
            <a:ln w="15875">
              <a:solidFill>
                <a:schemeClr val="accent4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组合 17" descr="26f35d8d-2c66-4a0e-8522-266896ed0691"/>
            <p:cNvGrpSpPr/>
            <p:nvPr/>
          </p:nvGrpSpPr>
          <p:grpSpPr>
            <a:xfrm>
              <a:off x="3791015" y="1373520"/>
              <a:ext cx="1866836" cy="2521395"/>
              <a:chOff x="3791015" y="1373520"/>
              <a:chExt cx="1866836" cy="2521395"/>
            </a:xfrm>
          </p:grpSpPr>
          <p:sp>
            <p:nvSpPr>
              <p:cNvPr id="13" name="Text1" descr="4ead347f-1912-4413-85d3-0c832ad53c4f"/>
              <p:cNvSpPr txBox="1"/>
              <p:nvPr/>
            </p:nvSpPr>
            <p:spPr>
              <a:xfrm>
                <a:off x="3791015" y="2669031"/>
                <a:ext cx="1866836" cy="1225884"/>
              </a:xfrm>
              <a:prstGeom prst="rect">
                <a:avLst/>
              </a:prstGeom>
              <a:noFill/>
            </p:spPr>
            <p:txBody>
              <a:bodyPr wrap="square" lIns="0" tIns="0" rIns="0" bIns="0" anchor="t" anchorCtr="1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dirty="0"/>
              </a:p>
            </p:txBody>
          </p:sp>
          <p:sp>
            <p:nvSpPr>
              <p:cNvPr id="14" name="Bullet1" descr="f8b30dd9-b71f-43da-a281-9b74e0a4171d"/>
              <p:cNvSpPr/>
              <p:nvPr>
                <p:custDataLst>
                  <p:tags r:id="rId3"/>
                </p:custDataLst>
              </p:nvPr>
            </p:nvSpPr>
            <p:spPr>
              <a:xfrm>
                <a:off x="3791015" y="1373520"/>
                <a:ext cx="1866836" cy="802388"/>
              </a:xfrm>
              <a:prstGeom prst="rect">
                <a:avLst/>
              </a:prstGeom>
            </p:spPr>
            <p:txBody>
              <a:bodyPr wrap="square" lIns="0" tIns="0" rIns="0" bIns="0" anchor="b" anchorCtr="1">
                <a:normAutofit/>
              </a:bodyPr>
              <a:lstStyle/>
              <a:p>
                <a:pPr algn="ctr"/>
                <a:r>
                  <a:rPr lang="zh-CN" altLang="en-US" b="1" dirty="0"/>
                  <a:t>Red and Green</a:t>
                </a:r>
                <a:endParaRPr lang="en-US" dirty="0"/>
              </a:p>
            </p:txBody>
          </p:sp>
        </p:grpSp>
      </p:grpSp>
      <p:grpSp>
        <p:nvGrpSpPr>
          <p:cNvPr id="7" name="组合 6" descr="d9e72629-4f7c-4d9c-833c-556edb188233"/>
          <p:cNvGrpSpPr/>
          <p:nvPr>
            <p:custDataLst>
              <p:tags r:id="rId4"/>
            </p:custDataLst>
          </p:nvPr>
        </p:nvGrpSpPr>
        <p:grpSpPr>
          <a:xfrm rot="0">
            <a:off x="1837690" y="4347014"/>
            <a:ext cx="2682100" cy="2126800"/>
            <a:chOff x="6111240" y="2889166"/>
            <a:chExt cx="2682240" cy="2126651"/>
          </a:xfrm>
        </p:grpSpPr>
        <p:cxnSp>
          <p:nvCxnSpPr>
            <p:cNvPr id="8" name="直接连接符 7" descr="6910ad14-602c-4e26-9621-6cb11d52602f"/>
            <p:cNvCxnSpPr/>
            <p:nvPr>
              <p:custDataLst>
                <p:tags r:id="rId5"/>
              </p:custDataLst>
            </p:nvPr>
          </p:nvCxnSpPr>
          <p:spPr>
            <a:xfrm>
              <a:off x="6111240" y="3736050"/>
              <a:ext cx="2682240" cy="1"/>
            </a:xfrm>
            <a:prstGeom prst="line">
              <a:avLst/>
            </a:prstGeom>
            <a:ln w="15875">
              <a:solidFill>
                <a:schemeClr val="accent5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组合 18" descr="f91c067c-56ed-4690-ac0f-5c009eb0af78"/>
            <p:cNvGrpSpPr/>
            <p:nvPr/>
          </p:nvGrpSpPr>
          <p:grpSpPr>
            <a:xfrm>
              <a:off x="6486035" y="2889166"/>
              <a:ext cx="2091184" cy="2126651"/>
              <a:chOff x="6486035" y="2889166"/>
              <a:chExt cx="2091184" cy="2126651"/>
            </a:xfrm>
          </p:grpSpPr>
          <p:sp>
            <p:nvSpPr>
              <p:cNvPr id="15" name="Text2" descr="a7d1de28-51ee-470e-8e1c-59cdc038dd6f"/>
              <p:cNvSpPr txBox="1"/>
              <p:nvPr/>
            </p:nvSpPr>
            <p:spPr>
              <a:xfrm>
                <a:off x="6486035" y="3951992"/>
                <a:ext cx="2091184" cy="1063825"/>
              </a:xfrm>
              <a:prstGeom prst="rect">
                <a:avLst/>
              </a:prstGeom>
              <a:noFill/>
            </p:spPr>
            <p:txBody>
              <a:bodyPr wrap="square" lIns="0" tIns="0" rIns="0" bIns="0" anchor="t" anchorCtr="1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dirty="0"/>
              </a:p>
            </p:txBody>
          </p:sp>
          <p:sp>
            <p:nvSpPr>
              <p:cNvPr id="16" name="Bullet2" descr="c0dfe554-63c6-4f33-ad23-2d3ab10f26a8"/>
              <p:cNvSpPr/>
              <p:nvPr>
                <p:custDataLst>
                  <p:tags r:id="rId6"/>
                </p:custDataLst>
              </p:nvPr>
            </p:nvSpPr>
            <p:spPr>
              <a:xfrm>
                <a:off x="6486035" y="2889166"/>
                <a:ext cx="2091184" cy="802388"/>
              </a:xfrm>
              <a:prstGeom prst="rect">
                <a:avLst/>
              </a:prstGeom>
            </p:spPr>
            <p:txBody>
              <a:bodyPr wrap="square" lIns="0" tIns="0" rIns="0" bIns="0" anchor="b" anchorCtr="1"/>
              <a:lstStyle/>
              <a:p>
                <a:pPr algn="ctr"/>
                <a:r>
                  <a:rPr lang="zh-CN" altLang="en-US" b="1" dirty="0"/>
                  <a:t>Marriage Rules:</a:t>
                </a:r>
                <a:endParaRPr lang="zh-CN" altLang="en-US" b="1" dirty="0"/>
              </a:p>
              <a:p>
                <a:pPr algn="ctr"/>
                <a:r>
                  <a:rPr lang="zh-CN" altLang="en-US" b="1" dirty="0"/>
                  <a:t> </a:t>
                </a:r>
                <a:r>
                  <a:rPr lang="en-US" altLang="zh-CN" b="1" dirty="0"/>
                  <a:t>brides of lower social status wore red, while those of higher status wore green</a:t>
                </a:r>
                <a:endParaRPr lang="en-US" altLang="zh-CN" b="1" dirty="0"/>
              </a:p>
            </p:txBody>
          </p:sp>
        </p:grpSp>
      </p:grpSp>
      <p:pic>
        <p:nvPicPr>
          <p:cNvPr id="20" name="图片 19"/>
          <p:cNvPicPr/>
          <p:nvPr/>
        </p:nvPicPr>
        <p:blipFill>
          <a:blip r:embed="rId7"/>
          <a:stretch>
            <a:fillRect/>
          </a:stretch>
        </p:blipFill>
        <p:spPr>
          <a:xfrm>
            <a:off x="4519930" y="969010"/>
            <a:ext cx="7283450" cy="5080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descr="8a8b6772-0954-458a-9ce0-7c5991b29aca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dirty="0"/>
              <a:t>3. Comparison</a:t>
            </a:r>
            <a:endParaRPr lang="en-US" altLang="zh-CN" dirty="0"/>
          </a:p>
        </p:txBody>
      </p:sp>
      <p:sp>
        <p:nvSpPr>
          <p:cNvPr id="4" name="Title" descr="2844979a-095b-450b-b82d-e545f840b053"/>
          <p:cNvSpPr>
            <a:spLocks noChangeAspect="1"/>
          </p:cNvSpPr>
          <p:nvPr/>
        </p:nvSpPr>
        <p:spPr>
          <a:xfrm>
            <a:off x="1359535" y="1130300"/>
            <a:ext cx="9460230" cy="68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normAutofit/>
          </a:bodyPr>
          <a:lstStyle/>
          <a:p>
            <a:pPr algn="ctr">
              <a:buSzPct val="25000"/>
            </a:pPr>
            <a:endParaRPr lang="en-US" dirty="0"/>
          </a:p>
        </p:txBody>
      </p:sp>
      <p:grpSp>
        <p:nvGrpSpPr>
          <p:cNvPr id="20" name="组合 19" descr="203769d5-2126-47c8-8d5b-44dd0ed1470c"/>
          <p:cNvGrpSpPr/>
          <p:nvPr/>
        </p:nvGrpSpPr>
        <p:grpSpPr>
          <a:xfrm rot="0">
            <a:off x="4600575" y="4315460"/>
            <a:ext cx="2549200" cy="1554480"/>
            <a:chOff x="4676842" y="4033839"/>
            <a:chExt cx="2324033" cy="1417016"/>
          </a:xfrm>
        </p:grpSpPr>
        <p:sp>
          <p:nvSpPr>
            <p:cNvPr id="32" name="Bullet4" descr="9738b7d3-41b8-4f66-8bd4-c5d8586e5fdb"/>
            <p:cNvSpPr/>
            <p:nvPr>
              <p:custDataLst>
                <p:tags r:id="rId1"/>
              </p:custDataLst>
            </p:nvPr>
          </p:nvSpPr>
          <p:spPr>
            <a:xfrm>
              <a:off x="4676842" y="4033839"/>
              <a:ext cx="2324033" cy="562952"/>
            </a:xfrm>
            <a:prstGeom prst="roundRect">
              <a:avLst>
                <a:gd name="adj" fmla="val 0"/>
              </a:avLst>
            </a:prstGeom>
            <a:noFill/>
            <a:ln w="12700" cap="rnd">
              <a:noFill/>
              <a:prstDash val="solid"/>
              <a:round/>
            </a:ln>
            <a:effectLst>
              <a:outerShdw blurRad="254000" dist="127000" algn="ctr" rotWithShape="0">
                <a:schemeClr val="bg1">
                  <a:lumMod val="6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b" anchorCtr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3" name="Text4" descr="0b882d0a-846a-4ddd-8a60-6cb11409303f"/>
            <p:cNvSpPr txBox="1"/>
            <p:nvPr>
              <p:custDataLst>
                <p:tags r:id="rId2"/>
              </p:custDataLst>
            </p:nvPr>
          </p:nvSpPr>
          <p:spPr>
            <a:xfrm>
              <a:off x="4676842" y="4596790"/>
              <a:ext cx="2324033" cy="854065"/>
            </a:xfrm>
            <a:prstGeom prst="rect">
              <a:avLst/>
            </a:prstGeom>
            <a:noFill/>
          </p:spPr>
          <p:txBody>
            <a:bodyPr wrap="square" rtlCol="0" anchor="t" anchorCtr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endParaRPr lang="en-US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83540" y="1349375"/>
            <a:ext cx="11466195" cy="4649470"/>
            <a:chOff x="604" y="2125"/>
            <a:chExt cx="18057" cy="7322"/>
          </a:xfrm>
        </p:grpSpPr>
        <p:grpSp>
          <p:nvGrpSpPr>
            <p:cNvPr id="16" name="组合 15" descr="e94d8685-2111-42fd-bea7-d7a2ebd54660"/>
            <p:cNvGrpSpPr/>
            <p:nvPr/>
          </p:nvGrpSpPr>
          <p:grpSpPr>
            <a:xfrm rot="0">
              <a:off x="604" y="3877"/>
              <a:ext cx="4295" cy="4616"/>
              <a:chOff x="2263724" y="2707099"/>
              <a:chExt cx="2486686" cy="2672364"/>
            </a:xfrm>
          </p:grpSpPr>
          <p:sp>
            <p:nvSpPr>
              <p:cNvPr id="15" name="IconBackground1" descr="e607b243-f752-490c-a018-f9d49a1d20e2"/>
              <p:cNvSpPr/>
              <p:nvPr>
                <p:custDataLst>
                  <p:tags r:id="rId3"/>
                </p:custDataLst>
              </p:nvPr>
            </p:nvSpPr>
            <p:spPr>
              <a:xfrm>
                <a:off x="4012175" y="4842875"/>
                <a:ext cx="517066" cy="536588"/>
              </a:xfrm>
              <a:custGeom>
                <a:avLst/>
                <a:gdLst>
                  <a:gd name="connsiteX0" fmla="*/ 8846 w 160511"/>
                  <a:gd name="connsiteY0" fmla="*/ 9103 h 166571"/>
                  <a:gd name="connsiteX1" fmla="*/ 30563 w 160511"/>
                  <a:gd name="connsiteY1" fmla="*/ 150740 h 166571"/>
                  <a:gd name="connsiteX2" fmla="*/ 160389 w 160511"/>
                  <a:gd name="connsiteY2" fmla="*/ 109782 h 166571"/>
                  <a:gd name="connsiteX3" fmla="*/ 110097 w 160511"/>
                  <a:gd name="connsiteY3" fmla="*/ 41488 h 166571"/>
                  <a:gd name="connsiteX4" fmla="*/ 17514 w 160511"/>
                  <a:gd name="connsiteY4" fmla="*/ 5388 h 166571"/>
                  <a:gd name="connsiteX5" fmla="*/ 8846 w 160511"/>
                  <a:gd name="connsiteY5" fmla="*/ 9103 h 166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511" h="166571">
                    <a:moveTo>
                      <a:pt x="8846" y="9103"/>
                    </a:moveTo>
                    <a:cubicBezTo>
                      <a:pt x="8846" y="9103"/>
                      <a:pt x="-21634" y="111592"/>
                      <a:pt x="30563" y="150740"/>
                    </a:cubicBezTo>
                    <a:cubicBezTo>
                      <a:pt x="82760" y="189888"/>
                      <a:pt x="164103" y="148835"/>
                      <a:pt x="160389" y="109782"/>
                    </a:cubicBezTo>
                    <a:cubicBezTo>
                      <a:pt x="156674" y="70730"/>
                      <a:pt x="145149" y="52632"/>
                      <a:pt x="110097" y="41488"/>
                    </a:cubicBezTo>
                    <a:cubicBezTo>
                      <a:pt x="75045" y="30344"/>
                      <a:pt x="22181" y="19009"/>
                      <a:pt x="17514" y="5388"/>
                    </a:cubicBezTo>
                    <a:cubicBezTo>
                      <a:pt x="12846" y="-8232"/>
                      <a:pt x="9132" y="8151"/>
                      <a:pt x="8846" y="910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ComponentBackground1" descr="34994d18-6f69-4279-a48e-89177763c967"/>
              <p:cNvSpPr/>
              <p:nvPr>
                <p:custDataLst>
                  <p:tags r:id="rId4"/>
                </p:custDataLst>
              </p:nvPr>
            </p:nvSpPr>
            <p:spPr>
              <a:xfrm>
                <a:off x="2263724" y="2707099"/>
                <a:ext cx="2486686" cy="2245332"/>
              </a:xfrm>
              <a:custGeom>
                <a:avLst/>
                <a:gdLst>
                  <a:gd name="connsiteX0" fmla="*/ 804692 w 1648981"/>
                  <a:gd name="connsiteY0" fmla="*/ 1646820 h 1647090"/>
                  <a:gd name="connsiteX1" fmla="*/ 478080 w 1648981"/>
                  <a:gd name="connsiteY1" fmla="*/ 1524329 h 1647090"/>
                  <a:gd name="connsiteX2" fmla="*/ 111368 w 1648981"/>
                  <a:gd name="connsiteY2" fmla="*/ 1139614 h 1647090"/>
                  <a:gd name="connsiteX3" fmla="*/ 94889 w 1648981"/>
                  <a:gd name="connsiteY3" fmla="*/ 577163 h 1647090"/>
                  <a:gd name="connsiteX4" fmla="*/ 533135 w 1648981"/>
                  <a:gd name="connsiteY4" fmla="*/ 114153 h 1647090"/>
                  <a:gd name="connsiteX5" fmla="*/ 1152641 w 1648981"/>
                  <a:gd name="connsiteY5" fmla="*/ 84244 h 1647090"/>
                  <a:gd name="connsiteX6" fmla="*/ 1536022 w 1648981"/>
                  <a:gd name="connsiteY6" fmla="*/ 420858 h 1647090"/>
                  <a:gd name="connsiteX7" fmla="*/ 1614698 w 1648981"/>
                  <a:gd name="connsiteY7" fmla="*/ 919777 h 1647090"/>
                  <a:gd name="connsiteX8" fmla="*/ 1077107 w 1648981"/>
                  <a:gd name="connsiteY8" fmla="*/ 1575097 h 1647090"/>
                  <a:gd name="connsiteX9" fmla="*/ 804692 w 1648981"/>
                  <a:gd name="connsiteY9" fmla="*/ 1646916 h 164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48981" h="1647090">
                    <a:moveTo>
                      <a:pt x="804692" y="1646820"/>
                    </a:moveTo>
                    <a:cubicBezTo>
                      <a:pt x="679343" y="1649869"/>
                      <a:pt x="571520" y="1602625"/>
                      <a:pt x="478080" y="1524329"/>
                    </a:cubicBezTo>
                    <a:cubicBezTo>
                      <a:pt x="341777" y="1409934"/>
                      <a:pt x="216619" y="1283632"/>
                      <a:pt x="111368" y="1139614"/>
                    </a:cubicBezTo>
                    <a:cubicBezTo>
                      <a:pt x="-31888" y="943685"/>
                      <a:pt x="-36460" y="781189"/>
                      <a:pt x="94889" y="577163"/>
                    </a:cubicBezTo>
                    <a:cubicBezTo>
                      <a:pt x="211761" y="395617"/>
                      <a:pt x="353588" y="238454"/>
                      <a:pt x="533135" y="114153"/>
                    </a:cubicBezTo>
                    <a:cubicBezTo>
                      <a:pt x="736208" y="-26436"/>
                      <a:pt x="940614" y="-38057"/>
                      <a:pt x="1152641" y="84244"/>
                    </a:cubicBezTo>
                    <a:cubicBezTo>
                      <a:pt x="1302469" y="170731"/>
                      <a:pt x="1432104" y="281793"/>
                      <a:pt x="1536022" y="420858"/>
                    </a:cubicBezTo>
                    <a:cubicBezTo>
                      <a:pt x="1649750" y="572972"/>
                      <a:pt x="1680707" y="742612"/>
                      <a:pt x="1614698" y="919777"/>
                    </a:cubicBezTo>
                    <a:cubicBezTo>
                      <a:pt x="1511162" y="1198193"/>
                      <a:pt x="1336759" y="1423459"/>
                      <a:pt x="1077107" y="1575097"/>
                    </a:cubicBezTo>
                    <a:cubicBezTo>
                      <a:pt x="994049" y="1623580"/>
                      <a:pt x="902514" y="1649487"/>
                      <a:pt x="804692" y="164691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0">
                <a:noFill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8" name="Bullet1" descr="f52ccca8-f859-43d5-82b2-0f1342486cb4"/>
              <p:cNvSpPr/>
              <p:nvPr>
                <p:custDataLst>
                  <p:tags r:id="rId5"/>
                </p:custDataLst>
              </p:nvPr>
            </p:nvSpPr>
            <p:spPr>
              <a:xfrm>
                <a:off x="2461461" y="3062630"/>
                <a:ext cx="2132746" cy="599567"/>
              </a:xfrm>
              <a:prstGeom prst="roundRect">
                <a:avLst>
                  <a:gd name="adj" fmla="val 0"/>
                </a:avLst>
              </a:prstGeom>
              <a:noFill/>
              <a:ln w="12700" cap="rnd">
                <a:noFill/>
                <a:prstDash val="solid"/>
                <a:round/>
              </a:ln>
              <a:effectLst>
                <a:outerShdw blurRad="254000" dist="127000" algn="ctr" rotWithShape="0">
                  <a:schemeClr val="bg1">
                    <a:lumMod val="6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b" anchorCtr="0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2000" b="1" dirty="0">
                    <a:solidFill>
                      <a:srgbClr val="FFFFFF"/>
                    </a:solidFill>
                  </a:rPr>
                  <a:t>Eastern Dress</a:t>
                </a:r>
                <a:endParaRPr lang="en-US" dirty="0"/>
              </a:p>
            </p:txBody>
          </p:sp>
          <p:sp>
            <p:nvSpPr>
              <p:cNvPr id="29" name="Text1" descr="85f62dd6-7cd6-44ea-8c5d-547b89d8dfdf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2461462" y="3662197"/>
                <a:ext cx="2091576" cy="854065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rgbClr val="FFFFFF"/>
                    </a:solidFill>
                  </a:rPr>
                  <a:t>In Song Dynasty, brides wore red silk dresses</a:t>
                </a:r>
                <a:r>
                  <a:rPr lang="en-US" altLang="zh-CN" sz="1400" dirty="0">
                    <a:solidFill>
                      <a:srgbClr val="FFFFFF"/>
                    </a:solidFill>
                  </a:rPr>
                  <a:t>.</a:t>
                </a:r>
                <a:endParaRPr lang="en-US" altLang="zh-CN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Icon1" descr="35ac9ac9-0c57-4fa0-be8d-cb08bbff8aec"/>
              <p:cNvSpPr/>
              <p:nvPr>
                <p:custDataLst>
                  <p:tags r:id="rId7"/>
                </p:custDataLst>
              </p:nvPr>
            </p:nvSpPr>
            <p:spPr>
              <a:xfrm>
                <a:off x="4140500" y="5045370"/>
                <a:ext cx="228468" cy="209207"/>
              </a:xfrm>
              <a:custGeom>
                <a:avLst/>
                <a:gdLst>
                  <a:gd name="connsiteX0" fmla="*/ 268748 w 606376"/>
                  <a:gd name="connsiteY0" fmla="*/ 374905 h 555256"/>
                  <a:gd name="connsiteX1" fmla="*/ 267105 w 606376"/>
                  <a:gd name="connsiteY1" fmla="*/ 383577 h 555256"/>
                  <a:gd name="connsiteX2" fmla="*/ 266167 w 606376"/>
                  <a:gd name="connsiteY2" fmla="*/ 395764 h 555256"/>
                  <a:gd name="connsiteX3" fmla="*/ 289168 w 606376"/>
                  <a:gd name="connsiteY3" fmla="*/ 380061 h 555256"/>
                  <a:gd name="connsiteX4" fmla="*/ 268748 w 606376"/>
                  <a:gd name="connsiteY4" fmla="*/ 374905 h 555256"/>
                  <a:gd name="connsiteX5" fmla="*/ 249737 w 606376"/>
                  <a:gd name="connsiteY5" fmla="*/ 371624 h 555256"/>
                  <a:gd name="connsiteX6" fmla="*/ 240348 w 606376"/>
                  <a:gd name="connsiteY6" fmla="*/ 406545 h 555256"/>
                  <a:gd name="connsiteX7" fmla="*/ 239879 w 606376"/>
                  <a:gd name="connsiteY7" fmla="*/ 410295 h 555256"/>
                  <a:gd name="connsiteX8" fmla="*/ 242930 w 606376"/>
                  <a:gd name="connsiteY8" fmla="*/ 407482 h 555256"/>
                  <a:gd name="connsiteX9" fmla="*/ 255135 w 606376"/>
                  <a:gd name="connsiteY9" fmla="*/ 401623 h 555256"/>
                  <a:gd name="connsiteX10" fmla="*/ 255135 w 606376"/>
                  <a:gd name="connsiteY10" fmla="*/ 380999 h 555256"/>
                  <a:gd name="connsiteX11" fmla="*/ 255839 w 606376"/>
                  <a:gd name="connsiteY11" fmla="*/ 372562 h 555256"/>
                  <a:gd name="connsiteX12" fmla="*/ 249737 w 606376"/>
                  <a:gd name="connsiteY12" fmla="*/ 371624 h 555256"/>
                  <a:gd name="connsiteX13" fmla="*/ 140595 w 606376"/>
                  <a:gd name="connsiteY13" fmla="*/ 364124 h 555256"/>
                  <a:gd name="connsiteX14" fmla="*/ 137309 w 606376"/>
                  <a:gd name="connsiteY14" fmla="*/ 364828 h 555256"/>
                  <a:gd name="connsiteX15" fmla="*/ 118532 w 606376"/>
                  <a:gd name="connsiteY15" fmla="*/ 366234 h 555256"/>
                  <a:gd name="connsiteX16" fmla="*/ 117593 w 606376"/>
                  <a:gd name="connsiteY16" fmla="*/ 385921 h 555256"/>
                  <a:gd name="connsiteX17" fmla="*/ 137074 w 606376"/>
                  <a:gd name="connsiteY17" fmla="*/ 396233 h 555256"/>
                  <a:gd name="connsiteX18" fmla="*/ 137544 w 606376"/>
                  <a:gd name="connsiteY18" fmla="*/ 396936 h 555256"/>
                  <a:gd name="connsiteX19" fmla="*/ 140595 w 606376"/>
                  <a:gd name="connsiteY19" fmla="*/ 364124 h 555256"/>
                  <a:gd name="connsiteX20" fmla="*/ 215234 w 606376"/>
                  <a:gd name="connsiteY20" fmla="*/ 361078 h 555256"/>
                  <a:gd name="connsiteX21" fmla="*/ 206080 w 606376"/>
                  <a:gd name="connsiteY21" fmla="*/ 440997 h 555256"/>
                  <a:gd name="connsiteX22" fmla="*/ 230021 w 606376"/>
                  <a:gd name="connsiteY22" fmla="*/ 467715 h 555256"/>
                  <a:gd name="connsiteX23" fmla="*/ 226265 w 606376"/>
                  <a:gd name="connsiteY23" fmla="*/ 412170 h 555256"/>
                  <a:gd name="connsiteX24" fmla="*/ 233072 w 606376"/>
                  <a:gd name="connsiteY24" fmla="*/ 371624 h 555256"/>
                  <a:gd name="connsiteX25" fmla="*/ 225796 w 606376"/>
                  <a:gd name="connsiteY25" fmla="*/ 365296 h 555256"/>
                  <a:gd name="connsiteX26" fmla="*/ 215234 w 606376"/>
                  <a:gd name="connsiteY26" fmla="*/ 361078 h 555256"/>
                  <a:gd name="connsiteX27" fmla="*/ 174863 w 606376"/>
                  <a:gd name="connsiteY27" fmla="*/ 333188 h 555256"/>
                  <a:gd name="connsiteX28" fmla="*/ 158903 w 606376"/>
                  <a:gd name="connsiteY28" fmla="*/ 361546 h 555256"/>
                  <a:gd name="connsiteX29" fmla="*/ 156321 w 606376"/>
                  <a:gd name="connsiteY29" fmla="*/ 364124 h 555256"/>
                  <a:gd name="connsiteX30" fmla="*/ 155851 w 606376"/>
                  <a:gd name="connsiteY30" fmla="*/ 371624 h 555256"/>
                  <a:gd name="connsiteX31" fmla="*/ 151392 w 606376"/>
                  <a:gd name="connsiteY31" fmla="*/ 406311 h 555256"/>
                  <a:gd name="connsiteX32" fmla="*/ 145993 w 606376"/>
                  <a:gd name="connsiteY32" fmla="*/ 443809 h 555256"/>
                  <a:gd name="connsiteX33" fmla="*/ 142707 w 606376"/>
                  <a:gd name="connsiteY33" fmla="*/ 459746 h 555256"/>
                  <a:gd name="connsiteX34" fmla="*/ 172047 w 606376"/>
                  <a:gd name="connsiteY34" fmla="*/ 435372 h 555256"/>
                  <a:gd name="connsiteX35" fmla="*/ 169465 w 606376"/>
                  <a:gd name="connsiteY35" fmla="*/ 378187 h 555256"/>
                  <a:gd name="connsiteX36" fmla="*/ 174863 w 606376"/>
                  <a:gd name="connsiteY36" fmla="*/ 333188 h 555256"/>
                  <a:gd name="connsiteX37" fmla="*/ 479943 w 606376"/>
                  <a:gd name="connsiteY37" fmla="*/ 324081 h 555256"/>
                  <a:gd name="connsiteX38" fmla="*/ 481585 w 606376"/>
                  <a:gd name="connsiteY38" fmla="*/ 381243 h 555256"/>
                  <a:gd name="connsiteX39" fmla="*/ 476893 w 606376"/>
                  <a:gd name="connsiteY39" fmla="*/ 440046 h 555256"/>
                  <a:gd name="connsiteX40" fmla="*/ 488155 w 606376"/>
                  <a:gd name="connsiteY40" fmla="*/ 438406 h 555256"/>
                  <a:gd name="connsiteX41" fmla="*/ 481585 w 606376"/>
                  <a:gd name="connsiteY41" fmla="*/ 324081 h 555256"/>
                  <a:gd name="connsiteX42" fmla="*/ 479943 w 606376"/>
                  <a:gd name="connsiteY42" fmla="*/ 324081 h 555256"/>
                  <a:gd name="connsiteX43" fmla="*/ 462345 w 606376"/>
                  <a:gd name="connsiteY43" fmla="*/ 323612 h 555256"/>
                  <a:gd name="connsiteX44" fmla="*/ 457887 w 606376"/>
                  <a:gd name="connsiteY44" fmla="*/ 376089 h 555256"/>
                  <a:gd name="connsiteX45" fmla="*/ 455775 w 606376"/>
                  <a:gd name="connsiteY45" fmla="*/ 441920 h 555256"/>
                  <a:gd name="connsiteX46" fmla="*/ 464457 w 606376"/>
                  <a:gd name="connsiteY46" fmla="*/ 441451 h 555256"/>
                  <a:gd name="connsiteX47" fmla="*/ 465630 w 606376"/>
                  <a:gd name="connsiteY47" fmla="*/ 373746 h 555256"/>
                  <a:gd name="connsiteX48" fmla="*/ 465630 w 606376"/>
                  <a:gd name="connsiteY48" fmla="*/ 323846 h 555256"/>
                  <a:gd name="connsiteX49" fmla="*/ 462345 w 606376"/>
                  <a:gd name="connsiteY49" fmla="*/ 323612 h 555256"/>
                  <a:gd name="connsiteX50" fmla="*/ 436066 w 606376"/>
                  <a:gd name="connsiteY50" fmla="*/ 323143 h 555256"/>
                  <a:gd name="connsiteX51" fmla="*/ 429261 w 606376"/>
                  <a:gd name="connsiteY51" fmla="*/ 441217 h 555256"/>
                  <a:gd name="connsiteX52" fmla="*/ 429027 w 606376"/>
                  <a:gd name="connsiteY52" fmla="*/ 441686 h 555256"/>
                  <a:gd name="connsiteX53" fmla="*/ 447328 w 606376"/>
                  <a:gd name="connsiteY53" fmla="*/ 442154 h 555256"/>
                  <a:gd name="connsiteX54" fmla="*/ 442870 w 606376"/>
                  <a:gd name="connsiteY54" fmla="*/ 367187 h 555256"/>
                  <a:gd name="connsiteX55" fmla="*/ 444982 w 606376"/>
                  <a:gd name="connsiteY55" fmla="*/ 323378 h 555256"/>
                  <a:gd name="connsiteX56" fmla="*/ 436066 w 606376"/>
                  <a:gd name="connsiteY56" fmla="*/ 323143 h 555256"/>
                  <a:gd name="connsiteX57" fmla="*/ 412602 w 606376"/>
                  <a:gd name="connsiteY57" fmla="*/ 321972 h 555256"/>
                  <a:gd name="connsiteX58" fmla="*/ 410490 w 606376"/>
                  <a:gd name="connsiteY58" fmla="*/ 365781 h 555256"/>
                  <a:gd name="connsiteX59" fmla="*/ 404624 w 606376"/>
                  <a:gd name="connsiteY59" fmla="*/ 439109 h 555256"/>
                  <a:gd name="connsiteX60" fmla="*/ 422926 w 606376"/>
                  <a:gd name="connsiteY60" fmla="*/ 441451 h 555256"/>
                  <a:gd name="connsiteX61" fmla="*/ 422926 w 606376"/>
                  <a:gd name="connsiteY61" fmla="*/ 441217 h 555256"/>
                  <a:gd name="connsiteX62" fmla="*/ 420580 w 606376"/>
                  <a:gd name="connsiteY62" fmla="*/ 376089 h 555256"/>
                  <a:gd name="connsiteX63" fmla="*/ 422691 w 606376"/>
                  <a:gd name="connsiteY63" fmla="*/ 322441 h 555256"/>
                  <a:gd name="connsiteX64" fmla="*/ 412602 w 606376"/>
                  <a:gd name="connsiteY64" fmla="*/ 321972 h 555256"/>
                  <a:gd name="connsiteX65" fmla="*/ 391250 w 606376"/>
                  <a:gd name="connsiteY65" fmla="*/ 320801 h 555256"/>
                  <a:gd name="connsiteX66" fmla="*/ 381630 w 606376"/>
                  <a:gd name="connsiteY66" fmla="*/ 437235 h 555256"/>
                  <a:gd name="connsiteX67" fmla="*/ 396881 w 606376"/>
                  <a:gd name="connsiteY67" fmla="*/ 438172 h 555256"/>
                  <a:gd name="connsiteX68" fmla="*/ 398055 w 606376"/>
                  <a:gd name="connsiteY68" fmla="*/ 360159 h 555256"/>
                  <a:gd name="connsiteX69" fmla="*/ 396881 w 606376"/>
                  <a:gd name="connsiteY69" fmla="*/ 321035 h 555256"/>
                  <a:gd name="connsiteX70" fmla="*/ 391250 w 606376"/>
                  <a:gd name="connsiteY70" fmla="*/ 320801 h 555256"/>
                  <a:gd name="connsiteX71" fmla="*/ 184486 w 606376"/>
                  <a:gd name="connsiteY71" fmla="*/ 315845 h 555256"/>
                  <a:gd name="connsiteX72" fmla="*/ 178619 w 606376"/>
                  <a:gd name="connsiteY72" fmla="*/ 326391 h 555256"/>
                  <a:gd name="connsiteX73" fmla="*/ 180731 w 606376"/>
                  <a:gd name="connsiteY73" fmla="*/ 323579 h 555256"/>
                  <a:gd name="connsiteX74" fmla="*/ 188711 w 606376"/>
                  <a:gd name="connsiteY74" fmla="*/ 325688 h 555256"/>
                  <a:gd name="connsiteX75" fmla="*/ 181905 w 606376"/>
                  <a:gd name="connsiteY75" fmla="*/ 385218 h 555256"/>
                  <a:gd name="connsiteX76" fmla="*/ 182139 w 606376"/>
                  <a:gd name="connsiteY76" fmla="*/ 426701 h 555256"/>
                  <a:gd name="connsiteX77" fmla="*/ 195518 w 606376"/>
                  <a:gd name="connsiteY77" fmla="*/ 427169 h 555256"/>
                  <a:gd name="connsiteX78" fmla="*/ 203263 w 606376"/>
                  <a:gd name="connsiteY78" fmla="*/ 346313 h 555256"/>
                  <a:gd name="connsiteX79" fmla="*/ 203733 w 606376"/>
                  <a:gd name="connsiteY79" fmla="*/ 345141 h 555256"/>
                  <a:gd name="connsiteX80" fmla="*/ 202559 w 606376"/>
                  <a:gd name="connsiteY80" fmla="*/ 343500 h 555256"/>
                  <a:gd name="connsiteX81" fmla="*/ 184486 w 606376"/>
                  <a:gd name="connsiteY81" fmla="*/ 315845 h 555256"/>
                  <a:gd name="connsiteX82" fmla="*/ 379284 w 606376"/>
                  <a:gd name="connsiteY82" fmla="*/ 291517 h 555256"/>
                  <a:gd name="connsiteX83" fmla="*/ 494021 w 606376"/>
                  <a:gd name="connsiteY83" fmla="*/ 295733 h 555256"/>
                  <a:gd name="connsiteX84" fmla="*/ 507630 w 606376"/>
                  <a:gd name="connsiteY84" fmla="*/ 306276 h 555256"/>
                  <a:gd name="connsiteX85" fmla="*/ 516781 w 606376"/>
                  <a:gd name="connsiteY85" fmla="*/ 449885 h 555256"/>
                  <a:gd name="connsiteX86" fmla="*/ 506222 w 606376"/>
                  <a:gd name="connsiteY86" fmla="*/ 463473 h 555256"/>
                  <a:gd name="connsiteX87" fmla="*/ 423395 w 606376"/>
                  <a:gd name="connsiteY87" fmla="*/ 470033 h 555256"/>
                  <a:gd name="connsiteX88" fmla="*/ 368021 w 606376"/>
                  <a:gd name="connsiteY88" fmla="*/ 458553 h 555256"/>
                  <a:gd name="connsiteX89" fmla="*/ 361920 w 606376"/>
                  <a:gd name="connsiteY89" fmla="*/ 452228 h 555256"/>
                  <a:gd name="connsiteX90" fmla="*/ 365675 w 606376"/>
                  <a:gd name="connsiteY90" fmla="*/ 302059 h 555256"/>
                  <a:gd name="connsiteX91" fmla="*/ 379284 w 606376"/>
                  <a:gd name="connsiteY91" fmla="*/ 291517 h 555256"/>
                  <a:gd name="connsiteX92" fmla="*/ 184017 w 606376"/>
                  <a:gd name="connsiteY92" fmla="*/ 280397 h 555256"/>
                  <a:gd name="connsiteX93" fmla="*/ 195049 w 606376"/>
                  <a:gd name="connsiteY93" fmla="*/ 286549 h 555256"/>
                  <a:gd name="connsiteX94" fmla="*/ 224153 w 606376"/>
                  <a:gd name="connsiteY94" fmla="*/ 330844 h 555256"/>
                  <a:gd name="connsiteX95" fmla="*/ 233776 w 606376"/>
                  <a:gd name="connsiteY95" fmla="*/ 346781 h 555256"/>
                  <a:gd name="connsiteX96" fmla="*/ 254900 w 606376"/>
                  <a:gd name="connsiteY96" fmla="*/ 345844 h 555256"/>
                  <a:gd name="connsiteX97" fmla="*/ 320385 w 606376"/>
                  <a:gd name="connsiteY97" fmla="*/ 368812 h 555256"/>
                  <a:gd name="connsiteX98" fmla="*/ 320385 w 606376"/>
                  <a:gd name="connsiteY98" fmla="*/ 386858 h 555256"/>
                  <a:gd name="connsiteX99" fmla="*/ 255839 w 606376"/>
                  <a:gd name="connsiteY99" fmla="*/ 422951 h 555256"/>
                  <a:gd name="connsiteX100" fmla="*/ 260299 w 606376"/>
                  <a:gd name="connsiteY100" fmla="*/ 496542 h 555256"/>
                  <a:gd name="connsiteX101" fmla="*/ 241522 w 606376"/>
                  <a:gd name="connsiteY101" fmla="*/ 507089 h 555256"/>
                  <a:gd name="connsiteX102" fmla="*/ 186364 w 606376"/>
                  <a:gd name="connsiteY102" fmla="*/ 455762 h 555256"/>
                  <a:gd name="connsiteX103" fmla="*/ 119471 w 606376"/>
                  <a:gd name="connsiteY103" fmla="*/ 499823 h 555256"/>
                  <a:gd name="connsiteX104" fmla="*/ 103745 w 606376"/>
                  <a:gd name="connsiteY104" fmla="*/ 487871 h 555256"/>
                  <a:gd name="connsiteX105" fmla="*/ 118297 w 606376"/>
                  <a:gd name="connsiteY105" fmla="*/ 415685 h 555256"/>
                  <a:gd name="connsiteX106" fmla="*/ 66660 w 606376"/>
                  <a:gd name="connsiteY106" fmla="*/ 367406 h 555256"/>
                  <a:gd name="connsiteX107" fmla="*/ 74406 w 606376"/>
                  <a:gd name="connsiteY107" fmla="*/ 348188 h 555256"/>
                  <a:gd name="connsiteX108" fmla="*/ 141534 w 606376"/>
                  <a:gd name="connsiteY108" fmla="*/ 349359 h 555256"/>
                  <a:gd name="connsiteX109" fmla="*/ 151861 w 606376"/>
                  <a:gd name="connsiteY109" fmla="*/ 322407 h 555256"/>
                  <a:gd name="connsiteX110" fmla="*/ 172985 w 606376"/>
                  <a:gd name="connsiteY110" fmla="*/ 286549 h 555256"/>
                  <a:gd name="connsiteX111" fmla="*/ 184017 w 606376"/>
                  <a:gd name="connsiteY111" fmla="*/ 280397 h 555256"/>
                  <a:gd name="connsiteX112" fmla="*/ 486028 w 606376"/>
                  <a:gd name="connsiteY112" fmla="*/ 191450 h 555256"/>
                  <a:gd name="connsiteX113" fmla="*/ 482978 w 606376"/>
                  <a:gd name="connsiteY113" fmla="*/ 216522 h 555256"/>
                  <a:gd name="connsiteX114" fmla="*/ 495884 w 606376"/>
                  <a:gd name="connsiteY114" fmla="*/ 215819 h 555256"/>
                  <a:gd name="connsiteX115" fmla="*/ 486028 w 606376"/>
                  <a:gd name="connsiteY115" fmla="*/ 191450 h 555256"/>
                  <a:gd name="connsiteX116" fmla="*/ 425016 w 606376"/>
                  <a:gd name="connsiteY116" fmla="*/ 176687 h 555256"/>
                  <a:gd name="connsiteX117" fmla="*/ 409998 w 606376"/>
                  <a:gd name="connsiteY117" fmla="*/ 214647 h 555256"/>
                  <a:gd name="connsiteX118" fmla="*/ 423843 w 606376"/>
                  <a:gd name="connsiteY118" fmla="*/ 216522 h 555256"/>
                  <a:gd name="connsiteX119" fmla="*/ 425016 w 606376"/>
                  <a:gd name="connsiteY119" fmla="*/ 176687 h 555256"/>
                  <a:gd name="connsiteX120" fmla="*/ 465144 w 606376"/>
                  <a:gd name="connsiteY120" fmla="*/ 152318 h 555256"/>
                  <a:gd name="connsiteX121" fmla="*/ 465378 w 606376"/>
                  <a:gd name="connsiteY121" fmla="*/ 170361 h 555256"/>
                  <a:gd name="connsiteX122" fmla="*/ 465613 w 606376"/>
                  <a:gd name="connsiteY122" fmla="*/ 217225 h 555256"/>
                  <a:gd name="connsiteX123" fmla="*/ 472183 w 606376"/>
                  <a:gd name="connsiteY123" fmla="*/ 216991 h 555256"/>
                  <a:gd name="connsiteX124" fmla="*/ 473357 w 606376"/>
                  <a:gd name="connsiteY124" fmla="*/ 179968 h 555256"/>
                  <a:gd name="connsiteX125" fmla="*/ 471245 w 606376"/>
                  <a:gd name="connsiteY125" fmla="*/ 162628 h 555256"/>
                  <a:gd name="connsiteX126" fmla="*/ 465144 w 606376"/>
                  <a:gd name="connsiteY126" fmla="*/ 152318 h 555256"/>
                  <a:gd name="connsiteX127" fmla="*/ 248791 w 606376"/>
                  <a:gd name="connsiteY127" fmla="*/ 137790 h 555256"/>
                  <a:gd name="connsiteX128" fmla="*/ 243862 w 606376"/>
                  <a:gd name="connsiteY128" fmla="*/ 164267 h 555256"/>
                  <a:gd name="connsiteX129" fmla="*/ 241984 w 606376"/>
                  <a:gd name="connsiteY129" fmla="*/ 198945 h 555256"/>
                  <a:gd name="connsiteX130" fmla="*/ 254659 w 606376"/>
                  <a:gd name="connsiteY130" fmla="*/ 158175 h 555256"/>
                  <a:gd name="connsiteX131" fmla="*/ 248791 w 606376"/>
                  <a:gd name="connsiteY131" fmla="*/ 137790 h 555256"/>
                  <a:gd name="connsiteX132" fmla="*/ 157718 w 606376"/>
                  <a:gd name="connsiteY132" fmla="*/ 134978 h 555256"/>
                  <a:gd name="connsiteX133" fmla="*/ 152789 w 606376"/>
                  <a:gd name="connsiteY133" fmla="*/ 161455 h 555256"/>
                  <a:gd name="connsiteX134" fmla="*/ 163821 w 606376"/>
                  <a:gd name="connsiteY134" fmla="*/ 198242 h 555256"/>
                  <a:gd name="connsiteX135" fmla="*/ 159596 w 606376"/>
                  <a:gd name="connsiteY135" fmla="*/ 158175 h 555256"/>
                  <a:gd name="connsiteX136" fmla="*/ 157718 w 606376"/>
                  <a:gd name="connsiteY136" fmla="*/ 134978 h 555256"/>
                  <a:gd name="connsiteX137" fmla="*/ 447075 w 606376"/>
                  <a:gd name="connsiteY137" fmla="*/ 125605 h 555256"/>
                  <a:gd name="connsiteX138" fmla="*/ 443789 w 606376"/>
                  <a:gd name="connsiteY138" fmla="*/ 133104 h 555256"/>
                  <a:gd name="connsiteX139" fmla="*/ 444728 w 606376"/>
                  <a:gd name="connsiteY139" fmla="*/ 134510 h 555256"/>
                  <a:gd name="connsiteX140" fmla="*/ 441208 w 606376"/>
                  <a:gd name="connsiteY140" fmla="*/ 172001 h 555256"/>
                  <a:gd name="connsiteX141" fmla="*/ 436984 w 606376"/>
                  <a:gd name="connsiteY141" fmla="*/ 217459 h 555256"/>
                  <a:gd name="connsiteX142" fmla="*/ 454114 w 606376"/>
                  <a:gd name="connsiteY142" fmla="*/ 217225 h 555256"/>
                  <a:gd name="connsiteX143" fmla="*/ 449891 w 606376"/>
                  <a:gd name="connsiteY143" fmla="*/ 170361 h 555256"/>
                  <a:gd name="connsiteX144" fmla="*/ 449891 w 606376"/>
                  <a:gd name="connsiteY144" fmla="*/ 137087 h 555256"/>
                  <a:gd name="connsiteX145" fmla="*/ 453176 w 606376"/>
                  <a:gd name="connsiteY145" fmla="*/ 134510 h 555256"/>
                  <a:gd name="connsiteX146" fmla="*/ 447075 w 606376"/>
                  <a:gd name="connsiteY146" fmla="*/ 125605 h 555256"/>
                  <a:gd name="connsiteX147" fmla="*/ 211939 w 606376"/>
                  <a:gd name="connsiteY147" fmla="*/ 111312 h 555256"/>
                  <a:gd name="connsiteX148" fmla="*/ 202081 w 606376"/>
                  <a:gd name="connsiteY148" fmla="*/ 112952 h 555256"/>
                  <a:gd name="connsiteX149" fmla="*/ 202785 w 606376"/>
                  <a:gd name="connsiteY149" fmla="*/ 115061 h 555256"/>
                  <a:gd name="connsiteX150" fmla="*/ 197856 w 606376"/>
                  <a:gd name="connsiteY150" fmla="*/ 164735 h 555256"/>
                  <a:gd name="connsiteX151" fmla="*/ 197387 w 606376"/>
                  <a:gd name="connsiteY151" fmla="*/ 208317 h 555256"/>
                  <a:gd name="connsiteX152" fmla="*/ 187763 w 606376"/>
                  <a:gd name="connsiteY152" fmla="*/ 208317 h 555256"/>
                  <a:gd name="connsiteX153" fmla="*/ 188467 w 606376"/>
                  <a:gd name="connsiteY153" fmla="*/ 119279 h 555256"/>
                  <a:gd name="connsiteX154" fmla="*/ 178139 w 606376"/>
                  <a:gd name="connsiteY154" fmla="*/ 126543 h 555256"/>
                  <a:gd name="connsiteX155" fmla="*/ 176027 w 606376"/>
                  <a:gd name="connsiteY155" fmla="*/ 127714 h 555256"/>
                  <a:gd name="connsiteX156" fmla="*/ 175323 w 606376"/>
                  <a:gd name="connsiteY156" fmla="*/ 158175 h 555256"/>
                  <a:gd name="connsiteX157" fmla="*/ 175557 w 606376"/>
                  <a:gd name="connsiteY157" fmla="*/ 212301 h 555256"/>
                  <a:gd name="connsiteX158" fmla="*/ 189406 w 606376"/>
                  <a:gd name="connsiteY158" fmla="*/ 219799 h 555256"/>
                  <a:gd name="connsiteX159" fmla="*/ 229309 w 606376"/>
                  <a:gd name="connsiteY159" fmla="*/ 211129 h 555256"/>
                  <a:gd name="connsiteX160" fmla="*/ 228605 w 606376"/>
                  <a:gd name="connsiteY160" fmla="*/ 208317 h 555256"/>
                  <a:gd name="connsiteX161" fmla="*/ 228605 w 606376"/>
                  <a:gd name="connsiteY161" fmla="*/ 158175 h 555256"/>
                  <a:gd name="connsiteX162" fmla="*/ 237055 w 606376"/>
                  <a:gd name="connsiteY162" fmla="*/ 121622 h 555256"/>
                  <a:gd name="connsiteX163" fmla="*/ 226727 w 606376"/>
                  <a:gd name="connsiteY163" fmla="*/ 114593 h 555256"/>
                  <a:gd name="connsiteX164" fmla="*/ 225319 w 606376"/>
                  <a:gd name="connsiteY164" fmla="*/ 113890 h 555256"/>
                  <a:gd name="connsiteX165" fmla="*/ 222737 w 606376"/>
                  <a:gd name="connsiteY165" fmla="*/ 162627 h 555256"/>
                  <a:gd name="connsiteX166" fmla="*/ 211235 w 606376"/>
                  <a:gd name="connsiteY166" fmla="*/ 217221 h 555256"/>
                  <a:gd name="connsiteX167" fmla="*/ 207714 w 606376"/>
                  <a:gd name="connsiteY167" fmla="*/ 216753 h 555256"/>
                  <a:gd name="connsiteX168" fmla="*/ 208184 w 606376"/>
                  <a:gd name="connsiteY168" fmla="*/ 160752 h 555256"/>
                  <a:gd name="connsiteX169" fmla="*/ 210766 w 606376"/>
                  <a:gd name="connsiteY169" fmla="*/ 112952 h 555256"/>
                  <a:gd name="connsiteX170" fmla="*/ 211939 w 606376"/>
                  <a:gd name="connsiteY170" fmla="*/ 111312 h 555256"/>
                  <a:gd name="connsiteX171" fmla="*/ 439595 w 606376"/>
                  <a:gd name="connsiteY171" fmla="*/ 84365 h 555256"/>
                  <a:gd name="connsiteX172" fmla="*/ 452941 w 606376"/>
                  <a:gd name="connsiteY172" fmla="*/ 87880 h 555256"/>
                  <a:gd name="connsiteX173" fmla="*/ 528737 w 606376"/>
                  <a:gd name="connsiteY173" fmla="*/ 225660 h 555256"/>
                  <a:gd name="connsiteX174" fmla="*/ 515126 w 606376"/>
                  <a:gd name="connsiteY174" fmla="*/ 243469 h 555256"/>
                  <a:gd name="connsiteX175" fmla="*/ 430883 w 606376"/>
                  <a:gd name="connsiteY175" fmla="*/ 243703 h 555256"/>
                  <a:gd name="connsiteX176" fmla="*/ 377615 w 606376"/>
                  <a:gd name="connsiteY176" fmla="*/ 226832 h 555256"/>
                  <a:gd name="connsiteX177" fmla="*/ 386063 w 606376"/>
                  <a:gd name="connsiteY177" fmla="*/ 209258 h 555256"/>
                  <a:gd name="connsiteX178" fmla="*/ 429240 w 606376"/>
                  <a:gd name="connsiteY178" fmla="*/ 94207 h 555256"/>
                  <a:gd name="connsiteX179" fmla="*/ 439595 w 606376"/>
                  <a:gd name="connsiteY179" fmla="*/ 84365 h 555256"/>
                  <a:gd name="connsiteX180" fmla="*/ 206589 w 606376"/>
                  <a:gd name="connsiteY180" fmla="*/ 84268 h 555256"/>
                  <a:gd name="connsiteX181" fmla="*/ 281418 w 606376"/>
                  <a:gd name="connsiteY181" fmla="*/ 145522 h 555256"/>
                  <a:gd name="connsiteX182" fmla="*/ 195039 w 606376"/>
                  <a:gd name="connsiteY182" fmla="*/ 249322 h 555256"/>
                  <a:gd name="connsiteX183" fmla="*/ 173445 w 606376"/>
                  <a:gd name="connsiteY183" fmla="*/ 95848 h 555256"/>
                  <a:gd name="connsiteX184" fmla="*/ 206589 w 606376"/>
                  <a:gd name="connsiteY184" fmla="*/ 84268 h 555256"/>
                  <a:gd name="connsiteX185" fmla="*/ 309643 w 606376"/>
                  <a:gd name="connsiteY185" fmla="*/ 33473 h 555256"/>
                  <a:gd name="connsiteX186" fmla="*/ 163110 w 606376"/>
                  <a:gd name="connsiteY186" fmla="*/ 40561 h 555256"/>
                  <a:gd name="connsiteX187" fmla="*/ 52573 w 606376"/>
                  <a:gd name="connsiteY187" fmla="*/ 45481 h 555256"/>
                  <a:gd name="connsiteX188" fmla="*/ 42482 w 606376"/>
                  <a:gd name="connsiteY188" fmla="*/ 442188 h 555256"/>
                  <a:gd name="connsiteX189" fmla="*/ 127673 w 606376"/>
                  <a:gd name="connsiteY189" fmla="*/ 526310 h 555256"/>
                  <a:gd name="connsiteX190" fmla="*/ 250179 w 606376"/>
                  <a:gd name="connsiteY190" fmla="*/ 519749 h 555256"/>
                  <a:gd name="connsiteX191" fmla="*/ 531098 w 606376"/>
                  <a:gd name="connsiteY191" fmla="*/ 516468 h 555256"/>
                  <a:gd name="connsiteX192" fmla="*/ 533445 w 606376"/>
                  <a:gd name="connsiteY192" fmla="*/ 513891 h 555256"/>
                  <a:gd name="connsiteX193" fmla="*/ 570291 w 606376"/>
                  <a:gd name="connsiteY193" fmla="*/ 240203 h 555256"/>
                  <a:gd name="connsiteX194" fmla="*/ 574515 w 606376"/>
                  <a:gd name="connsiteY194" fmla="*/ 107811 h 555256"/>
                  <a:gd name="connsiteX195" fmla="*/ 456703 w 606376"/>
                  <a:gd name="connsiteY195" fmla="*/ 35171 h 555256"/>
                  <a:gd name="connsiteX196" fmla="*/ 309643 w 606376"/>
                  <a:gd name="connsiteY196" fmla="*/ 33473 h 555256"/>
                  <a:gd name="connsiteX197" fmla="*/ 486537 w 606376"/>
                  <a:gd name="connsiteY197" fmla="*/ 52 h 555256"/>
                  <a:gd name="connsiteX198" fmla="*/ 587423 w 606376"/>
                  <a:gd name="connsiteY198" fmla="*/ 40561 h 555256"/>
                  <a:gd name="connsiteX199" fmla="*/ 598218 w 606376"/>
                  <a:gd name="connsiteY199" fmla="*/ 179045 h 555256"/>
                  <a:gd name="connsiteX200" fmla="*/ 605259 w 606376"/>
                  <a:gd name="connsiteY200" fmla="*/ 332994 h 555256"/>
                  <a:gd name="connsiteX201" fmla="*/ 547761 w 606376"/>
                  <a:gd name="connsiteY201" fmla="*/ 538260 h 555256"/>
                  <a:gd name="connsiteX202" fmla="*/ 540720 w 606376"/>
                  <a:gd name="connsiteY202" fmla="*/ 540838 h 555256"/>
                  <a:gd name="connsiteX203" fmla="*/ 532037 w 606376"/>
                  <a:gd name="connsiteY203" fmla="*/ 544118 h 555256"/>
                  <a:gd name="connsiteX204" fmla="*/ 168273 w 606376"/>
                  <a:gd name="connsiteY204" fmla="*/ 555131 h 555256"/>
                  <a:gd name="connsiteX205" fmla="*/ 25819 w 606376"/>
                  <a:gd name="connsiteY205" fmla="*/ 486944 h 555256"/>
                  <a:gd name="connsiteX206" fmla="*/ 1177 w 606376"/>
                  <a:gd name="connsiteY206" fmla="*/ 243249 h 555256"/>
                  <a:gd name="connsiteX207" fmla="*/ 31921 w 606376"/>
                  <a:gd name="connsiteY207" fmla="*/ 26970 h 555256"/>
                  <a:gd name="connsiteX208" fmla="*/ 39900 w 606376"/>
                  <a:gd name="connsiteY208" fmla="*/ 19472 h 555256"/>
                  <a:gd name="connsiteX209" fmla="*/ 56563 w 606376"/>
                  <a:gd name="connsiteY209" fmla="*/ 17128 h 555256"/>
                  <a:gd name="connsiteX210" fmla="*/ 171324 w 606376"/>
                  <a:gd name="connsiteY210" fmla="*/ 11739 h 555256"/>
                  <a:gd name="connsiteX211" fmla="*/ 371042 w 606376"/>
                  <a:gd name="connsiteY211" fmla="*/ 6818 h 555256"/>
                  <a:gd name="connsiteX212" fmla="*/ 486537 w 606376"/>
                  <a:gd name="connsiteY212" fmla="*/ 52 h 5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606376" h="555256">
                    <a:moveTo>
                      <a:pt x="268748" y="374905"/>
                    </a:moveTo>
                    <a:cubicBezTo>
                      <a:pt x="268044" y="377718"/>
                      <a:pt x="267340" y="380765"/>
                      <a:pt x="267105" y="383577"/>
                    </a:cubicBezTo>
                    <a:cubicBezTo>
                      <a:pt x="266636" y="387561"/>
                      <a:pt x="266401" y="391545"/>
                      <a:pt x="266167" y="395764"/>
                    </a:cubicBezTo>
                    <a:cubicBezTo>
                      <a:pt x="274382" y="391077"/>
                      <a:pt x="281892" y="385921"/>
                      <a:pt x="289168" y="380061"/>
                    </a:cubicBezTo>
                    <a:cubicBezTo>
                      <a:pt x="282362" y="377718"/>
                      <a:pt x="274851" y="376077"/>
                      <a:pt x="268748" y="374905"/>
                    </a:cubicBezTo>
                    <a:close/>
                    <a:moveTo>
                      <a:pt x="249737" y="371624"/>
                    </a:moveTo>
                    <a:cubicBezTo>
                      <a:pt x="246451" y="383108"/>
                      <a:pt x="242226" y="394827"/>
                      <a:pt x="240348" y="406545"/>
                    </a:cubicBezTo>
                    <a:cubicBezTo>
                      <a:pt x="240113" y="407951"/>
                      <a:pt x="239879" y="409123"/>
                      <a:pt x="239879" y="410295"/>
                    </a:cubicBezTo>
                    <a:cubicBezTo>
                      <a:pt x="240583" y="409123"/>
                      <a:pt x="241522" y="408186"/>
                      <a:pt x="242930" y="407482"/>
                    </a:cubicBezTo>
                    <a:cubicBezTo>
                      <a:pt x="247155" y="405608"/>
                      <a:pt x="251145" y="403733"/>
                      <a:pt x="255135" y="401623"/>
                    </a:cubicBezTo>
                    <a:cubicBezTo>
                      <a:pt x="254431" y="394827"/>
                      <a:pt x="254666" y="387796"/>
                      <a:pt x="255135" y="380999"/>
                    </a:cubicBezTo>
                    <a:cubicBezTo>
                      <a:pt x="255370" y="378187"/>
                      <a:pt x="255370" y="375374"/>
                      <a:pt x="255839" y="372562"/>
                    </a:cubicBezTo>
                    <a:cubicBezTo>
                      <a:pt x="253727" y="372327"/>
                      <a:pt x="251614" y="371859"/>
                      <a:pt x="249737" y="371624"/>
                    </a:cubicBezTo>
                    <a:close/>
                    <a:moveTo>
                      <a:pt x="140595" y="364124"/>
                    </a:moveTo>
                    <a:cubicBezTo>
                      <a:pt x="139656" y="364593"/>
                      <a:pt x="138483" y="365062"/>
                      <a:pt x="137309" y="364828"/>
                    </a:cubicBezTo>
                    <a:cubicBezTo>
                      <a:pt x="130737" y="364828"/>
                      <a:pt x="124635" y="365296"/>
                      <a:pt x="118532" y="366234"/>
                    </a:cubicBezTo>
                    <a:cubicBezTo>
                      <a:pt x="119001" y="372562"/>
                      <a:pt x="118532" y="379358"/>
                      <a:pt x="117593" y="385921"/>
                    </a:cubicBezTo>
                    <a:cubicBezTo>
                      <a:pt x="123930" y="389905"/>
                      <a:pt x="130502" y="392483"/>
                      <a:pt x="137074" y="396233"/>
                    </a:cubicBezTo>
                    <a:cubicBezTo>
                      <a:pt x="137309" y="396467"/>
                      <a:pt x="137309" y="396702"/>
                      <a:pt x="137544" y="396936"/>
                    </a:cubicBezTo>
                    <a:cubicBezTo>
                      <a:pt x="138013" y="387327"/>
                      <a:pt x="137544" y="373968"/>
                      <a:pt x="140595" y="364124"/>
                    </a:cubicBezTo>
                    <a:close/>
                    <a:moveTo>
                      <a:pt x="215234" y="361078"/>
                    </a:moveTo>
                    <a:cubicBezTo>
                      <a:pt x="213356" y="387561"/>
                      <a:pt x="208427" y="414513"/>
                      <a:pt x="206080" y="440997"/>
                    </a:cubicBezTo>
                    <a:cubicBezTo>
                      <a:pt x="213356" y="450840"/>
                      <a:pt x="221336" y="459746"/>
                      <a:pt x="230021" y="467715"/>
                    </a:cubicBezTo>
                    <a:cubicBezTo>
                      <a:pt x="224388" y="449903"/>
                      <a:pt x="223918" y="430919"/>
                      <a:pt x="226265" y="412170"/>
                    </a:cubicBezTo>
                    <a:cubicBezTo>
                      <a:pt x="227908" y="399514"/>
                      <a:pt x="229317" y="384983"/>
                      <a:pt x="233072" y="371624"/>
                    </a:cubicBezTo>
                    <a:cubicBezTo>
                      <a:pt x="230021" y="369984"/>
                      <a:pt x="227439" y="368109"/>
                      <a:pt x="225796" y="365296"/>
                    </a:cubicBezTo>
                    <a:cubicBezTo>
                      <a:pt x="222041" y="365765"/>
                      <a:pt x="218285" y="363890"/>
                      <a:pt x="215234" y="361078"/>
                    </a:cubicBezTo>
                    <a:close/>
                    <a:moveTo>
                      <a:pt x="174863" y="333188"/>
                    </a:moveTo>
                    <a:cubicBezTo>
                      <a:pt x="169699" y="342797"/>
                      <a:pt x="164536" y="352172"/>
                      <a:pt x="158903" y="361546"/>
                    </a:cubicBezTo>
                    <a:cubicBezTo>
                      <a:pt x="158199" y="362718"/>
                      <a:pt x="157260" y="363421"/>
                      <a:pt x="156321" y="364124"/>
                    </a:cubicBezTo>
                    <a:cubicBezTo>
                      <a:pt x="156321" y="366468"/>
                      <a:pt x="156086" y="369046"/>
                      <a:pt x="155851" y="371624"/>
                    </a:cubicBezTo>
                    <a:cubicBezTo>
                      <a:pt x="154208" y="383108"/>
                      <a:pt x="152800" y="394592"/>
                      <a:pt x="151392" y="406311"/>
                    </a:cubicBezTo>
                    <a:cubicBezTo>
                      <a:pt x="149749" y="418732"/>
                      <a:pt x="148106" y="431388"/>
                      <a:pt x="145993" y="443809"/>
                    </a:cubicBezTo>
                    <a:cubicBezTo>
                      <a:pt x="145289" y="448497"/>
                      <a:pt x="144585" y="454825"/>
                      <a:pt x="142707" y="459746"/>
                    </a:cubicBezTo>
                    <a:cubicBezTo>
                      <a:pt x="153035" y="452481"/>
                      <a:pt x="162658" y="444044"/>
                      <a:pt x="172047" y="435372"/>
                    </a:cubicBezTo>
                    <a:cubicBezTo>
                      <a:pt x="168526" y="416623"/>
                      <a:pt x="168291" y="396936"/>
                      <a:pt x="169465" y="378187"/>
                    </a:cubicBezTo>
                    <a:cubicBezTo>
                      <a:pt x="170169" y="365999"/>
                      <a:pt x="169465" y="346781"/>
                      <a:pt x="174863" y="333188"/>
                    </a:cubicBezTo>
                    <a:close/>
                    <a:moveTo>
                      <a:pt x="479943" y="324081"/>
                    </a:moveTo>
                    <a:cubicBezTo>
                      <a:pt x="485340" y="341182"/>
                      <a:pt x="481820" y="364141"/>
                      <a:pt x="481585" y="381243"/>
                    </a:cubicBezTo>
                    <a:cubicBezTo>
                      <a:pt x="481351" y="401156"/>
                      <a:pt x="480412" y="420835"/>
                      <a:pt x="476893" y="440046"/>
                    </a:cubicBezTo>
                    <a:cubicBezTo>
                      <a:pt x="480647" y="439577"/>
                      <a:pt x="484401" y="439109"/>
                      <a:pt x="488155" y="438406"/>
                    </a:cubicBezTo>
                    <a:cubicBezTo>
                      <a:pt x="487921" y="400219"/>
                      <a:pt x="486982" y="362033"/>
                      <a:pt x="481585" y="324081"/>
                    </a:cubicBezTo>
                    <a:cubicBezTo>
                      <a:pt x="480882" y="324081"/>
                      <a:pt x="480412" y="324081"/>
                      <a:pt x="479943" y="324081"/>
                    </a:cubicBezTo>
                    <a:close/>
                    <a:moveTo>
                      <a:pt x="462345" y="323612"/>
                    </a:moveTo>
                    <a:cubicBezTo>
                      <a:pt x="461172" y="341182"/>
                      <a:pt x="458356" y="358753"/>
                      <a:pt x="457887" y="376089"/>
                    </a:cubicBezTo>
                    <a:cubicBezTo>
                      <a:pt x="457418" y="398111"/>
                      <a:pt x="457887" y="420133"/>
                      <a:pt x="455775" y="441920"/>
                    </a:cubicBezTo>
                    <a:cubicBezTo>
                      <a:pt x="458591" y="441920"/>
                      <a:pt x="461407" y="441451"/>
                      <a:pt x="464457" y="441451"/>
                    </a:cubicBezTo>
                    <a:cubicBezTo>
                      <a:pt x="466334" y="418961"/>
                      <a:pt x="466334" y="396237"/>
                      <a:pt x="465630" y="373746"/>
                    </a:cubicBezTo>
                    <a:cubicBezTo>
                      <a:pt x="465161" y="358284"/>
                      <a:pt x="461172" y="339074"/>
                      <a:pt x="465630" y="323846"/>
                    </a:cubicBezTo>
                    <a:cubicBezTo>
                      <a:pt x="464457" y="323846"/>
                      <a:pt x="463284" y="323612"/>
                      <a:pt x="462345" y="323612"/>
                    </a:cubicBezTo>
                    <a:close/>
                    <a:moveTo>
                      <a:pt x="436066" y="323143"/>
                    </a:moveTo>
                    <a:cubicBezTo>
                      <a:pt x="436300" y="358284"/>
                      <a:pt x="433485" y="406779"/>
                      <a:pt x="429261" y="441217"/>
                    </a:cubicBezTo>
                    <a:cubicBezTo>
                      <a:pt x="429261" y="441451"/>
                      <a:pt x="429027" y="441451"/>
                      <a:pt x="429027" y="441686"/>
                    </a:cubicBezTo>
                    <a:cubicBezTo>
                      <a:pt x="435127" y="441920"/>
                      <a:pt x="441228" y="442154"/>
                      <a:pt x="447328" y="442154"/>
                    </a:cubicBezTo>
                    <a:cubicBezTo>
                      <a:pt x="444278" y="417321"/>
                      <a:pt x="442636" y="392254"/>
                      <a:pt x="442870" y="367187"/>
                    </a:cubicBezTo>
                    <a:cubicBezTo>
                      <a:pt x="442870" y="352896"/>
                      <a:pt x="442401" y="337668"/>
                      <a:pt x="444982" y="323378"/>
                    </a:cubicBezTo>
                    <a:cubicBezTo>
                      <a:pt x="442166" y="323143"/>
                      <a:pt x="439116" y="323143"/>
                      <a:pt x="436066" y="323143"/>
                    </a:cubicBezTo>
                    <a:close/>
                    <a:moveTo>
                      <a:pt x="412602" y="321972"/>
                    </a:moveTo>
                    <a:cubicBezTo>
                      <a:pt x="413541" y="336497"/>
                      <a:pt x="410960" y="352428"/>
                      <a:pt x="410490" y="365781"/>
                    </a:cubicBezTo>
                    <a:cubicBezTo>
                      <a:pt x="409317" y="390146"/>
                      <a:pt x="408613" y="414979"/>
                      <a:pt x="404624" y="439109"/>
                    </a:cubicBezTo>
                    <a:cubicBezTo>
                      <a:pt x="410960" y="440046"/>
                      <a:pt x="417060" y="441217"/>
                      <a:pt x="422926" y="441451"/>
                    </a:cubicBezTo>
                    <a:cubicBezTo>
                      <a:pt x="422926" y="441451"/>
                      <a:pt x="422926" y="441451"/>
                      <a:pt x="422926" y="441217"/>
                    </a:cubicBezTo>
                    <a:cubicBezTo>
                      <a:pt x="421518" y="420601"/>
                      <a:pt x="420110" y="398111"/>
                      <a:pt x="420580" y="376089"/>
                    </a:cubicBezTo>
                    <a:cubicBezTo>
                      <a:pt x="421049" y="362267"/>
                      <a:pt x="417060" y="337434"/>
                      <a:pt x="422691" y="322441"/>
                    </a:cubicBezTo>
                    <a:cubicBezTo>
                      <a:pt x="419407" y="322206"/>
                      <a:pt x="415887" y="322206"/>
                      <a:pt x="412602" y="321972"/>
                    </a:cubicBezTo>
                    <a:close/>
                    <a:moveTo>
                      <a:pt x="391250" y="320801"/>
                    </a:moveTo>
                    <a:cubicBezTo>
                      <a:pt x="385853" y="359456"/>
                      <a:pt x="385619" y="398579"/>
                      <a:pt x="381630" y="437235"/>
                    </a:cubicBezTo>
                    <a:cubicBezTo>
                      <a:pt x="386557" y="437000"/>
                      <a:pt x="391719" y="437469"/>
                      <a:pt x="396881" y="438172"/>
                    </a:cubicBezTo>
                    <a:cubicBezTo>
                      <a:pt x="398759" y="412167"/>
                      <a:pt x="398289" y="385929"/>
                      <a:pt x="398055" y="360159"/>
                    </a:cubicBezTo>
                    <a:cubicBezTo>
                      <a:pt x="397820" y="347976"/>
                      <a:pt x="395943" y="333920"/>
                      <a:pt x="396881" y="321035"/>
                    </a:cubicBezTo>
                    <a:cubicBezTo>
                      <a:pt x="395004" y="321035"/>
                      <a:pt x="393127" y="321035"/>
                      <a:pt x="391250" y="320801"/>
                    </a:cubicBezTo>
                    <a:close/>
                    <a:moveTo>
                      <a:pt x="184486" y="315845"/>
                    </a:moveTo>
                    <a:cubicBezTo>
                      <a:pt x="182374" y="319126"/>
                      <a:pt x="180496" y="322876"/>
                      <a:pt x="178619" y="326391"/>
                    </a:cubicBezTo>
                    <a:cubicBezTo>
                      <a:pt x="179323" y="325454"/>
                      <a:pt x="179792" y="324282"/>
                      <a:pt x="180731" y="323579"/>
                    </a:cubicBezTo>
                    <a:cubicBezTo>
                      <a:pt x="183078" y="321235"/>
                      <a:pt x="187772" y="321938"/>
                      <a:pt x="188711" y="325688"/>
                    </a:cubicBezTo>
                    <a:cubicBezTo>
                      <a:pt x="192467" y="343735"/>
                      <a:pt x="182843" y="366703"/>
                      <a:pt x="181905" y="385218"/>
                    </a:cubicBezTo>
                    <a:cubicBezTo>
                      <a:pt x="181200" y="399045"/>
                      <a:pt x="181435" y="412873"/>
                      <a:pt x="182139" y="426701"/>
                    </a:cubicBezTo>
                    <a:cubicBezTo>
                      <a:pt x="186599" y="424123"/>
                      <a:pt x="191528" y="424591"/>
                      <a:pt x="195518" y="427169"/>
                    </a:cubicBezTo>
                    <a:cubicBezTo>
                      <a:pt x="194814" y="400451"/>
                      <a:pt x="196691" y="371390"/>
                      <a:pt x="203263" y="346313"/>
                    </a:cubicBezTo>
                    <a:cubicBezTo>
                      <a:pt x="203263" y="345844"/>
                      <a:pt x="203498" y="345609"/>
                      <a:pt x="203733" y="345141"/>
                    </a:cubicBezTo>
                    <a:cubicBezTo>
                      <a:pt x="203263" y="344672"/>
                      <a:pt x="203029" y="343969"/>
                      <a:pt x="202559" y="343500"/>
                    </a:cubicBezTo>
                    <a:cubicBezTo>
                      <a:pt x="196691" y="334125"/>
                      <a:pt x="190589" y="324985"/>
                      <a:pt x="184486" y="315845"/>
                    </a:cubicBezTo>
                    <a:close/>
                    <a:moveTo>
                      <a:pt x="379284" y="291517"/>
                    </a:moveTo>
                    <a:cubicBezTo>
                      <a:pt x="417529" y="295265"/>
                      <a:pt x="455541" y="295733"/>
                      <a:pt x="494021" y="295733"/>
                    </a:cubicBezTo>
                    <a:cubicBezTo>
                      <a:pt x="499887" y="295733"/>
                      <a:pt x="506692" y="299950"/>
                      <a:pt x="507630" y="306276"/>
                    </a:cubicBezTo>
                    <a:cubicBezTo>
                      <a:pt x="515608" y="353833"/>
                      <a:pt x="516781" y="401625"/>
                      <a:pt x="516781" y="449885"/>
                    </a:cubicBezTo>
                    <a:cubicBezTo>
                      <a:pt x="516781" y="456211"/>
                      <a:pt x="512323" y="461833"/>
                      <a:pt x="506222" y="463473"/>
                    </a:cubicBezTo>
                    <a:cubicBezTo>
                      <a:pt x="479708" y="471438"/>
                      <a:pt x="450848" y="471907"/>
                      <a:pt x="423395" y="470033"/>
                    </a:cubicBezTo>
                    <a:cubicBezTo>
                      <a:pt x="406502" y="468861"/>
                      <a:pt x="381865" y="470267"/>
                      <a:pt x="368021" y="458553"/>
                    </a:cubicBezTo>
                    <a:cubicBezTo>
                      <a:pt x="364971" y="457616"/>
                      <a:pt x="362390" y="455742"/>
                      <a:pt x="361920" y="452228"/>
                    </a:cubicBezTo>
                    <a:cubicBezTo>
                      <a:pt x="355116" y="402562"/>
                      <a:pt x="357697" y="351256"/>
                      <a:pt x="365675" y="302059"/>
                    </a:cubicBezTo>
                    <a:cubicBezTo>
                      <a:pt x="366613" y="296202"/>
                      <a:pt x="373652" y="291048"/>
                      <a:pt x="379284" y="291517"/>
                    </a:cubicBezTo>
                    <a:close/>
                    <a:moveTo>
                      <a:pt x="184017" y="280397"/>
                    </a:moveTo>
                    <a:cubicBezTo>
                      <a:pt x="188066" y="280397"/>
                      <a:pt x="192115" y="282448"/>
                      <a:pt x="195049" y="286549"/>
                    </a:cubicBezTo>
                    <a:cubicBezTo>
                      <a:pt x="205611" y="300845"/>
                      <a:pt x="214764" y="316079"/>
                      <a:pt x="224153" y="330844"/>
                    </a:cubicBezTo>
                    <a:cubicBezTo>
                      <a:pt x="226500" y="334594"/>
                      <a:pt x="231194" y="340688"/>
                      <a:pt x="233776" y="346781"/>
                    </a:cubicBezTo>
                    <a:cubicBezTo>
                      <a:pt x="240113" y="343969"/>
                      <a:pt x="247859" y="344906"/>
                      <a:pt x="254900" y="345844"/>
                    </a:cubicBezTo>
                    <a:cubicBezTo>
                      <a:pt x="276025" y="348656"/>
                      <a:pt x="304190" y="353812"/>
                      <a:pt x="320385" y="368812"/>
                    </a:cubicBezTo>
                    <a:cubicBezTo>
                      <a:pt x="325549" y="373265"/>
                      <a:pt x="325314" y="382171"/>
                      <a:pt x="320385" y="386858"/>
                    </a:cubicBezTo>
                    <a:cubicBezTo>
                      <a:pt x="302547" y="403733"/>
                      <a:pt x="278841" y="414279"/>
                      <a:pt x="255839" y="422951"/>
                    </a:cubicBezTo>
                    <a:cubicBezTo>
                      <a:pt x="263819" y="444981"/>
                      <a:pt x="260299" y="474277"/>
                      <a:pt x="260299" y="496542"/>
                    </a:cubicBezTo>
                    <a:cubicBezTo>
                      <a:pt x="260299" y="506151"/>
                      <a:pt x="249737" y="511776"/>
                      <a:pt x="241522" y="507089"/>
                    </a:cubicBezTo>
                    <a:cubicBezTo>
                      <a:pt x="218285" y="494667"/>
                      <a:pt x="201620" y="476387"/>
                      <a:pt x="186364" y="455762"/>
                    </a:cubicBezTo>
                    <a:cubicBezTo>
                      <a:pt x="166413" y="474043"/>
                      <a:pt x="145289" y="490214"/>
                      <a:pt x="119471" y="499823"/>
                    </a:cubicBezTo>
                    <a:cubicBezTo>
                      <a:pt x="111960" y="502636"/>
                      <a:pt x="103510" y="495370"/>
                      <a:pt x="103745" y="487871"/>
                    </a:cubicBezTo>
                    <a:cubicBezTo>
                      <a:pt x="104919" y="463496"/>
                      <a:pt x="110786" y="439122"/>
                      <a:pt x="118297" y="415685"/>
                    </a:cubicBezTo>
                    <a:cubicBezTo>
                      <a:pt x="96234" y="407482"/>
                      <a:pt x="76988" y="386858"/>
                      <a:pt x="66660" y="367406"/>
                    </a:cubicBezTo>
                    <a:cubicBezTo>
                      <a:pt x="62905" y="360375"/>
                      <a:pt x="65722" y="349828"/>
                      <a:pt x="74406" y="348188"/>
                    </a:cubicBezTo>
                    <a:cubicBezTo>
                      <a:pt x="95295" y="343969"/>
                      <a:pt x="121349" y="340688"/>
                      <a:pt x="141534" y="349359"/>
                    </a:cubicBezTo>
                    <a:cubicBezTo>
                      <a:pt x="142942" y="339750"/>
                      <a:pt x="147636" y="330610"/>
                      <a:pt x="151861" y="322407"/>
                    </a:cubicBezTo>
                    <a:cubicBezTo>
                      <a:pt x="157964" y="309751"/>
                      <a:pt x="164771" y="297799"/>
                      <a:pt x="172985" y="286549"/>
                    </a:cubicBezTo>
                    <a:cubicBezTo>
                      <a:pt x="175919" y="282448"/>
                      <a:pt x="179968" y="280397"/>
                      <a:pt x="184017" y="280397"/>
                    </a:cubicBezTo>
                    <a:close/>
                    <a:moveTo>
                      <a:pt x="486028" y="191450"/>
                    </a:moveTo>
                    <a:cubicBezTo>
                      <a:pt x="485559" y="199885"/>
                      <a:pt x="484620" y="208321"/>
                      <a:pt x="482978" y="216522"/>
                    </a:cubicBezTo>
                    <a:cubicBezTo>
                      <a:pt x="487202" y="216288"/>
                      <a:pt x="491660" y="216053"/>
                      <a:pt x="495884" y="215819"/>
                    </a:cubicBezTo>
                    <a:cubicBezTo>
                      <a:pt x="493068" y="207618"/>
                      <a:pt x="489548" y="199416"/>
                      <a:pt x="486028" y="191450"/>
                    </a:cubicBezTo>
                    <a:close/>
                    <a:moveTo>
                      <a:pt x="425016" y="176687"/>
                    </a:moveTo>
                    <a:cubicBezTo>
                      <a:pt x="419619" y="189341"/>
                      <a:pt x="414457" y="201994"/>
                      <a:pt x="409998" y="214647"/>
                    </a:cubicBezTo>
                    <a:cubicBezTo>
                      <a:pt x="414457" y="215585"/>
                      <a:pt x="419150" y="216053"/>
                      <a:pt x="423843" y="216522"/>
                    </a:cubicBezTo>
                    <a:cubicBezTo>
                      <a:pt x="423374" y="203166"/>
                      <a:pt x="423843" y="190044"/>
                      <a:pt x="425016" y="176687"/>
                    </a:cubicBezTo>
                    <a:close/>
                    <a:moveTo>
                      <a:pt x="465144" y="152318"/>
                    </a:moveTo>
                    <a:cubicBezTo>
                      <a:pt x="465613" y="158410"/>
                      <a:pt x="465144" y="164737"/>
                      <a:pt x="465378" y="170361"/>
                    </a:cubicBezTo>
                    <a:cubicBezTo>
                      <a:pt x="465848" y="186060"/>
                      <a:pt x="466317" y="201760"/>
                      <a:pt x="465613" y="217225"/>
                    </a:cubicBezTo>
                    <a:cubicBezTo>
                      <a:pt x="467725" y="217225"/>
                      <a:pt x="469837" y="216991"/>
                      <a:pt x="472183" y="216991"/>
                    </a:cubicBezTo>
                    <a:cubicBezTo>
                      <a:pt x="473826" y="204806"/>
                      <a:pt x="474295" y="192387"/>
                      <a:pt x="473357" y="179968"/>
                    </a:cubicBezTo>
                    <a:cubicBezTo>
                      <a:pt x="472887" y="174110"/>
                      <a:pt x="471714" y="168486"/>
                      <a:pt x="471245" y="162628"/>
                    </a:cubicBezTo>
                    <a:cubicBezTo>
                      <a:pt x="469367" y="159113"/>
                      <a:pt x="467255" y="155599"/>
                      <a:pt x="465144" y="152318"/>
                    </a:cubicBezTo>
                    <a:close/>
                    <a:moveTo>
                      <a:pt x="248791" y="137790"/>
                    </a:moveTo>
                    <a:cubicBezTo>
                      <a:pt x="247148" y="146693"/>
                      <a:pt x="244801" y="155363"/>
                      <a:pt x="243862" y="164267"/>
                    </a:cubicBezTo>
                    <a:cubicBezTo>
                      <a:pt x="243158" y="175748"/>
                      <a:pt x="242688" y="187464"/>
                      <a:pt x="241984" y="198945"/>
                    </a:cubicBezTo>
                    <a:cubicBezTo>
                      <a:pt x="251138" y="187229"/>
                      <a:pt x="256537" y="172468"/>
                      <a:pt x="254659" y="158175"/>
                    </a:cubicBezTo>
                    <a:cubicBezTo>
                      <a:pt x="253955" y="151380"/>
                      <a:pt x="251842" y="144350"/>
                      <a:pt x="248791" y="137790"/>
                    </a:cubicBezTo>
                    <a:close/>
                    <a:moveTo>
                      <a:pt x="157718" y="134978"/>
                    </a:moveTo>
                    <a:cubicBezTo>
                      <a:pt x="153728" y="142241"/>
                      <a:pt x="151850" y="151145"/>
                      <a:pt x="152789" y="161455"/>
                    </a:cubicBezTo>
                    <a:cubicBezTo>
                      <a:pt x="153493" y="172936"/>
                      <a:pt x="157249" y="186761"/>
                      <a:pt x="163821" y="198242"/>
                    </a:cubicBezTo>
                    <a:cubicBezTo>
                      <a:pt x="161474" y="185121"/>
                      <a:pt x="160300" y="171530"/>
                      <a:pt x="159596" y="158175"/>
                    </a:cubicBezTo>
                    <a:cubicBezTo>
                      <a:pt x="159127" y="151145"/>
                      <a:pt x="157718" y="142944"/>
                      <a:pt x="157718" y="134978"/>
                    </a:cubicBezTo>
                    <a:close/>
                    <a:moveTo>
                      <a:pt x="447075" y="125605"/>
                    </a:moveTo>
                    <a:cubicBezTo>
                      <a:pt x="445901" y="127949"/>
                      <a:pt x="444728" y="130526"/>
                      <a:pt x="443789" y="133104"/>
                    </a:cubicBezTo>
                    <a:cubicBezTo>
                      <a:pt x="444024" y="133572"/>
                      <a:pt x="444493" y="134041"/>
                      <a:pt x="444728" y="134510"/>
                    </a:cubicBezTo>
                    <a:cubicBezTo>
                      <a:pt x="448717" y="145523"/>
                      <a:pt x="442851" y="160519"/>
                      <a:pt x="441208" y="172001"/>
                    </a:cubicBezTo>
                    <a:cubicBezTo>
                      <a:pt x="439331" y="186997"/>
                      <a:pt x="438157" y="202228"/>
                      <a:pt x="436984" y="217459"/>
                    </a:cubicBezTo>
                    <a:cubicBezTo>
                      <a:pt x="442616" y="217693"/>
                      <a:pt x="448248" y="217459"/>
                      <a:pt x="454114" y="217225"/>
                    </a:cubicBezTo>
                    <a:cubicBezTo>
                      <a:pt x="452706" y="201760"/>
                      <a:pt x="451299" y="186060"/>
                      <a:pt x="449891" y="170361"/>
                    </a:cubicBezTo>
                    <a:cubicBezTo>
                      <a:pt x="448717" y="159816"/>
                      <a:pt x="444963" y="146929"/>
                      <a:pt x="449891" y="137087"/>
                    </a:cubicBezTo>
                    <a:cubicBezTo>
                      <a:pt x="450595" y="135681"/>
                      <a:pt x="452003" y="134978"/>
                      <a:pt x="453176" y="134510"/>
                    </a:cubicBezTo>
                    <a:cubicBezTo>
                      <a:pt x="451064" y="131463"/>
                      <a:pt x="449187" y="128417"/>
                      <a:pt x="447075" y="125605"/>
                    </a:cubicBezTo>
                    <a:close/>
                    <a:moveTo>
                      <a:pt x="211939" y="111312"/>
                    </a:moveTo>
                    <a:cubicBezTo>
                      <a:pt x="208653" y="111312"/>
                      <a:pt x="205367" y="111781"/>
                      <a:pt x="202081" y="112952"/>
                    </a:cubicBezTo>
                    <a:cubicBezTo>
                      <a:pt x="202316" y="113421"/>
                      <a:pt x="202785" y="114124"/>
                      <a:pt x="202785" y="115061"/>
                    </a:cubicBezTo>
                    <a:cubicBezTo>
                      <a:pt x="202551" y="131697"/>
                      <a:pt x="198091" y="147865"/>
                      <a:pt x="197856" y="164735"/>
                    </a:cubicBezTo>
                    <a:cubicBezTo>
                      <a:pt x="197856" y="179263"/>
                      <a:pt x="198326" y="193790"/>
                      <a:pt x="197387" y="208317"/>
                    </a:cubicBezTo>
                    <a:cubicBezTo>
                      <a:pt x="196917" y="214409"/>
                      <a:pt x="188232" y="214409"/>
                      <a:pt x="187763" y="208317"/>
                    </a:cubicBezTo>
                    <a:cubicBezTo>
                      <a:pt x="185416" y="181840"/>
                      <a:pt x="178844" y="145756"/>
                      <a:pt x="188467" y="119279"/>
                    </a:cubicBezTo>
                    <a:cubicBezTo>
                      <a:pt x="184946" y="121622"/>
                      <a:pt x="181425" y="123965"/>
                      <a:pt x="178139" y="126543"/>
                    </a:cubicBezTo>
                    <a:cubicBezTo>
                      <a:pt x="177435" y="127011"/>
                      <a:pt x="176731" y="127246"/>
                      <a:pt x="176027" y="127714"/>
                    </a:cubicBezTo>
                    <a:cubicBezTo>
                      <a:pt x="177435" y="137555"/>
                      <a:pt x="175323" y="149037"/>
                      <a:pt x="175323" y="158175"/>
                    </a:cubicBezTo>
                    <a:cubicBezTo>
                      <a:pt x="175323" y="176217"/>
                      <a:pt x="175323" y="194259"/>
                      <a:pt x="175557" y="212301"/>
                    </a:cubicBezTo>
                    <a:cubicBezTo>
                      <a:pt x="179548" y="215581"/>
                      <a:pt x="184242" y="218393"/>
                      <a:pt x="189406" y="219799"/>
                    </a:cubicBezTo>
                    <a:cubicBezTo>
                      <a:pt x="203724" y="223313"/>
                      <a:pt x="217808" y="219330"/>
                      <a:pt x="229309" y="211129"/>
                    </a:cubicBezTo>
                    <a:cubicBezTo>
                      <a:pt x="228840" y="210192"/>
                      <a:pt x="228605" y="209255"/>
                      <a:pt x="228605" y="208317"/>
                    </a:cubicBezTo>
                    <a:cubicBezTo>
                      <a:pt x="227431" y="191681"/>
                      <a:pt x="226962" y="174811"/>
                      <a:pt x="228605" y="158175"/>
                    </a:cubicBezTo>
                    <a:cubicBezTo>
                      <a:pt x="229778" y="145990"/>
                      <a:pt x="230248" y="132166"/>
                      <a:pt x="237055" y="121622"/>
                    </a:cubicBezTo>
                    <a:cubicBezTo>
                      <a:pt x="234003" y="118810"/>
                      <a:pt x="230717" y="116233"/>
                      <a:pt x="226727" y="114593"/>
                    </a:cubicBezTo>
                    <a:cubicBezTo>
                      <a:pt x="226258" y="114124"/>
                      <a:pt x="225788" y="114124"/>
                      <a:pt x="225319" y="113890"/>
                    </a:cubicBezTo>
                    <a:cubicBezTo>
                      <a:pt x="228840" y="129354"/>
                      <a:pt x="224849" y="147162"/>
                      <a:pt x="222737" y="162627"/>
                    </a:cubicBezTo>
                    <a:cubicBezTo>
                      <a:pt x="220155" y="181372"/>
                      <a:pt x="216869" y="199179"/>
                      <a:pt x="211235" y="217221"/>
                    </a:cubicBezTo>
                    <a:cubicBezTo>
                      <a:pt x="210766" y="219330"/>
                      <a:pt x="207714" y="218861"/>
                      <a:pt x="207714" y="216753"/>
                    </a:cubicBezTo>
                    <a:cubicBezTo>
                      <a:pt x="206776" y="197773"/>
                      <a:pt x="207480" y="179497"/>
                      <a:pt x="208184" y="160752"/>
                    </a:cubicBezTo>
                    <a:cubicBezTo>
                      <a:pt x="208888" y="145288"/>
                      <a:pt x="206776" y="127948"/>
                      <a:pt x="210766" y="112952"/>
                    </a:cubicBezTo>
                    <a:cubicBezTo>
                      <a:pt x="211001" y="112250"/>
                      <a:pt x="211705" y="111781"/>
                      <a:pt x="211939" y="111312"/>
                    </a:cubicBezTo>
                    <a:close/>
                    <a:moveTo>
                      <a:pt x="439595" y="84365"/>
                    </a:moveTo>
                    <a:cubicBezTo>
                      <a:pt x="444141" y="82842"/>
                      <a:pt x="449187" y="83545"/>
                      <a:pt x="452941" y="87880"/>
                    </a:cubicBezTo>
                    <a:cubicBezTo>
                      <a:pt x="487906" y="128417"/>
                      <a:pt x="513953" y="174344"/>
                      <a:pt x="528737" y="225660"/>
                    </a:cubicBezTo>
                    <a:cubicBezTo>
                      <a:pt x="531318" y="234565"/>
                      <a:pt x="524278" y="243469"/>
                      <a:pt x="515126" y="243469"/>
                    </a:cubicBezTo>
                    <a:cubicBezTo>
                      <a:pt x="486967" y="243703"/>
                      <a:pt x="458808" y="245109"/>
                      <a:pt x="430883" y="243703"/>
                    </a:cubicBezTo>
                    <a:cubicBezTo>
                      <a:pt x="412110" y="242766"/>
                      <a:pt x="389583" y="243469"/>
                      <a:pt x="377615" y="226832"/>
                    </a:cubicBezTo>
                    <a:cubicBezTo>
                      <a:pt x="372687" y="220271"/>
                      <a:pt x="378554" y="210430"/>
                      <a:pt x="386063" y="209258"/>
                    </a:cubicBezTo>
                    <a:cubicBezTo>
                      <a:pt x="392399" y="169658"/>
                      <a:pt x="414926" y="131229"/>
                      <a:pt x="429240" y="94207"/>
                    </a:cubicBezTo>
                    <a:cubicBezTo>
                      <a:pt x="431000" y="89638"/>
                      <a:pt x="435048" y="85888"/>
                      <a:pt x="439595" y="84365"/>
                    </a:cubicBezTo>
                    <a:close/>
                    <a:moveTo>
                      <a:pt x="206589" y="84268"/>
                    </a:moveTo>
                    <a:cubicBezTo>
                      <a:pt x="240576" y="81950"/>
                      <a:pt x="274200" y="106158"/>
                      <a:pt x="281418" y="145522"/>
                    </a:cubicBezTo>
                    <a:cubicBezTo>
                      <a:pt x="290337" y="194962"/>
                      <a:pt x="251138" y="256117"/>
                      <a:pt x="195039" y="249322"/>
                    </a:cubicBezTo>
                    <a:cubicBezTo>
                      <a:pt x="115938" y="239715"/>
                      <a:pt x="100446" y="101003"/>
                      <a:pt x="173445" y="95848"/>
                    </a:cubicBezTo>
                    <a:cubicBezTo>
                      <a:pt x="183890" y="88760"/>
                      <a:pt x="195260" y="85040"/>
                      <a:pt x="206589" y="84268"/>
                    </a:cubicBezTo>
                    <a:close/>
                    <a:moveTo>
                      <a:pt x="309643" y="33473"/>
                    </a:moveTo>
                    <a:cubicBezTo>
                      <a:pt x="260153" y="33648"/>
                      <a:pt x="210752" y="35289"/>
                      <a:pt x="163110" y="40561"/>
                    </a:cubicBezTo>
                    <a:cubicBezTo>
                      <a:pt x="130020" y="44310"/>
                      <a:pt x="85664" y="57432"/>
                      <a:pt x="52573" y="45481"/>
                    </a:cubicBezTo>
                    <a:cubicBezTo>
                      <a:pt x="17605" y="164283"/>
                      <a:pt x="14085" y="324324"/>
                      <a:pt x="42482" y="442188"/>
                    </a:cubicBezTo>
                    <a:cubicBezTo>
                      <a:pt x="53981" y="490224"/>
                      <a:pt x="70644" y="524435"/>
                      <a:pt x="127673" y="526310"/>
                    </a:cubicBezTo>
                    <a:cubicBezTo>
                      <a:pt x="168977" y="527716"/>
                      <a:pt x="209343" y="523732"/>
                      <a:pt x="250179" y="519749"/>
                    </a:cubicBezTo>
                    <a:cubicBezTo>
                      <a:pt x="342645" y="510610"/>
                      <a:pt x="438162" y="514828"/>
                      <a:pt x="531098" y="516468"/>
                    </a:cubicBezTo>
                    <a:cubicBezTo>
                      <a:pt x="531802" y="515531"/>
                      <a:pt x="532506" y="514594"/>
                      <a:pt x="533445" y="513891"/>
                    </a:cubicBezTo>
                    <a:cubicBezTo>
                      <a:pt x="607371" y="457653"/>
                      <a:pt x="574515" y="318935"/>
                      <a:pt x="570291" y="240203"/>
                    </a:cubicBezTo>
                    <a:cubicBezTo>
                      <a:pt x="567944" y="195682"/>
                      <a:pt x="576862" y="151629"/>
                      <a:pt x="574515" y="107811"/>
                    </a:cubicBezTo>
                    <a:cubicBezTo>
                      <a:pt x="570291" y="27673"/>
                      <a:pt x="516313" y="35874"/>
                      <a:pt x="456703" y="35171"/>
                    </a:cubicBezTo>
                    <a:cubicBezTo>
                      <a:pt x="408710" y="34586"/>
                      <a:pt x="359132" y="33297"/>
                      <a:pt x="309643" y="33473"/>
                    </a:cubicBezTo>
                    <a:close/>
                    <a:moveTo>
                      <a:pt x="486537" y="52"/>
                    </a:moveTo>
                    <a:cubicBezTo>
                      <a:pt x="530570" y="785"/>
                      <a:pt x="572168" y="9396"/>
                      <a:pt x="587423" y="40561"/>
                    </a:cubicBezTo>
                    <a:cubicBezTo>
                      <a:pt x="609483" y="85785"/>
                      <a:pt x="600331" y="130072"/>
                      <a:pt x="598218" y="179045"/>
                    </a:cubicBezTo>
                    <a:cubicBezTo>
                      <a:pt x="595871" y="230596"/>
                      <a:pt x="603147" y="281443"/>
                      <a:pt x="605259" y="332994"/>
                    </a:cubicBezTo>
                    <a:cubicBezTo>
                      <a:pt x="608075" y="404462"/>
                      <a:pt x="610422" y="490693"/>
                      <a:pt x="547761" y="538260"/>
                    </a:cubicBezTo>
                    <a:cubicBezTo>
                      <a:pt x="545414" y="540135"/>
                      <a:pt x="543067" y="540838"/>
                      <a:pt x="540720" y="540838"/>
                    </a:cubicBezTo>
                    <a:cubicBezTo>
                      <a:pt x="538608" y="542712"/>
                      <a:pt x="535792" y="544118"/>
                      <a:pt x="532037" y="544118"/>
                    </a:cubicBezTo>
                    <a:cubicBezTo>
                      <a:pt x="410704" y="546461"/>
                      <a:pt x="289371" y="552788"/>
                      <a:pt x="168273" y="555131"/>
                    </a:cubicBezTo>
                    <a:cubicBezTo>
                      <a:pt x="108194" y="556303"/>
                      <a:pt x="47645" y="550445"/>
                      <a:pt x="25819" y="486944"/>
                    </a:cubicBezTo>
                    <a:cubicBezTo>
                      <a:pt x="-701" y="410321"/>
                      <a:pt x="-1874" y="323387"/>
                      <a:pt x="1177" y="243249"/>
                    </a:cubicBezTo>
                    <a:cubicBezTo>
                      <a:pt x="3758" y="172718"/>
                      <a:pt x="4932" y="93517"/>
                      <a:pt x="31921" y="26970"/>
                    </a:cubicBezTo>
                    <a:cubicBezTo>
                      <a:pt x="33564" y="22986"/>
                      <a:pt x="36615" y="20643"/>
                      <a:pt x="39900" y="19472"/>
                    </a:cubicBezTo>
                    <a:cubicBezTo>
                      <a:pt x="43420" y="13379"/>
                      <a:pt x="51400" y="12676"/>
                      <a:pt x="56563" y="17128"/>
                    </a:cubicBezTo>
                    <a:cubicBezTo>
                      <a:pt x="79562" y="35874"/>
                      <a:pt x="143866" y="11973"/>
                      <a:pt x="171324" y="11739"/>
                    </a:cubicBezTo>
                    <a:cubicBezTo>
                      <a:pt x="237975" y="11270"/>
                      <a:pt x="304391" y="7990"/>
                      <a:pt x="371042" y="6818"/>
                    </a:cubicBezTo>
                    <a:cubicBezTo>
                      <a:pt x="396036" y="6467"/>
                      <a:pt x="442504" y="-680"/>
                      <a:pt x="486537" y="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组合 18" descr="5a4821d9-23d1-4cc5-aeae-e8e4647cc006"/>
            <p:cNvGrpSpPr/>
            <p:nvPr/>
          </p:nvGrpSpPr>
          <p:grpSpPr>
            <a:xfrm rot="0">
              <a:off x="13351" y="3206"/>
              <a:ext cx="5311" cy="4360"/>
              <a:chOff x="7016090" y="2262644"/>
              <a:chExt cx="3074529" cy="2524229"/>
            </a:xfrm>
          </p:grpSpPr>
          <p:sp>
            <p:nvSpPr>
              <p:cNvPr id="21" name="IconBackground3" descr="c55858f2-f8e3-4325-9956-e7f49f6ffcff"/>
              <p:cNvSpPr/>
              <p:nvPr>
                <p:custDataLst>
                  <p:tags r:id="rId8"/>
                </p:custDataLst>
              </p:nvPr>
            </p:nvSpPr>
            <p:spPr>
              <a:xfrm rot="9301222">
                <a:off x="7016090" y="2262644"/>
                <a:ext cx="594633" cy="688448"/>
              </a:xfrm>
              <a:custGeom>
                <a:avLst/>
                <a:gdLst>
                  <a:gd name="connsiteX0" fmla="*/ 8846 w 160511"/>
                  <a:gd name="connsiteY0" fmla="*/ 9103 h 166571"/>
                  <a:gd name="connsiteX1" fmla="*/ 30563 w 160511"/>
                  <a:gd name="connsiteY1" fmla="*/ 150740 h 166571"/>
                  <a:gd name="connsiteX2" fmla="*/ 160389 w 160511"/>
                  <a:gd name="connsiteY2" fmla="*/ 109782 h 166571"/>
                  <a:gd name="connsiteX3" fmla="*/ 110097 w 160511"/>
                  <a:gd name="connsiteY3" fmla="*/ 41488 h 166571"/>
                  <a:gd name="connsiteX4" fmla="*/ 17514 w 160511"/>
                  <a:gd name="connsiteY4" fmla="*/ 5388 h 166571"/>
                  <a:gd name="connsiteX5" fmla="*/ 8846 w 160511"/>
                  <a:gd name="connsiteY5" fmla="*/ 9103 h 166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511" h="166571">
                    <a:moveTo>
                      <a:pt x="8846" y="9103"/>
                    </a:moveTo>
                    <a:cubicBezTo>
                      <a:pt x="8846" y="9103"/>
                      <a:pt x="-21634" y="111592"/>
                      <a:pt x="30563" y="150740"/>
                    </a:cubicBezTo>
                    <a:cubicBezTo>
                      <a:pt x="82760" y="189888"/>
                      <a:pt x="164103" y="148835"/>
                      <a:pt x="160389" y="109782"/>
                    </a:cubicBezTo>
                    <a:cubicBezTo>
                      <a:pt x="156674" y="70730"/>
                      <a:pt x="145149" y="52632"/>
                      <a:pt x="110097" y="41488"/>
                    </a:cubicBezTo>
                    <a:cubicBezTo>
                      <a:pt x="75045" y="30344"/>
                      <a:pt x="22181" y="19009"/>
                      <a:pt x="17514" y="5388"/>
                    </a:cubicBezTo>
                    <a:cubicBezTo>
                      <a:pt x="12846" y="-8232"/>
                      <a:pt x="9132" y="8151"/>
                      <a:pt x="8846" y="910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40" name="ComponentBackground3" descr="7308fea2-9dc3-44d7-aa65-4246c6956338"/>
              <p:cNvSpPr/>
              <p:nvPr>
                <p:custDataLst>
                  <p:tags r:id="rId9"/>
                </p:custDataLst>
              </p:nvPr>
            </p:nvSpPr>
            <p:spPr>
              <a:xfrm>
                <a:off x="7245533" y="2809204"/>
                <a:ext cx="2845086" cy="1977669"/>
              </a:xfrm>
              <a:custGeom>
                <a:avLst/>
                <a:gdLst>
                  <a:gd name="connsiteX0" fmla="*/ 877727 w 1994275"/>
                  <a:gd name="connsiteY0" fmla="*/ 1450401 h 1450743"/>
                  <a:gd name="connsiteX1" fmla="*/ 393857 w 1994275"/>
                  <a:gd name="connsiteY1" fmla="*/ 1422683 h 1450743"/>
                  <a:gd name="connsiteX2" fmla="*/ 89724 w 1994275"/>
                  <a:gd name="connsiteY2" fmla="*/ 1164651 h 1450743"/>
                  <a:gd name="connsiteX3" fmla="*/ 1903 w 1994275"/>
                  <a:gd name="connsiteY3" fmla="*/ 494472 h 1450743"/>
                  <a:gd name="connsiteX4" fmla="*/ 70674 w 1994275"/>
                  <a:gd name="connsiteY4" fmla="*/ 325689 h 1450743"/>
                  <a:gd name="connsiteX5" fmla="*/ 575404 w 1994275"/>
                  <a:gd name="connsiteY5" fmla="*/ 41749 h 1450743"/>
                  <a:gd name="connsiteX6" fmla="*/ 1224628 w 1994275"/>
                  <a:gd name="connsiteY6" fmla="*/ 3268 h 1450743"/>
                  <a:gd name="connsiteX7" fmla="*/ 1710308 w 1994275"/>
                  <a:gd name="connsiteY7" fmla="*/ 85754 h 1450743"/>
                  <a:gd name="connsiteX8" fmla="*/ 1987199 w 1994275"/>
                  <a:gd name="connsiteY8" fmla="*/ 415986 h 1450743"/>
                  <a:gd name="connsiteX9" fmla="*/ 1934050 w 1994275"/>
                  <a:gd name="connsiteY9" fmla="*/ 1032634 h 1450743"/>
                  <a:gd name="connsiteX10" fmla="*/ 1479707 w 1994275"/>
                  <a:gd name="connsiteY10" fmla="*/ 1421921 h 1450743"/>
                  <a:gd name="connsiteX11" fmla="*/ 877632 w 1994275"/>
                  <a:gd name="connsiteY11" fmla="*/ 1450401 h 1450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94275" h="1450743">
                    <a:moveTo>
                      <a:pt x="877727" y="1450401"/>
                    </a:moveTo>
                    <a:cubicBezTo>
                      <a:pt x="732661" y="1436494"/>
                      <a:pt x="562354" y="1448496"/>
                      <a:pt x="393857" y="1422683"/>
                    </a:cubicBezTo>
                    <a:cubicBezTo>
                      <a:pt x="239076" y="1399061"/>
                      <a:pt x="136301" y="1312955"/>
                      <a:pt x="89724" y="1164651"/>
                    </a:cubicBezTo>
                    <a:cubicBezTo>
                      <a:pt x="21334" y="946719"/>
                      <a:pt x="-8098" y="722881"/>
                      <a:pt x="1903" y="494472"/>
                    </a:cubicBezTo>
                    <a:cubicBezTo>
                      <a:pt x="4666" y="430654"/>
                      <a:pt x="31431" y="375409"/>
                      <a:pt x="70674" y="325689"/>
                    </a:cubicBezTo>
                    <a:cubicBezTo>
                      <a:pt x="200024" y="161764"/>
                      <a:pt x="370616" y="71371"/>
                      <a:pt x="575404" y="41749"/>
                    </a:cubicBezTo>
                    <a:cubicBezTo>
                      <a:pt x="790764" y="10602"/>
                      <a:pt x="1006982" y="-7877"/>
                      <a:pt x="1224628" y="3268"/>
                    </a:cubicBezTo>
                    <a:cubicBezTo>
                      <a:pt x="1389601" y="11745"/>
                      <a:pt x="1552478" y="34605"/>
                      <a:pt x="1710308" y="85754"/>
                    </a:cubicBezTo>
                    <a:cubicBezTo>
                      <a:pt x="1871185" y="137856"/>
                      <a:pt x="1974340" y="240726"/>
                      <a:pt x="1987199" y="415986"/>
                    </a:cubicBezTo>
                    <a:cubicBezTo>
                      <a:pt x="2002439" y="624107"/>
                      <a:pt x="1996629" y="831085"/>
                      <a:pt x="1934050" y="1032634"/>
                    </a:cubicBezTo>
                    <a:cubicBezTo>
                      <a:pt x="1864327" y="1257138"/>
                      <a:pt x="1704783" y="1377058"/>
                      <a:pt x="1479707" y="1421921"/>
                    </a:cubicBezTo>
                    <a:cubicBezTo>
                      <a:pt x="1288159" y="1460116"/>
                      <a:pt x="1094611" y="1448686"/>
                      <a:pt x="877632" y="1450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0">
                <a:noFill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38" name="Bullet3" descr="79e9253b-0e8f-4ffe-8331-388a73afcaa7"/>
              <p:cNvSpPr/>
              <p:nvPr>
                <p:custDataLst>
                  <p:tags r:id="rId10"/>
                </p:custDataLst>
              </p:nvPr>
            </p:nvSpPr>
            <p:spPr>
              <a:xfrm>
                <a:off x="7388471" y="3079667"/>
                <a:ext cx="2494529" cy="521955"/>
              </a:xfrm>
              <a:prstGeom prst="roundRect">
                <a:avLst>
                  <a:gd name="adj" fmla="val 0"/>
                </a:avLst>
              </a:prstGeom>
              <a:noFill/>
              <a:ln w="12700" cap="rnd">
                <a:noFill/>
                <a:prstDash val="solid"/>
                <a:round/>
              </a:ln>
              <a:effectLst>
                <a:outerShdw blurRad="254000" dist="127000" algn="ctr" rotWithShape="0">
                  <a:schemeClr val="bg1">
                    <a:lumMod val="6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b" anchorCtr="0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2000" b="1" dirty="0">
                    <a:solidFill>
                      <a:srgbClr val="FFFFFF"/>
                    </a:solidFill>
                    <a:sym typeface="+mn-ea"/>
                  </a:rPr>
                  <a:t>Western Dress</a:t>
                </a:r>
                <a:endParaRPr lang="en-US" dirty="0"/>
              </a:p>
            </p:txBody>
          </p:sp>
          <p:sp>
            <p:nvSpPr>
              <p:cNvPr id="39" name="Text3" descr="adf526fa-7409-43a4-85cd-b2ca9b0e2a9f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7388471" y="3601622"/>
                <a:ext cx="2494529" cy="854065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rgbClr val="FFFFFF"/>
                    </a:solidFill>
                    <a:sym typeface="+mn-ea"/>
                  </a:rPr>
                  <a:t>In Western cultures, white gowns</a:t>
                </a:r>
                <a:r>
                  <a:rPr lang="en-US" altLang="zh-CN" sz="1400" dirty="0">
                    <a:solidFill>
                      <a:srgbClr val="FFFFFF"/>
                    </a:solidFill>
                    <a:sym typeface="+mn-ea"/>
                  </a:rPr>
                  <a:t>.</a:t>
                </a:r>
                <a:endParaRPr lang="en-US" altLang="zh-CN" sz="1400" dirty="0">
                  <a:solidFill>
                    <a:srgbClr val="FFFFFF"/>
                  </a:solidFill>
                  <a:sym typeface="+mn-ea"/>
                </a:endParaRPr>
              </a:p>
            </p:txBody>
          </p:sp>
          <p:sp>
            <p:nvSpPr>
              <p:cNvPr id="49" name="Icon3" descr="853a36c6-a656-42c1-94da-b01e3ebcc29b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33392" y="2381578"/>
                <a:ext cx="315227" cy="285350"/>
              </a:xfrm>
              <a:custGeom>
                <a:avLst/>
                <a:gdLst>
                  <a:gd name="T0" fmla="*/ 5830 w 5971"/>
                  <a:gd name="T1" fmla="*/ 5553 h 6414"/>
                  <a:gd name="T2" fmla="*/ 5567 w 5971"/>
                  <a:gd name="T3" fmla="*/ 4104 h 6414"/>
                  <a:gd name="T4" fmla="*/ 5434 w 5971"/>
                  <a:gd name="T5" fmla="*/ 1983 h 6414"/>
                  <a:gd name="T6" fmla="*/ 1334 w 5971"/>
                  <a:gd name="T7" fmla="*/ 2116 h 6414"/>
                  <a:gd name="T8" fmla="*/ 863 w 5971"/>
                  <a:gd name="T9" fmla="*/ 2611 h 6414"/>
                  <a:gd name="T10" fmla="*/ 926 w 5971"/>
                  <a:gd name="T11" fmla="*/ 4398 h 6414"/>
                  <a:gd name="T12" fmla="*/ 926 w 5971"/>
                  <a:gd name="T13" fmla="*/ 4132 h 6414"/>
                  <a:gd name="T14" fmla="*/ 863 w 5971"/>
                  <a:gd name="T15" fmla="*/ 2877 h 6414"/>
                  <a:gd name="T16" fmla="*/ 1334 w 5971"/>
                  <a:gd name="T17" fmla="*/ 4104 h 6414"/>
                  <a:gd name="T18" fmla="*/ 1071 w 5971"/>
                  <a:gd name="T19" fmla="*/ 5553 h 6414"/>
                  <a:gd name="T20" fmla="*/ 960 w 5971"/>
                  <a:gd name="T21" fmla="*/ 5760 h 6414"/>
                  <a:gd name="T22" fmla="*/ 4719 w 5971"/>
                  <a:gd name="T23" fmla="*/ 6414 h 6414"/>
                  <a:gd name="T24" fmla="*/ 5948 w 5971"/>
                  <a:gd name="T25" fmla="*/ 5623 h 6414"/>
                  <a:gd name="T26" fmla="*/ 1601 w 5971"/>
                  <a:gd name="T27" fmla="*/ 2250 h 6414"/>
                  <a:gd name="T28" fmla="*/ 5301 w 5971"/>
                  <a:gd name="T29" fmla="*/ 4104 h 6414"/>
                  <a:gd name="T30" fmla="*/ 3017 w 5971"/>
                  <a:gd name="T31" fmla="*/ 5520 h 6414"/>
                  <a:gd name="T32" fmla="*/ 4719 w 5971"/>
                  <a:gd name="T33" fmla="*/ 6148 h 6414"/>
                  <a:gd name="T34" fmla="*/ 1357 w 5971"/>
                  <a:gd name="T35" fmla="*/ 5819 h 6414"/>
                  <a:gd name="T36" fmla="*/ 4719 w 5971"/>
                  <a:gd name="T37" fmla="*/ 6148 h 6414"/>
                  <a:gd name="T38" fmla="*/ 2183 w 5971"/>
                  <a:gd name="T39" fmla="*/ 927 h 6414"/>
                  <a:gd name="T40" fmla="*/ 2555 w 5971"/>
                  <a:gd name="T41" fmla="*/ 133 h 6414"/>
                  <a:gd name="T42" fmla="*/ 2822 w 5971"/>
                  <a:gd name="T43" fmla="*/ 133 h 6414"/>
                  <a:gd name="T44" fmla="*/ 2450 w 5971"/>
                  <a:gd name="T45" fmla="*/ 927 h 6414"/>
                  <a:gd name="T46" fmla="*/ 2822 w 5971"/>
                  <a:gd name="T47" fmla="*/ 1720 h 6414"/>
                  <a:gd name="T48" fmla="*/ 2555 w 5971"/>
                  <a:gd name="T49" fmla="*/ 1720 h 6414"/>
                  <a:gd name="T50" fmla="*/ 3198 w 5971"/>
                  <a:gd name="T51" fmla="*/ 1414 h 6414"/>
                  <a:gd name="T52" fmla="*/ 3198 w 5971"/>
                  <a:gd name="T53" fmla="*/ 439 h 6414"/>
                  <a:gd name="T54" fmla="*/ 3482 w 5971"/>
                  <a:gd name="T55" fmla="*/ 0 h 6414"/>
                  <a:gd name="T56" fmla="*/ 3393 w 5971"/>
                  <a:gd name="T57" fmla="*/ 621 h 6414"/>
                  <a:gd name="T58" fmla="*/ 3393 w 5971"/>
                  <a:gd name="T59" fmla="*/ 1232 h 6414"/>
                  <a:gd name="T60" fmla="*/ 3482 w 5971"/>
                  <a:gd name="T61" fmla="*/ 1853 h 6414"/>
                  <a:gd name="T62" fmla="*/ 3198 w 5971"/>
                  <a:gd name="T63" fmla="*/ 1414 h 6414"/>
                  <a:gd name="T64" fmla="*/ 3770 w 5971"/>
                  <a:gd name="T65" fmla="*/ 927 h 6414"/>
                  <a:gd name="T66" fmla="*/ 4142 w 5971"/>
                  <a:gd name="T67" fmla="*/ 133 h 6414"/>
                  <a:gd name="T68" fmla="*/ 4408 w 5971"/>
                  <a:gd name="T69" fmla="*/ 133 h 6414"/>
                  <a:gd name="T70" fmla="*/ 4036 w 5971"/>
                  <a:gd name="T71" fmla="*/ 927 h 6414"/>
                  <a:gd name="T72" fmla="*/ 4408 w 5971"/>
                  <a:gd name="T73" fmla="*/ 1720 h 6414"/>
                  <a:gd name="T74" fmla="*/ 4142 w 5971"/>
                  <a:gd name="T75" fmla="*/ 1720 h 6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71" h="6414">
                    <a:moveTo>
                      <a:pt x="5948" y="5623"/>
                    </a:moveTo>
                    <a:cubicBezTo>
                      <a:pt x="5925" y="5580"/>
                      <a:pt x="5880" y="5553"/>
                      <a:pt x="5830" y="5553"/>
                    </a:cubicBezTo>
                    <a:lnTo>
                      <a:pt x="4739" y="5553"/>
                    </a:lnTo>
                    <a:cubicBezTo>
                      <a:pt x="5234" y="5259"/>
                      <a:pt x="5567" y="4720"/>
                      <a:pt x="5567" y="4104"/>
                    </a:cubicBezTo>
                    <a:lnTo>
                      <a:pt x="5567" y="2116"/>
                    </a:lnTo>
                    <a:cubicBezTo>
                      <a:pt x="5567" y="2043"/>
                      <a:pt x="5507" y="1983"/>
                      <a:pt x="5434" y="1983"/>
                    </a:cubicBezTo>
                    <a:lnTo>
                      <a:pt x="1468" y="1983"/>
                    </a:lnTo>
                    <a:cubicBezTo>
                      <a:pt x="1394" y="1983"/>
                      <a:pt x="1334" y="2043"/>
                      <a:pt x="1334" y="2116"/>
                    </a:cubicBezTo>
                    <a:lnTo>
                      <a:pt x="1334" y="2611"/>
                    </a:lnTo>
                    <a:lnTo>
                      <a:pt x="863" y="2611"/>
                    </a:lnTo>
                    <a:cubicBezTo>
                      <a:pt x="387" y="2611"/>
                      <a:pt x="0" y="2997"/>
                      <a:pt x="0" y="3473"/>
                    </a:cubicBezTo>
                    <a:cubicBezTo>
                      <a:pt x="0" y="3983"/>
                      <a:pt x="416" y="4398"/>
                      <a:pt x="926" y="4398"/>
                    </a:cubicBezTo>
                    <a:cubicBezTo>
                      <a:pt x="1000" y="4398"/>
                      <a:pt x="1059" y="4339"/>
                      <a:pt x="1059" y="4265"/>
                    </a:cubicBezTo>
                    <a:cubicBezTo>
                      <a:pt x="1059" y="4192"/>
                      <a:pt x="1000" y="4132"/>
                      <a:pt x="926" y="4132"/>
                    </a:cubicBezTo>
                    <a:cubicBezTo>
                      <a:pt x="563" y="4132"/>
                      <a:pt x="267" y="3836"/>
                      <a:pt x="267" y="3473"/>
                    </a:cubicBezTo>
                    <a:cubicBezTo>
                      <a:pt x="267" y="3144"/>
                      <a:pt x="534" y="2877"/>
                      <a:pt x="863" y="2877"/>
                    </a:cubicBezTo>
                    <a:lnTo>
                      <a:pt x="1334" y="2877"/>
                    </a:lnTo>
                    <a:lnTo>
                      <a:pt x="1334" y="4104"/>
                    </a:lnTo>
                    <a:cubicBezTo>
                      <a:pt x="1334" y="4720"/>
                      <a:pt x="1667" y="5259"/>
                      <a:pt x="2163" y="5553"/>
                    </a:cubicBezTo>
                    <a:lnTo>
                      <a:pt x="1071" y="5553"/>
                    </a:lnTo>
                    <a:cubicBezTo>
                      <a:pt x="1022" y="5553"/>
                      <a:pt x="977" y="5580"/>
                      <a:pt x="954" y="5623"/>
                    </a:cubicBezTo>
                    <a:cubicBezTo>
                      <a:pt x="930" y="5666"/>
                      <a:pt x="933" y="5719"/>
                      <a:pt x="960" y="5760"/>
                    </a:cubicBezTo>
                    <a:cubicBezTo>
                      <a:pt x="1233" y="6170"/>
                      <a:pt x="1690" y="6414"/>
                      <a:pt x="2183" y="6414"/>
                    </a:cubicBezTo>
                    <a:lnTo>
                      <a:pt x="4719" y="6414"/>
                    </a:lnTo>
                    <a:cubicBezTo>
                      <a:pt x="5211" y="6414"/>
                      <a:pt x="5668" y="6170"/>
                      <a:pt x="5941" y="5760"/>
                    </a:cubicBezTo>
                    <a:cubicBezTo>
                      <a:pt x="5969" y="5719"/>
                      <a:pt x="5971" y="5666"/>
                      <a:pt x="5948" y="5623"/>
                    </a:cubicBezTo>
                    <a:close/>
                    <a:moveTo>
                      <a:pt x="1601" y="4104"/>
                    </a:moveTo>
                    <a:lnTo>
                      <a:pt x="1601" y="2250"/>
                    </a:lnTo>
                    <a:lnTo>
                      <a:pt x="5301" y="2250"/>
                    </a:lnTo>
                    <a:lnTo>
                      <a:pt x="5301" y="4104"/>
                    </a:lnTo>
                    <a:cubicBezTo>
                      <a:pt x="5301" y="4884"/>
                      <a:pt x="4665" y="5520"/>
                      <a:pt x="3885" y="5520"/>
                    </a:cubicBezTo>
                    <a:lnTo>
                      <a:pt x="3017" y="5520"/>
                    </a:lnTo>
                    <a:cubicBezTo>
                      <a:pt x="2236" y="5520"/>
                      <a:pt x="1601" y="4884"/>
                      <a:pt x="1601" y="4104"/>
                    </a:cubicBezTo>
                    <a:close/>
                    <a:moveTo>
                      <a:pt x="4719" y="6148"/>
                    </a:moveTo>
                    <a:lnTo>
                      <a:pt x="2183" y="6148"/>
                    </a:lnTo>
                    <a:cubicBezTo>
                      <a:pt x="1871" y="6148"/>
                      <a:pt x="1577" y="6028"/>
                      <a:pt x="1357" y="5819"/>
                    </a:cubicBezTo>
                    <a:lnTo>
                      <a:pt x="5545" y="5819"/>
                    </a:lnTo>
                    <a:cubicBezTo>
                      <a:pt x="5324" y="6028"/>
                      <a:pt x="5030" y="6148"/>
                      <a:pt x="4719" y="6148"/>
                    </a:cubicBezTo>
                    <a:close/>
                    <a:moveTo>
                      <a:pt x="2405" y="1414"/>
                    </a:moveTo>
                    <a:cubicBezTo>
                      <a:pt x="2306" y="1309"/>
                      <a:pt x="2183" y="1178"/>
                      <a:pt x="2183" y="927"/>
                    </a:cubicBezTo>
                    <a:cubicBezTo>
                      <a:pt x="2183" y="676"/>
                      <a:pt x="2306" y="544"/>
                      <a:pt x="2405" y="439"/>
                    </a:cubicBezTo>
                    <a:cubicBezTo>
                      <a:pt x="2492" y="346"/>
                      <a:pt x="2555" y="279"/>
                      <a:pt x="2555" y="133"/>
                    </a:cubicBezTo>
                    <a:cubicBezTo>
                      <a:pt x="2555" y="60"/>
                      <a:pt x="2615" y="0"/>
                      <a:pt x="2688" y="0"/>
                    </a:cubicBezTo>
                    <a:cubicBezTo>
                      <a:pt x="2762" y="0"/>
                      <a:pt x="2822" y="60"/>
                      <a:pt x="2822" y="133"/>
                    </a:cubicBezTo>
                    <a:cubicBezTo>
                      <a:pt x="2822" y="384"/>
                      <a:pt x="2699" y="516"/>
                      <a:pt x="2600" y="621"/>
                    </a:cubicBezTo>
                    <a:cubicBezTo>
                      <a:pt x="2513" y="714"/>
                      <a:pt x="2450" y="781"/>
                      <a:pt x="2450" y="927"/>
                    </a:cubicBezTo>
                    <a:cubicBezTo>
                      <a:pt x="2450" y="1072"/>
                      <a:pt x="2513" y="1139"/>
                      <a:pt x="2600" y="1232"/>
                    </a:cubicBezTo>
                    <a:cubicBezTo>
                      <a:pt x="2699" y="1337"/>
                      <a:pt x="2822" y="1469"/>
                      <a:pt x="2822" y="1720"/>
                    </a:cubicBezTo>
                    <a:cubicBezTo>
                      <a:pt x="2822" y="1793"/>
                      <a:pt x="2762" y="1853"/>
                      <a:pt x="2688" y="1853"/>
                    </a:cubicBezTo>
                    <a:cubicBezTo>
                      <a:pt x="2615" y="1853"/>
                      <a:pt x="2555" y="1793"/>
                      <a:pt x="2555" y="1720"/>
                    </a:cubicBezTo>
                    <a:cubicBezTo>
                      <a:pt x="2555" y="1574"/>
                      <a:pt x="2492" y="1507"/>
                      <a:pt x="2405" y="1414"/>
                    </a:cubicBezTo>
                    <a:close/>
                    <a:moveTo>
                      <a:pt x="3198" y="1414"/>
                    </a:moveTo>
                    <a:cubicBezTo>
                      <a:pt x="3100" y="1309"/>
                      <a:pt x="2977" y="1178"/>
                      <a:pt x="2977" y="927"/>
                    </a:cubicBezTo>
                    <a:cubicBezTo>
                      <a:pt x="2977" y="676"/>
                      <a:pt x="3100" y="544"/>
                      <a:pt x="3198" y="439"/>
                    </a:cubicBezTo>
                    <a:cubicBezTo>
                      <a:pt x="3285" y="346"/>
                      <a:pt x="3348" y="279"/>
                      <a:pt x="3348" y="133"/>
                    </a:cubicBezTo>
                    <a:cubicBezTo>
                      <a:pt x="3348" y="60"/>
                      <a:pt x="3408" y="0"/>
                      <a:pt x="3482" y="0"/>
                    </a:cubicBezTo>
                    <a:cubicBezTo>
                      <a:pt x="3555" y="0"/>
                      <a:pt x="3615" y="60"/>
                      <a:pt x="3615" y="133"/>
                    </a:cubicBezTo>
                    <a:cubicBezTo>
                      <a:pt x="3615" y="384"/>
                      <a:pt x="3492" y="516"/>
                      <a:pt x="3393" y="621"/>
                    </a:cubicBezTo>
                    <a:cubicBezTo>
                      <a:pt x="3306" y="714"/>
                      <a:pt x="3243" y="781"/>
                      <a:pt x="3243" y="927"/>
                    </a:cubicBezTo>
                    <a:cubicBezTo>
                      <a:pt x="3243" y="1072"/>
                      <a:pt x="3306" y="1139"/>
                      <a:pt x="3393" y="1232"/>
                    </a:cubicBezTo>
                    <a:cubicBezTo>
                      <a:pt x="3492" y="1337"/>
                      <a:pt x="3615" y="1469"/>
                      <a:pt x="3615" y="1720"/>
                    </a:cubicBezTo>
                    <a:cubicBezTo>
                      <a:pt x="3615" y="1793"/>
                      <a:pt x="3555" y="1853"/>
                      <a:pt x="3482" y="1853"/>
                    </a:cubicBezTo>
                    <a:cubicBezTo>
                      <a:pt x="3408" y="1853"/>
                      <a:pt x="3348" y="1793"/>
                      <a:pt x="3348" y="1720"/>
                    </a:cubicBezTo>
                    <a:cubicBezTo>
                      <a:pt x="3348" y="1574"/>
                      <a:pt x="3285" y="1507"/>
                      <a:pt x="3198" y="1414"/>
                    </a:cubicBezTo>
                    <a:close/>
                    <a:moveTo>
                      <a:pt x="3992" y="1414"/>
                    </a:moveTo>
                    <a:cubicBezTo>
                      <a:pt x="3893" y="1309"/>
                      <a:pt x="3770" y="1178"/>
                      <a:pt x="3770" y="927"/>
                    </a:cubicBezTo>
                    <a:cubicBezTo>
                      <a:pt x="3770" y="676"/>
                      <a:pt x="3893" y="544"/>
                      <a:pt x="3992" y="439"/>
                    </a:cubicBezTo>
                    <a:cubicBezTo>
                      <a:pt x="4079" y="346"/>
                      <a:pt x="4142" y="279"/>
                      <a:pt x="4142" y="133"/>
                    </a:cubicBezTo>
                    <a:cubicBezTo>
                      <a:pt x="4142" y="60"/>
                      <a:pt x="4201" y="0"/>
                      <a:pt x="4275" y="0"/>
                    </a:cubicBezTo>
                    <a:cubicBezTo>
                      <a:pt x="4349" y="0"/>
                      <a:pt x="4408" y="60"/>
                      <a:pt x="4408" y="133"/>
                    </a:cubicBezTo>
                    <a:cubicBezTo>
                      <a:pt x="4408" y="384"/>
                      <a:pt x="4285" y="516"/>
                      <a:pt x="4186" y="621"/>
                    </a:cubicBezTo>
                    <a:cubicBezTo>
                      <a:pt x="4099" y="714"/>
                      <a:pt x="4036" y="781"/>
                      <a:pt x="4036" y="927"/>
                    </a:cubicBezTo>
                    <a:cubicBezTo>
                      <a:pt x="4036" y="1072"/>
                      <a:pt x="4099" y="1139"/>
                      <a:pt x="4186" y="1232"/>
                    </a:cubicBezTo>
                    <a:cubicBezTo>
                      <a:pt x="4285" y="1337"/>
                      <a:pt x="4408" y="1469"/>
                      <a:pt x="4408" y="1720"/>
                    </a:cubicBezTo>
                    <a:cubicBezTo>
                      <a:pt x="4408" y="1793"/>
                      <a:pt x="4349" y="1853"/>
                      <a:pt x="4275" y="1853"/>
                    </a:cubicBezTo>
                    <a:cubicBezTo>
                      <a:pt x="4201" y="1853"/>
                      <a:pt x="4142" y="1793"/>
                      <a:pt x="4142" y="1720"/>
                    </a:cubicBezTo>
                    <a:cubicBezTo>
                      <a:pt x="4142" y="1574"/>
                      <a:pt x="4079" y="1507"/>
                      <a:pt x="3992" y="14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pic>
          <p:nvPicPr>
            <p:cNvPr id="3" name="图片 2"/>
            <p:cNvPicPr/>
            <p:nvPr/>
          </p:nvPicPr>
          <p:blipFill>
            <a:blip r:embed="rId13"/>
            <a:srcRect r="60" b="5424"/>
            <a:stretch>
              <a:fillRect/>
            </a:stretch>
          </p:blipFill>
          <p:spPr>
            <a:xfrm>
              <a:off x="3084" y="2125"/>
              <a:ext cx="6723" cy="7323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/>
          </p:nvPicPr>
          <p:blipFill>
            <a:blip r:embed="rId14"/>
            <a:srcRect l="52656" t="1102" r="110" b="50898"/>
            <a:stretch>
              <a:fillRect/>
            </a:stretch>
          </p:blipFill>
          <p:spPr>
            <a:xfrm>
              <a:off x="9601" y="2808"/>
              <a:ext cx="4497" cy="66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descr="8a8b6772-0954-458a-9ce0-7c5991b29aca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dirty="0"/>
              <a:t>3. Comparison</a:t>
            </a:r>
            <a:endParaRPr lang="en-US" altLang="zh-CN" dirty="0"/>
          </a:p>
        </p:txBody>
      </p:sp>
      <p:sp>
        <p:nvSpPr>
          <p:cNvPr id="4" name="Title" descr="2844979a-095b-450b-b82d-e545f840b053"/>
          <p:cNvSpPr>
            <a:spLocks noChangeAspect="1"/>
          </p:cNvSpPr>
          <p:nvPr/>
        </p:nvSpPr>
        <p:spPr>
          <a:xfrm>
            <a:off x="1359535" y="1130300"/>
            <a:ext cx="9460230" cy="68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normAutofit/>
          </a:bodyPr>
          <a:lstStyle/>
          <a:p>
            <a:pPr algn="ctr">
              <a:buSzPct val="25000"/>
            </a:pPr>
            <a:endParaRPr lang="en-US" dirty="0"/>
          </a:p>
        </p:txBody>
      </p:sp>
      <p:grpSp>
        <p:nvGrpSpPr>
          <p:cNvPr id="20" name="组合 19" descr="203769d5-2126-47c8-8d5b-44dd0ed1470c"/>
          <p:cNvGrpSpPr/>
          <p:nvPr/>
        </p:nvGrpSpPr>
        <p:grpSpPr>
          <a:xfrm rot="0">
            <a:off x="4600575" y="4315460"/>
            <a:ext cx="2549200" cy="1554480"/>
            <a:chOff x="4676842" y="4033839"/>
            <a:chExt cx="2324033" cy="1417016"/>
          </a:xfrm>
        </p:grpSpPr>
        <p:sp>
          <p:nvSpPr>
            <p:cNvPr id="32" name="Bullet4" descr="9738b7d3-41b8-4f66-8bd4-c5d8586e5fdb"/>
            <p:cNvSpPr/>
            <p:nvPr>
              <p:custDataLst>
                <p:tags r:id="rId1"/>
              </p:custDataLst>
            </p:nvPr>
          </p:nvSpPr>
          <p:spPr>
            <a:xfrm>
              <a:off x="4676842" y="4033839"/>
              <a:ext cx="2324033" cy="562952"/>
            </a:xfrm>
            <a:prstGeom prst="roundRect">
              <a:avLst>
                <a:gd name="adj" fmla="val 0"/>
              </a:avLst>
            </a:prstGeom>
            <a:noFill/>
            <a:ln w="12700" cap="rnd">
              <a:noFill/>
              <a:prstDash val="solid"/>
              <a:round/>
            </a:ln>
            <a:effectLst>
              <a:outerShdw blurRad="254000" dist="127000" algn="ctr" rotWithShape="0">
                <a:schemeClr val="bg1">
                  <a:lumMod val="6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b" anchorCtr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3" name="Text4" descr="0b882d0a-846a-4ddd-8a60-6cb11409303f"/>
            <p:cNvSpPr txBox="1"/>
            <p:nvPr>
              <p:custDataLst>
                <p:tags r:id="rId2"/>
              </p:custDataLst>
            </p:nvPr>
          </p:nvSpPr>
          <p:spPr>
            <a:xfrm>
              <a:off x="4676842" y="4596790"/>
              <a:ext cx="2324033" cy="854065"/>
            </a:xfrm>
            <a:prstGeom prst="rect">
              <a:avLst/>
            </a:prstGeom>
            <a:noFill/>
          </p:spPr>
          <p:txBody>
            <a:bodyPr wrap="square" rtlCol="0" anchor="t" anchorCtr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endParaRPr lang="en-US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83540" y="2035810"/>
            <a:ext cx="11466830" cy="3357245"/>
            <a:chOff x="604" y="3206"/>
            <a:chExt cx="18058" cy="5287"/>
          </a:xfrm>
        </p:grpSpPr>
        <p:grpSp>
          <p:nvGrpSpPr>
            <p:cNvPr id="16" name="组合 15" descr="e94d8685-2111-42fd-bea7-d7a2ebd54660"/>
            <p:cNvGrpSpPr/>
            <p:nvPr/>
          </p:nvGrpSpPr>
          <p:grpSpPr>
            <a:xfrm rot="0">
              <a:off x="604" y="3877"/>
              <a:ext cx="4295" cy="4616"/>
              <a:chOff x="2263724" y="2707099"/>
              <a:chExt cx="2486686" cy="2672364"/>
            </a:xfrm>
          </p:grpSpPr>
          <p:sp>
            <p:nvSpPr>
              <p:cNvPr id="15" name="IconBackground1" descr="e607b243-f752-490c-a018-f9d49a1d20e2"/>
              <p:cNvSpPr/>
              <p:nvPr>
                <p:custDataLst>
                  <p:tags r:id="rId3"/>
                </p:custDataLst>
              </p:nvPr>
            </p:nvSpPr>
            <p:spPr>
              <a:xfrm>
                <a:off x="4012175" y="4842875"/>
                <a:ext cx="517066" cy="536588"/>
              </a:xfrm>
              <a:custGeom>
                <a:avLst/>
                <a:gdLst>
                  <a:gd name="connsiteX0" fmla="*/ 8846 w 160511"/>
                  <a:gd name="connsiteY0" fmla="*/ 9103 h 166571"/>
                  <a:gd name="connsiteX1" fmla="*/ 30563 w 160511"/>
                  <a:gd name="connsiteY1" fmla="*/ 150740 h 166571"/>
                  <a:gd name="connsiteX2" fmla="*/ 160389 w 160511"/>
                  <a:gd name="connsiteY2" fmla="*/ 109782 h 166571"/>
                  <a:gd name="connsiteX3" fmla="*/ 110097 w 160511"/>
                  <a:gd name="connsiteY3" fmla="*/ 41488 h 166571"/>
                  <a:gd name="connsiteX4" fmla="*/ 17514 w 160511"/>
                  <a:gd name="connsiteY4" fmla="*/ 5388 h 166571"/>
                  <a:gd name="connsiteX5" fmla="*/ 8846 w 160511"/>
                  <a:gd name="connsiteY5" fmla="*/ 9103 h 166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511" h="166571">
                    <a:moveTo>
                      <a:pt x="8846" y="9103"/>
                    </a:moveTo>
                    <a:cubicBezTo>
                      <a:pt x="8846" y="9103"/>
                      <a:pt x="-21634" y="111592"/>
                      <a:pt x="30563" y="150740"/>
                    </a:cubicBezTo>
                    <a:cubicBezTo>
                      <a:pt x="82760" y="189888"/>
                      <a:pt x="164103" y="148835"/>
                      <a:pt x="160389" y="109782"/>
                    </a:cubicBezTo>
                    <a:cubicBezTo>
                      <a:pt x="156674" y="70730"/>
                      <a:pt x="145149" y="52632"/>
                      <a:pt x="110097" y="41488"/>
                    </a:cubicBezTo>
                    <a:cubicBezTo>
                      <a:pt x="75045" y="30344"/>
                      <a:pt x="22181" y="19009"/>
                      <a:pt x="17514" y="5388"/>
                    </a:cubicBezTo>
                    <a:cubicBezTo>
                      <a:pt x="12846" y="-8232"/>
                      <a:pt x="9132" y="8151"/>
                      <a:pt x="8846" y="910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ComponentBackground1" descr="34994d18-6f69-4279-a48e-89177763c967"/>
              <p:cNvSpPr/>
              <p:nvPr>
                <p:custDataLst>
                  <p:tags r:id="rId4"/>
                </p:custDataLst>
              </p:nvPr>
            </p:nvSpPr>
            <p:spPr>
              <a:xfrm>
                <a:off x="2263724" y="2707099"/>
                <a:ext cx="2486686" cy="2245332"/>
              </a:xfrm>
              <a:custGeom>
                <a:avLst/>
                <a:gdLst>
                  <a:gd name="connsiteX0" fmla="*/ 804692 w 1648981"/>
                  <a:gd name="connsiteY0" fmla="*/ 1646820 h 1647090"/>
                  <a:gd name="connsiteX1" fmla="*/ 478080 w 1648981"/>
                  <a:gd name="connsiteY1" fmla="*/ 1524329 h 1647090"/>
                  <a:gd name="connsiteX2" fmla="*/ 111368 w 1648981"/>
                  <a:gd name="connsiteY2" fmla="*/ 1139614 h 1647090"/>
                  <a:gd name="connsiteX3" fmla="*/ 94889 w 1648981"/>
                  <a:gd name="connsiteY3" fmla="*/ 577163 h 1647090"/>
                  <a:gd name="connsiteX4" fmla="*/ 533135 w 1648981"/>
                  <a:gd name="connsiteY4" fmla="*/ 114153 h 1647090"/>
                  <a:gd name="connsiteX5" fmla="*/ 1152641 w 1648981"/>
                  <a:gd name="connsiteY5" fmla="*/ 84244 h 1647090"/>
                  <a:gd name="connsiteX6" fmla="*/ 1536022 w 1648981"/>
                  <a:gd name="connsiteY6" fmla="*/ 420858 h 1647090"/>
                  <a:gd name="connsiteX7" fmla="*/ 1614698 w 1648981"/>
                  <a:gd name="connsiteY7" fmla="*/ 919777 h 1647090"/>
                  <a:gd name="connsiteX8" fmla="*/ 1077107 w 1648981"/>
                  <a:gd name="connsiteY8" fmla="*/ 1575097 h 1647090"/>
                  <a:gd name="connsiteX9" fmla="*/ 804692 w 1648981"/>
                  <a:gd name="connsiteY9" fmla="*/ 1646916 h 164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48981" h="1647090">
                    <a:moveTo>
                      <a:pt x="804692" y="1646820"/>
                    </a:moveTo>
                    <a:cubicBezTo>
                      <a:pt x="679343" y="1649869"/>
                      <a:pt x="571520" y="1602625"/>
                      <a:pt x="478080" y="1524329"/>
                    </a:cubicBezTo>
                    <a:cubicBezTo>
                      <a:pt x="341777" y="1409934"/>
                      <a:pt x="216619" y="1283632"/>
                      <a:pt x="111368" y="1139614"/>
                    </a:cubicBezTo>
                    <a:cubicBezTo>
                      <a:pt x="-31888" y="943685"/>
                      <a:pt x="-36460" y="781189"/>
                      <a:pt x="94889" y="577163"/>
                    </a:cubicBezTo>
                    <a:cubicBezTo>
                      <a:pt x="211761" y="395617"/>
                      <a:pt x="353588" y="238454"/>
                      <a:pt x="533135" y="114153"/>
                    </a:cubicBezTo>
                    <a:cubicBezTo>
                      <a:pt x="736208" y="-26436"/>
                      <a:pt x="940614" y="-38057"/>
                      <a:pt x="1152641" y="84244"/>
                    </a:cubicBezTo>
                    <a:cubicBezTo>
                      <a:pt x="1302469" y="170731"/>
                      <a:pt x="1432104" y="281793"/>
                      <a:pt x="1536022" y="420858"/>
                    </a:cubicBezTo>
                    <a:cubicBezTo>
                      <a:pt x="1649750" y="572972"/>
                      <a:pt x="1680707" y="742612"/>
                      <a:pt x="1614698" y="919777"/>
                    </a:cubicBezTo>
                    <a:cubicBezTo>
                      <a:pt x="1511162" y="1198193"/>
                      <a:pt x="1336759" y="1423459"/>
                      <a:pt x="1077107" y="1575097"/>
                    </a:cubicBezTo>
                    <a:cubicBezTo>
                      <a:pt x="994049" y="1623580"/>
                      <a:pt x="902514" y="1649487"/>
                      <a:pt x="804692" y="164691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0">
                <a:noFill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8" name="Bullet1" descr="f52ccca8-f859-43d5-82b2-0f1342486cb4"/>
              <p:cNvSpPr/>
              <p:nvPr>
                <p:custDataLst>
                  <p:tags r:id="rId5"/>
                </p:custDataLst>
              </p:nvPr>
            </p:nvSpPr>
            <p:spPr>
              <a:xfrm>
                <a:off x="2461461" y="3062630"/>
                <a:ext cx="2132746" cy="599567"/>
              </a:xfrm>
              <a:prstGeom prst="roundRect">
                <a:avLst>
                  <a:gd name="adj" fmla="val 0"/>
                </a:avLst>
              </a:prstGeom>
              <a:noFill/>
              <a:ln w="12700" cap="rnd">
                <a:noFill/>
                <a:prstDash val="solid"/>
                <a:round/>
              </a:ln>
              <a:effectLst>
                <a:outerShdw blurRad="254000" dist="127000" algn="ctr" rotWithShape="0">
                  <a:schemeClr val="bg1">
                    <a:lumMod val="6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b" anchorCtr="0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/>
                  <a:t>South Korea</a:t>
                </a:r>
                <a:endParaRPr lang="en-US" dirty="0"/>
              </a:p>
            </p:txBody>
          </p:sp>
          <p:sp>
            <p:nvSpPr>
              <p:cNvPr id="29" name="Text1" descr="85f62dd6-7cd6-44ea-8c5d-547b89d8dfdf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2461462" y="3662197"/>
                <a:ext cx="2091576" cy="854065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20000"/>
                  </a:lnSpc>
                  <a:buClrTx/>
                  <a:buSzTx/>
                  <a:buFontTx/>
                </a:pPr>
                <a:r>
                  <a:rPr lang="en-US" altLang="zh-CN" dirty="0">
                    <a:solidFill>
                      <a:srgbClr val="FFFFFF"/>
                    </a:solidFill>
                  </a:rPr>
                  <a:t>Similar to China’s wedding attire</a:t>
                </a:r>
                <a:endParaRPr lang="en-US" altLang="zh-CN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Icon1" descr="35ac9ac9-0c57-4fa0-be8d-cb08bbff8aec"/>
              <p:cNvSpPr/>
              <p:nvPr>
                <p:custDataLst>
                  <p:tags r:id="rId7"/>
                </p:custDataLst>
              </p:nvPr>
            </p:nvSpPr>
            <p:spPr>
              <a:xfrm>
                <a:off x="4140500" y="5045370"/>
                <a:ext cx="228468" cy="209207"/>
              </a:xfrm>
              <a:custGeom>
                <a:avLst/>
                <a:gdLst>
                  <a:gd name="connsiteX0" fmla="*/ 268748 w 606376"/>
                  <a:gd name="connsiteY0" fmla="*/ 374905 h 555256"/>
                  <a:gd name="connsiteX1" fmla="*/ 267105 w 606376"/>
                  <a:gd name="connsiteY1" fmla="*/ 383577 h 555256"/>
                  <a:gd name="connsiteX2" fmla="*/ 266167 w 606376"/>
                  <a:gd name="connsiteY2" fmla="*/ 395764 h 555256"/>
                  <a:gd name="connsiteX3" fmla="*/ 289168 w 606376"/>
                  <a:gd name="connsiteY3" fmla="*/ 380061 h 555256"/>
                  <a:gd name="connsiteX4" fmla="*/ 268748 w 606376"/>
                  <a:gd name="connsiteY4" fmla="*/ 374905 h 555256"/>
                  <a:gd name="connsiteX5" fmla="*/ 249737 w 606376"/>
                  <a:gd name="connsiteY5" fmla="*/ 371624 h 555256"/>
                  <a:gd name="connsiteX6" fmla="*/ 240348 w 606376"/>
                  <a:gd name="connsiteY6" fmla="*/ 406545 h 555256"/>
                  <a:gd name="connsiteX7" fmla="*/ 239879 w 606376"/>
                  <a:gd name="connsiteY7" fmla="*/ 410295 h 555256"/>
                  <a:gd name="connsiteX8" fmla="*/ 242930 w 606376"/>
                  <a:gd name="connsiteY8" fmla="*/ 407482 h 555256"/>
                  <a:gd name="connsiteX9" fmla="*/ 255135 w 606376"/>
                  <a:gd name="connsiteY9" fmla="*/ 401623 h 555256"/>
                  <a:gd name="connsiteX10" fmla="*/ 255135 w 606376"/>
                  <a:gd name="connsiteY10" fmla="*/ 380999 h 555256"/>
                  <a:gd name="connsiteX11" fmla="*/ 255839 w 606376"/>
                  <a:gd name="connsiteY11" fmla="*/ 372562 h 555256"/>
                  <a:gd name="connsiteX12" fmla="*/ 249737 w 606376"/>
                  <a:gd name="connsiteY12" fmla="*/ 371624 h 555256"/>
                  <a:gd name="connsiteX13" fmla="*/ 140595 w 606376"/>
                  <a:gd name="connsiteY13" fmla="*/ 364124 h 555256"/>
                  <a:gd name="connsiteX14" fmla="*/ 137309 w 606376"/>
                  <a:gd name="connsiteY14" fmla="*/ 364828 h 555256"/>
                  <a:gd name="connsiteX15" fmla="*/ 118532 w 606376"/>
                  <a:gd name="connsiteY15" fmla="*/ 366234 h 555256"/>
                  <a:gd name="connsiteX16" fmla="*/ 117593 w 606376"/>
                  <a:gd name="connsiteY16" fmla="*/ 385921 h 555256"/>
                  <a:gd name="connsiteX17" fmla="*/ 137074 w 606376"/>
                  <a:gd name="connsiteY17" fmla="*/ 396233 h 555256"/>
                  <a:gd name="connsiteX18" fmla="*/ 137544 w 606376"/>
                  <a:gd name="connsiteY18" fmla="*/ 396936 h 555256"/>
                  <a:gd name="connsiteX19" fmla="*/ 140595 w 606376"/>
                  <a:gd name="connsiteY19" fmla="*/ 364124 h 555256"/>
                  <a:gd name="connsiteX20" fmla="*/ 215234 w 606376"/>
                  <a:gd name="connsiteY20" fmla="*/ 361078 h 555256"/>
                  <a:gd name="connsiteX21" fmla="*/ 206080 w 606376"/>
                  <a:gd name="connsiteY21" fmla="*/ 440997 h 555256"/>
                  <a:gd name="connsiteX22" fmla="*/ 230021 w 606376"/>
                  <a:gd name="connsiteY22" fmla="*/ 467715 h 555256"/>
                  <a:gd name="connsiteX23" fmla="*/ 226265 w 606376"/>
                  <a:gd name="connsiteY23" fmla="*/ 412170 h 555256"/>
                  <a:gd name="connsiteX24" fmla="*/ 233072 w 606376"/>
                  <a:gd name="connsiteY24" fmla="*/ 371624 h 555256"/>
                  <a:gd name="connsiteX25" fmla="*/ 225796 w 606376"/>
                  <a:gd name="connsiteY25" fmla="*/ 365296 h 555256"/>
                  <a:gd name="connsiteX26" fmla="*/ 215234 w 606376"/>
                  <a:gd name="connsiteY26" fmla="*/ 361078 h 555256"/>
                  <a:gd name="connsiteX27" fmla="*/ 174863 w 606376"/>
                  <a:gd name="connsiteY27" fmla="*/ 333188 h 555256"/>
                  <a:gd name="connsiteX28" fmla="*/ 158903 w 606376"/>
                  <a:gd name="connsiteY28" fmla="*/ 361546 h 555256"/>
                  <a:gd name="connsiteX29" fmla="*/ 156321 w 606376"/>
                  <a:gd name="connsiteY29" fmla="*/ 364124 h 555256"/>
                  <a:gd name="connsiteX30" fmla="*/ 155851 w 606376"/>
                  <a:gd name="connsiteY30" fmla="*/ 371624 h 555256"/>
                  <a:gd name="connsiteX31" fmla="*/ 151392 w 606376"/>
                  <a:gd name="connsiteY31" fmla="*/ 406311 h 555256"/>
                  <a:gd name="connsiteX32" fmla="*/ 145993 w 606376"/>
                  <a:gd name="connsiteY32" fmla="*/ 443809 h 555256"/>
                  <a:gd name="connsiteX33" fmla="*/ 142707 w 606376"/>
                  <a:gd name="connsiteY33" fmla="*/ 459746 h 555256"/>
                  <a:gd name="connsiteX34" fmla="*/ 172047 w 606376"/>
                  <a:gd name="connsiteY34" fmla="*/ 435372 h 555256"/>
                  <a:gd name="connsiteX35" fmla="*/ 169465 w 606376"/>
                  <a:gd name="connsiteY35" fmla="*/ 378187 h 555256"/>
                  <a:gd name="connsiteX36" fmla="*/ 174863 w 606376"/>
                  <a:gd name="connsiteY36" fmla="*/ 333188 h 555256"/>
                  <a:gd name="connsiteX37" fmla="*/ 479943 w 606376"/>
                  <a:gd name="connsiteY37" fmla="*/ 324081 h 555256"/>
                  <a:gd name="connsiteX38" fmla="*/ 481585 w 606376"/>
                  <a:gd name="connsiteY38" fmla="*/ 381243 h 555256"/>
                  <a:gd name="connsiteX39" fmla="*/ 476893 w 606376"/>
                  <a:gd name="connsiteY39" fmla="*/ 440046 h 555256"/>
                  <a:gd name="connsiteX40" fmla="*/ 488155 w 606376"/>
                  <a:gd name="connsiteY40" fmla="*/ 438406 h 555256"/>
                  <a:gd name="connsiteX41" fmla="*/ 481585 w 606376"/>
                  <a:gd name="connsiteY41" fmla="*/ 324081 h 555256"/>
                  <a:gd name="connsiteX42" fmla="*/ 479943 w 606376"/>
                  <a:gd name="connsiteY42" fmla="*/ 324081 h 555256"/>
                  <a:gd name="connsiteX43" fmla="*/ 462345 w 606376"/>
                  <a:gd name="connsiteY43" fmla="*/ 323612 h 555256"/>
                  <a:gd name="connsiteX44" fmla="*/ 457887 w 606376"/>
                  <a:gd name="connsiteY44" fmla="*/ 376089 h 555256"/>
                  <a:gd name="connsiteX45" fmla="*/ 455775 w 606376"/>
                  <a:gd name="connsiteY45" fmla="*/ 441920 h 555256"/>
                  <a:gd name="connsiteX46" fmla="*/ 464457 w 606376"/>
                  <a:gd name="connsiteY46" fmla="*/ 441451 h 555256"/>
                  <a:gd name="connsiteX47" fmla="*/ 465630 w 606376"/>
                  <a:gd name="connsiteY47" fmla="*/ 373746 h 555256"/>
                  <a:gd name="connsiteX48" fmla="*/ 465630 w 606376"/>
                  <a:gd name="connsiteY48" fmla="*/ 323846 h 555256"/>
                  <a:gd name="connsiteX49" fmla="*/ 462345 w 606376"/>
                  <a:gd name="connsiteY49" fmla="*/ 323612 h 555256"/>
                  <a:gd name="connsiteX50" fmla="*/ 436066 w 606376"/>
                  <a:gd name="connsiteY50" fmla="*/ 323143 h 555256"/>
                  <a:gd name="connsiteX51" fmla="*/ 429261 w 606376"/>
                  <a:gd name="connsiteY51" fmla="*/ 441217 h 555256"/>
                  <a:gd name="connsiteX52" fmla="*/ 429027 w 606376"/>
                  <a:gd name="connsiteY52" fmla="*/ 441686 h 555256"/>
                  <a:gd name="connsiteX53" fmla="*/ 447328 w 606376"/>
                  <a:gd name="connsiteY53" fmla="*/ 442154 h 555256"/>
                  <a:gd name="connsiteX54" fmla="*/ 442870 w 606376"/>
                  <a:gd name="connsiteY54" fmla="*/ 367187 h 555256"/>
                  <a:gd name="connsiteX55" fmla="*/ 444982 w 606376"/>
                  <a:gd name="connsiteY55" fmla="*/ 323378 h 555256"/>
                  <a:gd name="connsiteX56" fmla="*/ 436066 w 606376"/>
                  <a:gd name="connsiteY56" fmla="*/ 323143 h 555256"/>
                  <a:gd name="connsiteX57" fmla="*/ 412602 w 606376"/>
                  <a:gd name="connsiteY57" fmla="*/ 321972 h 555256"/>
                  <a:gd name="connsiteX58" fmla="*/ 410490 w 606376"/>
                  <a:gd name="connsiteY58" fmla="*/ 365781 h 555256"/>
                  <a:gd name="connsiteX59" fmla="*/ 404624 w 606376"/>
                  <a:gd name="connsiteY59" fmla="*/ 439109 h 555256"/>
                  <a:gd name="connsiteX60" fmla="*/ 422926 w 606376"/>
                  <a:gd name="connsiteY60" fmla="*/ 441451 h 555256"/>
                  <a:gd name="connsiteX61" fmla="*/ 422926 w 606376"/>
                  <a:gd name="connsiteY61" fmla="*/ 441217 h 555256"/>
                  <a:gd name="connsiteX62" fmla="*/ 420580 w 606376"/>
                  <a:gd name="connsiteY62" fmla="*/ 376089 h 555256"/>
                  <a:gd name="connsiteX63" fmla="*/ 422691 w 606376"/>
                  <a:gd name="connsiteY63" fmla="*/ 322441 h 555256"/>
                  <a:gd name="connsiteX64" fmla="*/ 412602 w 606376"/>
                  <a:gd name="connsiteY64" fmla="*/ 321972 h 555256"/>
                  <a:gd name="connsiteX65" fmla="*/ 391250 w 606376"/>
                  <a:gd name="connsiteY65" fmla="*/ 320801 h 555256"/>
                  <a:gd name="connsiteX66" fmla="*/ 381630 w 606376"/>
                  <a:gd name="connsiteY66" fmla="*/ 437235 h 555256"/>
                  <a:gd name="connsiteX67" fmla="*/ 396881 w 606376"/>
                  <a:gd name="connsiteY67" fmla="*/ 438172 h 555256"/>
                  <a:gd name="connsiteX68" fmla="*/ 398055 w 606376"/>
                  <a:gd name="connsiteY68" fmla="*/ 360159 h 555256"/>
                  <a:gd name="connsiteX69" fmla="*/ 396881 w 606376"/>
                  <a:gd name="connsiteY69" fmla="*/ 321035 h 555256"/>
                  <a:gd name="connsiteX70" fmla="*/ 391250 w 606376"/>
                  <a:gd name="connsiteY70" fmla="*/ 320801 h 555256"/>
                  <a:gd name="connsiteX71" fmla="*/ 184486 w 606376"/>
                  <a:gd name="connsiteY71" fmla="*/ 315845 h 555256"/>
                  <a:gd name="connsiteX72" fmla="*/ 178619 w 606376"/>
                  <a:gd name="connsiteY72" fmla="*/ 326391 h 555256"/>
                  <a:gd name="connsiteX73" fmla="*/ 180731 w 606376"/>
                  <a:gd name="connsiteY73" fmla="*/ 323579 h 555256"/>
                  <a:gd name="connsiteX74" fmla="*/ 188711 w 606376"/>
                  <a:gd name="connsiteY74" fmla="*/ 325688 h 555256"/>
                  <a:gd name="connsiteX75" fmla="*/ 181905 w 606376"/>
                  <a:gd name="connsiteY75" fmla="*/ 385218 h 555256"/>
                  <a:gd name="connsiteX76" fmla="*/ 182139 w 606376"/>
                  <a:gd name="connsiteY76" fmla="*/ 426701 h 555256"/>
                  <a:gd name="connsiteX77" fmla="*/ 195518 w 606376"/>
                  <a:gd name="connsiteY77" fmla="*/ 427169 h 555256"/>
                  <a:gd name="connsiteX78" fmla="*/ 203263 w 606376"/>
                  <a:gd name="connsiteY78" fmla="*/ 346313 h 555256"/>
                  <a:gd name="connsiteX79" fmla="*/ 203733 w 606376"/>
                  <a:gd name="connsiteY79" fmla="*/ 345141 h 555256"/>
                  <a:gd name="connsiteX80" fmla="*/ 202559 w 606376"/>
                  <a:gd name="connsiteY80" fmla="*/ 343500 h 555256"/>
                  <a:gd name="connsiteX81" fmla="*/ 184486 w 606376"/>
                  <a:gd name="connsiteY81" fmla="*/ 315845 h 555256"/>
                  <a:gd name="connsiteX82" fmla="*/ 379284 w 606376"/>
                  <a:gd name="connsiteY82" fmla="*/ 291517 h 555256"/>
                  <a:gd name="connsiteX83" fmla="*/ 494021 w 606376"/>
                  <a:gd name="connsiteY83" fmla="*/ 295733 h 555256"/>
                  <a:gd name="connsiteX84" fmla="*/ 507630 w 606376"/>
                  <a:gd name="connsiteY84" fmla="*/ 306276 h 555256"/>
                  <a:gd name="connsiteX85" fmla="*/ 516781 w 606376"/>
                  <a:gd name="connsiteY85" fmla="*/ 449885 h 555256"/>
                  <a:gd name="connsiteX86" fmla="*/ 506222 w 606376"/>
                  <a:gd name="connsiteY86" fmla="*/ 463473 h 555256"/>
                  <a:gd name="connsiteX87" fmla="*/ 423395 w 606376"/>
                  <a:gd name="connsiteY87" fmla="*/ 470033 h 555256"/>
                  <a:gd name="connsiteX88" fmla="*/ 368021 w 606376"/>
                  <a:gd name="connsiteY88" fmla="*/ 458553 h 555256"/>
                  <a:gd name="connsiteX89" fmla="*/ 361920 w 606376"/>
                  <a:gd name="connsiteY89" fmla="*/ 452228 h 555256"/>
                  <a:gd name="connsiteX90" fmla="*/ 365675 w 606376"/>
                  <a:gd name="connsiteY90" fmla="*/ 302059 h 555256"/>
                  <a:gd name="connsiteX91" fmla="*/ 379284 w 606376"/>
                  <a:gd name="connsiteY91" fmla="*/ 291517 h 555256"/>
                  <a:gd name="connsiteX92" fmla="*/ 184017 w 606376"/>
                  <a:gd name="connsiteY92" fmla="*/ 280397 h 555256"/>
                  <a:gd name="connsiteX93" fmla="*/ 195049 w 606376"/>
                  <a:gd name="connsiteY93" fmla="*/ 286549 h 555256"/>
                  <a:gd name="connsiteX94" fmla="*/ 224153 w 606376"/>
                  <a:gd name="connsiteY94" fmla="*/ 330844 h 555256"/>
                  <a:gd name="connsiteX95" fmla="*/ 233776 w 606376"/>
                  <a:gd name="connsiteY95" fmla="*/ 346781 h 555256"/>
                  <a:gd name="connsiteX96" fmla="*/ 254900 w 606376"/>
                  <a:gd name="connsiteY96" fmla="*/ 345844 h 555256"/>
                  <a:gd name="connsiteX97" fmla="*/ 320385 w 606376"/>
                  <a:gd name="connsiteY97" fmla="*/ 368812 h 555256"/>
                  <a:gd name="connsiteX98" fmla="*/ 320385 w 606376"/>
                  <a:gd name="connsiteY98" fmla="*/ 386858 h 555256"/>
                  <a:gd name="connsiteX99" fmla="*/ 255839 w 606376"/>
                  <a:gd name="connsiteY99" fmla="*/ 422951 h 555256"/>
                  <a:gd name="connsiteX100" fmla="*/ 260299 w 606376"/>
                  <a:gd name="connsiteY100" fmla="*/ 496542 h 555256"/>
                  <a:gd name="connsiteX101" fmla="*/ 241522 w 606376"/>
                  <a:gd name="connsiteY101" fmla="*/ 507089 h 555256"/>
                  <a:gd name="connsiteX102" fmla="*/ 186364 w 606376"/>
                  <a:gd name="connsiteY102" fmla="*/ 455762 h 555256"/>
                  <a:gd name="connsiteX103" fmla="*/ 119471 w 606376"/>
                  <a:gd name="connsiteY103" fmla="*/ 499823 h 555256"/>
                  <a:gd name="connsiteX104" fmla="*/ 103745 w 606376"/>
                  <a:gd name="connsiteY104" fmla="*/ 487871 h 555256"/>
                  <a:gd name="connsiteX105" fmla="*/ 118297 w 606376"/>
                  <a:gd name="connsiteY105" fmla="*/ 415685 h 555256"/>
                  <a:gd name="connsiteX106" fmla="*/ 66660 w 606376"/>
                  <a:gd name="connsiteY106" fmla="*/ 367406 h 555256"/>
                  <a:gd name="connsiteX107" fmla="*/ 74406 w 606376"/>
                  <a:gd name="connsiteY107" fmla="*/ 348188 h 555256"/>
                  <a:gd name="connsiteX108" fmla="*/ 141534 w 606376"/>
                  <a:gd name="connsiteY108" fmla="*/ 349359 h 555256"/>
                  <a:gd name="connsiteX109" fmla="*/ 151861 w 606376"/>
                  <a:gd name="connsiteY109" fmla="*/ 322407 h 555256"/>
                  <a:gd name="connsiteX110" fmla="*/ 172985 w 606376"/>
                  <a:gd name="connsiteY110" fmla="*/ 286549 h 555256"/>
                  <a:gd name="connsiteX111" fmla="*/ 184017 w 606376"/>
                  <a:gd name="connsiteY111" fmla="*/ 280397 h 555256"/>
                  <a:gd name="connsiteX112" fmla="*/ 486028 w 606376"/>
                  <a:gd name="connsiteY112" fmla="*/ 191450 h 555256"/>
                  <a:gd name="connsiteX113" fmla="*/ 482978 w 606376"/>
                  <a:gd name="connsiteY113" fmla="*/ 216522 h 555256"/>
                  <a:gd name="connsiteX114" fmla="*/ 495884 w 606376"/>
                  <a:gd name="connsiteY114" fmla="*/ 215819 h 555256"/>
                  <a:gd name="connsiteX115" fmla="*/ 486028 w 606376"/>
                  <a:gd name="connsiteY115" fmla="*/ 191450 h 555256"/>
                  <a:gd name="connsiteX116" fmla="*/ 425016 w 606376"/>
                  <a:gd name="connsiteY116" fmla="*/ 176687 h 555256"/>
                  <a:gd name="connsiteX117" fmla="*/ 409998 w 606376"/>
                  <a:gd name="connsiteY117" fmla="*/ 214647 h 555256"/>
                  <a:gd name="connsiteX118" fmla="*/ 423843 w 606376"/>
                  <a:gd name="connsiteY118" fmla="*/ 216522 h 555256"/>
                  <a:gd name="connsiteX119" fmla="*/ 425016 w 606376"/>
                  <a:gd name="connsiteY119" fmla="*/ 176687 h 555256"/>
                  <a:gd name="connsiteX120" fmla="*/ 465144 w 606376"/>
                  <a:gd name="connsiteY120" fmla="*/ 152318 h 555256"/>
                  <a:gd name="connsiteX121" fmla="*/ 465378 w 606376"/>
                  <a:gd name="connsiteY121" fmla="*/ 170361 h 555256"/>
                  <a:gd name="connsiteX122" fmla="*/ 465613 w 606376"/>
                  <a:gd name="connsiteY122" fmla="*/ 217225 h 555256"/>
                  <a:gd name="connsiteX123" fmla="*/ 472183 w 606376"/>
                  <a:gd name="connsiteY123" fmla="*/ 216991 h 555256"/>
                  <a:gd name="connsiteX124" fmla="*/ 473357 w 606376"/>
                  <a:gd name="connsiteY124" fmla="*/ 179968 h 555256"/>
                  <a:gd name="connsiteX125" fmla="*/ 471245 w 606376"/>
                  <a:gd name="connsiteY125" fmla="*/ 162628 h 555256"/>
                  <a:gd name="connsiteX126" fmla="*/ 465144 w 606376"/>
                  <a:gd name="connsiteY126" fmla="*/ 152318 h 555256"/>
                  <a:gd name="connsiteX127" fmla="*/ 248791 w 606376"/>
                  <a:gd name="connsiteY127" fmla="*/ 137790 h 555256"/>
                  <a:gd name="connsiteX128" fmla="*/ 243862 w 606376"/>
                  <a:gd name="connsiteY128" fmla="*/ 164267 h 555256"/>
                  <a:gd name="connsiteX129" fmla="*/ 241984 w 606376"/>
                  <a:gd name="connsiteY129" fmla="*/ 198945 h 555256"/>
                  <a:gd name="connsiteX130" fmla="*/ 254659 w 606376"/>
                  <a:gd name="connsiteY130" fmla="*/ 158175 h 555256"/>
                  <a:gd name="connsiteX131" fmla="*/ 248791 w 606376"/>
                  <a:gd name="connsiteY131" fmla="*/ 137790 h 555256"/>
                  <a:gd name="connsiteX132" fmla="*/ 157718 w 606376"/>
                  <a:gd name="connsiteY132" fmla="*/ 134978 h 555256"/>
                  <a:gd name="connsiteX133" fmla="*/ 152789 w 606376"/>
                  <a:gd name="connsiteY133" fmla="*/ 161455 h 555256"/>
                  <a:gd name="connsiteX134" fmla="*/ 163821 w 606376"/>
                  <a:gd name="connsiteY134" fmla="*/ 198242 h 555256"/>
                  <a:gd name="connsiteX135" fmla="*/ 159596 w 606376"/>
                  <a:gd name="connsiteY135" fmla="*/ 158175 h 555256"/>
                  <a:gd name="connsiteX136" fmla="*/ 157718 w 606376"/>
                  <a:gd name="connsiteY136" fmla="*/ 134978 h 555256"/>
                  <a:gd name="connsiteX137" fmla="*/ 447075 w 606376"/>
                  <a:gd name="connsiteY137" fmla="*/ 125605 h 555256"/>
                  <a:gd name="connsiteX138" fmla="*/ 443789 w 606376"/>
                  <a:gd name="connsiteY138" fmla="*/ 133104 h 555256"/>
                  <a:gd name="connsiteX139" fmla="*/ 444728 w 606376"/>
                  <a:gd name="connsiteY139" fmla="*/ 134510 h 555256"/>
                  <a:gd name="connsiteX140" fmla="*/ 441208 w 606376"/>
                  <a:gd name="connsiteY140" fmla="*/ 172001 h 555256"/>
                  <a:gd name="connsiteX141" fmla="*/ 436984 w 606376"/>
                  <a:gd name="connsiteY141" fmla="*/ 217459 h 555256"/>
                  <a:gd name="connsiteX142" fmla="*/ 454114 w 606376"/>
                  <a:gd name="connsiteY142" fmla="*/ 217225 h 555256"/>
                  <a:gd name="connsiteX143" fmla="*/ 449891 w 606376"/>
                  <a:gd name="connsiteY143" fmla="*/ 170361 h 555256"/>
                  <a:gd name="connsiteX144" fmla="*/ 449891 w 606376"/>
                  <a:gd name="connsiteY144" fmla="*/ 137087 h 555256"/>
                  <a:gd name="connsiteX145" fmla="*/ 453176 w 606376"/>
                  <a:gd name="connsiteY145" fmla="*/ 134510 h 555256"/>
                  <a:gd name="connsiteX146" fmla="*/ 447075 w 606376"/>
                  <a:gd name="connsiteY146" fmla="*/ 125605 h 555256"/>
                  <a:gd name="connsiteX147" fmla="*/ 211939 w 606376"/>
                  <a:gd name="connsiteY147" fmla="*/ 111312 h 555256"/>
                  <a:gd name="connsiteX148" fmla="*/ 202081 w 606376"/>
                  <a:gd name="connsiteY148" fmla="*/ 112952 h 555256"/>
                  <a:gd name="connsiteX149" fmla="*/ 202785 w 606376"/>
                  <a:gd name="connsiteY149" fmla="*/ 115061 h 555256"/>
                  <a:gd name="connsiteX150" fmla="*/ 197856 w 606376"/>
                  <a:gd name="connsiteY150" fmla="*/ 164735 h 555256"/>
                  <a:gd name="connsiteX151" fmla="*/ 197387 w 606376"/>
                  <a:gd name="connsiteY151" fmla="*/ 208317 h 555256"/>
                  <a:gd name="connsiteX152" fmla="*/ 187763 w 606376"/>
                  <a:gd name="connsiteY152" fmla="*/ 208317 h 555256"/>
                  <a:gd name="connsiteX153" fmla="*/ 188467 w 606376"/>
                  <a:gd name="connsiteY153" fmla="*/ 119279 h 555256"/>
                  <a:gd name="connsiteX154" fmla="*/ 178139 w 606376"/>
                  <a:gd name="connsiteY154" fmla="*/ 126543 h 555256"/>
                  <a:gd name="connsiteX155" fmla="*/ 176027 w 606376"/>
                  <a:gd name="connsiteY155" fmla="*/ 127714 h 555256"/>
                  <a:gd name="connsiteX156" fmla="*/ 175323 w 606376"/>
                  <a:gd name="connsiteY156" fmla="*/ 158175 h 555256"/>
                  <a:gd name="connsiteX157" fmla="*/ 175557 w 606376"/>
                  <a:gd name="connsiteY157" fmla="*/ 212301 h 555256"/>
                  <a:gd name="connsiteX158" fmla="*/ 189406 w 606376"/>
                  <a:gd name="connsiteY158" fmla="*/ 219799 h 555256"/>
                  <a:gd name="connsiteX159" fmla="*/ 229309 w 606376"/>
                  <a:gd name="connsiteY159" fmla="*/ 211129 h 555256"/>
                  <a:gd name="connsiteX160" fmla="*/ 228605 w 606376"/>
                  <a:gd name="connsiteY160" fmla="*/ 208317 h 555256"/>
                  <a:gd name="connsiteX161" fmla="*/ 228605 w 606376"/>
                  <a:gd name="connsiteY161" fmla="*/ 158175 h 555256"/>
                  <a:gd name="connsiteX162" fmla="*/ 237055 w 606376"/>
                  <a:gd name="connsiteY162" fmla="*/ 121622 h 555256"/>
                  <a:gd name="connsiteX163" fmla="*/ 226727 w 606376"/>
                  <a:gd name="connsiteY163" fmla="*/ 114593 h 555256"/>
                  <a:gd name="connsiteX164" fmla="*/ 225319 w 606376"/>
                  <a:gd name="connsiteY164" fmla="*/ 113890 h 555256"/>
                  <a:gd name="connsiteX165" fmla="*/ 222737 w 606376"/>
                  <a:gd name="connsiteY165" fmla="*/ 162627 h 555256"/>
                  <a:gd name="connsiteX166" fmla="*/ 211235 w 606376"/>
                  <a:gd name="connsiteY166" fmla="*/ 217221 h 555256"/>
                  <a:gd name="connsiteX167" fmla="*/ 207714 w 606376"/>
                  <a:gd name="connsiteY167" fmla="*/ 216753 h 555256"/>
                  <a:gd name="connsiteX168" fmla="*/ 208184 w 606376"/>
                  <a:gd name="connsiteY168" fmla="*/ 160752 h 555256"/>
                  <a:gd name="connsiteX169" fmla="*/ 210766 w 606376"/>
                  <a:gd name="connsiteY169" fmla="*/ 112952 h 555256"/>
                  <a:gd name="connsiteX170" fmla="*/ 211939 w 606376"/>
                  <a:gd name="connsiteY170" fmla="*/ 111312 h 555256"/>
                  <a:gd name="connsiteX171" fmla="*/ 439595 w 606376"/>
                  <a:gd name="connsiteY171" fmla="*/ 84365 h 555256"/>
                  <a:gd name="connsiteX172" fmla="*/ 452941 w 606376"/>
                  <a:gd name="connsiteY172" fmla="*/ 87880 h 555256"/>
                  <a:gd name="connsiteX173" fmla="*/ 528737 w 606376"/>
                  <a:gd name="connsiteY173" fmla="*/ 225660 h 555256"/>
                  <a:gd name="connsiteX174" fmla="*/ 515126 w 606376"/>
                  <a:gd name="connsiteY174" fmla="*/ 243469 h 555256"/>
                  <a:gd name="connsiteX175" fmla="*/ 430883 w 606376"/>
                  <a:gd name="connsiteY175" fmla="*/ 243703 h 555256"/>
                  <a:gd name="connsiteX176" fmla="*/ 377615 w 606376"/>
                  <a:gd name="connsiteY176" fmla="*/ 226832 h 555256"/>
                  <a:gd name="connsiteX177" fmla="*/ 386063 w 606376"/>
                  <a:gd name="connsiteY177" fmla="*/ 209258 h 555256"/>
                  <a:gd name="connsiteX178" fmla="*/ 429240 w 606376"/>
                  <a:gd name="connsiteY178" fmla="*/ 94207 h 555256"/>
                  <a:gd name="connsiteX179" fmla="*/ 439595 w 606376"/>
                  <a:gd name="connsiteY179" fmla="*/ 84365 h 555256"/>
                  <a:gd name="connsiteX180" fmla="*/ 206589 w 606376"/>
                  <a:gd name="connsiteY180" fmla="*/ 84268 h 555256"/>
                  <a:gd name="connsiteX181" fmla="*/ 281418 w 606376"/>
                  <a:gd name="connsiteY181" fmla="*/ 145522 h 555256"/>
                  <a:gd name="connsiteX182" fmla="*/ 195039 w 606376"/>
                  <a:gd name="connsiteY182" fmla="*/ 249322 h 555256"/>
                  <a:gd name="connsiteX183" fmla="*/ 173445 w 606376"/>
                  <a:gd name="connsiteY183" fmla="*/ 95848 h 555256"/>
                  <a:gd name="connsiteX184" fmla="*/ 206589 w 606376"/>
                  <a:gd name="connsiteY184" fmla="*/ 84268 h 555256"/>
                  <a:gd name="connsiteX185" fmla="*/ 309643 w 606376"/>
                  <a:gd name="connsiteY185" fmla="*/ 33473 h 555256"/>
                  <a:gd name="connsiteX186" fmla="*/ 163110 w 606376"/>
                  <a:gd name="connsiteY186" fmla="*/ 40561 h 555256"/>
                  <a:gd name="connsiteX187" fmla="*/ 52573 w 606376"/>
                  <a:gd name="connsiteY187" fmla="*/ 45481 h 555256"/>
                  <a:gd name="connsiteX188" fmla="*/ 42482 w 606376"/>
                  <a:gd name="connsiteY188" fmla="*/ 442188 h 555256"/>
                  <a:gd name="connsiteX189" fmla="*/ 127673 w 606376"/>
                  <a:gd name="connsiteY189" fmla="*/ 526310 h 555256"/>
                  <a:gd name="connsiteX190" fmla="*/ 250179 w 606376"/>
                  <a:gd name="connsiteY190" fmla="*/ 519749 h 555256"/>
                  <a:gd name="connsiteX191" fmla="*/ 531098 w 606376"/>
                  <a:gd name="connsiteY191" fmla="*/ 516468 h 555256"/>
                  <a:gd name="connsiteX192" fmla="*/ 533445 w 606376"/>
                  <a:gd name="connsiteY192" fmla="*/ 513891 h 555256"/>
                  <a:gd name="connsiteX193" fmla="*/ 570291 w 606376"/>
                  <a:gd name="connsiteY193" fmla="*/ 240203 h 555256"/>
                  <a:gd name="connsiteX194" fmla="*/ 574515 w 606376"/>
                  <a:gd name="connsiteY194" fmla="*/ 107811 h 555256"/>
                  <a:gd name="connsiteX195" fmla="*/ 456703 w 606376"/>
                  <a:gd name="connsiteY195" fmla="*/ 35171 h 555256"/>
                  <a:gd name="connsiteX196" fmla="*/ 309643 w 606376"/>
                  <a:gd name="connsiteY196" fmla="*/ 33473 h 555256"/>
                  <a:gd name="connsiteX197" fmla="*/ 486537 w 606376"/>
                  <a:gd name="connsiteY197" fmla="*/ 52 h 555256"/>
                  <a:gd name="connsiteX198" fmla="*/ 587423 w 606376"/>
                  <a:gd name="connsiteY198" fmla="*/ 40561 h 555256"/>
                  <a:gd name="connsiteX199" fmla="*/ 598218 w 606376"/>
                  <a:gd name="connsiteY199" fmla="*/ 179045 h 555256"/>
                  <a:gd name="connsiteX200" fmla="*/ 605259 w 606376"/>
                  <a:gd name="connsiteY200" fmla="*/ 332994 h 555256"/>
                  <a:gd name="connsiteX201" fmla="*/ 547761 w 606376"/>
                  <a:gd name="connsiteY201" fmla="*/ 538260 h 555256"/>
                  <a:gd name="connsiteX202" fmla="*/ 540720 w 606376"/>
                  <a:gd name="connsiteY202" fmla="*/ 540838 h 555256"/>
                  <a:gd name="connsiteX203" fmla="*/ 532037 w 606376"/>
                  <a:gd name="connsiteY203" fmla="*/ 544118 h 555256"/>
                  <a:gd name="connsiteX204" fmla="*/ 168273 w 606376"/>
                  <a:gd name="connsiteY204" fmla="*/ 555131 h 555256"/>
                  <a:gd name="connsiteX205" fmla="*/ 25819 w 606376"/>
                  <a:gd name="connsiteY205" fmla="*/ 486944 h 555256"/>
                  <a:gd name="connsiteX206" fmla="*/ 1177 w 606376"/>
                  <a:gd name="connsiteY206" fmla="*/ 243249 h 555256"/>
                  <a:gd name="connsiteX207" fmla="*/ 31921 w 606376"/>
                  <a:gd name="connsiteY207" fmla="*/ 26970 h 555256"/>
                  <a:gd name="connsiteX208" fmla="*/ 39900 w 606376"/>
                  <a:gd name="connsiteY208" fmla="*/ 19472 h 555256"/>
                  <a:gd name="connsiteX209" fmla="*/ 56563 w 606376"/>
                  <a:gd name="connsiteY209" fmla="*/ 17128 h 555256"/>
                  <a:gd name="connsiteX210" fmla="*/ 171324 w 606376"/>
                  <a:gd name="connsiteY210" fmla="*/ 11739 h 555256"/>
                  <a:gd name="connsiteX211" fmla="*/ 371042 w 606376"/>
                  <a:gd name="connsiteY211" fmla="*/ 6818 h 555256"/>
                  <a:gd name="connsiteX212" fmla="*/ 486537 w 606376"/>
                  <a:gd name="connsiteY212" fmla="*/ 52 h 5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606376" h="555256">
                    <a:moveTo>
                      <a:pt x="268748" y="374905"/>
                    </a:moveTo>
                    <a:cubicBezTo>
                      <a:pt x="268044" y="377718"/>
                      <a:pt x="267340" y="380765"/>
                      <a:pt x="267105" y="383577"/>
                    </a:cubicBezTo>
                    <a:cubicBezTo>
                      <a:pt x="266636" y="387561"/>
                      <a:pt x="266401" y="391545"/>
                      <a:pt x="266167" y="395764"/>
                    </a:cubicBezTo>
                    <a:cubicBezTo>
                      <a:pt x="274382" y="391077"/>
                      <a:pt x="281892" y="385921"/>
                      <a:pt x="289168" y="380061"/>
                    </a:cubicBezTo>
                    <a:cubicBezTo>
                      <a:pt x="282362" y="377718"/>
                      <a:pt x="274851" y="376077"/>
                      <a:pt x="268748" y="374905"/>
                    </a:cubicBezTo>
                    <a:close/>
                    <a:moveTo>
                      <a:pt x="249737" y="371624"/>
                    </a:moveTo>
                    <a:cubicBezTo>
                      <a:pt x="246451" y="383108"/>
                      <a:pt x="242226" y="394827"/>
                      <a:pt x="240348" y="406545"/>
                    </a:cubicBezTo>
                    <a:cubicBezTo>
                      <a:pt x="240113" y="407951"/>
                      <a:pt x="239879" y="409123"/>
                      <a:pt x="239879" y="410295"/>
                    </a:cubicBezTo>
                    <a:cubicBezTo>
                      <a:pt x="240583" y="409123"/>
                      <a:pt x="241522" y="408186"/>
                      <a:pt x="242930" y="407482"/>
                    </a:cubicBezTo>
                    <a:cubicBezTo>
                      <a:pt x="247155" y="405608"/>
                      <a:pt x="251145" y="403733"/>
                      <a:pt x="255135" y="401623"/>
                    </a:cubicBezTo>
                    <a:cubicBezTo>
                      <a:pt x="254431" y="394827"/>
                      <a:pt x="254666" y="387796"/>
                      <a:pt x="255135" y="380999"/>
                    </a:cubicBezTo>
                    <a:cubicBezTo>
                      <a:pt x="255370" y="378187"/>
                      <a:pt x="255370" y="375374"/>
                      <a:pt x="255839" y="372562"/>
                    </a:cubicBezTo>
                    <a:cubicBezTo>
                      <a:pt x="253727" y="372327"/>
                      <a:pt x="251614" y="371859"/>
                      <a:pt x="249737" y="371624"/>
                    </a:cubicBezTo>
                    <a:close/>
                    <a:moveTo>
                      <a:pt x="140595" y="364124"/>
                    </a:moveTo>
                    <a:cubicBezTo>
                      <a:pt x="139656" y="364593"/>
                      <a:pt x="138483" y="365062"/>
                      <a:pt x="137309" y="364828"/>
                    </a:cubicBezTo>
                    <a:cubicBezTo>
                      <a:pt x="130737" y="364828"/>
                      <a:pt x="124635" y="365296"/>
                      <a:pt x="118532" y="366234"/>
                    </a:cubicBezTo>
                    <a:cubicBezTo>
                      <a:pt x="119001" y="372562"/>
                      <a:pt x="118532" y="379358"/>
                      <a:pt x="117593" y="385921"/>
                    </a:cubicBezTo>
                    <a:cubicBezTo>
                      <a:pt x="123930" y="389905"/>
                      <a:pt x="130502" y="392483"/>
                      <a:pt x="137074" y="396233"/>
                    </a:cubicBezTo>
                    <a:cubicBezTo>
                      <a:pt x="137309" y="396467"/>
                      <a:pt x="137309" y="396702"/>
                      <a:pt x="137544" y="396936"/>
                    </a:cubicBezTo>
                    <a:cubicBezTo>
                      <a:pt x="138013" y="387327"/>
                      <a:pt x="137544" y="373968"/>
                      <a:pt x="140595" y="364124"/>
                    </a:cubicBezTo>
                    <a:close/>
                    <a:moveTo>
                      <a:pt x="215234" y="361078"/>
                    </a:moveTo>
                    <a:cubicBezTo>
                      <a:pt x="213356" y="387561"/>
                      <a:pt x="208427" y="414513"/>
                      <a:pt x="206080" y="440997"/>
                    </a:cubicBezTo>
                    <a:cubicBezTo>
                      <a:pt x="213356" y="450840"/>
                      <a:pt x="221336" y="459746"/>
                      <a:pt x="230021" y="467715"/>
                    </a:cubicBezTo>
                    <a:cubicBezTo>
                      <a:pt x="224388" y="449903"/>
                      <a:pt x="223918" y="430919"/>
                      <a:pt x="226265" y="412170"/>
                    </a:cubicBezTo>
                    <a:cubicBezTo>
                      <a:pt x="227908" y="399514"/>
                      <a:pt x="229317" y="384983"/>
                      <a:pt x="233072" y="371624"/>
                    </a:cubicBezTo>
                    <a:cubicBezTo>
                      <a:pt x="230021" y="369984"/>
                      <a:pt x="227439" y="368109"/>
                      <a:pt x="225796" y="365296"/>
                    </a:cubicBezTo>
                    <a:cubicBezTo>
                      <a:pt x="222041" y="365765"/>
                      <a:pt x="218285" y="363890"/>
                      <a:pt x="215234" y="361078"/>
                    </a:cubicBezTo>
                    <a:close/>
                    <a:moveTo>
                      <a:pt x="174863" y="333188"/>
                    </a:moveTo>
                    <a:cubicBezTo>
                      <a:pt x="169699" y="342797"/>
                      <a:pt x="164536" y="352172"/>
                      <a:pt x="158903" y="361546"/>
                    </a:cubicBezTo>
                    <a:cubicBezTo>
                      <a:pt x="158199" y="362718"/>
                      <a:pt x="157260" y="363421"/>
                      <a:pt x="156321" y="364124"/>
                    </a:cubicBezTo>
                    <a:cubicBezTo>
                      <a:pt x="156321" y="366468"/>
                      <a:pt x="156086" y="369046"/>
                      <a:pt x="155851" y="371624"/>
                    </a:cubicBezTo>
                    <a:cubicBezTo>
                      <a:pt x="154208" y="383108"/>
                      <a:pt x="152800" y="394592"/>
                      <a:pt x="151392" y="406311"/>
                    </a:cubicBezTo>
                    <a:cubicBezTo>
                      <a:pt x="149749" y="418732"/>
                      <a:pt x="148106" y="431388"/>
                      <a:pt x="145993" y="443809"/>
                    </a:cubicBezTo>
                    <a:cubicBezTo>
                      <a:pt x="145289" y="448497"/>
                      <a:pt x="144585" y="454825"/>
                      <a:pt x="142707" y="459746"/>
                    </a:cubicBezTo>
                    <a:cubicBezTo>
                      <a:pt x="153035" y="452481"/>
                      <a:pt x="162658" y="444044"/>
                      <a:pt x="172047" y="435372"/>
                    </a:cubicBezTo>
                    <a:cubicBezTo>
                      <a:pt x="168526" y="416623"/>
                      <a:pt x="168291" y="396936"/>
                      <a:pt x="169465" y="378187"/>
                    </a:cubicBezTo>
                    <a:cubicBezTo>
                      <a:pt x="170169" y="365999"/>
                      <a:pt x="169465" y="346781"/>
                      <a:pt x="174863" y="333188"/>
                    </a:cubicBezTo>
                    <a:close/>
                    <a:moveTo>
                      <a:pt x="479943" y="324081"/>
                    </a:moveTo>
                    <a:cubicBezTo>
                      <a:pt x="485340" y="341182"/>
                      <a:pt x="481820" y="364141"/>
                      <a:pt x="481585" y="381243"/>
                    </a:cubicBezTo>
                    <a:cubicBezTo>
                      <a:pt x="481351" y="401156"/>
                      <a:pt x="480412" y="420835"/>
                      <a:pt x="476893" y="440046"/>
                    </a:cubicBezTo>
                    <a:cubicBezTo>
                      <a:pt x="480647" y="439577"/>
                      <a:pt x="484401" y="439109"/>
                      <a:pt x="488155" y="438406"/>
                    </a:cubicBezTo>
                    <a:cubicBezTo>
                      <a:pt x="487921" y="400219"/>
                      <a:pt x="486982" y="362033"/>
                      <a:pt x="481585" y="324081"/>
                    </a:cubicBezTo>
                    <a:cubicBezTo>
                      <a:pt x="480882" y="324081"/>
                      <a:pt x="480412" y="324081"/>
                      <a:pt x="479943" y="324081"/>
                    </a:cubicBezTo>
                    <a:close/>
                    <a:moveTo>
                      <a:pt x="462345" y="323612"/>
                    </a:moveTo>
                    <a:cubicBezTo>
                      <a:pt x="461172" y="341182"/>
                      <a:pt x="458356" y="358753"/>
                      <a:pt x="457887" y="376089"/>
                    </a:cubicBezTo>
                    <a:cubicBezTo>
                      <a:pt x="457418" y="398111"/>
                      <a:pt x="457887" y="420133"/>
                      <a:pt x="455775" y="441920"/>
                    </a:cubicBezTo>
                    <a:cubicBezTo>
                      <a:pt x="458591" y="441920"/>
                      <a:pt x="461407" y="441451"/>
                      <a:pt x="464457" y="441451"/>
                    </a:cubicBezTo>
                    <a:cubicBezTo>
                      <a:pt x="466334" y="418961"/>
                      <a:pt x="466334" y="396237"/>
                      <a:pt x="465630" y="373746"/>
                    </a:cubicBezTo>
                    <a:cubicBezTo>
                      <a:pt x="465161" y="358284"/>
                      <a:pt x="461172" y="339074"/>
                      <a:pt x="465630" y="323846"/>
                    </a:cubicBezTo>
                    <a:cubicBezTo>
                      <a:pt x="464457" y="323846"/>
                      <a:pt x="463284" y="323612"/>
                      <a:pt x="462345" y="323612"/>
                    </a:cubicBezTo>
                    <a:close/>
                    <a:moveTo>
                      <a:pt x="436066" y="323143"/>
                    </a:moveTo>
                    <a:cubicBezTo>
                      <a:pt x="436300" y="358284"/>
                      <a:pt x="433485" y="406779"/>
                      <a:pt x="429261" y="441217"/>
                    </a:cubicBezTo>
                    <a:cubicBezTo>
                      <a:pt x="429261" y="441451"/>
                      <a:pt x="429027" y="441451"/>
                      <a:pt x="429027" y="441686"/>
                    </a:cubicBezTo>
                    <a:cubicBezTo>
                      <a:pt x="435127" y="441920"/>
                      <a:pt x="441228" y="442154"/>
                      <a:pt x="447328" y="442154"/>
                    </a:cubicBezTo>
                    <a:cubicBezTo>
                      <a:pt x="444278" y="417321"/>
                      <a:pt x="442636" y="392254"/>
                      <a:pt x="442870" y="367187"/>
                    </a:cubicBezTo>
                    <a:cubicBezTo>
                      <a:pt x="442870" y="352896"/>
                      <a:pt x="442401" y="337668"/>
                      <a:pt x="444982" y="323378"/>
                    </a:cubicBezTo>
                    <a:cubicBezTo>
                      <a:pt x="442166" y="323143"/>
                      <a:pt x="439116" y="323143"/>
                      <a:pt x="436066" y="323143"/>
                    </a:cubicBezTo>
                    <a:close/>
                    <a:moveTo>
                      <a:pt x="412602" y="321972"/>
                    </a:moveTo>
                    <a:cubicBezTo>
                      <a:pt x="413541" y="336497"/>
                      <a:pt x="410960" y="352428"/>
                      <a:pt x="410490" y="365781"/>
                    </a:cubicBezTo>
                    <a:cubicBezTo>
                      <a:pt x="409317" y="390146"/>
                      <a:pt x="408613" y="414979"/>
                      <a:pt x="404624" y="439109"/>
                    </a:cubicBezTo>
                    <a:cubicBezTo>
                      <a:pt x="410960" y="440046"/>
                      <a:pt x="417060" y="441217"/>
                      <a:pt x="422926" y="441451"/>
                    </a:cubicBezTo>
                    <a:cubicBezTo>
                      <a:pt x="422926" y="441451"/>
                      <a:pt x="422926" y="441451"/>
                      <a:pt x="422926" y="441217"/>
                    </a:cubicBezTo>
                    <a:cubicBezTo>
                      <a:pt x="421518" y="420601"/>
                      <a:pt x="420110" y="398111"/>
                      <a:pt x="420580" y="376089"/>
                    </a:cubicBezTo>
                    <a:cubicBezTo>
                      <a:pt x="421049" y="362267"/>
                      <a:pt x="417060" y="337434"/>
                      <a:pt x="422691" y="322441"/>
                    </a:cubicBezTo>
                    <a:cubicBezTo>
                      <a:pt x="419407" y="322206"/>
                      <a:pt x="415887" y="322206"/>
                      <a:pt x="412602" y="321972"/>
                    </a:cubicBezTo>
                    <a:close/>
                    <a:moveTo>
                      <a:pt x="391250" y="320801"/>
                    </a:moveTo>
                    <a:cubicBezTo>
                      <a:pt x="385853" y="359456"/>
                      <a:pt x="385619" y="398579"/>
                      <a:pt x="381630" y="437235"/>
                    </a:cubicBezTo>
                    <a:cubicBezTo>
                      <a:pt x="386557" y="437000"/>
                      <a:pt x="391719" y="437469"/>
                      <a:pt x="396881" y="438172"/>
                    </a:cubicBezTo>
                    <a:cubicBezTo>
                      <a:pt x="398759" y="412167"/>
                      <a:pt x="398289" y="385929"/>
                      <a:pt x="398055" y="360159"/>
                    </a:cubicBezTo>
                    <a:cubicBezTo>
                      <a:pt x="397820" y="347976"/>
                      <a:pt x="395943" y="333920"/>
                      <a:pt x="396881" y="321035"/>
                    </a:cubicBezTo>
                    <a:cubicBezTo>
                      <a:pt x="395004" y="321035"/>
                      <a:pt x="393127" y="321035"/>
                      <a:pt x="391250" y="320801"/>
                    </a:cubicBezTo>
                    <a:close/>
                    <a:moveTo>
                      <a:pt x="184486" y="315845"/>
                    </a:moveTo>
                    <a:cubicBezTo>
                      <a:pt x="182374" y="319126"/>
                      <a:pt x="180496" y="322876"/>
                      <a:pt x="178619" y="326391"/>
                    </a:cubicBezTo>
                    <a:cubicBezTo>
                      <a:pt x="179323" y="325454"/>
                      <a:pt x="179792" y="324282"/>
                      <a:pt x="180731" y="323579"/>
                    </a:cubicBezTo>
                    <a:cubicBezTo>
                      <a:pt x="183078" y="321235"/>
                      <a:pt x="187772" y="321938"/>
                      <a:pt x="188711" y="325688"/>
                    </a:cubicBezTo>
                    <a:cubicBezTo>
                      <a:pt x="192467" y="343735"/>
                      <a:pt x="182843" y="366703"/>
                      <a:pt x="181905" y="385218"/>
                    </a:cubicBezTo>
                    <a:cubicBezTo>
                      <a:pt x="181200" y="399045"/>
                      <a:pt x="181435" y="412873"/>
                      <a:pt x="182139" y="426701"/>
                    </a:cubicBezTo>
                    <a:cubicBezTo>
                      <a:pt x="186599" y="424123"/>
                      <a:pt x="191528" y="424591"/>
                      <a:pt x="195518" y="427169"/>
                    </a:cubicBezTo>
                    <a:cubicBezTo>
                      <a:pt x="194814" y="400451"/>
                      <a:pt x="196691" y="371390"/>
                      <a:pt x="203263" y="346313"/>
                    </a:cubicBezTo>
                    <a:cubicBezTo>
                      <a:pt x="203263" y="345844"/>
                      <a:pt x="203498" y="345609"/>
                      <a:pt x="203733" y="345141"/>
                    </a:cubicBezTo>
                    <a:cubicBezTo>
                      <a:pt x="203263" y="344672"/>
                      <a:pt x="203029" y="343969"/>
                      <a:pt x="202559" y="343500"/>
                    </a:cubicBezTo>
                    <a:cubicBezTo>
                      <a:pt x="196691" y="334125"/>
                      <a:pt x="190589" y="324985"/>
                      <a:pt x="184486" y="315845"/>
                    </a:cubicBezTo>
                    <a:close/>
                    <a:moveTo>
                      <a:pt x="379284" y="291517"/>
                    </a:moveTo>
                    <a:cubicBezTo>
                      <a:pt x="417529" y="295265"/>
                      <a:pt x="455541" y="295733"/>
                      <a:pt x="494021" y="295733"/>
                    </a:cubicBezTo>
                    <a:cubicBezTo>
                      <a:pt x="499887" y="295733"/>
                      <a:pt x="506692" y="299950"/>
                      <a:pt x="507630" y="306276"/>
                    </a:cubicBezTo>
                    <a:cubicBezTo>
                      <a:pt x="515608" y="353833"/>
                      <a:pt x="516781" y="401625"/>
                      <a:pt x="516781" y="449885"/>
                    </a:cubicBezTo>
                    <a:cubicBezTo>
                      <a:pt x="516781" y="456211"/>
                      <a:pt x="512323" y="461833"/>
                      <a:pt x="506222" y="463473"/>
                    </a:cubicBezTo>
                    <a:cubicBezTo>
                      <a:pt x="479708" y="471438"/>
                      <a:pt x="450848" y="471907"/>
                      <a:pt x="423395" y="470033"/>
                    </a:cubicBezTo>
                    <a:cubicBezTo>
                      <a:pt x="406502" y="468861"/>
                      <a:pt x="381865" y="470267"/>
                      <a:pt x="368021" y="458553"/>
                    </a:cubicBezTo>
                    <a:cubicBezTo>
                      <a:pt x="364971" y="457616"/>
                      <a:pt x="362390" y="455742"/>
                      <a:pt x="361920" y="452228"/>
                    </a:cubicBezTo>
                    <a:cubicBezTo>
                      <a:pt x="355116" y="402562"/>
                      <a:pt x="357697" y="351256"/>
                      <a:pt x="365675" y="302059"/>
                    </a:cubicBezTo>
                    <a:cubicBezTo>
                      <a:pt x="366613" y="296202"/>
                      <a:pt x="373652" y="291048"/>
                      <a:pt x="379284" y="291517"/>
                    </a:cubicBezTo>
                    <a:close/>
                    <a:moveTo>
                      <a:pt x="184017" y="280397"/>
                    </a:moveTo>
                    <a:cubicBezTo>
                      <a:pt x="188066" y="280397"/>
                      <a:pt x="192115" y="282448"/>
                      <a:pt x="195049" y="286549"/>
                    </a:cubicBezTo>
                    <a:cubicBezTo>
                      <a:pt x="205611" y="300845"/>
                      <a:pt x="214764" y="316079"/>
                      <a:pt x="224153" y="330844"/>
                    </a:cubicBezTo>
                    <a:cubicBezTo>
                      <a:pt x="226500" y="334594"/>
                      <a:pt x="231194" y="340688"/>
                      <a:pt x="233776" y="346781"/>
                    </a:cubicBezTo>
                    <a:cubicBezTo>
                      <a:pt x="240113" y="343969"/>
                      <a:pt x="247859" y="344906"/>
                      <a:pt x="254900" y="345844"/>
                    </a:cubicBezTo>
                    <a:cubicBezTo>
                      <a:pt x="276025" y="348656"/>
                      <a:pt x="304190" y="353812"/>
                      <a:pt x="320385" y="368812"/>
                    </a:cubicBezTo>
                    <a:cubicBezTo>
                      <a:pt x="325549" y="373265"/>
                      <a:pt x="325314" y="382171"/>
                      <a:pt x="320385" y="386858"/>
                    </a:cubicBezTo>
                    <a:cubicBezTo>
                      <a:pt x="302547" y="403733"/>
                      <a:pt x="278841" y="414279"/>
                      <a:pt x="255839" y="422951"/>
                    </a:cubicBezTo>
                    <a:cubicBezTo>
                      <a:pt x="263819" y="444981"/>
                      <a:pt x="260299" y="474277"/>
                      <a:pt x="260299" y="496542"/>
                    </a:cubicBezTo>
                    <a:cubicBezTo>
                      <a:pt x="260299" y="506151"/>
                      <a:pt x="249737" y="511776"/>
                      <a:pt x="241522" y="507089"/>
                    </a:cubicBezTo>
                    <a:cubicBezTo>
                      <a:pt x="218285" y="494667"/>
                      <a:pt x="201620" y="476387"/>
                      <a:pt x="186364" y="455762"/>
                    </a:cubicBezTo>
                    <a:cubicBezTo>
                      <a:pt x="166413" y="474043"/>
                      <a:pt x="145289" y="490214"/>
                      <a:pt x="119471" y="499823"/>
                    </a:cubicBezTo>
                    <a:cubicBezTo>
                      <a:pt x="111960" y="502636"/>
                      <a:pt x="103510" y="495370"/>
                      <a:pt x="103745" y="487871"/>
                    </a:cubicBezTo>
                    <a:cubicBezTo>
                      <a:pt x="104919" y="463496"/>
                      <a:pt x="110786" y="439122"/>
                      <a:pt x="118297" y="415685"/>
                    </a:cubicBezTo>
                    <a:cubicBezTo>
                      <a:pt x="96234" y="407482"/>
                      <a:pt x="76988" y="386858"/>
                      <a:pt x="66660" y="367406"/>
                    </a:cubicBezTo>
                    <a:cubicBezTo>
                      <a:pt x="62905" y="360375"/>
                      <a:pt x="65722" y="349828"/>
                      <a:pt x="74406" y="348188"/>
                    </a:cubicBezTo>
                    <a:cubicBezTo>
                      <a:pt x="95295" y="343969"/>
                      <a:pt x="121349" y="340688"/>
                      <a:pt x="141534" y="349359"/>
                    </a:cubicBezTo>
                    <a:cubicBezTo>
                      <a:pt x="142942" y="339750"/>
                      <a:pt x="147636" y="330610"/>
                      <a:pt x="151861" y="322407"/>
                    </a:cubicBezTo>
                    <a:cubicBezTo>
                      <a:pt x="157964" y="309751"/>
                      <a:pt x="164771" y="297799"/>
                      <a:pt x="172985" y="286549"/>
                    </a:cubicBezTo>
                    <a:cubicBezTo>
                      <a:pt x="175919" y="282448"/>
                      <a:pt x="179968" y="280397"/>
                      <a:pt x="184017" y="280397"/>
                    </a:cubicBezTo>
                    <a:close/>
                    <a:moveTo>
                      <a:pt x="486028" y="191450"/>
                    </a:moveTo>
                    <a:cubicBezTo>
                      <a:pt x="485559" y="199885"/>
                      <a:pt x="484620" y="208321"/>
                      <a:pt x="482978" y="216522"/>
                    </a:cubicBezTo>
                    <a:cubicBezTo>
                      <a:pt x="487202" y="216288"/>
                      <a:pt x="491660" y="216053"/>
                      <a:pt x="495884" y="215819"/>
                    </a:cubicBezTo>
                    <a:cubicBezTo>
                      <a:pt x="493068" y="207618"/>
                      <a:pt x="489548" y="199416"/>
                      <a:pt x="486028" y="191450"/>
                    </a:cubicBezTo>
                    <a:close/>
                    <a:moveTo>
                      <a:pt x="425016" y="176687"/>
                    </a:moveTo>
                    <a:cubicBezTo>
                      <a:pt x="419619" y="189341"/>
                      <a:pt x="414457" y="201994"/>
                      <a:pt x="409998" y="214647"/>
                    </a:cubicBezTo>
                    <a:cubicBezTo>
                      <a:pt x="414457" y="215585"/>
                      <a:pt x="419150" y="216053"/>
                      <a:pt x="423843" y="216522"/>
                    </a:cubicBezTo>
                    <a:cubicBezTo>
                      <a:pt x="423374" y="203166"/>
                      <a:pt x="423843" y="190044"/>
                      <a:pt x="425016" y="176687"/>
                    </a:cubicBezTo>
                    <a:close/>
                    <a:moveTo>
                      <a:pt x="465144" y="152318"/>
                    </a:moveTo>
                    <a:cubicBezTo>
                      <a:pt x="465613" y="158410"/>
                      <a:pt x="465144" y="164737"/>
                      <a:pt x="465378" y="170361"/>
                    </a:cubicBezTo>
                    <a:cubicBezTo>
                      <a:pt x="465848" y="186060"/>
                      <a:pt x="466317" y="201760"/>
                      <a:pt x="465613" y="217225"/>
                    </a:cubicBezTo>
                    <a:cubicBezTo>
                      <a:pt x="467725" y="217225"/>
                      <a:pt x="469837" y="216991"/>
                      <a:pt x="472183" y="216991"/>
                    </a:cubicBezTo>
                    <a:cubicBezTo>
                      <a:pt x="473826" y="204806"/>
                      <a:pt x="474295" y="192387"/>
                      <a:pt x="473357" y="179968"/>
                    </a:cubicBezTo>
                    <a:cubicBezTo>
                      <a:pt x="472887" y="174110"/>
                      <a:pt x="471714" y="168486"/>
                      <a:pt x="471245" y="162628"/>
                    </a:cubicBezTo>
                    <a:cubicBezTo>
                      <a:pt x="469367" y="159113"/>
                      <a:pt x="467255" y="155599"/>
                      <a:pt x="465144" y="152318"/>
                    </a:cubicBezTo>
                    <a:close/>
                    <a:moveTo>
                      <a:pt x="248791" y="137790"/>
                    </a:moveTo>
                    <a:cubicBezTo>
                      <a:pt x="247148" y="146693"/>
                      <a:pt x="244801" y="155363"/>
                      <a:pt x="243862" y="164267"/>
                    </a:cubicBezTo>
                    <a:cubicBezTo>
                      <a:pt x="243158" y="175748"/>
                      <a:pt x="242688" y="187464"/>
                      <a:pt x="241984" y="198945"/>
                    </a:cubicBezTo>
                    <a:cubicBezTo>
                      <a:pt x="251138" y="187229"/>
                      <a:pt x="256537" y="172468"/>
                      <a:pt x="254659" y="158175"/>
                    </a:cubicBezTo>
                    <a:cubicBezTo>
                      <a:pt x="253955" y="151380"/>
                      <a:pt x="251842" y="144350"/>
                      <a:pt x="248791" y="137790"/>
                    </a:cubicBezTo>
                    <a:close/>
                    <a:moveTo>
                      <a:pt x="157718" y="134978"/>
                    </a:moveTo>
                    <a:cubicBezTo>
                      <a:pt x="153728" y="142241"/>
                      <a:pt x="151850" y="151145"/>
                      <a:pt x="152789" y="161455"/>
                    </a:cubicBezTo>
                    <a:cubicBezTo>
                      <a:pt x="153493" y="172936"/>
                      <a:pt x="157249" y="186761"/>
                      <a:pt x="163821" y="198242"/>
                    </a:cubicBezTo>
                    <a:cubicBezTo>
                      <a:pt x="161474" y="185121"/>
                      <a:pt x="160300" y="171530"/>
                      <a:pt x="159596" y="158175"/>
                    </a:cubicBezTo>
                    <a:cubicBezTo>
                      <a:pt x="159127" y="151145"/>
                      <a:pt x="157718" y="142944"/>
                      <a:pt x="157718" y="134978"/>
                    </a:cubicBezTo>
                    <a:close/>
                    <a:moveTo>
                      <a:pt x="447075" y="125605"/>
                    </a:moveTo>
                    <a:cubicBezTo>
                      <a:pt x="445901" y="127949"/>
                      <a:pt x="444728" y="130526"/>
                      <a:pt x="443789" y="133104"/>
                    </a:cubicBezTo>
                    <a:cubicBezTo>
                      <a:pt x="444024" y="133572"/>
                      <a:pt x="444493" y="134041"/>
                      <a:pt x="444728" y="134510"/>
                    </a:cubicBezTo>
                    <a:cubicBezTo>
                      <a:pt x="448717" y="145523"/>
                      <a:pt x="442851" y="160519"/>
                      <a:pt x="441208" y="172001"/>
                    </a:cubicBezTo>
                    <a:cubicBezTo>
                      <a:pt x="439331" y="186997"/>
                      <a:pt x="438157" y="202228"/>
                      <a:pt x="436984" y="217459"/>
                    </a:cubicBezTo>
                    <a:cubicBezTo>
                      <a:pt x="442616" y="217693"/>
                      <a:pt x="448248" y="217459"/>
                      <a:pt x="454114" y="217225"/>
                    </a:cubicBezTo>
                    <a:cubicBezTo>
                      <a:pt x="452706" y="201760"/>
                      <a:pt x="451299" y="186060"/>
                      <a:pt x="449891" y="170361"/>
                    </a:cubicBezTo>
                    <a:cubicBezTo>
                      <a:pt x="448717" y="159816"/>
                      <a:pt x="444963" y="146929"/>
                      <a:pt x="449891" y="137087"/>
                    </a:cubicBezTo>
                    <a:cubicBezTo>
                      <a:pt x="450595" y="135681"/>
                      <a:pt x="452003" y="134978"/>
                      <a:pt x="453176" y="134510"/>
                    </a:cubicBezTo>
                    <a:cubicBezTo>
                      <a:pt x="451064" y="131463"/>
                      <a:pt x="449187" y="128417"/>
                      <a:pt x="447075" y="125605"/>
                    </a:cubicBezTo>
                    <a:close/>
                    <a:moveTo>
                      <a:pt x="211939" y="111312"/>
                    </a:moveTo>
                    <a:cubicBezTo>
                      <a:pt x="208653" y="111312"/>
                      <a:pt x="205367" y="111781"/>
                      <a:pt x="202081" y="112952"/>
                    </a:cubicBezTo>
                    <a:cubicBezTo>
                      <a:pt x="202316" y="113421"/>
                      <a:pt x="202785" y="114124"/>
                      <a:pt x="202785" y="115061"/>
                    </a:cubicBezTo>
                    <a:cubicBezTo>
                      <a:pt x="202551" y="131697"/>
                      <a:pt x="198091" y="147865"/>
                      <a:pt x="197856" y="164735"/>
                    </a:cubicBezTo>
                    <a:cubicBezTo>
                      <a:pt x="197856" y="179263"/>
                      <a:pt x="198326" y="193790"/>
                      <a:pt x="197387" y="208317"/>
                    </a:cubicBezTo>
                    <a:cubicBezTo>
                      <a:pt x="196917" y="214409"/>
                      <a:pt x="188232" y="214409"/>
                      <a:pt x="187763" y="208317"/>
                    </a:cubicBezTo>
                    <a:cubicBezTo>
                      <a:pt x="185416" y="181840"/>
                      <a:pt x="178844" y="145756"/>
                      <a:pt x="188467" y="119279"/>
                    </a:cubicBezTo>
                    <a:cubicBezTo>
                      <a:pt x="184946" y="121622"/>
                      <a:pt x="181425" y="123965"/>
                      <a:pt x="178139" y="126543"/>
                    </a:cubicBezTo>
                    <a:cubicBezTo>
                      <a:pt x="177435" y="127011"/>
                      <a:pt x="176731" y="127246"/>
                      <a:pt x="176027" y="127714"/>
                    </a:cubicBezTo>
                    <a:cubicBezTo>
                      <a:pt x="177435" y="137555"/>
                      <a:pt x="175323" y="149037"/>
                      <a:pt x="175323" y="158175"/>
                    </a:cubicBezTo>
                    <a:cubicBezTo>
                      <a:pt x="175323" y="176217"/>
                      <a:pt x="175323" y="194259"/>
                      <a:pt x="175557" y="212301"/>
                    </a:cubicBezTo>
                    <a:cubicBezTo>
                      <a:pt x="179548" y="215581"/>
                      <a:pt x="184242" y="218393"/>
                      <a:pt x="189406" y="219799"/>
                    </a:cubicBezTo>
                    <a:cubicBezTo>
                      <a:pt x="203724" y="223313"/>
                      <a:pt x="217808" y="219330"/>
                      <a:pt x="229309" y="211129"/>
                    </a:cubicBezTo>
                    <a:cubicBezTo>
                      <a:pt x="228840" y="210192"/>
                      <a:pt x="228605" y="209255"/>
                      <a:pt x="228605" y="208317"/>
                    </a:cubicBezTo>
                    <a:cubicBezTo>
                      <a:pt x="227431" y="191681"/>
                      <a:pt x="226962" y="174811"/>
                      <a:pt x="228605" y="158175"/>
                    </a:cubicBezTo>
                    <a:cubicBezTo>
                      <a:pt x="229778" y="145990"/>
                      <a:pt x="230248" y="132166"/>
                      <a:pt x="237055" y="121622"/>
                    </a:cubicBezTo>
                    <a:cubicBezTo>
                      <a:pt x="234003" y="118810"/>
                      <a:pt x="230717" y="116233"/>
                      <a:pt x="226727" y="114593"/>
                    </a:cubicBezTo>
                    <a:cubicBezTo>
                      <a:pt x="226258" y="114124"/>
                      <a:pt x="225788" y="114124"/>
                      <a:pt x="225319" y="113890"/>
                    </a:cubicBezTo>
                    <a:cubicBezTo>
                      <a:pt x="228840" y="129354"/>
                      <a:pt x="224849" y="147162"/>
                      <a:pt x="222737" y="162627"/>
                    </a:cubicBezTo>
                    <a:cubicBezTo>
                      <a:pt x="220155" y="181372"/>
                      <a:pt x="216869" y="199179"/>
                      <a:pt x="211235" y="217221"/>
                    </a:cubicBezTo>
                    <a:cubicBezTo>
                      <a:pt x="210766" y="219330"/>
                      <a:pt x="207714" y="218861"/>
                      <a:pt x="207714" y="216753"/>
                    </a:cubicBezTo>
                    <a:cubicBezTo>
                      <a:pt x="206776" y="197773"/>
                      <a:pt x="207480" y="179497"/>
                      <a:pt x="208184" y="160752"/>
                    </a:cubicBezTo>
                    <a:cubicBezTo>
                      <a:pt x="208888" y="145288"/>
                      <a:pt x="206776" y="127948"/>
                      <a:pt x="210766" y="112952"/>
                    </a:cubicBezTo>
                    <a:cubicBezTo>
                      <a:pt x="211001" y="112250"/>
                      <a:pt x="211705" y="111781"/>
                      <a:pt x="211939" y="111312"/>
                    </a:cubicBezTo>
                    <a:close/>
                    <a:moveTo>
                      <a:pt x="439595" y="84365"/>
                    </a:moveTo>
                    <a:cubicBezTo>
                      <a:pt x="444141" y="82842"/>
                      <a:pt x="449187" y="83545"/>
                      <a:pt x="452941" y="87880"/>
                    </a:cubicBezTo>
                    <a:cubicBezTo>
                      <a:pt x="487906" y="128417"/>
                      <a:pt x="513953" y="174344"/>
                      <a:pt x="528737" y="225660"/>
                    </a:cubicBezTo>
                    <a:cubicBezTo>
                      <a:pt x="531318" y="234565"/>
                      <a:pt x="524278" y="243469"/>
                      <a:pt x="515126" y="243469"/>
                    </a:cubicBezTo>
                    <a:cubicBezTo>
                      <a:pt x="486967" y="243703"/>
                      <a:pt x="458808" y="245109"/>
                      <a:pt x="430883" y="243703"/>
                    </a:cubicBezTo>
                    <a:cubicBezTo>
                      <a:pt x="412110" y="242766"/>
                      <a:pt x="389583" y="243469"/>
                      <a:pt x="377615" y="226832"/>
                    </a:cubicBezTo>
                    <a:cubicBezTo>
                      <a:pt x="372687" y="220271"/>
                      <a:pt x="378554" y="210430"/>
                      <a:pt x="386063" y="209258"/>
                    </a:cubicBezTo>
                    <a:cubicBezTo>
                      <a:pt x="392399" y="169658"/>
                      <a:pt x="414926" y="131229"/>
                      <a:pt x="429240" y="94207"/>
                    </a:cubicBezTo>
                    <a:cubicBezTo>
                      <a:pt x="431000" y="89638"/>
                      <a:pt x="435048" y="85888"/>
                      <a:pt x="439595" y="84365"/>
                    </a:cubicBezTo>
                    <a:close/>
                    <a:moveTo>
                      <a:pt x="206589" y="84268"/>
                    </a:moveTo>
                    <a:cubicBezTo>
                      <a:pt x="240576" y="81950"/>
                      <a:pt x="274200" y="106158"/>
                      <a:pt x="281418" y="145522"/>
                    </a:cubicBezTo>
                    <a:cubicBezTo>
                      <a:pt x="290337" y="194962"/>
                      <a:pt x="251138" y="256117"/>
                      <a:pt x="195039" y="249322"/>
                    </a:cubicBezTo>
                    <a:cubicBezTo>
                      <a:pt x="115938" y="239715"/>
                      <a:pt x="100446" y="101003"/>
                      <a:pt x="173445" y="95848"/>
                    </a:cubicBezTo>
                    <a:cubicBezTo>
                      <a:pt x="183890" y="88760"/>
                      <a:pt x="195260" y="85040"/>
                      <a:pt x="206589" y="84268"/>
                    </a:cubicBezTo>
                    <a:close/>
                    <a:moveTo>
                      <a:pt x="309643" y="33473"/>
                    </a:moveTo>
                    <a:cubicBezTo>
                      <a:pt x="260153" y="33648"/>
                      <a:pt x="210752" y="35289"/>
                      <a:pt x="163110" y="40561"/>
                    </a:cubicBezTo>
                    <a:cubicBezTo>
                      <a:pt x="130020" y="44310"/>
                      <a:pt x="85664" y="57432"/>
                      <a:pt x="52573" y="45481"/>
                    </a:cubicBezTo>
                    <a:cubicBezTo>
                      <a:pt x="17605" y="164283"/>
                      <a:pt x="14085" y="324324"/>
                      <a:pt x="42482" y="442188"/>
                    </a:cubicBezTo>
                    <a:cubicBezTo>
                      <a:pt x="53981" y="490224"/>
                      <a:pt x="70644" y="524435"/>
                      <a:pt x="127673" y="526310"/>
                    </a:cubicBezTo>
                    <a:cubicBezTo>
                      <a:pt x="168977" y="527716"/>
                      <a:pt x="209343" y="523732"/>
                      <a:pt x="250179" y="519749"/>
                    </a:cubicBezTo>
                    <a:cubicBezTo>
                      <a:pt x="342645" y="510610"/>
                      <a:pt x="438162" y="514828"/>
                      <a:pt x="531098" y="516468"/>
                    </a:cubicBezTo>
                    <a:cubicBezTo>
                      <a:pt x="531802" y="515531"/>
                      <a:pt x="532506" y="514594"/>
                      <a:pt x="533445" y="513891"/>
                    </a:cubicBezTo>
                    <a:cubicBezTo>
                      <a:pt x="607371" y="457653"/>
                      <a:pt x="574515" y="318935"/>
                      <a:pt x="570291" y="240203"/>
                    </a:cubicBezTo>
                    <a:cubicBezTo>
                      <a:pt x="567944" y="195682"/>
                      <a:pt x="576862" y="151629"/>
                      <a:pt x="574515" y="107811"/>
                    </a:cubicBezTo>
                    <a:cubicBezTo>
                      <a:pt x="570291" y="27673"/>
                      <a:pt x="516313" y="35874"/>
                      <a:pt x="456703" y="35171"/>
                    </a:cubicBezTo>
                    <a:cubicBezTo>
                      <a:pt x="408710" y="34586"/>
                      <a:pt x="359132" y="33297"/>
                      <a:pt x="309643" y="33473"/>
                    </a:cubicBezTo>
                    <a:close/>
                    <a:moveTo>
                      <a:pt x="486537" y="52"/>
                    </a:moveTo>
                    <a:cubicBezTo>
                      <a:pt x="530570" y="785"/>
                      <a:pt x="572168" y="9396"/>
                      <a:pt x="587423" y="40561"/>
                    </a:cubicBezTo>
                    <a:cubicBezTo>
                      <a:pt x="609483" y="85785"/>
                      <a:pt x="600331" y="130072"/>
                      <a:pt x="598218" y="179045"/>
                    </a:cubicBezTo>
                    <a:cubicBezTo>
                      <a:pt x="595871" y="230596"/>
                      <a:pt x="603147" y="281443"/>
                      <a:pt x="605259" y="332994"/>
                    </a:cubicBezTo>
                    <a:cubicBezTo>
                      <a:pt x="608075" y="404462"/>
                      <a:pt x="610422" y="490693"/>
                      <a:pt x="547761" y="538260"/>
                    </a:cubicBezTo>
                    <a:cubicBezTo>
                      <a:pt x="545414" y="540135"/>
                      <a:pt x="543067" y="540838"/>
                      <a:pt x="540720" y="540838"/>
                    </a:cubicBezTo>
                    <a:cubicBezTo>
                      <a:pt x="538608" y="542712"/>
                      <a:pt x="535792" y="544118"/>
                      <a:pt x="532037" y="544118"/>
                    </a:cubicBezTo>
                    <a:cubicBezTo>
                      <a:pt x="410704" y="546461"/>
                      <a:pt x="289371" y="552788"/>
                      <a:pt x="168273" y="555131"/>
                    </a:cubicBezTo>
                    <a:cubicBezTo>
                      <a:pt x="108194" y="556303"/>
                      <a:pt x="47645" y="550445"/>
                      <a:pt x="25819" y="486944"/>
                    </a:cubicBezTo>
                    <a:cubicBezTo>
                      <a:pt x="-701" y="410321"/>
                      <a:pt x="-1874" y="323387"/>
                      <a:pt x="1177" y="243249"/>
                    </a:cubicBezTo>
                    <a:cubicBezTo>
                      <a:pt x="3758" y="172718"/>
                      <a:pt x="4932" y="93517"/>
                      <a:pt x="31921" y="26970"/>
                    </a:cubicBezTo>
                    <a:cubicBezTo>
                      <a:pt x="33564" y="22986"/>
                      <a:pt x="36615" y="20643"/>
                      <a:pt x="39900" y="19472"/>
                    </a:cubicBezTo>
                    <a:cubicBezTo>
                      <a:pt x="43420" y="13379"/>
                      <a:pt x="51400" y="12676"/>
                      <a:pt x="56563" y="17128"/>
                    </a:cubicBezTo>
                    <a:cubicBezTo>
                      <a:pt x="79562" y="35874"/>
                      <a:pt x="143866" y="11973"/>
                      <a:pt x="171324" y="11739"/>
                    </a:cubicBezTo>
                    <a:cubicBezTo>
                      <a:pt x="237975" y="11270"/>
                      <a:pt x="304391" y="7990"/>
                      <a:pt x="371042" y="6818"/>
                    </a:cubicBezTo>
                    <a:cubicBezTo>
                      <a:pt x="396036" y="6467"/>
                      <a:pt x="442504" y="-680"/>
                      <a:pt x="486537" y="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组合 18" descr="5a4821d9-23d1-4cc5-aeae-e8e4647cc006"/>
            <p:cNvGrpSpPr/>
            <p:nvPr/>
          </p:nvGrpSpPr>
          <p:grpSpPr>
            <a:xfrm rot="0">
              <a:off x="13351" y="3206"/>
              <a:ext cx="5311" cy="4360"/>
              <a:chOff x="7016090" y="2262644"/>
              <a:chExt cx="3074529" cy="2524229"/>
            </a:xfrm>
          </p:grpSpPr>
          <p:sp>
            <p:nvSpPr>
              <p:cNvPr id="21" name="IconBackground3" descr="c55858f2-f8e3-4325-9956-e7f49f6ffcff"/>
              <p:cNvSpPr/>
              <p:nvPr>
                <p:custDataLst>
                  <p:tags r:id="rId8"/>
                </p:custDataLst>
              </p:nvPr>
            </p:nvSpPr>
            <p:spPr>
              <a:xfrm rot="9301222">
                <a:off x="7016090" y="2262644"/>
                <a:ext cx="594633" cy="688448"/>
              </a:xfrm>
              <a:custGeom>
                <a:avLst/>
                <a:gdLst>
                  <a:gd name="connsiteX0" fmla="*/ 8846 w 160511"/>
                  <a:gd name="connsiteY0" fmla="*/ 9103 h 166571"/>
                  <a:gd name="connsiteX1" fmla="*/ 30563 w 160511"/>
                  <a:gd name="connsiteY1" fmla="*/ 150740 h 166571"/>
                  <a:gd name="connsiteX2" fmla="*/ 160389 w 160511"/>
                  <a:gd name="connsiteY2" fmla="*/ 109782 h 166571"/>
                  <a:gd name="connsiteX3" fmla="*/ 110097 w 160511"/>
                  <a:gd name="connsiteY3" fmla="*/ 41488 h 166571"/>
                  <a:gd name="connsiteX4" fmla="*/ 17514 w 160511"/>
                  <a:gd name="connsiteY4" fmla="*/ 5388 h 166571"/>
                  <a:gd name="connsiteX5" fmla="*/ 8846 w 160511"/>
                  <a:gd name="connsiteY5" fmla="*/ 9103 h 166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511" h="166571">
                    <a:moveTo>
                      <a:pt x="8846" y="9103"/>
                    </a:moveTo>
                    <a:cubicBezTo>
                      <a:pt x="8846" y="9103"/>
                      <a:pt x="-21634" y="111592"/>
                      <a:pt x="30563" y="150740"/>
                    </a:cubicBezTo>
                    <a:cubicBezTo>
                      <a:pt x="82760" y="189888"/>
                      <a:pt x="164103" y="148835"/>
                      <a:pt x="160389" y="109782"/>
                    </a:cubicBezTo>
                    <a:cubicBezTo>
                      <a:pt x="156674" y="70730"/>
                      <a:pt x="145149" y="52632"/>
                      <a:pt x="110097" y="41488"/>
                    </a:cubicBezTo>
                    <a:cubicBezTo>
                      <a:pt x="75045" y="30344"/>
                      <a:pt x="22181" y="19009"/>
                      <a:pt x="17514" y="5388"/>
                    </a:cubicBezTo>
                    <a:cubicBezTo>
                      <a:pt x="12846" y="-8232"/>
                      <a:pt x="9132" y="8151"/>
                      <a:pt x="8846" y="910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40" name="ComponentBackground3" descr="7308fea2-9dc3-44d7-aa65-4246c6956338"/>
              <p:cNvSpPr/>
              <p:nvPr>
                <p:custDataLst>
                  <p:tags r:id="rId9"/>
                </p:custDataLst>
              </p:nvPr>
            </p:nvSpPr>
            <p:spPr>
              <a:xfrm>
                <a:off x="7245533" y="2809204"/>
                <a:ext cx="2845086" cy="1977669"/>
              </a:xfrm>
              <a:custGeom>
                <a:avLst/>
                <a:gdLst>
                  <a:gd name="connsiteX0" fmla="*/ 877727 w 1994275"/>
                  <a:gd name="connsiteY0" fmla="*/ 1450401 h 1450743"/>
                  <a:gd name="connsiteX1" fmla="*/ 393857 w 1994275"/>
                  <a:gd name="connsiteY1" fmla="*/ 1422683 h 1450743"/>
                  <a:gd name="connsiteX2" fmla="*/ 89724 w 1994275"/>
                  <a:gd name="connsiteY2" fmla="*/ 1164651 h 1450743"/>
                  <a:gd name="connsiteX3" fmla="*/ 1903 w 1994275"/>
                  <a:gd name="connsiteY3" fmla="*/ 494472 h 1450743"/>
                  <a:gd name="connsiteX4" fmla="*/ 70674 w 1994275"/>
                  <a:gd name="connsiteY4" fmla="*/ 325689 h 1450743"/>
                  <a:gd name="connsiteX5" fmla="*/ 575404 w 1994275"/>
                  <a:gd name="connsiteY5" fmla="*/ 41749 h 1450743"/>
                  <a:gd name="connsiteX6" fmla="*/ 1224628 w 1994275"/>
                  <a:gd name="connsiteY6" fmla="*/ 3268 h 1450743"/>
                  <a:gd name="connsiteX7" fmla="*/ 1710308 w 1994275"/>
                  <a:gd name="connsiteY7" fmla="*/ 85754 h 1450743"/>
                  <a:gd name="connsiteX8" fmla="*/ 1987199 w 1994275"/>
                  <a:gd name="connsiteY8" fmla="*/ 415986 h 1450743"/>
                  <a:gd name="connsiteX9" fmla="*/ 1934050 w 1994275"/>
                  <a:gd name="connsiteY9" fmla="*/ 1032634 h 1450743"/>
                  <a:gd name="connsiteX10" fmla="*/ 1479707 w 1994275"/>
                  <a:gd name="connsiteY10" fmla="*/ 1421921 h 1450743"/>
                  <a:gd name="connsiteX11" fmla="*/ 877632 w 1994275"/>
                  <a:gd name="connsiteY11" fmla="*/ 1450401 h 1450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94275" h="1450743">
                    <a:moveTo>
                      <a:pt x="877727" y="1450401"/>
                    </a:moveTo>
                    <a:cubicBezTo>
                      <a:pt x="732661" y="1436494"/>
                      <a:pt x="562354" y="1448496"/>
                      <a:pt x="393857" y="1422683"/>
                    </a:cubicBezTo>
                    <a:cubicBezTo>
                      <a:pt x="239076" y="1399061"/>
                      <a:pt x="136301" y="1312955"/>
                      <a:pt x="89724" y="1164651"/>
                    </a:cubicBezTo>
                    <a:cubicBezTo>
                      <a:pt x="21334" y="946719"/>
                      <a:pt x="-8098" y="722881"/>
                      <a:pt x="1903" y="494472"/>
                    </a:cubicBezTo>
                    <a:cubicBezTo>
                      <a:pt x="4666" y="430654"/>
                      <a:pt x="31431" y="375409"/>
                      <a:pt x="70674" y="325689"/>
                    </a:cubicBezTo>
                    <a:cubicBezTo>
                      <a:pt x="200024" y="161764"/>
                      <a:pt x="370616" y="71371"/>
                      <a:pt x="575404" y="41749"/>
                    </a:cubicBezTo>
                    <a:cubicBezTo>
                      <a:pt x="790764" y="10602"/>
                      <a:pt x="1006982" y="-7877"/>
                      <a:pt x="1224628" y="3268"/>
                    </a:cubicBezTo>
                    <a:cubicBezTo>
                      <a:pt x="1389601" y="11745"/>
                      <a:pt x="1552478" y="34605"/>
                      <a:pt x="1710308" y="85754"/>
                    </a:cubicBezTo>
                    <a:cubicBezTo>
                      <a:pt x="1871185" y="137856"/>
                      <a:pt x="1974340" y="240726"/>
                      <a:pt x="1987199" y="415986"/>
                    </a:cubicBezTo>
                    <a:cubicBezTo>
                      <a:pt x="2002439" y="624107"/>
                      <a:pt x="1996629" y="831085"/>
                      <a:pt x="1934050" y="1032634"/>
                    </a:cubicBezTo>
                    <a:cubicBezTo>
                      <a:pt x="1864327" y="1257138"/>
                      <a:pt x="1704783" y="1377058"/>
                      <a:pt x="1479707" y="1421921"/>
                    </a:cubicBezTo>
                    <a:cubicBezTo>
                      <a:pt x="1288159" y="1460116"/>
                      <a:pt x="1094611" y="1448686"/>
                      <a:pt x="877632" y="1450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0">
                <a:noFill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38" name="Bullet3" descr="79e9253b-0e8f-4ffe-8331-388a73afcaa7"/>
              <p:cNvSpPr/>
              <p:nvPr>
                <p:custDataLst>
                  <p:tags r:id="rId10"/>
                </p:custDataLst>
              </p:nvPr>
            </p:nvSpPr>
            <p:spPr>
              <a:xfrm>
                <a:off x="7388471" y="3079667"/>
                <a:ext cx="2494529" cy="521955"/>
              </a:xfrm>
              <a:prstGeom prst="roundRect">
                <a:avLst>
                  <a:gd name="adj" fmla="val 0"/>
                </a:avLst>
              </a:prstGeom>
              <a:noFill/>
              <a:ln w="12700" cap="rnd">
                <a:noFill/>
                <a:prstDash val="solid"/>
                <a:round/>
              </a:ln>
              <a:effectLst>
                <a:outerShdw blurRad="254000" dist="127000" algn="ctr" rotWithShape="0">
                  <a:schemeClr val="bg1">
                    <a:lumMod val="6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b" anchorCtr="0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000" b="1" dirty="0">
                    <a:solidFill>
                      <a:srgbClr val="FFFFFF"/>
                    </a:solidFill>
                    <a:sym typeface="+mn-ea"/>
                  </a:rPr>
                  <a:t>Japan</a:t>
                </a:r>
                <a:endParaRPr lang="en-US" altLang="zh-CN" sz="2000" b="1" dirty="0">
                  <a:solidFill>
                    <a:srgbClr val="FFFFFF"/>
                  </a:solidFill>
                  <a:sym typeface="+mn-ea"/>
                </a:endParaRPr>
              </a:p>
            </p:txBody>
          </p:sp>
          <p:sp>
            <p:nvSpPr>
              <p:cNvPr id="39" name="Text3" descr="adf526fa-7409-43a4-85cd-b2ca9b0e2a9f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7388471" y="3601622"/>
                <a:ext cx="2494529" cy="854065"/>
              </a:xfrm>
              <a:prstGeom prst="rect">
                <a:avLst/>
              </a:prstGeom>
              <a:noFill/>
            </p:spPr>
            <p:txBody>
              <a:bodyPr wrap="square" rtlCol="0" anchor="t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dirty="0">
                    <a:solidFill>
                      <a:srgbClr val="FFFFFF"/>
                    </a:solidFill>
                  </a:rPr>
                  <a:t>P</a:t>
                </a:r>
                <a:r>
                  <a:rPr lang="zh-CN" altLang="en-US" dirty="0">
                    <a:solidFill>
                      <a:srgbClr val="FFFFFF"/>
                    </a:solidFill>
                  </a:rPr>
                  <a:t>rimarily in black and white</a:t>
                </a: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Icon3" descr="853a36c6-a656-42c1-94da-b01e3ebcc29b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33392" y="2381578"/>
                <a:ext cx="315227" cy="285350"/>
              </a:xfrm>
              <a:custGeom>
                <a:avLst/>
                <a:gdLst>
                  <a:gd name="T0" fmla="*/ 5830 w 5971"/>
                  <a:gd name="T1" fmla="*/ 5553 h 6414"/>
                  <a:gd name="T2" fmla="*/ 5567 w 5971"/>
                  <a:gd name="T3" fmla="*/ 4104 h 6414"/>
                  <a:gd name="T4" fmla="*/ 5434 w 5971"/>
                  <a:gd name="T5" fmla="*/ 1983 h 6414"/>
                  <a:gd name="T6" fmla="*/ 1334 w 5971"/>
                  <a:gd name="T7" fmla="*/ 2116 h 6414"/>
                  <a:gd name="T8" fmla="*/ 863 w 5971"/>
                  <a:gd name="T9" fmla="*/ 2611 h 6414"/>
                  <a:gd name="T10" fmla="*/ 926 w 5971"/>
                  <a:gd name="T11" fmla="*/ 4398 h 6414"/>
                  <a:gd name="T12" fmla="*/ 926 w 5971"/>
                  <a:gd name="T13" fmla="*/ 4132 h 6414"/>
                  <a:gd name="T14" fmla="*/ 863 w 5971"/>
                  <a:gd name="T15" fmla="*/ 2877 h 6414"/>
                  <a:gd name="T16" fmla="*/ 1334 w 5971"/>
                  <a:gd name="T17" fmla="*/ 4104 h 6414"/>
                  <a:gd name="T18" fmla="*/ 1071 w 5971"/>
                  <a:gd name="T19" fmla="*/ 5553 h 6414"/>
                  <a:gd name="T20" fmla="*/ 960 w 5971"/>
                  <a:gd name="T21" fmla="*/ 5760 h 6414"/>
                  <a:gd name="T22" fmla="*/ 4719 w 5971"/>
                  <a:gd name="T23" fmla="*/ 6414 h 6414"/>
                  <a:gd name="T24" fmla="*/ 5948 w 5971"/>
                  <a:gd name="T25" fmla="*/ 5623 h 6414"/>
                  <a:gd name="T26" fmla="*/ 1601 w 5971"/>
                  <a:gd name="T27" fmla="*/ 2250 h 6414"/>
                  <a:gd name="T28" fmla="*/ 5301 w 5971"/>
                  <a:gd name="T29" fmla="*/ 4104 h 6414"/>
                  <a:gd name="T30" fmla="*/ 3017 w 5971"/>
                  <a:gd name="T31" fmla="*/ 5520 h 6414"/>
                  <a:gd name="T32" fmla="*/ 4719 w 5971"/>
                  <a:gd name="T33" fmla="*/ 6148 h 6414"/>
                  <a:gd name="T34" fmla="*/ 1357 w 5971"/>
                  <a:gd name="T35" fmla="*/ 5819 h 6414"/>
                  <a:gd name="T36" fmla="*/ 4719 w 5971"/>
                  <a:gd name="T37" fmla="*/ 6148 h 6414"/>
                  <a:gd name="T38" fmla="*/ 2183 w 5971"/>
                  <a:gd name="T39" fmla="*/ 927 h 6414"/>
                  <a:gd name="T40" fmla="*/ 2555 w 5971"/>
                  <a:gd name="T41" fmla="*/ 133 h 6414"/>
                  <a:gd name="T42" fmla="*/ 2822 w 5971"/>
                  <a:gd name="T43" fmla="*/ 133 h 6414"/>
                  <a:gd name="T44" fmla="*/ 2450 w 5971"/>
                  <a:gd name="T45" fmla="*/ 927 h 6414"/>
                  <a:gd name="T46" fmla="*/ 2822 w 5971"/>
                  <a:gd name="T47" fmla="*/ 1720 h 6414"/>
                  <a:gd name="T48" fmla="*/ 2555 w 5971"/>
                  <a:gd name="T49" fmla="*/ 1720 h 6414"/>
                  <a:gd name="T50" fmla="*/ 3198 w 5971"/>
                  <a:gd name="T51" fmla="*/ 1414 h 6414"/>
                  <a:gd name="T52" fmla="*/ 3198 w 5971"/>
                  <a:gd name="T53" fmla="*/ 439 h 6414"/>
                  <a:gd name="T54" fmla="*/ 3482 w 5971"/>
                  <a:gd name="T55" fmla="*/ 0 h 6414"/>
                  <a:gd name="T56" fmla="*/ 3393 w 5971"/>
                  <a:gd name="T57" fmla="*/ 621 h 6414"/>
                  <a:gd name="T58" fmla="*/ 3393 w 5971"/>
                  <a:gd name="T59" fmla="*/ 1232 h 6414"/>
                  <a:gd name="T60" fmla="*/ 3482 w 5971"/>
                  <a:gd name="T61" fmla="*/ 1853 h 6414"/>
                  <a:gd name="T62" fmla="*/ 3198 w 5971"/>
                  <a:gd name="T63" fmla="*/ 1414 h 6414"/>
                  <a:gd name="T64" fmla="*/ 3770 w 5971"/>
                  <a:gd name="T65" fmla="*/ 927 h 6414"/>
                  <a:gd name="T66" fmla="*/ 4142 w 5971"/>
                  <a:gd name="T67" fmla="*/ 133 h 6414"/>
                  <a:gd name="T68" fmla="*/ 4408 w 5971"/>
                  <a:gd name="T69" fmla="*/ 133 h 6414"/>
                  <a:gd name="T70" fmla="*/ 4036 w 5971"/>
                  <a:gd name="T71" fmla="*/ 927 h 6414"/>
                  <a:gd name="T72" fmla="*/ 4408 w 5971"/>
                  <a:gd name="T73" fmla="*/ 1720 h 6414"/>
                  <a:gd name="T74" fmla="*/ 4142 w 5971"/>
                  <a:gd name="T75" fmla="*/ 1720 h 6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71" h="6414">
                    <a:moveTo>
                      <a:pt x="5948" y="5623"/>
                    </a:moveTo>
                    <a:cubicBezTo>
                      <a:pt x="5925" y="5580"/>
                      <a:pt x="5880" y="5553"/>
                      <a:pt x="5830" y="5553"/>
                    </a:cubicBezTo>
                    <a:lnTo>
                      <a:pt x="4739" y="5553"/>
                    </a:lnTo>
                    <a:cubicBezTo>
                      <a:pt x="5234" y="5259"/>
                      <a:pt x="5567" y="4720"/>
                      <a:pt x="5567" y="4104"/>
                    </a:cubicBezTo>
                    <a:lnTo>
                      <a:pt x="5567" y="2116"/>
                    </a:lnTo>
                    <a:cubicBezTo>
                      <a:pt x="5567" y="2043"/>
                      <a:pt x="5507" y="1983"/>
                      <a:pt x="5434" y="1983"/>
                    </a:cubicBezTo>
                    <a:lnTo>
                      <a:pt x="1468" y="1983"/>
                    </a:lnTo>
                    <a:cubicBezTo>
                      <a:pt x="1394" y="1983"/>
                      <a:pt x="1334" y="2043"/>
                      <a:pt x="1334" y="2116"/>
                    </a:cubicBezTo>
                    <a:lnTo>
                      <a:pt x="1334" y="2611"/>
                    </a:lnTo>
                    <a:lnTo>
                      <a:pt x="863" y="2611"/>
                    </a:lnTo>
                    <a:cubicBezTo>
                      <a:pt x="387" y="2611"/>
                      <a:pt x="0" y="2997"/>
                      <a:pt x="0" y="3473"/>
                    </a:cubicBezTo>
                    <a:cubicBezTo>
                      <a:pt x="0" y="3983"/>
                      <a:pt x="416" y="4398"/>
                      <a:pt x="926" y="4398"/>
                    </a:cubicBezTo>
                    <a:cubicBezTo>
                      <a:pt x="1000" y="4398"/>
                      <a:pt x="1059" y="4339"/>
                      <a:pt x="1059" y="4265"/>
                    </a:cubicBezTo>
                    <a:cubicBezTo>
                      <a:pt x="1059" y="4192"/>
                      <a:pt x="1000" y="4132"/>
                      <a:pt x="926" y="4132"/>
                    </a:cubicBezTo>
                    <a:cubicBezTo>
                      <a:pt x="563" y="4132"/>
                      <a:pt x="267" y="3836"/>
                      <a:pt x="267" y="3473"/>
                    </a:cubicBezTo>
                    <a:cubicBezTo>
                      <a:pt x="267" y="3144"/>
                      <a:pt x="534" y="2877"/>
                      <a:pt x="863" y="2877"/>
                    </a:cubicBezTo>
                    <a:lnTo>
                      <a:pt x="1334" y="2877"/>
                    </a:lnTo>
                    <a:lnTo>
                      <a:pt x="1334" y="4104"/>
                    </a:lnTo>
                    <a:cubicBezTo>
                      <a:pt x="1334" y="4720"/>
                      <a:pt x="1667" y="5259"/>
                      <a:pt x="2163" y="5553"/>
                    </a:cubicBezTo>
                    <a:lnTo>
                      <a:pt x="1071" y="5553"/>
                    </a:lnTo>
                    <a:cubicBezTo>
                      <a:pt x="1022" y="5553"/>
                      <a:pt x="977" y="5580"/>
                      <a:pt x="954" y="5623"/>
                    </a:cubicBezTo>
                    <a:cubicBezTo>
                      <a:pt x="930" y="5666"/>
                      <a:pt x="933" y="5719"/>
                      <a:pt x="960" y="5760"/>
                    </a:cubicBezTo>
                    <a:cubicBezTo>
                      <a:pt x="1233" y="6170"/>
                      <a:pt x="1690" y="6414"/>
                      <a:pt x="2183" y="6414"/>
                    </a:cubicBezTo>
                    <a:lnTo>
                      <a:pt x="4719" y="6414"/>
                    </a:lnTo>
                    <a:cubicBezTo>
                      <a:pt x="5211" y="6414"/>
                      <a:pt x="5668" y="6170"/>
                      <a:pt x="5941" y="5760"/>
                    </a:cubicBezTo>
                    <a:cubicBezTo>
                      <a:pt x="5969" y="5719"/>
                      <a:pt x="5971" y="5666"/>
                      <a:pt x="5948" y="5623"/>
                    </a:cubicBezTo>
                    <a:close/>
                    <a:moveTo>
                      <a:pt x="1601" y="4104"/>
                    </a:moveTo>
                    <a:lnTo>
                      <a:pt x="1601" y="2250"/>
                    </a:lnTo>
                    <a:lnTo>
                      <a:pt x="5301" y="2250"/>
                    </a:lnTo>
                    <a:lnTo>
                      <a:pt x="5301" y="4104"/>
                    </a:lnTo>
                    <a:cubicBezTo>
                      <a:pt x="5301" y="4884"/>
                      <a:pt x="4665" y="5520"/>
                      <a:pt x="3885" y="5520"/>
                    </a:cubicBezTo>
                    <a:lnTo>
                      <a:pt x="3017" y="5520"/>
                    </a:lnTo>
                    <a:cubicBezTo>
                      <a:pt x="2236" y="5520"/>
                      <a:pt x="1601" y="4884"/>
                      <a:pt x="1601" y="4104"/>
                    </a:cubicBezTo>
                    <a:close/>
                    <a:moveTo>
                      <a:pt x="4719" y="6148"/>
                    </a:moveTo>
                    <a:lnTo>
                      <a:pt x="2183" y="6148"/>
                    </a:lnTo>
                    <a:cubicBezTo>
                      <a:pt x="1871" y="6148"/>
                      <a:pt x="1577" y="6028"/>
                      <a:pt x="1357" y="5819"/>
                    </a:cubicBezTo>
                    <a:lnTo>
                      <a:pt x="5545" y="5819"/>
                    </a:lnTo>
                    <a:cubicBezTo>
                      <a:pt x="5324" y="6028"/>
                      <a:pt x="5030" y="6148"/>
                      <a:pt x="4719" y="6148"/>
                    </a:cubicBezTo>
                    <a:close/>
                    <a:moveTo>
                      <a:pt x="2405" y="1414"/>
                    </a:moveTo>
                    <a:cubicBezTo>
                      <a:pt x="2306" y="1309"/>
                      <a:pt x="2183" y="1178"/>
                      <a:pt x="2183" y="927"/>
                    </a:cubicBezTo>
                    <a:cubicBezTo>
                      <a:pt x="2183" y="676"/>
                      <a:pt x="2306" y="544"/>
                      <a:pt x="2405" y="439"/>
                    </a:cubicBezTo>
                    <a:cubicBezTo>
                      <a:pt x="2492" y="346"/>
                      <a:pt x="2555" y="279"/>
                      <a:pt x="2555" y="133"/>
                    </a:cubicBezTo>
                    <a:cubicBezTo>
                      <a:pt x="2555" y="60"/>
                      <a:pt x="2615" y="0"/>
                      <a:pt x="2688" y="0"/>
                    </a:cubicBezTo>
                    <a:cubicBezTo>
                      <a:pt x="2762" y="0"/>
                      <a:pt x="2822" y="60"/>
                      <a:pt x="2822" y="133"/>
                    </a:cubicBezTo>
                    <a:cubicBezTo>
                      <a:pt x="2822" y="384"/>
                      <a:pt x="2699" y="516"/>
                      <a:pt x="2600" y="621"/>
                    </a:cubicBezTo>
                    <a:cubicBezTo>
                      <a:pt x="2513" y="714"/>
                      <a:pt x="2450" y="781"/>
                      <a:pt x="2450" y="927"/>
                    </a:cubicBezTo>
                    <a:cubicBezTo>
                      <a:pt x="2450" y="1072"/>
                      <a:pt x="2513" y="1139"/>
                      <a:pt x="2600" y="1232"/>
                    </a:cubicBezTo>
                    <a:cubicBezTo>
                      <a:pt x="2699" y="1337"/>
                      <a:pt x="2822" y="1469"/>
                      <a:pt x="2822" y="1720"/>
                    </a:cubicBezTo>
                    <a:cubicBezTo>
                      <a:pt x="2822" y="1793"/>
                      <a:pt x="2762" y="1853"/>
                      <a:pt x="2688" y="1853"/>
                    </a:cubicBezTo>
                    <a:cubicBezTo>
                      <a:pt x="2615" y="1853"/>
                      <a:pt x="2555" y="1793"/>
                      <a:pt x="2555" y="1720"/>
                    </a:cubicBezTo>
                    <a:cubicBezTo>
                      <a:pt x="2555" y="1574"/>
                      <a:pt x="2492" y="1507"/>
                      <a:pt x="2405" y="1414"/>
                    </a:cubicBezTo>
                    <a:close/>
                    <a:moveTo>
                      <a:pt x="3198" y="1414"/>
                    </a:moveTo>
                    <a:cubicBezTo>
                      <a:pt x="3100" y="1309"/>
                      <a:pt x="2977" y="1178"/>
                      <a:pt x="2977" y="927"/>
                    </a:cubicBezTo>
                    <a:cubicBezTo>
                      <a:pt x="2977" y="676"/>
                      <a:pt x="3100" y="544"/>
                      <a:pt x="3198" y="439"/>
                    </a:cubicBezTo>
                    <a:cubicBezTo>
                      <a:pt x="3285" y="346"/>
                      <a:pt x="3348" y="279"/>
                      <a:pt x="3348" y="133"/>
                    </a:cubicBezTo>
                    <a:cubicBezTo>
                      <a:pt x="3348" y="60"/>
                      <a:pt x="3408" y="0"/>
                      <a:pt x="3482" y="0"/>
                    </a:cubicBezTo>
                    <a:cubicBezTo>
                      <a:pt x="3555" y="0"/>
                      <a:pt x="3615" y="60"/>
                      <a:pt x="3615" y="133"/>
                    </a:cubicBezTo>
                    <a:cubicBezTo>
                      <a:pt x="3615" y="384"/>
                      <a:pt x="3492" y="516"/>
                      <a:pt x="3393" y="621"/>
                    </a:cubicBezTo>
                    <a:cubicBezTo>
                      <a:pt x="3306" y="714"/>
                      <a:pt x="3243" y="781"/>
                      <a:pt x="3243" y="927"/>
                    </a:cubicBezTo>
                    <a:cubicBezTo>
                      <a:pt x="3243" y="1072"/>
                      <a:pt x="3306" y="1139"/>
                      <a:pt x="3393" y="1232"/>
                    </a:cubicBezTo>
                    <a:cubicBezTo>
                      <a:pt x="3492" y="1337"/>
                      <a:pt x="3615" y="1469"/>
                      <a:pt x="3615" y="1720"/>
                    </a:cubicBezTo>
                    <a:cubicBezTo>
                      <a:pt x="3615" y="1793"/>
                      <a:pt x="3555" y="1853"/>
                      <a:pt x="3482" y="1853"/>
                    </a:cubicBezTo>
                    <a:cubicBezTo>
                      <a:pt x="3408" y="1853"/>
                      <a:pt x="3348" y="1793"/>
                      <a:pt x="3348" y="1720"/>
                    </a:cubicBezTo>
                    <a:cubicBezTo>
                      <a:pt x="3348" y="1574"/>
                      <a:pt x="3285" y="1507"/>
                      <a:pt x="3198" y="1414"/>
                    </a:cubicBezTo>
                    <a:close/>
                    <a:moveTo>
                      <a:pt x="3992" y="1414"/>
                    </a:moveTo>
                    <a:cubicBezTo>
                      <a:pt x="3893" y="1309"/>
                      <a:pt x="3770" y="1178"/>
                      <a:pt x="3770" y="927"/>
                    </a:cubicBezTo>
                    <a:cubicBezTo>
                      <a:pt x="3770" y="676"/>
                      <a:pt x="3893" y="544"/>
                      <a:pt x="3992" y="439"/>
                    </a:cubicBezTo>
                    <a:cubicBezTo>
                      <a:pt x="4079" y="346"/>
                      <a:pt x="4142" y="279"/>
                      <a:pt x="4142" y="133"/>
                    </a:cubicBezTo>
                    <a:cubicBezTo>
                      <a:pt x="4142" y="60"/>
                      <a:pt x="4201" y="0"/>
                      <a:pt x="4275" y="0"/>
                    </a:cubicBezTo>
                    <a:cubicBezTo>
                      <a:pt x="4349" y="0"/>
                      <a:pt x="4408" y="60"/>
                      <a:pt x="4408" y="133"/>
                    </a:cubicBezTo>
                    <a:cubicBezTo>
                      <a:pt x="4408" y="384"/>
                      <a:pt x="4285" y="516"/>
                      <a:pt x="4186" y="621"/>
                    </a:cubicBezTo>
                    <a:cubicBezTo>
                      <a:pt x="4099" y="714"/>
                      <a:pt x="4036" y="781"/>
                      <a:pt x="4036" y="927"/>
                    </a:cubicBezTo>
                    <a:cubicBezTo>
                      <a:pt x="4036" y="1072"/>
                      <a:pt x="4099" y="1139"/>
                      <a:pt x="4186" y="1232"/>
                    </a:cubicBezTo>
                    <a:cubicBezTo>
                      <a:pt x="4285" y="1337"/>
                      <a:pt x="4408" y="1469"/>
                      <a:pt x="4408" y="1720"/>
                    </a:cubicBezTo>
                    <a:cubicBezTo>
                      <a:pt x="4408" y="1793"/>
                      <a:pt x="4349" y="1853"/>
                      <a:pt x="4275" y="1853"/>
                    </a:cubicBezTo>
                    <a:cubicBezTo>
                      <a:pt x="4201" y="1853"/>
                      <a:pt x="4142" y="1793"/>
                      <a:pt x="4142" y="1720"/>
                    </a:cubicBezTo>
                    <a:cubicBezTo>
                      <a:pt x="4142" y="1574"/>
                      <a:pt x="4079" y="1507"/>
                      <a:pt x="3992" y="14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9415" y="1812290"/>
            <a:ext cx="3389630" cy="4218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/>
          <a:srcRect r="52422" b="-312"/>
          <a:stretch>
            <a:fillRect/>
          </a:stretch>
        </p:blipFill>
        <p:spPr>
          <a:xfrm>
            <a:off x="6097905" y="1710055"/>
            <a:ext cx="2732405" cy="432054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62,&quot;left&quot;:51.5,&quot;top&quot;:89,&quot;width&quot;:855.5}"/>
</p:tagLst>
</file>

<file path=ppt/tags/tag10.xml><?xml version="1.0" encoding="utf-8"?>
<p:tagLst xmlns:p="http://schemas.openxmlformats.org/presentationml/2006/main">
  <p:tag name="KSO_WM_BEAUTIFY_FLAG" val="#wm#"/>
  <p:tag name="KSO_WM_UNIT_TYPE" val="l_h_x"/>
  <p:tag name="KSO_WM_UNIT_INDEX" val="1_1_2"/>
  <p:tag name="KSO_WM_UNIT_ID" val="diagram19882022_2*l_h_x*1_1_2"/>
  <p:tag name="KSO_WM_TEMPLATE_INDEX" val="19882022"/>
  <p:tag name="KSO_WM_TAG_VERSION" val="2.0"/>
  <p:tag name="KSO_WM_DIAGRAM_GROUP_CODE" val="l1-1"/>
  <p:tag name="KSO_WM_DIAGRAM_VIRTUALLY_FRAME" val="{&quot;height&quot;:294.1496062992126,&quot;left&quot;:78.39346456692913,&quot;top&quot;:-33.289133858267725,&quot;width&quot;:784.0089763779528}"/>
</p:tagLst>
</file>

<file path=ppt/tags/tag11.xml><?xml version="1.0" encoding="utf-8"?>
<p:tagLst xmlns:p="http://schemas.openxmlformats.org/presentationml/2006/main">
  <p:tag name="KSO_WM_BEAUTIFY_FLAG" val="#wm#"/>
  <p:tag name="KSO_WM_UNIT_TYPE" val="l_h_f"/>
  <p:tag name="KSO_WM_UNIT_INDEX" val="1_1_1"/>
  <p:tag name="KSO_WM_UNIT_ID" val="diagram19882022_2*l_h_f*1_1_1"/>
  <p:tag name="KSO_WM_TEMPLATE_INDEX" val="19882022"/>
  <p:tag name="KSO_WM_TAG_VERSION" val="2.0"/>
  <p:tag name="KSO_WM_DIAGRAM_GROUP_CODE" val="l1-1"/>
  <p:tag name="KSO_WM_DIAGRAM_VIRTUALLY_FRAME" val="{&quot;height&quot;:294.1496062992126,&quot;left&quot;:78.39346456692913,&quot;top&quot;:-33.289133858267725,&quot;width&quot;:784.0089763779528}"/>
</p:tagLst>
</file>

<file path=ppt/tags/tag12.xml><?xml version="1.0" encoding="utf-8"?>
<p:tagLst xmlns:p="http://schemas.openxmlformats.org/presentationml/2006/main">
  <p:tag name="KSO_WM_DIAGRAM_VIRTUALLY_FRAME" val="{&quot;height&quot;:294.1496062992126,&quot;left&quot;:78.39346456692913,&quot;top&quot;:-33.289133858267725,&quot;width&quot;:784.0089763779528}"/>
</p:tagLst>
</file>

<file path=ppt/tags/tag13.xml><?xml version="1.0" encoding="utf-8"?>
<p:tagLst xmlns:p="http://schemas.openxmlformats.org/presentationml/2006/main">
  <p:tag name="KSO_WM_BEAUTIFY_FLAG" val="#wm#"/>
  <p:tag name="KSO_WM_UNIT_TYPE" val="l_h_a"/>
  <p:tag name="KSO_WM_UNIT_INDEX" val="1_2_1"/>
  <p:tag name="KSO_WM_UNIT_ID" val="diagram19882022_2*l_h_a*1_2_1"/>
  <p:tag name="KSO_WM_TEMPLATE_INDEX" val="19882022"/>
  <p:tag name="KSO_WM_TAG_VERSION" val="2.0"/>
  <p:tag name="KSO_WM_DIAGRAM_GROUP_CODE" val="l1-1"/>
  <p:tag name="KSO_WM_DIAGRAM_VIRTUALLY_FRAME" val="{&quot;height&quot;:294.1496062992126,&quot;left&quot;:78.39346456692913,&quot;top&quot;:-33.289133858267725,&quot;width&quot;:784.0089763779528}"/>
</p:tagLst>
</file>

<file path=ppt/tags/tag14.xml><?xml version="1.0" encoding="utf-8"?>
<p:tagLst xmlns:p="http://schemas.openxmlformats.org/presentationml/2006/main">
  <p:tag name="KSO_WM_BEAUTIFY_FLAG" val="#wm#"/>
  <p:tag name="KSO_WM_UNIT_TYPE" val="l_h_x"/>
  <p:tag name="KSO_WM_UNIT_INDEX" val="1_2_1"/>
  <p:tag name="KSO_WM_UNIT_ID" val="diagram19882022_2*l_h_x*1_2_1"/>
  <p:tag name="KSO_WM_TEMPLATE_INDEX" val="19882022"/>
  <p:tag name="KSO_WM_TAG_VERSION" val="2.0"/>
  <p:tag name="KSO_WM_DIAGRAM_GROUP_CODE" val="l1-1"/>
  <p:tag name="KSO_WM_DIAGRAM_VIRTUALLY_FRAME" val="{&quot;height&quot;:294.1496062992126,&quot;left&quot;:78.39346456692913,&quot;top&quot;:-33.289133858267725,&quot;width&quot;:784.0089763779528}"/>
</p:tagLst>
</file>

<file path=ppt/tags/tag15.xml><?xml version="1.0" encoding="utf-8"?>
<p:tagLst xmlns:p="http://schemas.openxmlformats.org/presentationml/2006/main">
  <p:tag name="KSO_WM_BEAUTIFY_FLAG" val="#wm#"/>
  <p:tag name="KSO_WM_UNIT_TYPE" val="l_h_f"/>
  <p:tag name="KSO_WM_UNIT_INDEX" val="1_2_1"/>
  <p:tag name="KSO_WM_UNIT_ID" val="diagram19882022_2*l_h_f*1_2_1"/>
  <p:tag name="KSO_WM_TEMPLATE_INDEX" val="19882022"/>
  <p:tag name="KSO_WM_TAG_VERSION" val="2.0"/>
  <p:tag name="KSO_WM_DIAGRAM_GROUP_CODE" val="l1-1"/>
  <p:tag name="KSO_WM_DIAGRAM_VIRTUALLY_FRAME" val="{&quot;height&quot;:294.1496062992126,&quot;left&quot;:78.39346456692913,&quot;top&quot;:-33.289133858267725,&quot;width&quot;:784.0089763779528}"/>
</p:tagLst>
</file>

<file path=ppt/tags/tag16.xml><?xml version="1.0" encoding="utf-8"?>
<p:tagLst xmlns:p="http://schemas.openxmlformats.org/presentationml/2006/main">
  <p:tag name="KSO_WM_BEAUTIFY_FLAG" val="#wm#"/>
  <p:tag name="KSO_WM_UNIT_TYPE" val="l_h_x"/>
  <p:tag name="KSO_WM_UNIT_INDEX" val="1_2_2"/>
  <p:tag name="KSO_WM_UNIT_ID" val="diagram19882022_2*l_h_x*1_2_2"/>
  <p:tag name="KSO_WM_TEMPLATE_INDEX" val="19882022"/>
  <p:tag name="KSO_WM_TAG_VERSION" val="2.0"/>
  <p:tag name="KSO_WM_DIAGRAM_GROUP_CODE" val="l1-1"/>
  <p:tag name="KSO_WM_DIAGRAM_VIRTUALLY_FRAME" val="{&quot;height&quot;:294.1496062992126,&quot;left&quot;:78.39346456692913,&quot;top&quot;:-33.289133858267725,&quot;width&quot;:784.0089763779528}"/>
</p:tagLst>
</file>

<file path=ppt/tags/tag17.xml><?xml version="1.0" encoding="utf-8"?>
<p:tagLst xmlns:p="http://schemas.openxmlformats.org/presentationml/2006/main">
  <p:tag name="KSO_WM_DIAGRAM_VIRTUALLY_FRAME" val="{&quot;height&quot;:307.53876472333184,&quot;left&quot;:144.6999588839147,&quot;top&quot;:140.71036555171906,&quot;width&quot;:237.15004111608533}"/>
</p:tagLst>
</file>

<file path=ppt/tags/tag18.xml><?xml version="1.0" encoding="utf-8"?>
<p:tagLst xmlns:p="http://schemas.openxmlformats.org/presentationml/2006/main">
  <p:tag name="KSO_WM_DIAGRAM_VIRTUALLY_FRAME" val="{&quot;height&quot;:307.53876472333184,&quot;left&quot;:144.6999588839147,&quot;top&quot;:140.71036555171906,&quot;width&quot;:237.15004111608533}"/>
</p:tagLst>
</file>

<file path=ppt/tags/tag19.xml><?xml version="1.0" encoding="utf-8"?>
<p:tagLst xmlns:p="http://schemas.openxmlformats.org/presentationml/2006/main">
  <p:tag name="KSO_WM_DIAGRAM_VIRTUALLY_FRAME" val="{&quot;height&quot;:307.53876472333184,&quot;left&quot;:144.6999588839147,&quot;top&quot;:140.71036555171906,&quot;width&quot;:237.15004111608533}"/>
</p:tagLst>
</file>

<file path=ppt/tags/tag2.xml><?xml version="1.0" encoding="utf-8"?>
<p:tagLst xmlns:p="http://schemas.openxmlformats.org/presentationml/2006/main">
  <p:tag name="KSO_WM_DIAGRAM_VIRTUALLY_FRAME" val="{&quot;height&quot;:362,&quot;left&quot;:51.5,&quot;top&quot;:89,&quot;width&quot;:855.5}"/>
</p:tagLst>
</file>

<file path=ppt/tags/tag20.xml><?xml version="1.0" encoding="utf-8"?>
<p:tagLst xmlns:p="http://schemas.openxmlformats.org/presentationml/2006/main">
  <p:tag name="KSO_WM_DIAGRAM_VIRTUALLY_FRAME" val="{&quot;height&quot;:307.53876472333184,&quot;left&quot;:144.6999588839147,&quot;top&quot;:140.71036555171906,&quot;width&quot;:237.15004111608533}"/>
</p:tagLst>
</file>

<file path=ppt/tags/tag21.xml><?xml version="1.0" encoding="utf-8"?>
<p:tagLst xmlns:p="http://schemas.openxmlformats.org/presentationml/2006/main">
  <p:tag name="KSO_WM_DIAGRAM_VIRTUALLY_FRAME" val="{&quot;height&quot;:307.53876472333184,&quot;left&quot;:144.6999588839147,&quot;top&quot;:140.71036555171906,&quot;width&quot;:237.15004111608533}"/>
</p:tagLst>
</file>

<file path=ppt/tags/tag22.xml><?xml version="1.0" encoding="utf-8"?>
<p:tagLst xmlns:p="http://schemas.openxmlformats.org/presentationml/2006/main">
  <p:tag name="KSO_WM_DIAGRAM_VIRTUALLY_FRAME" val="{&quot;height&quot;:307.53876472333184,&quot;left&quot;:144.6999588839147,&quot;top&quot;:140.71036555171906,&quot;width&quot;:237.15004111608533}"/>
</p:tagLst>
</file>

<file path=ppt/tags/tag23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24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25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26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27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28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29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3.xml><?xml version="1.0" encoding="utf-8"?>
<p:tagLst xmlns:p="http://schemas.openxmlformats.org/presentationml/2006/main">
  <p:tag name="KSO_WM_DIAGRAM_VIRTUALLY_FRAME" val="{&quot;height&quot;:362,&quot;left&quot;:51.5,&quot;top&quot;:89,&quot;width&quot;:855.5}"/>
</p:tagLst>
</file>

<file path=ppt/tags/tag30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31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32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33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34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35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36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37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38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39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4.xml><?xml version="1.0" encoding="utf-8"?>
<p:tagLst xmlns:p="http://schemas.openxmlformats.org/presentationml/2006/main">
  <p:tag name="KSO_WM_DIAGRAM_VIRTUALLY_FRAME" val="{&quot;height&quot;:362,&quot;left&quot;:51.5,&quot;top&quot;:89,&quot;width&quot;:855.5}"/>
</p:tagLst>
</file>

<file path=ppt/tags/tag40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41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42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43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44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45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46.xml><?xml version="1.0" encoding="utf-8"?>
<p:tagLst xmlns:p="http://schemas.openxmlformats.org/presentationml/2006/main">
  <p:tag name="KSO_WM_DIAGRAM_VIRTUALLY_FRAME" val="{&quot;height&quot;:394,&quot;left&quot;:107.05858267716535,&quot;top&quot;:89,&quot;width&quot;:744.8828346456692}"/>
</p:tagLst>
</file>

<file path=ppt/tags/tag47.xml><?xml version="1.0" encoding="utf-8"?>
<p:tagLst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</p:tagLst>
</file>

<file path=ppt/tags/tag5.xml><?xml version="1.0" encoding="utf-8"?>
<p:tagLst xmlns:p="http://schemas.openxmlformats.org/presentationml/2006/main">
  <p:tag name="KSO_WM_BEAUTIFY_FLAG" val="#wm#"/>
  <p:tag name="KSO_WM_UNIT_TYPE" val="l_h_i"/>
  <p:tag name="KSO_WM_UNIT_INDEX" val="1_1_1"/>
  <p:tag name="KSO_WM_UNIT_ID" val="diagram19882022_2*l_h_i*1_1_1"/>
  <p:tag name="KSO_WM_TEMPLATE_INDEX" val="19882022"/>
  <p:tag name="KSO_WM_TAG_VERSION" val="2.0"/>
  <p:tag name="KSO_WM_DIAGRAM_GROUP_CODE" val="l1-1"/>
  <p:tag name="KSO_WM_DIAGRAM_VIRTUALLY_FRAME" val="{&quot;height&quot;:294.1496062992126,&quot;left&quot;:78.39346456692913,&quot;top&quot;:-33.289133858267725,&quot;width&quot;:784.0089763779528}"/>
</p:tagLst>
</file>

<file path=ppt/tags/tag6.xml><?xml version="1.0" encoding="utf-8"?>
<p:tagLst xmlns:p="http://schemas.openxmlformats.org/presentationml/2006/main">
  <p:tag name="KSO_WM_BEAUTIFY_FLAG" val="#wm#"/>
  <p:tag name="KSO_WM_UNIT_TYPE" val="l_h_i"/>
  <p:tag name="KSO_WM_UNIT_INDEX" val="1_2_1"/>
  <p:tag name="KSO_WM_UNIT_ID" val="diagram19882022_2*l_h_i*1_2_1"/>
  <p:tag name="KSO_WM_TEMPLATE_INDEX" val="19882022"/>
  <p:tag name="KSO_WM_TAG_VERSION" val="2.0"/>
  <p:tag name="KSO_WM_DIAGRAM_GROUP_CODE" val="l1-1"/>
  <p:tag name="KSO_WM_DIAGRAM_VIRTUALLY_FRAME" val="{&quot;height&quot;:294.1496062992126,&quot;left&quot;:78.39346456692913,&quot;top&quot;:-33.289133858267725,&quot;width&quot;:784.0089763779528}"/>
</p:tagLst>
</file>

<file path=ppt/tags/tag7.xml><?xml version="1.0" encoding="utf-8"?>
<p:tagLst xmlns:p="http://schemas.openxmlformats.org/presentationml/2006/main">
  <p:tag name="KSO_WM_DIAGRAM_VIRTUALLY_FRAME" val="{&quot;height&quot;:294.1496062992126,&quot;left&quot;:78.39346456692913,&quot;top&quot;:-33.289133858267725,&quot;width&quot;:784.0089763779528}"/>
</p:tagLst>
</file>

<file path=ppt/tags/tag8.xml><?xml version="1.0" encoding="utf-8"?>
<p:tagLst xmlns:p="http://schemas.openxmlformats.org/presentationml/2006/main">
  <p:tag name="KSO_WM_BEAUTIFY_FLAG" val="#wm#"/>
  <p:tag name="KSO_WM_UNIT_TYPE" val="l_h_a"/>
  <p:tag name="KSO_WM_UNIT_INDEX" val="1_1_1"/>
  <p:tag name="KSO_WM_UNIT_ID" val="diagram19882022_2*l_h_a*1_1_1"/>
  <p:tag name="KSO_WM_TEMPLATE_INDEX" val="19882022"/>
  <p:tag name="KSO_WM_TAG_VERSION" val="2.0"/>
  <p:tag name="KSO_WM_DIAGRAM_GROUP_CODE" val="l1-1"/>
  <p:tag name="KSO_WM_DIAGRAM_VIRTUALLY_FRAME" val="{&quot;height&quot;:294.1496062992126,&quot;left&quot;:78.39346456692913,&quot;top&quot;:-33.289133858267725,&quot;width&quot;:784.0089763779528}"/>
</p:tagLst>
</file>

<file path=ppt/tags/tag9.xml><?xml version="1.0" encoding="utf-8"?>
<p:tagLst xmlns:p="http://schemas.openxmlformats.org/presentationml/2006/main">
  <p:tag name="KSO_WM_BEAUTIFY_FLAG" val="#wm#"/>
  <p:tag name="KSO_WM_UNIT_TYPE" val="l_h_x"/>
  <p:tag name="KSO_WM_UNIT_INDEX" val="1_1_1"/>
  <p:tag name="KSO_WM_UNIT_ID" val="diagram19882022_2*l_h_x*1_1_1"/>
  <p:tag name="KSO_WM_TEMPLATE_INDEX" val="19882022"/>
  <p:tag name="KSO_WM_TAG_VERSION" val="2.0"/>
  <p:tag name="KSO_WM_DIAGRAM_GROUP_CODE" val="l1-1"/>
  <p:tag name="KSO_WM_DIAGRAM_VIRTUALLY_FRAME" val="{&quot;height&quot;:294.1496062992126,&quot;left&quot;:78.39346456692913,&quot;top&quot;:-33.289133858267725,&quot;width&quot;:784.0089763779528}"/>
</p:tagLst>
</file>

<file path=ppt/theme/theme1.xml><?xml version="1.0" encoding="utf-8"?>
<a:theme xmlns:a="http://schemas.openxmlformats.org/drawingml/2006/main" name="Designed by iSlide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9F120C"/>
      </a:accent1>
      <a:accent2>
        <a:srgbClr val="CC3E19"/>
      </a:accent2>
      <a:accent3>
        <a:srgbClr val="E9A817"/>
      </a:accent3>
      <a:accent4>
        <a:srgbClr val="BC7622"/>
      </a:accent4>
      <a:accent5>
        <a:srgbClr val="C7320F"/>
      </a:accent5>
      <a:accent6>
        <a:srgbClr val="C79509"/>
      </a:accent6>
      <a:hlink>
        <a:srgbClr val="F72525"/>
      </a:hlink>
      <a:folHlink>
        <a:srgbClr val="979797"/>
      </a:folHlink>
    </a:clrScheme>
    <a:fontScheme name="iSlide">
      <a:majorFont>
        <a:latin typeface="Lato Black"/>
        <a:ea typeface="江西拙楷"/>
        <a:cs typeface=""/>
      </a:majorFont>
      <a:minorFont>
        <a:latin typeface="Lato"/>
        <a:ea typeface="思源黑体 CN Regular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 Presentation Template</Template>
  <TotalTime>0</TotalTime>
  <Words>784</Words>
  <Application>WPS 演示</Application>
  <PresentationFormat>宽屏</PresentationFormat>
  <Paragraphs>83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</vt:lpstr>
      <vt:lpstr>宋体</vt:lpstr>
      <vt:lpstr>Wingdings</vt:lpstr>
      <vt:lpstr>Lato</vt:lpstr>
      <vt:lpstr>Segoe Print</vt:lpstr>
      <vt:lpstr>江西拙楷</vt:lpstr>
      <vt:lpstr>思源黑体 CN Regular</vt:lpstr>
      <vt:lpstr>黑体</vt:lpstr>
      <vt:lpstr>微软雅黑</vt:lpstr>
      <vt:lpstr>Arial Unicode MS</vt:lpstr>
      <vt:lpstr>Calibri</vt:lpstr>
      <vt:lpstr>Lato Black</vt:lpstr>
      <vt:lpstr>Designed by iSlide</vt:lpstr>
      <vt:lpstr>The Wedding Dress in the Song Dynasty</vt:lpstr>
      <vt:lpstr>PowerPoint 演示文稿</vt:lpstr>
      <vt:lpstr>1.1 Key Garments</vt:lpstr>
      <vt:lpstr>1.2 Skirt and Shawl</vt:lpstr>
      <vt:lpstr>1.3 Headwear</vt:lpstr>
      <vt:lpstr>PowerPoint 演示文稿</vt:lpstr>
      <vt:lpstr>2 Color and Matching</vt:lpstr>
      <vt:lpstr>3. Comparison</vt:lpstr>
      <vt:lpstr>3. Comparison</vt:lpstr>
      <vt:lpstr>Thanks for your listening!</vt:lpstr>
    </vt:vector>
  </TitlesOfParts>
  <Company>iSlide</Company>
  <LinksUpToDate>false</LinksUpToDate>
  <SharedDoc>false</SharedDoc>
  <HyperlinksChanged>false</HyperlinksChanged>
  <AppVersion>14.0000</AppVersion>
  <Manager>婷婷煜立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婷婷煜立</dc:creator>
  <cp:lastModifiedBy>誓唐第趟降</cp:lastModifiedBy>
  <cp:revision>17</cp:revision>
  <cp:lastPrinted>2024-09-12T16:00:00Z</cp:lastPrinted>
  <dcterms:created xsi:type="dcterms:W3CDTF">2024-09-12T16:00:00Z</dcterms:created>
  <dcterms:modified xsi:type="dcterms:W3CDTF">2025-03-13T15:42:03Z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f64efa23-264a-4fa6-87aa-10e63259e22c</vt:lpwstr>
  </property>
  <property fmtid="{D5CDD505-2E9C-101B-9397-08002B2CF9AE}" pid="3" name="ICV">
    <vt:lpwstr>AB55582681064601B3C456E5A4B4C6E1_13</vt:lpwstr>
  </property>
  <property fmtid="{D5CDD505-2E9C-101B-9397-08002B2CF9AE}" pid="4" name="KSOProductBuildVer">
    <vt:lpwstr>2052-12.1.0.18912</vt:lpwstr>
  </property>
</Properties>
</file>