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259" r:id="rId5"/>
    <p:sldId id="260" r:id="rId6"/>
    <p:sldId id="261" r:id="rId7"/>
    <p:sldId id="262" r:id="rId8"/>
    <p:sldId id="258" r:id="rId9"/>
    <p:sldId id="263" r:id="rId10"/>
    <p:sldId id="266" r:id="rId11"/>
    <p:sldId id="267" r:id="rId12"/>
    <p:sldId id="264" r:id="rId13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37" userDrawn="1">
          <p15:clr>
            <a:srgbClr val="A4A3A4"/>
          </p15:clr>
        </p15:guide>
        <p15:guide id="4" orient="horz" pos="74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E7"/>
    <a:srgbClr val="FCEEDB"/>
    <a:srgbClr val="F9E2C4"/>
    <a:srgbClr val="FAE3C5"/>
    <a:srgbClr val="F77340"/>
    <a:srgbClr val="FFEED2"/>
    <a:srgbClr val="FFD2C0"/>
    <a:srgbClr val="FF7D7F"/>
    <a:srgbClr val="FFEAD0"/>
    <a:srgbClr val="FFD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3" autoAdjust="0"/>
    <p:restoredTop sz="96950" autoAdjust="0"/>
  </p:normalViewPr>
  <p:slideViewPr>
    <p:cSldViewPr snapToGrid="0" showGuides="1">
      <p:cViewPr>
        <p:scale>
          <a:sx n="60" d="100"/>
          <a:sy n="60" d="100"/>
        </p:scale>
        <p:origin x="2924" y="1324"/>
      </p:cViewPr>
      <p:guideLst>
        <p:guide pos="416"/>
        <p:guide pos="7256"/>
        <p:guide orient="horz" pos="637"/>
        <p:guide orient="horz" pos="742"/>
        <p:guide orient="horz" pos="3928"/>
        <p:guide orient="horz"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0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639F4-1EC3-45EB-951D-FB2C69F1D6A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5B134-5BF6-44B7-B169-5DDA7AA112F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任意多边形: 形状 36"/>
          <p:cNvSpPr/>
          <p:nvPr/>
        </p:nvSpPr>
        <p:spPr>
          <a:xfrm>
            <a:off x="9861933" y="1324034"/>
            <a:ext cx="1137718" cy="316217"/>
          </a:xfrm>
          <a:custGeom>
            <a:avLst/>
            <a:gdLst>
              <a:gd name="connsiteX0" fmla="*/ 1137162 w 1137718"/>
              <a:gd name="connsiteY0" fmla="*/ 316218 h 316217"/>
              <a:gd name="connsiteX1" fmla="*/ 338 w 1137718"/>
              <a:gd name="connsiteY1" fmla="*/ 316218 h 316217"/>
              <a:gd name="connsiteX2" fmla="*/ 32415 w 1137718"/>
              <a:gd name="connsiteY2" fmla="*/ 232705 h 316217"/>
              <a:gd name="connsiteX3" fmla="*/ 158031 w 1137718"/>
              <a:gd name="connsiteY3" fmla="*/ 242453 h 316217"/>
              <a:gd name="connsiteX4" fmla="*/ 172341 w 1137718"/>
              <a:gd name="connsiteY4" fmla="*/ 208578 h 316217"/>
              <a:gd name="connsiteX5" fmla="*/ 199441 w 1137718"/>
              <a:gd name="connsiteY5" fmla="*/ 225100 h 316217"/>
              <a:gd name="connsiteX6" fmla="*/ 215273 w 1137718"/>
              <a:gd name="connsiteY6" fmla="*/ 173942 h 316217"/>
              <a:gd name="connsiteX7" fmla="*/ 276179 w 1137718"/>
              <a:gd name="connsiteY7" fmla="*/ 188252 h 316217"/>
              <a:gd name="connsiteX8" fmla="*/ 371721 w 1137718"/>
              <a:gd name="connsiteY8" fmla="*/ 1662 h 316217"/>
              <a:gd name="connsiteX9" fmla="*/ 525957 w 1137718"/>
              <a:gd name="connsiteY9" fmla="*/ 129559 h 316217"/>
              <a:gd name="connsiteX10" fmla="*/ 577115 w 1137718"/>
              <a:gd name="connsiteY10" fmla="*/ 91190 h 316217"/>
              <a:gd name="connsiteX11" fmla="*/ 627513 w 1137718"/>
              <a:gd name="connsiteY11" fmla="*/ 135573 h 316217"/>
              <a:gd name="connsiteX12" fmla="*/ 680400 w 1137718"/>
              <a:gd name="connsiteY12" fmla="*/ 71901 h 316217"/>
              <a:gd name="connsiteX13" fmla="*/ 765918 w 1137718"/>
              <a:gd name="connsiteY13" fmla="*/ 80681 h 316217"/>
              <a:gd name="connsiteX14" fmla="*/ 799032 w 1137718"/>
              <a:gd name="connsiteY14" fmla="*/ 180717 h 316217"/>
              <a:gd name="connsiteX15" fmla="*/ 835881 w 1137718"/>
              <a:gd name="connsiteY15" fmla="*/ 166199 h 316217"/>
              <a:gd name="connsiteX16" fmla="*/ 851919 w 1137718"/>
              <a:gd name="connsiteY16" fmla="*/ 208301 h 316217"/>
              <a:gd name="connsiteX17" fmla="*/ 913102 w 1137718"/>
              <a:gd name="connsiteY17" fmla="*/ 203254 h 316217"/>
              <a:gd name="connsiteX18" fmla="*/ 928173 w 1137718"/>
              <a:gd name="connsiteY18" fmla="*/ 260427 h 316217"/>
              <a:gd name="connsiteX19" fmla="*/ 954789 w 1137718"/>
              <a:gd name="connsiteY19" fmla="*/ 263469 h 316217"/>
              <a:gd name="connsiteX20" fmla="*/ 966818 w 1137718"/>
              <a:gd name="connsiteY20" fmla="*/ 289809 h 316217"/>
              <a:gd name="connsiteX21" fmla="*/ 1001454 w 1137718"/>
              <a:gd name="connsiteY21" fmla="*/ 286076 h 316217"/>
              <a:gd name="connsiteX22" fmla="*/ 1068444 w 1137718"/>
              <a:gd name="connsiteY22" fmla="*/ 250749 h 316217"/>
              <a:gd name="connsiteX23" fmla="*/ 1127138 w 1137718"/>
              <a:gd name="connsiteY23" fmla="*/ 274047 h 316217"/>
              <a:gd name="connsiteX24" fmla="*/ 1137301 w 1137718"/>
              <a:gd name="connsiteY24" fmla="*/ 316149 h 3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37718" h="316217">
                <a:moveTo>
                  <a:pt x="1137162" y="316218"/>
                </a:moveTo>
                <a:lnTo>
                  <a:pt x="338" y="316218"/>
                </a:lnTo>
                <a:cubicBezTo>
                  <a:pt x="-8" y="312485"/>
                  <a:pt x="-4432" y="262017"/>
                  <a:pt x="32415" y="232705"/>
                </a:cubicBezTo>
                <a:cubicBezTo>
                  <a:pt x="66152" y="205881"/>
                  <a:pt x="120077" y="208301"/>
                  <a:pt x="158031" y="242453"/>
                </a:cubicBezTo>
                <a:cubicBezTo>
                  <a:pt x="151601" y="227451"/>
                  <a:pt x="160242" y="211550"/>
                  <a:pt x="172341" y="208578"/>
                </a:cubicBezTo>
                <a:cubicBezTo>
                  <a:pt x="182435" y="206089"/>
                  <a:pt x="194878" y="212656"/>
                  <a:pt x="199441" y="225100"/>
                </a:cubicBezTo>
                <a:cubicBezTo>
                  <a:pt x="192735" y="205467"/>
                  <a:pt x="199718" y="184243"/>
                  <a:pt x="215273" y="173942"/>
                </a:cubicBezTo>
                <a:cubicBezTo>
                  <a:pt x="234008" y="161498"/>
                  <a:pt x="262007" y="166890"/>
                  <a:pt x="276179" y="188252"/>
                </a:cubicBezTo>
                <a:cubicBezTo>
                  <a:pt x="245760" y="101421"/>
                  <a:pt x="301066" y="14452"/>
                  <a:pt x="371721" y="1662"/>
                </a:cubicBezTo>
                <a:cubicBezTo>
                  <a:pt x="438296" y="-10367"/>
                  <a:pt x="516140" y="43972"/>
                  <a:pt x="525957" y="129559"/>
                </a:cubicBezTo>
                <a:cubicBezTo>
                  <a:pt x="532525" y="106468"/>
                  <a:pt x="553748" y="90706"/>
                  <a:pt x="577115" y="91190"/>
                </a:cubicBezTo>
                <a:cubicBezTo>
                  <a:pt x="601934" y="91674"/>
                  <a:pt x="623434" y="110339"/>
                  <a:pt x="627513" y="135573"/>
                </a:cubicBezTo>
                <a:cubicBezTo>
                  <a:pt x="628412" y="131494"/>
                  <a:pt x="638575" y="89530"/>
                  <a:pt x="680400" y="71901"/>
                </a:cubicBezTo>
                <a:cubicBezTo>
                  <a:pt x="682405" y="71072"/>
                  <a:pt x="727203" y="53097"/>
                  <a:pt x="765918" y="80681"/>
                </a:cubicBezTo>
                <a:cubicBezTo>
                  <a:pt x="796267" y="102251"/>
                  <a:pt x="809748" y="142486"/>
                  <a:pt x="799032" y="180717"/>
                </a:cubicBezTo>
                <a:cubicBezTo>
                  <a:pt x="806844" y="167098"/>
                  <a:pt x="822884" y="161291"/>
                  <a:pt x="835881" y="166199"/>
                </a:cubicBezTo>
                <a:cubicBezTo>
                  <a:pt x="851228" y="171868"/>
                  <a:pt x="859662" y="191294"/>
                  <a:pt x="851919" y="208301"/>
                </a:cubicBezTo>
                <a:cubicBezTo>
                  <a:pt x="868511" y="191778"/>
                  <a:pt x="894644" y="189773"/>
                  <a:pt x="913102" y="203254"/>
                </a:cubicBezTo>
                <a:cubicBezTo>
                  <a:pt x="930662" y="216113"/>
                  <a:pt x="937091" y="240033"/>
                  <a:pt x="928173" y="260427"/>
                </a:cubicBezTo>
                <a:cubicBezTo>
                  <a:pt x="929279" y="260013"/>
                  <a:pt x="942622" y="255035"/>
                  <a:pt x="954789" y="263469"/>
                </a:cubicBezTo>
                <a:cubicBezTo>
                  <a:pt x="963223" y="269345"/>
                  <a:pt x="967855" y="279439"/>
                  <a:pt x="966818" y="289809"/>
                </a:cubicBezTo>
                <a:cubicBezTo>
                  <a:pt x="975114" y="290224"/>
                  <a:pt x="987420" y="289947"/>
                  <a:pt x="1001454" y="286076"/>
                </a:cubicBezTo>
                <a:cubicBezTo>
                  <a:pt x="1036642" y="276190"/>
                  <a:pt x="1041205" y="254759"/>
                  <a:pt x="1068444" y="250749"/>
                </a:cubicBezTo>
                <a:cubicBezTo>
                  <a:pt x="1088078" y="247845"/>
                  <a:pt x="1113173" y="254897"/>
                  <a:pt x="1127138" y="274047"/>
                </a:cubicBezTo>
                <a:cubicBezTo>
                  <a:pt x="1139305" y="290777"/>
                  <a:pt x="1137992" y="309857"/>
                  <a:pt x="1137301" y="31614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>
            <a:off x="10529437" y="1390145"/>
            <a:ext cx="845029" cy="296937"/>
          </a:xfrm>
          <a:custGeom>
            <a:avLst/>
            <a:gdLst>
              <a:gd name="connsiteX0" fmla="*/ 844900 w 845029"/>
              <a:gd name="connsiteY0" fmla="*/ 296937 h 296937"/>
              <a:gd name="connsiteX1" fmla="*/ 1753 w 845029"/>
              <a:gd name="connsiteY1" fmla="*/ 292029 h 296937"/>
              <a:gd name="connsiteX2" fmla="*/ 68259 w 845029"/>
              <a:gd name="connsiteY2" fmla="*/ 156459 h 296937"/>
              <a:gd name="connsiteX3" fmla="*/ 152740 w 845029"/>
              <a:gd name="connsiteY3" fmla="*/ 163027 h 296937"/>
              <a:gd name="connsiteX4" fmla="*/ 162349 w 845029"/>
              <a:gd name="connsiteY4" fmla="*/ 140282 h 296937"/>
              <a:gd name="connsiteX5" fmla="*/ 180531 w 845029"/>
              <a:gd name="connsiteY5" fmla="*/ 151412 h 296937"/>
              <a:gd name="connsiteX6" fmla="*/ 191178 w 845029"/>
              <a:gd name="connsiteY6" fmla="*/ 116984 h 296937"/>
              <a:gd name="connsiteX7" fmla="*/ 232174 w 845029"/>
              <a:gd name="connsiteY7" fmla="*/ 126593 h 296937"/>
              <a:gd name="connsiteX8" fmla="*/ 296467 w 845029"/>
              <a:gd name="connsiteY8" fmla="*/ 1117 h 296937"/>
              <a:gd name="connsiteX9" fmla="*/ 400167 w 845029"/>
              <a:gd name="connsiteY9" fmla="*/ 87119 h 296937"/>
              <a:gd name="connsiteX10" fmla="*/ 434595 w 845029"/>
              <a:gd name="connsiteY10" fmla="*/ 61332 h 296937"/>
              <a:gd name="connsiteX11" fmla="*/ 468470 w 845029"/>
              <a:gd name="connsiteY11" fmla="*/ 91197 h 296937"/>
              <a:gd name="connsiteX12" fmla="*/ 504074 w 845029"/>
              <a:gd name="connsiteY12" fmla="*/ 48335 h 296937"/>
              <a:gd name="connsiteX13" fmla="*/ 561592 w 845029"/>
              <a:gd name="connsiteY13" fmla="*/ 54211 h 296937"/>
              <a:gd name="connsiteX14" fmla="*/ 583854 w 845029"/>
              <a:gd name="connsiteY14" fmla="*/ 121478 h 296937"/>
              <a:gd name="connsiteX15" fmla="*/ 608672 w 845029"/>
              <a:gd name="connsiteY15" fmla="*/ 111730 h 296937"/>
              <a:gd name="connsiteX16" fmla="*/ 619457 w 845029"/>
              <a:gd name="connsiteY16" fmla="*/ 140075 h 296937"/>
              <a:gd name="connsiteX17" fmla="*/ 660591 w 845029"/>
              <a:gd name="connsiteY17" fmla="*/ 136687 h 296937"/>
              <a:gd name="connsiteX18" fmla="*/ 670684 w 845029"/>
              <a:gd name="connsiteY18" fmla="*/ 175125 h 296937"/>
              <a:gd name="connsiteX19" fmla="*/ 688591 w 845029"/>
              <a:gd name="connsiteY19" fmla="*/ 177130 h 296937"/>
              <a:gd name="connsiteX20" fmla="*/ 696679 w 845029"/>
              <a:gd name="connsiteY20" fmla="*/ 194828 h 296937"/>
              <a:gd name="connsiteX21" fmla="*/ 719976 w 845029"/>
              <a:gd name="connsiteY21" fmla="*/ 192270 h 296937"/>
              <a:gd name="connsiteX22" fmla="*/ 764982 w 845029"/>
              <a:gd name="connsiteY22" fmla="*/ 168488 h 296937"/>
              <a:gd name="connsiteX23" fmla="*/ 804457 w 845029"/>
              <a:gd name="connsiteY23" fmla="*/ 184181 h 296937"/>
              <a:gd name="connsiteX24" fmla="*/ 844831 w 845029"/>
              <a:gd name="connsiteY24" fmla="*/ 296799 h 29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5029" h="296937">
                <a:moveTo>
                  <a:pt x="844900" y="296937"/>
                </a:moveTo>
                <a:cubicBezTo>
                  <a:pt x="563874" y="295278"/>
                  <a:pt x="282779" y="293688"/>
                  <a:pt x="1753" y="292029"/>
                </a:cubicBezTo>
                <a:cubicBezTo>
                  <a:pt x="-7718" y="229947"/>
                  <a:pt x="22148" y="174019"/>
                  <a:pt x="68259" y="156459"/>
                </a:cubicBezTo>
                <a:cubicBezTo>
                  <a:pt x="106628" y="141803"/>
                  <a:pt x="143545" y="158533"/>
                  <a:pt x="152740" y="163027"/>
                </a:cubicBezTo>
                <a:cubicBezTo>
                  <a:pt x="148385" y="152933"/>
                  <a:pt x="154261" y="142218"/>
                  <a:pt x="162349" y="140282"/>
                </a:cubicBezTo>
                <a:cubicBezTo>
                  <a:pt x="169125" y="138623"/>
                  <a:pt x="177489" y="143047"/>
                  <a:pt x="180531" y="151412"/>
                </a:cubicBezTo>
                <a:cubicBezTo>
                  <a:pt x="176038" y="138208"/>
                  <a:pt x="180738" y="123966"/>
                  <a:pt x="191178" y="116984"/>
                </a:cubicBezTo>
                <a:cubicBezTo>
                  <a:pt x="203760" y="108619"/>
                  <a:pt x="222634" y="112214"/>
                  <a:pt x="232174" y="126593"/>
                </a:cubicBezTo>
                <a:cubicBezTo>
                  <a:pt x="211710" y="68245"/>
                  <a:pt x="248904" y="9690"/>
                  <a:pt x="296467" y="1117"/>
                </a:cubicBezTo>
                <a:cubicBezTo>
                  <a:pt x="341265" y="-6972"/>
                  <a:pt x="393599" y="29600"/>
                  <a:pt x="400167" y="87119"/>
                </a:cubicBezTo>
                <a:cubicBezTo>
                  <a:pt x="404591" y="71633"/>
                  <a:pt x="418833" y="60986"/>
                  <a:pt x="434595" y="61332"/>
                </a:cubicBezTo>
                <a:cubicBezTo>
                  <a:pt x="451256" y="61678"/>
                  <a:pt x="465774" y="74260"/>
                  <a:pt x="468470" y="91197"/>
                </a:cubicBezTo>
                <a:cubicBezTo>
                  <a:pt x="469093" y="88432"/>
                  <a:pt x="475868" y="60226"/>
                  <a:pt x="504074" y="48335"/>
                </a:cubicBezTo>
                <a:cubicBezTo>
                  <a:pt x="505456" y="47782"/>
                  <a:pt x="535530" y="35684"/>
                  <a:pt x="561592" y="54211"/>
                </a:cubicBezTo>
                <a:cubicBezTo>
                  <a:pt x="581987" y="68729"/>
                  <a:pt x="591043" y="95760"/>
                  <a:pt x="583854" y="121478"/>
                </a:cubicBezTo>
                <a:cubicBezTo>
                  <a:pt x="589108" y="112352"/>
                  <a:pt x="599892" y="108412"/>
                  <a:pt x="608672" y="111730"/>
                </a:cubicBezTo>
                <a:cubicBezTo>
                  <a:pt x="618973" y="115532"/>
                  <a:pt x="624642" y="128598"/>
                  <a:pt x="619457" y="140075"/>
                </a:cubicBezTo>
                <a:cubicBezTo>
                  <a:pt x="630588" y="128944"/>
                  <a:pt x="648216" y="127631"/>
                  <a:pt x="660591" y="136687"/>
                </a:cubicBezTo>
                <a:cubicBezTo>
                  <a:pt x="672413" y="145329"/>
                  <a:pt x="676768" y="161437"/>
                  <a:pt x="670684" y="175125"/>
                </a:cubicBezTo>
                <a:cubicBezTo>
                  <a:pt x="671445" y="174848"/>
                  <a:pt x="680432" y="171530"/>
                  <a:pt x="688591" y="177130"/>
                </a:cubicBezTo>
                <a:cubicBezTo>
                  <a:pt x="694259" y="181070"/>
                  <a:pt x="697370" y="187845"/>
                  <a:pt x="696679" y="194828"/>
                </a:cubicBezTo>
                <a:cubicBezTo>
                  <a:pt x="702279" y="195104"/>
                  <a:pt x="710574" y="194966"/>
                  <a:pt x="719976" y="192270"/>
                </a:cubicBezTo>
                <a:cubicBezTo>
                  <a:pt x="743620" y="185633"/>
                  <a:pt x="746731" y="171184"/>
                  <a:pt x="764982" y="168488"/>
                </a:cubicBezTo>
                <a:cubicBezTo>
                  <a:pt x="780952" y="166138"/>
                  <a:pt x="794986" y="176784"/>
                  <a:pt x="804457" y="184181"/>
                </a:cubicBezTo>
                <a:cubicBezTo>
                  <a:pt x="847527" y="217849"/>
                  <a:pt x="845384" y="285392"/>
                  <a:pt x="844831" y="29679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1093009" y="2302389"/>
            <a:ext cx="1137718" cy="316217"/>
          </a:xfrm>
          <a:custGeom>
            <a:avLst/>
            <a:gdLst>
              <a:gd name="connsiteX0" fmla="*/ 1137162 w 1137718"/>
              <a:gd name="connsiteY0" fmla="*/ 316218 h 316217"/>
              <a:gd name="connsiteX1" fmla="*/ 338 w 1137718"/>
              <a:gd name="connsiteY1" fmla="*/ 316218 h 316217"/>
              <a:gd name="connsiteX2" fmla="*/ 32415 w 1137718"/>
              <a:gd name="connsiteY2" fmla="*/ 232705 h 316217"/>
              <a:gd name="connsiteX3" fmla="*/ 158031 w 1137718"/>
              <a:gd name="connsiteY3" fmla="*/ 242453 h 316217"/>
              <a:gd name="connsiteX4" fmla="*/ 172341 w 1137718"/>
              <a:gd name="connsiteY4" fmla="*/ 208578 h 316217"/>
              <a:gd name="connsiteX5" fmla="*/ 199441 w 1137718"/>
              <a:gd name="connsiteY5" fmla="*/ 225100 h 316217"/>
              <a:gd name="connsiteX6" fmla="*/ 215273 w 1137718"/>
              <a:gd name="connsiteY6" fmla="*/ 173942 h 316217"/>
              <a:gd name="connsiteX7" fmla="*/ 276179 w 1137718"/>
              <a:gd name="connsiteY7" fmla="*/ 188252 h 316217"/>
              <a:gd name="connsiteX8" fmla="*/ 371721 w 1137718"/>
              <a:gd name="connsiteY8" fmla="*/ 1662 h 316217"/>
              <a:gd name="connsiteX9" fmla="*/ 525957 w 1137718"/>
              <a:gd name="connsiteY9" fmla="*/ 129559 h 316217"/>
              <a:gd name="connsiteX10" fmla="*/ 577115 w 1137718"/>
              <a:gd name="connsiteY10" fmla="*/ 91190 h 316217"/>
              <a:gd name="connsiteX11" fmla="*/ 627513 w 1137718"/>
              <a:gd name="connsiteY11" fmla="*/ 135573 h 316217"/>
              <a:gd name="connsiteX12" fmla="*/ 680400 w 1137718"/>
              <a:gd name="connsiteY12" fmla="*/ 71901 h 316217"/>
              <a:gd name="connsiteX13" fmla="*/ 765918 w 1137718"/>
              <a:gd name="connsiteY13" fmla="*/ 80681 h 316217"/>
              <a:gd name="connsiteX14" fmla="*/ 799032 w 1137718"/>
              <a:gd name="connsiteY14" fmla="*/ 180717 h 316217"/>
              <a:gd name="connsiteX15" fmla="*/ 835881 w 1137718"/>
              <a:gd name="connsiteY15" fmla="*/ 166199 h 316217"/>
              <a:gd name="connsiteX16" fmla="*/ 851919 w 1137718"/>
              <a:gd name="connsiteY16" fmla="*/ 208301 h 316217"/>
              <a:gd name="connsiteX17" fmla="*/ 913102 w 1137718"/>
              <a:gd name="connsiteY17" fmla="*/ 203254 h 316217"/>
              <a:gd name="connsiteX18" fmla="*/ 928173 w 1137718"/>
              <a:gd name="connsiteY18" fmla="*/ 260427 h 316217"/>
              <a:gd name="connsiteX19" fmla="*/ 954789 w 1137718"/>
              <a:gd name="connsiteY19" fmla="*/ 263469 h 316217"/>
              <a:gd name="connsiteX20" fmla="*/ 966818 w 1137718"/>
              <a:gd name="connsiteY20" fmla="*/ 289809 h 316217"/>
              <a:gd name="connsiteX21" fmla="*/ 1001454 w 1137718"/>
              <a:gd name="connsiteY21" fmla="*/ 286076 h 316217"/>
              <a:gd name="connsiteX22" fmla="*/ 1068444 w 1137718"/>
              <a:gd name="connsiteY22" fmla="*/ 250749 h 316217"/>
              <a:gd name="connsiteX23" fmla="*/ 1127138 w 1137718"/>
              <a:gd name="connsiteY23" fmla="*/ 274047 h 316217"/>
              <a:gd name="connsiteX24" fmla="*/ 1137301 w 1137718"/>
              <a:gd name="connsiteY24" fmla="*/ 316149 h 3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37718" h="316217">
                <a:moveTo>
                  <a:pt x="1137162" y="316218"/>
                </a:moveTo>
                <a:lnTo>
                  <a:pt x="338" y="316218"/>
                </a:lnTo>
                <a:cubicBezTo>
                  <a:pt x="-8" y="312485"/>
                  <a:pt x="-4432" y="262017"/>
                  <a:pt x="32415" y="232705"/>
                </a:cubicBezTo>
                <a:cubicBezTo>
                  <a:pt x="66152" y="205881"/>
                  <a:pt x="120077" y="208301"/>
                  <a:pt x="158031" y="242453"/>
                </a:cubicBezTo>
                <a:cubicBezTo>
                  <a:pt x="151601" y="227451"/>
                  <a:pt x="160242" y="211550"/>
                  <a:pt x="172341" y="208578"/>
                </a:cubicBezTo>
                <a:cubicBezTo>
                  <a:pt x="182435" y="206089"/>
                  <a:pt x="194878" y="212656"/>
                  <a:pt x="199441" y="225100"/>
                </a:cubicBezTo>
                <a:cubicBezTo>
                  <a:pt x="192735" y="205467"/>
                  <a:pt x="199718" y="184243"/>
                  <a:pt x="215273" y="173942"/>
                </a:cubicBezTo>
                <a:cubicBezTo>
                  <a:pt x="234008" y="161498"/>
                  <a:pt x="262007" y="166890"/>
                  <a:pt x="276179" y="188252"/>
                </a:cubicBezTo>
                <a:cubicBezTo>
                  <a:pt x="245760" y="101421"/>
                  <a:pt x="301066" y="14452"/>
                  <a:pt x="371721" y="1662"/>
                </a:cubicBezTo>
                <a:cubicBezTo>
                  <a:pt x="438296" y="-10367"/>
                  <a:pt x="516140" y="43972"/>
                  <a:pt x="525957" y="129559"/>
                </a:cubicBezTo>
                <a:cubicBezTo>
                  <a:pt x="532525" y="106468"/>
                  <a:pt x="553748" y="90706"/>
                  <a:pt x="577115" y="91190"/>
                </a:cubicBezTo>
                <a:cubicBezTo>
                  <a:pt x="601934" y="91674"/>
                  <a:pt x="623434" y="110339"/>
                  <a:pt x="627513" y="135573"/>
                </a:cubicBezTo>
                <a:cubicBezTo>
                  <a:pt x="628412" y="131494"/>
                  <a:pt x="638575" y="89530"/>
                  <a:pt x="680400" y="71901"/>
                </a:cubicBezTo>
                <a:cubicBezTo>
                  <a:pt x="682405" y="71072"/>
                  <a:pt x="727203" y="53097"/>
                  <a:pt x="765918" y="80681"/>
                </a:cubicBezTo>
                <a:cubicBezTo>
                  <a:pt x="796267" y="102251"/>
                  <a:pt x="809748" y="142486"/>
                  <a:pt x="799032" y="180717"/>
                </a:cubicBezTo>
                <a:cubicBezTo>
                  <a:pt x="806844" y="167098"/>
                  <a:pt x="822884" y="161291"/>
                  <a:pt x="835881" y="166199"/>
                </a:cubicBezTo>
                <a:cubicBezTo>
                  <a:pt x="851228" y="171868"/>
                  <a:pt x="859662" y="191294"/>
                  <a:pt x="851919" y="208301"/>
                </a:cubicBezTo>
                <a:cubicBezTo>
                  <a:pt x="868511" y="191778"/>
                  <a:pt x="894644" y="189773"/>
                  <a:pt x="913102" y="203254"/>
                </a:cubicBezTo>
                <a:cubicBezTo>
                  <a:pt x="930662" y="216113"/>
                  <a:pt x="937091" y="240033"/>
                  <a:pt x="928173" y="260427"/>
                </a:cubicBezTo>
                <a:cubicBezTo>
                  <a:pt x="929279" y="260013"/>
                  <a:pt x="942622" y="255035"/>
                  <a:pt x="954789" y="263469"/>
                </a:cubicBezTo>
                <a:cubicBezTo>
                  <a:pt x="963223" y="269345"/>
                  <a:pt x="967855" y="279439"/>
                  <a:pt x="966818" y="289809"/>
                </a:cubicBezTo>
                <a:cubicBezTo>
                  <a:pt x="975114" y="290224"/>
                  <a:pt x="987420" y="289947"/>
                  <a:pt x="1001454" y="286076"/>
                </a:cubicBezTo>
                <a:cubicBezTo>
                  <a:pt x="1036642" y="276190"/>
                  <a:pt x="1041205" y="254759"/>
                  <a:pt x="1068444" y="250749"/>
                </a:cubicBezTo>
                <a:cubicBezTo>
                  <a:pt x="1088078" y="247845"/>
                  <a:pt x="1113173" y="254897"/>
                  <a:pt x="1127138" y="274047"/>
                </a:cubicBezTo>
                <a:cubicBezTo>
                  <a:pt x="1139305" y="290777"/>
                  <a:pt x="1137992" y="309857"/>
                  <a:pt x="1137301" y="31614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1760513" y="2368500"/>
            <a:ext cx="845029" cy="296937"/>
          </a:xfrm>
          <a:custGeom>
            <a:avLst/>
            <a:gdLst>
              <a:gd name="connsiteX0" fmla="*/ 844900 w 845029"/>
              <a:gd name="connsiteY0" fmla="*/ 296937 h 296937"/>
              <a:gd name="connsiteX1" fmla="*/ 1753 w 845029"/>
              <a:gd name="connsiteY1" fmla="*/ 292029 h 296937"/>
              <a:gd name="connsiteX2" fmla="*/ 68259 w 845029"/>
              <a:gd name="connsiteY2" fmla="*/ 156459 h 296937"/>
              <a:gd name="connsiteX3" fmla="*/ 152740 w 845029"/>
              <a:gd name="connsiteY3" fmla="*/ 163027 h 296937"/>
              <a:gd name="connsiteX4" fmla="*/ 162349 w 845029"/>
              <a:gd name="connsiteY4" fmla="*/ 140282 h 296937"/>
              <a:gd name="connsiteX5" fmla="*/ 180531 w 845029"/>
              <a:gd name="connsiteY5" fmla="*/ 151412 h 296937"/>
              <a:gd name="connsiteX6" fmla="*/ 191178 w 845029"/>
              <a:gd name="connsiteY6" fmla="*/ 116984 h 296937"/>
              <a:gd name="connsiteX7" fmla="*/ 232174 w 845029"/>
              <a:gd name="connsiteY7" fmla="*/ 126593 h 296937"/>
              <a:gd name="connsiteX8" fmla="*/ 296467 w 845029"/>
              <a:gd name="connsiteY8" fmla="*/ 1117 h 296937"/>
              <a:gd name="connsiteX9" fmla="*/ 400167 w 845029"/>
              <a:gd name="connsiteY9" fmla="*/ 87119 h 296937"/>
              <a:gd name="connsiteX10" fmla="*/ 434595 w 845029"/>
              <a:gd name="connsiteY10" fmla="*/ 61332 h 296937"/>
              <a:gd name="connsiteX11" fmla="*/ 468470 w 845029"/>
              <a:gd name="connsiteY11" fmla="*/ 91197 h 296937"/>
              <a:gd name="connsiteX12" fmla="*/ 504074 w 845029"/>
              <a:gd name="connsiteY12" fmla="*/ 48335 h 296937"/>
              <a:gd name="connsiteX13" fmla="*/ 561592 w 845029"/>
              <a:gd name="connsiteY13" fmla="*/ 54211 h 296937"/>
              <a:gd name="connsiteX14" fmla="*/ 583854 w 845029"/>
              <a:gd name="connsiteY14" fmla="*/ 121478 h 296937"/>
              <a:gd name="connsiteX15" fmla="*/ 608672 w 845029"/>
              <a:gd name="connsiteY15" fmla="*/ 111730 h 296937"/>
              <a:gd name="connsiteX16" fmla="*/ 619457 w 845029"/>
              <a:gd name="connsiteY16" fmla="*/ 140075 h 296937"/>
              <a:gd name="connsiteX17" fmla="*/ 660591 w 845029"/>
              <a:gd name="connsiteY17" fmla="*/ 136687 h 296937"/>
              <a:gd name="connsiteX18" fmla="*/ 670684 w 845029"/>
              <a:gd name="connsiteY18" fmla="*/ 175125 h 296937"/>
              <a:gd name="connsiteX19" fmla="*/ 688591 w 845029"/>
              <a:gd name="connsiteY19" fmla="*/ 177130 h 296937"/>
              <a:gd name="connsiteX20" fmla="*/ 696679 w 845029"/>
              <a:gd name="connsiteY20" fmla="*/ 194828 h 296937"/>
              <a:gd name="connsiteX21" fmla="*/ 719976 w 845029"/>
              <a:gd name="connsiteY21" fmla="*/ 192270 h 296937"/>
              <a:gd name="connsiteX22" fmla="*/ 764982 w 845029"/>
              <a:gd name="connsiteY22" fmla="*/ 168488 h 296937"/>
              <a:gd name="connsiteX23" fmla="*/ 804457 w 845029"/>
              <a:gd name="connsiteY23" fmla="*/ 184181 h 296937"/>
              <a:gd name="connsiteX24" fmla="*/ 844831 w 845029"/>
              <a:gd name="connsiteY24" fmla="*/ 296799 h 29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5029" h="296937">
                <a:moveTo>
                  <a:pt x="844900" y="296937"/>
                </a:moveTo>
                <a:cubicBezTo>
                  <a:pt x="563874" y="295278"/>
                  <a:pt x="282779" y="293688"/>
                  <a:pt x="1753" y="292029"/>
                </a:cubicBezTo>
                <a:cubicBezTo>
                  <a:pt x="-7718" y="229947"/>
                  <a:pt x="22148" y="174019"/>
                  <a:pt x="68259" y="156459"/>
                </a:cubicBezTo>
                <a:cubicBezTo>
                  <a:pt x="106628" y="141803"/>
                  <a:pt x="143545" y="158533"/>
                  <a:pt x="152740" y="163027"/>
                </a:cubicBezTo>
                <a:cubicBezTo>
                  <a:pt x="148385" y="152933"/>
                  <a:pt x="154261" y="142218"/>
                  <a:pt x="162349" y="140282"/>
                </a:cubicBezTo>
                <a:cubicBezTo>
                  <a:pt x="169125" y="138623"/>
                  <a:pt x="177489" y="143047"/>
                  <a:pt x="180531" y="151412"/>
                </a:cubicBezTo>
                <a:cubicBezTo>
                  <a:pt x="176038" y="138208"/>
                  <a:pt x="180738" y="123966"/>
                  <a:pt x="191178" y="116984"/>
                </a:cubicBezTo>
                <a:cubicBezTo>
                  <a:pt x="203760" y="108619"/>
                  <a:pt x="222634" y="112214"/>
                  <a:pt x="232174" y="126593"/>
                </a:cubicBezTo>
                <a:cubicBezTo>
                  <a:pt x="211710" y="68245"/>
                  <a:pt x="248904" y="9690"/>
                  <a:pt x="296467" y="1117"/>
                </a:cubicBezTo>
                <a:cubicBezTo>
                  <a:pt x="341265" y="-6972"/>
                  <a:pt x="393599" y="29600"/>
                  <a:pt x="400167" y="87119"/>
                </a:cubicBezTo>
                <a:cubicBezTo>
                  <a:pt x="404591" y="71633"/>
                  <a:pt x="418833" y="60986"/>
                  <a:pt x="434595" y="61332"/>
                </a:cubicBezTo>
                <a:cubicBezTo>
                  <a:pt x="451256" y="61678"/>
                  <a:pt x="465774" y="74260"/>
                  <a:pt x="468470" y="91197"/>
                </a:cubicBezTo>
                <a:cubicBezTo>
                  <a:pt x="469093" y="88432"/>
                  <a:pt x="475868" y="60226"/>
                  <a:pt x="504074" y="48335"/>
                </a:cubicBezTo>
                <a:cubicBezTo>
                  <a:pt x="505456" y="47782"/>
                  <a:pt x="535530" y="35684"/>
                  <a:pt x="561592" y="54211"/>
                </a:cubicBezTo>
                <a:cubicBezTo>
                  <a:pt x="581987" y="68729"/>
                  <a:pt x="591043" y="95760"/>
                  <a:pt x="583854" y="121478"/>
                </a:cubicBezTo>
                <a:cubicBezTo>
                  <a:pt x="589108" y="112352"/>
                  <a:pt x="599892" y="108412"/>
                  <a:pt x="608672" y="111730"/>
                </a:cubicBezTo>
                <a:cubicBezTo>
                  <a:pt x="618973" y="115532"/>
                  <a:pt x="624642" y="128598"/>
                  <a:pt x="619457" y="140075"/>
                </a:cubicBezTo>
                <a:cubicBezTo>
                  <a:pt x="630588" y="128944"/>
                  <a:pt x="648216" y="127631"/>
                  <a:pt x="660591" y="136687"/>
                </a:cubicBezTo>
                <a:cubicBezTo>
                  <a:pt x="672413" y="145329"/>
                  <a:pt x="676768" y="161437"/>
                  <a:pt x="670684" y="175125"/>
                </a:cubicBezTo>
                <a:cubicBezTo>
                  <a:pt x="671445" y="174848"/>
                  <a:pt x="680432" y="171530"/>
                  <a:pt x="688591" y="177130"/>
                </a:cubicBezTo>
                <a:cubicBezTo>
                  <a:pt x="694259" y="181070"/>
                  <a:pt x="697370" y="187845"/>
                  <a:pt x="696679" y="194828"/>
                </a:cubicBezTo>
                <a:cubicBezTo>
                  <a:pt x="702279" y="195104"/>
                  <a:pt x="710574" y="194966"/>
                  <a:pt x="719976" y="192270"/>
                </a:cubicBezTo>
                <a:cubicBezTo>
                  <a:pt x="743620" y="185633"/>
                  <a:pt x="746731" y="171184"/>
                  <a:pt x="764982" y="168488"/>
                </a:cubicBezTo>
                <a:cubicBezTo>
                  <a:pt x="780952" y="166138"/>
                  <a:pt x="794986" y="176784"/>
                  <a:pt x="804457" y="184181"/>
                </a:cubicBezTo>
                <a:cubicBezTo>
                  <a:pt x="847527" y="217849"/>
                  <a:pt x="845384" y="285392"/>
                  <a:pt x="844831" y="29679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任意多边形: 形状 8"/>
          <p:cNvSpPr/>
          <p:nvPr/>
        </p:nvSpPr>
        <p:spPr>
          <a:xfrm>
            <a:off x="1369267" y="2514950"/>
            <a:ext cx="845029" cy="296937"/>
          </a:xfrm>
          <a:custGeom>
            <a:avLst/>
            <a:gdLst>
              <a:gd name="connsiteX0" fmla="*/ 844900 w 845029"/>
              <a:gd name="connsiteY0" fmla="*/ 296937 h 296937"/>
              <a:gd name="connsiteX1" fmla="*/ 1753 w 845029"/>
              <a:gd name="connsiteY1" fmla="*/ 292029 h 296937"/>
              <a:gd name="connsiteX2" fmla="*/ 68259 w 845029"/>
              <a:gd name="connsiteY2" fmla="*/ 156459 h 296937"/>
              <a:gd name="connsiteX3" fmla="*/ 152740 w 845029"/>
              <a:gd name="connsiteY3" fmla="*/ 163027 h 296937"/>
              <a:gd name="connsiteX4" fmla="*/ 162349 w 845029"/>
              <a:gd name="connsiteY4" fmla="*/ 140282 h 296937"/>
              <a:gd name="connsiteX5" fmla="*/ 180531 w 845029"/>
              <a:gd name="connsiteY5" fmla="*/ 151412 h 296937"/>
              <a:gd name="connsiteX6" fmla="*/ 191178 w 845029"/>
              <a:gd name="connsiteY6" fmla="*/ 116984 h 296937"/>
              <a:gd name="connsiteX7" fmla="*/ 232174 w 845029"/>
              <a:gd name="connsiteY7" fmla="*/ 126593 h 296937"/>
              <a:gd name="connsiteX8" fmla="*/ 296467 w 845029"/>
              <a:gd name="connsiteY8" fmla="*/ 1117 h 296937"/>
              <a:gd name="connsiteX9" fmla="*/ 400167 w 845029"/>
              <a:gd name="connsiteY9" fmla="*/ 87119 h 296937"/>
              <a:gd name="connsiteX10" fmla="*/ 434595 w 845029"/>
              <a:gd name="connsiteY10" fmla="*/ 61332 h 296937"/>
              <a:gd name="connsiteX11" fmla="*/ 468470 w 845029"/>
              <a:gd name="connsiteY11" fmla="*/ 91197 h 296937"/>
              <a:gd name="connsiteX12" fmla="*/ 504074 w 845029"/>
              <a:gd name="connsiteY12" fmla="*/ 48335 h 296937"/>
              <a:gd name="connsiteX13" fmla="*/ 561592 w 845029"/>
              <a:gd name="connsiteY13" fmla="*/ 54211 h 296937"/>
              <a:gd name="connsiteX14" fmla="*/ 583854 w 845029"/>
              <a:gd name="connsiteY14" fmla="*/ 121478 h 296937"/>
              <a:gd name="connsiteX15" fmla="*/ 608672 w 845029"/>
              <a:gd name="connsiteY15" fmla="*/ 111730 h 296937"/>
              <a:gd name="connsiteX16" fmla="*/ 619457 w 845029"/>
              <a:gd name="connsiteY16" fmla="*/ 140075 h 296937"/>
              <a:gd name="connsiteX17" fmla="*/ 660591 w 845029"/>
              <a:gd name="connsiteY17" fmla="*/ 136687 h 296937"/>
              <a:gd name="connsiteX18" fmla="*/ 670684 w 845029"/>
              <a:gd name="connsiteY18" fmla="*/ 175125 h 296937"/>
              <a:gd name="connsiteX19" fmla="*/ 688591 w 845029"/>
              <a:gd name="connsiteY19" fmla="*/ 177130 h 296937"/>
              <a:gd name="connsiteX20" fmla="*/ 696679 w 845029"/>
              <a:gd name="connsiteY20" fmla="*/ 194828 h 296937"/>
              <a:gd name="connsiteX21" fmla="*/ 719976 w 845029"/>
              <a:gd name="connsiteY21" fmla="*/ 192270 h 296937"/>
              <a:gd name="connsiteX22" fmla="*/ 764982 w 845029"/>
              <a:gd name="connsiteY22" fmla="*/ 168488 h 296937"/>
              <a:gd name="connsiteX23" fmla="*/ 804457 w 845029"/>
              <a:gd name="connsiteY23" fmla="*/ 184181 h 296937"/>
              <a:gd name="connsiteX24" fmla="*/ 844831 w 845029"/>
              <a:gd name="connsiteY24" fmla="*/ 296799 h 29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5029" h="296937">
                <a:moveTo>
                  <a:pt x="844900" y="296937"/>
                </a:moveTo>
                <a:cubicBezTo>
                  <a:pt x="563874" y="295278"/>
                  <a:pt x="282779" y="293688"/>
                  <a:pt x="1753" y="292029"/>
                </a:cubicBezTo>
                <a:cubicBezTo>
                  <a:pt x="-7718" y="229947"/>
                  <a:pt x="22148" y="174019"/>
                  <a:pt x="68259" y="156459"/>
                </a:cubicBezTo>
                <a:cubicBezTo>
                  <a:pt x="106628" y="141803"/>
                  <a:pt x="143545" y="158533"/>
                  <a:pt x="152740" y="163027"/>
                </a:cubicBezTo>
                <a:cubicBezTo>
                  <a:pt x="148385" y="152933"/>
                  <a:pt x="154261" y="142218"/>
                  <a:pt x="162349" y="140282"/>
                </a:cubicBezTo>
                <a:cubicBezTo>
                  <a:pt x="169125" y="138623"/>
                  <a:pt x="177489" y="143047"/>
                  <a:pt x="180531" y="151412"/>
                </a:cubicBezTo>
                <a:cubicBezTo>
                  <a:pt x="176038" y="138208"/>
                  <a:pt x="180738" y="123966"/>
                  <a:pt x="191178" y="116984"/>
                </a:cubicBezTo>
                <a:cubicBezTo>
                  <a:pt x="203760" y="108619"/>
                  <a:pt x="222634" y="112214"/>
                  <a:pt x="232174" y="126593"/>
                </a:cubicBezTo>
                <a:cubicBezTo>
                  <a:pt x="211710" y="68245"/>
                  <a:pt x="248904" y="9690"/>
                  <a:pt x="296467" y="1117"/>
                </a:cubicBezTo>
                <a:cubicBezTo>
                  <a:pt x="341265" y="-6972"/>
                  <a:pt x="393599" y="29600"/>
                  <a:pt x="400167" y="87119"/>
                </a:cubicBezTo>
                <a:cubicBezTo>
                  <a:pt x="404591" y="71633"/>
                  <a:pt x="418833" y="60986"/>
                  <a:pt x="434595" y="61332"/>
                </a:cubicBezTo>
                <a:cubicBezTo>
                  <a:pt x="451256" y="61678"/>
                  <a:pt x="465774" y="74260"/>
                  <a:pt x="468470" y="91197"/>
                </a:cubicBezTo>
                <a:cubicBezTo>
                  <a:pt x="469093" y="88432"/>
                  <a:pt x="475868" y="60226"/>
                  <a:pt x="504074" y="48335"/>
                </a:cubicBezTo>
                <a:cubicBezTo>
                  <a:pt x="505456" y="47782"/>
                  <a:pt x="535530" y="35684"/>
                  <a:pt x="561592" y="54211"/>
                </a:cubicBezTo>
                <a:cubicBezTo>
                  <a:pt x="581987" y="68729"/>
                  <a:pt x="591043" y="95760"/>
                  <a:pt x="583854" y="121478"/>
                </a:cubicBezTo>
                <a:cubicBezTo>
                  <a:pt x="589108" y="112352"/>
                  <a:pt x="599892" y="108412"/>
                  <a:pt x="608672" y="111730"/>
                </a:cubicBezTo>
                <a:cubicBezTo>
                  <a:pt x="618973" y="115532"/>
                  <a:pt x="624642" y="128598"/>
                  <a:pt x="619457" y="140075"/>
                </a:cubicBezTo>
                <a:cubicBezTo>
                  <a:pt x="630588" y="128944"/>
                  <a:pt x="648216" y="127631"/>
                  <a:pt x="660591" y="136687"/>
                </a:cubicBezTo>
                <a:cubicBezTo>
                  <a:pt x="672413" y="145329"/>
                  <a:pt x="676768" y="161437"/>
                  <a:pt x="670684" y="175125"/>
                </a:cubicBezTo>
                <a:cubicBezTo>
                  <a:pt x="671445" y="174848"/>
                  <a:pt x="680432" y="171530"/>
                  <a:pt x="688591" y="177130"/>
                </a:cubicBezTo>
                <a:cubicBezTo>
                  <a:pt x="694259" y="181070"/>
                  <a:pt x="697370" y="187845"/>
                  <a:pt x="696679" y="194828"/>
                </a:cubicBezTo>
                <a:cubicBezTo>
                  <a:pt x="702279" y="195104"/>
                  <a:pt x="710574" y="194966"/>
                  <a:pt x="719976" y="192270"/>
                </a:cubicBezTo>
                <a:cubicBezTo>
                  <a:pt x="743620" y="185633"/>
                  <a:pt x="746731" y="171184"/>
                  <a:pt x="764982" y="168488"/>
                </a:cubicBezTo>
                <a:cubicBezTo>
                  <a:pt x="780952" y="166138"/>
                  <a:pt x="794986" y="176784"/>
                  <a:pt x="804457" y="184181"/>
                </a:cubicBezTo>
                <a:cubicBezTo>
                  <a:pt x="847527" y="217849"/>
                  <a:pt x="845384" y="285392"/>
                  <a:pt x="844831" y="29679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5"/>
          <p:cNvSpPr/>
          <p:nvPr/>
        </p:nvSpPr>
        <p:spPr>
          <a:xfrm>
            <a:off x="-306205" y="354523"/>
            <a:ext cx="4026437" cy="644166"/>
          </a:xfrm>
          <a:custGeom>
            <a:avLst/>
            <a:gdLst>
              <a:gd name="connsiteX0" fmla="*/ 1562150 w 2779032"/>
              <a:gd name="connsiteY0" fmla="*/ 341505 h 444601"/>
              <a:gd name="connsiteX1" fmla="*/ 1457565 w 2779032"/>
              <a:gd name="connsiteY1" fmla="*/ 377695 h 444601"/>
              <a:gd name="connsiteX2" fmla="*/ 1466275 w 2779032"/>
              <a:gd name="connsiteY2" fmla="*/ 340796 h 444601"/>
              <a:gd name="connsiteX3" fmla="*/ 1364434 w 2779032"/>
              <a:gd name="connsiteY3" fmla="*/ 246824 h 444601"/>
              <a:gd name="connsiteX4" fmla="*/ 1302231 w 2779032"/>
              <a:gd name="connsiteY4" fmla="*/ 265481 h 444601"/>
              <a:gd name="connsiteX5" fmla="*/ 1307375 w 2779032"/>
              <a:gd name="connsiteY5" fmla="*/ 217105 h 444601"/>
              <a:gd name="connsiteX6" fmla="*/ 1122552 w 2779032"/>
              <a:gd name="connsiteY6" fmla="*/ 4 h 444601"/>
              <a:gd name="connsiteX7" fmla="*/ 934540 w 2779032"/>
              <a:gd name="connsiteY7" fmla="*/ 214348 h 444601"/>
              <a:gd name="connsiteX8" fmla="*/ 935020 w 2779032"/>
              <a:gd name="connsiteY8" fmla="*/ 231393 h 444601"/>
              <a:gd name="connsiteX9" fmla="*/ 791619 w 2779032"/>
              <a:gd name="connsiteY9" fmla="*/ 144043 h 444601"/>
              <a:gd name="connsiteX10" fmla="*/ 633816 w 2779032"/>
              <a:gd name="connsiteY10" fmla="*/ 285366 h 444601"/>
              <a:gd name="connsiteX11" fmla="*/ 648012 w 2779032"/>
              <a:gd name="connsiteY11" fmla="*/ 345582 h 444601"/>
              <a:gd name="connsiteX12" fmla="*/ 568768 w 2779032"/>
              <a:gd name="connsiteY12" fmla="*/ 334157 h 444601"/>
              <a:gd name="connsiteX13" fmla="*/ 421767 w 2779032"/>
              <a:gd name="connsiteY13" fmla="*/ 400985 h 444601"/>
              <a:gd name="connsiteX14" fmla="*/ 430580 w 2779032"/>
              <a:gd name="connsiteY14" fmla="*/ 424477 h 444601"/>
              <a:gd name="connsiteX15" fmla="*/ 0 w 2779032"/>
              <a:gd name="connsiteY15" fmla="*/ 439808 h 444601"/>
              <a:gd name="connsiteX16" fmla="*/ 648012 w 2779032"/>
              <a:gd name="connsiteY16" fmla="*/ 444602 h 444601"/>
              <a:gd name="connsiteX17" fmla="*/ 1665980 w 2779032"/>
              <a:gd name="connsiteY17" fmla="*/ 440820 h 444601"/>
              <a:gd name="connsiteX18" fmla="*/ 1666803 w 2779032"/>
              <a:gd name="connsiteY18" fmla="*/ 439849 h 444601"/>
              <a:gd name="connsiteX19" fmla="*/ 2779033 w 2779032"/>
              <a:gd name="connsiteY19" fmla="*/ 432189 h 444601"/>
              <a:gd name="connsiteX20" fmla="*/ 1678564 w 2779032"/>
              <a:gd name="connsiteY20" fmla="*/ 405614 h 444601"/>
              <a:gd name="connsiteX21" fmla="*/ 1562150 w 2779032"/>
              <a:gd name="connsiteY21" fmla="*/ 341505 h 44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79032" h="444601">
                <a:moveTo>
                  <a:pt x="1562150" y="341505"/>
                </a:moveTo>
                <a:cubicBezTo>
                  <a:pt x="1516681" y="341169"/>
                  <a:pt x="1477179" y="355900"/>
                  <a:pt x="1457565" y="377695"/>
                </a:cubicBezTo>
                <a:cubicBezTo>
                  <a:pt x="1463052" y="366397"/>
                  <a:pt x="1466172" y="353932"/>
                  <a:pt x="1466275" y="340796"/>
                </a:cubicBezTo>
                <a:cubicBezTo>
                  <a:pt x="1466652" y="289316"/>
                  <a:pt x="1421046" y="247242"/>
                  <a:pt x="1364434" y="246824"/>
                </a:cubicBezTo>
                <a:cubicBezTo>
                  <a:pt x="1341082" y="246652"/>
                  <a:pt x="1319582" y="253665"/>
                  <a:pt x="1302231" y="265481"/>
                </a:cubicBezTo>
                <a:cubicBezTo>
                  <a:pt x="1305455" y="249934"/>
                  <a:pt x="1307238" y="233759"/>
                  <a:pt x="1307375" y="217105"/>
                </a:cubicBezTo>
                <a:cubicBezTo>
                  <a:pt x="1308267" y="97964"/>
                  <a:pt x="1225490" y="766"/>
                  <a:pt x="1122552" y="4"/>
                </a:cubicBezTo>
                <a:cubicBezTo>
                  <a:pt x="1019579" y="-757"/>
                  <a:pt x="935397" y="95207"/>
                  <a:pt x="934540" y="214348"/>
                </a:cubicBezTo>
                <a:cubicBezTo>
                  <a:pt x="934471" y="220091"/>
                  <a:pt x="934677" y="225763"/>
                  <a:pt x="935020" y="231393"/>
                </a:cubicBezTo>
                <a:cubicBezTo>
                  <a:pt x="911428" y="180473"/>
                  <a:pt x="856222" y="144520"/>
                  <a:pt x="791619" y="144043"/>
                </a:cubicBezTo>
                <a:cubicBezTo>
                  <a:pt x="705071" y="143402"/>
                  <a:pt x="634399" y="206677"/>
                  <a:pt x="633816" y="285366"/>
                </a:cubicBezTo>
                <a:cubicBezTo>
                  <a:pt x="633679" y="306849"/>
                  <a:pt x="638789" y="327248"/>
                  <a:pt x="648012" y="345582"/>
                </a:cubicBezTo>
                <a:cubicBezTo>
                  <a:pt x="625210" y="338563"/>
                  <a:pt x="598018" y="334373"/>
                  <a:pt x="568768" y="334157"/>
                </a:cubicBezTo>
                <a:cubicBezTo>
                  <a:pt x="487844" y="333560"/>
                  <a:pt x="422042" y="363479"/>
                  <a:pt x="421767" y="400985"/>
                </a:cubicBezTo>
                <a:cubicBezTo>
                  <a:pt x="421698" y="409221"/>
                  <a:pt x="424853" y="417132"/>
                  <a:pt x="430580" y="424477"/>
                </a:cubicBezTo>
                <a:lnTo>
                  <a:pt x="0" y="439808"/>
                </a:lnTo>
                <a:lnTo>
                  <a:pt x="648012" y="444602"/>
                </a:lnTo>
                <a:lnTo>
                  <a:pt x="1665980" y="440820"/>
                </a:lnTo>
                <a:cubicBezTo>
                  <a:pt x="1666289" y="440501"/>
                  <a:pt x="1666528" y="440168"/>
                  <a:pt x="1666803" y="439849"/>
                </a:cubicBezTo>
                <a:lnTo>
                  <a:pt x="2779033" y="432189"/>
                </a:lnTo>
                <a:cubicBezTo>
                  <a:pt x="2779033" y="432189"/>
                  <a:pt x="2097108" y="413401"/>
                  <a:pt x="1678564" y="405614"/>
                </a:cubicBezTo>
                <a:cubicBezTo>
                  <a:pt x="1674655" y="370258"/>
                  <a:pt x="1624146" y="341965"/>
                  <a:pt x="1562150" y="341505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2154804" y="515060"/>
            <a:ext cx="7882393" cy="1989840"/>
          </a:xfrm>
          <a:ln w="12700">
            <a:noFill/>
          </a:ln>
          <a:effectLst/>
        </p:spPr>
        <p:txBody>
          <a:bodyPr wrap="square" lIns="91440" tIns="0" rIns="91440" bIns="0" anchor="b">
            <a:normAutofit/>
          </a:bodyPr>
          <a:lstStyle>
            <a:lvl1pPr algn="ctr">
              <a:lnSpc>
                <a:spcPct val="80000"/>
              </a:lnSpc>
              <a:defRPr sz="5400">
                <a:ln w="6350"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6200000" scaled="1"/>
                  <a:tileRect/>
                </a:gradFill>
                <a:effectLst>
                  <a:outerShdw dist="38100" dir="2700000" algn="tl" rotWithShape="0">
                    <a:schemeClr val="bg1"/>
                  </a:outerShdw>
                </a:effectLst>
              </a:defRPr>
            </a:lvl1pPr>
          </a:lstStyle>
          <a:p>
            <a:pPr lvl="0"/>
            <a:br>
              <a:rPr lang="en-US" dirty="0"/>
            </a:br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595422" y="2599316"/>
            <a:ext cx="7001156" cy="412292"/>
          </a:xfrm>
        </p:spPr>
        <p:txBody>
          <a:bodyPr wrap="none" lIns="91440" tIns="0" rIns="91440" bIns="0" anchor="ctr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0429" y="3154117"/>
            <a:ext cx="1529586" cy="274883"/>
          </a:xfrm>
          <a:solidFill>
            <a:schemeClr val="accent2"/>
          </a:solidFill>
        </p:spPr>
        <p:txBody>
          <a:bodyPr wrap="none" lIns="91440" tIns="0" rIns="91440" bIns="0" anchor="ctr">
            <a:spAutoFit/>
          </a:bodyPr>
          <a:lstStyle>
            <a:lvl1pPr marL="0" indent="0" algn="ctr">
              <a:buNone/>
              <a:defRPr sz="16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 hasCustomPrompt="1"/>
          </p:nvPr>
        </p:nvSpPr>
        <p:spPr>
          <a:xfrm>
            <a:off x="6365950" y="3154117"/>
            <a:ext cx="1335622" cy="274883"/>
          </a:xfrm>
          <a:solidFill>
            <a:schemeClr val="accent2"/>
          </a:solidFill>
        </p:spPr>
        <p:txBody>
          <a:bodyPr wrap="none" lIns="91440" tIns="0" rIns="91440" bIns="0" anchor="ctr">
            <a:spAutoFit/>
          </a:bodyPr>
          <a:lstStyle>
            <a:lvl1pPr marL="0" indent="0" algn="ctr">
              <a:buNone/>
              <a:defRPr sz="1600" b="1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20XX.XX.XX</a:t>
            </a:r>
            <a:endParaRPr lang="en-US"/>
          </a:p>
        </p:txBody>
      </p:sp>
      <p:sp>
        <p:nvSpPr>
          <p:cNvPr id="41" name="矩形 40"/>
          <p:cNvSpPr/>
          <p:nvPr/>
        </p:nvSpPr>
        <p:spPr>
          <a:xfrm>
            <a:off x="6491731" y="3785117"/>
            <a:ext cx="3104707" cy="2802537"/>
          </a:xfrm>
          <a:prstGeom prst="rect">
            <a:avLst/>
          </a:prstGeom>
          <a:blipFill>
            <a:blip r:embed="rId3"/>
            <a:srcRect/>
            <a:stretch>
              <a:fillRect l="1863" r="-519"/>
            </a:stretch>
          </a:blipFill>
          <a:ln w="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chemeClr val="accent1"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matchingName="Agenda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/>
          <p:cNvSpPr/>
          <p:nvPr/>
        </p:nvSpPr>
        <p:spPr>
          <a:xfrm>
            <a:off x="-306205" y="354523"/>
            <a:ext cx="4026437" cy="644166"/>
          </a:xfrm>
          <a:custGeom>
            <a:avLst/>
            <a:gdLst>
              <a:gd name="connsiteX0" fmla="*/ 1562150 w 2779032"/>
              <a:gd name="connsiteY0" fmla="*/ 341505 h 444601"/>
              <a:gd name="connsiteX1" fmla="*/ 1457565 w 2779032"/>
              <a:gd name="connsiteY1" fmla="*/ 377695 h 444601"/>
              <a:gd name="connsiteX2" fmla="*/ 1466275 w 2779032"/>
              <a:gd name="connsiteY2" fmla="*/ 340796 h 444601"/>
              <a:gd name="connsiteX3" fmla="*/ 1364434 w 2779032"/>
              <a:gd name="connsiteY3" fmla="*/ 246824 h 444601"/>
              <a:gd name="connsiteX4" fmla="*/ 1302231 w 2779032"/>
              <a:gd name="connsiteY4" fmla="*/ 265481 h 444601"/>
              <a:gd name="connsiteX5" fmla="*/ 1307375 w 2779032"/>
              <a:gd name="connsiteY5" fmla="*/ 217105 h 444601"/>
              <a:gd name="connsiteX6" fmla="*/ 1122552 w 2779032"/>
              <a:gd name="connsiteY6" fmla="*/ 4 h 444601"/>
              <a:gd name="connsiteX7" fmla="*/ 934540 w 2779032"/>
              <a:gd name="connsiteY7" fmla="*/ 214348 h 444601"/>
              <a:gd name="connsiteX8" fmla="*/ 935020 w 2779032"/>
              <a:gd name="connsiteY8" fmla="*/ 231393 h 444601"/>
              <a:gd name="connsiteX9" fmla="*/ 791619 w 2779032"/>
              <a:gd name="connsiteY9" fmla="*/ 144043 h 444601"/>
              <a:gd name="connsiteX10" fmla="*/ 633816 w 2779032"/>
              <a:gd name="connsiteY10" fmla="*/ 285366 h 444601"/>
              <a:gd name="connsiteX11" fmla="*/ 648012 w 2779032"/>
              <a:gd name="connsiteY11" fmla="*/ 345582 h 444601"/>
              <a:gd name="connsiteX12" fmla="*/ 568768 w 2779032"/>
              <a:gd name="connsiteY12" fmla="*/ 334157 h 444601"/>
              <a:gd name="connsiteX13" fmla="*/ 421767 w 2779032"/>
              <a:gd name="connsiteY13" fmla="*/ 400985 h 444601"/>
              <a:gd name="connsiteX14" fmla="*/ 430580 w 2779032"/>
              <a:gd name="connsiteY14" fmla="*/ 424477 h 444601"/>
              <a:gd name="connsiteX15" fmla="*/ 0 w 2779032"/>
              <a:gd name="connsiteY15" fmla="*/ 439808 h 444601"/>
              <a:gd name="connsiteX16" fmla="*/ 648012 w 2779032"/>
              <a:gd name="connsiteY16" fmla="*/ 444602 h 444601"/>
              <a:gd name="connsiteX17" fmla="*/ 1665980 w 2779032"/>
              <a:gd name="connsiteY17" fmla="*/ 440820 h 444601"/>
              <a:gd name="connsiteX18" fmla="*/ 1666803 w 2779032"/>
              <a:gd name="connsiteY18" fmla="*/ 439849 h 444601"/>
              <a:gd name="connsiteX19" fmla="*/ 2779033 w 2779032"/>
              <a:gd name="connsiteY19" fmla="*/ 432189 h 444601"/>
              <a:gd name="connsiteX20" fmla="*/ 1678564 w 2779032"/>
              <a:gd name="connsiteY20" fmla="*/ 405614 h 444601"/>
              <a:gd name="connsiteX21" fmla="*/ 1562150 w 2779032"/>
              <a:gd name="connsiteY21" fmla="*/ 341505 h 44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79032" h="444601">
                <a:moveTo>
                  <a:pt x="1562150" y="341505"/>
                </a:moveTo>
                <a:cubicBezTo>
                  <a:pt x="1516681" y="341169"/>
                  <a:pt x="1477179" y="355900"/>
                  <a:pt x="1457565" y="377695"/>
                </a:cubicBezTo>
                <a:cubicBezTo>
                  <a:pt x="1463052" y="366397"/>
                  <a:pt x="1466172" y="353932"/>
                  <a:pt x="1466275" y="340796"/>
                </a:cubicBezTo>
                <a:cubicBezTo>
                  <a:pt x="1466652" y="289316"/>
                  <a:pt x="1421046" y="247242"/>
                  <a:pt x="1364434" y="246824"/>
                </a:cubicBezTo>
                <a:cubicBezTo>
                  <a:pt x="1341082" y="246652"/>
                  <a:pt x="1319582" y="253665"/>
                  <a:pt x="1302231" y="265481"/>
                </a:cubicBezTo>
                <a:cubicBezTo>
                  <a:pt x="1305455" y="249934"/>
                  <a:pt x="1307238" y="233759"/>
                  <a:pt x="1307375" y="217105"/>
                </a:cubicBezTo>
                <a:cubicBezTo>
                  <a:pt x="1308267" y="97964"/>
                  <a:pt x="1225490" y="766"/>
                  <a:pt x="1122552" y="4"/>
                </a:cubicBezTo>
                <a:cubicBezTo>
                  <a:pt x="1019579" y="-757"/>
                  <a:pt x="935397" y="95207"/>
                  <a:pt x="934540" y="214348"/>
                </a:cubicBezTo>
                <a:cubicBezTo>
                  <a:pt x="934471" y="220091"/>
                  <a:pt x="934677" y="225763"/>
                  <a:pt x="935020" y="231393"/>
                </a:cubicBezTo>
                <a:cubicBezTo>
                  <a:pt x="911428" y="180473"/>
                  <a:pt x="856222" y="144520"/>
                  <a:pt x="791619" y="144043"/>
                </a:cubicBezTo>
                <a:cubicBezTo>
                  <a:pt x="705071" y="143402"/>
                  <a:pt x="634399" y="206677"/>
                  <a:pt x="633816" y="285366"/>
                </a:cubicBezTo>
                <a:cubicBezTo>
                  <a:pt x="633679" y="306849"/>
                  <a:pt x="638789" y="327248"/>
                  <a:pt x="648012" y="345582"/>
                </a:cubicBezTo>
                <a:cubicBezTo>
                  <a:pt x="625210" y="338563"/>
                  <a:pt x="598018" y="334373"/>
                  <a:pt x="568768" y="334157"/>
                </a:cubicBezTo>
                <a:cubicBezTo>
                  <a:pt x="487844" y="333560"/>
                  <a:pt x="422042" y="363479"/>
                  <a:pt x="421767" y="400985"/>
                </a:cubicBezTo>
                <a:cubicBezTo>
                  <a:pt x="421698" y="409221"/>
                  <a:pt x="424853" y="417132"/>
                  <a:pt x="430580" y="424477"/>
                </a:cubicBezTo>
                <a:lnTo>
                  <a:pt x="0" y="439808"/>
                </a:lnTo>
                <a:lnTo>
                  <a:pt x="648012" y="444602"/>
                </a:lnTo>
                <a:lnTo>
                  <a:pt x="1665980" y="440820"/>
                </a:lnTo>
                <a:cubicBezTo>
                  <a:pt x="1666289" y="440501"/>
                  <a:pt x="1666528" y="440168"/>
                  <a:pt x="1666803" y="439849"/>
                </a:cubicBezTo>
                <a:lnTo>
                  <a:pt x="2779033" y="432189"/>
                </a:lnTo>
                <a:cubicBezTo>
                  <a:pt x="2779033" y="432189"/>
                  <a:pt x="2097108" y="413401"/>
                  <a:pt x="1678564" y="405614"/>
                </a:cubicBezTo>
                <a:cubicBezTo>
                  <a:pt x="1674655" y="370258"/>
                  <a:pt x="1624146" y="341965"/>
                  <a:pt x="1562150" y="341505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739471" y="540000"/>
            <a:ext cx="10779429" cy="5184251"/>
            <a:chOff x="739471" y="818984"/>
            <a:chExt cx="10779429" cy="5184251"/>
          </a:xfrm>
        </p:grpSpPr>
        <p:sp>
          <p:nvSpPr>
            <p:cNvPr id="18" name="缺角矩形 17"/>
            <p:cNvSpPr/>
            <p:nvPr/>
          </p:nvSpPr>
          <p:spPr>
            <a:xfrm>
              <a:off x="739471" y="818984"/>
              <a:ext cx="10779429" cy="5184251"/>
            </a:xfrm>
            <a:prstGeom prst="plaque">
              <a:avLst>
                <a:gd name="adj" fmla="val 3937"/>
              </a:avLst>
            </a:prstGeom>
            <a:solidFill>
              <a:schemeClr val="accent3">
                <a:lumMod val="20000"/>
                <a:lumOff val="80000"/>
                <a:alpha val="94000"/>
              </a:schemeClr>
            </a:solidFill>
            <a:ln w="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缺角矩形 18"/>
            <p:cNvSpPr/>
            <p:nvPr/>
          </p:nvSpPr>
          <p:spPr>
            <a:xfrm>
              <a:off x="944126" y="1051469"/>
              <a:ext cx="10370118" cy="4719280"/>
            </a:xfrm>
            <a:prstGeom prst="plaque">
              <a:avLst>
                <a:gd name="adj" fmla="val 3937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>
            <a:off x="10529437" y="1390145"/>
            <a:ext cx="845029" cy="296937"/>
          </a:xfrm>
          <a:custGeom>
            <a:avLst/>
            <a:gdLst>
              <a:gd name="connsiteX0" fmla="*/ 844900 w 845029"/>
              <a:gd name="connsiteY0" fmla="*/ 296937 h 296937"/>
              <a:gd name="connsiteX1" fmla="*/ 1753 w 845029"/>
              <a:gd name="connsiteY1" fmla="*/ 292029 h 296937"/>
              <a:gd name="connsiteX2" fmla="*/ 68259 w 845029"/>
              <a:gd name="connsiteY2" fmla="*/ 156459 h 296937"/>
              <a:gd name="connsiteX3" fmla="*/ 152740 w 845029"/>
              <a:gd name="connsiteY3" fmla="*/ 163027 h 296937"/>
              <a:gd name="connsiteX4" fmla="*/ 162349 w 845029"/>
              <a:gd name="connsiteY4" fmla="*/ 140282 h 296937"/>
              <a:gd name="connsiteX5" fmla="*/ 180531 w 845029"/>
              <a:gd name="connsiteY5" fmla="*/ 151412 h 296937"/>
              <a:gd name="connsiteX6" fmla="*/ 191178 w 845029"/>
              <a:gd name="connsiteY6" fmla="*/ 116984 h 296937"/>
              <a:gd name="connsiteX7" fmla="*/ 232174 w 845029"/>
              <a:gd name="connsiteY7" fmla="*/ 126593 h 296937"/>
              <a:gd name="connsiteX8" fmla="*/ 296467 w 845029"/>
              <a:gd name="connsiteY8" fmla="*/ 1117 h 296937"/>
              <a:gd name="connsiteX9" fmla="*/ 400167 w 845029"/>
              <a:gd name="connsiteY9" fmla="*/ 87119 h 296937"/>
              <a:gd name="connsiteX10" fmla="*/ 434595 w 845029"/>
              <a:gd name="connsiteY10" fmla="*/ 61332 h 296937"/>
              <a:gd name="connsiteX11" fmla="*/ 468470 w 845029"/>
              <a:gd name="connsiteY11" fmla="*/ 91197 h 296937"/>
              <a:gd name="connsiteX12" fmla="*/ 504074 w 845029"/>
              <a:gd name="connsiteY12" fmla="*/ 48335 h 296937"/>
              <a:gd name="connsiteX13" fmla="*/ 561592 w 845029"/>
              <a:gd name="connsiteY13" fmla="*/ 54211 h 296937"/>
              <a:gd name="connsiteX14" fmla="*/ 583854 w 845029"/>
              <a:gd name="connsiteY14" fmla="*/ 121478 h 296937"/>
              <a:gd name="connsiteX15" fmla="*/ 608672 w 845029"/>
              <a:gd name="connsiteY15" fmla="*/ 111730 h 296937"/>
              <a:gd name="connsiteX16" fmla="*/ 619457 w 845029"/>
              <a:gd name="connsiteY16" fmla="*/ 140075 h 296937"/>
              <a:gd name="connsiteX17" fmla="*/ 660591 w 845029"/>
              <a:gd name="connsiteY17" fmla="*/ 136687 h 296937"/>
              <a:gd name="connsiteX18" fmla="*/ 670684 w 845029"/>
              <a:gd name="connsiteY18" fmla="*/ 175125 h 296937"/>
              <a:gd name="connsiteX19" fmla="*/ 688591 w 845029"/>
              <a:gd name="connsiteY19" fmla="*/ 177130 h 296937"/>
              <a:gd name="connsiteX20" fmla="*/ 696679 w 845029"/>
              <a:gd name="connsiteY20" fmla="*/ 194828 h 296937"/>
              <a:gd name="connsiteX21" fmla="*/ 719976 w 845029"/>
              <a:gd name="connsiteY21" fmla="*/ 192270 h 296937"/>
              <a:gd name="connsiteX22" fmla="*/ 764982 w 845029"/>
              <a:gd name="connsiteY22" fmla="*/ 168488 h 296937"/>
              <a:gd name="connsiteX23" fmla="*/ 804457 w 845029"/>
              <a:gd name="connsiteY23" fmla="*/ 184181 h 296937"/>
              <a:gd name="connsiteX24" fmla="*/ 844831 w 845029"/>
              <a:gd name="connsiteY24" fmla="*/ 296799 h 29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5029" h="296937">
                <a:moveTo>
                  <a:pt x="844900" y="296937"/>
                </a:moveTo>
                <a:cubicBezTo>
                  <a:pt x="563874" y="295278"/>
                  <a:pt x="282779" y="293688"/>
                  <a:pt x="1753" y="292029"/>
                </a:cubicBezTo>
                <a:cubicBezTo>
                  <a:pt x="-7718" y="229947"/>
                  <a:pt x="22148" y="174019"/>
                  <a:pt x="68259" y="156459"/>
                </a:cubicBezTo>
                <a:cubicBezTo>
                  <a:pt x="106628" y="141803"/>
                  <a:pt x="143545" y="158533"/>
                  <a:pt x="152740" y="163027"/>
                </a:cubicBezTo>
                <a:cubicBezTo>
                  <a:pt x="148385" y="152933"/>
                  <a:pt x="154261" y="142218"/>
                  <a:pt x="162349" y="140282"/>
                </a:cubicBezTo>
                <a:cubicBezTo>
                  <a:pt x="169125" y="138623"/>
                  <a:pt x="177489" y="143047"/>
                  <a:pt x="180531" y="151412"/>
                </a:cubicBezTo>
                <a:cubicBezTo>
                  <a:pt x="176038" y="138208"/>
                  <a:pt x="180738" y="123966"/>
                  <a:pt x="191178" y="116984"/>
                </a:cubicBezTo>
                <a:cubicBezTo>
                  <a:pt x="203760" y="108619"/>
                  <a:pt x="222634" y="112214"/>
                  <a:pt x="232174" y="126593"/>
                </a:cubicBezTo>
                <a:cubicBezTo>
                  <a:pt x="211710" y="68245"/>
                  <a:pt x="248904" y="9690"/>
                  <a:pt x="296467" y="1117"/>
                </a:cubicBezTo>
                <a:cubicBezTo>
                  <a:pt x="341265" y="-6972"/>
                  <a:pt x="393599" y="29600"/>
                  <a:pt x="400167" y="87119"/>
                </a:cubicBezTo>
                <a:cubicBezTo>
                  <a:pt x="404591" y="71633"/>
                  <a:pt x="418833" y="60986"/>
                  <a:pt x="434595" y="61332"/>
                </a:cubicBezTo>
                <a:cubicBezTo>
                  <a:pt x="451256" y="61678"/>
                  <a:pt x="465774" y="74260"/>
                  <a:pt x="468470" y="91197"/>
                </a:cubicBezTo>
                <a:cubicBezTo>
                  <a:pt x="469093" y="88432"/>
                  <a:pt x="475868" y="60226"/>
                  <a:pt x="504074" y="48335"/>
                </a:cubicBezTo>
                <a:cubicBezTo>
                  <a:pt x="505456" y="47782"/>
                  <a:pt x="535530" y="35684"/>
                  <a:pt x="561592" y="54211"/>
                </a:cubicBezTo>
                <a:cubicBezTo>
                  <a:pt x="581987" y="68729"/>
                  <a:pt x="591043" y="95760"/>
                  <a:pt x="583854" y="121478"/>
                </a:cubicBezTo>
                <a:cubicBezTo>
                  <a:pt x="589108" y="112352"/>
                  <a:pt x="599892" y="108412"/>
                  <a:pt x="608672" y="111730"/>
                </a:cubicBezTo>
                <a:cubicBezTo>
                  <a:pt x="618973" y="115532"/>
                  <a:pt x="624642" y="128598"/>
                  <a:pt x="619457" y="140075"/>
                </a:cubicBezTo>
                <a:cubicBezTo>
                  <a:pt x="630588" y="128944"/>
                  <a:pt x="648216" y="127631"/>
                  <a:pt x="660591" y="136687"/>
                </a:cubicBezTo>
                <a:cubicBezTo>
                  <a:pt x="672413" y="145329"/>
                  <a:pt x="676768" y="161437"/>
                  <a:pt x="670684" y="175125"/>
                </a:cubicBezTo>
                <a:cubicBezTo>
                  <a:pt x="671445" y="174848"/>
                  <a:pt x="680432" y="171530"/>
                  <a:pt x="688591" y="177130"/>
                </a:cubicBezTo>
                <a:cubicBezTo>
                  <a:pt x="694259" y="181070"/>
                  <a:pt x="697370" y="187845"/>
                  <a:pt x="696679" y="194828"/>
                </a:cubicBezTo>
                <a:cubicBezTo>
                  <a:pt x="702279" y="195104"/>
                  <a:pt x="710574" y="194966"/>
                  <a:pt x="719976" y="192270"/>
                </a:cubicBezTo>
                <a:cubicBezTo>
                  <a:pt x="743620" y="185633"/>
                  <a:pt x="746731" y="171184"/>
                  <a:pt x="764982" y="168488"/>
                </a:cubicBezTo>
                <a:cubicBezTo>
                  <a:pt x="780952" y="166138"/>
                  <a:pt x="794986" y="176784"/>
                  <a:pt x="804457" y="184181"/>
                </a:cubicBezTo>
                <a:cubicBezTo>
                  <a:pt x="847527" y="217849"/>
                  <a:pt x="845384" y="285392"/>
                  <a:pt x="844831" y="29679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>
            <a:off x="9861933" y="1324034"/>
            <a:ext cx="1137718" cy="316217"/>
          </a:xfrm>
          <a:custGeom>
            <a:avLst/>
            <a:gdLst>
              <a:gd name="connsiteX0" fmla="*/ 1137162 w 1137718"/>
              <a:gd name="connsiteY0" fmla="*/ 316218 h 316217"/>
              <a:gd name="connsiteX1" fmla="*/ 338 w 1137718"/>
              <a:gd name="connsiteY1" fmla="*/ 316218 h 316217"/>
              <a:gd name="connsiteX2" fmla="*/ 32415 w 1137718"/>
              <a:gd name="connsiteY2" fmla="*/ 232705 h 316217"/>
              <a:gd name="connsiteX3" fmla="*/ 158031 w 1137718"/>
              <a:gd name="connsiteY3" fmla="*/ 242453 h 316217"/>
              <a:gd name="connsiteX4" fmla="*/ 172341 w 1137718"/>
              <a:gd name="connsiteY4" fmla="*/ 208578 h 316217"/>
              <a:gd name="connsiteX5" fmla="*/ 199441 w 1137718"/>
              <a:gd name="connsiteY5" fmla="*/ 225100 h 316217"/>
              <a:gd name="connsiteX6" fmla="*/ 215273 w 1137718"/>
              <a:gd name="connsiteY6" fmla="*/ 173942 h 316217"/>
              <a:gd name="connsiteX7" fmla="*/ 276179 w 1137718"/>
              <a:gd name="connsiteY7" fmla="*/ 188252 h 316217"/>
              <a:gd name="connsiteX8" fmla="*/ 371721 w 1137718"/>
              <a:gd name="connsiteY8" fmla="*/ 1662 h 316217"/>
              <a:gd name="connsiteX9" fmla="*/ 525957 w 1137718"/>
              <a:gd name="connsiteY9" fmla="*/ 129559 h 316217"/>
              <a:gd name="connsiteX10" fmla="*/ 577115 w 1137718"/>
              <a:gd name="connsiteY10" fmla="*/ 91190 h 316217"/>
              <a:gd name="connsiteX11" fmla="*/ 627513 w 1137718"/>
              <a:gd name="connsiteY11" fmla="*/ 135573 h 316217"/>
              <a:gd name="connsiteX12" fmla="*/ 680400 w 1137718"/>
              <a:gd name="connsiteY12" fmla="*/ 71901 h 316217"/>
              <a:gd name="connsiteX13" fmla="*/ 765918 w 1137718"/>
              <a:gd name="connsiteY13" fmla="*/ 80681 h 316217"/>
              <a:gd name="connsiteX14" fmla="*/ 799032 w 1137718"/>
              <a:gd name="connsiteY14" fmla="*/ 180717 h 316217"/>
              <a:gd name="connsiteX15" fmla="*/ 835881 w 1137718"/>
              <a:gd name="connsiteY15" fmla="*/ 166199 h 316217"/>
              <a:gd name="connsiteX16" fmla="*/ 851919 w 1137718"/>
              <a:gd name="connsiteY16" fmla="*/ 208301 h 316217"/>
              <a:gd name="connsiteX17" fmla="*/ 913102 w 1137718"/>
              <a:gd name="connsiteY17" fmla="*/ 203254 h 316217"/>
              <a:gd name="connsiteX18" fmla="*/ 928173 w 1137718"/>
              <a:gd name="connsiteY18" fmla="*/ 260427 h 316217"/>
              <a:gd name="connsiteX19" fmla="*/ 954789 w 1137718"/>
              <a:gd name="connsiteY19" fmla="*/ 263469 h 316217"/>
              <a:gd name="connsiteX20" fmla="*/ 966818 w 1137718"/>
              <a:gd name="connsiteY20" fmla="*/ 289809 h 316217"/>
              <a:gd name="connsiteX21" fmla="*/ 1001454 w 1137718"/>
              <a:gd name="connsiteY21" fmla="*/ 286076 h 316217"/>
              <a:gd name="connsiteX22" fmla="*/ 1068444 w 1137718"/>
              <a:gd name="connsiteY22" fmla="*/ 250749 h 316217"/>
              <a:gd name="connsiteX23" fmla="*/ 1127138 w 1137718"/>
              <a:gd name="connsiteY23" fmla="*/ 274047 h 316217"/>
              <a:gd name="connsiteX24" fmla="*/ 1137301 w 1137718"/>
              <a:gd name="connsiteY24" fmla="*/ 316149 h 3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37718" h="316217">
                <a:moveTo>
                  <a:pt x="1137162" y="316218"/>
                </a:moveTo>
                <a:lnTo>
                  <a:pt x="338" y="316218"/>
                </a:lnTo>
                <a:cubicBezTo>
                  <a:pt x="-8" y="312485"/>
                  <a:pt x="-4432" y="262017"/>
                  <a:pt x="32415" y="232705"/>
                </a:cubicBezTo>
                <a:cubicBezTo>
                  <a:pt x="66152" y="205881"/>
                  <a:pt x="120077" y="208301"/>
                  <a:pt x="158031" y="242453"/>
                </a:cubicBezTo>
                <a:cubicBezTo>
                  <a:pt x="151601" y="227451"/>
                  <a:pt x="160242" y="211550"/>
                  <a:pt x="172341" y="208578"/>
                </a:cubicBezTo>
                <a:cubicBezTo>
                  <a:pt x="182435" y="206089"/>
                  <a:pt x="194878" y="212656"/>
                  <a:pt x="199441" y="225100"/>
                </a:cubicBezTo>
                <a:cubicBezTo>
                  <a:pt x="192735" y="205467"/>
                  <a:pt x="199718" y="184243"/>
                  <a:pt x="215273" y="173942"/>
                </a:cubicBezTo>
                <a:cubicBezTo>
                  <a:pt x="234008" y="161498"/>
                  <a:pt x="262007" y="166890"/>
                  <a:pt x="276179" y="188252"/>
                </a:cubicBezTo>
                <a:cubicBezTo>
                  <a:pt x="245760" y="101421"/>
                  <a:pt x="301066" y="14452"/>
                  <a:pt x="371721" y="1662"/>
                </a:cubicBezTo>
                <a:cubicBezTo>
                  <a:pt x="438296" y="-10367"/>
                  <a:pt x="516140" y="43972"/>
                  <a:pt x="525957" y="129559"/>
                </a:cubicBezTo>
                <a:cubicBezTo>
                  <a:pt x="532525" y="106468"/>
                  <a:pt x="553748" y="90706"/>
                  <a:pt x="577115" y="91190"/>
                </a:cubicBezTo>
                <a:cubicBezTo>
                  <a:pt x="601934" y="91674"/>
                  <a:pt x="623434" y="110339"/>
                  <a:pt x="627513" y="135573"/>
                </a:cubicBezTo>
                <a:cubicBezTo>
                  <a:pt x="628412" y="131494"/>
                  <a:pt x="638575" y="89530"/>
                  <a:pt x="680400" y="71901"/>
                </a:cubicBezTo>
                <a:cubicBezTo>
                  <a:pt x="682405" y="71072"/>
                  <a:pt x="727203" y="53097"/>
                  <a:pt x="765918" y="80681"/>
                </a:cubicBezTo>
                <a:cubicBezTo>
                  <a:pt x="796267" y="102251"/>
                  <a:pt x="809748" y="142486"/>
                  <a:pt x="799032" y="180717"/>
                </a:cubicBezTo>
                <a:cubicBezTo>
                  <a:pt x="806844" y="167098"/>
                  <a:pt x="822884" y="161291"/>
                  <a:pt x="835881" y="166199"/>
                </a:cubicBezTo>
                <a:cubicBezTo>
                  <a:pt x="851228" y="171868"/>
                  <a:pt x="859662" y="191294"/>
                  <a:pt x="851919" y="208301"/>
                </a:cubicBezTo>
                <a:cubicBezTo>
                  <a:pt x="868511" y="191778"/>
                  <a:pt x="894644" y="189773"/>
                  <a:pt x="913102" y="203254"/>
                </a:cubicBezTo>
                <a:cubicBezTo>
                  <a:pt x="930662" y="216113"/>
                  <a:pt x="937091" y="240033"/>
                  <a:pt x="928173" y="260427"/>
                </a:cubicBezTo>
                <a:cubicBezTo>
                  <a:pt x="929279" y="260013"/>
                  <a:pt x="942622" y="255035"/>
                  <a:pt x="954789" y="263469"/>
                </a:cubicBezTo>
                <a:cubicBezTo>
                  <a:pt x="963223" y="269345"/>
                  <a:pt x="967855" y="279439"/>
                  <a:pt x="966818" y="289809"/>
                </a:cubicBezTo>
                <a:cubicBezTo>
                  <a:pt x="975114" y="290224"/>
                  <a:pt x="987420" y="289947"/>
                  <a:pt x="1001454" y="286076"/>
                </a:cubicBezTo>
                <a:cubicBezTo>
                  <a:pt x="1036642" y="276190"/>
                  <a:pt x="1041205" y="254759"/>
                  <a:pt x="1068444" y="250749"/>
                </a:cubicBezTo>
                <a:cubicBezTo>
                  <a:pt x="1088078" y="247845"/>
                  <a:pt x="1113173" y="254897"/>
                  <a:pt x="1127138" y="274047"/>
                </a:cubicBezTo>
                <a:cubicBezTo>
                  <a:pt x="1139305" y="290777"/>
                  <a:pt x="1137992" y="309857"/>
                  <a:pt x="1137301" y="31614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478099" y="1353212"/>
            <a:ext cx="2656497" cy="1015663"/>
          </a:xfrm>
        </p:spPr>
        <p:txBody>
          <a:bodyPr wrap="none" anchor="ctr">
            <a:spAutoFit/>
          </a:bodyPr>
          <a:lstStyle>
            <a:lvl1pPr algn="ctr">
              <a:defRPr sz="6000">
                <a:ln w="6350">
                  <a:solidFill>
                    <a:schemeClr val="bg1"/>
                  </a:solidFill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 dirty="0"/>
              <a:t>Agenda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4560135" y="1133749"/>
            <a:ext cx="5118224" cy="3318981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2400"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 sz="2000"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lang="en-US" dirty="0"/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/>
          <p:cNvSpPr/>
          <p:nvPr/>
        </p:nvSpPr>
        <p:spPr>
          <a:xfrm>
            <a:off x="9861933" y="1324034"/>
            <a:ext cx="1137718" cy="316217"/>
          </a:xfrm>
          <a:custGeom>
            <a:avLst/>
            <a:gdLst>
              <a:gd name="connsiteX0" fmla="*/ 1137162 w 1137718"/>
              <a:gd name="connsiteY0" fmla="*/ 316218 h 316217"/>
              <a:gd name="connsiteX1" fmla="*/ 338 w 1137718"/>
              <a:gd name="connsiteY1" fmla="*/ 316218 h 316217"/>
              <a:gd name="connsiteX2" fmla="*/ 32415 w 1137718"/>
              <a:gd name="connsiteY2" fmla="*/ 232705 h 316217"/>
              <a:gd name="connsiteX3" fmla="*/ 158031 w 1137718"/>
              <a:gd name="connsiteY3" fmla="*/ 242453 h 316217"/>
              <a:gd name="connsiteX4" fmla="*/ 172341 w 1137718"/>
              <a:gd name="connsiteY4" fmla="*/ 208578 h 316217"/>
              <a:gd name="connsiteX5" fmla="*/ 199441 w 1137718"/>
              <a:gd name="connsiteY5" fmla="*/ 225100 h 316217"/>
              <a:gd name="connsiteX6" fmla="*/ 215273 w 1137718"/>
              <a:gd name="connsiteY6" fmla="*/ 173942 h 316217"/>
              <a:gd name="connsiteX7" fmla="*/ 276179 w 1137718"/>
              <a:gd name="connsiteY7" fmla="*/ 188252 h 316217"/>
              <a:gd name="connsiteX8" fmla="*/ 371721 w 1137718"/>
              <a:gd name="connsiteY8" fmla="*/ 1662 h 316217"/>
              <a:gd name="connsiteX9" fmla="*/ 525957 w 1137718"/>
              <a:gd name="connsiteY9" fmla="*/ 129559 h 316217"/>
              <a:gd name="connsiteX10" fmla="*/ 577115 w 1137718"/>
              <a:gd name="connsiteY10" fmla="*/ 91190 h 316217"/>
              <a:gd name="connsiteX11" fmla="*/ 627513 w 1137718"/>
              <a:gd name="connsiteY11" fmla="*/ 135573 h 316217"/>
              <a:gd name="connsiteX12" fmla="*/ 680400 w 1137718"/>
              <a:gd name="connsiteY12" fmla="*/ 71901 h 316217"/>
              <a:gd name="connsiteX13" fmla="*/ 765918 w 1137718"/>
              <a:gd name="connsiteY13" fmla="*/ 80681 h 316217"/>
              <a:gd name="connsiteX14" fmla="*/ 799032 w 1137718"/>
              <a:gd name="connsiteY14" fmla="*/ 180717 h 316217"/>
              <a:gd name="connsiteX15" fmla="*/ 835881 w 1137718"/>
              <a:gd name="connsiteY15" fmla="*/ 166199 h 316217"/>
              <a:gd name="connsiteX16" fmla="*/ 851919 w 1137718"/>
              <a:gd name="connsiteY16" fmla="*/ 208301 h 316217"/>
              <a:gd name="connsiteX17" fmla="*/ 913102 w 1137718"/>
              <a:gd name="connsiteY17" fmla="*/ 203254 h 316217"/>
              <a:gd name="connsiteX18" fmla="*/ 928173 w 1137718"/>
              <a:gd name="connsiteY18" fmla="*/ 260427 h 316217"/>
              <a:gd name="connsiteX19" fmla="*/ 954789 w 1137718"/>
              <a:gd name="connsiteY19" fmla="*/ 263469 h 316217"/>
              <a:gd name="connsiteX20" fmla="*/ 966818 w 1137718"/>
              <a:gd name="connsiteY20" fmla="*/ 289809 h 316217"/>
              <a:gd name="connsiteX21" fmla="*/ 1001454 w 1137718"/>
              <a:gd name="connsiteY21" fmla="*/ 286076 h 316217"/>
              <a:gd name="connsiteX22" fmla="*/ 1068444 w 1137718"/>
              <a:gd name="connsiteY22" fmla="*/ 250749 h 316217"/>
              <a:gd name="connsiteX23" fmla="*/ 1127138 w 1137718"/>
              <a:gd name="connsiteY23" fmla="*/ 274047 h 316217"/>
              <a:gd name="connsiteX24" fmla="*/ 1137301 w 1137718"/>
              <a:gd name="connsiteY24" fmla="*/ 316149 h 3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37718" h="316217">
                <a:moveTo>
                  <a:pt x="1137162" y="316218"/>
                </a:moveTo>
                <a:lnTo>
                  <a:pt x="338" y="316218"/>
                </a:lnTo>
                <a:cubicBezTo>
                  <a:pt x="-8" y="312485"/>
                  <a:pt x="-4432" y="262017"/>
                  <a:pt x="32415" y="232705"/>
                </a:cubicBezTo>
                <a:cubicBezTo>
                  <a:pt x="66152" y="205881"/>
                  <a:pt x="120077" y="208301"/>
                  <a:pt x="158031" y="242453"/>
                </a:cubicBezTo>
                <a:cubicBezTo>
                  <a:pt x="151601" y="227451"/>
                  <a:pt x="160242" y="211550"/>
                  <a:pt x="172341" y="208578"/>
                </a:cubicBezTo>
                <a:cubicBezTo>
                  <a:pt x="182435" y="206089"/>
                  <a:pt x="194878" y="212656"/>
                  <a:pt x="199441" y="225100"/>
                </a:cubicBezTo>
                <a:cubicBezTo>
                  <a:pt x="192735" y="205467"/>
                  <a:pt x="199718" y="184243"/>
                  <a:pt x="215273" y="173942"/>
                </a:cubicBezTo>
                <a:cubicBezTo>
                  <a:pt x="234008" y="161498"/>
                  <a:pt x="262007" y="166890"/>
                  <a:pt x="276179" y="188252"/>
                </a:cubicBezTo>
                <a:cubicBezTo>
                  <a:pt x="245760" y="101421"/>
                  <a:pt x="301066" y="14452"/>
                  <a:pt x="371721" y="1662"/>
                </a:cubicBezTo>
                <a:cubicBezTo>
                  <a:pt x="438296" y="-10367"/>
                  <a:pt x="516140" y="43972"/>
                  <a:pt x="525957" y="129559"/>
                </a:cubicBezTo>
                <a:cubicBezTo>
                  <a:pt x="532525" y="106468"/>
                  <a:pt x="553748" y="90706"/>
                  <a:pt x="577115" y="91190"/>
                </a:cubicBezTo>
                <a:cubicBezTo>
                  <a:pt x="601934" y="91674"/>
                  <a:pt x="623434" y="110339"/>
                  <a:pt x="627513" y="135573"/>
                </a:cubicBezTo>
                <a:cubicBezTo>
                  <a:pt x="628412" y="131494"/>
                  <a:pt x="638575" y="89530"/>
                  <a:pt x="680400" y="71901"/>
                </a:cubicBezTo>
                <a:cubicBezTo>
                  <a:pt x="682405" y="71072"/>
                  <a:pt x="727203" y="53097"/>
                  <a:pt x="765918" y="80681"/>
                </a:cubicBezTo>
                <a:cubicBezTo>
                  <a:pt x="796267" y="102251"/>
                  <a:pt x="809748" y="142486"/>
                  <a:pt x="799032" y="180717"/>
                </a:cubicBezTo>
                <a:cubicBezTo>
                  <a:pt x="806844" y="167098"/>
                  <a:pt x="822884" y="161291"/>
                  <a:pt x="835881" y="166199"/>
                </a:cubicBezTo>
                <a:cubicBezTo>
                  <a:pt x="851228" y="171868"/>
                  <a:pt x="859662" y="191294"/>
                  <a:pt x="851919" y="208301"/>
                </a:cubicBezTo>
                <a:cubicBezTo>
                  <a:pt x="868511" y="191778"/>
                  <a:pt x="894644" y="189773"/>
                  <a:pt x="913102" y="203254"/>
                </a:cubicBezTo>
                <a:cubicBezTo>
                  <a:pt x="930662" y="216113"/>
                  <a:pt x="937091" y="240033"/>
                  <a:pt x="928173" y="260427"/>
                </a:cubicBezTo>
                <a:cubicBezTo>
                  <a:pt x="929279" y="260013"/>
                  <a:pt x="942622" y="255035"/>
                  <a:pt x="954789" y="263469"/>
                </a:cubicBezTo>
                <a:cubicBezTo>
                  <a:pt x="963223" y="269345"/>
                  <a:pt x="967855" y="279439"/>
                  <a:pt x="966818" y="289809"/>
                </a:cubicBezTo>
                <a:cubicBezTo>
                  <a:pt x="975114" y="290224"/>
                  <a:pt x="987420" y="289947"/>
                  <a:pt x="1001454" y="286076"/>
                </a:cubicBezTo>
                <a:cubicBezTo>
                  <a:pt x="1036642" y="276190"/>
                  <a:pt x="1041205" y="254759"/>
                  <a:pt x="1068444" y="250749"/>
                </a:cubicBezTo>
                <a:cubicBezTo>
                  <a:pt x="1088078" y="247845"/>
                  <a:pt x="1113173" y="254897"/>
                  <a:pt x="1127138" y="274047"/>
                </a:cubicBezTo>
                <a:cubicBezTo>
                  <a:pt x="1139305" y="290777"/>
                  <a:pt x="1137992" y="309857"/>
                  <a:pt x="1137301" y="31614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1"/>
          <p:cNvSpPr/>
          <p:nvPr/>
        </p:nvSpPr>
        <p:spPr>
          <a:xfrm>
            <a:off x="10529437" y="1390145"/>
            <a:ext cx="845029" cy="296937"/>
          </a:xfrm>
          <a:custGeom>
            <a:avLst/>
            <a:gdLst>
              <a:gd name="connsiteX0" fmla="*/ 844900 w 845029"/>
              <a:gd name="connsiteY0" fmla="*/ 296937 h 296937"/>
              <a:gd name="connsiteX1" fmla="*/ 1753 w 845029"/>
              <a:gd name="connsiteY1" fmla="*/ 292029 h 296937"/>
              <a:gd name="connsiteX2" fmla="*/ 68259 w 845029"/>
              <a:gd name="connsiteY2" fmla="*/ 156459 h 296937"/>
              <a:gd name="connsiteX3" fmla="*/ 152740 w 845029"/>
              <a:gd name="connsiteY3" fmla="*/ 163027 h 296937"/>
              <a:gd name="connsiteX4" fmla="*/ 162349 w 845029"/>
              <a:gd name="connsiteY4" fmla="*/ 140282 h 296937"/>
              <a:gd name="connsiteX5" fmla="*/ 180531 w 845029"/>
              <a:gd name="connsiteY5" fmla="*/ 151412 h 296937"/>
              <a:gd name="connsiteX6" fmla="*/ 191178 w 845029"/>
              <a:gd name="connsiteY6" fmla="*/ 116984 h 296937"/>
              <a:gd name="connsiteX7" fmla="*/ 232174 w 845029"/>
              <a:gd name="connsiteY7" fmla="*/ 126593 h 296937"/>
              <a:gd name="connsiteX8" fmla="*/ 296467 w 845029"/>
              <a:gd name="connsiteY8" fmla="*/ 1117 h 296937"/>
              <a:gd name="connsiteX9" fmla="*/ 400167 w 845029"/>
              <a:gd name="connsiteY9" fmla="*/ 87119 h 296937"/>
              <a:gd name="connsiteX10" fmla="*/ 434595 w 845029"/>
              <a:gd name="connsiteY10" fmla="*/ 61332 h 296937"/>
              <a:gd name="connsiteX11" fmla="*/ 468470 w 845029"/>
              <a:gd name="connsiteY11" fmla="*/ 91197 h 296937"/>
              <a:gd name="connsiteX12" fmla="*/ 504074 w 845029"/>
              <a:gd name="connsiteY12" fmla="*/ 48335 h 296937"/>
              <a:gd name="connsiteX13" fmla="*/ 561592 w 845029"/>
              <a:gd name="connsiteY13" fmla="*/ 54211 h 296937"/>
              <a:gd name="connsiteX14" fmla="*/ 583854 w 845029"/>
              <a:gd name="connsiteY14" fmla="*/ 121478 h 296937"/>
              <a:gd name="connsiteX15" fmla="*/ 608672 w 845029"/>
              <a:gd name="connsiteY15" fmla="*/ 111730 h 296937"/>
              <a:gd name="connsiteX16" fmla="*/ 619457 w 845029"/>
              <a:gd name="connsiteY16" fmla="*/ 140075 h 296937"/>
              <a:gd name="connsiteX17" fmla="*/ 660591 w 845029"/>
              <a:gd name="connsiteY17" fmla="*/ 136687 h 296937"/>
              <a:gd name="connsiteX18" fmla="*/ 670684 w 845029"/>
              <a:gd name="connsiteY18" fmla="*/ 175125 h 296937"/>
              <a:gd name="connsiteX19" fmla="*/ 688591 w 845029"/>
              <a:gd name="connsiteY19" fmla="*/ 177130 h 296937"/>
              <a:gd name="connsiteX20" fmla="*/ 696679 w 845029"/>
              <a:gd name="connsiteY20" fmla="*/ 194828 h 296937"/>
              <a:gd name="connsiteX21" fmla="*/ 719976 w 845029"/>
              <a:gd name="connsiteY21" fmla="*/ 192270 h 296937"/>
              <a:gd name="connsiteX22" fmla="*/ 764982 w 845029"/>
              <a:gd name="connsiteY22" fmla="*/ 168488 h 296937"/>
              <a:gd name="connsiteX23" fmla="*/ 804457 w 845029"/>
              <a:gd name="connsiteY23" fmla="*/ 184181 h 296937"/>
              <a:gd name="connsiteX24" fmla="*/ 844831 w 845029"/>
              <a:gd name="connsiteY24" fmla="*/ 296799 h 29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5029" h="296937">
                <a:moveTo>
                  <a:pt x="844900" y="296937"/>
                </a:moveTo>
                <a:cubicBezTo>
                  <a:pt x="563874" y="295278"/>
                  <a:pt x="282779" y="293688"/>
                  <a:pt x="1753" y="292029"/>
                </a:cubicBezTo>
                <a:cubicBezTo>
                  <a:pt x="-7718" y="229947"/>
                  <a:pt x="22148" y="174019"/>
                  <a:pt x="68259" y="156459"/>
                </a:cubicBezTo>
                <a:cubicBezTo>
                  <a:pt x="106628" y="141803"/>
                  <a:pt x="143545" y="158533"/>
                  <a:pt x="152740" y="163027"/>
                </a:cubicBezTo>
                <a:cubicBezTo>
                  <a:pt x="148385" y="152933"/>
                  <a:pt x="154261" y="142218"/>
                  <a:pt x="162349" y="140282"/>
                </a:cubicBezTo>
                <a:cubicBezTo>
                  <a:pt x="169125" y="138623"/>
                  <a:pt x="177489" y="143047"/>
                  <a:pt x="180531" y="151412"/>
                </a:cubicBezTo>
                <a:cubicBezTo>
                  <a:pt x="176038" y="138208"/>
                  <a:pt x="180738" y="123966"/>
                  <a:pt x="191178" y="116984"/>
                </a:cubicBezTo>
                <a:cubicBezTo>
                  <a:pt x="203760" y="108619"/>
                  <a:pt x="222634" y="112214"/>
                  <a:pt x="232174" y="126593"/>
                </a:cubicBezTo>
                <a:cubicBezTo>
                  <a:pt x="211710" y="68245"/>
                  <a:pt x="248904" y="9690"/>
                  <a:pt x="296467" y="1117"/>
                </a:cubicBezTo>
                <a:cubicBezTo>
                  <a:pt x="341265" y="-6972"/>
                  <a:pt x="393599" y="29600"/>
                  <a:pt x="400167" y="87119"/>
                </a:cubicBezTo>
                <a:cubicBezTo>
                  <a:pt x="404591" y="71633"/>
                  <a:pt x="418833" y="60986"/>
                  <a:pt x="434595" y="61332"/>
                </a:cubicBezTo>
                <a:cubicBezTo>
                  <a:pt x="451256" y="61678"/>
                  <a:pt x="465774" y="74260"/>
                  <a:pt x="468470" y="91197"/>
                </a:cubicBezTo>
                <a:cubicBezTo>
                  <a:pt x="469093" y="88432"/>
                  <a:pt x="475868" y="60226"/>
                  <a:pt x="504074" y="48335"/>
                </a:cubicBezTo>
                <a:cubicBezTo>
                  <a:pt x="505456" y="47782"/>
                  <a:pt x="535530" y="35684"/>
                  <a:pt x="561592" y="54211"/>
                </a:cubicBezTo>
                <a:cubicBezTo>
                  <a:pt x="581987" y="68729"/>
                  <a:pt x="591043" y="95760"/>
                  <a:pt x="583854" y="121478"/>
                </a:cubicBezTo>
                <a:cubicBezTo>
                  <a:pt x="589108" y="112352"/>
                  <a:pt x="599892" y="108412"/>
                  <a:pt x="608672" y="111730"/>
                </a:cubicBezTo>
                <a:cubicBezTo>
                  <a:pt x="618973" y="115532"/>
                  <a:pt x="624642" y="128598"/>
                  <a:pt x="619457" y="140075"/>
                </a:cubicBezTo>
                <a:cubicBezTo>
                  <a:pt x="630588" y="128944"/>
                  <a:pt x="648216" y="127631"/>
                  <a:pt x="660591" y="136687"/>
                </a:cubicBezTo>
                <a:cubicBezTo>
                  <a:pt x="672413" y="145329"/>
                  <a:pt x="676768" y="161437"/>
                  <a:pt x="670684" y="175125"/>
                </a:cubicBezTo>
                <a:cubicBezTo>
                  <a:pt x="671445" y="174848"/>
                  <a:pt x="680432" y="171530"/>
                  <a:pt x="688591" y="177130"/>
                </a:cubicBezTo>
                <a:cubicBezTo>
                  <a:pt x="694259" y="181070"/>
                  <a:pt x="697370" y="187845"/>
                  <a:pt x="696679" y="194828"/>
                </a:cubicBezTo>
                <a:cubicBezTo>
                  <a:pt x="702279" y="195104"/>
                  <a:pt x="710574" y="194966"/>
                  <a:pt x="719976" y="192270"/>
                </a:cubicBezTo>
                <a:cubicBezTo>
                  <a:pt x="743620" y="185633"/>
                  <a:pt x="746731" y="171184"/>
                  <a:pt x="764982" y="168488"/>
                </a:cubicBezTo>
                <a:cubicBezTo>
                  <a:pt x="780952" y="166138"/>
                  <a:pt x="794986" y="176784"/>
                  <a:pt x="804457" y="184181"/>
                </a:cubicBezTo>
                <a:cubicBezTo>
                  <a:pt x="847527" y="217849"/>
                  <a:pt x="845384" y="285392"/>
                  <a:pt x="844831" y="29679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>
            <a:off x="1093009" y="2302389"/>
            <a:ext cx="1137718" cy="316217"/>
          </a:xfrm>
          <a:custGeom>
            <a:avLst/>
            <a:gdLst>
              <a:gd name="connsiteX0" fmla="*/ 1137162 w 1137718"/>
              <a:gd name="connsiteY0" fmla="*/ 316218 h 316217"/>
              <a:gd name="connsiteX1" fmla="*/ 338 w 1137718"/>
              <a:gd name="connsiteY1" fmla="*/ 316218 h 316217"/>
              <a:gd name="connsiteX2" fmla="*/ 32415 w 1137718"/>
              <a:gd name="connsiteY2" fmla="*/ 232705 h 316217"/>
              <a:gd name="connsiteX3" fmla="*/ 158031 w 1137718"/>
              <a:gd name="connsiteY3" fmla="*/ 242453 h 316217"/>
              <a:gd name="connsiteX4" fmla="*/ 172341 w 1137718"/>
              <a:gd name="connsiteY4" fmla="*/ 208578 h 316217"/>
              <a:gd name="connsiteX5" fmla="*/ 199441 w 1137718"/>
              <a:gd name="connsiteY5" fmla="*/ 225100 h 316217"/>
              <a:gd name="connsiteX6" fmla="*/ 215273 w 1137718"/>
              <a:gd name="connsiteY6" fmla="*/ 173942 h 316217"/>
              <a:gd name="connsiteX7" fmla="*/ 276179 w 1137718"/>
              <a:gd name="connsiteY7" fmla="*/ 188252 h 316217"/>
              <a:gd name="connsiteX8" fmla="*/ 371721 w 1137718"/>
              <a:gd name="connsiteY8" fmla="*/ 1662 h 316217"/>
              <a:gd name="connsiteX9" fmla="*/ 525957 w 1137718"/>
              <a:gd name="connsiteY9" fmla="*/ 129559 h 316217"/>
              <a:gd name="connsiteX10" fmla="*/ 577115 w 1137718"/>
              <a:gd name="connsiteY10" fmla="*/ 91190 h 316217"/>
              <a:gd name="connsiteX11" fmla="*/ 627513 w 1137718"/>
              <a:gd name="connsiteY11" fmla="*/ 135573 h 316217"/>
              <a:gd name="connsiteX12" fmla="*/ 680400 w 1137718"/>
              <a:gd name="connsiteY12" fmla="*/ 71901 h 316217"/>
              <a:gd name="connsiteX13" fmla="*/ 765918 w 1137718"/>
              <a:gd name="connsiteY13" fmla="*/ 80681 h 316217"/>
              <a:gd name="connsiteX14" fmla="*/ 799032 w 1137718"/>
              <a:gd name="connsiteY14" fmla="*/ 180717 h 316217"/>
              <a:gd name="connsiteX15" fmla="*/ 835881 w 1137718"/>
              <a:gd name="connsiteY15" fmla="*/ 166199 h 316217"/>
              <a:gd name="connsiteX16" fmla="*/ 851919 w 1137718"/>
              <a:gd name="connsiteY16" fmla="*/ 208301 h 316217"/>
              <a:gd name="connsiteX17" fmla="*/ 913102 w 1137718"/>
              <a:gd name="connsiteY17" fmla="*/ 203254 h 316217"/>
              <a:gd name="connsiteX18" fmla="*/ 928173 w 1137718"/>
              <a:gd name="connsiteY18" fmla="*/ 260427 h 316217"/>
              <a:gd name="connsiteX19" fmla="*/ 954789 w 1137718"/>
              <a:gd name="connsiteY19" fmla="*/ 263469 h 316217"/>
              <a:gd name="connsiteX20" fmla="*/ 966818 w 1137718"/>
              <a:gd name="connsiteY20" fmla="*/ 289809 h 316217"/>
              <a:gd name="connsiteX21" fmla="*/ 1001454 w 1137718"/>
              <a:gd name="connsiteY21" fmla="*/ 286076 h 316217"/>
              <a:gd name="connsiteX22" fmla="*/ 1068444 w 1137718"/>
              <a:gd name="connsiteY22" fmla="*/ 250749 h 316217"/>
              <a:gd name="connsiteX23" fmla="*/ 1127138 w 1137718"/>
              <a:gd name="connsiteY23" fmla="*/ 274047 h 316217"/>
              <a:gd name="connsiteX24" fmla="*/ 1137301 w 1137718"/>
              <a:gd name="connsiteY24" fmla="*/ 316149 h 3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37718" h="316217">
                <a:moveTo>
                  <a:pt x="1137162" y="316218"/>
                </a:moveTo>
                <a:lnTo>
                  <a:pt x="338" y="316218"/>
                </a:lnTo>
                <a:cubicBezTo>
                  <a:pt x="-8" y="312485"/>
                  <a:pt x="-4432" y="262017"/>
                  <a:pt x="32415" y="232705"/>
                </a:cubicBezTo>
                <a:cubicBezTo>
                  <a:pt x="66152" y="205881"/>
                  <a:pt x="120077" y="208301"/>
                  <a:pt x="158031" y="242453"/>
                </a:cubicBezTo>
                <a:cubicBezTo>
                  <a:pt x="151601" y="227451"/>
                  <a:pt x="160242" y="211550"/>
                  <a:pt x="172341" y="208578"/>
                </a:cubicBezTo>
                <a:cubicBezTo>
                  <a:pt x="182435" y="206089"/>
                  <a:pt x="194878" y="212656"/>
                  <a:pt x="199441" y="225100"/>
                </a:cubicBezTo>
                <a:cubicBezTo>
                  <a:pt x="192735" y="205467"/>
                  <a:pt x="199718" y="184243"/>
                  <a:pt x="215273" y="173942"/>
                </a:cubicBezTo>
                <a:cubicBezTo>
                  <a:pt x="234008" y="161498"/>
                  <a:pt x="262007" y="166890"/>
                  <a:pt x="276179" y="188252"/>
                </a:cubicBezTo>
                <a:cubicBezTo>
                  <a:pt x="245760" y="101421"/>
                  <a:pt x="301066" y="14452"/>
                  <a:pt x="371721" y="1662"/>
                </a:cubicBezTo>
                <a:cubicBezTo>
                  <a:pt x="438296" y="-10367"/>
                  <a:pt x="516140" y="43972"/>
                  <a:pt x="525957" y="129559"/>
                </a:cubicBezTo>
                <a:cubicBezTo>
                  <a:pt x="532525" y="106468"/>
                  <a:pt x="553748" y="90706"/>
                  <a:pt x="577115" y="91190"/>
                </a:cubicBezTo>
                <a:cubicBezTo>
                  <a:pt x="601934" y="91674"/>
                  <a:pt x="623434" y="110339"/>
                  <a:pt x="627513" y="135573"/>
                </a:cubicBezTo>
                <a:cubicBezTo>
                  <a:pt x="628412" y="131494"/>
                  <a:pt x="638575" y="89530"/>
                  <a:pt x="680400" y="71901"/>
                </a:cubicBezTo>
                <a:cubicBezTo>
                  <a:pt x="682405" y="71072"/>
                  <a:pt x="727203" y="53097"/>
                  <a:pt x="765918" y="80681"/>
                </a:cubicBezTo>
                <a:cubicBezTo>
                  <a:pt x="796267" y="102251"/>
                  <a:pt x="809748" y="142486"/>
                  <a:pt x="799032" y="180717"/>
                </a:cubicBezTo>
                <a:cubicBezTo>
                  <a:pt x="806844" y="167098"/>
                  <a:pt x="822884" y="161291"/>
                  <a:pt x="835881" y="166199"/>
                </a:cubicBezTo>
                <a:cubicBezTo>
                  <a:pt x="851228" y="171868"/>
                  <a:pt x="859662" y="191294"/>
                  <a:pt x="851919" y="208301"/>
                </a:cubicBezTo>
                <a:cubicBezTo>
                  <a:pt x="868511" y="191778"/>
                  <a:pt x="894644" y="189773"/>
                  <a:pt x="913102" y="203254"/>
                </a:cubicBezTo>
                <a:cubicBezTo>
                  <a:pt x="930662" y="216113"/>
                  <a:pt x="937091" y="240033"/>
                  <a:pt x="928173" y="260427"/>
                </a:cubicBezTo>
                <a:cubicBezTo>
                  <a:pt x="929279" y="260013"/>
                  <a:pt x="942622" y="255035"/>
                  <a:pt x="954789" y="263469"/>
                </a:cubicBezTo>
                <a:cubicBezTo>
                  <a:pt x="963223" y="269345"/>
                  <a:pt x="967855" y="279439"/>
                  <a:pt x="966818" y="289809"/>
                </a:cubicBezTo>
                <a:cubicBezTo>
                  <a:pt x="975114" y="290224"/>
                  <a:pt x="987420" y="289947"/>
                  <a:pt x="1001454" y="286076"/>
                </a:cubicBezTo>
                <a:cubicBezTo>
                  <a:pt x="1036642" y="276190"/>
                  <a:pt x="1041205" y="254759"/>
                  <a:pt x="1068444" y="250749"/>
                </a:cubicBezTo>
                <a:cubicBezTo>
                  <a:pt x="1088078" y="247845"/>
                  <a:pt x="1113173" y="254897"/>
                  <a:pt x="1127138" y="274047"/>
                </a:cubicBezTo>
                <a:cubicBezTo>
                  <a:pt x="1139305" y="290777"/>
                  <a:pt x="1137992" y="309857"/>
                  <a:pt x="1137301" y="31614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>
            <a:off x="1760513" y="2368500"/>
            <a:ext cx="845029" cy="296937"/>
          </a:xfrm>
          <a:custGeom>
            <a:avLst/>
            <a:gdLst>
              <a:gd name="connsiteX0" fmla="*/ 844900 w 845029"/>
              <a:gd name="connsiteY0" fmla="*/ 296937 h 296937"/>
              <a:gd name="connsiteX1" fmla="*/ 1753 w 845029"/>
              <a:gd name="connsiteY1" fmla="*/ 292029 h 296937"/>
              <a:gd name="connsiteX2" fmla="*/ 68259 w 845029"/>
              <a:gd name="connsiteY2" fmla="*/ 156459 h 296937"/>
              <a:gd name="connsiteX3" fmla="*/ 152740 w 845029"/>
              <a:gd name="connsiteY3" fmla="*/ 163027 h 296937"/>
              <a:gd name="connsiteX4" fmla="*/ 162349 w 845029"/>
              <a:gd name="connsiteY4" fmla="*/ 140282 h 296937"/>
              <a:gd name="connsiteX5" fmla="*/ 180531 w 845029"/>
              <a:gd name="connsiteY5" fmla="*/ 151412 h 296937"/>
              <a:gd name="connsiteX6" fmla="*/ 191178 w 845029"/>
              <a:gd name="connsiteY6" fmla="*/ 116984 h 296937"/>
              <a:gd name="connsiteX7" fmla="*/ 232174 w 845029"/>
              <a:gd name="connsiteY7" fmla="*/ 126593 h 296937"/>
              <a:gd name="connsiteX8" fmla="*/ 296467 w 845029"/>
              <a:gd name="connsiteY8" fmla="*/ 1117 h 296937"/>
              <a:gd name="connsiteX9" fmla="*/ 400167 w 845029"/>
              <a:gd name="connsiteY9" fmla="*/ 87119 h 296937"/>
              <a:gd name="connsiteX10" fmla="*/ 434595 w 845029"/>
              <a:gd name="connsiteY10" fmla="*/ 61332 h 296937"/>
              <a:gd name="connsiteX11" fmla="*/ 468470 w 845029"/>
              <a:gd name="connsiteY11" fmla="*/ 91197 h 296937"/>
              <a:gd name="connsiteX12" fmla="*/ 504074 w 845029"/>
              <a:gd name="connsiteY12" fmla="*/ 48335 h 296937"/>
              <a:gd name="connsiteX13" fmla="*/ 561592 w 845029"/>
              <a:gd name="connsiteY13" fmla="*/ 54211 h 296937"/>
              <a:gd name="connsiteX14" fmla="*/ 583854 w 845029"/>
              <a:gd name="connsiteY14" fmla="*/ 121478 h 296937"/>
              <a:gd name="connsiteX15" fmla="*/ 608672 w 845029"/>
              <a:gd name="connsiteY15" fmla="*/ 111730 h 296937"/>
              <a:gd name="connsiteX16" fmla="*/ 619457 w 845029"/>
              <a:gd name="connsiteY16" fmla="*/ 140075 h 296937"/>
              <a:gd name="connsiteX17" fmla="*/ 660591 w 845029"/>
              <a:gd name="connsiteY17" fmla="*/ 136687 h 296937"/>
              <a:gd name="connsiteX18" fmla="*/ 670684 w 845029"/>
              <a:gd name="connsiteY18" fmla="*/ 175125 h 296937"/>
              <a:gd name="connsiteX19" fmla="*/ 688591 w 845029"/>
              <a:gd name="connsiteY19" fmla="*/ 177130 h 296937"/>
              <a:gd name="connsiteX20" fmla="*/ 696679 w 845029"/>
              <a:gd name="connsiteY20" fmla="*/ 194828 h 296937"/>
              <a:gd name="connsiteX21" fmla="*/ 719976 w 845029"/>
              <a:gd name="connsiteY21" fmla="*/ 192270 h 296937"/>
              <a:gd name="connsiteX22" fmla="*/ 764982 w 845029"/>
              <a:gd name="connsiteY22" fmla="*/ 168488 h 296937"/>
              <a:gd name="connsiteX23" fmla="*/ 804457 w 845029"/>
              <a:gd name="connsiteY23" fmla="*/ 184181 h 296937"/>
              <a:gd name="connsiteX24" fmla="*/ 844831 w 845029"/>
              <a:gd name="connsiteY24" fmla="*/ 296799 h 29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5029" h="296937">
                <a:moveTo>
                  <a:pt x="844900" y="296937"/>
                </a:moveTo>
                <a:cubicBezTo>
                  <a:pt x="563874" y="295278"/>
                  <a:pt x="282779" y="293688"/>
                  <a:pt x="1753" y="292029"/>
                </a:cubicBezTo>
                <a:cubicBezTo>
                  <a:pt x="-7718" y="229947"/>
                  <a:pt x="22148" y="174019"/>
                  <a:pt x="68259" y="156459"/>
                </a:cubicBezTo>
                <a:cubicBezTo>
                  <a:pt x="106628" y="141803"/>
                  <a:pt x="143545" y="158533"/>
                  <a:pt x="152740" y="163027"/>
                </a:cubicBezTo>
                <a:cubicBezTo>
                  <a:pt x="148385" y="152933"/>
                  <a:pt x="154261" y="142218"/>
                  <a:pt x="162349" y="140282"/>
                </a:cubicBezTo>
                <a:cubicBezTo>
                  <a:pt x="169125" y="138623"/>
                  <a:pt x="177489" y="143047"/>
                  <a:pt x="180531" y="151412"/>
                </a:cubicBezTo>
                <a:cubicBezTo>
                  <a:pt x="176038" y="138208"/>
                  <a:pt x="180738" y="123966"/>
                  <a:pt x="191178" y="116984"/>
                </a:cubicBezTo>
                <a:cubicBezTo>
                  <a:pt x="203760" y="108619"/>
                  <a:pt x="222634" y="112214"/>
                  <a:pt x="232174" y="126593"/>
                </a:cubicBezTo>
                <a:cubicBezTo>
                  <a:pt x="211710" y="68245"/>
                  <a:pt x="248904" y="9690"/>
                  <a:pt x="296467" y="1117"/>
                </a:cubicBezTo>
                <a:cubicBezTo>
                  <a:pt x="341265" y="-6972"/>
                  <a:pt x="393599" y="29600"/>
                  <a:pt x="400167" y="87119"/>
                </a:cubicBezTo>
                <a:cubicBezTo>
                  <a:pt x="404591" y="71633"/>
                  <a:pt x="418833" y="60986"/>
                  <a:pt x="434595" y="61332"/>
                </a:cubicBezTo>
                <a:cubicBezTo>
                  <a:pt x="451256" y="61678"/>
                  <a:pt x="465774" y="74260"/>
                  <a:pt x="468470" y="91197"/>
                </a:cubicBezTo>
                <a:cubicBezTo>
                  <a:pt x="469093" y="88432"/>
                  <a:pt x="475868" y="60226"/>
                  <a:pt x="504074" y="48335"/>
                </a:cubicBezTo>
                <a:cubicBezTo>
                  <a:pt x="505456" y="47782"/>
                  <a:pt x="535530" y="35684"/>
                  <a:pt x="561592" y="54211"/>
                </a:cubicBezTo>
                <a:cubicBezTo>
                  <a:pt x="581987" y="68729"/>
                  <a:pt x="591043" y="95760"/>
                  <a:pt x="583854" y="121478"/>
                </a:cubicBezTo>
                <a:cubicBezTo>
                  <a:pt x="589108" y="112352"/>
                  <a:pt x="599892" y="108412"/>
                  <a:pt x="608672" y="111730"/>
                </a:cubicBezTo>
                <a:cubicBezTo>
                  <a:pt x="618973" y="115532"/>
                  <a:pt x="624642" y="128598"/>
                  <a:pt x="619457" y="140075"/>
                </a:cubicBezTo>
                <a:cubicBezTo>
                  <a:pt x="630588" y="128944"/>
                  <a:pt x="648216" y="127631"/>
                  <a:pt x="660591" y="136687"/>
                </a:cubicBezTo>
                <a:cubicBezTo>
                  <a:pt x="672413" y="145329"/>
                  <a:pt x="676768" y="161437"/>
                  <a:pt x="670684" y="175125"/>
                </a:cubicBezTo>
                <a:cubicBezTo>
                  <a:pt x="671445" y="174848"/>
                  <a:pt x="680432" y="171530"/>
                  <a:pt x="688591" y="177130"/>
                </a:cubicBezTo>
                <a:cubicBezTo>
                  <a:pt x="694259" y="181070"/>
                  <a:pt x="697370" y="187845"/>
                  <a:pt x="696679" y="194828"/>
                </a:cubicBezTo>
                <a:cubicBezTo>
                  <a:pt x="702279" y="195104"/>
                  <a:pt x="710574" y="194966"/>
                  <a:pt x="719976" y="192270"/>
                </a:cubicBezTo>
                <a:cubicBezTo>
                  <a:pt x="743620" y="185633"/>
                  <a:pt x="746731" y="171184"/>
                  <a:pt x="764982" y="168488"/>
                </a:cubicBezTo>
                <a:cubicBezTo>
                  <a:pt x="780952" y="166138"/>
                  <a:pt x="794986" y="176784"/>
                  <a:pt x="804457" y="184181"/>
                </a:cubicBezTo>
                <a:cubicBezTo>
                  <a:pt x="847527" y="217849"/>
                  <a:pt x="845384" y="285392"/>
                  <a:pt x="844831" y="29679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4"/>
          <p:cNvSpPr/>
          <p:nvPr/>
        </p:nvSpPr>
        <p:spPr>
          <a:xfrm>
            <a:off x="1369267" y="2514950"/>
            <a:ext cx="845029" cy="296937"/>
          </a:xfrm>
          <a:custGeom>
            <a:avLst/>
            <a:gdLst>
              <a:gd name="connsiteX0" fmla="*/ 844900 w 845029"/>
              <a:gd name="connsiteY0" fmla="*/ 296937 h 296937"/>
              <a:gd name="connsiteX1" fmla="*/ 1753 w 845029"/>
              <a:gd name="connsiteY1" fmla="*/ 292029 h 296937"/>
              <a:gd name="connsiteX2" fmla="*/ 68259 w 845029"/>
              <a:gd name="connsiteY2" fmla="*/ 156459 h 296937"/>
              <a:gd name="connsiteX3" fmla="*/ 152740 w 845029"/>
              <a:gd name="connsiteY3" fmla="*/ 163027 h 296937"/>
              <a:gd name="connsiteX4" fmla="*/ 162349 w 845029"/>
              <a:gd name="connsiteY4" fmla="*/ 140282 h 296937"/>
              <a:gd name="connsiteX5" fmla="*/ 180531 w 845029"/>
              <a:gd name="connsiteY5" fmla="*/ 151412 h 296937"/>
              <a:gd name="connsiteX6" fmla="*/ 191178 w 845029"/>
              <a:gd name="connsiteY6" fmla="*/ 116984 h 296937"/>
              <a:gd name="connsiteX7" fmla="*/ 232174 w 845029"/>
              <a:gd name="connsiteY7" fmla="*/ 126593 h 296937"/>
              <a:gd name="connsiteX8" fmla="*/ 296467 w 845029"/>
              <a:gd name="connsiteY8" fmla="*/ 1117 h 296937"/>
              <a:gd name="connsiteX9" fmla="*/ 400167 w 845029"/>
              <a:gd name="connsiteY9" fmla="*/ 87119 h 296937"/>
              <a:gd name="connsiteX10" fmla="*/ 434595 w 845029"/>
              <a:gd name="connsiteY10" fmla="*/ 61332 h 296937"/>
              <a:gd name="connsiteX11" fmla="*/ 468470 w 845029"/>
              <a:gd name="connsiteY11" fmla="*/ 91197 h 296937"/>
              <a:gd name="connsiteX12" fmla="*/ 504074 w 845029"/>
              <a:gd name="connsiteY12" fmla="*/ 48335 h 296937"/>
              <a:gd name="connsiteX13" fmla="*/ 561592 w 845029"/>
              <a:gd name="connsiteY13" fmla="*/ 54211 h 296937"/>
              <a:gd name="connsiteX14" fmla="*/ 583854 w 845029"/>
              <a:gd name="connsiteY14" fmla="*/ 121478 h 296937"/>
              <a:gd name="connsiteX15" fmla="*/ 608672 w 845029"/>
              <a:gd name="connsiteY15" fmla="*/ 111730 h 296937"/>
              <a:gd name="connsiteX16" fmla="*/ 619457 w 845029"/>
              <a:gd name="connsiteY16" fmla="*/ 140075 h 296937"/>
              <a:gd name="connsiteX17" fmla="*/ 660591 w 845029"/>
              <a:gd name="connsiteY17" fmla="*/ 136687 h 296937"/>
              <a:gd name="connsiteX18" fmla="*/ 670684 w 845029"/>
              <a:gd name="connsiteY18" fmla="*/ 175125 h 296937"/>
              <a:gd name="connsiteX19" fmla="*/ 688591 w 845029"/>
              <a:gd name="connsiteY19" fmla="*/ 177130 h 296937"/>
              <a:gd name="connsiteX20" fmla="*/ 696679 w 845029"/>
              <a:gd name="connsiteY20" fmla="*/ 194828 h 296937"/>
              <a:gd name="connsiteX21" fmla="*/ 719976 w 845029"/>
              <a:gd name="connsiteY21" fmla="*/ 192270 h 296937"/>
              <a:gd name="connsiteX22" fmla="*/ 764982 w 845029"/>
              <a:gd name="connsiteY22" fmla="*/ 168488 h 296937"/>
              <a:gd name="connsiteX23" fmla="*/ 804457 w 845029"/>
              <a:gd name="connsiteY23" fmla="*/ 184181 h 296937"/>
              <a:gd name="connsiteX24" fmla="*/ 844831 w 845029"/>
              <a:gd name="connsiteY24" fmla="*/ 296799 h 29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5029" h="296937">
                <a:moveTo>
                  <a:pt x="844900" y="296937"/>
                </a:moveTo>
                <a:cubicBezTo>
                  <a:pt x="563874" y="295278"/>
                  <a:pt x="282779" y="293688"/>
                  <a:pt x="1753" y="292029"/>
                </a:cubicBezTo>
                <a:cubicBezTo>
                  <a:pt x="-7718" y="229947"/>
                  <a:pt x="22148" y="174019"/>
                  <a:pt x="68259" y="156459"/>
                </a:cubicBezTo>
                <a:cubicBezTo>
                  <a:pt x="106628" y="141803"/>
                  <a:pt x="143545" y="158533"/>
                  <a:pt x="152740" y="163027"/>
                </a:cubicBezTo>
                <a:cubicBezTo>
                  <a:pt x="148385" y="152933"/>
                  <a:pt x="154261" y="142218"/>
                  <a:pt x="162349" y="140282"/>
                </a:cubicBezTo>
                <a:cubicBezTo>
                  <a:pt x="169125" y="138623"/>
                  <a:pt x="177489" y="143047"/>
                  <a:pt x="180531" y="151412"/>
                </a:cubicBezTo>
                <a:cubicBezTo>
                  <a:pt x="176038" y="138208"/>
                  <a:pt x="180738" y="123966"/>
                  <a:pt x="191178" y="116984"/>
                </a:cubicBezTo>
                <a:cubicBezTo>
                  <a:pt x="203760" y="108619"/>
                  <a:pt x="222634" y="112214"/>
                  <a:pt x="232174" y="126593"/>
                </a:cubicBezTo>
                <a:cubicBezTo>
                  <a:pt x="211710" y="68245"/>
                  <a:pt x="248904" y="9690"/>
                  <a:pt x="296467" y="1117"/>
                </a:cubicBezTo>
                <a:cubicBezTo>
                  <a:pt x="341265" y="-6972"/>
                  <a:pt x="393599" y="29600"/>
                  <a:pt x="400167" y="87119"/>
                </a:cubicBezTo>
                <a:cubicBezTo>
                  <a:pt x="404591" y="71633"/>
                  <a:pt x="418833" y="60986"/>
                  <a:pt x="434595" y="61332"/>
                </a:cubicBezTo>
                <a:cubicBezTo>
                  <a:pt x="451256" y="61678"/>
                  <a:pt x="465774" y="74260"/>
                  <a:pt x="468470" y="91197"/>
                </a:cubicBezTo>
                <a:cubicBezTo>
                  <a:pt x="469093" y="88432"/>
                  <a:pt x="475868" y="60226"/>
                  <a:pt x="504074" y="48335"/>
                </a:cubicBezTo>
                <a:cubicBezTo>
                  <a:pt x="505456" y="47782"/>
                  <a:pt x="535530" y="35684"/>
                  <a:pt x="561592" y="54211"/>
                </a:cubicBezTo>
                <a:cubicBezTo>
                  <a:pt x="581987" y="68729"/>
                  <a:pt x="591043" y="95760"/>
                  <a:pt x="583854" y="121478"/>
                </a:cubicBezTo>
                <a:cubicBezTo>
                  <a:pt x="589108" y="112352"/>
                  <a:pt x="599892" y="108412"/>
                  <a:pt x="608672" y="111730"/>
                </a:cubicBezTo>
                <a:cubicBezTo>
                  <a:pt x="618973" y="115532"/>
                  <a:pt x="624642" y="128598"/>
                  <a:pt x="619457" y="140075"/>
                </a:cubicBezTo>
                <a:cubicBezTo>
                  <a:pt x="630588" y="128944"/>
                  <a:pt x="648216" y="127631"/>
                  <a:pt x="660591" y="136687"/>
                </a:cubicBezTo>
                <a:cubicBezTo>
                  <a:pt x="672413" y="145329"/>
                  <a:pt x="676768" y="161437"/>
                  <a:pt x="670684" y="175125"/>
                </a:cubicBezTo>
                <a:cubicBezTo>
                  <a:pt x="671445" y="174848"/>
                  <a:pt x="680432" y="171530"/>
                  <a:pt x="688591" y="177130"/>
                </a:cubicBezTo>
                <a:cubicBezTo>
                  <a:pt x="694259" y="181070"/>
                  <a:pt x="697370" y="187845"/>
                  <a:pt x="696679" y="194828"/>
                </a:cubicBezTo>
                <a:cubicBezTo>
                  <a:pt x="702279" y="195104"/>
                  <a:pt x="710574" y="194966"/>
                  <a:pt x="719976" y="192270"/>
                </a:cubicBezTo>
                <a:cubicBezTo>
                  <a:pt x="743620" y="185633"/>
                  <a:pt x="746731" y="171184"/>
                  <a:pt x="764982" y="168488"/>
                </a:cubicBezTo>
                <a:cubicBezTo>
                  <a:pt x="780952" y="166138"/>
                  <a:pt x="794986" y="176784"/>
                  <a:pt x="804457" y="184181"/>
                </a:cubicBezTo>
                <a:cubicBezTo>
                  <a:pt x="847527" y="217849"/>
                  <a:pt x="845384" y="285392"/>
                  <a:pt x="844831" y="29679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5"/>
          <p:cNvSpPr/>
          <p:nvPr/>
        </p:nvSpPr>
        <p:spPr>
          <a:xfrm>
            <a:off x="-306205" y="354523"/>
            <a:ext cx="4026437" cy="644166"/>
          </a:xfrm>
          <a:custGeom>
            <a:avLst/>
            <a:gdLst>
              <a:gd name="connsiteX0" fmla="*/ 1562150 w 2779032"/>
              <a:gd name="connsiteY0" fmla="*/ 341505 h 444601"/>
              <a:gd name="connsiteX1" fmla="*/ 1457565 w 2779032"/>
              <a:gd name="connsiteY1" fmla="*/ 377695 h 444601"/>
              <a:gd name="connsiteX2" fmla="*/ 1466275 w 2779032"/>
              <a:gd name="connsiteY2" fmla="*/ 340796 h 444601"/>
              <a:gd name="connsiteX3" fmla="*/ 1364434 w 2779032"/>
              <a:gd name="connsiteY3" fmla="*/ 246824 h 444601"/>
              <a:gd name="connsiteX4" fmla="*/ 1302231 w 2779032"/>
              <a:gd name="connsiteY4" fmla="*/ 265481 h 444601"/>
              <a:gd name="connsiteX5" fmla="*/ 1307375 w 2779032"/>
              <a:gd name="connsiteY5" fmla="*/ 217105 h 444601"/>
              <a:gd name="connsiteX6" fmla="*/ 1122552 w 2779032"/>
              <a:gd name="connsiteY6" fmla="*/ 4 h 444601"/>
              <a:gd name="connsiteX7" fmla="*/ 934540 w 2779032"/>
              <a:gd name="connsiteY7" fmla="*/ 214348 h 444601"/>
              <a:gd name="connsiteX8" fmla="*/ 935020 w 2779032"/>
              <a:gd name="connsiteY8" fmla="*/ 231393 h 444601"/>
              <a:gd name="connsiteX9" fmla="*/ 791619 w 2779032"/>
              <a:gd name="connsiteY9" fmla="*/ 144043 h 444601"/>
              <a:gd name="connsiteX10" fmla="*/ 633816 w 2779032"/>
              <a:gd name="connsiteY10" fmla="*/ 285366 h 444601"/>
              <a:gd name="connsiteX11" fmla="*/ 648012 w 2779032"/>
              <a:gd name="connsiteY11" fmla="*/ 345582 h 444601"/>
              <a:gd name="connsiteX12" fmla="*/ 568768 w 2779032"/>
              <a:gd name="connsiteY12" fmla="*/ 334157 h 444601"/>
              <a:gd name="connsiteX13" fmla="*/ 421767 w 2779032"/>
              <a:gd name="connsiteY13" fmla="*/ 400985 h 444601"/>
              <a:gd name="connsiteX14" fmla="*/ 430580 w 2779032"/>
              <a:gd name="connsiteY14" fmla="*/ 424477 h 444601"/>
              <a:gd name="connsiteX15" fmla="*/ 0 w 2779032"/>
              <a:gd name="connsiteY15" fmla="*/ 439808 h 444601"/>
              <a:gd name="connsiteX16" fmla="*/ 648012 w 2779032"/>
              <a:gd name="connsiteY16" fmla="*/ 444602 h 444601"/>
              <a:gd name="connsiteX17" fmla="*/ 1665980 w 2779032"/>
              <a:gd name="connsiteY17" fmla="*/ 440820 h 444601"/>
              <a:gd name="connsiteX18" fmla="*/ 1666803 w 2779032"/>
              <a:gd name="connsiteY18" fmla="*/ 439849 h 444601"/>
              <a:gd name="connsiteX19" fmla="*/ 2779033 w 2779032"/>
              <a:gd name="connsiteY19" fmla="*/ 432189 h 444601"/>
              <a:gd name="connsiteX20" fmla="*/ 1678564 w 2779032"/>
              <a:gd name="connsiteY20" fmla="*/ 405614 h 444601"/>
              <a:gd name="connsiteX21" fmla="*/ 1562150 w 2779032"/>
              <a:gd name="connsiteY21" fmla="*/ 341505 h 44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79032" h="444601">
                <a:moveTo>
                  <a:pt x="1562150" y="341505"/>
                </a:moveTo>
                <a:cubicBezTo>
                  <a:pt x="1516681" y="341169"/>
                  <a:pt x="1477179" y="355900"/>
                  <a:pt x="1457565" y="377695"/>
                </a:cubicBezTo>
                <a:cubicBezTo>
                  <a:pt x="1463052" y="366397"/>
                  <a:pt x="1466172" y="353932"/>
                  <a:pt x="1466275" y="340796"/>
                </a:cubicBezTo>
                <a:cubicBezTo>
                  <a:pt x="1466652" y="289316"/>
                  <a:pt x="1421046" y="247242"/>
                  <a:pt x="1364434" y="246824"/>
                </a:cubicBezTo>
                <a:cubicBezTo>
                  <a:pt x="1341082" y="246652"/>
                  <a:pt x="1319582" y="253665"/>
                  <a:pt x="1302231" y="265481"/>
                </a:cubicBezTo>
                <a:cubicBezTo>
                  <a:pt x="1305455" y="249934"/>
                  <a:pt x="1307238" y="233759"/>
                  <a:pt x="1307375" y="217105"/>
                </a:cubicBezTo>
                <a:cubicBezTo>
                  <a:pt x="1308267" y="97964"/>
                  <a:pt x="1225490" y="766"/>
                  <a:pt x="1122552" y="4"/>
                </a:cubicBezTo>
                <a:cubicBezTo>
                  <a:pt x="1019579" y="-757"/>
                  <a:pt x="935397" y="95207"/>
                  <a:pt x="934540" y="214348"/>
                </a:cubicBezTo>
                <a:cubicBezTo>
                  <a:pt x="934471" y="220091"/>
                  <a:pt x="934677" y="225763"/>
                  <a:pt x="935020" y="231393"/>
                </a:cubicBezTo>
                <a:cubicBezTo>
                  <a:pt x="911428" y="180473"/>
                  <a:pt x="856222" y="144520"/>
                  <a:pt x="791619" y="144043"/>
                </a:cubicBezTo>
                <a:cubicBezTo>
                  <a:pt x="705071" y="143402"/>
                  <a:pt x="634399" y="206677"/>
                  <a:pt x="633816" y="285366"/>
                </a:cubicBezTo>
                <a:cubicBezTo>
                  <a:pt x="633679" y="306849"/>
                  <a:pt x="638789" y="327248"/>
                  <a:pt x="648012" y="345582"/>
                </a:cubicBezTo>
                <a:cubicBezTo>
                  <a:pt x="625210" y="338563"/>
                  <a:pt x="598018" y="334373"/>
                  <a:pt x="568768" y="334157"/>
                </a:cubicBezTo>
                <a:cubicBezTo>
                  <a:pt x="487844" y="333560"/>
                  <a:pt x="422042" y="363479"/>
                  <a:pt x="421767" y="400985"/>
                </a:cubicBezTo>
                <a:cubicBezTo>
                  <a:pt x="421698" y="409221"/>
                  <a:pt x="424853" y="417132"/>
                  <a:pt x="430580" y="424477"/>
                </a:cubicBezTo>
                <a:lnTo>
                  <a:pt x="0" y="439808"/>
                </a:lnTo>
                <a:lnTo>
                  <a:pt x="648012" y="444602"/>
                </a:lnTo>
                <a:lnTo>
                  <a:pt x="1665980" y="440820"/>
                </a:lnTo>
                <a:cubicBezTo>
                  <a:pt x="1666289" y="440501"/>
                  <a:pt x="1666528" y="440168"/>
                  <a:pt x="1666803" y="439849"/>
                </a:cubicBezTo>
                <a:lnTo>
                  <a:pt x="2779033" y="432189"/>
                </a:lnTo>
                <a:cubicBezTo>
                  <a:pt x="2779033" y="432189"/>
                  <a:pt x="2097108" y="413401"/>
                  <a:pt x="1678564" y="405614"/>
                </a:cubicBezTo>
                <a:cubicBezTo>
                  <a:pt x="1674655" y="370258"/>
                  <a:pt x="1624146" y="341965"/>
                  <a:pt x="1562150" y="341505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97248" y="995501"/>
            <a:ext cx="6797504" cy="1938992"/>
          </a:xfrm>
        </p:spPr>
        <p:txBody>
          <a:bodyPr wrap="square" anchor="b">
            <a:normAutofit/>
          </a:bodyPr>
          <a:lstStyle>
            <a:lvl1pPr algn="ctr">
              <a:defRPr sz="6000">
                <a:ln w="6350">
                  <a:solidFill>
                    <a:schemeClr val="bg1"/>
                  </a:solidFill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6200000" scaled="1"/>
                </a:gradFill>
              </a:defRPr>
            </a:lvl1pPr>
          </a:lstStyle>
          <a:p>
            <a:pPr lvl="0"/>
            <a:br>
              <a:rPr lang="en-US" dirty="0"/>
            </a:br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3484427" y="2986901"/>
            <a:ext cx="5223146" cy="435889"/>
          </a:xfrm>
        </p:spPr>
        <p:txBody>
          <a:bodyPr wrap="square"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0" y="0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matchingName="Closing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: 形状 9"/>
          <p:cNvSpPr/>
          <p:nvPr/>
        </p:nvSpPr>
        <p:spPr>
          <a:xfrm>
            <a:off x="9861933" y="1324034"/>
            <a:ext cx="1137718" cy="316217"/>
          </a:xfrm>
          <a:custGeom>
            <a:avLst/>
            <a:gdLst>
              <a:gd name="connsiteX0" fmla="*/ 1137162 w 1137718"/>
              <a:gd name="connsiteY0" fmla="*/ 316218 h 316217"/>
              <a:gd name="connsiteX1" fmla="*/ 338 w 1137718"/>
              <a:gd name="connsiteY1" fmla="*/ 316218 h 316217"/>
              <a:gd name="connsiteX2" fmla="*/ 32415 w 1137718"/>
              <a:gd name="connsiteY2" fmla="*/ 232705 h 316217"/>
              <a:gd name="connsiteX3" fmla="*/ 158031 w 1137718"/>
              <a:gd name="connsiteY3" fmla="*/ 242453 h 316217"/>
              <a:gd name="connsiteX4" fmla="*/ 172341 w 1137718"/>
              <a:gd name="connsiteY4" fmla="*/ 208578 h 316217"/>
              <a:gd name="connsiteX5" fmla="*/ 199441 w 1137718"/>
              <a:gd name="connsiteY5" fmla="*/ 225100 h 316217"/>
              <a:gd name="connsiteX6" fmla="*/ 215273 w 1137718"/>
              <a:gd name="connsiteY6" fmla="*/ 173942 h 316217"/>
              <a:gd name="connsiteX7" fmla="*/ 276179 w 1137718"/>
              <a:gd name="connsiteY7" fmla="*/ 188252 h 316217"/>
              <a:gd name="connsiteX8" fmla="*/ 371721 w 1137718"/>
              <a:gd name="connsiteY8" fmla="*/ 1662 h 316217"/>
              <a:gd name="connsiteX9" fmla="*/ 525957 w 1137718"/>
              <a:gd name="connsiteY9" fmla="*/ 129559 h 316217"/>
              <a:gd name="connsiteX10" fmla="*/ 577115 w 1137718"/>
              <a:gd name="connsiteY10" fmla="*/ 91190 h 316217"/>
              <a:gd name="connsiteX11" fmla="*/ 627513 w 1137718"/>
              <a:gd name="connsiteY11" fmla="*/ 135573 h 316217"/>
              <a:gd name="connsiteX12" fmla="*/ 680400 w 1137718"/>
              <a:gd name="connsiteY12" fmla="*/ 71901 h 316217"/>
              <a:gd name="connsiteX13" fmla="*/ 765918 w 1137718"/>
              <a:gd name="connsiteY13" fmla="*/ 80681 h 316217"/>
              <a:gd name="connsiteX14" fmla="*/ 799032 w 1137718"/>
              <a:gd name="connsiteY14" fmla="*/ 180717 h 316217"/>
              <a:gd name="connsiteX15" fmla="*/ 835881 w 1137718"/>
              <a:gd name="connsiteY15" fmla="*/ 166199 h 316217"/>
              <a:gd name="connsiteX16" fmla="*/ 851919 w 1137718"/>
              <a:gd name="connsiteY16" fmla="*/ 208301 h 316217"/>
              <a:gd name="connsiteX17" fmla="*/ 913102 w 1137718"/>
              <a:gd name="connsiteY17" fmla="*/ 203254 h 316217"/>
              <a:gd name="connsiteX18" fmla="*/ 928173 w 1137718"/>
              <a:gd name="connsiteY18" fmla="*/ 260427 h 316217"/>
              <a:gd name="connsiteX19" fmla="*/ 954789 w 1137718"/>
              <a:gd name="connsiteY19" fmla="*/ 263469 h 316217"/>
              <a:gd name="connsiteX20" fmla="*/ 966818 w 1137718"/>
              <a:gd name="connsiteY20" fmla="*/ 289809 h 316217"/>
              <a:gd name="connsiteX21" fmla="*/ 1001454 w 1137718"/>
              <a:gd name="connsiteY21" fmla="*/ 286076 h 316217"/>
              <a:gd name="connsiteX22" fmla="*/ 1068444 w 1137718"/>
              <a:gd name="connsiteY22" fmla="*/ 250749 h 316217"/>
              <a:gd name="connsiteX23" fmla="*/ 1127138 w 1137718"/>
              <a:gd name="connsiteY23" fmla="*/ 274047 h 316217"/>
              <a:gd name="connsiteX24" fmla="*/ 1137301 w 1137718"/>
              <a:gd name="connsiteY24" fmla="*/ 316149 h 3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37718" h="316217">
                <a:moveTo>
                  <a:pt x="1137162" y="316218"/>
                </a:moveTo>
                <a:lnTo>
                  <a:pt x="338" y="316218"/>
                </a:lnTo>
                <a:cubicBezTo>
                  <a:pt x="-8" y="312485"/>
                  <a:pt x="-4432" y="262017"/>
                  <a:pt x="32415" y="232705"/>
                </a:cubicBezTo>
                <a:cubicBezTo>
                  <a:pt x="66152" y="205881"/>
                  <a:pt x="120077" y="208301"/>
                  <a:pt x="158031" y="242453"/>
                </a:cubicBezTo>
                <a:cubicBezTo>
                  <a:pt x="151601" y="227451"/>
                  <a:pt x="160242" y="211550"/>
                  <a:pt x="172341" y="208578"/>
                </a:cubicBezTo>
                <a:cubicBezTo>
                  <a:pt x="182435" y="206089"/>
                  <a:pt x="194878" y="212656"/>
                  <a:pt x="199441" y="225100"/>
                </a:cubicBezTo>
                <a:cubicBezTo>
                  <a:pt x="192735" y="205467"/>
                  <a:pt x="199718" y="184243"/>
                  <a:pt x="215273" y="173942"/>
                </a:cubicBezTo>
                <a:cubicBezTo>
                  <a:pt x="234008" y="161498"/>
                  <a:pt x="262007" y="166890"/>
                  <a:pt x="276179" y="188252"/>
                </a:cubicBezTo>
                <a:cubicBezTo>
                  <a:pt x="245760" y="101421"/>
                  <a:pt x="301066" y="14452"/>
                  <a:pt x="371721" y="1662"/>
                </a:cubicBezTo>
                <a:cubicBezTo>
                  <a:pt x="438296" y="-10367"/>
                  <a:pt x="516140" y="43972"/>
                  <a:pt x="525957" y="129559"/>
                </a:cubicBezTo>
                <a:cubicBezTo>
                  <a:pt x="532525" y="106468"/>
                  <a:pt x="553748" y="90706"/>
                  <a:pt x="577115" y="91190"/>
                </a:cubicBezTo>
                <a:cubicBezTo>
                  <a:pt x="601934" y="91674"/>
                  <a:pt x="623434" y="110339"/>
                  <a:pt x="627513" y="135573"/>
                </a:cubicBezTo>
                <a:cubicBezTo>
                  <a:pt x="628412" y="131494"/>
                  <a:pt x="638575" y="89530"/>
                  <a:pt x="680400" y="71901"/>
                </a:cubicBezTo>
                <a:cubicBezTo>
                  <a:pt x="682405" y="71072"/>
                  <a:pt x="727203" y="53097"/>
                  <a:pt x="765918" y="80681"/>
                </a:cubicBezTo>
                <a:cubicBezTo>
                  <a:pt x="796267" y="102251"/>
                  <a:pt x="809748" y="142486"/>
                  <a:pt x="799032" y="180717"/>
                </a:cubicBezTo>
                <a:cubicBezTo>
                  <a:pt x="806844" y="167098"/>
                  <a:pt x="822884" y="161291"/>
                  <a:pt x="835881" y="166199"/>
                </a:cubicBezTo>
                <a:cubicBezTo>
                  <a:pt x="851228" y="171868"/>
                  <a:pt x="859662" y="191294"/>
                  <a:pt x="851919" y="208301"/>
                </a:cubicBezTo>
                <a:cubicBezTo>
                  <a:pt x="868511" y="191778"/>
                  <a:pt x="894644" y="189773"/>
                  <a:pt x="913102" y="203254"/>
                </a:cubicBezTo>
                <a:cubicBezTo>
                  <a:pt x="930662" y="216113"/>
                  <a:pt x="937091" y="240033"/>
                  <a:pt x="928173" y="260427"/>
                </a:cubicBezTo>
                <a:cubicBezTo>
                  <a:pt x="929279" y="260013"/>
                  <a:pt x="942622" y="255035"/>
                  <a:pt x="954789" y="263469"/>
                </a:cubicBezTo>
                <a:cubicBezTo>
                  <a:pt x="963223" y="269345"/>
                  <a:pt x="967855" y="279439"/>
                  <a:pt x="966818" y="289809"/>
                </a:cubicBezTo>
                <a:cubicBezTo>
                  <a:pt x="975114" y="290224"/>
                  <a:pt x="987420" y="289947"/>
                  <a:pt x="1001454" y="286076"/>
                </a:cubicBezTo>
                <a:cubicBezTo>
                  <a:pt x="1036642" y="276190"/>
                  <a:pt x="1041205" y="254759"/>
                  <a:pt x="1068444" y="250749"/>
                </a:cubicBezTo>
                <a:cubicBezTo>
                  <a:pt x="1088078" y="247845"/>
                  <a:pt x="1113173" y="254897"/>
                  <a:pt x="1127138" y="274047"/>
                </a:cubicBezTo>
                <a:cubicBezTo>
                  <a:pt x="1139305" y="290777"/>
                  <a:pt x="1137992" y="309857"/>
                  <a:pt x="1137301" y="31614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0"/>
          <p:cNvSpPr/>
          <p:nvPr/>
        </p:nvSpPr>
        <p:spPr>
          <a:xfrm>
            <a:off x="10529437" y="1390145"/>
            <a:ext cx="845029" cy="296937"/>
          </a:xfrm>
          <a:custGeom>
            <a:avLst/>
            <a:gdLst>
              <a:gd name="connsiteX0" fmla="*/ 844900 w 845029"/>
              <a:gd name="connsiteY0" fmla="*/ 296937 h 296937"/>
              <a:gd name="connsiteX1" fmla="*/ 1753 w 845029"/>
              <a:gd name="connsiteY1" fmla="*/ 292029 h 296937"/>
              <a:gd name="connsiteX2" fmla="*/ 68259 w 845029"/>
              <a:gd name="connsiteY2" fmla="*/ 156459 h 296937"/>
              <a:gd name="connsiteX3" fmla="*/ 152740 w 845029"/>
              <a:gd name="connsiteY3" fmla="*/ 163027 h 296937"/>
              <a:gd name="connsiteX4" fmla="*/ 162349 w 845029"/>
              <a:gd name="connsiteY4" fmla="*/ 140282 h 296937"/>
              <a:gd name="connsiteX5" fmla="*/ 180531 w 845029"/>
              <a:gd name="connsiteY5" fmla="*/ 151412 h 296937"/>
              <a:gd name="connsiteX6" fmla="*/ 191178 w 845029"/>
              <a:gd name="connsiteY6" fmla="*/ 116984 h 296937"/>
              <a:gd name="connsiteX7" fmla="*/ 232174 w 845029"/>
              <a:gd name="connsiteY7" fmla="*/ 126593 h 296937"/>
              <a:gd name="connsiteX8" fmla="*/ 296467 w 845029"/>
              <a:gd name="connsiteY8" fmla="*/ 1117 h 296937"/>
              <a:gd name="connsiteX9" fmla="*/ 400167 w 845029"/>
              <a:gd name="connsiteY9" fmla="*/ 87119 h 296937"/>
              <a:gd name="connsiteX10" fmla="*/ 434595 w 845029"/>
              <a:gd name="connsiteY10" fmla="*/ 61332 h 296937"/>
              <a:gd name="connsiteX11" fmla="*/ 468470 w 845029"/>
              <a:gd name="connsiteY11" fmla="*/ 91197 h 296937"/>
              <a:gd name="connsiteX12" fmla="*/ 504074 w 845029"/>
              <a:gd name="connsiteY12" fmla="*/ 48335 h 296937"/>
              <a:gd name="connsiteX13" fmla="*/ 561592 w 845029"/>
              <a:gd name="connsiteY13" fmla="*/ 54211 h 296937"/>
              <a:gd name="connsiteX14" fmla="*/ 583854 w 845029"/>
              <a:gd name="connsiteY14" fmla="*/ 121478 h 296937"/>
              <a:gd name="connsiteX15" fmla="*/ 608672 w 845029"/>
              <a:gd name="connsiteY15" fmla="*/ 111730 h 296937"/>
              <a:gd name="connsiteX16" fmla="*/ 619457 w 845029"/>
              <a:gd name="connsiteY16" fmla="*/ 140075 h 296937"/>
              <a:gd name="connsiteX17" fmla="*/ 660591 w 845029"/>
              <a:gd name="connsiteY17" fmla="*/ 136687 h 296937"/>
              <a:gd name="connsiteX18" fmla="*/ 670684 w 845029"/>
              <a:gd name="connsiteY18" fmla="*/ 175125 h 296937"/>
              <a:gd name="connsiteX19" fmla="*/ 688591 w 845029"/>
              <a:gd name="connsiteY19" fmla="*/ 177130 h 296937"/>
              <a:gd name="connsiteX20" fmla="*/ 696679 w 845029"/>
              <a:gd name="connsiteY20" fmla="*/ 194828 h 296937"/>
              <a:gd name="connsiteX21" fmla="*/ 719976 w 845029"/>
              <a:gd name="connsiteY21" fmla="*/ 192270 h 296937"/>
              <a:gd name="connsiteX22" fmla="*/ 764982 w 845029"/>
              <a:gd name="connsiteY22" fmla="*/ 168488 h 296937"/>
              <a:gd name="connsiteX23" fmla="*/ 804457 w 845029"/>
              <a:gd name="connsiteY23" fmla="*/ 184181 h 296937"/>
              <a:gd name="connsiteX24" fmla="*/ 844831 w 845029"/>
              <a:gd name="connsiteY24" fmla="*/ 296799 h 29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5029" h="296937">
                <a:moveTo>
                  <a:pt x="844900" y="296937"/>
                </a:moveTo>
                <a:cubicBezTo>
                  <a:pt x="563874" y="295278"/>
                  <a:pt x="282779" y="293688"/>
                  <a:pt x="1753" y="292029"/>
                </a:cubicBezTo>
                <a:cubicBezTo>
                  <a:pt x="-7718" y="229947"/>
                  <a:pt x="22148" y="174019"/>
                  <a:pt x="68259" y="156459"/>
                </a:cubicBezTo>
                <a:cubicBezTo>
                  <a:pt x="106628" y="141803"/>
                  <a:pt x="143545" y="158533"/>
                  <a:pt x="152740" y="163027"/>
                </a:cubicBezTo>
                <a:cubicBezTo>
                  <a:pt x="148385" y="152933"/>
                  <a:pt x="154261" y="142218"/>
                  <a:pt x="162349" y="140282"/>
                </a:cubicBezTo>
                <a:cubicBezTo>
                  <a:pt x="169125" y="138623"/>
                  <a:pt x="177489" y="143047"/>
                  <a:pt x="180531" y="151412"/>
                </a:cubicBezTo>
                <a:cubicBezTo>
                  <a:pt x="176038" y="138208"/>
                  <a:pt x="180738" y="123966"/>
                  <a:pt x="191178" y="116984"/>
                </a:cubicBezTo>
                <a:cubicBezTo>
                  <a:pt x="203760" y="108619"/>
                  <a:pt x="222634" y="112214"/>
                  <a:pt x="232174" y="126593"/>
                </a:cubicBezTo>
                <a:cubicBezTo>
                  <a:pt x="211710" y="68245"/>
                  <a:pt x="248904" y="9690"/>
                  <a:pt x="296467" y="1117"/>
                </a:cubicBezTo>
                <a:cubicBezTo>
                  <a:pt x="341265" y="-6972"/>
                  <a:pt x="393599" y="29600"/>
                  <a:pt x="400167" y="87119"/>
                </a:cubicBezTo>
                <a:cubicBezTo>
                  <a:pt x="404591" y="71633"/>
                  <a:pt x="418833" y="60986"/>
                  <a:pt x="434595" y="61332"/>
                </a:cubicBezTo>
                <a:cubicBezTo>
                  <a:pt x="451256" y="61678"/>
                  <a:pt x="465774" y="74260"/>
                  <a:pt x="468470" y="91197"/>
                </a:cubicBezTo>
                <a:cubicBezTo>
                  <a:pt x="469093" y="88432"/>
                  <a:pt x="475868" y="60226"/>
                  <a:pt x="504074" y="48335"/>
                </a:cubicBezTo>
                <a:cubicBezTo>
                  <a:pt x="505456" y="47782"/>
                  <a:pt x="535530" y="35684"/>
                  <a:pt x="561592" y="54211"/>
                </a:cubicBezTo>
                <a:cubicBezTo>
                  <a:pt x="581987" y="68729"/>
                  <a:pt x="591043" y="95760"/>
                  <a:pt x="583854" y="121478"/>
                </a:cubicBezTo>
                <a:cubicBezTo>
                  <a:pt x="589108" y="112352"/>
                  <a:pt x="599892" y="108412"/>
                  <a:pt x="608672" y="111730"/>
                </a:cubicBezTo>
                <a:cubicBezTo>
                  <a:pt x="618973" y="115532"/>
                  <a:pt x="624642" y="128598"/>
                  <a:pt x="619457" y="140075"/>
                </a:cubicBezTo>
                <a:cubicBezTo>
                  <a:pt x="630588" y="128944"/>
                  <a:pt x="648216" y="127631"/>
                  <a:pt x="660591" y="136687"/>
                </a:cubicBezTo>
                <a:cubicBezTo>
                  <a:pt x="672413" y="145329"/>
                  <a:pt x="676768" y="161437"/>
                  <a:pt x="670684" y="175125"/>
                </a:cubicBezTo>
                <a:cubicBezTo>
                  <a:pt x="671445" y="174848"/>
                  <a:pt x="680432" y="171530"/>
                  <a:pt x="688591" y="177130"/>
                </a:cubicBezTo>
                <a:cubicBezTo>
                  <a:pt x="694259" y="181070"/>
                  <a:pt x="697370" y="187845"/>
                  <a:pt x="696679" y="194828"/>
                </a:cubicBezTo>
                <a:cubicBezTo>
                  <a:pt x="702279" y="195104"/>
                  <a:pt x="710574" y="194966"/>
                  <a:pt x="719976" y="192270"/>
                </a:cubicBezTo>
                <a:cubicBezTo>
                  <a:pt x="743620" y="185633"/>
                  <a:pt x="746731" y="171184"/>
                  <a:pt x="764982" y="168488"/>
                </a:cubicBezTo>
                <a:cubicBezTo>
                  <a:pt x="780952" y="166138"/>
                  <a:pt x="794986" y="176784"/>
                  <a:pt x="804457" y="184181"/>
                </a:cubicBezTo>
                <a:cubicBezTo>
                  <a:pt x="847527" y="217849"/>
                  <a:pt x="845384" y="285392"/>
                  <a:pt x="844831" y="29679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>
            <a:off x="1093009" y="2302389"/>
            <a:ext cx="1137718" cy="316217"/>
          </a:xfrm>
          <a:custGeom>
            <a:avLst/>
            <a:gdLst>
              <a:gd name="connsiteX0" fmla="*/ 1137162 w 1137718"/>
              <a:gd name="connsiteY0" fmla="*/ 316218 h 316217"/>
              <a:gd name="connsiteX1" fmla="*/ 338 w 1137718"/>
              <a:gd name="connsiteY1" fmla="*/ 316218 h 316217"/>
              <a:gd name="connsiteX2" fmla="*/ 32415 w 1137718"/>
              <a:gd name="connsiteY2" fmla="*/ 232705 h 316217"/>
              <a:gd name="connsiteX3" fmla="*/ 158031 w 1137718"/>
              <a:gd name="connsiteY3" fmla="*/ 242453 h 316217"/>
              <a:gd name="connsiteX4" fmla="*/ 172341 w 1137718"/>
              <a:gd name="connsiteY4" fmla="*/ 208578 h 316217"/>
              <a:gd name="connsiteX5" fmla="*/ 199441 w 1137718"/>
              <a:gd name="connsiteY5" fmla="*/ 225100 h 316217"/>
              <a:gd name="connsiteX6" fmla="*/ 215273 w 1137718"/>
              <a:gd name="connsiteY6" fmla="*/ 173942 h 316217"/>
              <a:gd name="connsiteX7" fmla="*/ 276179 w 1137718"/>
              <a:gd name="connsiteY7" fmla="*/ 188252 h 316217"/>
              <a:gd name="connsiteX8" fmla="*/ 371721 w 1137718"/>
              <a:gd name="connsiteY8" fmla="*/ 1662 h 316217"/>
              <a:gd name="connsiteX9" fmla="*/ 525957 w 1137718"/>
              <a:gd name="connsiteY9" fmla="*/ 129559 h 316217"/>
              <a:gd name="connsiteX10" fmla="*/ 577115 w 1137718"/>
              <a:gd name="connsiteY10" fmla="*/ 91190 h 316217"/>
              <a:gd name="connsiteX11" fmla="*/ 627513 w 1137718"/>
              <a:gd name="connsiteY11" fmla="*/ 135573 h 316217"/>
              <a:gd name="connsiteX12" fmla="*/ 680400 w 1137718"/>
              <a:gd name="connsiteY12" fmla="*/ 71901 h 316217"/>
              <a:gd name="connsiteX13" fmla="*/ 765918 w 1137718"/>
              <a:gd name="connsiteY13" fmla="*/ 80681 h 316217"/>
              <a:gd name="connsiteX14" fmla="*/ 799032 w 1137718"/>
              <a:gd name="connsiteY14" fmla="*/ 180717 h 316217"/>
              <a:gd name="connsiteX15" fmla="*/ 835881 w 1137718"/>
              <a:gd name="connsiteY15" fmla="*/ 166199 h 316217"/>
              <a:gd name="connsiteX16" fmla="*/ 851919 w 1137718"/>
              <a:gd name="connsiteY16" fmla="*/ 208301 h 316217"/>
              <a:gd name="connsiteX17" fmla="*/ 913102 w 1137718"/>
              <a:gd name="connsiteY17" fmla="*/ 203254 h 316217"/>
              <a:gd name="connsiteX18" fmla="*/ 928173 w 1137718"/>
              <a:gd name="connsiteY18" fmla="*/ 260427 h 316217"/>
              <a:gd name="connsiteX19" fmla="*/ 954789 w 1137718"/>
              <a:gd name="connsiteY19" fmla="*/ 263469 h 316217"/>
              <a:gd name="connsiteX20" fmla="*/ 966818 w 1137718"/>
              <a:gd name="connsiteY20" fmla="*/ 289809 h 316217"/>
              <a:gd name="connsiteX21" fmla="*/ 1001454 w 1137718"/>
              <a:gd name="connsiteY21" fmla="*/ 286076 h 316217"/>
              <a:gd name="connsiteX22" fmla="*/ 1068444 w 1137718"/>
              <a:gd name="connsiteY22" fmla="*/ 250749 h 316217"/>
              <a:gd name="connsiteX23" fmla="*/ 1127138 w 1137718"/>
              <a:gd name="connsiteY23" fmla="*/ 274047 h 316217"/>
              <a:gd name="connsiteX24" fmla="*/ 1137301 w 1137718"/>
              <a:gd name="connsiteY24" fmla="*/ 316149 h 3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37718" h="316217">
                <a:moveTo>
                  <a:pt x="1137162" y="316218"/>
                </a:moveTo>
                <a:lnTo>
                  <a:pt x="338" y="316218"/>
                </a:lnTo>
                <a:cubicBezTo>
                  <a:pt x="-8" y="312485"/>
                  <a:pt x="-4432" y="262017"/>
                  <a:pt x="32415" y="232705"/>
                </a:cubicBezTo>
                <a:cubicBezTo>
                  <a:pt x="66152" y="205881"/>
                  <a:pt x="120077" y="208301"/>
                  <a:pt x="158031" y="242453"/>
                </a:cubicBezTo>
                <a:cubicBezTo>
                  <a:pt x="151601" y="227451"/>
                  <a:pt x="160242" y="211550"/>
                  <a:pt x="172341" y="208578"/>
                </a:cubicBezTo>
                <a:cubicBezTo>
                  <a:pt x="182435" y="206089"/>
                  <a:pt x="194878" y="212656"/>
                  <a:pt x="199441" y="225100"/>
                </a:cubicBezTo>
                <a:cubicBezTo>
                  <a:pt x="192735" y="205467"/>
                  <a:pt x="199718" y="184243"/>
                  <a:pt x="215273" y="173942"/>
                </a:cubicBezTo>
                <a:cubicBezTo>
                  <a:pt x="234008" y="161498"/>
                  <a:pt x="262007" y="166890"/>
                  <a:pt x="276179" y="188252"/>
                </a:cubicBezTo>
                <a:cubicBezTo>
                  <a:pt x="245760" y="101421"/>
                  <a:pt x="301066" y="14452"/>
                  <a:pt x="371721" y="1662"/>
                </a:cubicBezTo>
                <a:cubicBezTo>
                  <a:pt x="438296" y="-10367"/>
                  <a:pt x="516140" y="43972"/>
                  <a:pt x="525957" y="129559"/>
                </a:cubicBezTo>
                <a:cubicBezTo>
                  <a:pt x="532525" y="106468"/>
                  <a:pt x="553748" y="90706"/>
                  <a:pt x="577115" y="91190"/>
                </a:cubicBezTo>
                <a:cubicBezTo>
                  <a:pt x="601934" y="91674"/>
                  <a:pt x="623434" y="110339"/>
                  <a:pt x="627513" y="135573"/>
                </a:cubicBezTo>
                <a:cubicBezTo>
                  <a:pt x="628412" y="131494"/>
                  <a:pt x="638575" y="89530"/>
                  <a:pt x="680400" y="71901"/>
                </a:cubicBezTo>
                <a:cubicBezTo>
                  <a:pt x="682405" y="71072"/>
                  <a:pt x="727203" y="53097"/>
                  <a:pt x="765918" y="80681"/>
                </a:cubicBezTo>
                <a:cubicBezTo>
                  <a:pt x="796267" y="102251"/>
                  <a:pt x="809748" y="142486"/>
                  <a:pt x="799032" y="180717"/>
                </a:cubicBezTo>
                <a:cubicBezTo>
                  <a:pt x="806844" y="167098"/>
                  <a:pt x="822884" y="161291"/>
                  <a:pt x="835881" y="166199"/>
                </a:cubicBezTo>
                <a:cubicBezTo>
                  <a:pt x="851228" y="171868"/>
                  <a:pt x="859662" y="191294"/>
                  <a:pt x="851919" y="208301"/>
                </a:cubicBezTo>
                <a:cubicBezTo>
                  <a:pt x="868511" y="191778"/>
                  <a:pt x="894644" y="189773"/>
                  <a:pt x="913102" y="203254"/>
                </a:cubicBezTo>
                <a:cubicBezTo>
                  <a:pt x="930662" y="216113"/>
                  <a:pt x="937091" y="240033"/>
                  <a:pt x="928173" y="260427"/>
                </a:cubicBezTo>
                <a:cubicBezTo>
                  <a:pt x="929279" y="260013"/>
                  <a:pt x="942622" y="255035"/>
                  <a:pt x="954789" y="263469"/>
                </a:cubicBezTo>
                <a:cubicBezTo>
                  <a:pt x="963223" y="269345"/>
                  <a:pt x="967855" y="279439"/>
                  <a:pt x="966818" y="289809"/>
                </a:cubicBezTo>
                <a:cubicBezTo>
                  <a:pt x="975114" y="290224"/>
                  <a:pt x="987420" y="289947"/>
                  <a:pt x="1001454" y="286076"/>
                </a:cubicBezTo>
                <a:cubicBezTo>
                  <a:pt x="1036642" y="276190"/>
                  <a:pt x="1041205" y="254759"/>
                  <a:pt x="1068444" y="250749"/>
                </a:cubicBezTo>
                <a:cubicBezTo>
                  <a:pt x="1088078" y="247845"/>
                  <a:pt x="1113173" y="254897"/>
                  <a:pt x="1127138" y="274047"/>
                </a:cubicBezTo>
                <a:cubicBezTo>
                  <a:pt x="1139305" y="290777"/>
                  <a:pt x="1137992" y="309857"/>
                  <a:pt x="1137301" y="31614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任意多边形: 形状 12"/>
          <p:cNvSpPr/>
          <p:nvPr/>
        </p:nvSpPr>
        <p:spPr>
          <a:xfrm>
            <a:off x="1760513" y="2368500"/>
            <a:ext cx="845029" cy="296937"/>
          </a:xfrm>
          <a:custGeom>
            <a:avLst/>
            <a:gdLst>
              <a:gd name="connsiteX0" fmla="*/ 844900 w 845029"/>
              <a:gd name="connsiteY0" fmla="*/ 296937 h 296937"/>
              <a:gd name="connsiteX1" fmla="*/ 1753 w 845029"/>
              <a:gd name="connsiteY1" fmla="*/ 292029 h 296937"/>
              <a:gd name="connsiteX2" fmla="*/ 68259 w 845029"/>
              <a:gd name="connsiteY2" fmla="*/ 156459 h 296937"/>
              <a:gd name="connsiteX3" fmla="*/ 152740 w 845029"/>
              <a:gd name="connsiteY3" fmla="*/ 163027 h 296937"/>
              <a:gd name="connsiteX4" fmla="*/ 162349 w 845029"/>
              <a:gd name="connsiteY4" fmla="*/ 140282 h 296937"/>
              <a:gd name="connsiteX5" fmla="*/ 180531 w 845029"/>
              <a:gd name="connsiteY5" fmla="*/ 151412 h 296937"/>
              <a:gd name="connsiteX6" fmla="*/ 191178 w 845029"/>
              <a:gd name="connsiteY6" fmla="*/ 116984 h 296937"/>
              <a:gd name="connsiteX7" fmla="*/ 232174 w 845029"/>
              <a:gd name="connsiteY7" fmla="*/ 126593 h 296937"/>
              <a:gd name="connsiteX8" fmla="*/ 296467 w 845029"/>
              <a:gd name="connsiteY8" fmla="*/ 1117 h 296937"/>
              <a:gd name="connsiteX9" fmla="*/ 400167 w 845029"/>
              <a:gd name="connsiteY9" fmla="*/ 87119 h 296937"/>
              <a:gd name="connsiteX10" fmla="*/ 434595 w 845029"/>
              <a:gd name="connsiteY10" fmla="*/ 61332 h 296937"/>
              <a:gd name="connsiteX11" fmla="*/ 468470 w 845029"/>
              <a:gd name="connsiteY11" fmla="*/ 91197 h 296937"/>
              <a:gd name="connsiteX12" fmla="*/ 504074 w 845029"/>
              <a:gd name="connsiteY12" fmla="*/ 48335 h 296937"/>
              <a:gd name="connsiteX13" fmla="*/ 561592 w 845029"/>
              <a:gd name="connsiteY13" fmla="*/ 54211 h 296937"/>
              <a:gd name="connsiteX14" fmla="*/ 583854 w 845029"/>
              <a:gd name="connsiteY14" fmla="*/ 121478 h 296937"/>
              <a:gd name="connsiteX15" fmla="*/ 608672 w 845029"/>
              <a:gd name="connsiteY15" fmla="*/ 111730 h 296937"/>
              <a:gd name="connsiteX16" fmla="*/ 619457 w 845029"/>
              <a:gd name="connsiteY16" fmla="*/ 140075 h 296937"/>
              <a:gd name="connsiteX17" fmla="*/ 660591 w 845029"/>
              <a:gd name="connsiteY17" fmla="*/ 136687 h 296937"/>
              <a:gd name="connsiteX18" fmla="*/ 670684 w 845029"/>
              <a:gd name="connsiteY18" fmla="*/ 175125 h 296937"/>
              <a:gd name="connsiteX19" fmla="*/ 688591 w 845029"/>
              <a:gd name="connsiteY19" fmla="*/ 177130 h 296937"/>
              <a:gd name="connsiteX20" fmla="*/ 696679 w 845029"/>
              <a:gd name="connsiteY20" fmla="*/ 194828 h 296937"/>
              <a:gd name="connsiteX21" fmla="*/ 719976 w 845029"/>
              <a:gd name="connsiteY21" fmla="*/ 192270 h 296937"/>
              <a:gd name="connsiteX22" fmla="*/ 764982 w 845029"/>
              <a:gd name="connsiteY22" fmla="*/ 168488 h 296937"/>
              <a:gd name="connsiteX23" fmla="*/ 804457 w 845029"/>
              <a:gd name="connsiteY23" fmla="*/ 184181 h 296937"/>
              <a:gd name="connsiteX24" fmla="*/ 844831 w 845029"/>
              <a:gd name="connsiteY24" fmla="*/ 296799 h 29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5029" h="296937">
                <a:moveTo>
                  <a:pt x="844900" y="296937"/>
                </a:moveTo>
                <a:cubicBezTo>
                  <a:pt x="563874" y="295278"/>
                  <a:pt x="282779" y="293688"/>
                  <a:pt x="1753" y="292029"/>
                </a:cubicBezTo>
                <a:cubicBezTo>
                  <a:pt x="-7718" y="229947"/>
                  <a:pt x="22148" y="174019"/>
                  <a:pt x="68259" y="156459"/>
                </a:cubicBezTo>
                <a:cubicBezTo>
                  <a:pt x="106628" y="141803"/>
                  <a:pt x="143545" y="158533"/>
                  <a:pt x="152740" y="163027"/>
                </a:cubicBezTo>
                <a:cubicBezTo>
                  <a:pt x="148385" y="152933"/>
                  <a:pt x="154261" y="142218"/>
                  <a:pt x="162349" y="140282"/>
                </a:cubicBezTo>
                <a:cubicBezTo>
                  <a:pt x="169125" y="138623"/>
                  <a:pt x="177489" y="143047"/>
                  <a:pt x="180531" y="151412"/>
                </a:cubicBezTo>
                <a:cubicBezTo>
                  <a:pt x="176038" y="138208"/>
                  <a:pt x="180738" y="123966"/>
                  <a:pt x="191178" y="116984"/>
                </a:cubicBezTo>
                <a:cubicBezTo>
                  <a:pt x="203760" y="108619"/>
                  <a:pt x="222634" y="112214"/>
                  <a:pt x="232174" y="126593"/>
                </a:cubicBezTo>
                <a:cubicBezTo>
                  <a:pt x="211710" y="68245"/>
                  <a:pt x="248904" y="9690"/>
                  <a:pt x="296467" y="1117"/>
                </a:cubicBezTo>
                <a:cubicBezTo>
                  <a:pt x="341265" y="-6972"/>
                  <a:pt x="393599" y="29600"/>
                  <a:pt x="400167" y="87119"/>
                </a:cubicBezTo>
                <a:cubicBezTo>
                  <a:pt x="404591" y="71633"/>
                  <a:pt x="418833" y="60986"/>
                  <a:pt x="434595" y="61332"/>
                </a:cubicBezTo>
                <a:cubicBezTo>
                  <a:pt x="451256" y="61678"/>
                  <a:pt x="465774" y="74260"/>
                  <a:pt x="468470" y="91197"/>
                </a:cubicBezTo>
                <a:cubicBezTo>
                  <a:pt x="469093" y="88432"/>
                  <a:pt x="475868" y="60226"/>
                  <a:pt x="504074" y="48335"/>
                </a:cubicBezTo>
                <a:cubicBezTo>
                  <a:pt x="505456" y="47782"/>
                  <a:pt x="535530" y="35684"/>
                  <a:pt x="561592" y="54211"/>
                </a:cubicBezTo>
                <a:cubicBezTo>
                  <a:pt x="581987" y="68729"/>
                  <a:pt x="591043" y="95760"/>
                  <a:pt x="583854" y="121478"/>
                </a:cubicBezTo>
                <a:cubicBezTo>
                  <a:pt x="589108" y="112352"/>
                  <a:pt x="599892" y="108412"/>
                  <a:pt x="608672" y="111730"/>
                </a:cubicBezTo>
                <a:cubicBezTo>
                  <a:pt x="618973" y="115532"/>
                  <a:pt x="624642" y="128598"/>
                  <a:pt x="619457" y="140075"/>
                </a:cubicBezTo>
                <a:cubicBezTo>
                  <a:pt x="630588" y="128944"/>
                  <a:pt x="648216" y="127631"/>
                  <a:pt x="660591" y="136687"/>
                </a:cubicBezTo>
                <a:cubicBezTo>
                  <a:pt x="672413" y="145329"/>
                  <a:pt x="676768" y="161437"/>
                  <a:pt x="670684" y="175125"/>
                </a:cubicBezTo>
                <a:cubicBezTo>
                  <a:pt x="671445" y="174848"/>
                  <a:pt x="680432" y="171530"/>
                  <a:pt x="688591" y="177130"/>
                </a:cubicBezTo>
                <a:cubicBezTo>
                  <a:pt x="694259" y="181070"/>
                  <a:pt x="697370" y="187845"/>
                  <a:pt x="696679" y="194828"/>
                </a:cubicBezTo>
                <a:cubicBezTo>
                  <a:pt x="702279" y="195104"/>
                  <a:pt x="710574" y="194966"/>
                  <a:pt x="719976" y="192270"/>
                </a:cubicBezTo>
                <a:cubicBezTo>
                  <a:pt x="743620" y="185633"/>
                  <a:pt x="746731" y="171184"/>
                  <a:pt x="764982" y="168488"/>
                </a:cubicBezTo>
                <a:cubicBezTo>
                  <a:pt x="780952" y="166138"/>
                  <a:pt x="794986" y="176784"/>
                  <a:pt x="804457" y="184181"/>
                </a:cubicBezTo>
                <a:cubicBezTo>
                  <a:pt x="847527" y="217849"/>
                  <a:pt x="845384" y="285392"/>
                  <a:pt x="844831" y="29679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任意多边形: 形状 13"/>
          <p:cNvSpPr/>
          <p:nvPr/>
        </p:nvSpPr>
        <p:spPr>
          <a:xfrm>
            <a:off x="1369267" y="2514950"/>
            <a:ext cx="845029" cy="296937"/>
          </a:xfrm>
          <a:custGeom>
            <a:avLst/>
            <a:gdLst>
              <a:gd name="connsiteX0" fmla="*/ 844900 w 845029"/>
              <a:gd name="connsiteY0" fmla="*/ 296937 h 296937"/>
              <a:gd name="connsiteX1" fmla="*/ 1753 w 845029"/>
              <a:gd name="connsiteY1" fmla="*/ 292029 h 296937"/>
              <a:gd name="connsiteX2" fmla="*/ 68259 w 845029"/>
              <a:gd name="connsiteY2" fmla="*/ 156459 h 296937"/>
              <a:gd name="connsiteX3" fmla="*/ 152740 w 845029"/>
              <a:gd name="connsiteY3" fmla="*/ 163027 h 296937"/>
              <a:gd name="connsiteX4" fmla="*/ 162349 w 845029"/>
              <a:gd name="connsiteY4" fmla="*/ 140282 h 296937"/>
              <a:gd name="connsiteX5" fmla="*/ 180531 w 845029"/>
              <a:gd name="connsiteY5" fmla="*/ 151412 h 296937"/>
              <a:gd name="connsiteX6" fmla="*/ 191178 w 845029"/>
              <a:gd name="connsiteY6" fmla="*/ 116984 h 296937"/>
              <a:gd name="connsiteX7" fmla="*/ 232174 w 845029"/>
              <a:gd name="connsiteY7" fmla="*/ 126593 h 296937"/>
              <a:gd name="connsiteX8" fmla="*/ 296467 w 845029"/>
              <a:gd name="connsiteY8" fmla="*/ 1117 h 296937"/>
              <a:gd name="connsiteX9" fmla="*/ 400167 w 845029"/>
              <a:gd name="connsiteY9" fmla="*/ 87119 h 296937"/>
              <a:gd name="connsiteX10" fmla="*/ 434595 w 845029"/>
              <a:gd name="connsiteY10" fmla="*/ 61332 h 296937"/>
              <a:gd name="connsiteX11" fmla="*/ 468470 w 845029"/>
              <a:gd name="connsiteY11" fmla="*/ 91197 h 296937"/>
              <a:gd name="connsiteX12" fmla="*/ 504074 w 845029"/>
              <a:gd name="connsiteY12" fmla="*/ 48335 h 296937"/>
              <a:gd name="connsiteX13" fmla="*/ 561592 w 845029"/>
              <a:gd name="connsiteY13" fmla="*/ 54211 h 296937"/>
              <a:gd name="connsiteX14" fmla="*/ 583854 w 845029"/>
              <a:gd name="connsiteY14" fmla="*/ 121478 h 296937"/>
              <a:gd name="connsiteX15" fmla="*/ 608672 w 845029"/>
              <a:gd name="connsiteY15" fmla="*/ 111730 h 296937"/>
              <a:gd name="connsiteX16" fmla="*/ 619457 w 845029"/>
              <a:gd name="connsiteY16" fmla="*/ 140075 h 296937"/>
              <a:gd name="connsiteX17" fmla="*/ 660591 w 845029"/>
              <a:gd name="connsiteY17" fmla="*/ 136687 h 296937"/>
              <a:gd name="connsiteX18" fmla="*/ 670684 w 845029"/>
              <a:gd name="connsiteY18" fmla="*/ 175125 h 296937"/>
              <a:gd name="connsiteX19" fmla="*/ 688591 w 845029"/>
              <a:gd name="connsiteY19" fmla="*/ 177130 h 296937"/>
              <a:gd name="connsiteX20" fmla="*/ 696679 w 845029"/>
              <a:gd name="connsiteY20" fmla="*/ 194828 h 296937"/>
              <a:gd name="connsiteX21" fmla="*/ 719976 w 845029"/>
              <a:gd name="connsiteY21" fmla="*/ 192270 h 296937"/>
              <a:gd name="connsiteX22" fmla="*/ 764982 w 845029"/>
              <a:gd name="connsiteY22" fmla="*/ 168488 h 296937"/>
              <a:gd name="connsiteX23" fmla="*/ 804457 w 845029"/>
              <a:gd name="connsiteY23" fmla="*/ 184181 h 296937"/>
              <a:gd name="connsiteX24" fmla="*/ 844831 w 845029"/>
              <a:gd name="connsiteY24" fmla="*/ 296799 h 29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5029" h="296937">
                <a:moveTo>
                  <a:pt x="844900" y="296937"/>
                </a:moveTo>
                <a:cubicBezTo>
                  <a:pt x="563874" y="295278"/>
                  <a:pt x="282779" y="293688"/>
                  <a:pt x="1753" y="292029"/>
                </a:cubicBezTo>
                <a:cubicBezTo>
                  <a:pt x="-7718" y="229947"/>
                  <a:pt x="22148" y="174019"/>
                  <a:pt x="68259" y="156459"/>
                </a:cubicBezTo>
                <a:cubicBezTo>
                  <a:pt x="106628" y="141803"/>
                  <a:pt x="143545" y="158533"/>
                  <a:pt x="152740" y="163027"/>
                </a:cubicBezTo>
                <a:cubicBezTo>
                  <a:pt x="148385" y="152933"/>
                  <a:pt x="154261" y="142218"/>
                  <a:pt x="162349" y="140282"/>
                </a:cubicBezTo>
                <a:cubicBezTo>
                  <a:pt x="169125" y="138623"/>
                  <a:pt x="177489" y="143047"/>
                  <a:pt x="180531" y="151412"/>
                </a:cubicBezTo>
                <a:cubicBezTo>
                  <a:pt x="176038" y="138208"/>
                  <a:pt x="180738" y="123966"/>
                  <a:pt x="191178" y="116984"/>
                </a:cubicBezTo>
                <a:cubicBezTo>
                  <a:pt x="203760" y="108619"/>
                  <a:pt x="222634" y="112214"/>
                  <a:pt x="232174" y="126593"/>
                </a:cubicBezTo>
                <a:cubicBezTo>
                  <a:pt x="211710" y="68245"/>
                  <a:pt x="248904" y="9690"/>
                  <a:pt x="296467" y="1117"/>
                </a:cubicBezTo>
                <a:cubicBezTo>
                  <a:pt x="341265" y="-6972"/>
                  <a:pt x="393599" y="29600"/>
                  <a:pt x="400167" y="87119"/>
                </a:cubicBezTo>
                <a:cubicBezTo>
                  <a:pt x="404591" y="71633"/>
                  <a:pt x="418833" y="60986"/>
                  <a:pt x="434595" y="61332"/>
                </a:cubicBezTo>
                <a:cubicBezTo>
                  <a:pt x="451256" y="61678"/>
                  <a:pt x="465774" y="74260"/>
                  <a:pt x="468470" y="91197"/>
                </a:cubicBezTo>
                <a:cubicBezTo>
                  <a:pt x="469093" y="88432"/>
                  <a:pt x="475868" y="60226"/>
                  <a:pt x="504074" y="48335"/>
                </a:cubicBezTo>
                <a:cubicBezTo>
                  <a:pt x="505456" y="47782"/>
                  <a:pt x="535530" y="35684"/>
                  <a:pt x="561592" y="54211"/>
                </a:cubicBezTo>
                <a:cubicBezTo>
                  <a:pt x="581987" y="68729"/>
                  <a:pt x="591043" y="95760"/>
                  <a:pt x="583854" y="121478"/>
                </a:cubicBezTo>
                <a:cubicBezTo>
                  <a:pt x="589108" y="112352"/>
                  <a:pt x="599892" y="108412"/>
                  <a:pt x="608672" y="111730"/>
                </a:cubicBezTo>
                <a:cubicBezTo>
                  <a:pt x="618973" y="115532"/>
                  <a:pt x="624642" y="128598"/>
                  <a:pt x="619457" y="140075"/>
                </a:cubicBezTo>
                <a:cubicBezTo>
                  <a:pt x="630588" y="128944"/>
                  <a:pt x="648216" y="127631"/>
                  <a:pt x="660591" y="136687"/>
                </a:cubicBezTo>
                <a:cubicBezTo>
                  <a:pt x="672413" y="145329"/>
                  <a:pt x="676768" y="161437"/>
                  <a:pt x="670684" y="175125"/>
                </a:cubicBezTo>
                <a:cubicBezTo>
                  <a:pt x="671445" y="174848"/>
                  <a:pt x="680432" y="171530"/>
                  <a:pt x="688591" y="177130"/>
                </a:cubicBezTo>
                <a:cubicBezTo>
                  <a:pt x="694259" y="181070"/>
                  <a:pt x="697370" y="187845"/>
                  <a:pt x="696679" y="194828"/>
                </a:cubicBezTo>
                <a:cubicBezTo>
                  <a:pt x="702279" y="195104"/>
                  <a:pt x="710574" y="194966"/>
                  <a:pt x="719976" y="192270"/>
                </a:cubicBezTo>
                <a:cubicBezTo>
                  <a:pt x="743620" y="185633"/>
                  <a:pt x="746731" y="171184"/>
                  <a:pt x="764982" y="168488"/>
                </a:cubicBezTo>
                <a:cubicBezTo>
                  <a:pt x="780952" y="166138"/>
                  <a:pt x="794986" y="176784"/>
                  <a:pt x="804457" y="184181"/>
                </a:cubicBezTo>
                <a:cubicBezTo>
                  <a:pt x="847527" y="217849"/>
                  <a:pt x="845384" y="285392"/>
                  <a:pt x="844831" y="29679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>
            <a:off x="-306205" y="354523"/>
            <a:ext cx="4026437" cy="644166"/>
          </a:xfrm>
          <a:custGeom>
            <a:avLst/>
            <a:gdLst>
              <a:gd name="connsiteX0" fmla="*/ 1562150 w 2779032"/>
              <a:gd name="connsiteY0" fmla="*/ 341505 h 444601"/>
              <a:gd name="connsiteX1" fmla="*/ 1457565 w 2779032"/>
              <a:gd name="connsiteY1" fmla="*/ 377695 h 444601"/>
              <a:gd name="connsiteX2" fmla="*/ 1466275 w 2779032"/>
              <a:gd name="connsiteY2" fmla="*/ 340796 h 444601"/>
              <a:gd name="connsiteX3" fmla="*/ 1364434 w 2779032"/>
              <a:gd name="connsiteY3" fmla="*/ 246824 h 444601"/>
              <a:gd name="connsiteX4" fmla="*/ 1302231 w 2779032"/>
              <a:gd name="connsiteY4" fmla="*/ 265481 h 444601"/>
              <a:gd name="connsiteX5" fmla="*/ 1307375 w 2779032"/>
              <a:gd name="connsiteY5" fmla="*/ 217105 h 444601"/>
              <a:gd name="connsiteX6" fmla="*/ 1122552 w 2779032"/>
              <a:gd name="connsiteY6" fmla="*/ 4 h 444601"/>
              <a:gd name="connsiteX7" fmla="*/ 934540 w 2779032"/>
              <a:gd name="connsiteY7" fmla="*/ 214348 h 444601"/>
              <a:gd name="connsiteX8" fmla="*/ 935020 w 2779032"/>
              <a:gd name="connsiteY8" fmla="*/ 231393 h 444601"/>
              <a:gd name="connsiteX9" fmla="*/ 791619 w 2779032"/>
              <a:gd name="connsiteY9" fmla="*/ 144043 h 444601"/>
              <a:gd name="connsiteX10" fmla="*/ 633816 w 2779032"/>
              <a:gd name="connsiteY10" fmla="*/ 285366 h 444601"/>
              <a:gd name="connsiteX11" fmla="*/ 648012 w 2779032"/>
              <a:gd name="connsiteY11" fmla="*/ 345582 h 444601"/>
              <a:gd name="connsiteX12" fmla="*/ 568768 w 2779032"/>
              <a:gd name="connsiteY12" fmla="*/ 334157 h 444601"/>
              <a:gd name="connsiteX13" fmla="*/ 421767 w 2779032"/>
              <a:gd name="connsiteY13" fmla="*/ 400985 h 444601"/>
              <a:gd name="connsiteX14" fmla="*/ 430580 w 2779032"/>
              <a:gd name="connsiteY14" fmla="*/ 424477 h 444601"/>
              <a:gd name="connsiteX15" fmla="*/ 0 w 2779032"/>
              <a:gd name="connsiteY15" fmla="*/ 439808 h 444601"/>
              <a:gd name="connsiteX16" fmla="*/ 648012 w 2779032"/>
              <a:gd name="connsiteY16" fmla="*/ 444602 h 444601"/>
              <a:gd name="connsiteX17" fmla="*/ 1665980 w 2779032"/>
              <a:gd name="connsiteY17" fmla="*/ 440820 h 444601"/>
              <a:gd name="connsiteX18" fmla="*/ 1666803 w 2779032"/>
              <a:gd name="connsiteY18" fmla="*/ 439849 h 444601"/>
              <a:gd name="connsiteX19" fmla="*/ 2779033 w 2779032"/>
              <a:gd name="connsiteY19" fmla="*/ 432189 h 444601"/>
              <a:gd name="connsiteX20" fmla="*/ 1678564 w 2779032"/>
              <a:gd name="connsiteY20" fmla="*/ 405614 h 444601"/>
              <a:gd name="connsiteX21" fmla="*/ 1562150 w 2779032"/>
              <a:gd name="connsiteY21" fmla="*/ 341505 h 44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79032" h="444601">
                <a:moveTo>
                  <a:pt x="1562150" y="341505"/>
                </a:moveTo>
                <a:cubicBezTo>
                  <a:pt x="1516681" y="341169"/>
                  <a:pt x="1477179" y="355900"/>
                  <a:pt x="1457565" y="377695"/>
                </a:cubicBezTo>
                <a:cubicBezTo>
                  <a:pt x="1463052" y="366397"/>
                  <a:pt x="1466172" y="353932"/>
                  <a:pt x="1466275" y="340796"/>
                </a:cubicBezTo>
                <a:cubicBezTo>
                  <a:pt x="1466652" y="289316"/>
                  <a:pt x="1421046" y="247242"/>
                  <a:pt x="1364434" y="246824"/>
                </a:cubicBezTo>
                <a:cubicBezTo>
                  <a:pt x="1341082" y="246652"/>
                  <a:pt x="1319582" y="253665"/>
                  <a:pt x="1302231" y="265481"/>
                </a:cubicBezTo>
                <a:cubicBezTo>
                  <a:pt x="1305455" y="249934"/>
                  <a:pt x="1307238" y="233759"/>
                  <a:pt x="1307375" y="217105"/>
                </a:cubicBezTo>
                <a:cubicBezTo>
                  <a:pt x="1308267" y="97964"/>
                  <a:pt x="1225490" y="766"/>
                  <a:pt x="1122552" y="4"/>
                </a:cubicBezTo>
                <a:cubicBezTo>
                  <a:pt x="1019579" y="-757"/>
                  <a:pt x="935397" y="95207"/>
                  <a:pt x="934540" y="214348"/>
                </a:cubicBezTo>
                <a:cubicBezTo>
                  <a:pt x="934471" y="220091"/>
                  <a:pt x="934677" y="225763"/>
                  <a:pt x="935020" y="231393"/>
                </a:cubicBezTo>
                <a:cubicBezTo>
                  <a:pt x="911428" y="180473"/>
                  <a:pt x="856222" y="144520"/>
                  <a:pt x="791619" y="144043"/>
                </a:cubicBezTo>
                <a:cubicBezTo>
                  <a:pt x="705071" y="143402"/>
                  <a:pt x="634399" y="206677"/>
                  <a:pt x="633816" y="285366"/>
                </a:cubicBezTo>
                <a:cubicBezTo>
                  <a:pt x="633679" y="306849"/>
                  <a:pt x="638789" y="327248"/>
                  <a:pt x="648012" y="345582"/>
                </a:cubicBezTo>
                <a:cubicBezTo>
                  <a:pt x="625210" y="338563"/>
                  <a:pt x="598018" y="334373"/>
                  <a:pt x="568768" y="334157"/>
                </a:cubicBezTo>
                <a:cubicBezTo>
                  <a:pt x="487844" y="333560"/>
                  <a:pt x="422042" y="363479"/>
                  <a:pt x="421767" y="400985"/>
                </a:cubicBezTo>
                <a:cubicBezTo>
                  <a:pt x="421698" y="409221"/>
                  <a:pt x="424853" y="417132"/>
                  <a:pt x="430580" y="424477"/>
                </a:cubicBezTo>
                <a:lnTo>
                  <a:pt x="0" y="439808"/>
                </a:lnTo>
                <a:lnTo>
                  <a:pt x="648012" y="444602"/>
                </a:lnTo>
                <a:lnTo>
                  <a:pt x="1665980" y="440820"/>
                </a:lnTo>
                <a:cubicBezTo>
                  <a:pt x="1666289" y="440501"/>
                  <a:pt x="1666528" y="440168"/>
                  <a:pt x="1666803" y="439849"/>
                </a:cubicBezTo>
                <a:lnTo>
                  <a:pt x="2779033" y="432189"/>
                </a:lnTo>
                <a:cubicBezTo>
                  <a:pt x="2779033" y="432189"/>
                  <a:pt x="2097108" y="413401"/>
                  <a:pt x="1678564" y="405614"/>
                </a:cubicBezTo>
                <a:cubicBezTo>
                  <a:pt x="1674655" y="370258"/>
                  <a:pt x="1624146" y="341965"/>
                  <a:pt x="1562150" y="341505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491731" y="3785117"/>
            <a:ext cx="3104707" cy="2802537"/>
          </a:xfrm>
          <a:prstGeom prst="rect">
            <a:avLst/>
          </a:prstGeom>
          <a:blipFill>
            <a:blip r:embed="rId3"/>
            <a:srcRect/>
            <a:stretch>
              <a:fillRect l="1863" r="-519"/>
            </a:stretch>
          </a:blipFill>
          <a:ln w="0" cap="flat" cmpd="sng" algn="ctr">
            <a:noFill/>
            <a:prstDash val="solid"/>
            <a:miter lim="800000"/>
          </a:ln>
          <a:effectLst>
            <a:outerShdw blurRad="63500" sx="102000" sy="102000" algn="ctr" rotWithShape="0">
              <a:schemeClr val="accent1">
                <a:alpha val="14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: 形状 6"/>
          <p:cNvSpPr/>
          <p:nvPr/>
        </p:nvSpPr>
        <p:spPr>
          <a:xfrm>
            <a:off x="9861933" y="1324034"/>
            <a:ext cx="1137718" cy="316217"/>
          </a:xfrm>
          <a:custGeom>
            <a:avLst/>
            <a:gdLst>
              <a:gd name="connsiteX0" fmla="*/ 1137162 w 1137718"/>
              <a:gd name="connsiteY0" fmla="*/ 316218 h 316217"/>
              <a:gd name="connsiteX1" fmla="*/ 338 w 1137718"/>
              <a:gd name="connsiteY1" fmla="*/ 316218 h 316217"/>
              <a:gd name="connsiteX2" fmla="*/ 32415 w 1137718"/>
              <a:gd name="connsiteY2" fmla="*/ 232705 h 316217"/>
              <a:gd name="connsiteX3" fmla="*/ 158031 w 1137718"/>
              <a:gd name="connsiteY3" fmla="*/ 242453 h 316217"/>
              <a:gd name="connsiteX4" fmla="*/ 172341 w 1137718"/>
              <a:gd name="connsiteY4" fmla="*/ 208578 h 316217"/>
              <a:gd name="connsiteX5" fmla="*/ 199441 w 1137718"/>
              <a:gd name="connsiteY5" fmla="*/ 225100 h 316217"/>
              <a:gd name="connsiteX6" fmla="*/ 215273 w 1137718"/>
              <a:gd name="connsiteY6" fmla="*/ 173942 h 316217"/>
              <a:gd name="connsiteX7" fmla="*/ 276179 w 1137718"/>
              <a:gd name="connsiteY7" fmla="*/ 188252 h 316217"/>
              <a:gd name="connsiteX8" fmla="*/ 371721 w 1137718"/>
              <a:gd name="connsiteY8" fmla="*/ 1662 h 316217"/>
              <a:gd name="connsiteX9" fmla="*/ 525957 w 1137718"/>
              <a:gd name="connsiteY9" fmla="*/ 129559 h 316217"/>
              <a:gd name="connsiteX10" fmla="*/ 577115 w 1137718"/>
              <a:gd name="connsiteY10" fmla="*/ 91190 h 316217"/>
              <a:gd name="connsiteX11" fmla="*/ 627513 w 1137718"/>
              <a:gd name="connsiteY11" fmla="*/ 135573 h 316217"/>
              <a:gd name="connsiteX12" fmla="*/ 680400 w 1137718"/>
              <a:gd name="connsiteY12" fmla="*/ 71901 h 316217"/>
              <a:gd name="connsiteX13" fmla="*/ 765918 w 1137718"/>
              <a:gd name="connsiteY13" fmla="*/ 80681 h 316217"/>
              <a:gd name="connsiteX14" fmla="*/ 799032 w 1137718"/>
              <a:gd name="connsiteY14" fmla="*/ 180717 h 316217"/>
              <a:gd name="connsiteX15" fmla="*/ 835881 w 1137718"/>
              <a:gd name="connsiteY15" fmla="*/ 166199 h 316217"/>
              <a:gd name="connsiteX16" fmla="*/ 851919 w 1137718"/>
              <a:gd name="connsiteY16" fmla="*/ 208301 h 316217"/>
              <a:gd name="connsiteX17" fmla="*/ 913102 w 1137718"/>
              <a:gd name="connsiteY17" fmla="*/ 203254 h 316217"/>
              <a:gd name="connsiteX18" fmla="*/ 928173 w 1137718"/>
              <a:gd name="connsiteY18" fmla="*/ 260427 h 316217"/>
              <a:gd name="connsiteX19" fmla="*/ 954789 w 1137718"/>
              <a:gd name="connsiteY19" fmla="*/ 263469 h 316217"/>
              <a:gd name="connsiteX20" fmla="*/ 966818 w 1137718"/>
              <a:gd name="connsiteY20" fmla="*/ 289809 h 316217"/>
              <a:gd name="connsiteX21" fmla="*/ 1001454 w 1137718"/>
              <a:gd name="connsiteY21" fmla="*/ 286076 h 316217"/>
              <a:gd name="connsiteX22" fmla="*/ 1068444 w 1137718"/>
              <a:gd name="connsiteY22" fmla="*/ 250749 h 316217"/>
              <a:gd name="connsiteX23" fmla="*/ 1127138 w 1137718"/>
              <a:gd name="connsiteY23" fmla="*/ 274047 h 316217"/>
              <a:gd name="connsiteX24" fmla="*/ 1137301 w 1137718"/>
              <a:gd name="connsiteY24" fmla="*/ 316149 h 31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137718" h="316217">
                <a:moveTo>
                  <a:pt x="1137162" y="316218"/>
                </a:moveTo>
                <a:lnTo>
                  <a:pt x="338" y="316218"/>
                </a:lnTo>
                <a:cubicBezTo>
                  <a:pt x="-8" y="312485"/>
                  <a:pt x="-4432" y="262017"/>
                  <a:pt x="32415" y="232705"/>
                </a:cubicBezTo>
                <a:cubicBezTo>
                  <a:pt x="66152" y="205881"/>
                  <a:pt x="120077" y="208301"/>
                  <a:pt x="158031" y="242453"/>
                </a:cubicBezTo>
                <a:cubicBezTo>
                  <a:pt x="151601" y="227451"/>
                  <a:pt x="160242" y="211550"/>
                  <a:pt x="172341" y="208578"/>
                </a:cubicBezTo>
                <a:cubicBezTo>
                  <a:pt x="182435" y="206089"/>
                  <a:pt x="194878" y="212656"/>
                  <a:pt x="199441" y="225100"/>
                </a:cubicBezTo>
                <a:cubicBezTo>
                  <a:pt x="192735" y="205467"/>
                  <a:pt x="199718" y="184243"/>
                  <a:pt x="215273" y="173942"/>
                </a:cubicBezTo>
                <a:cubicBezTo>
                  <a:pt x="234008" y="161498"/>
                  <a:pt x="262007" y="166890"/>
                  <a:pt x="276179" y="188252"/>
                </a:cubicBezTo>
                <a:cubicBezTo>
                  <a:pt x="245760" y="101421"/>
                  <a:pt x="301066" y="14452"/>
                  <a:pt x="371721" y="1662"/>
                </a:cubicBezTo>
                <a:cubicBezTo>
                  <a:pt x="438296" y="-10367"/>
                  <a:pt x="516140" y="43972"/>
                  <a:pt x="525957" y="129559"/>
                </a:cubicBezTo>
                <a:cubicBezTo>
                  <a:pt x="532525" y="106468"/>
                  <a:pt x="553748" y="90706"/>
                  <a:pt x="577115" y="91190"/>
                </a:cubicBezTo>
                <a:cubicBezTo>
                  <a:pt x="601934" y="91674"/>
                  <a:pt x="623434" y="110339"/>
                  <a:pt x="627513" y="135573"/>
                </a:cubicBezTo>
                <a:cubicBezTo>
                  <a:pt x="628412" y="131494"/>
                  <a:pt x="638575" y="89530"/>
                  <a:pt x="680400" y="71901"/>
                </a:cubicBezTo>
                <a:cubicBezTo>
                  <a:pt x="682405" y="71072"/>
                  <a:pt x="727203" y="53097"/>
                  <a:pt x="765918" y="80681"/>
                </a:cubicBezTo>
                <a:cubicBezTo>
                  <a:pt x="796267" y="102251"/>
                  <a:pt x="809748" y="142486"/>
                  <a:pt x="799032" y="180717"/>
                </a:cubicBezTo>
                <a:cubicBezTo>
                  <a:pt x="806844" y="167098"/>
                  <a:pt x="822884" y="161291"/>
                  <a:pt x="835881" y="166199"/>
                </a:cubicBezTo>
                <a:cubicBezTo>
                  <a:pt x="851228" y="171868"/>
                  <a:pt x="859662" y="191294"/>
                  <a:pt x="851919" y="208301"/>
                </a:cubicBezTo>
                <a:cubicBezTo>
                  <a:pt x="868511" y="191778"/>
                  <a:pt x="894644" y="189773"/>
                  <a:pt x="913102" y="203254"/>
                </a:cubicBezTo>
                <a:cubicBezTo>
                  <a:pt x="930662" y="216113"/>
                  <a:pt x="937091" y="240033"/>
                  <a:pt x="928173" y="260427"/>
                </a:cubicBezTo>
                <a:cubicBezTo>
                  <a:pt x="929279" y="260013"/>
                  <a:pt x="942622" y="255035"/>
                  <a:pt x="954789" y="263469"/>
                </a:cubicBezTo>
                <a:cubicBezTo>
                  <a:pt x="963223" y="269345"/>
                  <a:pt x="967855" y="279439"/>
                  <a:pt x="966818" y="289809"/>
                </a:cubicBezTo>
                <a:cubicBezTo>
                  <a:pt x="975114" y="290224"/>
                  <a:pt x="987420" y="289947"/>
                  <a:pt x="1001454" y="286076"/>
                </a:cubicBezTo>
                <a:cubicBezTo>
                  <a:pt x="1036642" y="276190"/>
                  <a:pt x="1041205" y="254759"/>
                  <a:pt x="1068444" y="250749"/>
                </a:cubicBezTo>
                <a:cubicBezTo>
                  <a:pt x="1088078" y="247845"/>
                  <a:pt x="1113173" y="254897"/>
                  <a:pt x="1127138" y="274047"/>
                </a:cubicBezTo>
                <a:cubicBezTo>
                  <a:pt x="1139305" y="290777"/>
                  <a:pt x="1137992" y="309857"/>
                  <a:pt x="1137301" y="31614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10529437" y="1390145"/>
            <a:ext cx="845029" cy="296937"/>
          </a:xfrm>
          <a:custGeom>
            <a:avLst/>
            <a:gdLst>
              <a:gd name="connsiteX0" fmla="*/ 844900 w 845029"/>
              <a:gd name="connsiteY0" fmla="*/ 296937 h 296937"/>
              <a:gd name="connsiteX1" fmla="*/ 1753 w 845029"/>
              <a:gd name="connsiteY1" fmla="*/ 292029 h 296937"/>
              <a:gd name="connsiteX2" fmla="*/ 68259 w 845029"/>
              <a:gd name="connsiteY2" fmla="*/ 156459 h 296937"/>
              <a:gd name="connsiteX3" fmla="*/ 152740 w 845029"/>
              <a:gd name="connsiteY3" fmla="*/ 163027 h 296937"/>
              <a:gd name="connsiteX4" fmla="*/ 162349 w 845029"/>
              <a:gd name="connsiteY4" fmla="*/ 140282 h 296937"/>
              <a:gd name="connsiteX5" fmla="*/ 180531 w 845029"/>
              <a:gd name="connsiteY5" fmla="*/ 151412 h 296937"/>
              <a:gd name="connsiteX6" fmla="*/ 191178 w 845029"/>
              <a:gd name="connsiteY6" fmla="*/ 116984 h 296937"/>
              <a:gd name="connsiteX7" fmla="*/ 232174 w 845029"/>
              <a:gd name="connsiteY7" fmla="*/ 126593 h 296937"/>
              <a:gd name="connsiteX8" fmla="*/ 296467 w 845029"/>
              <a:gd name="connsiteY8" fmla="*/ 1117 h 296937"/>
              <a:gd name="connsiteX9" fmla="*/ 400167 w 845029"/>
              <a:gd name="connsiteY9" fmla="*/ 87119 h 296937"/>
              <a:gd name="connsiteX10" fmla="*/ 434595 w 845029"/>
              <a:gd name="connsiteY10" fmla="*/ 61332 h 296937"/>
              <a:gd name="connsiteX11" fmla="*/ 468470 w 845029"/>
              <a:gd name="connsiteY11" fmla="*/ 91197 h 296937"/>
              <a:gd name="connsiteX12" fmla="*/ 504074 w 845029"/>
              <a:gd name="connsiteY12" fmla="*/ 48335 h 296937"/>
              <a:gd name="connsiteX13" fmla="*/ 561592 w 845029"/>
              <a:gd name="connsiteY13" fmla="*/ 54211 h 296937"/>
              <a:gd name="connsiteX14" fmla="*/ 583854 w 845029"/>
              <a:gd name="connsiteY14" fmla="*/ 121478 h 296937"/>
              <a:gd name="connsiteX15" fmla="*/ 608672 w 845029"/>
              <a:gd name="connsiteY15" fmla="*/ 111730 h 296937"/>
              <a:gd name="connsiteX16" fmla="*/ 619457 w 845029"/>
              <a:gd name="connsiteY16" fmla="*/ 140075 h 296937"/>
              <a:gd name="connsiteX17" fmla="*/ 660591 w 845029"/>
              <a:gd name="connsiteY17" fmla="*/ 136687 h 296937"/>
              <a:gd name="connsiteX18" fmla="*/ 670684 w 845029"/>
              <a:gd name="connsiteY18" fmla="*/ 175125 h 296937"/>
              <a:gd name="connsiteX19" fmla="*/ 688591 w 845029"/>
              <a:gd name="connsiteY19" fmla="*/ 177130 h 296937"/>
              <a:gd name="connsiteX20" fmla="*/ 696679 w 845029"/>
              <a:gd name="connsiteY20" fmla="*/ 194828 h 296937"/>
              <a:gd name="connsiteX21" fmla="*/ 719976 w 845029"/>
              <a:gd name="connsiteY21" fmla="*/ 192270 h 296937"/>
              <a:gd name="connsiteX22" fmla="*/ 764982 w 845029"/>
              <a:gd name="connsiteY22" fmla="*/ 168488 h 296937"/>
              <a:gd name="connsiteX23" fmla="*/ 804457 w 845029"/>
              <a:gd name="connsiteY23" fmla="*/ 184181 h 296937"/>
              <a:gd name="connsiteX24" fmla="*/ 844831 w 845029"/>
              <a:gd name="connsiteY24" fmla="*/ 296799 h 29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5029" h="296937">
                <a:moveTo>
                  <a:pt x="844900" y="296937"/>
                </a:moveTo>
                <a:cubicBezTo>
                  <a:pt x="563874" y="295278"/>
                  <a:pt x="282779" y="293688"/>
                  <a:pt x="1753" y="292029"/>
                </a:cubicBezTo>
                <a:cubicBezTo>
                  <a:pt x="-7718" y="229947"/>
                  <a:pt x="22148" y="174019"/>
                  <a:pt x="68259" y="156459"/>
                </a:cubicBezTo>
                <a:cubicBezTo>
                  <a:pt x="106628" y="141803"/>
                  <a:pt x="143545" y="158533"/>
                  <a:pt x="152740" y="163027"/>
                </a:cubicBezTo>
                <a:cubicBezTo>
                  <a:pt x="148385" y="152933"/>
                  <a:pt x="154261" y="142218"/>
                  <a:pt x="162349" y="140282"/>
                </a:cubicBezTo>
                <a:cubicBezTo>
                  <a:pt x="169125" y="138623"/>
                  <a:pt x="177489" y="143047"/>
                  <a:pt x="180531" y="151412"/>
                </a:cubicBezTo>
                <a:cubicBezTo>
                  <a:pt x="176038" y="138208"/>
                  <a:pt x="180738" y="123966"/>
                  <a:pt x="191178" y="116984"/>
                </a:cubicBezTo>
                <a:cubicBezTo>
                  <a:pt x="203760" y="108619"/>
                  <a:pt x="222634" y="112214"/>
                  <a:pt x="232174" y="126593"/>
                </a:cubicBezTo>
                <a:cubicBezTo>
                  <a:pt x="211710" y="68245"/>
                  <a:pt x="248904" y="9690"/>
                  <a:pt x="296467" y="1117"/>
                </a:cubicBezTo>
                <a:cubicBezTo>
                  <a:pt x="341265" y="-6972"/>
                  <a:pt x="393599" y="29600"/>
                  <a:pt x="400167" y="87119"/>
                </a:cubicBezTo>
                <a:cubicBezTo>
                  <a:pt x="404591" y="71633"/>
                  <a:pt x="418833" y="60986"/>
                  <a:pt x="434595" y="61332"/>
                </a:cubicBezTo>
                <a:cubicBezTo>
                  <a:pt x="451256" y="61678"/>
                  <a:pt x="465774" y="74260"/>
                  <a:pt x="468470" y="91197"/>
                </a:cubicBezTo>
                <a:cubicBezTo>
                  <a:pt x="469093" y="88432"/>
                  <a:pt x="475868" y="60226"/>
                  <a:pt x="504074" y="48335"/>
                </a:cubicBezTo>
                <a:cubicBezTo>
                  <a:pt x="505456" y="47782"/>
                  <a:pt x="535530" y="35684"/>
                  <a:pt x="561592" y="54211"/>
                </a:cubicBezTo>
                <a:cubicBezTo>
                  <a:pt x="581987" y="68729"/>
                  <a:pt x="591043" y="95760"/>
                  <a:pt x="583854" y="121478"/>
                </a:cubicBezTo>
                <a:cubicBezTo>
                  <a:pt x="589108" y="112352"/>
                  <a:pt x="599892" y="108412"/>
                  <a:pt x="608672" y="111730"/>
                </a:cubicBezTo>
                <a:cubicBezTo>
                  <a:pt x="618973" y="115532"/>
                  <a:pt x="624642" y="128598"/>
                  <a:pt x="619457" y="140075"/>
                </a:cubicBezTo>
                <a:cubicBezTo>
                  <a:pt x="630588" y="128944"/>
                  <a:pt x="648216" y="127631"/>
                  <a:pt x="660591" y="136687"/>
                </a:cubicBezTo>
                <a:cubicBezTo>
                  <a:pt x="672413" y="145329"/>
                  <a:pt x="676768" y="161437"/>
                  <a:pt x="670684" y="175125"/>
                </a:cubicBezTo>
                <a:cubicBezTo>
                  <a:pt x="671445" y="174848"/>
                  <a:pt x="680432" y="171530"/>
                  <a:pt x="688591" y="177130"/>
                </a:cubicBezTo>
                <a:cubicBezTo>
                  <a:pt x="694259" y="181070"/>
                  <a:pt x="697370" y="187845"/>
                  <a:pt x="696679" y="194828"/>
                </a:cubicBezTo>
                <a:cubicBezTo>
                  <a:pt x="702279" y="195104"/>
                  <a:pt x="710574" y="194966"/>
                  <a:pt x="719976" y="192270"/>
                </a:cubicBezTo>
                <a:cubicBezTo>
                  <a:pt x="743620" y="185633"/>
                  <a:pt x="746731" y="171184"/>
                  <a:pt x="764982" y="168488"/>
                </a:cubicBezTo>
                <a:cubicBezTo>
                  <a:pt x="780952" y="166138"/>
                  <a:pt x="794986" y="176784"/>
                  <a:pt x="804457" y="184181"/>
                </a:cubicBezTo>
                <a:cubicBezTo>
                  <a:pt x="847527" y="217849"/>
                  <a:pt x="845384" y="285392"/>
                  <a:pt x="844831" y="296799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8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691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73664" y="1224476"/>
            <a:ext cx="7844672" cy="1231106"/>
          </a:xfrm>
        </p:spPr>
        <p:txBody>
          <a:bodyPr wrap="none" lIns="91440" tIns="0" rIns="91440" bIns="0" anchor="b">
            <a:normAutofit/>
          </a:bodyPr>
          <a:lstStyle>
            <a:lvl1pPr algn="ctr">
              <a:defRPr sz="8000">
                <a:ln w="6350">
                  <a:solidFill>
                    <a:schemeClr val="bg1"/>
                  </a:solidFill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16200000" scaled="1"/>
                </a:gradFill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4491074" y="2692161"/>
            <a:ext cx="1529586" cy="274883"/>
          </a:xfrm>
          <a:solidFill>
            <a:schemeClr val="accent2"/>
          </a:solidFill>
        </p:spPr>
        <p:txBody>
          <a:bodyPr wrap="none" lIns="91440" tIns="0" rIns="91440" bIns="0" anchor="ctr">
            <a:sp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 hasCustomPrompt="1"/>
          </p:nvPr>
        </p:nvSpPr>
        <p:spPr>
          <a:xfrm>
            <a:off x="6365304" y="2692161"/>
            <a:ext cx="1335622" cy="274883"/>
          </a:xfrm>
          <a:solidFill>
            <a:schemeClr val="accent2"/>
          </a:solidFill>
        </p:spPr>
        <p:txBody>
          <a:bodyPr wrap="none" lIns="91440" tIns="0" rIns="91440" bIns="0" anchor="ctr">
            <a:spAutoFit/>
          </a:bodyPr>
          <a:lstStyle>
            <a:lvl1pPr marL="0" indent="0" algn="ctr">
              <a:buNone/>
              <a:defRPr sz="16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/>
              <a:t>20XX.XX.XX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 flipH="1">
            <a:off x="0" y="0"/>
            <a:ext cx="12192000" cy="6858001"/>
          </a:xfrm>
          <a:prstGeom prst="rect">
            <a:avLst/>
          </a:prstGeom>
          <a:blipFill>
            <a:blip r:embed="rId8"/>
            <a:srcRect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缺角矩形 7"/>
          <p:cNvSpPr/>
          <p:nvPr/>
        </p:nvSpPr>
        <p:spPr>
          <a:xfrm>
            <a:off x="303475" y="306467"/>
            <a:ext cx="11585050" cy="6245067"/>
          </a:xfrm>
          <a:prstGeom prst="plaque">
            <a:avLst>
              <a:gd name="adj" fmla="val 4702"/>
            </a:avLst>
          </a:prstGeom>
          <a:noFill/>
          <a:ln w="15875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dirty="0"/>
              <a:t>Click to add title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1" Type="http://schemas.openxmlformats.org/officeDocument/2006/relationships/hyperlink" Target="https://www.mentimeter.com/app/presentation/alcfkjupf39coma7tfedqhnghziqqy6y/edit?question=re6jm7vhobp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7.svg"/><Relationship Id="rId11" Type="http://schemas.openxmlformats.org/officeDocument/2006/relationships/image" Target="../media/image6.png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8.jpeg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88720" y="896620"/>
            <a:ext cx="8727440" cy="1990090"/>
          </a:xfrm>
        </p:spPr>
        <p:txBody>
          <a:bodyPr>
            <a:noAutofit/>
          </a:bodyPr>
          <a:lstStyle/>
          <a:p>
            <a:r>
              <a:rPr lang="zh-CN" altLang="en-US" sz="6600" dirty="0"/>
              <a:t>Love and Marriage in Chinese Culture</a:t>
            </a:r>
            <a:endParaRPr lang="zh-CN" altLang="en-US" sz="66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300432" y="3550956"/>
            <a:ext cx="1945640" cy="442595"/>
          </a:xfrm>
        </p:spPr>
        <p:txBody>
          <a:bodyPr/>
          <a:lstStyle/>
          <a:p>
            <a:r>
              <a:rPr lang="en-US" sz="2400" dirty="0"/>
              <a:t>ZhouQingyi</a:t>
            </a:r>
            <a:endParaRPr lang="en-US" sz="24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4" hasCustomPrompt="1"/>
          </p:nvPr>
        </p:nvSpPr>
        <p:spPr>
          <a:xfrm>
            <a:off x="8729211" y="3495076"/>
            <a:ext cx="1668780" cy="442595"/>
          </a:xfrm>
        </p:spPr>
        <p:txBody>
          <a:bodyPr/>
          <a:lstStyle/>
          <a:p>
            <a:r>
              <a:rPr lang="zh-CN" altLang="en-US" sz="2400" dirty="0"/>
              <a:t>20</a:t>
            </a:r>
            <a:r>
              <a:rPr lang="en-US" altLang="zh-CN" sz="2400" dirty="0"/>
              <a:t>25</a:t>
            </a:r>
            <a:r>
              <a:rPr lang="zh-CN" altLang="en-US" sz="2400" dirty="0"/>
              <a:t>.</a:t>
            </a:r>
            <a:r>
              <a:rPr lang="en-US" altLang="zh-CN" sz="2400" dirty="0"/>
              <a:t>3</a:t>
            </a:r>
            <a:r>
              <a:rPr lang="zh-CN" altLang="en-US" sz="2400" dirty="0"/>
              <a:t>.</a:t>
            </a:r>
            <a:r>
              <a:rPr lang="en-US" altLang="zh-CN" sz="2400" dirty="0"/>
              <a:t>5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0400" y="277812"/>
            <a:ext cx="10858500" cy="900112"/>
          </a:xfrm>
        </p:spPr>
        <p:txBody>
          <a:bodyPr>
            <a:normAutofit fontScale="90000"/>
          </a:bodyPr>
          <a:p>
            <a:r>
              <a:rPr lang="en-US" sz="4400" dirty="0">
                <a:sym typeface="+mn-ea"/>
              </a:rPr>
              <a:t>Interaction</a:t>
            </a:r>
            <a:endParaRPr 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424815" y="2717800"/>
            <a:ext cx="5989955" cy="1803400"/>
          </a:xfrm>
          <a:prstGeom prst="rect">
            <a:avLst/>
          </a:prstGeom>
        </p:spPr>
        <p:txBody>
          <a:bodyPr wrap="square">
            <a:noAutofit/>
          </a:bodyPr>
          <a:p>
            <a:pPr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i="0" dirty="0"/>
              <a:t>Let's see how well you've understood the differences between </a:t>
            </a:r>
            <a:r>
              <a:rPr lang="en-US" altLang="zh-CN" sz="2400" b="1" i="0" dirty="0"/>
              <a:t>ancient</a:t>
            </a:r>
            <a:r>
              <a:rPr lang="zh-CN" altLang="en-US" sz="2400" b="1" i="0" dirty="0"/>
              <a:t> </a:t>
            </a:r>
            <a:r>
              <a:rPr lang="en-US" altLang="zh-CN" sz="2400" b="1" i="0" dirty="0"/>
              <a:t>an</a:t>
            </a:r>
            <a:r>
              <a:rPr lang="zh-CN" altLang="en-US" sz="2400" b="1" i="0" dirty="0"/>
              <a:t>d modern views on marriage and love！</a:t>
            </a:r>
            <a:endParaRPr lang="zh-CN" altLang="en-US" sz="2400" b="1" i="0" dirty="0"/>
          </a:p>
        </p:txBody>
      </p:sp>
      <p:pic>
        <p:nvPicPr>
          <p:cNvPr id="5" name="图片 4">
            <a:hlinkClick r:id="rId1" tooltip="" action="ppaction://hlinkfile"/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32295" y="1400175"/>
            <a:ext cx="4280535" cy="44469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263199" y="946346"/>
            <a:ext cx="7844672" cy="1231106"/>
          </a:xfrm>
        </p:spPr>
        <p:txBody>
          <a:bodyPr>
            <a:noAutofit/>
          </a:bodyPr>
          <a:lstStyle/>
          <a:p>
            <a:r>
              <a:rPr lang="en-US" dirty="0"/>
              <a:t>Thanks for listening!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87705" y="566102"/>
            <a:ext cx="10858500" cy="900112"/>
          </a:xfrm>
        </p:spPr>
        <p:txBody>
          <a:bodyPr>
            <a:noAutofit/>
          </a:bodyPr>
          <a:lstStyle/>
          <a:p>
            <a:r>
              <a:rPr lang="en-US" sz="5400" dirty="0"/>
              <a:t>catalog</a:t>
            </a:r>
            <a:endParaRPr lang="en-US" sz="5400" dirty="0"/>
          </a:p>
        </p:txBody>
      </p:sp>
      <p:grpSp>
        <p:nvGrpSpPr>
          <p:cNvPr id="471" name="6cf47250-173b-4ae7-b9fc-30c22a0cb8c8.source.1.zh-Hans.pptx"/>
          <p:cNvGrpSpPr/>
          <p:nvPr/>
        </p:nvGrpSpPr>
        <p:grpSpPr>
          <a:xfrm>
            <a:off x="660400" y="1130300"/>
            <a:ext cx="11190419" cy="5330155"/>
            <a:chOff x="660400" y="1130300"/>
            <a:chExt cx="11190419" cy="5330155"/>
          </a:xfrm>
        </p:grpSpPr>
        <p:sp>
          <p:nvSpPr>
            <p:cNvPr id="469" name="矩形: 圆角 468"/>
            <p:cNvSpPr/>
            <p:nvPr/>
          </p:nvSpPr>
          <p:spPr>
            <a:xfrm>
              <a:off x="1763419" y="1947676"/>
              <a:ext cx="8652462" cy="3182628"/>
            </a:xfrm>
            <a:prstGeom prst="roundRect">
              <a:avLst>
                <a:gd name="adj" fmla="val 5970"/>
              </a:avLst>
            </a:prstGeom>
            <a:solidFill>
              <a:schemeClr val="bg1"/>
            </a:solidFill>
            <a:ln w="6350" cap="flat">
              <a:solidFill>
                <a:schemeClr val="tx1">
                  <a:alpha val="15000"/>
                </a:schemeClr>
              </a:solidFill>
              <a:prstDash val="solid"/>
              <a:miter/>
            </a:ln>
            <a:effectLst>
              <a:outerShdw dist="127000" dir="3000000" algn="ctr" rotWithShape="0">
                <a:schemeClr val="tx1">
                  <a:alpha val="15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0" name="任意多边形: 形状 199"/>
            <p:cNvSpPr/>
            <p:nvPr/>
          </p:nvSpPr>
          <p:spPr>
            <a:xfrm>
              <a:off x="660400" y="6428393"/>
              <a:ext cx="10858500" cy="32062"/>
            </a:xfrm>
            <a:custGeom>
              <a:avLst/>
              <a:gdLst>
                <a:gd name="connsiteX0" fmla="*/ 0 w 2430589"/>
                <a:gd name="connsiteY0" fmla="*/ 0 h 9525"/>
                <a:gd name="connsiteX1" fmla="*/ 2430590 w 2430589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30589" h="9525">
                  <a:moveTo>
                    <a:pt x="0" y="0"/>
                  </a:moveTo>
                  <a:lnTo>
                    <a:pt x="2430590" y="0"/>
                  </a:lnTo>
                </a:path>
              </a:pathLst>
            </a:custGeom>
            <a:ln w="6350" cap="flat">
              <a:solidFill>
                <a:schemeClr val="tx1">
                  <a:alpha val="50000"/>
                </a:schemeClr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470" name="组合 469"/>
            <p:cNvGrpSpPr/>
            <p:nvPr/>
          </p:nvGrpSpPr>
          <p:grpSpPr>
            <a:xfrm>
              <a:off x="8645690" y="3182107"/>
              <a:ext cx="3205129" cy="3271203"/>
              <a:chOff x="8366716" y="3117827"/>
              <a:chExt cx="3314976" cy="3383314"/>
            </a:xfrm>
          </p:grpSpPr>
          <p:grpSp>
            <p:nvGrpSpPr>
              <p:cNvPr id="201" name="图形 5"/>
              <p:cNvGrpSpPr/>
              <p:nvPr/>
            </p:nvGrpSpPr>
            <p:grpSpPr>
              <a:xfrm>
                <a:off x="9994059" y="3117827"/>
                <a:ext cx="1687633" cy="3383314"/>
                <a:chOff x="6799322" y="3173396"/>
                <a:chExt cx="501367" cy="1005125"/>
              </a:xfrm>
            </p:grpSpPr>
            <p:grpSp>
              <p:nvGrpSpPr>
                <p:cNvPr id="202" name="图形 5"/>
                <p:cNvGrpSpPr/>
                <p:nvPr/>
              </p:nvGrpSpPr>
              <p:grpSpPr>
                <a:xfrm>
                  <a:off x="7051547" y="3173396"/>
                  <a:ext cx="94948" cy="148637"/>
                  <a:chOff x="7051547" y="3173396"/>
                  <a:chExt cx="94948" cy="148637"/>
                </a:xfrm>
              </p:grpSpPr>
              <p:sp>
                <p:nvSpPr>
                  <p:cNvPr id="203" name="任意多边形: 形状 202"/>
                  <p:cNvSpPr/>
                  <p:nvPr/>
                </p:nvSpPr>
                <p:spPr>
                  <a:xfrm>
                    <a:off x="7069168" y="3226879"/>
                    <a:ext cx="66579" cy="95154"/>
                  </a:xfrm>
                  <a:custGeom>
                    <a:avLst/>
                    <a:gdLst>
                      <a:gd name="connsiteX0" fmla="*/ 61436 w 66579"/>
                      <a:gd name="connsiteY0" fmla="*/ 32957 h 95154"/>
                      <a:gd name="connsiteX1" fmla="*/ 66580 w 66579"/>
                      <a:gd name="connsiteY1" fmla="*/ 77248 h 95154"/>
                      <a:gd name="connsiteX2" fmla="*/ 25051 w 66579"/>
                      <a:gd name="connsiteY2" fmla="*/ 95155 h 95154"/>
                      <a:gd name="connsiteX3" fmla="*/ 0 w 66579"/>
                      <a:gd name="connsiteY3" fmla="*/ 78486 h 95154"/>
                      <a:gd name="connsiteX4" fmla="*/ 4763 w 66579"/>
                      <a:gd name="connsiteY4" fmla="*/ 40386 h 95154"/>
                      <a:gd name="connsiteX5" fmla="*/ 43244 w 66579"/>
                      <a:gd name="connsiteY5" fmla="*/ 0 h 95154"/>
                      <a:gd name="connsiteX6" fmla="*/ 61436 w 66579"/>
                      <a:gd name="connsiteY6" fmla="*/ 32957 h 951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6579" h="95154">
                        <a:moveTo>
                          <a:pt x="61436" y="32957"/>
                        </a:moveTo>
                        <a:lnTo>
                          <a:pt x="66580" y="77248"/>
                        </a:lnTo>
                        <a:cubicBezTo>
                          <a:pt x="66580" y="77248"/>
                          <a:pt x="50006" y="95155"/>
                          <a:pt x="25051" y="95155"/>
                        </a:cubicBezTo>
                        <a:cubicBezTo>
                          <a:pt x="95" y="95155"/>
                          <a:pt x="0" y="78486"/>
                          <a:pt x="0" y="78486"/>
                        </a:cubicBezTo>
                        <a:lnTo>
                          <a:pt x="4763" y="40386"/>
                        </a:lnTo>
                        <a:lnTo>
                          <a:pt x="43244" y="0"/>
                        </a:lnTo>
                        <a:lnTo>
                          <a:pt x="61436" y="32957"/>
                        </a:lnTo>
                      </a:path>
                    </a:pathLst>
                  </a:custGeom>
                  <a:solidFill>
                    <a:srgbClr val="F0C9C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4" name="任意多边形: 形状 203"/>
                  <p:cNvSpPr/>
                  <p:nvPr/>
                </p:nvSpPr>
                <p:spPr>
                  <a:xfrm>
                    <a:off x="7051547" y="3228282"/>
                    <a:ext cx="10763" cy="20947"/>
                  </a:xfrm>
                  <a:custGeom>
                    <a:avLst/>
                    <a:gdLst>
                      <a:gd name="connsiteX0" fmla="*/ 10096 w 10763"/>
                      <a:gd name="connsiteY0" fmla="*/ 2312 h 20947"/>
                      <a:gd name="connsiteX1" fmla="*/ 6477 w 10763"/>
                      <a:gd name="connsiteY1" fmla="*/ 26 h 20947"/>
                      <a:gd name="connsiteX2" fmla="*/ 1333 w 10763"/>
                      <a:gd name="connsiteY2" fmla="*/ 4122 h 20947"/>
                      <a:gd name="connsiteX3" fmla="*/ 0 w 10763"/>
                      <a:gd name="connsiteY3" fmla="*/ 10789 h 20947"/>
                      <a:gd name="connsiteX4" fmla="*/ 1048 w 10763"/>
                      <a:gd name="connsiteY4" fmla="*/ 16981 h 20947"/>
                      <a:gd name="connsiteX5" fmla="*/ 10763 w 10763"/>
                      <a:gd name="connsiteY5" fmla="*/ 20314 h 209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0763" h="20947">
                        <a:moveTo>
                          <a:pt x="10096" y="2312"/>
                        </a:moveTo>
                        <a:cubicBezTo>
                          <a:pt x="10001" y="693"/>
                          <a:pt x="8001" y="-164"/>
                          <a:pt x="6477" y="26"/>
                        </a:cubicBezTo>
                        <a:cubicBezTo>
                          <a:pt x="4191" y="312"/>
                          <a:pt x="2286" y="2026"/>
                          <a:pt x="1333" y="4122"/>
                        </a:cubicBezTo>
                        <a:cubicBezTo>
                          <a:pt x="381" y="6217"/>
                          <a:pt x="0" y="8503"/>
                          <a:pt x="0" y="10789"/>
                        </a:cubicBezTo>
                        <a:cubicBezTo>
                          <a:pt x="0" y="12885"/>
                          <a:pt x="0" y="15076"/>
                          <a:pt x="1048" y="16981"/>
                        </a:cubicBezTo>
                        <a:cubicBezTo>
                          <a:pt x="2762" y="20314"/>
                          <a:pt x="7334" y="21934"/>
                          <a:pt x="10763" y="20314"/>
                        </a:cubicBezTo>
                      </a:path>
                    </a:pathLst>
                  </a:custGeom>
                  <a:solidFill>
                    <a:srgbClr val="E8B9AD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5" name="任意多边形: 形状 204"/>
                  <p:cNvSpPr/>
                  <p:nvPr/>
                </p:nvSpPr>
                <p:spPr>
                  <a:xfrm>
                    <a:off x="7055479" y="3195999"/>
                    <a:ext cx="66458" cy="79009"/>
                  </a:xfrm>
                  <a:custGeom>
                    <a:avLst/>
                    <a:gdLst>
                      <a:gd name="connsiteX0" fmla="*/ 8165 w 66458"/>
                      <a:gd name="connsiteY0" fmla="*/ 4495 h 79009"/>
                      <a:gd name="connsiteX1" fmla="*/ 2164 w 66458"/>
                      <a:gd name="connsiteY1" fmla="*/ 65265 h 79009"/>
                      <a:gd name="connsiteX2" fmla="*/ 49789 w 66458"/>
                      <a:gd name="connsiteY2" fmla="*/ 74790 h 79009"/>
                      <a:gd name="connsiteX3" fmla="*/ 66458 w 66458"/>
                      <a:gd name="connsiteY3" fmla="*/ 28308 h 79009"/>
                      <a:gd name="connsiteX4" fmla="*/ 8070 w 66458"/>
                      <a:gd name="connsiteY4" fmla="*/ 4495 h 79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6458" h="79009">
                        <a:moveTo>
                          <a:pt x="8165" y="4495"/>
                        </a:moveTo>
                        <a:cubicBezTo>
                          <a:pt x="8165" y="4495"/>
                          <a:pt x="-5075" y="54883"/>
                          <a:pt x="2164" y="65265"/>
                        </a:cubicBezTo>
                        <a:cubicBezTo>
                          <a:pt x="13023" y="80791"/>
                          <a:pt x="38931" y="81934"/>
                          <a:pt x="49789" y="74790"/>
                        </a:cubicBezTo>
                        <a:cubicBezTo>
                          <a:pt x="58933" y="68789"/>
                          <a:pt x="66458" y="36690"/>
                          <a:pt x="66458" y="28308"/>
                        </a:cubicBezTo>
                        <a:cubicBezTo>
                          <a:pt x="66458" y="5638"/>
                          <a:pt x="19976" y="-7411"/>
                          <a:pt x="8070" y="4495"/>
                        </a:cubicBezTo>
                        <a:close/>
                      </a:path>
                    </a:pathLst>
                  </a:custGeom>
                  <a:solidFill>
                    <a:srgbClr val="F0C9C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6" name="任意多边形: 形状 205"/>
                  <p:cNvSpPr/>
                  <p:nvPr/>
                </p:nvSpPr>
                <p:spPr>
                  <a:xfrm>
                    <a:off x="7052785" y="3173396"/>
                    <a:ext cx="93710" cy="89534"/>
                  </a:xfrm>
                  <a:custGeom>
                    <a:avLst/>
                    <a:gdLst>
                      <a:gd name="connsiteX0" fmla="*/ 85820 w 93710"/>
                      <a:gd name="connsiteY0" fmla="*/ 65103 h 89534"/>
                      <a:gd name="connsiteX1" fmla="*/ 87249 w 93710"/>
                      <a:gd name="connsiteY1" fmla="*/ 60150 h 89534"/>
                      <a:gd name="connsiteX2" fmla="*/ 92392 w 93710"/>
                      <a:gd name="connsiteY2" fmla="*/ 48816 h 89534"/>
                      <a:gd name="connsiteX3" fmla="*/ 86392 w 93710"/>
                      <a:gd name="connsiteY3" fmla="*/ 26241 h 89534"/>
                      <a:gd name="connsiteX4" fmla="*/ 82963 w 93710"/>
                      <a:gd name="connsiteY4" fmla="*/ 23479 h 89534"/>
                      <a:gd name="connsiteX5" fmla="*/ 78486 w 93710"/>
                      <a:gd name="connsiteY5" fmla="*/ 14621 h 89534"/>
                      <a:gd name="connsiteX6" fmla="*/ 73342 w 93710"/>
                      <a:gd name="connsiteY6" fmla="*/ 8430 h 89534"/>
                      <a:gd name="connsiteX7" fmla="*/ 54959 w 93710"/>
                      <a:gd name="connsiteY7" fmla="*/ 6525 h 89534"/>
                      <a:gd name="connsiteX8" fmla="*/ 51625 w 93710"/>
                      <a:gd name="connsiteY8" fmla="*/ 4143 h 89534"/>
                      <a:gd name="connsiteX9" fmla="*/ 26099 w 93710"/>
                      <a:gd name="connsiteY9" fmla="*/ 2715 h 89534"/>
                      <a:gd name="connsiteX10" fmla="*/ 17336 w 93710"/>
                      <a:gd name="connsiteY10" fmla="*/ 8430 h 89534"/>
                      <a:gd name="connsiteX11" fmla="*/ 4858 w 93710"/>
                      <a:gd name="connsiteY11" fmla="*/ 13859 h 89534"/>
                      <a:gd name="connsiteX12" fmla="*/ 0 w 93710"/>
                      <a:gd name="connsiteY12" fmla="*/ 27099 h 89534"/>
                      <a:gd name="connsiteX13" fmla="*/ 857 w 93710"/>
                      <a:gd name="connsiteY13" fmla="*/ 32242 h 89534"/>
                      <a:gd name="connsiteX14" fmla="*/ 5810 w 93710"/>
                      <a:gd name="connsiteY14" fmla="*/ 36624 h 89534"/>
                      <a:gd name="connsiteX15" fmla="*/ 21622 w 93710"/>
                      <a:gd name="connsiteY15" fmla="*/ 37576 h 89534"/>
                      <a:gd name="connsiteX16" fmla="*/ 37719 w 93710"/>
                      <a:gd name="connsiteY16" fmla="*/ 35481 h 89534"/>
                      <a:gd name="connsiteX17" fmla="*/ 49911 w 93710"/>
                      <a:gd name="connsiteY17" fmla="*/ 43767 h 89534"/>
                      <a:gd name="connsiteX18" fmla="*/ 56579 w 93710"/>
                      <a:gd name="connsiteY18" fmla="*/ 45387 h 89534"/>
                      <a:gd name="connsiteX19" fmla="*/ 58579 w 93710"/>
                      <a:gd name="connsiteY19" fmla="*/ 53578 h 89534"/>
                      <a:gd name="connsiteX20" fmla="*/ 63437 w 93710"/>
                      <a:gd name="connsiteY20" fmla="*/ 60246 h 89534"/>
                      <a:gd name="connsiteX21" fmla="*/ 69247 w 93710"/>
                      <a:gd name="connsiteY21" fmla="*/ 73200 h 89534"/>
                      <a:gd name="connsiteX22" fmla="*/ 65627 w 93710"/>
                      <a:gd name="connsiteY22" fmla="*/ 87582 h 89534"/>
                      <a:gd name="connsiteX23" fmla="*/ 77438 w 93710"/>
                      <a:gd name="connsiteY23" fmla="*/ 86820 h 89534"/>
                      <a:gd name="connsiteX24" fmla="*/ 84677 w 93710"/>
                      <a:gd name="connsiteY24" fmla="*/ 71009 h 89534"/>
                      <a:gd name="connsiteX25" fmla="*/ 85916 w 93710"/>
                      <a:gd name="connsiteY25" fmla="*/ 65199 h 89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93710" h="89534">
                        <a:moveTo>
                          <a:pt x="85820" y="65103"/>
                        </a:moveTo>
                        <a:cubicBezTo>
                          <a:pt x="86201" y="63484"/>
                          <a:pt x="86678" y="61770"/>
                          <a:pt x="87249" y="60150"/>
                        </a:cubicBezTo>
                        <a:cubicBezTo>
                          <a:pt x="88678" y="56245"/>
                          <a:pt x="90869" y="52721"/>
                          <a:pt x="92392" y="48816"/>
                        </a:cubicBezTo>
                        <a:cubicBezTo>
                          <a:pt x="95536" y="41005"/>
                          <a:pt x="92869" y="31385"/>
                          <a:pt x="86392" y="26241"/>
                        </a:cubicBezTo>
                        <a:cubicBezTo>
                          <a:pt x="85249" y="25289"/>
                          <a:pt x="83915" y="24527"/>
                          <a:pt x="82963" y="23479"/>
                        </a:cubicBezTo>
                        <a:cubicBezTo>
                          <a:pt x="80677" y="21098"/>
                          <a:pt x="79820" y="17669"/>
                          <a:pt x="78486" y="14621"/>
                        </a:cubicBezTo>
                        <a:cubicBezTo>
                          <a:pt x="77343" y="12144"/>
                          <a:pt x="75819" y="9668"/>
                          <a:pt x="73342" y="8430"/>
                        </a:cubicBezTo>
                        <a:cubicBezTo>
                          <a:pt x="67818" y="5477"/>
                          <a:pt x="60484" y="9477"/>
                          <a:pt x="54959" y="6525"/>
                        </a:cubicBezTo>
                        <a:cubicBezTo>
                          <a:pt x="53721" y="5858"/>
                          <a:pt x="52769" y="5001"/>
                          <a:pt x="51625" y="4143"/>
                        </a:cubicBezTo>
                        <a:cubicBezTo>
                          <a:pt x="43720" y="-1857"/>
                          <a:pt x="34671" y="-429"/>
                          <a:pt x="26099" y="2715"/>
                        </a:cubicBezTo>
                        <a:cubicBezTo>
                          <a:pt x="22098" y="4143"/>
                          <a:pt x="20765" y="5763"/>
                          <a:pt x="17336" y="8430"/>
                        </a:cubicBezTo>
                        <a:cubicBezTo>
                          <a:pt x="13621" y="11287"/>
                          <a:pt x="8573" y="11097"/>
                          <a:pt x="4858" y="13859"/>
                        </a:cubicBezTo>
                        <a:cubicBezTo>
                          <a:pt x="953" y="16812"/>
                          <a:pt x="0" y="22146"/>
                          <a:pt x="0" y="27099"/>
                        </a:cubicBezTo>
                        <a:cubicBezTo>
                          <a:pt x="0" y="28813"/>
                          <a:pt x="0" y="30718"/>
                          <a:pt x="857" y="32242"/>
                        </a:cubicBezTo>
                        <a:cubicBezTo>
                          <a:pt x="1810" y="34338"/>
                          <a:pt x="3810" y="35766"/>
                          <a:pt x="5810" y="36624"/>
                        </a:cubicBezTo>
                        <a:cubicBezTo>
                          <a:pt x="10763" y="38910"/>
                          <a:pt x="16288" y="38052"/>
                          <a:pt x="21622" y="37576"/>
                        </a:cubicBezTo>
                        <a:cubicBezTo>
                          <a:pt x="26765" y="37195"/>
                          <a:pt x="32671" y="33576"/>
                          <a:pt x="37719" y="35481"/>
                        </a:cubicBezTo>
                        <a:cubicBezTo>
                          <a:pt x="42577" y="37290"/>
                          <a:pt x="43910" y="43291"/>
                          <a:pt x="49911" y="43767"/>
                        </a:cubicBezTo>
                        <a:cubicBezTo>
                          <a:pt x="52292" y="43958"/>
                          <a:pt x="55150" y="43482"/>
                          <a:pt x="56579" y="45387"/>
                        </a:cubicBezTo>
                        <a:cubicBezTo>
                          <a:pt x="58198" y="47577"/>
                          <a:pt x="57341" y="51102"/>
                          <a:pt x="58579" y="53578"/>
                        </a:cubicBezTo>
                        <a:cubicBezTo>
                          <a:pt x="59817" y="55959"/>
                          <a:pt x="61817" y="58055"/>
                          <a:pt x="63437" y="60246"/>
                        </a:cubicBezTo>
                        <a:cubicBezTo>
                          <a:pt x="66484" y="64532"/>
                          <a:pt x="70771" y="67580"/>
                          <a:pt x="69247" y="73200"/>
                        </a:cubicBezTo>
                        <a:cubicBezTo>
                          <a:pt x="68199" y="77105"/>
                          <a:pt x="63817" y="83391"/>
                          <a:pt x="65627" y="87582"/>
                        </a:cubicBezTo>
                        <a:cubicBezTo>
                          <a:pt x="66770" y="90345"/>
                          <a:pt x="72866" y="90249"/>
                          <a:pt x="77438" y="86820"/>
                        </a:cubicBezTo>
                        <a:cubicBezTo>
                          <a:pt x="82106" y="83201"/>
                          <a:pt x="83534" y="76438"/>
                          <a:pt x="84677" y="71009"/>
                        </a:cubicBezTo>
                        <a:cubicBezTo>
                          <a:pt x="85058" y="69009"/>
                          <a:pt x="85439" y="67104"/>
                          <a:pt x="85916" y="65199"/>
                        </a:cubicBezTo>
                        <a:close/>
                      </a:path>
                    </a:pathLst>
                  </a:custGeom>
                  <a:solidFill>
                    <a:srgbClr val="262739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7" name="任意多边形: 形状 206"/>
                  <p:cNvSpPr/>
                  <p:nvPr/>
                </p:nvSpPr>
                <p:spPr>
                  <a:xfrm>
                    <a:off x="7073169" y="3253835"/>
                    <a:ext cx="42195" cy="20636"/>
                  </a:xfrm>
                  <a:custGeom>
                    <a:avLst/>
                    <a:gdLst>
                      <a:gd name="connsiteX0" fmla="*/ 0 w 42195"/>
                      <a:gd name="connsiteY0" fmla="*/ 19717 h 20636"/>
                      <a:gd name="connsiteX1" fmla="*/ 29337 w 42195"/>
                      <a:gd name="connsiteY1" fmla="*/ 16764 h 20636"/>
                      <a:gd name="connsiteX2" fmla="*/ 42196 w 42195"/>
                      <a:gd name="connsiteY2" fmla="*/ 0 h 206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2195" h="20636">
                        <a:moveTo>
                          <a:pt x="0" y="19717"/>
                        </a:moveTo>
                        <a:cubicBezTo>
                          <a:pt x="0" y="19717"/>
                          <a:pt x="17336" y="23146"/>
                          <a:pt x="29337" y="16764"/>
                        </a:cubicBezTo>
                        <a:cubicBezTo>
                          <a:pt x="38767" y="11716"/>
                          <a:pt x="42196" y="0"/>
                          <a:pt x="42196" y="0"/>
                        </a:cubicBezTo>
                      </a:path>
                    </a:pathLst>
                  </a:custGeom>
                  <a:noFill/>
                  <a:ln w="7144" cap="flat">
                    <a:solidFill>
                      <a:srgbClr val="E2A49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8" name="任意多边形: 形状 207"/>
                  <p:cNvSpPr/>
                  <p:nvPr/>
                </p:nvSpPr>
                <p:spPr>
                  <a:xfrm>
                    <a:off x="7107894" y="3233155"/>
                    <a:ext cx="16100" cy="23270"/>
                  </a:xfrm>
                  <a:custGeom>
                    <a:avLst/>
                    <a:gdLst>
                      <a:gd name="connsiteX0" fmla="*/ 1565 w 16100"/>
                      <a:gd name="connsiteY0" fmla="*/ 4106 h 23270"/>
                      <a:gd name="connsiteX1" fmla="*/ 8328 w 16100"/>
                      <a:gd name="connsiteY1" fmla="*/ 11 h 23270"/>
                      <a:gd name="connsiteX2" fmla="*/ 13567 w 16100"/>
                      <a:gd name="connsiteY2" fmla="*/ 3059 h 23270"/>
                      <a:gd name="connsiteX3" fmla="*/ 2803 w 16100"/>
                      <a:gd name="connsiteY3" fmla="*/ 23156 h 23270"/>
                      <a:gd name="connsiteX4" fmla="*/ 136 w 16100"/>
                      <a:gd name="connsiteY4" fmla="*/ 17632 h 23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100" h="23270">
                        <a:moveTo>
                          <a:pt x="1565" y="4106"/>
                        </a:moveTo>
                        <a:cubicBezTo>
                          <a:pt x="2708" y="2201"/>
                          <a:pt x="6327" y="-180"/>
                          <a:pt x="8328" y="11"/>
                        </a:cubicBezTo>
                        <a:cubicBezTo>
                          <a:pt x="10328" y="201"/>
                          <a:pt x="12233" y="1440"/>
                          <a:pt x="13567" y="3059"/>
                        </a:cubicBezTo>
                        <a:cubicBezTo>
                          <a:pt x="20139" y="10488"/>
                          <a:pt x="12995" y="24680"/>
                          <a:pt x="2803" y="23156"/>
                        </a:cubicBezTo>
                        <a:cubicBezTo>
                          <a:pt x="-911" y="22585"/>
                          <a:pt x="136" y="17632"/>
                          <a:pt x="136" y="17632"/>
                        </a:cubicBezTo>
                      </a:path>
                    </a:pathLst>
                  </a:custGeom>
                  <a:solidFill>
                    <a:srgbClr val="F0C9C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09" name="任意多边形: 形状 208"/>
                  <p:cNvSpPr/>
                  <p:nvPr/>
                </p:nvSpPr>
                <p:spPr>
                  <a:xfrm>
                    <a:off x="7065115" y="3226879"/>
                    <a:ext cx="8625" cy="18859"/>
                  </a:xfrm>
                  <a:custGeom>
                    <a:avLst/>
                    <a:gdLst>
                      <a:gd name="connsiteX0" fmla="*/ 7006 w 8625"/>
                      <a:gd name="connsiteY0" fmla="*/ 0 h 18859"/>
                      <a:gd name="connsiteX1" fmla="*/ 53 w 8625"/>
                      <a:gd name="connsiteY1" fmla="*/ 15145 h 18859"/>
                      <a:gd name="connsiteX2" fmla="*/ 8625 w 8625"/>
                      <a:gd name="connsiteY2" fmla="*/ 18859 h 18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625" h="18859">
                        <a:moveTo>
                          <a:pt x="7006" y="0"/>
                        </a:moveTo>
                        <a:cubicBezTo>
                          <a:pt x="7006" y="0"/>
                          <a:pt x="-709" y="11906"/>
                          <a:pt x="53" y="15145"/>
                        </a:cubicBezTo>
                        <a:cubicBezTo>
                          <a:pt x="815" y="18479"/>
                          <a:pt x="8625" y="18859"/>
                          <a:pt x="8625" y="18859"/>
                        </a:cubicBezTo>
                      </a:path>
                    </a:pathLst>
                  </a:custGeom>
                  <a:noFill/>
                  <a:ln w="4763" cap="flat">
                    <a:solidFill>
                      <a:srgbClr val="E2A492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0" name="任意多边形: 形状 209"/>
                  <p:cNvSpPr/>
                  <p:nvPr/>
                </p:nvSpPr>
                <p:spPr>
                  <a:xfrm>
                    <a:off x="7064695" y="3249644"/>
                    <a:ext cx="21808" cy="11982"/>
                  </a:xfrm>
                  <a:custGeom>
                    <a:avLst/>
                    <a:gdLst>
                      <a:gd name="connsiteX0" fmla="*/ 377 w 21808"/>
                      <a:gd name="connsiteY0" fmla="*/ 95 h 11982"/>
                      <a:gd name="connsiteX1" fmla="*/ 21808 w 21808"/>
                      <a:gd name="connsiteY1" fmla="*/ 3048 h 11982"/>
                      <a:gd name="connsiteX2" fmla="*/ 6092 w 21808"/>
                      <a:gd name="connsiteY2" fmla="*/ 11621 h 11982"/>
                      <a:gd name="connsiteX3" fmla="*/ 377 w 21808"/>
                      <a:gd name="connsiteY3" fmla="*/ 0 h 11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808" h="11982">
                        <a:moveTo>
                          <a:pt x="377" y="95"/>
                        </a:moveTo>
                        <a:lnTo>
                          <a:pt x="21808" y="3048"/>
                        </a:lnTo>
                        <a:cubicBezTo>
                          <a:pt x="21808" y="3048"/>
                          <a:pt x="17713" y="14097"/>
                          <a:pt x="6092" y="11621"/>
                        </a:cubicBezTo>
                        <a:cubicBezTo>
                          <a:pt x="-2195" y="9906"/>
                          <a:pt x="377" y="0"/>
                          <a:pt x="377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1" name="任意多边形: 形状 210"/>
                  <p:cNvSpPr/>
                  <p:nvPr/>
                </p:nvSpPr>
                <p:spPr>
                  <a:xfrm>
                    <a:off x="7060262" y="3220402"/>
                    <a:ext cx="7667" cy="9559"/>
                  </a:xfrm>
                  <a:custGeom>
                    <a:avLst/>
                    <a:gdLst>
                      <a:gd name="connsiteX0" fmla="*/ 1572 w 7667"/>
                      <a:gd name="connsiteY0" fmla="*/ 1429 h 9559"/>
                      <a:gd name="connsiteX1" fmla="*/ 1191 w 7667"/>
                      <a:gd name="connsiteY1" fmla="*/ 2000 h 9559"/>
                      <a:gd name="connsiteX2" fmla="*/ 905 w 7667"/>
                      <a:gd name="connsiteY2" fmla="*/ 2667 h 9559"/>
                      <a:gd name="connsiteX3" fmla="*/ 619 w 7667"/>
                      <a:gd name="connsiteY3" fmla="*/ 3334 h 9559"/>
                      <a:gd name="connsiteX4" fmla="*/ 143 w 7667"/>
                      <a:gd name="connsiteY4" fmla="*/ 4477 h 9559"/>
                      <a:gd name="connsiteX5" fmla="*/ 143 w 7667"/>
                      <a:gd name="connsiteY5" fmla="*/ 4858 h 9559"/>
                      <a:gd name="connsiteX6" fmla="*/ 143 w 7667"/>
                      <a:gd name="connsiteY6" fmla="*/ 6382 h 9559"/>
                      <a:gd name="connsiteX7" fmla="*/ 619 w 7667"/>
                      <a:gd name="connsiteY7" fmla="*/ 7810 h 9559"/>
                      <a:gd name="connsiteX8" fmla="*/ 1572 w 7667"/>
                      <a:gd name="connsiteY8" fmla="*/ 8858 h 9559"/>
                      <a:gd name="connsiteX9" fmla="*/ 2810 w 7667"/>
                      <a:gd name="connsiteY9" fmla="*/ 9525 h 9559"/>
                      <a:gd name="connsiteX10" fmla="*/ 3762 w 7667"/>
                      <a:gd name="connsiteY10" fmla="*/ 9525 h 9559"/>
                      <a:gd name="connsiteX11" fmla="*/ 5667 w 7667"/>
                      <a:gd name="connsiteY11" fmla="*/ 9144 h 9559"/>
                      <a:gd name="connsiteX12" fmla="*/ 6429 w 7667"/>
                      <a:gd name="connsiteY12" fmla="*/ 8573 h 9559"/>
                      <a:gd name="connsiteX13" fmla="*/ 7382 w 7667"/>
                      <a:gd name="connsiteY13" fmla="*/ 6953 h 9559"/>
                      <a:gd name="connsiteX14" fmla="*/ 7477 w 7667"/>
                      <a:gd name="connsiteY14" fmla="*/ 6572 h 9559"/>
                      <a:gd name="connsiteX15" fmla="*/ 7668 w 7667"/>
                      <a:gd name="connsiteY15" fmla="*/ 5334 h 9559"/>
                      <a:gd name="connsiteX16" fmla="*/ 7668 w 7667"/>
                      <a:gd name="connsiteY16" fmla="*/ 4572 h 9559"/>
                      <a:gd name="connsiteX17" fmla="*/ 7668 w 7667"/>
                      <a:gd name="connsiteY17" fmla="*/ 3905 h 9559"/>
                      <a:gd name="connsiteX18" fmla="*/ 7668 w 7667"/>
                      <a:gd name="connsiteY18" fmla="*/ 3143 h 9559"/>
                      <a:gd name="connsiteX19" fmla="*/ 7668 w 7667"/>
                      <a:gd name="connsiteY19" fmla="*/ 2286 h 9559"/>
                      <a:gd name="connsiteX20" fmla="*/ 7001 w 7667"/>
                      <a:gd name="connsiteY20" fmla="*/ 1143 h 9559"/>
                      <a:gd name="connsiteX21" fmla="*/ 6429 w 7667"/>
                      <a:gd name="connsiteY21" fmla="*/ 572 h 9559"/>
                      <a:gd name="connsiteX22" fmla="*/ 5286 w 7667"/>
                      <a:gd name="connsiteY22" fmla="*/ 0 h 9559"/>
                      <a:gd name="connsiteX23" fmla="*/ 4429 w 7667"/>
                      <a:gd name="connsiteY23" fmla="*/ 0 h 9559"/>
                      <a:gd name="connsiteX24" fmla="*/ 3572 w 7667"/>
                      <a:gd name="connsiteY24" fmla="*/ 0 h 9559"/>
                      <a:gd name="connsiteX25" fmla="*/ 2429 w 7667"/>
                      <a:gd name="connsiteY25" fmla="*/ 572 h 9559"/>
                      <a:gd name="connsiteX26" fmla="*/ 1572 w 7667"/>
                      <a:gd name="connsiteY26" fmla="*/ 1524 h 9559"/>
                      <a:gd name="connsiteX27" fmla="*/ 1572 w 7667"/>
                      <a:gd name="connsiteY27" fmla="*/ 1524 h 9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7667" h="9559">
                        <a:moveTo>
                          <a:pt x="1572" y="1429"/>
                        </a:moveTo>
                        <a:cubicBezTo>
                          <a:pt x="1572" y="1429"/>
                          <a:pt x="1286" y="1810"/>
                          <a:pt x="1191" y="2000"/>
                        </a:cubicBezTo>
                        <a:cubicBezTo>
                          <a:pt x="1095" y="2191"/>
                          <a:pt x="1000" y="2477"/>
                          <a:pt x="905" y="2667"/>
                        </a:cubicBezTo>
                        <a:cubicBezTo>
                          <a:pt x="810" y="2858"/>
                          <a:pt x="714" y="3048"/>
                          <a:pt x="619" y="3334"/>
                        </a:cubicBezTo>
                        <a:cubicBezTo>
                          <a:pt x="429" y="3715"/>
                          <a:pt x="238" y="4096"/>
                          <a:pt x="143" y="4477"/>
                        </a:cubicBezTo>
                        <a:cubicBezTo>
                          <a:pt x="143" y="4572"/>
                          <a:pt x="143" y="4763"/>
                          <a:pt x="143" y="4858"/>
                        </a:cubicBezTo>
                        <a:cubicBezTo>
                          <a:pt x="-48" y="5334"/>
                          <a:pt x="-48" y="5810"/>
                          <a:pt x="143" y="6382"/>
                        </a:cubicBezTo>
                        <a:cubicBezTo>
                          <a:pt x="143" y="6858"/>
                          <a:pt x="333" y="7334"/>
                          <a:pt x="619" y="7810"/>
                        </a:cubicBezTo>
                        <a:cubicBezTo>
                          <a:pt x="810" y="8287"/>
                          <a:pt x="1191" y="8573"/>
                          <a:pt x="1572" y="8858"/>
                        </a:cubicBezTo>
                        <a:cubicBezTo>
                          <a:pt x="1953" y="9144"/>
                          <a:pt x="2334" y="9430"/>
                          <a:pt x="2810" y="9525"/>
                        </a:cubicBezTo>
                        <a:lnTo>
                          <a:pt x="3762" y="9525"/>
                        </a:lnTo>
                        <a:cubicBezTo>
                          <a:pt x="4429" y="9620"/>
                          <a:pt x="5096" y="9525"/>
                          <a:pt x="5667" y="9144"/>
                        </a:cubicBezTo>
                        <a:lnTo>
                          <a:pt x="6429" y="8573"/>
                        </a:lnTo>
                        <a:cubicBezTo>
                          <a:pt x="6429" y="8573"/>
                          <a:pt x="7191" y="7525"/>
                          <a:pt x="7382" y="6953"/>
                        </a:cubicBezTo>
                        <a:cubicBezTo>
                          <a:pt x="7382" y="6858"/>
                          <a:pt x="7477" y="6668"/>
                          <a:pt x="7477" y="6572"/>
                        </a:cubicBezTo>
                        <a:cubicBezTo>
                          <a:pt x="7477" y="6191"/>
                          <a:pt x="7572" y="5715"/>
                          <a:pt x="7668" y="5334"/>
                        </a:cubicBezTo>
                        <a:cubicBezTo>
                          <a:pt x="7668" y="5048"/>
                          <a:pt x="7668" y="4858"/>
                          <a:pt x="7668" y="4572"/>
                        </a:cubicBezTo>
                        <a:cubicBezTo>
                          <a:pt x="7668" y="4286"/>
                          <a:pt x="7668" y="4096"/>
                          <a:pt x="7668" y="3905"/>
                        </a:cubicBezTo>
                        <a:cubicBezTo>
                          <a:pt x="7668" y="3715"/>
                          <a:pt x="7668" y="3429"/>
                          <a:pt x="7668" y="3143"/>
                        </a:cubicBezTo>
                        <a:lnTo>
                          <a:pt x="7668" y="2286"/>
                        </a:lnTo>
                        <a:cubicBezTo>
                          <a:pt x="7668" y="2286"/>
                          <a:pt x="7287" y="1524"/>
                          <a:pt x="7001" y="1143"/>
                        </a:cubicBezTo>
                        <a:cubicBezTo>
                          <a:pt x="6810" y="857"/>
                          <a:pt x="6620" y="667"/>
                          <a:pt x="6429" y="572"/>
                        </a:cubicBezTo>
                        <a:cubicBezTo>
                          <a:pt x="6144" y="286"/>
                          <a:pt x="5763" y="95"/>
                          <a:pt x="5286" y="0"/>
                        </a:cubicBezTo>
                        <a:lnTo>
                          <a:pt x="4429" y="0"/>
                        </a:lnTo>
                        <a:cubicBezTo>
                          <a:pt x="4429" y="0"/>
                          <a:pt x="3858" y="0"/>
                          <a:pt x="3572" y="0"/>
                        </a:cubicBezTo>
                        <a:cubicBezTo>
                          <a:pt x="3191" y="95"/>
                          <a:pt x="2810" y="286"/>
                          <a:pt x="2429" y="572"/>
                        </a:cubicBezTo>
                        <a:cubicBezTo>
                          <a:pt x="2048" y="762"/>
                          <a:pt x="1762" y="1143"/>
                          <a:pt x="1572" y="1524"/>
                        </a:cubicBezTo>
                        <a:lnTo>
                          <a:pt x="1572" y="1524"/>
                        </a:lnTo>
                        <a:close/>
                      </a:path>
                    </a:pathLst>
                  </a:custGeom>
                  <a:solidFill>
                    <a:srgbClr val="262739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2" name="任意多边形: 形状 211"/>
                  <p:cNvSpPr/>
                  <p:nvPr/>
                </p:nvSpPr>
                <p:spPr>
                  <a:xfrm>
                    <a:off x="7062310" y="3215757"/>
                    <a:ext cx="8000" cy="2263"/>
                  </a:xfrm>
                  <a:custGeom>
                    <a:avLst/>
                    <a:gdLst>
                      <a:gd name="connsiteX0" fmla="*/ 8001 w 8000"/>
                      <a:gd name="connsiteY0" fmla="*/ 2263 h 2263"/>
                      <a:gd name="connsiteX1" fmla="*/ 0 w 8000"/>
                      <a:gd name="connsiteY1" fmla="*/ 1311 h 2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8000" h="2263">
                        <a:moveTo>
                          <a:pt x="8001" y="2263"/>
                        </a:moveTo>
                        <a:cubicBezTo>
                          <a:pt x="8001" y="2263"/>
                          <a:pt x="4667" y="-2118"/>
                          <a:pt x="0" y="1311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262739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3" name="任意多边形: 形状 212"/>
                  <p:cNvSpPr/>
                  <p:nvPr/>
                </p:nvSpPr>
                <p:spPr>
                  <a:xfrm>
                    <a:off x="7084694" y="3226117"/>
                    <a:ext cx="7620" cy="9620"/>
                  </a:xfrm>
                  <a:custGeom>
                    <a:avLst/>
                    <a:gdLst>
                      <a:gd name="connsiteX0" fmla="*/ 1524 w 7620"/>
                      <a:gd name="connsiteY0" fmla="*/ 1429 h 9620"/>
                      <a:gd name="connsiteX1" fmla="*/ 1333 w 7620"/>
                      <a:gd name="connsiteY1" fmla="*/ 1715 h 9620"/>
                      <a:gd name="connsiteX2" fmla="*/ 857 w 7620"/>
                      <a:gd name="connsiteY2" fmla="*/ 2857 h 9620"/>
                      <a:gd name="connsiteX3" fmla="*/ 571 w 7620"/>
                      <a:gd name="connsiteY3" fmla="*/ 3524 h 9620"/>
                      <a:gd name="connsiteX4" fmla="*/ 286 w 7620"/>
                      <a:gd name="connsiteY4" fmla="*/ 4191 h 9620"/>
                      <a:gd name="connsiteX5" fmla="*/ 191 w 7620"/>
                      <a:gd name="connsiteY5" fmla="*/ 4572 h 9620"/>
                      <a:gd name="connsiteX6" fmla="*/ 0 w 7620"/>
                      <a:gd name="connsiteY6" fmla="*/ 5905 h 9620"/>
                      <a:gd name="connsiteX7" fmla="*/ 286 w 7620"/>
                      <a:gd name="connsiteY7" fmla="*/ 7334 h 9620"/>
                      <a:gd name="connsiteX8" fmla="*/ 1048 w 7620"/>
                      <a:gd name="connsiteY8" fmla="*/ 8572 h 9620"/>
                      <a:gd name="connsiteX9" fmla="*/ 1810 w 7620"/>
                      <a:gd name="connsiteY9" fmla="*/ 9144 h 9620"/>
                      <a:gd name="connsiteX10" fmla="*/ 3238 w 7620"/>
                      <a:gd name="connsiteY10" fmla="*/ 9620 h 9620"/>
                      <a:gd name="connsiteX11" fmla="*/ 4191 w 7620"/>
                      <a:gd name="connsiteY11" fmla="*/ 9620 h 9620"/>
                      <a:gd name="connsiteX12" fmla="*/ 5620 w 7620"/>
                      <a:gd name="connsiteY12" fmla="*/ 9144 h 9620"/>
                      <a:gd name="connsiteX13" fmla="*/ 6382 w 7620"/>
                      <a:gd name="connsiteY13" fmla="*/ 8572 h 9620"/>
                      <a:gd name="connsiteX14" fmla="*/ 7334 w 7620"/>
                      <a:gd name="connsiteY14" fmla="*/ 6953 h 9620"/>
                      <a:gd name="connsiteX15" fmla="*/ 7620 w 7620"/>
                      <a:gd name="connsiteY15" fmla="*/ 5620 h 9620"/>
                      <a:gd name="connsiteX16" fmla="*/ 7620 w 7620"/>
                      <a:gd name="connsiteY16" fmla="*/ 5334 h 9620"/>
                      <a:gd name="connsiteX17" fmla="*/ 7620 w 7620"/>
                      <a:gd name="connsiteY17" fmla="*/ 4572 h 9620"/>
                      <a:gd name="connsiteX18" fmla="*/ 7620 w 7620"/>
                      <a:gd name="connsiteY18" fmla="*/ 3905 h 9620"/>
                      <a:gd name="connsiteX19" fmla="*/ 7620 w 7620"/>
                      <a:gd name="connsiteY19" fmla="*/ 3143 h 9620"/>
                      <a:gd name="connsiteX20" fmla="*/ 7620 w 7620"/>
                      <a:gd name="connsiteY20" fmla="*/ 2286 h 9620"/>
                      <a:gd name="connsiteX21" fmla="*/ 6953 w 7620"/>
                      <a:gd name="connsiteY21" fmla="*/ 1143 h 9620"/>
                      <a:gd name="connsiteX22" fmla="*/ 6382 w 7620"/>
                      <a:gd name="connsiteY22" fmla="*/ 571 h 9620"/>
                      <a:gd name="connsiteX23" fmla="*/ 5239 w 7620"/>
                      <a:gd name="connsiteY23" fmla="*/ 0 h 9620"/>
                      <a:gd name="connsiteX24" fmla="*/ 4381 w 7620"/>
                      <a:gd name="connsiteY24" fmla="*/ 0 h 9620"/>
                      <a:gd name="connsiteX25" fmla="*/ 3524 w 7620"/>
                      <a:gd name="connsiteY25" fmla="*/ 0 h 9620"/>
                      <a:gd name="connsiteX26" fmla="*/ 2381 w 7620"/>
                      <a:gd name="connsiteY26" fmla="*/ 571 h 9620"/>
                      <a:gd name="connsiteX27" fmla="*/ 1524 w 7620"/>
                      <a:gd name="connsiteY27" fmla="*/ 1524 h 9620"/>
                      <a:gd name="connsiteX28" fmla="*/ 1524 w 7620"/>
                      <a:gd name="connsiteY28" fmla="*/ 1524 h 9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7620" h="9620">
                        <a:moveTo>
                          <a:pt x="1524" y="1429"/>
                        </a:moveTo>
                        <a:cubicBezTo>
                          <a:pt x="1524" y="1429"/>
                          <a:pt x="1429" y="1619"/>
                          <a:pt x="1333" y="1715"/>
                        </a:cubicBezTo>
                        <a:cubicBezTo>
                          <a:pt x="1143" y="2095"/>
                          <a:pt x="952" y="2476"/>
                          <a:pt x="857" y="2857"/>
                        </a:cubicBezTo>
                        <a:cubicBezTo>
                          <a:pt x="857" y="3048"/>
                          <a:pt x="667" y="3334"/>
                          <a:pt x="571" y="3524"/>
                        </a:cubicBezTo>
                        <a:cubicBezTo>
                          <a:pt x="476" y="3715"/>
                          <a:pt x="381" y="4000"/>
                          <a:pt x="286" y="4191"/>
                        </a:cubicBezTo>
                        <a:cubicBezTo>
                          <a:pt x="286" y="4286"/>
                          <a:pt x="191" y="4477"/>
                          <a:pt x="191" y="4572"/>
                        </a:cubicBezTo>
                        <a:cubicBezTo>
                          <a:pt x="95" y="4858"/>
                          <a:pt x="95" y="5524"/>
                          <a:pt x="0" y="5905"/>
                        </a:cubicBezTo>
                        <a:cubicBezTo>
                          <a:pt x="0" y="6382"/>
                          <a:pt x="0" y="6858"/>
                          <a:pt x="286" y="7334"/>
                        </a:cubicBezTo>
                        <a:cubicBezTo>
                          <a:pt x="476" y="7810"/>
                          <a:pt x="667" y="8192"/>
                          <a:pt x="1048" y="8572"/>
                        </a:cubicBezTo>
                        <a:lnTo>
                          <a:pt x="1810" y="9144"/>
                        </a:lnTo>
                        <a:cubicBezTo>
                          <a:pt x="1810" y="9144"/>
                          <a:pt x="2667" y="9525"/>
                          <a:pt x="3238" y="9620"/>
                        </a:cubicBezTo>
                        <a:cubicBezTo>
                          <a:pt x="3524" y="9620"/>
                          <a:pt x="3905" y="9620"/>
                          <a:pt x="4191" y="9620"/>
                        </a:cubicBezTo>
                        <a:cubicBezTo>
                          <a:pt x="4667" y="9620"/>
                          <a:pt x="5143" y="9430"/>
                          <a:pt x="5620" y="9144"/>
                        </a:cubicBezTo>
                        <a:lnTo>
                          <a:pt x="6382" y="8572"/>
                        </a:lnTo>
                        <a:cubicBezTo>
                          <a:pt x="6382" y="8572"/>
                          <a:pt x="7144" y="7525"/>
                          <a:pt x="7334" y="6953"/>
                        </a:cubicBezTo>
                        <a:cubicBezTo>
                          <a:pt x="7525" y="6477"/>
                          <a:pt x="7525" y="6191"/>
                          <a:pt x="7620" y="5620"/>
                        </a:cubicBezTo>
                        <a:cubicBezTo>
                          <a:pt x="7620" y="5524"/>
                          <a:pt x="7620" y="5429"/>
                          <a:pt x="7620" y="5334"/>
                        </a:cubicBezTo>
                        <a:cubicBezTo>
                          <a:pt x="7620" y="5048"/>
                          <a:pt x="7620" y="4858"/>
                          <a:pt x="7620" y="4572"/>
                        </a:cubicBezTo>
                        <a:cubicBezTo>
                          <a:pt x="7620" y="4286"/>
                          <a:pt x="7620" y="4096"/>
                          <a:pt x="7620" y="3905"/>
                        </a:cubicBezTo>
                        <a:cubicBezTo>
                          <a:pt x="7620" y="3715"/>
                          <a:pt x="7620" y="3429"/>
                          <a:pt x="7620" y="3143"/>
                        </a:cubicBezTo>
                        <a:lnTo>
                          <a:pt x="7620" y="2286"/>
                        </a:lnTo>
                        <a:cubicBezTo>
                          <a:pt x="7620" y="2286"/>
                          <a:pt x="7239" y="1524"/>
                          <a:pt x="6953" y="1143"/>
                        </a:cubicBezTo>
                        <a:cubicBezTo>
                          <a:pt x="6763" y="857"/>
                          <a:pt x="6572" y="667"/>
                          <a:pt x="6382" y="571"/>
                        </a:cubicBezTo>
                        <a:cubicBezTo>
                          <a:pt x="6096" y="286"/>
                          <a:pt x="5715" y="95"/>
                          <a:pt x="5239" y="0"/>
                        </a:cubicBezTo>
                        <a:lnTo>
                          <a:pt x="4381" y="0"/>
                        </a:lnTo>
                        <a:cubicBezTo>
                          <a:pt x="4381" y="0"/>
                          <a:pt x="3810" y="0"/>
                          <a:pt x="3524" y="0"/>
                        </a:cubicBezTo>
                        <a:cubicBezTo>
                          <a:pt x="3143" y="95"/>
                          <a:pt x="2762" y="286"/>
                          <a:pt x="2381" y="571"/>
                        </a:cubicBezTo>
                        <a:cubicBezTo>
                          <a:pt x="2000" y="762"/>
                          <a:pt x="1714" y="1143"/>
                          <a:pt x="1524" y="1524"/>
                        </a:cubicBezTo>
                        <a:lnTo>
                          <a:pt x="1524" y="1524"/>
                        </a:lnTo>
                        <a:close/>
                      </a:path>
                    </a:pathLst>
                  </a:custGeom>
                  <a:solidFill>
                    <a:srgbClr val="262739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14" name="任意多边形: 形状 213"/>
                  <p:cNvSpPr/>
                  <p:nvPr/>
                </p:nvSpPr>
                <p:spPr>
                  <a:xfrm>
                    <a:off x="7086790" y="3220251"/>
                    <a:ext cx="10667" cy="4627"/>
                  </a:xfrm>
                  <a:custGeom>
                    <a:avLst/>
                    <a:gdLst>
                      <a:gd name="connsiteX0" fmla="*/ 0 w 10667"/>
                      <a:gd name="connsiteY0" fmla="*/ 246 h 4627"/>
                      <a:gd name="connsiteX1" fmla="*/ 10668 w 10667"/>
                      <a:gd name="connsiteY1" fmla="*/ 4628 h 46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667" h="4627">
                        <a:moveTo>
                          <a:pt x="0" y="246"/>
                        </a:moveTo>
                        <a:cubicBezTo>
                          <a:pt x="0" y="246"/>
                          <a:pt x="5239" y="-1563"/>
                          <a:pt x="10668" y="4628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262739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15" name="图形 5"/>
                <p:cNvGrpSpPr/>
                <p:nvPr/>
              </p:nvGrpSpPr>
              <p:grpSpPr>
                <a:xfrm>
                  <a:off x="6906291" y="3543490"/>
                  <a:ext cx="337661" cy="635031"/>
                  <a:chOff x="6906291" y="3543490"/>
                  <a:chExt cx="337661" cy="635031"/>
                </a:xfrm>
              </p:grpSpPr>
              <p:grpSp>
                <p:nvGrpSpPr>
                  <p:cNvPr id="216" name="图形 5"/>
                  <p:cNvGrpSpPr/>
                  <p:nvPr/>
                </p:nvGrpSpPr>
                <p:grpSpPr>
                  <a:xfrm>
                    <a:off x="6906291" y="4023169"/>
                    <a:ext cx="147161" cy="155352"/>
                    <a:chOff x="6906291" y="4023169"/>
                    <a:chExt cx="147161" cy="155352"/>
                  </a:xfrm>
                </p:grpSpPr>
                <p:grpSp>
                  <p:nvGrpSpPr>
                    <p:cNvPr id="217" name="图形 5"/>
                    <p:cNvGrpSpPr/>
                    <p:nvPr/>
                  </p:nvGrpSpPr>
                  <p:grpSpPr>
                    <a:xfrm>
                      <a:off x="6906305" y="4023169"/>
                      <a:ext cx="147146" cy="155352"/>
                      <a:chOff x="6906305" y="4023169"/>
                      <a:chExt cx="147146" cy="155352"/>
                    </a:xfrm>
                  </p:grpSpPr>
                  <p:sp>
                    <p:nvSpPr>
                      <p:cNvPr id="218" name="任意多边形: 形状 217"/>
                      <p:cNvSpPr/>
                      <p:nvPr/>
                    </p:nvSpPr>
                    <p:spPr>
                      <a:xfrm>
                        <a:off x="6912482" y="4023169"/>
                        <a:ext cx="140970" cy="142875"/>
                      </a:xfrm>
                      <a:custGeom>
                        <a:avLst/>
                        <a:gdLst>
                          <a:gd name="connsiteX0" fmla="*/ 140970 w 140970"/>
                          <a:gd name="connsiteY0" fmla="*/ 8382 h 142875"/>
                          <a:gd name="connsiteX1" fmla="*/ 130778 w 140970"/>
                          <a:gd name="connsiteY1" fmla="*/ 110680 h 142875"/>
                          <a:gd name="connsiteX2" fmla="*/ 131635 w 140970"/>
                          <a:gd name="connsiteY2" fmla="*/ 142875 h 142875"/>
                          <a:gd name="connsiteX3" fmla="*/ 5525 w 140970"/>
                          <a:gd name="connsiteY3" fmla="*/ 142208 h 142875"/>
                          <a:gd name="connsiteX4" fmla="*/ 0 w 140970"/>
                          <a:gd name="connsiteY4" fmla="*/ 136588 h 142875"/>
                          <a:gd name="connsiteX5" fmla="*/ 0 w 140970"/>
                          <a:gd name="connsiteY5" fmla="*/ 136588 h 142875"/>
                          <a:gd name="connsiteX6" fmla="*/ 3620 w 140970"/>
                          <a:gd name="connsiteY6" fmla="*/ 131445 h 142875"/>
                          <a:gd name="connsiteX7" fmla="*/ 58007 w 140970"/>
                          <a:gd name="connsiteY7" fmla="*/ 106394 h 142875"/>
                          <a:gd name="connsiteX8" fmla="*/ 63246 w 140970"/>
                          <a:gd name="connsiteY8" fmla="*/ 0 h 1428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0970" h="142875">
                            <a:moveTo>
                              <a:pt x="140970" y="8382"/>
                            </a:moveTo>
                            <a:lnTo>
                              <a:pt x="130778" y="110680"/>
                            </a:lnTo>
                            <a:lnTo>
                              <a:pt x="131635" y="142875"/>
                            </a:lnTo>
                            <a:lnTo>
                              <a:pt x="5525" y="142208"/>
                            </a:lnTo>
                            <a:cubicBezTo>
                              <a:pt x="2476" y="142208"/>
                              <a:pt x="0" y="139636"/>
                              <a:pt x="0" y="136588"/>
                            </a:cubicBezTo>
                            <a:lnTo>
                              <a:pt x="0" y="136588"/>
                            </a:lnTo>
                            <a:cubicBezTo>
                              <a:pt x="0" y="134302"/>
                              <a:pt x="1429" y="132207"/>
                              <a:pt x="3620" y="131445"/>
                            </a:cubicBezTo>
                            <a:lnTo>
                              <a:pt x="58007" y="106394"/>
                            </a:lnTo>
                            <a:lnTo>
                              <a:pt x="63246" y="0"/>
                            </a:lnTo>
                          </a:path>
                        </a:pathLst>
                      </a:custGeom>
                      <a:solidFill>
                        <a:srgbClr val="F0C9C0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19" name="任意多边形: 形状 218"/>
                      <p:cNvSpPr/>
                      <p:nvPr/>
                    </p:nvSpPr>
                    <p:spPr>
                      <a:xfrm>
                        <a:off x="6906305" y="4129468"/>
                        <a:ext cx="144575" cy="49053"/>
                      </a:xfrm>
                      <a:custGeom>
                        <a:avLst/>
                        <a:gdLst>
                          <a:gd name="connsiteX0" fmla="*/ 652 w 144575"/>
                          <a:gd name="connsiteY0" fmla="*/ 34481 h 49053"/>
                          <a:gd name="connsiteX1" fmla="*/ 6653 w 144575"/>
                          <a:gd name="connsiteY1" fmla="*/ 24860 h 49053"/>
                          <a:gd name="connsiteX2" fmla="*/ 64279 w 144575"/>
                          <a:gd name="connsiteY2" fmla="*/ 0 h 49053"/>
                          <a:gd name="connsiteX3" fmla="*/ 137241 w 144575"/>
                          <a:gd name="connsiteY3" fmla="*/ 3048 h 49053"/>
                          <a:gd name="connsiteX4" fmla="*/ 144575 w 144575"/>
                          <a:gd name="connsiteY4" fmla="*/ 46482 h 49053"/>
                          <a:gd name="connsiteX5" fmla="*/ 142003 w 144575"/>
                          <a:gd name="connsiteY5" fmla="*/ 49054 h 49053"/>
                          <a:gd name="connsiteX6" fmla="*/ 1605 w 144575"/>
                          <a:gd name="connsiteY6" fmla="*/ 49054 h 49053"/>
                          <a:gd name="connsiteX7" fmla="*/ 652 w 144575"/>
                          <a:gd name="connsiteY7" fmla="*/ 34481 h 490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44575" h="49053">
                            <a:moveTo>
                              <a:pt x="652" y="34481"/>
                            </a:moveTo>
                            <a:cubicBezTo>
                              <a:pt x="1986" y="30480"/>
                              <a:pt x="4272" y="25908"/>
                              <a:pt x="6653" y="24860"/>
                            </a:cubicBezTo>
                            <a:lnTo>
                              <a:pt x="64279" y="0"/>
                            </a:lnTo>
                            <a:cubicBezTo>
                              <a:pt x="96093" y="12859"/>
                              <a:pt x="137241" y="3048"/>
                              <a:pt x="137241" y="3048"/>
                            </a:cubicBezTo>
                            <a:lnTo>
                              <a:pt x="144575" y="46482"/>
                            </a:lnTo>
                            <a:cubicBezTo>
                              <a:pt x="144575" y="47911"/>
                              <a:pt x="143432" y="49054"/>
                              <a:pt x="142003" y="49054"/>
                            </a:cubicBezTo>
                            <a:lnTo>
                              <a:pt x="1605" y="49054"/>
                            </a:lnTo>
                            <a:cubicBezTo>
                              <a:pt x="-1253" y="49054"/>
                              <a:pt x="557" y="34576"/>
                              <a:pt x="652" y="34481"/>
                            </a:cubicBezTo>
                            <a:close/>
                          </a:path>
                        </a:pathLst>
                      </a:custGeom>
                      <a:solidFill>
                        <a:srgbClr val="15233D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20" name="任意多边形: 形状 219"/>
                      <p:cNvSpPr/>
                      <p:nvPr/>
                    </p:nvSpPr>
                    <p:spPr>
                      <a:xfrm>
                        <a:off x="6958107" y="4132040"/>
                        <a:ext cx="8096" cy="13620"/>
                      </a:xfrm>
                      <a:custGeom>
                        <a:avLst/>
                        <a:gdLst>
                          <a:gd name="connsiteX0" fmla="*/ 0 w 8096"/>
                          <a:gd name="connsiteY0" fmla="*/ 0 h 13620"/>
                          <a:gd name="connsiteX1" fmla="*/ 8096 w 8096"/>
                          <a:gd name="connsiteY1" fmla="*/ 13621 h 13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8096" h="13620">
                            <a:moveTo>
                              <a:pt x="0" y="0"/>
                            </a:moveTo>
                            <a:cubicBezTo>
                              <a:pt x="3239" y="4191"/>
                              <a:pt x="6001" y="8763"/>
                              <a:pt x="8096" y="13621"/>
                            </a:cubicBezTo>
                          </a:path>
                        </a:pathLst>
                      </a:custGeom>
                      <a:noFill/>
                      <a:ln w="7144" cap="flat">
                        <a:solidFill>
                          <a:srgbClr val="4D78E3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21" name="任意多边形: 形状 220"/>
                      <p:cNvSpPr/>
                      <p:nvPr/>
                    </p:nvSpPr>
                    <p:spPr>
                      <a:xfrm>
                        <a:off x="6950868" y="4136326"/>
                        <a:ext cx="6667" cy="11620"/>
                      </a:xfrm>
                      <a:custGeom>
                        <a:avLst/>
                        <a:gdLst>
                          <a:gd name="connsiteX0" fmla="*/ 0 w 6667"/>
                          <a:gd name="connsiteY0" fmla="*/ 0 h 11620"/>
                          <a:gd name="connsiteX1" fmla="*/ 6667 w 6667"/>
                          <a:gd name="connsiteY1" fmla="*/ 11621 h 11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6667" h="11620">
                            <a:moveTo>
                              <a:pt x="0" y="0"/>
                            </a:moveTo>
                            <a:cubicBezTo>
                              <a:pt x="3334" y="4667"/>
                              <a:pt x="4667" y="7334"/>
                              <a:pt x="6667" y="11621"/>
                            </a:cubicBezTo>
                          </a:path>
                        </a:pathLst>
                      </a:custGeom>
                      <a:noFill/>
                      <a:ln w="7144" cap="flat">
                        <a:solidFill>
                          <a:srgbClr val="4D78E3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22" name="任意多边形: 形状 221"/>
                      <p:cNvSpPr/>
                      <p:nvPr/>
                    </p:nvSpPr>
                    <p:spPr>
                      <a:xfrm>
                        <a:off x="6944772" y="4139565"/>
                        <a:ext cx="6286" cy="10667"/>
                      </a:xfrm>
                      <a:custGeom>
                        <a:avLst/>
                        <a:gdLst>
                          <a:gd name="connsiteX0" fmla="*/ 0 w 6286"/>
                          <a:gd name="connsiteY0" fmla="*/ 0 h 10667"/>
                          <a:gd name="connsiteX1" fmla="*/ 6287 w 6286"/>
                          <a:gd name="connsiteY1" fmla="*/ 10668 h 106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6286" h="10667">
                            <a:moveTo>
                              <a:pt x="0" y="0"/>
                            </a:moveTo>
                            <a:cubicBezTo>
                              <a:pt x="2286" y="3048"/>
                              <a:pt x="4477" y="7239"/>
                              <a:pt x="6287" y="10668"/>
                            </a:cubicBezTo>
                          </a:path>
                        </a:pathLst>
                      </a:custGeom>
                      <a:noFill/>
                      <a:ln w="7144" cap="flat">
                        <a:solidFill>
                          <a:srgbClr val="4D78E3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223" name="任意多边形: 形状 222"/>
                    <p:cNvSpPr/>
                    <p:nvPr/>
                  </p:nvSpPr>
                  <p:spPr>
                    <a:xfrm>
                      <a:off x="6906291" y="4168425"/>
                      <a:ext cx="143827" cy="762"/>
                    </a:xfrm>
                    <a:custGeom>
                      <a:avLst/>
                      <a:gdLst>
                        <a:gd name="connsiteX0" fmla="*/ 143827 w 143827"/>
                        <a:gd name="connsiteY0" fmla="*/ 762 h 762"/>
                        <a:gd name="connsiteX1" fmla="*/ 0 w 143827"/>
                        <a:gd name="connsiteY1" fmla="*/ 0 h 7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3827" h="762">
                          <a:moveTo>
                            <a:pt x="143827" y="762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7144" cap="flat">
                      <a:solidFill>
                        <a:srgbClr val="4D78E3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4" name="任意多边形: 形状 223"/>
                    <p:cNvSpPr/>
                    <p:nvPr/>
                  </p:nvSpPr>
                  <p:spPr>
                    <a:xfrm>
                      <a:off x="7009446" y="4147946"/>
                      <a:ext cx="36671" cy="21050"/>
                    </a:xfrm>
                    <a:custGeom>
                      <a:avLst/>
                      <a:gdLst>
                        <a:gd name="connsiteX0" fmla="*/ 36671 w 36671"/>
                        <a:gd name="connsiteY0" fmla="*/ 0 h 21050"/>
                        <a:gd name="connsiteX1" fmla="*/ 0 w 36671"/>
                        <a:gd name="connsiteY1" fmla="*/ 21050 h 21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6671" h="21050">
                          <a:moveTo>
                            <a:pt x="36671" y="0"/>
                          </a:moveTo>
                          <a:cubicBezTo>
                            <a:pt x="36671" y="0"/>
                            <a:pt x="2858" y="667"/>
                            <a:pt x="0" y="21050"/>
                          </a:cubicBezTo>
                        </a:path>
                      </a:pathLst>
                    </a:custGeom>
                    <a:noFill/>
                    <a:ln w="7144" cap="flat">
                      <a:solidFill>
                        <a:srgbClr val="4D78E3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25" name="任意多边形: 形状 224"/>
                    <p:cNvSpPr/>
                    <p:nvPr/>
                  </p:nvSpPr>
                  <p:spPr>
                    <a:xfrm>
                      <a:off x="6924769" y="4149280"/>
                      <a:ext cx="11144" cy="19335"/>
                    </a:xfrm>
                    <a:custGeom>
                      <a:avLst/>
                      <a:gdLst>
                        <a:gd name="connsiteX0" fmla="*/ 0 w 11144"/>
                        <a:gd name="connsiteY0" fmla="*/ 0 h 19335"/>
                        <a:gd name="connsiteX1" fmla="*/ 11144 w 11144"/>
                        <a:gd name="connsiteY1" fmla="*/ 19336 h 19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144" h="19335">
                          <a:moveTo>
                            <a:pt x="0" y="0"/>
                          </a:moveTo>
                          <a:cubicBezTo>
                            <a:pt x="0" y="0"/>
                            <a:pt x="9335" y="13240"/>
                            <a:pt x="11144" y="19336"/>
                          </a:cubicBezTo>
                        </a:path>
                      </a:pathLst>
                    </a:custGeom>
                    <a:noFill/>
                    <a:ln w="7144" cap="flat">
                      <a:solidFill>
                        <a:srgbClr val="4D78E3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26" name="任意多边形: 形状 225"/>
                  <p:cNvSpPr/>
                  <p:nvPr/>
                </p:nvSpPr>
                <p:spPr>
                  <a:xfrm>
                    <a:off x="6953249" y="3543490"/>
                    <a:ext cx="199453" cy="572547"/>
                  </a:xfrm>
                  <a:custGeom>
                    <a:avLst/>
                    <a:gdLst>
                      <a:gd name="connsiteX0" fmla="*/ 41148 w 199453"/>
                      <a:gd name="connsiteY0" fmla="*/ 48863 h 572547"/>
                      <a:gd name="connsiteX1" fmla="*/ 0 w 199453"/>
                      <a:gd name="connsiteY1" fmla="*/ 572548 h 572547"/>
                      <a:gd name="connsiteX2" fmla="*/ 108585 w 199453"/>
                      <a:gd name="connsiteY2" fmla="*/ 572548 h 572547"/>
                      <a:gd name="connsiteX3" fmla="*/ 150019 w 199453"/>
                      <a:gd name="connsiteY3" fmla="*/ 176117 h 572547"/>
                      <a:gd name="connsiteX4" fmla="*/ 199454 w 199453"/>
                      <a:gd name="connsiteY4" fmla="*/ 0 h 572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453" h="572547">
                        <a:moveTo>
                          <a:pt x="41148" y="48863"/>
                        </a:moveTo>
                        <a:cubicBezTo>
                          <a:pt x="19431" y="204597"/>
                          <a:pt x="0" y="572548"/>
                          <a:pt x="0" y="572548"/>
                        </a:cubicBezTo>
                        <a:lnTo>
                          <a:pt x="108585" y="572548"/>
                        </a:lnTo>
                        <a:cubicBezTo>
                          <a:pt x="108585" y="572548"/>
                          <a:pt x="130969" y="342519"/>
                          <a:pt x="150019" y="176117"/>
                        </a:cubicBezTo>
                        <a:cubicBezTo>
                          <a:pt x="197834" y="97060"/>
                          <a:pt x="194120" y="11430"/>
                          <a:pt x="199454" y="0"/>
                        </a:cubicBezTo>
                      </a:path>
                    </a:pathLst>
                  </a:custGeom>
                  <a:solidFill>
                    <a:schemeClr val="tx1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27" name="任意多边形: 形状 226"/>
                  <p:cNvSpPr/>
                  <p:nvPr/>
                </p:nvSpPr>
                <p:spPr>
                  <a:xfrm>
                    <a:off x="7047070" y="3695604"/>
                    <a:ext cx="45910" cy="420433"/>
                  </a:xfrm>
                  <a:custGeom>
                    <a:avLst/>
                    <a:gdLst>
                      <a:gd name="connsiteX0" fmla="*/ 0 w 45910"/>
                      <a:gd name="connsiteY0" fmla="*/ 420434 h 420433"/>
                      <a:gd name="connsiteX1" fmla="*/ 45910 w 45910"/>
                      <a:gd name="connsiteY1" fmla="*/ 0 h 4204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5910" h="420433">
                        <a:moveTo>
                          <a:pt x="0" y="420434"/>
                        </a:moveTo>
                        <a:cubicBezTo>
                          <a:pt x="0" y="420434"/>
                          <a:pt x="26860" y="166402"/>
                          <a:pt x="45910" y="0"/>
                        </a:cubicBezTo>
                      </a:path>
                    </a:pathLst>
                  </a:custGeom>
                  <a:noFill/>
                  <a:ln w="7144" cap="flat">
                    <a:solidFill>
                      <a:srgbClr val="4454C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28" name="图形 5"/>
                  <p:cNvGrpSpPr/>
                  <p:nvPr/>
                </p:nvGrpSpPr>
                <p:grpSpPr>
                  <a:xfrm>
                    <a:off x="7095472" y="4023169"/>
                    <a:ext cx="144575" cy="155352"/>
                    <a:chOff x="7095472" y="4023169"/>
                    <a:chExt cx="144575" cy="155352"/>
                  </a:xfrm>
                </p:grpSpPr>
                <p:grpSp>
                  <p:nvGrpSpPr>
                    <p:cNvPr id="229" name="图形 5"/>
                    <p:cNvGrpSpPr/>
                    <p:nvPr/>
                  </p:nvGrpSpPr>
                  <p:grpSpPr>
                    <a:xfrm>
                      <a:off x="7095472" y="4023169"/>
                      <a:ext cx="144575" cy="155352"/>
                      <a:chOff x="7095472" y="4023169"/>
                      <a:chExt cx="144575" cy="155352"/>
                    </a:xfrm>
                  </p:grpSpPr>
                  <p:sp>
                    <p:nvSpPr>
                      <p:cNvPr id="230" name="任意多边形: 形状 229"/>
                      <p:cNvSpPr/>
                      <p:nvPr/>
                    </p:nvSpPr>
                    <p:spPr>
                      <a:xfrm>
                        <a:off x="7101744" y="4023169"/>
                        <a:ext cx="131635" cy="142875"/>
                      </a:xfrm>
                      <a:custGeom>
                        <a:avLst/>
                        <a:gdLst>
                          <a:gd name="connsiteX0" fmla="*/ 126111 w 131635"/>
                          <a:gd name="connsiteY0" fmla="*/ 8382 h 142875"/>
                          <a:gd name="connsiteX1" fmla="*/ 130778 w 131635"/>
                          <a:gd name="connsiteY1" fmla="*/ 110680 h 142875"/>
                          <a:gd name="connsiteX2" fmla="*/ 131636 w 131635"/>
                          <a:gd name="connsiteY2" fmla="*/ 142875 h 142875"/>
                          <a:gd name="connsiteX3" fmla="*/ 5525 w 131635"/>
                          <a:gd name="connsiteY3" fmla="*/ 142208 h 142875"/>
                          <a:gd name="connsiteX4" fmla="*/ 0 w 131635"/>
                          <a:gd name="connsiteY4" fmla="*/ 136588 h 142875"/>
                          <a:gd name="connsiteX5" fmla="*/ 0 w 131635"/>
                          <a:gd name="connsiteY5" fmla="*/ 136588 h 142875"/>
                          <a:gd name="connsiteX6" fmla="*/ 3620 w 131635"/>
                          <a:gd name="connsiteY6" fmla="*/ 131445 h 142875"/>
                          <a:gd name="connsiteX7" fmla="*/ 58007 w 131635"/>
                          <a:gd name="connsiteY7" fmla="*/ 106394 h 142875"/>
                          <a:gd name="connsiteX8" fmla="*/ 48387 w 131635"/>
                          <a:gd name="connsiteY8" fmla="*/ 0 h 1428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31635" h="142875">
                            <a:moveTo>
                              <a:pt x="126111" y="8382"/>
                            </a:moveTo>
                            <a:lnTo>
                              <a:pt x="130778" y="110680"/>
                            </a:lnTo>
                            <a:lnTo>
                              <a:pt x="131636" y="142875"/>
                            </a:lnTo>
                            <a:lnTo>
                              <a:pt x="5525" y="142208"/>
                            </a:lnTo>
                            <a:cubicBezTo>
                              <a:pt x="2477" y="142208"/>
                              <a:pt x="0" y="139636"/>
                              <a:pt x="0" y="136588"/>
                            </a:cubicBezTo>
                            <a:lnTo>
                              <a:pt x="0" y="136588"/>
                            </a:lnTo>
                            <a:cubicBezTo>
                              <a:pt x="0" y="134302"/>
                              <a:pt x="1429" y="132207"/>
                              <a:pt x="3620" y="131445"/>
                            </a:cubicBezTo>
                            <a:lnTo>
                              <a:pt x="58007" y="106394"/>
                            </a:lnTo>
                            <a:lnTo>
                              <a:pt x="48387" y="0"/>
                            </a:lnTo>
                          </a:path>
                        </a:pathLst>
                      </a:custGeom>
                      <a:solidFill>
                        <a:srgbClr val="F0C9C0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31" name="任意多边形: 形状 230"/>
                      <p:cNvSpPr/>
                      <p:nvPr/>
                    </p:nvSpPr>
                    <p:spPr>
                      <a:xfrm>
                        <a:off x="7095472" y="4129468"/>
                        <a:ext cx="144575" cy="49053"/>
                      </a:xfrm>
                      <a:custGeom>
                        <a:avLst/>
                        <a:gdLst>
                          <a:gd name="connsiteX0" fmla="*/ 652 w 144575"/>
                          <a:gd name="connsiteY0" fmla="*/ 34481 h 49053"/>
                          <a:gd name="connsiteX1" fmla="*/ 6653 w 144575"/>
                          <a:gd name="connsiteY1" fmla="*/ 24860 h 49053"/>
                          <a:gd name="connsiteX2" fmla="*/ 64279 w 144575"/>
                          <a:gd name="connsiteY2" fmla="*/ 0 h 49053"/>
                          <a:gd name="connsiteX3" fmla="*/ 137241 w 144575"/>
                          <a:gd name="connsiteY3" fmla="*/ 3048 h 49053"/>
                          <a:gd name="connsiteX4" fmla="*/ 144575 w 144575"/>
                          <a:gd name="connsiteY4" fmla="*/ 46482 h 49053"/>
                          <a:gd name="connsiteX5" fmla="*/ 142003 w 144575"/>
                          <a:gd name="connsiteY5" fmla="*/ 49054 h 49053"/>
                          <a:gd name="connsiteX6" fmla="*/ 1605 w 144575"/>
                          <a:gd name="connsiteY6" fmla="*/ 49054 h 49053"/>
                          <a:gd name="connsiteX7" fmla="*/ 652 w 144575"/>
                          <a:gd name="connsiteY7" fmla="*/ 34481 h 490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44575" h="49053">
                            <a:moveTo>
                              <a:pt x="652" y="34481"/>
                            </a:moveTo>
                            <a:cubicBezTo>
                              <a:pt x="1986" y="30480"/>
                              <a:pt x="4272" y="25908"/>
                              <a:pt x="6653" y="24860"/>
                            </a:cubicBezTo>
                            <a:lnTo>
                              <a:pt x="64279" y="0"/>
                            </a:lnTo>
                            <a:cubicBezTo>
                              <a:pt x="96093" y="12859"/>
                              <a:pt x="137241" y="3048"/>
                              <a:pt x="137241" y="3048"/>
                            </a:cubicBezTo>
                            <a:lnTo>
                              <a:pt x="144575" y="46482"/>
                            </a:lnTo>
                            <a:cubicBezTo>
                              <a:pt x="144575" y="47911"/>
                              <a:pt x="143432" y="49054"/>
                              <a:pt x="142003" y="49054"/>
                            </a:cubicBezTo>
                            <a:lnTo>
                              <a:pt x="1605" y="49054"/>
                            </a:lnTo>
                            <a:cubicBezTo>
                              <a:pt x="-1253" y="49054"/>
                              <a:pt x="557" y="34576"/>
                              <a:pt x="652" y="34481"/>
                            </a:cubicBezTo>
                            <a:close/>
                          </a:path>
                        </a:pathLst>
                      </a:custGeom>
                      <a:solidFill>
                        <a:srgbClr val="15233D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32" name="任意多边形: 形状 231"/>
                      <p:cNvSpPr/>
                      <p:nvPr/>
                    </p:nvSpPr>
                    <p:spPr>
                      <a:xfrm>
                        <a:off x="7147369" y="4132040"/>
                        <a:ext cx="8096" cy="13620"/>
                      </a:xfrm>
                      <a:custGeom>
                        <a:avLst/>
                        <a:gdLst>
                          <a:gd name="connsiteX0" fmla="*/ 0 w 8096"/>
                          <a:gd name="connsiteY0" fmla="*/ 0 h 13620"/>
                          <a:gd name="connsiteX1" fmla="*/ 8096 w 8096"/>
                          <a:gd name="connsiteY1" fmla="*/ 13621 h 13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8096" h="13620">
                            <a:moveTo>
                              <a:pt x="0" y="0"/>
                            </a:moveTo>
                            <a:cubicBezTo>
                              <a:pt x="3238" y="4191"/>
                              <a:pt x="6001" y="8763"/>
                              <a:pt x="8096" y="13621"/>
                            </a:cubicBezTo>
                          </a:path>
                        </a:pathLst>
                      </a:custGeom>
                      <a:noFill/>
                      <a:ln w="7144" cap="flat">
                        <a:solidFill>
                          <a:srgbClr val="4D78E3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33" name="任意多边形: 形状 232"/>
                      <p:cNvSpPr/>
                      <p:nvPr/>
                    </p:nvSpPr>
                    <p:spPr>
                      <a:xfrm>
                        <a:off x="7140129" y="4136326"/>
                        <a:ext cx="6667" cy="11620"/>
                      </a:xfrm>
                      <a:custGeom>
                        <a:avLst/>
                        <a:gdLst>
                          <a:gd name="connsiteX0" fmla="*/ 0 w 6667"/>
                          <a:gd name="connsiteY0" fmla="*/ 0 h 11620"/>
                          <a:gd name="connsiteX1" fmla="*/ 6668 w 6667"/>
                          <a:gd name="connsiteY1" fmla="*/ 11621 h 11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6667" h="11620">
                            <a:moveTo>
                              <a:pt x="0" y="0"/>
                            </a:moveTo>
                            <a:cubicBezTo>
                              <a:pt x="3334" y="4667"/>
                              <a:pt x="4667" y="7334"/>
                              <a:pt x="6668" y="11621"/>
                            </a:cubicBezTo>
                          </a:path>
                        </a:pathLst>
                      </a:custGeom>
                      <a:noFill/>
                      <a:ln w="7144" cap="flat">
                        <a:solidFill>
                          <a:srgbClr val="4D78E3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234" name="任意多边形: 形状 233"/>
                      <p:cNvSpPr/>
                      <p:nvPr/>
                    </p:nvSpPr>
                    <p:spPr>
                      <a:xfrm>
                        <a:off x="7133938" y="4139565"/>
                        <a:ext cx="6286" cy="10667"/>
                      </a:xfrm>
                      <a:custGeom>
                        <a:avLst/>
                        <a:gdLst>
                          <a:gd name="connsiteX0" fmla="*/ 0 w 6286"/>
                          <a:gd name="connsiteY0" fmla="*/ 0 h 10667"/>
                          <a:gd name="connsiteX1" fmla="*/ 6287 w 6286"/>
                          <a:gd name="connsiteY1" fmla="*/ 10668 h 106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</a:cxnLst>
                        <a:rect l="l" t="t" r="r" b="b"/>
                        <a:pathLst>
                          <a:path w="6286" h="10667">
                            <a:moveTo>
                              <a:pt x="0" y="0"/>
                            </a:moveTo>
                            <a:cubicBezTo>
                              <a:pt x="2286" y="3048"/>
                              <a:pt x="4477" y="7239"/>
                              <a:pt x="6287" y="10668"/>
                            </a:cubicBezTo>
                          </a:path>
                        </a:pathLst>
                      </a:custGeom>
                      <a:noFill/>
                      <a:ln w="7144" cap="flat">
                        <a:solidFill>
                          <a:srgbClr val="4D78E3"/>
                        </a:solidFill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235" name="任意多边形: 形状 234"/>
                    <p:cNvSpPr/>
                    <p:nvPr/>
                  </p:nvSpPr>
                  <p:spPr>
                    <a:xfrm>
                      <a:off x="7095553" y="4168425"/>
                      <a:ext cx="143827" cy="762"/>
                    </a:xfrm>
                    <a:custGeom>
                      <a:avLst/>
                      <a:gdLst>
                        <a:gd name="connsiteX0" fmla="*/ 143827 w 143827"/>
                        <a:gd name="connsiteY0" fmla="*/ 762 h 762"/>
                        <a:gd name="connsiteX1" fmla="*/ 0 w 143827"/>
                        <a:gd name="connsiteY1" fmla="*/ 0 h 7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3827" h="762">
                          <a:moveTo>
                            <a:pt x="143827" y="762"/>
                          </a:moveTo>
                          <a:lnTo>
                            <a:pt x="0" y="0"/>
                          </a:lnTo>
                        </a:path>
                      </a:pathLst>
                    </a:custGeom>
                    <a:ln w="7144" cap="flat">
                      <a:solidFill>
                        <a:srgbClr val="4D78E3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6" name="任意多边形: 形状 235"/>
                    <p:cNvSpPr/>
                    <p:nvPr/>
                  </p:nvSpPr>
                  <p:spPr>
                    <a:xfrm>
                      <a:off x="7198708" y="4147946"/>
                      <a:ext cx="36671" cy="21050"/>
                    </a:xfrm>
                    <a:custGeom>
                      <a:avLst/>
                      <a:gdLst>
                        <a:gd name="connsiteX0" fmla="*/ 36671 w 36671"/>
                        <a:gd name="connsiteY0" fmla="*/ 0 h 21050"/>
                        <a:gd name="connsiteX1" fmla="*/ 0 w 36671"/>
                        <a:gd name="connsiteY1" fmla="*/ 21050 h 21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6671" h="21050">
                          <a:moveTo>
                            <a:pt x="36671" y="0"/>
                          </a:moveTo>
                          <a:cubicBezTo>
                            <a:pt x="36671" y="0"/>
                            <a:pt x="2858" y="667"/>
                            <a:pt x="0" y="21050"/>
                          </a:cubicBezTo>
                        </a:path>
                      </a:pathLst>
                    </a:custGeom>
                    <a:noFill/>
                    <a:ln w="7144" cap="flat">
                      <a:solidFill>
                        <a:srgbClr val="4D78E3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37" name="任意多边形: 形状 236"/>
                    <p:cNvSpPr/>
                    <p:nvPr/>
                  </p:nvSpPr>
                  <p:spPr>
                    <a:xfrm>
                      <a:off x="7114031" y="4149280"/>
                      <a:ext cx="11144" cy="19335"/>
                    </a:xfrm>
                    <a:custGeom>
                      <a:avLst/>
                      <a:gdLst>
                        <a:gd name="connsiteX0" fmla="*/ 0 w 11144"/>
                        <a:gd name="connsiteY0" fmla="*/ 0 h 19335"/>
                        <a:gd name="connsiteX1" fmla="*/ 11144 w 11144"/>
                        <a:gd name="connsiteY1" fmla="*/ 19336 h 19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1144" h="19335">
                          <a:moveTo>
                            <a:pt x="0" y="0"/>
                          </a:moveTo>
                          <a:cubicBezTo>
                            <a:pt x="0" y="0"/>
                            <a:pt x="9334" y="13240"/>
                            <a:pt x="11144" y="19336"/>
                          </a:cubicBezTo>
                        </a:path>
                      </a:pathLst>
                    </a:custGeom>
                    <a:noFill/>
                    <a:ln w="7144" cap="flat">
                      <a:solidFill>
                        <a:srgbClr val="4D78E3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38" name="任意多边形: 形状 237"/>
                  <p:cNvSpPr/>
                  <p:nvPr/>
                </p:nvSpPr>
                <p:spPr>
                  <a:xfrm>
                    <a:off x="7080694" y="3574827"/>
                    <a:ext cx="163258" cy="541210"/>
                  </a:xfrm>
                  <a:custGeom>
                    <a:avLst/>
                    <a:gdLst>
                      <a:gd name="connsiteX0" fmla="*/ 143827 w 163258"/>
                      <a:gd name="connsiteY0" fmla="*/ 3143 h 541210"/>
                      <a:gd name="connsiteX1" fmla="*/ 141160 w 163258"/>
                      <a:gd name="connsiteY1" fmla="*/ 124873 h 541210"/>
                      <a:gd name="connsiteX2" fmla="*/ 163259 w 163258"/>
                      <a:gd name="connsiteY2" fmla="*/ 541211 h 541210"/>
                      <a:gd name="connsiteX3" fmla="*/ 54673 w 163258"/>
                      <a:gd name="connsiteY3" fmla="*/ 541211 h 541210"/>
                      <a:gd name="connsiteX4" fmla="*/ 0 w 163258"/>
                      <a:gd name="connsiteY4" fmla="*/ 0 h 54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3258" h="541210">
                        <a:moveTo>
                          <a:pt x="143827" y="3143"/>
                        </a:moveTo>
                        <a:cubicBezTo>
                          <a:pt x="146780" y="38481"/>
                          <a:pt x="146494" y="82201"/>
                          <a:pt x="141160" y="124873"/>
                        </a:cubicBezTo>
                        <a:cubicBezTo>
                          <a:pt x="150400" y="312420"/>
                          <a:pt x="163259" y="541211"/>
                          <a:pt x="163259" y="541211"/>
                        </a:cubicBezTo>
                        <a:lnTo>
                          <a:pt x="54673" y="541211"/>
                        </a:lnTo>
                        <a:cubicBezTo>
                          <a:pt x="54673" y="541211"/>
                          <a:pt x="2381" y="125921"/>
                          <a:pt x="0" y="0"/>
                        </a:cubicBezTo>
                      </a:path>
                    </a:pathLst>
                  </a:custGeom>
                  <a:solidFill>
                    <a:schemeClr val="tx1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39" name="任意多边形: 形状 238"/>
                  <p:cNvSpPr/>
                  <p:nvPr/>
                </p:nvSpPr>
                <p:spPr>
                  <a:xfrm>
                    <a:off x="7203280" y="3577970"/>
                    <a:ext cx="22098" cy="538067"/>
                  </a:xfrm>
                  <a:custGeom>
                    <a:avLst/>
                    <a:gdLst>
                      <a:gd name="connsiteX0" fmla="*/ 2667 w 22098"/>
                      <a:gd name="connsiteY0" fmla="*/ 0 h 538067"/>
                      <a:gd name="connsiteX1" fmla="*/ 0 w 22098"/>
                      <a:gd name="connsiteY1" fmla="*/ 121729 h 538067"/>
                      <a:gd name="connsiteX2" fmla="*/ 22098 w 22098"/>
                      <a:gd name="connsiteY2" fmla="*/ 538067 h 5380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098" h="538067">
                        <a:moveTo>
                          <a:pt x="2667" y="0"/>
                        </a:moveTo>
                        <a:cubicBezTo>
                          <a:pt x="5620" y="35338"/>
                          <a:pt x="5334" y="79058"/>
                          <a:pt x="0" y="121729"/>
                        </a:cubicBezTo>
                        <a:cubicBezTo>
                          <a:pt x="9239" y="309277"/>
                          <a:pt x="22098" y="538067"/>
                          <a:pt x="22098" y="538067"/>
                        </a:cubicBezTo>
                      </a:path>
                    </a:pathLst>
                  </a:custGeom>
                  <a:noFill/>
                  <a:ln w="7144" cap="flat">
                    <a:solidFill>
                      <a:srgbClr val="4454C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0" name="任意多边形: 形状 239"/>
                  <p:cNvSpPr/>
                  <p:nvPr/>
                </p:nvSpPr>
                <p:spPr>
                  <a:xfrm>
                    <a:off x="7080312" y="3600831"/>
                    <a:ext cx="16383" cy="178022"/>
                  </a:xfrm>
                  <a:custGeom>
                    <a:avLst/>
                    <a:gdLst>
                      <a:gd name="connsiteX0" fmla="*/ 16383 w 16383"/>
                      <a:gd name="connsiteY0" fmla="*/ 178022 h 178022"/>
                      <a:gd name="connsiteX1" fmla="*/ 0 w 16383"/>
                      <a:gd name="connsiteY1" fmla="*/ 0 h 178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6383" h="178022">
                        <a:moveTo>
                          <a:pt x="16383" y="178022"/>
                        </a:moveTo>
                        <a:cubicBezTo>
                          <a:pt x="16383" y="178022"/>
                          <a:pt x="1333" y="47815"/>
                          <a:pt x="0" y="0"/>
                        </a:cubicBezTo>
                      </a:path>
                    </a:pathLst>
                  </a:custGeom>
                  <a:noFill/>
                  <a:ln w="7144" cap="flat">
                    <a:solidFill>
                      <a:srgbClr val="4454C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1" name="任意多边形: 形状 240"/>
                  <p:cNvSpPr/>
                  <p:nvPr/>
                </p:nvSpPr>
                <p:spPr>
                  <a:xfrm>
                    <a:off x="7132700" y="4094511"/>
                    <a:ext cx="110013" cy="9525"/>
                  </a:xfrm>
                  <a:custGeom>
                    <a:avLst/>
                    <a:gdLst>
                      <a:gd name="connsiteX0" fmla="*/ 110014 w 110013"/>
                      <a:gd name="connsiteY0" fmla="*/ 0 h 9525"/>
                      <a:gd name="connsiteX1" fmla="*/ 0 w 110013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0013" h="9525">
                        <a:moveTo>
                          <a:pt x="110014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7144" cap="flat">
                    <a:solidFill>
                      <a:srgbClr val="4454C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2" name="任意多边形: 形状 241"/>
                  <p:cNvSpPr/>
                  <p:nvPr/>
                </p:nvSpPr>
                <p:spPr>
                  <a:xfrm>
                    <a:off x="6954678" y="4094226"/>
                    <a:ext cx="109346" cy="9525"/>
                  </a:xfrm>
                  <a:custGeom>
                    <a:avLst/>
                    <a:gdLst>
                      <a:gd name="connsiteX0" fmla="*/ 109347 w 109346"/>
                      <a:gd name="connsiteY0" fmla="*/ 0 h 9525"/>
                      <a:gd name="connsiteX1" fmla="*/ 0 w 109346"/>
                      <a:gd name="connsiteY1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09346" h="9525">
                        <a:moveTo>
                          <a:pt x="109347" y="0"/>
                        </a:moveTo>
                        <a:lnTo>
                          <a:pt x="0" y="0"/>
                        </a:lnTo>
                      </a:path>
                    </a:pathLst>
                  </a:custGeom>
                  <a:ln w="7144" cap="flat">
                    <a:solidFill>
                      <a:srgbClr val="4454C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3" name="任意多边形: 形状 242"/>
                  <p:cNvSpPr/>
                  <p:nvPr/>
                </p:nvSpPr>
                <p:spPr>
                  <a:xfrm>
                    <a:off x="7158799" y="3611499"/>
                    <a:ext cx="48387" cy="41837"/>
                  </a:xfrm>
                  <a:custGeom>
                    <a:avLst/>
                    <a:gdLst>
                      <a:gd name="connsiteX0" fmla="*/ 48387 w 48387"/>
                      <a:gd name="connsiteY0" fmla="*/ 41815 h 41837"/>
                      <a:gd name="connsiteX1" fmla="*/ 0 w 48387"/>
                      <a:gd name="connsiteY1" fmla="*/ 0 h 41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8387" h="41837">
                        <a:moveTo>
                          <a:pt x="48387" y="41815"/>
                        </a:moveTo>
                        <a:cubicBezTo>
                          <a:pt x="48387" y="41815"/>
                          <a:pt x="17145" y="44196"/>
                          <a:pt x="0" y="0"/>
                        </a:cubicBezTo>
                      </a:path>
                    </a:pathLst>
                  </a:custGeom>
                  <a:noFill/>
                  <a:ln w="7144" cap="flat">
                    <a:solidFill>
                      <a:srgbClr val="4454C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4" name="任意多边形: 形状 243"/>
                  <p:cNvSpPr/>
                  <p:nvPr/>
                </p:nvSpPr>
                <p:spPr>
                  <a:xfrm>
                    <a:off x="7069168" y="3603116"/>
                    <a:ext cx="15906" cy="50196"/>
                  </a:xfrm>
                  <a:custGeom>
                    <a:avLst/>
                    <a:gdLst>
                      <a:gd name="connsiteX0" fmla="*/ 15907 w 15906"/>
                      <a:gd name="connsiteY0" fmla="*/ 50197 h 50196"/>
                      <a:gd name="connsiteX1" fmla="*/ 4000 w 15906"/>
                      <a:gd name="connsiteY1" fmla="*/ 43720 h 50196"/>
                      <a:gd name="connsiteX2" fmla="*/ 0 w 15906"/>
                      <a:gd name="connsiteY2" fmla="*/ 0 h 501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906" h="50196">
                        <a:moveTo>
                          <a:pt x="15907" y="50197"/>
                        </a:moveTo>
                        <a:cubicBezTo>
                          <a:pt x="15907" y="50197"/>
                          <a:pt x="5048" y="47149"/>
                          <a:pt x="4000" y="43720"/>
                        </a:cubicBezTo>
                        <a:cubicBezTo>
                          <a:pt x="2953" y="40291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7144" cap="flat">
                    <a:solidFill>
                      <a:srgbClr val="4454C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5" name="任意多边形: 形状 244"/>
                  <p:cNvSpPr/>
                  <p:nvPr/>
                </p:nvSpPr>
                <p:spPr>
                  <a:xfrm>
                    <a:off x="6987063" y="3611499"/>
                    <a:ext cx="42291" cy="41814"/>
                  </a:xfrm>
                  <a:custGeom>
                    <a:avLst/>
                    <a:gdLst>
                      <a:gd name="connsiteX0" fmla="*/ 42291 w 42291"/>
                      <a:gd name="connsiteY0" fmla="*/ 0 h 41814"/>
                      <a:gd name="connsiteX1" fmla="*/ 0 w 42291"/>
                      <a:gd name="connsiteY1" fmla="*/ 41815 h 41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2291" h="41814">
                        <a:moveTo>
                          <a:pt x="42291" y="0"/>
                        </a:moveTo>
                        <a:cubicBezTo>
                          <a:pt x="42291" y="0"/>
                          <a:pt x="39814" y="36290"/>
                          <a:pt x="0" y="41815"/>
                        </a:cubicBezTo>
                      </a:path>
                    </a:pathLst>
                  </a:custGeom>
                  <a:noFill/>
                  <a:ln w="7144" cap="flat">
                    <a:solidFill>
                      <a:srgbClr val="4454C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46" name="图形 5"/>
                <p:cNvGrpSpPr/>
                <p:nvPr/>
              </p:nvGrpSpPr>
              <p:grpSpPr>
                <a:xfrm>
                  <a:off x="6799322" y="3290030"/>
                  <a:ext cx="501367" cy="345567"/>
                  <a:chOff x="6799322" y="3290030"/>
                  <a:chExt cx="501367" cy="345567"/>
                </a:xfrm>
              </p:grpSpPr>
              <p:sp>
                <p:nvSpPr>
                  <p:cNvPr id="247" name="任意多边形: 形状 246"/>
                  <p:cNvSpPr/>
                  <p:nvPr/>
                </p:nvSpPr>
                <p:spPr>
                  <a:xfrm>
                    <a:off x="6799322" y="3305594"/>
                    <a:ext cx="82966" cy="103974"/>
                  </a:xfrm>
                  <a:custGeom>
                    <a:avLst/>
                    <a:gdLst>
                      <a:gd name="connsiteX0" fmla="*/ 82966 w 82966"/>
                      <a:gd name="connsiteY0" fmla="*/ 64827 h 103974"/>
                      <a:gd name="connsiteX1" fmla="*/ 28197 w 82966"/>
                      <a:gd name="connsiteY1" fmla="*/ 10725 h 103974"/>
                      <a:gd name="connsiteX2" fmla="*/ 29340 w 82966"/>
                      <a:gd name="connsiteY2" fmla="*/ 21298 h 103974"/>
                      <a:gd name="connsiteX3" fmla="*/ 7433 w 82966"/>
                      <a:gd name="connsiteY3" fmla="*/ 57 h 103974"/>
                      <a:gd name="connsiteX4" fmla="*/ 18577 w 82966"/>
                      <a:gd name="connsiteY4" fmla="*/ 21774 h 103974"/>
                      <a:gd name="connsiteX5" fmla="*/ 11433 w 82966"/>
                      <a:gd name="connsiteY5" fmla="*/ 20821 h 103974"/>
                      <a:gd name="connsiteX6" fmla="*/ 12291 w 82966"/>
                      <a:gd name="connsiteY6" fmla="*/ 28918 h 103974"/>
                      <a:gd name="connsiteX7" fmla="*/ 6004 w 82966"/>
                      <a:gd name="connsiteY7" fmla="*/ 28918 h 103974"/>
                      <a:gd name="connsiteX8" fmla="*/ 6576 w 82966"/>
                      <a:gd name="connsiteY8" fmla="*/ 36252 h 103974"/>
                      <a:gd name="connsiteX9" fmla="*/ 194 w 82966"/>
                      <a:gd name="connsiteY9" fmla="*/ 35966 h 103974"/>
                      <a:gd name="connsiteX10" fmla="*/ 37913 w 82966"/>
                      <a:gd name="connsiteY10" fmla="*/ 103975 h 103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2966" h="103974">
                        <a:moveTo>
                          <a:pt x="82966" y="64827"/>
                        </a:moveTo>
                        <a:cubicBezTo>
                          <a:pt x="82966" y="64827"/>
                          <a:pt x="31341" y="10249"/>
                          <a:pt x="28197" y="10725"/>
                        </a:cubicBezTo>
                        <a:cubicBezTo>
                          <a:pt x="25054" y="11201"/>
                          <a:pt x="32007" y="21298"/>
                          <a:pt x="29340" y="21298"/>
                        </a:cubicBezTo>
                        <a:cubicBezTo>
                          <a:pt x="26673" y="21298"/>
                          <a:pt x="10481" y="-1277"/>
                          <a:pt x="7433" y="57"/>
                        </a:cubicBezTo>
                        <a:cubicBezTo>
                          <a:pt x="3337" y="1867"/>
                          <a:pt x="18577" y="21774"/>
                          <a:pt x="18577" y="21774"/>
                        </a:cubicBezTo>
                        <a:cubicBezTo>
                          <a:pt x="18577" y="21774"/>
                          <a:pt x="14577" y="18154"/>
                          <a:pt x="11433" y="20821"/>
                        </a:cubicBezTo>
                        <a:cubicBezTo>
                          <a:pt x="9243" y="22631"/>
                          <a:pt x="12291" y="28918"/>
                          <a:pt x="12291" y="28918"/>
                        </a:cubicBezTo>
                        <a:cubicBezTo>
                          <a:pt x="12291" y="28918"/>
                          <a:pt x="8290" y="27013"/>
                          <a:pt x="6004" y="28918"/>
                        </a:cubicBezTo>
                        <a:cubicBezTo>
                          <a:pt x="3813" y="30918"/>
                          <a:pt x="6576" y="36252"/>
                          <a:pt x="6576" y="36252"/>
                        </a:cubicBezTo>
                        <a:cubicBezTo>
                          <a:pt x="6576" y="36252"/>
                          <a:pt x="2480" y="32061"/>
                          <a:pt x="194" y="35966"/>
                        </a:cubicBezTo>
                        <a:cubicBezTo>
                          <a:pt x="-1902" y="39681"/>
                          <a:pt x="13148" y="70732"/>
                          <a:pt x="37913" y="103975"/>
                        </a:cubicBezTo>
                      </a:path>
                    </a:pathLst>
                  </a:custGeom>
                  <a:solidFill>
                    <a:srgbClr val="F0C9C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8" name="任意多边形: 形状 247"/>
                  <p:cNvSpPr/>
                  <p:nvPr/>
                </p:nvSpPr>
                <p:spPr>
                  <a:xfrm>
                    <a:off x="6818374" y="3295459"/>
                    <a:ext cx="253115" cy="216980"/>
                  </a:xfrm>
                  <a:custGeom>
                    <a:avLst/>
                    <a:gdLst>
                      <a:gd name="connsiteX0" fmla="*/ 252127 w 253115"/>
                      <a:gd name="connsiteY0" fmla="*/ 0 h 216980"/>
                      <a:gd name="connsiteX1" fmla="*/ 181356 w 253115"/>
                      <a:gd name="connsiteY1" fmla="*/ 36957 h 216980"/>
                      <a:gd name="connsiteX2" fmla="*/ 116110 w 253115"/>
                      <a:gd name="connsiteY2" fmla="*/ 121063 h 216980"/>
                      <a:gd name="connsiteX3" fmla="*/ 56293 w 253115"/>
                      <a:gd name="connsiteY3" fmla="*/ 60007 h 216980"/>
                      <a:gd name="connsiteX4" fmla="*/ 0 w 253115"/>
                      <a:gd name="connsiteY4" fmla="*/ 106870 h 216980"/>
                      <a:gd name="connsiteX5" fmla="*/ 116491 w 253115"/>
                      <a:gd name="connsiteY5" fmla="*/ 216979 h 216980"/>
                      <a:gd name="connsiteX6" fmla="*/ 226886 w 253115"/>
                      <a:gd name="connsiteY6" fmla="*/ 140589 h 216980"/>
                      <a:gd name="connsiteX7" fmla="*/ 252032 w 253115"/>
                      <a:gd name="connsiteY7" fmla="*/ 95 h 216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3115" h="216980">
                        <a:moveTo>
                          <a:pt x="252127" y="0"/>
                        </a:moveTo>
                        <a:cubicBezTo>
                          <a:pt x="226314" y="2286"/>
                          <a:pt x="198406" y="14859"/>
                          <a:pt x="181356" y="36957"/>
                        </a:cubicBezTo>
                        <a:cubicBezTo>
                          <a:pt x="152591" y="74104"/>
                          <a:pt x="116110" y="121063"/>
                          <a:pt x="116110" y="121063"/>
                        </a:cubicBezTo>
                        <a:lnTo>
                          <a:pt x="56293" y="60007"/>
                        </a:lnTo>
                        <a:lnTo>
                          <a:pt x="0" y="106870"/>
                        </a:lnTo>
                        <a:cubicBezTo>
                          <a:pt x="0" y="106870"/>
                          <a:pt x="77915" y="216694"/>
                          <a:pt x="116491" y="216979"/>
                        </a:cubicBezTo>
                        <a:cubicBezTo>
                          <a:pt x="151257" y="217170"/>
                          <a:pt x="209836" y="167354"/>
                          <a:pt x="226886" y="140589"/>
                        </a:cubicBezTo>
                        <a:cubicBezTo>
                          <a:pt x="261080" y="86582"/>
                          <a:pt x="252032" y="95"/>
                          <a:pt x="252032" y="9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49" name="任意多边形: 形状 248"/>
                  <p:cNvSpPr/>
                  <p:nvPr/>
                </p:nvSpPr>
                <p:spPr>
                  <a:xfrm>
                    <a:off x="6984396" y="3290125"/>
                    <a:ext cx="249300" cy="329374"/>
                  </a:xfrm>
                  <a:custGeom>
                    <a:avLst/>
                    <a:gdLst>
                      <a:gd name="connsiteX0" fmla="*/ 149733 w 249300"/>
                      <a:gd name="connsiteY0" fmla="*/ 0 h 329374"/>
                      <a:gd name="connsiteX1" fmla="*/ 113443 w 249300"/>
                      <a:gd name="connsiteY1" fmla="*/ 13621 h 329374"/>
                      <a:gd name="connsiteX2" fmla="*/ 86106 w 249300"/>
                      <a:gd name="connsiteY2" fmla="*/ 5429 h 329374"/>
                      <a:gd name="connsiteX3" fmla="*/ 17240 w 249300"/>
                      <a:gd name="connsiteY3" fmla="*/ 150876 h 329374"/>
                      <a:gd name="connsiteX4" fmla="*/ 0 w 249300"/>
                      <a:gd name="connsiteY4" fmla="*/ 329375 h 329374"/>
                      <a:gd name="connsiteX5" fmla="*/ 249269 w 249300"/>
                      <a:gd name="connsiteY5" fmla="*/ 329375 h 329374"/>
                      <a:gd name="connsiteX6" fmla="*/ 242792 w 249300"/>
                      <a:gd name="connsiteY6" fmla="*/ 163640 h 329374"/>
                      <a:gd name="connsiteX7" fmla="*/ 149733 w 249300"/>
                      <a:gd name="connsiteY7" fmla="*/ 0 h 3293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49300" h="329374">
                        <a:moveTo>
                          <a:pt x="149733" y="0"/>
                        </a:moveTo>
                        <a:cubicBezTo>
                          <a:pt x="149733" y="0"/>
                          <a:pt x="142494" y="10573"/>
                          <a:pt x="113443" y="13621"/>
                        </a:cubicBezTo>
                        <a:cubicBezTo>
                          <a:pt x="91440" y="15907"/>
                          <a:pt x="86106" y="5429"/>
                          <a:pt x="86106" y="5429"/>
                        </a:cubicBezTo>
                        <a:cubicBezTo>
                          <a:pt x="86106" y="5429"/>
                          <a:pt x="33052" y="33719"/>
                          <a:pt x="17240" y="150876"/>
                        </a:cubicBezTo>
                        <a:cubicBezTo>
                          <a:pt x="1524" y="268034"/>
                          <a:pt x="0" y="329375"/>
                          <a:pt x="0" y="329375"/>
                        </a:cubicBezTo>
                        <a:lnTo>
                          <a:pt x="249269" y="329375"/>
                        </a:lnTo>
                        <a:cubicBezTo>
                          <a:pt x="249269" y="329375"/>
                          <a:pt x="250126" y="240221"/>
                          <a:pt x="242792" y="163640"/>
                        </a:cubicBezTo>
                        <a:cubicBezTo>
                          <a:pt x="235267" y="84868"/>
                          <a:pt x="218789" y="18288"/>
                          <a:pt x="14973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0" name="任意多边形: 形状 249"/>
                  <p:cNvSpPr/>
                  <p:nvPr/>
                </p:nvSpPr>
                <p:spPr>
                  <a:xfrm>
                    <a:off x="6832282" y="3331940"/>
                    <a:ext cx="7048" cy="20764"/>
                  </a:xfrm>
                  <a:custGeom>
                    <a:avLst/>
                    <a:gdLst>
                      <a:gd name="connsiteX0" fmla="*/ 0 w 7048"/>
                      <a:gd name="connsiteY0" fmla="*/ 0 h 20764"/>
                      <a:gd name="connsiteX1" fmla="*/ 7048 w 7048"/>
                      <a:gd name="connsiteY1" fmla="*/ 20765 h 20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048" h="20764">
                        <a:moveTo>
                          <a:pt x="0" y="0"/>
                        </a:moveTo>
                        <a:cubicBezTo>
                          <a:pt x="0" y="0"/>
                          <a:pt x="2762" y="11525"/>
                          <a:pt x="7048" y="20765"/>
                        </a:cubicBezTo>
                      </a:path>
                    </a:pathLst>
                  </a:custGeom>
                  <a:noFill/>
                  <a:ln w="4763" cap="flat">
                    <a:solidFill>
                      <a:srgbClr val="DF938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1" name="任意多边形: 形状 250"/>
                  <p:cNvSpPr/>
                  <p:nvPr/>
                </p:nvSpPr>
                <p:spPr>
                  <a:xfrm>
                    <a:off x="6801230" y="3329749"/>
                    <a:ext cx="28358" cy="32864"/>
                  </a:xfrm>
                  <a:custGeom>
                    <a:avLst/>
                    <a:gdLst>
                      <a:gd name="connsiteX0" fmla="*/ 0 w 28358"/>
                      <a:gd name="connsiteY0" fmla="*/ 19145 h 32864"/>
                      <a:gd name="connsiteX1" fmla="*/ 13430 w 28358"/>
                      <a:gd name="connsiteY1" fmla="*/ 30480 h 32864"/>
                      <a:gd name="connsiteX2" fmla="*/ 4667 w 28358"/>
                      <a:gd name="connsiteY2" fmla="*/ 14859 h 32864"/>
                      <a:gd name="connsiteX3" fmla="*/ 8096 w 28358"/>
                      <a:gd name="connsiteY3" fmla="*/ 12478 h 32864"/>
                      <a:gd name="connsiteX4" fmla="*/ 20383 w 28358"/>
                      <a:gd name="connsiteY4" fmla="*/ 25717 h 32864"/>
                      <a:gd name="connsiteX5" fmla="*/ 19526 w 28358"/>
                      <a:gd name="connsiteY5" fmla="*/ 26003 h 32864"/>
                      <a:gd name="connsiteX6" fmla="*/ 18955 w 28358"/>
                      <a:gd name="connsiteY6" fmla="*/ 26670 h 32864"/>
                      <a:gd name="connsiteX7" fmla="*/ 10382 w 28358"/>
                      <a:gd name="connsiteY7" fmla="*/ 7525 h 32864"/>
                      <a:gd name="connsiteX8" fmla="*/ 14097 w 28358"/>
                      <a:gd name="connsiteY8" fmla="*/ 5239 h 32864"/>
                      <a:gd name="connsiteX9" fmla="*/ 25813 w 28358"/>
                      <a:gd name="connsiteY9" fmla="*/ 20574 h 32864"/>
                      <a:gd name="connsiteX10" fmla="*/ 25527 w 28358"/>
                      <a:gd name="connsiteY10" fmla="*/ 20765 h 32864"/>
                      <a:gd name="connsiteX11" fmla="*/ 18098 w 28358"/>
                      <a:gd name="connsiteY11" fmla="*/ 0 h 32864"/>
                      <a:gd name="connsiteX12" fmla="*/ 24194 w 28358"/>
                      <a:gd name="connsiteY12" fmla="*/ 23146 h 32864"/>
                      <a:gd name="connsiteX13" fmla="*/ 10478 w 28358"/>
                      <a:gd name="connsiteY13" fmla="*/ 7620 h 32864"/>
                      <a:gd name="connsiteX14" fmla="*/ 14192 w 28358"/>
                      <a:gd name="connsiteY14" fmla="*/ 5334 h 32864"/>
                      <a:gd name="connsiteX15" fmla="*/ 19622 w 28358"/>
                      <a:gd name="connsiteY15" fmla="*/ 15240 h 32864"/>
                      <a:gd name="connsiteX16" fmla="*/ 18669 w 28358"/>
                      <a:gd name="connsiteY16" fmla="*/ 30099 h 32864"/>
                      <a:gd name="connsiteX17" fmla="*/ 4763 w 28358"/>
                      <a:gd name="connsiteY17" fmla="*/ 14859 h 32864"/>
                      <a:gd name="connsiteX18" fmla="*/ 8192 w 28358"/>
                      <a:gd name="connsiteY18" fmla="*/ 12478 h 32864"/>
                      <a:gd name="connsiteX19" fmla="*/ 95 w 28358"/>
                      <a:gd name="connsiteY19" fmla="*/ 19050 h 32864"/>
                      <a:gd name="connsiteX20" fmla="*/ 95 w 28358"/>
                      <a:gd name="connsiteY20" fmla="*/ 19050 h 328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28358" h="32864">
                        <a:moveTo>
                          <a:pt x="0" y="19145"/>
                        </a:moveTo>
                        <a:cubicBezTo>
                          <a:pt x="4001" y="23050"/>
                          <a:pt x="9049" y="28384"/>
                          <a:pt x="13430" y="30480"/>
                        </a:cubicBezTo>
                        <a:cubicBezTo>
                          <a:pt x="12287" y="25432"/>
                          <a:pt x="7620" y="19431"/>
                          <a:pt x="4667" y="14859"/>
                        </a:cubicBezTo>
                        <a:cubicBezTo>
                          <a:pt x="4667" y="14859"/>
                          <a:pt x="8096" y="12478"/>
                          <a:pt x="8096" y="12478"/>
                        </a:cubicBezTo>
                        <a:cubicBezTo>
                          <a:pt x="11811" y="17050"/>
                          <a:pt x="15526" y="22479"/>
                          <a:pt x="20383" y="25717"/>
                        </a:cubicBezTo>
                        <a:cubicBezTo>
                          <a:pt x="20193" y="25717"/>
                          <a:pt x="19717" y="25717"/>
                          <a:pt x="19526" y="26003"/>
                        </a:cubicBezTo>
                        <a:cubicBezTo>
                          <a:pt x="19145" y="26003"/>
                          <a:pt x="18955" y="26860"/>
                          <a:pt x="18955" y="26670"/>
                        </a:cubicBezTo>
                        <a:cubicBezTo>
                          <a:pt x="17812" y="20765"/>
                          <a:pt x="13335" y="13240"/>
                          <a:pt x="10382" y="7525"/>
                        </a:cubicBezTo>
                        <a:cubicBezTo>
                          <a:pt x="10382" y="7525"/>
                          <a:pt x="14097" y="5239"/>
                          <a:pt x="14097" y="5239"/>
                        </a:cubicBezTo>
                        <a:cubicBezTo>
                          <a:pt x="17526" y="10477"/>
                          <a:pt x="21431" y="16859"/>
                          <a:pt x="25813" y="20574"/>
                        </a:cubicBezTo>
                        <a:cubicBezTo>
                          <a:pt x="25527" y="20669"/>
                          <a:pt x="25432" y="21146"/>
                          <a:pt x="25527" y="20765"/>
                        </a:cubicBezTo>
                        <a:cubicBezTo>
                          <a:pt x="24860" y="14192"/>
                          <a:pt x="20669" y="6477"/>
                          <a:pt x="18098" y="0"/>
                        </a:cubicBezTo>
                        <a:cubicBezTo>
                          <a:pt x="20383" y="3429"/>
                          <a:pt x="35528" y="25908"/>
                          <a:pt x="24194" y="23146"/>
                        </a:cubicBezTo>
                        <a:cubicBezTo>
                          <a:pt x="18288" y="19240"/>
                          <a:pt x="14573" y="13240"/>
                          <a:pt x="10478" y="7620"/>
                        </a:cubicBezTo>
                        <a:cubicBezTo>
                          <a:pt x="10478" y="7620"/>
                          <a:pt x="14192" y="5334"/>
                          <a:pt x="14192" y="5334"/>
                        </a:cubicBezTo>
                        <a:cubicBezTo>
                          <a:pt x="16193" y="8573"/>
                          <a:pt x="17907" y="11811"/>
                          <a:pt x="19622" y="15240"/>
                        </a:cubicBezTo>
                        <a:cubicBezTo>
                          <a:pt x="21241" y="18383"/>
                          <a:pt x="28194" y="32004"/>
                          <a:pt x="18669" y="30099"/>
                        </a:cubicBezTo>
                        <a:cubicBezTo>
                          <a:pt x="12478" y="26479"/>
                          <a:pt x="8954" y="20383"/>
                          <a:pt x="4763" y="14859"/>
                        </a:cubicBezTo>
                        <a:cubicBezTo>
                          <a:pt x="4763" y="14859"/>
                          <a:pt x="8192" y="12478"/>
                          <a:pt x="8192" y="12478"/>
                        </a:cubicBezTo>
                        <a:cubicBezTo>
                          <a:pt x="22289" y="33814"/>
                          <a:pt x="15716" y="42100"/>
                          <a:pt x="95" y="19050"/>
                        </a:cubicBezTo>
                        <a:lnTo>
                          <a:pt x="95" y="19050"/>
                        </a:lnTo>
                        <a:close/>
                      </a:path>
                    </a:pathLst>
                  </a:custGeom>
                  <a:solidFill>
                    <a:srgbClr val="DF9389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2" name="任意多边形: 形状 251"/>
                  <p:cNvSpPr/>
                  <p:nvPr/>
                </p:nvSpPr>
                <p:spPr>
                  <a:xfrm>
                    <a:off x="6976966" y="3295364"/>
                    <a:ext cx="93535" cy="340233"/>
                  </a:xfrm>
                  <a:custGeom>
                    <a:avLst/>
                    <a:gdLst>
                      <a:gd name="connsiteX0" fmla="*/ 93535 w 93535"/>
                      <a:gd name="connsiteY0" fmla="*/ 95 h 340233"/>
                      <a:gd name="connsiteX1" fmla="*/ 39052 w 93535"/>
                      <a:gd name="connsiteY1" fmla="*/ 340233 h 340233"/>
                      <a:gd name="connsiteX2" fmla="*/ 0 w 93535"/>
                      <a:gd name="connsiteY2" fmla="*/ 340233 h 340233"/>
                      <a:gd name="connsiteX3" fmla="*/ 31337 w 93535"/>
                      <a:gd name="connsiteY3" fmla="*/ 81058 h 340233"/>
                      <a:gd name="connsiteX4" fmla="*/ 93535 w 93535"/>
                      <a:gd name="connsiteY4" fmla="*/ 0 h 3402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3535" h="340233">
                        <a:moveTo>
                          <a:pt x="93535" y="95"/>
                        </a:moveTo>
                        <a:cubicBezTo>
                          <a:pt x="42481" y="98298"/>
                          <a:pt x="39052" y="340233"/>
                          <a:pt x="39052" y="340233"/>
                        </a:cubicBezTo>
                        <a:lnTo>
                          <a:pt x="0" y="340233"/>
                        </a:lnTo>
                        <a:cubicBezTo>
                          <a:pt x="0" y="340233"/>
                          <a:pt x="1810" y="183356"/>
                          <a:pt x="31337" y="81058"/>
                        </a:cubicBezTo>
                        <a:cubicBezTo>
                          <a:pt x="43910" y="37624"/>
                          <a:pt x="76105" y="3143"/>
                          <a:pt x="93535" y="0"/>
                        </a:cubicBezTo>
                      </a:path>
                    </a:pathLst>
                  </a:custGeom>
                  <a:solidFill>
                    <a:schemeClr val="accent3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3" name="任意多边形: 形状 252"/>
                  <p:cNvSpPr/>
                  <p:nvPr/>
                </p:nvSpPr>
                <p:spPr>
                  <a:xfrm>
                    <a:off x="6986682" y="3364229"/>
                    <a:ext cx="25717" cy="127349"/>
                  </a:xfrm>
                  <a:custGeom>
                    <a:avLst/>
                    <a:gdLst>
                      <a:gd name="connsiteX0" fmla="*/ 0 w 25717"/>
                      <a:gd name="connsiteY0" fmla="*/ 127349 h 127349"/>
                      <a:gd name="connsiteX1" fmla="*/ 25718 w 25717"/>
                      <a:gd name="connsiteY1" fmla="*/ 0 h 1273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5717" h="127349">
                        <a:moveTo>
                          <a:pt x="0" y="127349"/>
                        </a:moveTo>
                        <a:cubicBezTo>
                          <a:pt x="0" y="127349"/>
                          <a:pt x="8668" y="32385"/>
                          <a:pt x="25718" y="0"/>
                        </a:cubicBezTo>
                      </a:path>
                    </a:pathLst>
                  </a:custGeom>
                  <a:noFill/>
                  <a:ln w="7144" cap="flat">
                    <a:solidFill>
                      <a:srgbClr val="4853A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4" name="任意多边形: 形状 253"/>
                  <p:cNvSpPr/>
                  <p:nvPr/>
                </p:nvSpPr>
                <p:spPr>
                  <a:xfrm>
                    <a:off x="7025734" y="3300317"/>
                    <a:ext cx="21336" cy="127539"/>
                  </a:xfrm>
                  <a:custGeom>
                    <a:avLst/>
                    <a:gdLst>
                      <a:gd name="connsiteX0" fmla="*/ 7810 w 21336"/>
                      <a:gd name="connsiteY0" fmla="*/ 127540 h 127539"/>
                      <a:gd name="connsiteX1" fmla="*/ 0 w 21336"/>
                      <a:gd name="connsiteY1" fmla="*/ 52388 h 127539"/>
                      <a:gd name="connsiteX2" fmla="*/ 13145 w 21336"/>
                      <a:gd name="connsiteY2" fmla="*/ 45339 h 127539"/>
                      <a:gd name="connsiteX3" fmla="*/ 0 w 21336"/>
                      <a:gd name="connsiteY3" fmla="*/ 37148 h 127539"/>
                      <a:gd name="connsiteX4" fmla="*/ 21336 w 21336"/>
                      <a:gd name="connsiteY4" fmla="*/ 0 h 127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336" h="127539">
                        <a:moveTo>
                          <a:pt x="7810" y="127540"/>
                        </a:moveTo>
                        <a:lnTo>
                          <a:pt x="0" y="52388"/>
                        </a:lnTo>
                        <a:lnTo>
                          <a:pt x="13145" y="45339"/>
                        </a:lnTo>
                        <a:lnTo>
                          <a:pt x="0" y="37148"/>
                        </a:lnTo>
                        <a:cubicBezTo>
                          <a:pt x="0" y="37148"/>
                          <a:pt x="11430" y="15145"/>
                          <a:pt x="21336" y="0"/>
                        </a:cubicBezTo>
                      </a:path>
                    </a:pathLst>
                  </a:custGeom>
                  <a:noFill/>
                  <a:ln w="7144" cap="flat">
                    <a:solidFill>
                      <a:srgbClr val="4853A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55" name="任意多边形: 形状 254"/>
                  <p:cNvSpPr/>
                  <p:nvPr/>
                </p:nvSpPr>
                <p:spPr>
                  <a:xfrm>
                    <a:off x="7118567" y="3290030"/>
                    <a:ext cx="129766" cy="345566"/>
                  </a:xfrm>
                  <a:custGeom>
                    <a:avLst/>
                    <a:gdLst>
                      <a:gd name="connsiteX0" fmla="*/ 14609 w 129766"/>
                      <a:gd name="connsiteY0" fmla="*/ 0 h 345566"/>
                      <a:gd name="connsiteX1" fmla="*/ 11085 w 129766"/>
                      <a:gd name="connsiteY1" fmla="*/ 345567 h 345566"/>
                      <a:gd name="connsiteX2" fmla="*/ 129766 w 129766"/>
                      <a:gd name="connsiteY2" fmla="*/ 345567 h 345566"/>
                      <a:gd name="connsiteX3" fmla="*/ 119194 w 129766"/>
                      <a:gd name="connsiteY3" fmla="*/ 203454 h 345566"/>
                      <a:gd name="connsiteX4" fmla="*/ 81951 w 129766"/>
                      <a:gd name="connsiteY4" fmla="*/ 36290 h 345566"/>
                      <a:gd name="connsiteX5" fmla="*/ 14514 w 129766"/>
                      <a:gd name="connsiteY5" fmla="*/ 0 h 345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29766" h="345566">
                        <a:moveTo>
                          <a:pt x="14609" y="0"/>
                        </a:moveTo>
                        <a:cubicBezTo>
                          <a:pt x="-16061" y="66103"/>
                          <a:pt x="11085" y="345567"/>
                          <a:pt x="11085" y="345567"/>
                        </a:cubicBezTo>
                        <a:lnTo>
                          <a:pt x="129766" y="345567"/>
                        </a:lnTo>
                        <a:cubicBezTo>
                          <a:pt x="129766" y="345567"/>
                          <a:pt x="124147" y="243173"/>
                          <a:pt x="119194" y="203454"/>
                        </a:cubicBezTo>
                        <a:cubicBezTo>
                          <a:pt x="114241" y="163735"/>
                          <a:pt x="81951" y="36290"/>
                          <a:pt x="81951" y="36290"/>
                        </a:cubicBezTo>
                        <a:lnTo>
                          <a:pt x="14514" y="0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256" name="图形 5"/>
                  <p:cNvGrpSpPr/>
                  <p:nvPr/>
                </p:nvGrpSpPr>
                <p:grpSpPr>
                  <a:xfrm>
                    <a:off x="6912892" y="3446333"/>
                    <a:ext cx="301056" cy="119064"/>
                    <a:chOff x="6912892" y="3446333"/>
                    <a:chExt cx="301056" cy="119064"/>
                  </a:xfrm>
                </p:grpSpPr>
                <p:sp>
                  <p:nvSpPr>
                    <p:cNvPr id="257" name="任意多边形: 形状 256"/>
                    <p:cNvSpPr/>
                    <p:nvPr/>
                  </p:nvSpPr>
                  <p:spPr>
                    <a:xfrm>
                      <a:off x="7092886" y="3554729"/>
                      <a:ext cx="121062" cy="8667"/>
                    </a:xfrm>
                    <a:custGeom>
                      <a:avLst/>
                      <a:gdLst>
                        <a:gd name="connsiteX0" fmla="*/ 114586 w 121062"/>
                        <a:gd name="connsiteY0" fmla="*/ 0 h 8667"/>
                        <a:gd name="connsiteX1" fmla="*/ 0 w 121062"/>
                        <a:gd name="connsiteY1" fmla="*/ 1619 h 8667"/>
                        <a:gd name="connsiteX2" fmla="*/ 0 w 121062"/>
                        <a:gd name="connsiteY2" fmla="*/ 8668 h 8667"/>
                        <a:gd name="connsiteX3" fmla="*/ 121063 w 121062"/>
                        <a:gd name="connsiteY3" fmla="*/ 6953 h 8667"/>
                        <a:gd name="connsiteX4" fmla="*/ 121063 w 121062"/>
                        <a:gd name="connsiteY4" fmla="*/ 6953 h 8667"/>
                        <a:gd name="connsiteX5" fmla="*/ 114586 w 121062"/>
                        <a:gd name="connsiteY5" fmla="*/ 0 h 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062" h="8667">
                          <a:moveTo>
                            <a:pt x="114586" y="0"/>
                          </a:moveTo>
                          <a:lnTo>
                            <a:pt x="0" y="1619"/>
                          </a:lnTo>
                          <a:lnTo>
                            <a:pt x="0" y="8668"/>
                          </a:lnTo>
                          <a:cubicBezTo>
                            <a:pt x="0" y="8668"/>
                            <a:pt x="121063" y="6953"/>
                            <a:pt x="121063" y="6953"/>
                          </a:cubicBezTo>
                          <a:lnTo>
                            <a:pt x="121063" y="6953"/>
                          </a:lnTo>
                          <a:cubicBezTo>
                            <a:pt x="121063" y="3048"/>
                            <a:pt x="118110" y="0"/>
                            <a:pt x="114586" y="0"/>
                          </a:cubicBezTo>
                          <a:close/>
                        </a:path>
                      </a:pathLst>
                    </a:custGeom>
                    <a:solidFill>
                      <a:srgbClr val="DADBED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8" name="任意多边形: 形状 257"/>
                    <p:cNvSpPr/>
                    <p:nvPr/>
                  </p:nvSpPr>
                  <p:spPr>
                    <a:xfrm>
                      <a:off x="6920131" y="3446333"/>
                      <a:ext cx="194281" cy="118969"/>
                    </a:xfrm>
                    <a:custGeom>
                      <a:avLst/>
                      <a:gdLst>
                        <a:gd name="connsiteX0" fmla="*/ 33309 w 194281"/>
                        <a:gd name="connsiteY0" fmla="*/ 118969 h 118969"/>
                        <a:gd name="connsiteX1" fmla="*/ 194281 w 194281"/>
                        <a:gd name="connsiteY1" fmla="*/ 116683 h 118969"/>
                        <a:gd name="connsiteX2" fmla="*/ 161992 w 194281"/>
                        <a:gd name="connsiteY2" fmla="*/ 9146 h 118969"/>
                        <a:gd name="connsiteX3" fmla="*/ 150276 w 194281"/>
                        <a:gd name="connsiteY3" fmla="*/ 2 h 118969"/>
                        <a:gd name="connsiteX4" fmla="*/ 4734 w 194281"/>
                        <a:gd name="connsiteY4" fmla="*/ 2002 h 118969"/>
                        <a:gd name="connsiteX5" fmla="*/ 257 w 194281"/>
                        <a:gd name="connsiteY5" fmla="*/ 8860 h 118969"/>
                        <a:gd name="connsiteX6" fmla="*/ 33309 w 194281"/>
                        <a:gd name="connsiteY6" fmla="*/ 118969 h 1189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4281" h="118969">
                          <a:moveTo>
                            <a:pt x="33309" y="118969"/>
                          </a:moveTo>
                          <a:lnTo>
                            <a:pt x="194281" y="116683"/>
                          </a:lnTo>
                          <a:lnTo>
                            <a:pt x="161992" y="9146"/>
                          </a:lnTo>
                          <a:cubicBezTo>
                            <a:pt x="160372" y="3621"/>
                            <a:pt x="155610" y="-93"/>
                            <a:pt x="150276" y="2"/>
                          </a:cubicBezTo>
                          <a:lnTo>
                            <a:pt x="4734" y="2002"/>
                          </a:lnTo>
                          <a:cubicBezTo>
                            <a:pt x="1495" y="2002"/>
                            <a:pt x="-791" y="5526"/>
                            <a:pt x="257" y="8860"/>
                          </a:cubicBezTo>
                          <a:lnTo>
                            <a:pt x="33309" y="118969"/>
                          </a:lnTo>
                          <a:close/>
                        </a:path>
                      </a:pathLst>
                    </a:custGeom>
                    <a:solidFill>
                      <a:srgbClr val="DADBED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59" name="任意多边形: 形状 258"/>
                    <p:cNvSpPr/>
                    <p:nvPr/>
                  </p:nvSpPr>
                  <p:spPr>
                    <a:xfrm>
                      <a:off x="6912892" y="3446428"/>
                      <a:ext cx="194281" cy="118969"/>
                    </a:xfrm>
                    <a:custGeom>
                      <a:avLst/>
                      <a:gdLst>
                        <a:gd name="connsiteX0" fmla="*/ 33309 w 194281"/>
                        <a:gd name="connsiteY0" fmla="*/ 118969 h 118969"/>
                        <a:gd name="connsiteX1" fmla="*/ 194281 w 194281"/>
                        <a:gd name="connsiteY1" fmla="*/ 116683 h 118969"/>
                        <a:gd name="connsiteX2" fmla="*/ 161992 w 194281"/>
                        <a:gd name="connsiteY2" fmla="*/ 9146 h 118969"/>
                        <a:gd name="connsiteX3" fmla="*/ 150276 w 194281"/>
                        <a:gd name="connsiteY3" fmla="*/ 2 h 118969"/>
                        <a:gd name="connsiteX4" fmla="*/ 4734 w 194281"/>
                        <a:gd name="connsiteY4" fmla="*/ 2002 h 118969"/>
                        <a:gd name="connsiteX5" fmla="*/ 257 w 194281"/>
                        <a:gd name="connsiteY5" fmla="*/ 8860 h 118969"/>
                        <a:gd name="connsiteX6" fmla="*/ 33309 w 194281"/>
                        <a:gd name="connsiteY6" fmla="*/ 118969 h 1189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4281" h="118969">
                          <a:moveTo>
                            <a:pt x="33309" y="118969"/>
                          </a:moveTo>
                          <a:lnTo>
                            <a:pt x="194281" y="116683"/>
                          </a:lnTo>
                          <a:lnTo>
                            <a:pt x="161992" y="9146"/>
                          </a:lnTo>
                          <a:cubicBezTo>
                            <a:pt x="160372" y="3621"/>
                            <a:pt x="155610" y="-93"/>
                            <a:pt x="150276" y="2"/>
                          </a:cubicBezTo>
                          <a:lnTo>
                            <a:pt x="4734" y="2002"/>
                          </a:lnTo>
                          <a:cubicBezTo>
                            <a:pt x="1495" y="2002"/>
                            <a:pt x="-791" y="5526"/>
                            <a:pt x="257" y="8860"/>
                          </a:cubicBezTo>
                          <a:lnTo>
                            <a:pt x="33309" y="118969"/>
                          </a:lnTo>
                          <a:close/>
                        </a:path>
                      </a:pathLst>
                    </a:custGeom>
                    <a:solidFill>
                      <a:srgbClr val="F1F4F8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0" name="任意多边形: 形状 259"/>
                    <p:cNvSpPr/>
                    <p:nvPr/>
                  </p:nvSpPr>
                  <p:spPr>
                    <a:xfrm>
                      <a:off x="6992706" y="3498626"/>
                      <a:ext cx="21859" cy="18196"/>
                    </a:xfrm>
                    <a:custGeom>
                      <a:avLst/>
                      <a:gdLst>
                        <a:gd name="connsiteX0" fmla="*/ 167 w 21859"/>
                        <a:gd name="connsiteY0" fmla="*/ 9241 h 18196"/>
                        <a:gd name="connsiteX1" fmla="*/ 12740 w 21859"/>
                        <a:gd name="connsiteY1" fmla="*/ 18194 h 18196"/>
                        <a:gd name="connsiteX2" fmla="*/ 21693 w 21859"/>
                        <a:gd name="connsiteY2" fmla="*/ 8955 h 18196"/>
                        <a:gd name="connsiteX3" fmla="*/ 9120 w 21859"/>
                        <a:gd name="connsiteY3" fmla="*/ 2 h 18196"/>
                        <a:gd name="connsiteX4" fmla="*/ 167 w 21859"/>
                        <a:gd name="connsiteY4" fmla="*/ 9241 h 181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1859" h="18196">
                          <a:moveTo>
                            <a:pt x="167" y="9241"/>
                          </a:moveTo>
                          <a:cubicBezTo>
                            <a:pt x="1214" y="14289"/>
                            <a:pt x="6834" y="18290"/>
                            <a:pt x="12740" y="18194"/>
                          </a:cubicBezTo>
                          <a:cubicBezTo>
                            <a:pt x="18740" y="18194"/>
                            <a:pt x="22741" y="14003"/>
                            <a:pt x="21693" y="8955"/>
                          </a:cubicBezTo>
                          <a:cubicBezTo>
                            <a:pt x="20645" y="3907"/>
                            <a:pt x="15026" y="-94"/>
                            <a:pt x="9120" y="2"/>
                          </a:cubicBezTo>
                          <a:cubicBezTo>
                            <a:pt x="3119" y="2"/>
                            <a:pt x="-881" y="4193"/>
                            <a:pt x="167" y="9241"/>
                          </a:cubicBezTo>
                          <a:close/>
                        </a:path>
                      </a:pathLst>
                    </a:custGeom>
                    <a:solidFill>
                      <a:srgbClr val="DADBED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61" name="图形 5"/>
                  <p:cNvGrpSpPr/>
                  <p:nvPr/>
                </p:nvGrpSpPr>
                <p:grpSpPr>
                  <a:xfrm>
                    <a:off x="7036778" y="3402425"/>
                    <a:ext cx="251112" cy="184696"/>
                    <a:chOff x="7036778" y="3402425"/>
                    <a:chExt cx="251112" cy="184696"/>
                  </a:xfrm>
                </p:grpSpPr>
                <p:sp>
                  <p:nvSpPr>
                    <p:cNvPr id="262" name="任意多边形: 形状 261"/>
                    <p:cNvSpPr/>
                    <p:nvPr/>
                  </p:nvSpPr>
                  <p:spPr>
                    <a:xfrm>
                      <a:off x="7118794" y="3402425"/>
                      <a:ext cx="169096" cy="182308"/>
                    </a:xfrm>
                    <a:custGeom>
                      <a:avLst/>
                      <a:gdLst>
                        <a:gd name="connsiteX0" fmla="*/ 57531 w 169096"/>
                        <a:gd name="connsiteY0" fmla="*/ 28766 h 182308"/>
                        <a:gd name="connsiteX1" fmla="*/ 87154 w 169096"/>
                        <a:gd name="connsiteY1" fmla="*/ 96679 h 182308"/>
                        <a:gd name="connsiteX2" fmla="*/ 0 w 169096"/>
                        <a:gd name="connsiteY2" fmla="*/ 128302 h 182308"/>
                        <a:gd name="connsiteX3" fmla="*/ 3905 w 169096"/>
                        <a:gd name="connsiteY3" fmla="*/ 182309 h 182308"/>
                        <a:gd name="connsiteX4" fmla="*/ 164116 w 169096"/>
                        <a:gd name="connsiteY4" fmla="*/ 141351 h 182308"/>
                        <a:gd name="connsiteX5" fmla="*/ 123730 w 169096"/>
                        <a:gd name="connsiteY5" fmla="*/ 0 h 1823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69096" h="182308">
                          <a:moveTo>
                            <a:pt x="57531" y="28766"/>
                          </a:moveTo>
                          <a:cubicBezTo>
                            <a:pt x="57531" y="28766"/>
                            <a:pt x="88963" y="83915"/>
                            <a:pt x="87154" y="96679"/>
                          </a:cubicBezTo>
                          <a:cubicBezTo>
                            <a:pt x="85725" y="106299"/>
                            <a:pt x="0" y="128302"/>
                            <a:pt x="0" y="128302"/>
                          </a:cubicBezTo>
                          <a:lnTo>
                            <a:pt x="3905" y="182309"/>
                          </a:lnTo>
                          <a:cubicBezTo>
                            <a:pt x="3905" y="182309"/>
                            <a:pt x="147447" y="170117"/>
                            <a:pt x="164116" y="141351"/>
                          </a:cubicBezTo>
                          <a:cubicBezTo>
                            <a:pt x="186976" y="101918"/>
                            <a:pt x="123730" y="0"/>
                            <a:pt x="123730" y="0"/>
                          </a:cubicBezTo>
                        </a:path>
                      </a:pathLst>
                    </a:custGeom>
                    <a:solidFill>
                      <a:srgbClr val="F0C9C0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3" name="任意多边形: 形状 262"/>
                    <p:cNvSpPr/>
                    <p:nvPr/>
                  </p:nvSpPr>
                  <p:spPr>
                    <a:xfrm>
                      <a:off x="7036778" y="3527393"/>
                      <a:ext cx="99446" cy="59728"/>
                    </a:xfrm>
                    <a:custGeom>
                      <a:avLst/>
                      <a:gdLst>
                        <a:gd name="connsiteX0" fmla="*/ 98589 w 99446"/>
                        <a:gd name="connsiteY0" fmla="*/ 0 h 59728"/>
                        <a:gd name="connsiteX1" fmla="*/ 25628 w 99446"/>
                        <a:gd name="connsiteY1" fmla="*/ 17812 h 59728"/>
                        <a:gd name="connsiteX2" fmla="*/ 44011 w 99446"/>
                        <a:gd name="connsiteY2" fmla="*/ 22003 h 59728"/>
                        <a:gd name="connsiteX3" fmla="*/ 22103 w 99446"/>
                        <a:gd name="connsiteY3" fmla="*/ 28861 h 59728"/>
                        <a:gd name="connsiteX4" fmla="*/ 4387 w 99446"/>
                        <a:gd name="connsiteY4" fmla="*/ 35719 h 59728"/>
                        <a:gd name="connsiteX5" fmla="*/ 42201 w 99446"/>
                        <a:gd name="connsiteY5" fmla="*/ 35528 h 59728"/>
                        <a:gd name="connsiteX6" fmla="*/ 5 w 99446"/>
                        <a:gd name="connsiteY6" fmla="*/ 39338 h 59728"/>
                        <a:gd name="connsiteX7" fmla="*/ 45154 w 99446"/>
                        <a:gd name="connsiteY7" fmla="*/ 47339 h 59728"/>
                        <a:gd name="connsiteX8" fmla="*/ 6292 w 99446"/>
                        <a:gd name="connsiteY8" fmla="*/ 42291 h 59728"/>
                        <a:gd name="connsiteX9" fmla="*/ 50488 w 99446"/>
                        <a:gd name="connsiteY9" fmla="*/ 56674 h 59728"/>
                        <a:gd name="connsiteX10" fmla="*/ 14769 w 99446"/>
                        <a:gd name="connsiteY10" fmla="*/ 47434 h 59728"/>
                        <a:gd name="connsiteX11" fmla="*/ 41439 w 99446"/>
                        <a:gd name="connsiteY11" fmla="*/ 59246 h 59728"/>
                        <a:gd name="connsiteX12" fmla="*/ 99447 w 99446"/>
                        <a:gd name="connsiteY12" fmla="*/ 54959 h 597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99446" h="59728">
                          <a:moveTo>
                            <a:pt x="98589" y="0"/>
                          </a:moveTo>
                          <a:cubicBezTo>
                            <a:pt x="86778" y="2096"/>
                            <a:pt x="24866" y="14669"/>
                            <a:pt x="25628" y="17812"/>
                          </a:cubicBezTo>
                          <a:cubicBezTo>
                            <a:pt x="26390" y="20860"/>
                            <a:pt x="44582" y="20193"/>
                            <a:pt x="44011" y="22003"/>
                          </a:cubicBezTo>
                          <a:cubicBezTo>
                            <a:pt x="43249" y="24479"/>
                            <a:pt x="29819" y="27718"/>
                            <a:pt x="22103" y="28861"/>
                          </a:cubicBezTo>
                          <a:cubicBezTo>
                            <a:pt x="15245" y="29908"/>
                            <a:pt x="4292" y="32575"/>
                            <a:pt x="4387" y="35719"/>
                          </a:cubicBezTo>
                          <a:cubicBezTo>
                            <a:pt x="4482" y="41529"/>
                            <a:pt x="42201" y="35528"/>
                            <a:pt x="42201" y="35528"/>
                          </a:cubicBezTo>
                          <a:cubicBezTo>
                            <a:pt x="42201" y="35528"/>
                            <a:pt x="482" y="34385"/>
                            <a:pt x="5" y="39338"/>
                          </a:cubicBezTo>
                          <a:cubicBezTo>
                            <a:pt x="-566" y="46387"/>
                            <a:pt x="43630" y="45815"/>
                            <a:pt x="45154" y="47339"/>
                          </a:cubicBezTo>
                          <a:cubicBezTo>
                            <a:pt x="45154" y="47339"/>
                            <a:pt x="6673" y="37148"/>
                            <a:pt x="6292" y="42291"/>
                          </a:cubicBezTo>
                          <a:cubicBezTo>
                            <a:pt x="5816" y="47434"/>
                            <a:pt x="39915" y="57436"/>
                            <a:pt x="50488" y="56674"/>
                          </a:cubicBezTo>
                          <a:cubicBezTo>
                            <a:pt x="41725" y="55626"/>
                            <a:pt x="14960" y="42672"/>
                            <a:pt x="14769" y="47434"/>
                          </a:cubicBezTo>
                          <a:cubicBezTo>
                            <a:pt x="14579" y="52197"/>
                            <a:pt x="37724" y="58960"/>
                            <a:pt x="41439" y="59246"/>
                          </a:cubicBezTo>
                          <a:cubicBezTo>
                            <a:pt x="71824" y="61531"/>
                            <a:pt x="99447" y="54959"/>
                            <a:pt x="99447" y="54959"/>
                          </a:cubicBezTo>
                        </a:path>
                      </a:pathLst>
                    </a:custGeom>
                    <a:solidFill>
                      <a:srgbClr val="F0C9C0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4" name="任意多边形: 形状 263"/>
                    <p:cNvSpPr/>
                    <p:nvPr/>
                  </p:nvSpPr>
                  <p:spPr>
                    <a:xfrm>
                      <a:off x="7045356" y="3561737"/>
                      <a:ext cx="29622" cy="5035"/>
                    </a:xfrm>
                    <a:custGeom>
                      <a:avLst/>
                      <a:gdLst>
                        <a:gd name="connsiteX0" fmla="*/ 0 w 29622"/>
                        <a:gd name="connsiteY0" fmla="*/ 3470 h 5035"/>
                        <a:gd name="connsiteX1" fmla="*/ 29623 w 29622"/>
                        <a:gd name="connsiteY1" fmla="*/ 1565 h 5035"/>
                        <a:gd name="connsiteX2" fmla="*/ 0 w 29622"/>
                        <a:gd name="connsiteY2" fmla="*/ 3470 h 5035"/>
                        <a:gd name="connsiteX3" fmla="*/ 0 w 29622"/>
                        <a:gd name="connsiteY3" fmla="*/ 3470 h 5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622" h="5035">
                          <a:moveTo>
                            <a:pt x="0" y="3470"/>
                          </a:moveTo>
                          <a:cubicBezTo>
                            <a:pt x="9716" y="-435"/>
                            <a:pt x="19431" y="-1006"/>
                            <a:pt x="29623" y="1565"/>
                          </a:cubicBezTo>
                          <a:cubicBezTo>
                            <a:pt x="20098" y="5471"/>
                            <a:pt x="9906" y="6042"/>
                            <a:pt x="0" y="3470"/>
                          </a:cubicBezTo>
                          <a:lnTo>
                            <a:pt x="0" y="3470"/>
                          </a:lnTo>
                          <a:close/>
                        </a:path>
                      </a:pathLst>
                    </a:custGeom>
                    <a:solidFill>
                      <a:srgbClr val="DF9389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5" name="任意多边形: 形状 264"/>
                    <p:cNvSpPr/>
                    <p:nvPr/>
                  </p:nvSpPr>
                  <p:spPr>
                    <a:xfrm>
                      <a:off x="7049737" y="3570661"/>
                      <a:ext cx="32099" cy="5135"/>
                    </a:xfrm>
                    <a:custGeom>
                      <a:avLst/>
                      <a:gdLst>
                        <a:gd name="connsiteX0" fmla="*/ 0 w 32099"/>
                        <a:gd name="connsiteY0" fmla="*/ 1023 h 5135"/>
                        <a:gd name="connsiteX1" fmla="*/ 32099 w 32099"/>
                        <a:gd name="connsiteY1" fmla="*/ 2642 h 5135"/>
                        <a:gd name="connsiteX2" fmla="*/ 0 w 32099"/>
                        <a:gd name="connsiteY2" fmla="*/ 1023 h 5135"/>
                        <a:gd name="connsiteX3" fmla="*/ 0 w 32099"/>
                        <a:gd name="connsiteY3" fmla="*/ 1023 h 51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2099" h="5135">
                          <a:moveTo>
                            <a:pt x="0" y="1023"/>
                          </a:moveTo>
                          <a:cubicBezTo>
                            <a:pt x="11049" y="-977"/>
                            <a:pt x="21241" y="166"/>
                            <a:pt x="32099" y="2642"/>
                          </a:cubicBezTo>
                          <a:cubicBezTo>
                            <a:pt x="21812" y="6738"/>
                            <a:pt x="10096" y="5500"/>
                            <a:pt x="0" y="1023"/>
                          </a:cubicBezTo>
                          <a:lnTo>
                            <a:pt x="0" y="1023"/>
                          </a:lnTo>
                          <a:close/>
                        </a:path>
                      </a:pathLst>
                    </a:custGeom>
                    <a:solidFill>
                      <a:srgbClr val="DF9389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66" name="任意多边形: 形状 265"/>
                    <p:cNvSpPr/>
                    <p:nvPr/>
                  </p:nvSpPr>
                  <p:spPr>
                    <a:xfrm>
                      <a:off x="7056691" y="3577211"/>
                      <a:ext cx="28479" cy="5506"/>
                    </a:xfrm>
                    <a:custGeom>
                      <a:avLst/>
                      <a:gdLst>
                        <a:gd name="connsiteX0" fmla="*/ 0 w 28479"/>
                        <a:gd name="connsiteY0" fmla="*/ 664 h 5506"/>
                        <a:gd name="connsiteX1" fmla="*/ 28480 w 28479"/>
                        <a:gd name="connsiteY1" fmla="*/ 3998 h 5506"/>
                        <a:gd name="connsiteX2" fmla="*/ 0 w 28479"/>
                        <a:gd name="connsiteY2" fmla="*/ 664 h 5506"/>
                        <a:gd name="connsiteX3" fmla="*/ 0 w 28479"/>
                        <a:gd name="connsiteY3" fmla="*/ 664 h 55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8479" h="5506">
                          <a:moveTo>
                            <a:pt x="0" y="664"/>
                          </a:moveTo>
                          <a:cubicBezTo>
                            <a:pt x="10001" y="-955"/>
                            <a:pt x="19145" y="474"/>
                            <a:pt x="28480" y="3998"/>
                          </a:cubicBezTo>
                          <a:cubicBezTo>
                            <a:pt x="18955" y="6951"/>
                            <a:pt x="8763" y="5427"/>
                            <a:pt x="0" y="664"/>
                          </a:cubicBezTo>
                          <a:lnTo>
                            <a:pt x="0" y="664"/>
                          </a:lnTo>
                          <a:close/>
                        </a:path>
                      </a:pathLst>
                    </a:custGeom>
                    <a:solidFill>
                      <a:srgbClr val="DF9389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67" name="任意多边形: 形状 266"/>
                  <p:cNvSpPr/>
                  <p:nvPr/>
                </p:nvSpPr>
                <p:spPr>
                  <a:xfrm>
                    <a:off x="7119366" y="3290030"/>
                    <a:ext cx="181323" cy="300704"/>
                  </a:xfrm>
                  <a:custGeom>
                    <a:avLst/>
                    <a:gdLst>
                      <a:gd name="connsiteX0" fmla="*/ 13811 w 181323"/>
                      <a:gd name="connsiteY0" fmla="*/ 0 h 300704"/>
                      <a:gd name="connsiteX1" fmla="*/ 106013 w 181323"/>
                      <a:gd name="connsiteY1" fmla="*/ 38005 h 300704"/>
                      <a:gd name="connsiteX2" fmla="*/ 175736 w 181323"/>
                      <a:gd name="connsiteY2" fmla="*/ 248698 h 300704"/>
                      <a:gd name="connsiteX3" fmla="*/ 32671 w 181323"/>
                      <a:gd name="connsiteY3" fmla="*/ 300704 h 300704"/>
                      <a:gd name="connsiteX4" fmla="*/ 0 w 181323"/>
                      <a:gd name="connsiteY4" fmla="*/ 233839 h 300704"/>
                      <a:gd name="connsiteX5" fmla="*/ 82867 w 181323"/>
                      <a:gd name="connsiteY5" fmla="*/ 202882 h 300704"/>
                      <a:gd name="connsiteX6" fmla="*/ 31337 w 181323"/>
                      <a:gd name="connsiteY6" fmla="*/ 90392 h 300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1323" h="300704">
                        <a:moveTo>
                          <a:pt x="13811" y="0"/>
                        </a:moveTo>
                        <a:cubicBezTo>
                          <a:pt x="47339" y="5429"/>
                          <a:pt x="89059" y="15907"/>
                          <a:pt x="106013" y="38005"/>
                        </a:cubicBezTo>
                        <a:cubicBezTo>
                          <a:pt x="132017" y="71914"/>
                          <a:pt x="201358" y="213836"/>
                          <a:pt x="175736" y="248698"/>
                        </a:cubicBezTo>
                        <a:cubicBezTo>
                          <a:pt x="153924" y="278320"/>
                          <a:pt x="32671" y="300704"/>
                          <a:pt x="32671" y="300704"/>
                        </a:cubicBezTo>
                        <a:lnTo>
                          <a:pt x="0" y="233839"/>
                        </a:lnTo>
                        <a:lnTo>
                          <a:pt x="82867" y="202882"/>
                        </a:lnTo>
                        <a:lnTo>
                          <a:pt x="31337" y="90392"/>
                        </a:lnTo>
                      </a:path>
                    </a:pathLst>
                  </a:custGeom>
                  <a:solidFill>
                    <a:schemeClr val="accent3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8" name="任意多边形: 形状 267"/>
                  <p:cNvSpPr/>
                  <p:nvPr/>
                </p:nvSpPr>
                <p:spPr>
                  <a:xfrm>
                    <a:off x="7119270" y="3402329"/>
                    <a:ext cx="82867" cy="121539"/>
                  </a:xfrm>
                  <a:custGeom>
                    <a:avLst/>
                    <a:gdLst>
                      <a:gd name="connsiteX0" fmla="*/ 0 w 82867"/>
                      <a:gd name="connsiteY0" fmla="*/ 121539 h 121539"/>
                      <a:gd name="connsiteX1" fmla="*/ 82868 w 82867"/>
                      <a:gd name="connsiteY1" fmla="*/ 90678 h 121539"/>
                      <a:gd name="connsiteX2" fmla="*/ 41339 w 82867"/>
                      <a:gd name="connsiteY2" fmla="*/ 0 h 121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2867" h="121539">
                        <a:moveTo>
                          <a:pt x="0" y="121539"/>
                        </a:moveTo>
                        <a:lnTo>
                          <a:pt x="82868" y="90678"/>
                        </a:lnTo>
                        <a:lnTo>
                          <a:pt x="41339" y="0"/>
                        </a:lnTo>
                      </a:path>
                    </a:pathLst>
                  </a:custGeom>
                  <a:noFill/>
                  <a:ln w="7144" cap="flat">
                    <a:solidFill>
                      <a:srgbClr val="4853A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9" name="任意多边形: 形状 268"/>
                  <p:cNvSpPr/>
                  <p:nvPr/>
                </p:nvSpPr>
                <p:spPr>
                  <a:xfrm>
                    <a:off x="7151941" y="3568350"/>
                    <a:ext cx="91916" cy="22383"/>
                  </a:xfrm>
                  <a:custGeom>
                    <a:avLst/>
                    <a:gdLst>
                      <a:gd name="connsiteX0" fmla="*/ 0 w 91916"/>
                      <a:gd name="connsiteY0" fmla="*/ 22384 h 22383"/>
                      <a:gd name="connsiteX1" fmla="*/ 91916 w 91916"/>
                      <a:gd name="connsiteY1" fmla="*/ 0 h 22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1916" h="22383">
                        <a:moveTo>
                          <a:pt x="0" y="22384"/>
                        </a:moveTo>
                        <a:lnTo>
                          <a:pt x="91916" y="0"/>
                        </a:lnTo>
                      </a:path>
                    </a:pathLst>
                  </a:custGeom>
                  <a:ln w="7144" cap="flat">
                    <a:solidFill>
                      <a:srgbClr val="4853A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0" name="任意多边形: 形状 269"/>
                  <p:cNvSpPr/>
                  <p:nvPr/>
                </p:nvSpPr>
                <p:spPr>
                  <a:xfrm>
                    <a:off x="7130033" y="3519868"/>
                    <a:ext cx="34480" cy="67817"/>
                  </a:xfrm>
                  <a:custGeom>
                    <a:avLst/>
                    <a:gdLst>
                      <a:gd name="connsiteX0" fmla="*/ 0 w 34480"/>
                      <a:gd name="connsiteY0" fmla="*/ 0 h 67817"/>
                      <a:gd name="connsiteX1" fmla="*/ 34480 w 34480"/>
                      <a:gd name="connsiteY1" fmla="*/ 67818 h 678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4480" h="67817">
                        <a:moveTo>
                          <a:pt x="0" y="0"/>
                        </a:moveTo>
                        <a:lnTo>
                          <a:pt x="34480" y="67818"/>
                        </a:lnTo>
                      </a:path>
                    </a:pathLst>
                  </a:custGeom>
                  <a:ln w="7144" cap="flat">
                    <a:solidFill>
                      <a:srgbClr val="4853A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1" name="任意多边形: 形状 270"/>
                  <p:cNvSpPr/>
                  <p:nvPr/>
                </p:nvSpPr>
                <p:spPr>
                  <a:xfrm>
                    <a:off x="7118698" y="3297269"/>
                    <a:ext cx="48482" cy="133826"/>
                  </a:xfrm>
                  <a:custGeom>
                    <a:avLst/>
                    <a:gdLst>
                      <a:gd name="connsiteX0" fmla="*/ 0 w 48482"/>
                      <a:gd name="connsiteY0" fmla="*/ 133826 h 133826"/>
                      <a:gd name="connsiteX1" fmla="*/ 27718 w 48482"/>
                      <a:gd name="connsiteY1" fmla="*/ 70580 h 133826"/>
                      <a:gd name="connsiteX2" fmla="*/ 13811 w 48482"/>
                      <a:gd name="connsiteY2" fmla="*/ 55435 h 133826"/>
                      <a:gd name="connsiteX3" fmla="*/ 33147 w 48482"/>
                      <a:gd name="connsiteY3" fmla="*/ 48387 h 133826"/>
                      <a:gd name="connsiteX4" fmla="*/ 48482 w 48482"/>
                      <a:gd name="connsiteY4" fmla="*/ 0 h 1338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482" h="133826">
                        <a:moveTo>
                          <a:pt x="0" y="133826"/>
                        </a:moveTo>
                        <a:cubicBezTo>
                          <a:pt x="5334" y="98965"/>
                          <a:pt x="27718" y="70580"/>
                          <a:pt x="27718" y="70580"/>
                        </a:cubicBezTo>
                        <a:lnTo>
                          <a:pt x="13811" y="55435"/>
                        </a:lnTo>
                        <a:lnTo>
                          <a:pt x="33147" y="48387"/>
                        </a:lnTo>
                        <a:cubicBezTo>
                          <a:pt x="33147" y="48387"/>
                          <a:pt x="42100" y="11430"/>
                          <a:pt x="48482" y="0"/>
                        </a:cubicBezTo>
                      </a:path>
                    </a:pathLst>
                  </a:custGeom>
                  <a:noFill/>
                  <a:ln w="7144" cap="flat">
                    <a:solidFill>
                      <a:srgbClr val="4853A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272" name="图形 5"/>
              <p:cNvGrpSpPr/>
              <p:nvPr/>
            </p:nvGrpSpPr>
            <p:grpSpPr>
              <a:xfrm>
                <a:off x="8366716" y="3120557"/>
                <a:ext cx="1590384" cy="3376101"/>
                <a:chOff x="6324658" y="3174207"/>
                <a:chExt cx="472476" cy="1002982"/>
              </a:xfrm>
            </p:grpSpPr>
            <p:grpSp>
              <p:nvGrpSpPr>
                <p:cNvPr id="273" name="图形 5"/>
                <p:cNvGrpSpPr/>
                <p:nvPr/>
              </p:nvGrpSpPr>
              <p:grpSpPr>
                <a:xfrm>
                  <a:off x="6691524" y="3383660"/>
                  <a:ext cx="102747" cy="256814"/>
                  <a:chOff x="6691524" y="3383660"/>
                  <a:chExt cx="102747" cy="256814"/>
                </a:xfrm>
                <a:solidFill>
                  <a:srgbClr val="F0C9C0"/>
                </a:solidFill>
              </p:grpSpPr>
              <p:sp>
                <p:nvSpPr>
                  <p:cNvPr id="274" name="任意多边形: 形状 273"/>
                  <p:cNvSpPr/>
                  <p:nvPr/>
                </p:nvSpPr>
                <p:spPr>
                  <a:xfrm>
                    <a:off x="6703789" y="3383660"/>
                    <a:ext cx="90483" cy="201930"/>
                  </a:xfrm>
                  <a:custGeom>
                    <a:avLst/>
                    <a:gdLst>
                      <a:gd name="connsiteX0" fmla="*/ 65913 w 90483"/>
                      <a:gd name="connsiteY0" fmla="*/ 0 h 201930"/>
                      <a:gd name="connsiteX1" fmla="*/ 90107 w 90483"/>
                      <a:gd name="connsiteY1" fmla="*/ 76581 h 201930"/>
                      <a:gd name="connsiteX2" fmla="*/ 49530 w 90483"/>
                      <a:gd name="connsiteY2" fmla="*/ 201930 h 201930"/>
                      <a:gd name="connsiteX3" fmla="*/ 10478 w 90483"/>
                      <a:gd name="connsiteY3" fmla="*/ 179070 h 201930"/>
                      <a:gd name="connsiteX4" fmla="*/ 22384 w 90483"/>
                      <a:gd name="connsiteY4" fmla="*/ 85535 h 201930"/>
                      <a:gd name="connsiteX5" fmla="*/ 0 w 90483"/>
                      <a:gd name="connsiteY5" fmla="*/ 26765 h 201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0483" h="201930">
                        <a:moveTo>
                          <a:pt x="65913" y="0"/>
                        </a:moveTo>
                        <a:cubicBezTo>
                          <a:pt x="65913" y="0"/>
                          <a:pt x="85154" y="43720"/>
                          <a:pt x="90107" y="76581"/>
                        </a:cubicBezTo>
                        <a:cubicBezTo>
                          <a:pt x="95059" y="109347"/>
                          <a:pt x="49530" y="201930"/>
                          <a:pt x="49530" y="201930"/>
                        </a:cubicBezTo>
                        <a:lnTo>
                          <a:pt x="10478" y="179070"/>
                        </a:lnTo>
                        <a:cubicBezTo>
                          <a:pt x="10478" y="179070"/>
                          <a:pt x="22384" y="110109"/>
                          <a:pt x="22384" y="85535"/>
                        </a:cubicBezTo>
                        <a:cubicBezTo>
                          <a:pt x="22384" y="60960"/>
                          <a:pt x="0" y="26765"/>
                          <a:pt x="0" y="26765"/>
                        </a:cubicBezTo>
                      </a:path>
                    </a:pathLst>
                  </a:custGeom>
                  <a:solidFill>
                    <a:srgbClr val="F0C9C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5" name="任意多边形: 形状 274"/>
                  <p:cNvSpPr/>
                  <p:nvPr/>
                </p:nvSpPr>
                <p:spPr>
                  <a:xfrm>
                    <a:off x="6691524" y="3557492"/>
                    <a:ext cx="67224" cy="82983"/>
                  </a:xfrm>
                  <a:custGeom>
                    <a:avLst/>
                    <a:gdLst>
                      <a:gd name="connsiteX0" fmla="*/ 24647 w 67224"/>
                      <a:gd name="connsiteY0" fmla="*/ 0 h 82983"/>
                      <a:gd name="connsiteX1" fmla="*/ 168 w 67224"/>
                      <a:gd name="connsiteY1" fmla="*/ 59150 h 82983"/>
                      <a:gd name="connsiteX2" fmla="*/ 11693 w 67224"/>
                      <a:gd name="connsiteY2" fmla="*/ 49340 h 82983"/>
                      <a:gd name="connsiteX3" fmla="*/ 5502 w 67224"/>
                      <a:gd name="connsiteY3" fmla="*/ 76581 h 82983"/>
                      <a:gd name="connsiteX4" fmla="*/ 18932 w 67224"/>
                      <a:gd name="connsiteY4" fmla="*/ 54674 h 82983"/>
                      <a:gd name="connsiteX5" fmla="*/ 13789 w 67224"/>
                      <a:gd name="connsiteY5" fmla="*/ 82963 h 82983"/>
                      <a:gd name="connsiteX6" fmla="*/ 28553 w 67224"/>
                      <a:gd name="connsiteY6" fmla="*/ 56007 h 82983"/>
                      <a:gd name="connsiteX7" fmla="*/ 24457 w 67224"/>
                      <a:gd name="connsiteY7" fmla="*/ 79915 h 82983"/>
                      <a:gd name="connsiteX8" fmla="*/ 37982 w 67224"/>
                      <a:gd name="connsiteY8" fmla="*/ 56579 h 82983"/>
                      <a:gd name="connsiteX9" fmla="*/ 34363 w 67224"/>
                      <a:gd name="connsiteY9" fmla="*/ 76676 h 82983"/>
                      <a:gd name="connsiteX10" fmla="*/ 67224 w 67224"/>
                      <a:gd name="connsiteY10" fmla="*/ 13811 h 82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7224" h="82983">
                        <a:moveTo>
                          <a:pt x="24647" y="0"/>
                        </a:moveTo>
                        <a:cubicBezTo>
                          <a:pt x="19599" y="15145"/>
                          <a:pt x="-2118" y="56769"/>
                          <a:pt x="168" y="59150"/>
                        </a:cubicBezTo>
                        <a:cubicBezTo>
                          <a:pt x="2359" y="61531"/>
                          <a:pt x="10265" y="47054"/>
                          <a:pt x="11693" y="49340"/>
                        </a:cubicBezTo>
                        <a:cubicBezTo>
                          <a:pt x="13122" y="51626"/>
                          <a:pt x="2645" y="74771"/>
                          <a:pt x="5502" y="76581"/>
                        </a:cubicBezTo>
                        <a:cubicBezTo>
                          <a:pt x="9407" y="79058"/>
                          <a:pt x="18932" y="54674"/>
                          <a:pt x="18932" y="54674"/>
                        </a:cubicBezTo>
                        <a:cubicBezTo>
                          <a:pt x="18932" y="54674"/>
                          <a:pt x="9788" y="81820"/>
                          <a:pt x="13789" y="82963"/>
                        </a:cubicBezTo>
                        <a:cubicBezTo>
                          <a:pt x="16646" y="83725"/>
                          <a:pt x="24552" y="63341"/>
                          <a:pt x="28553" y="56007"/>
                        </a:cubicBezTo>
                        <a:cubicBezTo>
                          <a:pt x="25219" y="64579"/>
                          <a:pt x="21504" y="79153"/>
                          <a:pt x="24457" y="79915"/>
                        </a:cubicBezTo>
                        <a:cubicBezTo>
                          <a:pt x="27409" y="80677"/>
                          <a:pt x="33029" y="66961"/>
                          <a:pt x="37982" y="56579"/>
                        </a:cubicBezTo>
                        <a:cubicBezTo>
                          <a:pt x="35506" y="63341"/>
                          <a:pt x="31696" y="75819"/>
                          <a:pt x="34363" y="76676"/>
                        </a:cubicBezTo>
                        <a:cubicBezTo>
                          <a:pt x="37030" y="77533"/>
                          <a:pt x="53222" y="44958"/>
                          <a:pt x="67224" y="13811"/>
                        </a:cubicBezTo>
                      </a:path>
                    </a:pathLst>
                  </a:custGeom>
                  <a:solidFill>
                    <a:srgbClr val="F0C9C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76" name="图形 5"/>
                <p:cNvGrpSpPr/>
                <p:nvPr/>
              </p:nvGrpSpPr>
              <p:grpSpPr>
                <a:xfrm>
                  <a:off x="6495918" y="3517772"/>
                  <a:ext cx="301215" cy="659416"/>
                  <a:chOff x="6495918" y="3517772"/>
                  <a:chExt cx="301215" cy="659416"/>
                </a:xfrm>
              </p:grpSpPr>
              <p:grpSp>
                <p:nvGrpSpPr>
                  <p:cNvPr id="277" name="图形 5"/>
                  <p:cNvGrpSpPr/>
                  <p:nvPr/>
                </p:nvGrpSpPr>
                <p:grpSpPr>
                  <a:xfrm>
                    <a:off x="6665273" y="3695370"/>
                    <a:ext cx="126119" cy="481723"/>
                    <a:chOff x="6665273" y="3695370"/>
                    <a:chExt cx="126119" cy="481723"/>
                  </a:xfrm>
                </p:grpSpPr>
                <p:sp>
                  <p:nvSpPr>
                    <p:cNvPr id="278" name="任意多边形: 形状 277"/>
                    <p:cNvSpPr/>
                    <p:nvPr/>
                  </p:nvSpPr>
                  <p:spPr>
                    <a:xfrm>
                      <a:off x="6681691" y="3695370"/>
                      <a:ext cx="109701" cy="466345"/>
                    </a:xfrm>
                    <a:custGeom>
                      <a:avLst/>
                      <a:gdLst>
                        <a:gd name="connsiteX0" fmla="*/ 8382 w 109701"/>
                        <a:gd name="connsiteY0" fmla="*/ 57384 h 466345"/>
                        <a:gd name="connsiteX1" fmla="*/ 33909 w 109701"/>
                        <a:gd name="connsiteY1" fmla="*/ 441909 h 466345"/>
                        <a:gd name="connsiteX2" fmla="*/ 0 w 109701"/>
                        <a:gd name="connsiteY2" fmla="*/ 463530 h 466345"/>
                        <a:gd name="connsiteX3" fmla="*/ 107347 w 109701"/>
                        <a:gd name="connsiteY3" fmla="*/ 465340 h 466345"/>
                        <a:gd name="connsiteX4" fmla="*/ 103537 w 109701"/>
                        <a:gd name="connsiteY4" fmla="*/ 441337 h 466345"/>
                        <a:gd name="connsiteX5" fmla="*/ 109633 w 109701"/>
                        <a:gd name="connsiteY5" fmla="*/ 68719 h 466345"/>
                        <a:gd name="connsiteX6" fmla="*/ 8477 w 109701"/>
                        <a:gd name="connsiteY6" fmla="*/ 57384 h 4663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09701" h="466345">
                          <a:moveTo>
                            <a:pt x="8382" y="57384"/>
                          </a:moveTo>
                          <a:cubicBezTo>
                            <a:pt x="3619" y="167208"/>
                            <a:pt x="33909" y="441909"/>
                            <a:pt x="33909" y="441909"/>
                          </a:cubicBezTo>
                          <a:lnTo>
                            <a:pt x="0" y="463530"/>
                          </a:lnTo>
                          <a:cubicBezTo>
                            <a:pt x="0" y="463530"/>
                            <a:pt x="104299" y="468388"/>
                            <a:pt x="107347" y="465340"/>
                          </a:cubicBezTo>
                          <a:cubicBezTo>
                            <a:pt x="110395" y="462292"/>
                            <a:pt x="103537" y="441337"/>
                            <a:pt x="103537" y="441337"/>
                          </a:cubicBezTo>
                          <a:cubicBezTo>
                            <a:pt x="103537" y="441337"/>
                            <a:pt x="106585" y="116820"/>
                            <a:pt x="109633" y="68719"/>
                          </a:cubicBezTo>
                          <a:cubicBezTo>
                            <a:pt x="112681" y="20618"/>
                            <a:pt x="13144" y="-52439"/>
                            <a:pt x="8477" y="57384"/>
                          </a:cubicBezTo>
                          <a:close/>
                        </a:path>
                      </a:pathLst>
                    </a:custGeom>
                    <a:solidFill>
                      <a:srgbClr val="F0C9C0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79" name="任意多边形: 形状 278"/>
                    <p:cNvSpPr/>
                    <p:nvPr/>
                  </p:nvSpPr>
                  <p:spPr>
                    <a:xfrm>
                      <a:off x="6665273" y="4139660"/>
                      <a:ext cx="125289" cy="37433"/>
                    </a:xfrm>
                    <a:custGeom>
                      <a:avLst/>
                      <a:gdLst>
                        <a:gd name="connsiteX0" fmla="*/ 97762 w 125289"/>
                        <a:gd name="connsiteY0" fmla="*/ 20764 h 37433"/>
                        <a:gd name="connsiteX1" fmla="*/ 122717 w 125289"/>
                        <a:gd name="connsiteY1" fmla="*/ 7144 h 37433"/>
                        <a:gd name="connsiteX2" fmla="*/ 120717 w 125289"/>
                        <a:gd name="connsiteY2" fmla="*/ 0 h 37433"/>
                        <a:gd name="connsiteX3" fmla="*/ 88237 w 125289"/>
                        <a:gd name="connsiteY3" fmla="*/ 20860 h 37433"/>
                        <a:gd name="connsiteX4" fmla="*/ 77950 w 125289"/>
                        <a:gd name="connsiteY4" fmla="*/ 20860 h 37433"/>
                        <a:gd name="connsiteX5" fmla="*/ 41755 w 125289"/>
                        <a:gd name="connsiteY5" fmla="*/ 3048 h 37433"/>
                        <a:gd name="connsiteX6" fmla="*/ 2512 w 125289"/>
                        <a:gd name="connsiteY6" fmla="*/ 27622 h 37433"/>
                        <a:gd name="connsiteX7" fmla="*/ 5369 w 125289"/>
                        <a:gd name="connsiteY7" fmla="*/ 37433 h 37433"/>
                        <a:gd name="connsiteX8" fmla="*/ 58138 w 125289"/>
                        <a:gd name="connsiteY8" fmla="*/ 37243 h 37433"/>
                        <a:gd name="connsiteX9" fmla="*/ 74997 w 125289"/>
                        <a:gd name="connsiteY9" fmla="*/ 25527 h 37433"/>
                        <a:gd name="connsiteX10" fmla="*/ 79760 w 125289"/>
                        <a:gd name="connsiteY10" fmla="*/ 25527 h 37433"/>
                        <a:gd name="connsiteX11" fmla="*/ 79760 w 125289"/>
                        <a:gd name="connsiteY11" fmla="*/ 37147 h 37433"/>
                        <a:gd name="connsiteX12" fmla="*/ 125289 w 125289"/>
                        <a:gd name="connsiteY12" fmla="*/ 37147 h 37433"/>
                        <a:gd name="connsiteX13" fmla="*/ 125289 w 125289"/>
                        <a:gd name="connsiteY13" fmla="*/ 20764 h 37433"/>
                        <a:gd name="connsiteX14" fmla="*/ 97667 w 125289"/>
                        <a:gd name="connsiteY14" fmla="*/ 20764 h 374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25289" h="37433">
                          <a:moveTo>
                            <a:pt x="97762" y="20764"/>
                          </a:moveTo>
                          <a:lnTo>
                            <a:pt x="122717" y="7144"/>
                          </a:lnTo>
                          <a:lnTo>
                            <a:pt x="120717" y="0"/>
                          </a:lnTo>
                          <a:lnTo>
                            <a:pt x="88237" y="20860"/>
                          </a:lnTo>
                          <a:lnTo>
                            <a:pt x="77950" y="20860"/>
                          </a:lnTo>
                          <a:cubicBezTo>
                            <a:pt x="77950" y="20860"/>
                            <a:pt x="41755" y="3048"/>
                            <a:pt x="41755" y="3048"/>
                          </a:cubicBezTo>
                          <a:lnTo>
                            <a:pt x="2512" y="27622"/>
                          </a:lnTo>
                          <a:cubicBezTo>
                            <a:pt x="-2060" y="30480"/>
                            <a:pt x="35" y="37433"/>
                            <a:pt x="5369" y="37433"/>
                          </a:cubicBezTo>
                          <a:lnTo>
                            <a:pt x="58138" y="37243"/>
                          </a:lnTo>
                          <a:lnTo>
                            <a:pt x="74997" y="25527"/>
                          </a:lnTo>
                          <a:lnTo>
                            <a:pt x="79760" y="25527"/>
                          </a:lnTo>
                          <a:cubicBezTo>
                            <a:pt x="79760" y="25527"/>
                            <a:pt x="79760" y="37147"/>
                            <a:pt x="79760" y="37147"/>
                          </a:cubicBezTo>
                          <a:lnTo>
                            <a:pt x="125289" y="37147"/>
                          </a:lnTo>
                          <a:cubicBezTo>
                            <a:pt x="125289" y="37147"/>
                            <a:pt x="125289" y="20764"/>
                            <a:pt x="125289" y="20764"/>
                          </a:cubicBezTo>
                          <a:lnTo>
                            <a:pt x="97667" y="20764"/>
                          </a:lnTo>
                          <a:close/>
                        </a:path>
                      </a:pathLst>
                    </a:custGeom>
                    <a:solidFill>
                      <a:srgbClr val="15233D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280" name="图形 5"/>
                  <p:cNvGrpSpPr/>
                  <p:nvPr/>
                </p:nvGrpSpPr>
                <p:grpSpPr>
                  <a:xfrm>
                    <a:off x="6495918" y="3673680"/>
                    <a:ext cx="159905" cy="503509"/>
                    <a:chOff x="6495918" y="3673680"/>
                    <a:chExt cx="159905" cy="503509"/>
                  </a:xfrm>
                </p:grpSpPr>
                <p:sp>
                  <p:nvSpPr>
                    <p:cNvPr id="281" name="任意多边形: 形状 280"/>
                    <p:cNvSpPr/>
                    <p:nvPr/>
                  </p:nvSpPr>
                  <p:spPr>
                    <a:xfrm>
                      <a:off x="6512241" y="3673680"/>
                      <a:ext cx="143582" cy="487752"/>
                    </a:xfrm>
                    <a:custGeom>
                      <a:avLst/>
                      <a:gdLst>
                        <a:gd name="connsiteX0" fmla="*/ 38576 w 143582"/>
                        <a:gd name="connsiteY0" fmla="*/ 97839 h 487752"/>
                        <a:gd name="connsiteX1" fmla="*/ 33814 w 143582"/>
                        <a:gd name="connsiteY1" fmla="*/ 463504 h 487752"/>
                        <a:gd name="connsiteX2" fmla="*/ 0 w 143582"/>
                        <a:gd name="connsiteY2" fmla="*/ 485221 h 487752"/>
                        <a:gd name="connsiteX3" fmla="*/ 107347 w 143582"/>
                        <a:gd name="connsiteY3" fmla="*/ 486649 h 487752"/>
                        <a:gd name="connsiteX4" fmla="*/ 103442 w 143582"/>
                        <a:gd name="connsiteY4" fmla="*/ 462742 h 487752"/>
                        <a:gd name="connsiteX5" fmla="*/ 142875 w 143582"/>
                        <a:gd name="connsiteY5" fmla="*/ 94696 h 487752"/>
                        <a:gd name="connsiteX6" fmla="*/ 38576 w 143582"/>
                        <a:gd name="connsiteY6" fmla="*/ 97839 h 4877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3582" h="487752">
                          <a:moveTo>
                            <a:pt x="38576" y="97839"/>
                          </a:moveTo>
                          <a:cubicBezTo>
                            <a:pt x="31052" y="252144"/>
                            <a:pt x="33814" y="463504"/>
                            <a:pt x="33814" y="463504"/>
                          </a:cubicBezTo>
                          <a:lnTo>
                            <a:pt x="0" y="485221"/>
                          </a:lnTo>
                          <a:cubicBezTo>
                            <a:pt x="0" y="485221"/>
                            <a:pt x="104394" y="489793"/>
                            <a:pt x="107347" y="486649"/>
                          </a:cubicBezTo>
                          <a:cubicBezTo>
                            <a:pt x="110395" y="483601"/>
                            <a:pt x="103442" y="462742"/>
                            <a:pt x="103442" y="462742"/>
                          </a:cubicBezTo>
                          <a:cubicBezTo>
                            <a:pt x="103442" y="462742"/>
                            <a:pt x="132493" y="194899"/>
                            <a:pt x="142875" y="94696"/>
                          </a:cubicBezTo>
                          <a:cubicBezTo>
                            <a:pt x="153257" y="-5507"/>
                            <a:pt x="46101" y="-56466"/>
                            <a:pt x="38576" y="97839"/>
                          </a:cubicBezTo>
                          <a:close/>
                        </a:path>
                      </a:pathLst>
                    </a:custGeom>
                    <a:solidFill>
                      <a:srgbClr val="F0C9C0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282" name="任意多边形: 形状 281"/>
                    <p:cNvSpPr/>
                    <p:nvPr/>
                  </p:nvSpPr>
                  <p:spPr>
                    <a:xfrm>
                      <a:off x="6495918" y="4139279"/>
                      <a:ext cx="125193" cy="37910"/>
                    </a:xfrm>
                    <a:custGeom>
                      <a:avLst/>
                      <a:gdLst>
                        <a:gd name="connsiteX0" fmla="*/ 97667 w 125193"/>
                        <a:gd name="connsiteY0" fmla="*/ 20860 h 37910"/>
                        <a:gd name="connsiteX1" fmla="*/ 122622 w 125193"/>
                        <a:gd name="connsiteY1" fmla="*/ 7144 h 37910"/>
                        <a:gd name="connsiteX2" fmla="*/ 120622 w 125193"/>
                        <a:gd name="connsiteY2" fmla="*/ 0 h 37910"/>
                        <a:gd name="connsiteX3" fmla="*/ 88237 w 125193"/>
                        <a:gd name="connsiteY3" fmla="*/ 20955 h 37910"/>
                        <a:gd name="connsiteX4" fmla="*/ 77950 w 125193"/>
                        <a:gd name="connsiteY4" fmla="*/ 20955 h 37910"/>
                        <a:gd name="connsiteX5" fmla="*/ 41660 w 125193"/>
                        <a:gd name="connsiteY5" fmla="*/ 3334 h 37910"/>
                        <a:gd name="connsiteX6" fmla="*/ 2512 w 125193"/>
                        <a:gd name="connsiteY6" fmla="*/ 28099 h 37910"/>
                        <a:gd name="connsiteX7" fmla="*/ 5369 w 125193"/>
                        <a:gd name="connsiteY7" fmla="*/ 37909 h 37910"/>
                        <a:gd name="connsiteX8" fmla="*/ 58138 w 125193"/>
                        <a:gd name="connsiteY8" fmla="*/ 37528 h 37910"/>
                        <a:gd name="connsiteX9" fmla="*/ 74902 w 125193"/>
                        <a:gd name="connsiteY9" fmla="*/ 25717 h 37910"/>
                        <a:gd name="connsiteX10" fmla="*/ 79664 w 125193"/>
                        <a:gd name="connsiteY10" fmla="*/ 25717 h 37910"/>
                        <a:gd name="connsiteX11" fmla="*/ 79664 w 125193"/>
                        <a:gd name="connsiteY11" fmla="*/ 37338 h 37910"/>
                        <a:gd name="connsiteX12" fmla="*/ 125194 w 125193"/>
                        <a:gd name="connsiteY12" fmla="*/ 37052 h 37910"/>
                        <a:gd name="connsiteX13" fmla="*/ 125194 w 125193"/>
                        <a:gd name="connsiteY13" fmla="*/ 20764 h 37910"/>
                        <a:gd name="connsiteX14" fmla="*/ 97476 w 125193"/>
                        <a:gd name="connsiteY14" fmla="*/ 20860 h 379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25193" h="37910">
                          <a:moveTo>
                            <a:pt x="97667" y="20860"/>
                          </a:moveTo>
                          <a:lnTo>
                            <a:pt x="122622" y="7144"/>
                          </a:lnTo>
                          <a:lnTo>
                            <a:pt x="120622" y="0"/>
                          </a:lnTo>
                          <a:lnTo>
                            <a:pt x="88237" y="20955"/>
                          </a:lnTo>
                          <a:lnTo>
                            <a:pt x="77950" y="20955"/>
                          </a:lnTo>
                          <a:cubicBezTo>
                            <a:pt x="77950" y="20955"/>
                            <a:pt x="41660" y="3334"/>
                            <a:pt x="41660" y="3334"/>
                          </a:cubicBezTo>
                          <a:lnTo>
                            <a:pt x="2512" y="28099"/>
                          </a:lnTo>
                          <a:cubicBezTo>
                            <a:pt x="-2060" y="30956"/>
                            <a:pt x="35" y="38005"/>
                            <a:pt x="5369" y="37909"/>
                          </a:cubicBezTo>
                          <a:lnTo>
                            <a:pt x="58138" y="37528"/>
                          </a:lnTo>
                          <a:lnTo>
                            <a:pt x="74902" y="25717"/>
                          </a:lnTo>
                          <a:lnTo>
                            <a:pt x="79664" y="25717"/>
                          </a:lnTo>
                          <a:cubicBezTo>
                            <a:pt x="79664" y="25717"/>
                            <a:pt x="79664" y="37338"/>
                            <a:pt x="79664" y="37338"/>
                          </a:cubicBezTo>
                          <a:lnTo>
                            <a:pt x="125194" y="37052"/>
                          </a:lnTo>
                          <a:lnTo>
                            <a:pt x="125194" y="20764"/>
                          </a:lnTo>
                          <a:cubicBezTo>
                            <a:pt x="125194" y="20764"/>
                            <a:pt x="97476" y="20860"/>
                            <a:pt x="97476" y="20860"/>
                          </a:cubicBezTo>
                          <a:close/>
                        </a:path>
                      </a:pathLst>
                    </a:custGeom>
                    <a:solidFill>
                      <a:srgbClr val="15233D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283" name="任意多边形: 形状 282"/>
                  <p:cNvSpPr/>
                  <p:nvPr/>
                </p:nvSpPr>
                <p:spPr>
                  <a:xfrm>
                    <a:off x="6545484" y="3519677"/>
                    <a:ext cx="251650" cy="274415"/>
                  </a:xfrm>
                  <a:custGeom>
                    <a:avLst/>
                    <a:gdLst>
                      <a:gd name="connsiteX0" fmla="*/ 194310 w 251650"/>
                      <a:gd name="connsiteY0" fmla="*/ 0 h 274415"/>
                      <a:gd name="connsiteX1" fmla="*/ 231743 w 251650"/>
                      <a:gd name="connsiteY1" fmla="*/ 62770 h 274415"/>
                      <a:gd name="connsiteX2" fmla="*/ 251650 w 251650"/>
                      <a:gd name="connsiteY2" fmla="*/ 274415 h 274415"/>
                      <a:gd name="connsiteX3" fmla="*/ 0 w 251650"/>
                      <a:gd name="connsiteY3" fmla="*/ 274415 h 274415"/>
                      <a:gd name="connsiteX4" fmla="*/ 11239 w 251650"/>
                      <a:gd name="connsiteY4" fmla="*/ 73343 h 274415"/>
                      <a:gd name="connsiteX5" fmla="*/ 39529 w 251650"/>
                      <a:gd name="connsiteY5" fmla="*/ 191 h 274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1650" h="274415">
                        <a:moveTo>
                          <a:pt x="194310" y="0"/>
                        </a:moveTo>
                        <a:cubicBezTo>
                          <a:pt x="203263" y="6191"/>
                          <a:pt x="223361" y="34766"/>
                          <a:pt x="231743" y="62770"/>
                        </a:cubicBezTo>
                        <a:cubicBezTo>
                          <a:pt x="251270" y="128683"/>
                          <a:pt x="251650" y="274415"/>
                          <a:pt x="251650" y="274415"/>
                        </a:cubicBezTo>
                        <a:lnTo>
                          <a:pt x="0" y="274415"/>
                        </a:lnTo>
                        <a:cubicBezTo>
                          <a:pt x="0" y="274415"/>
                          <a:pt x="1524" y="134398"/>
                          <a:pt x="11239" y="73343"/>
                        </a:cubicBezTo>
                        <a:cubicBezTo>
                          <a:pt x="16478" y="40862"/>
                          <a:pt x="30766" y="12573"/>
                          <a:pt x="39529" y="191"/>
                        </a:cubicBezTo>
                      </a:path>
                    </a:pathLst>
                  </a:custGeom>
                  <a:solidFill>
                    <a:schemeClr val="accent5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4" name="任意多边形: 形状 283"/>
                  <p:cNvSpPr/>
                  <p:nvPr/>
                </p:nvSpPr>
                <p:spPr>
                  <a:xfrm>
                    <a:off x="6565373" y="3517772"/>
                    <a:ext cx="33641" cy="276320"/>
                  </a:xfrm>
                  <a:custGeom>
                    <a:avLst/>
                    <a:gdLst>
                      <a:gd name="connsiteX0" fmla="*/ 33642 w 33641"/>
                      <a:gd name="connsiteY0" fmla="*/ 0 h 276320"/>
                      <a:gd name="connsiteX1" fmla="*/ 9829 w 33641"/>
                      <a:gd name="connsiteY1" fmla="*/ 56769 h 276320"/>
                      <a:gd name="connsiteX2" fmla="*/ 209 w 33641"/>
                      <a:gd name="connsiteY2" fmla="*/ 276320 h 276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3641" h="276320">
                        <a:moveTo>
                          <a:pt x="33642" y="0"/>
                        </a:moveTo>
                        <a:cubicBezTo>
                          <a:pt x="26117" y="6382"/>
                          <a:pt x="13449" y="30004"/>
                          <a:pt x="9829" y="56769"/>
                        </a:cubicBezTo>
                        <a:cubicBezTo>
                          <a:pt x="-2268" y="147161"/>
                          <a:pt x="209" y="276320"/>
                          <a:pt x="209" y="276320"/>
                        </a:cubicBezTo>
                      </a:path>
                    </a:pathLst>
                  </a:custGeom>
                  <a:noFill/>
                  <a:ln w="7144" cap="flat">
                    <a:solidFill>
                      <a:srgbClr val="1B224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85" name="图形 5"/>
                <p:cNvGrpSpPr/>
                <p:nvPr/>
              </p:nvGrpSpPr>
              <p:grpSpPr>
                <a:xfrm>
                  <a:off x="6324658" y="3269116"/>
                  <a:ext cx="453902" cy="250751"/>
                  <a:chOff x="6324658" y="3269116"/>
                  <a:chExt cx="453902" cy="250751"/>
                </a:xfrm>
              </p:grpSpPr>
              <p:sp>
                <p:nvSpPr>
                  <p:cNvPr id="286" name="任意多边形: 形状 285"/>
                  <p:cNvSpPr/>
                  <p:nvPr/>
                </p:nvSpPr>
                <p:spPr>
                  <a:xfrm>
                    <a:off x="6678357" y="3291458"/>
                    <a:ext cx="100203" cy="135540"/>
                  </a:xfrm>
                  <a:custGeom>
                    <a:avLst/>
                    <a:gdLst>
                      <a:gd name="connsiteX0" fmla="*/ 0 w 100203"/>
                      <a:gd name="connsiteY0" fmla="*/ 0 h 135540"/>
                      <a:gd name="connsiteX1" fmla="*/ 100203 w 100203"/>
                      <a:gd name="connsiteY1" fmla="*/ 98870 h 135540"/>
                      <a:gd name="connsiteX2" fmla="*/ 47054 w 100203"/>
                      <a:gd name="connsiteY2" fmla="*/ 135541 h 135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0203" h="135540">
                        <a:moveTo>
                          <a:pt x="0" y="0"/>
                        </a:moveTo>
                        <a:cubicBezTo>
                          <a:pt x="75247" y="4763"/>
                          <a:pt x="100203" y="98870"/>
                          <a:pt x="100203" y="98870"/>
                        </a:cubicBezTo>
                        <a:lnTo>
                          <a:pt x="47054" y="135541"/>
                        </a:lnTo>
                      </a:path>
                    </a:pathLst>
                  </a:custGeom>
                  <a:solidFill>
                    <a:schemeClr val="accent6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7" name="任意多边形: 形状 286"/>
                  <p:cNvSpPr/>
                  <p:nvPr/>
                </p:nvSpPr>
                <p:spPr>
                  <a:xfrm>
                    <a:off x="6748081" y="3378231"/>
                    <a:ext cx="26479" cy="17716"/>
                  </a:xfrm>
                  <a:custGeom>
                    <a:avLst/>
                    <a:gdLst>
                      <a:gd name="connsiteX0" fmla="*/ 0 w 26479"/>
                      <a:gd name="connsiteY0" fmla="*/ 17716 h 17716"/>
                      <a:gd name="connsiteX1" fmla="*/ 26480 w 26479"/>
                      <a:gd name="connsiteY1" fmla="*/ 0 h 17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6479" h="17716">
                        <a:moveTo>
                          <a:pt x="0" y="17716"/>
                        </a:moveTo>
                        <a:lnTo>
                          <a:pt x="26480" y="0"/>
                        </a:lnTo>
                      </a:path>
                    </a:pathLst>
                  </a:custGeom>
                  <a:ln w="7144" cap="flat">
                    <a:solidFill>
                      <a:srgbClr val="1B224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8" name="任意多边形: 形状 287"/>
                  <p:cNvSpPr/>
                  <p:nvPr/>
                </p:nvSpPr>
                <p:spPr>
                  <a:xfrm>
                    <a:off x="6356222" y="3312795"/>
                    <a:ext cx="229742" cy="148685"/>
                  </a:xfrm>
                  <a:custGeom>
                    <a:avLst/>
                    <a:gdLst>
                      <a:gd name="connsiteX0" fmla="*/ 185071 w 229742"/>
                      <a:gd name="connsiteY0" fmla="*/ 23813 h 148685"/>
                      <a:gd name="connsiteX1" fmla="*/ 119920 w 229742"/>
                      <a:gd name="connsiteY1" fmla="*/ 67342 h 148685"/>
                      <a:gd name="connsiteX2" fmla="*/ 38100 w 229742"/>
                      <a:gd name="connsiteY2" fmla="*/ 0 h 148685"/>
                      <a:gd name="connsiteX3" fmla="*/ 0 w 229742"/>
                      <a:gd name="connsiteY3" fmla="*/ 44482 h 148685"/>
                      <a:gd name="connsiteX4" fmla="*/ 117443 w 229742"/>
                      <a:gd name="connsiteY4" fmla="*/ 148685 h 148685"/>
                      <a:gd name="connsiteX5" fmla="*/ 229743 w 229742"/>
                      <a:gd name="connsiteY5" fmla="*/ 88963 h 1486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9742" h="148685">
                        <a:moveTo>
                          <a:pt x="185071" y="23813"/>
                        </a:moveTo>
                        <a:cubicBezTo>
                          <a:pt x="185071" y="23813"/>
                          <a:pt x="128873" y="67151"/>
                          <a:pt x="119920" y="67342"/>
                        </a:cubicBezTo>
                        <a:cubicBezTo>
                          <a:pt x="110585" y="67532"/>
                          <a:pt x="38100" y="0"/>
                          <a:pt x="38100" y="0"/>
                        </a:cubicBezTo>
                        <a:lnTo>
                          <a:pt x="0" y="44482"/>
                        </a:lnTo>
                        <a:cubicBezTo>
                          <a:pt x="0" y="44482"/>
                          <a:pt x="76486" y="148685"/>
                          <a:pt x="117443" y="148685"/>
                        </a:cubicBezTo>
                        <a:cubicBezTo>
                          <a:pt x="171831" y="148685"/>
                          <a:pt x="229743" y="88963"/>
                          <a:pt x="229743" y="88963"/>
                        </a:cubicBezTo>
                      </a:path>
                    </a:pathLst>
                  </a:custGeom>
                  <a:solidFill>
                    <a:srgbClr val="F0C9C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9" name="任意多边形: 形状 288"/>
                  <p:cNvSpPr/>
                  <p:nvPr/>
                </p:nvSpPr>
                <p:spPr>
                  <a:xfrm>
                    <a:off x="6560819" y="3290697"/>
                    <a:ext cx="189450" cy="229171"/>
                  </a:xfrm>
                  <a:custGeom>
                    <a:avLst/>
                    <a:gdLst>
                      <a:gd name="connsiteX0" fmla="*/ 62103 w 189450"/>
                      <a:gd name="connsiteY0" fmla="*/ 952 h 229171"/>
                      <a:gd name="connsiteX1" fmla="*/ 87630 w 189450"/>
                      <a:gd name="connsiteY1" fmla="*/ 5620 h 229171"/>
                      <a:gd name="connsiteX2" fmla="*/ 118110 w 189450"/>
                      <a:gd name="connsiteY2" fmla="*/ 0 h 229171"/>
                      <a:gd name="connsiteX3" fmla="*/ 188214 w 189450"/>
                      <a:gd name="connsiteY3" fmla="*/ 70675 h 229171"/>
                      <a:gd name="connsiteX4" fmla="*/ 179070 w 189450"/>
                      <a:gd name="connsiteY4" fmla="*/ 229171 h 229171"/>
                      <a:gd name="connsiteX5" fmla="*/ 24098 w 189450"/>
                      <a:gd name="connsiteY5" fmla="*/ 229171 h 229171"/>
                      <a:gd name="connsiteX6" fmla="*/ 0 w 189450"/>
                      <a:gd name="connsiteY6" fmla="*/ 78867 h 229171"/>
                      <a:gd name="connsiteX7" fmla="*/ 62103 w 189450"/>
                      <a:gd name="connsiteY7" fmla="*/ 952 h 2291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89450" h="229171">
                        <a:moveTo>
                          <a:pt x="62103" y="952"/>
                        </a:moveTo>
                        <a:cubicBezTo>
                          <a:pt x="62103" y="952"/>
                          <a:pt x="70771" y="7620"/>
                          <a:pt x="87630" y="5620"/>
                        </a:cubicBezTo>
                        <a:cubicBezTo>
                          <a:pt x="104489" y="3619"/>
                          <a:pt x="118110" y="0"/>
                          <a:pt x="118110" y="0"/>
                        </a:cubicBezTo>
                        <a:cubicBezTo>
                          <a:pt x="118300" y="476"/>
                          <a:pt x="186023" y="31432"/>
                          <a:pt x="188214" y="70675"/>
                        </a:cubicBezTo>
                        <a:cubicBezTo>
                          <a:pt x="190595" y="114395"/>
                          <a:pt x="190500" y="140398"/>
                          <a:pt x="179070" y="229171"/>
                        </a:cubicBezTo>
                        <a:cubicBezTo>
                          <a:pt x="150114" y="229171"/>
                          <a:pt x="19526" y="229171"/>
                          <a:pt x="24098" y="229171"/>
                        </a:cubicBezTo>
                        <a:cubicBezTo>
                          <a:pt x="24098" y="229171"/>
                          <a:pt x="0" y="120491"/>
                          <a:pt x="0" y="78867"/>
                        </a:cubicBezTo>
                        <a:cubicBezTo>
                          <a:pt x="0" y="37243"/>
                          <a:pt x="62103" y="952"/>
                          <a:pt x="62103" y="9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0" name="任意多边形: 形状 289"/>
                  <p:cNvSpPr/>
                  <p:nvPr/>
                </p:nvSpPr>
                <p:spPr>
                  <a:xfrm>
                    <a:off x="6517671" y="3291629"/>
                    <a:ext cx="105251" cy="139561"/>
                  </a:xfrm>
                  <a:custGeom>
                    <a:avLst/>
                    <a:gdLst>
                      <a:gd name="connsiteX0" fmla="*/ 105251 w 105251"/>
                      <a:gd name="connsiteY0" fmla="*/ 20 h 139561"/>
                      <a:gd name="connsiteX1" fmla="*/ 62484 w 105251"/>
                      <a:gd name="connsiteY1" fmla="*/ 10212 h 139561"/>
                      <a:gd name="connsiteX2" fmla="*/ 0 w 105251"/>
                      <a:gd name="connsiteY2" fmla="*/ 59837 h 139561"/>
                      <a:gd name="connsiteX3" fmla="*/ 45148 w 105251"/>
                      <a:gd name="connsiteY3" fmla="*/ 139562 h 139561"/>
                      <a:gd name="connsiteX4" fmla="*/ 92583 w 105251"/>
                      <a:gd name="connsiteY4" fmla="*/ 106034 h 139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251" h="139561">
                        <a:moveTo>
                          <a:pt x="105251" y="20"/>
                        </a:moveTo>
                        <a:cubicBezTo>
                          <a:pt x="105251" y="20"/>
                          <a:pt x="82201" y="-932"/>
                          <a:pt x="62484" y="10212"/>
                        </a:cubicBezTo>
                        <a:cubicBezTo>
                          <a:pt x="28480" y="29357"/>
                          <a:pt x="0" y="59837"/>
                          <a:pt x="0" y="59837"/>
                        </a:cubicBezTo>
                        <a:lnTo>
                          <a:pt x="45148" y="139562"/>
                        </a:lnTo>
                        <a:lnTo>
                          <a:pt x="92583" y="106034"/>
                        </a:lnTo>
                      </a:path>
                    </a:pathLst>
                  </a:custGeom>
                  <a:solidFill>
                    <a:schemeClr val="accent6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1" name="任意多边形: 形状 290"/>
                  <p:cNvSpPr/>
                  <p:nvPr/>
                </p:nvSpPr>
                <p:spPr>
                  <a:xfrm>
                    <a:off x="6745795" y="3348132"/>
                    <a:ext cx="4630" cy="61721"/>
                  </a:xfrm>
                  <a:custGeom>
                    <a:avLst/>
                    <a:gdLst>
                      <a:gd name="connsiteX0" fmla="*/ 4477 w 4630"/>
                      <a:gd name="connsiteY0" fmla="*/ 61722 h 61721"/>
                      <a:gd name="connsiteX1" fmla="*/ 0 w 4630"/>
                      <a:gd name="connsiteY1" fmla="*/ 0 h 617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630" h="61721">
                        <a:moveTo>
                          <a:pt x="4477" y="61722"/>
                        </a:moveTo>
                        <a:cubicBezTo>
                          <a:pt x="5620" y="25051"/>
                          <a:pt x="0" y="0"/>
                          <a:pt x="0" y="0"/>
                        </a:cubicBezTo>
                      </a:path>
                    </a:pathLst>
                  </a:custGeom>
                  <a:noFill/>
                  <a:ln w="7144" cap="flat">
                    <a:solidFill>
                      <a:srgbClr val="1B224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2" name="任意多边形: 形状 291"/>
                  <p:cNvSpPr/>
                  <p:nvPr/>
                </p:nvSpPr>
                <p:spPr>
                  <a:xfrm>
                    <a:off x="6529006" y="3340227"/>
                    <a:ext cx="46196" cy="84010"/>
                  </a:xfrm>
                  <a:custGeom>
                    <a:avLst/>
                    <a:gdLst>
                      <a:gd name="connsiteX0" fmla="*/ 0 w 46196"/>
                      <a:gd name="connsiteY0" fmla="*/ 0 h 84010"/>
                      <a:gd name="connsiteX1" fmla="*/ 46196 w 46196"/>
                      <a:gd name="connsiteY1" fmla="*/ 84011 h 840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6196" h="84010">
                        <a:moveTo>
                          <a:pt x="0" y="0"/>
                        </a:moveTo>
                        <a:lnTo>
                          <a:pt x="46196" y="84011"/>
                        </a:lnTo>
                      </a:path>
                    </a:pathLst>
                  </a:custGeom>
                  <a:ln w="7144" cap="flat">
                    <a:solidFill>
                      <a:srgbClr val="1B224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3" name="任意多边形: 形状 292"/>
                  <p:cNvSpPr/>
                  <p:nvPr/>
                </p:nvSpPr>
                <p:spPr>
                  <a:xfrm>
                    <a:off x="6567487" y="3401568"/>
                    <a:ext cx="39623" cy="28098"/>
                  </a:xfrm>
                  <a:custGeom>
                    <a:avLst/>
                    <a:gdLst>
                      <a:gd name="connsiteX0" fmla="*/ 0 w 39623"/>
                      <a:gd name="connsiteY0" fmla="*/ 28099 h 28098"/>
                      <a:gd name="connsiteX1" fmla="*/ 39624 w 39623"/>
                      <a:gd name="connsiteY1" fmla="*/ 0 h 280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9623" h="28098">
                        <a:moveTo>
                          <a:pt x="0" y="28099"/>
                        </a:moveTo>
                        <a:lnTo>
                          <a:pt x="39624" y="0"/>
                        </a:lnTo>
                      </a:path>
                    </a:pathLst>
                  </a:custGeom>
                  <a:ln w="7144" cap="flat">
                    <a:solidFill>
                      <a:srgbClr val="1B224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4" name="任意多边形: 形状 293"/>
                  <p:cNvSpPr/>
                  <p:nvPr/>
                </p:nvSpPr>
                <p:spPr>
                  <a:xfrm>
                    <a:off x="6324658" y="3269116"/>
                    <a:ext cx="97381" cy="123116"/>
                  </a:xfrm>
                  <a:custGeom>
                    <a:avLst/>
                    <a:gdLst>
                      <a:gd name="connsiteX0" fmla="*/ 97382 w 97381"/>
                      <a:gd name="connsiteY0" fmla="*/ 68729 h 123116"/>
                      <a:gd name="connsiteX1" fmla="*/ 29278 w 97381"/>
                      <a:gd name="connsiteY1" fmla="*/ 10817 h 123116"/>
                      <a:gd name="connsiteX2" fmla="*/ 33183 w 97381"/>
                      <a:gd name="connsiteY2" fmla="*/ 24152 h 123116"/>
                      <a:gd name="connsiteX3" fmla="*/ 703 w 97381"/>
                      <a:gd name="connsiteY3" fmla="*/ 149 h 123116"/>
                      <a:gd name="connsiteX4" fmla="*/ 17753 w 97381"/>
                      <a:gd name="connsiteY4" fmla="*/ 25771 h 123116"/>
                      <a:gd name="connsiteX5" fmla="*/ 8513 w 97381"/>
                      <a:gd name="connsiteY5" fmla="*/ 25962 h 123116"/>
                      <a:gd name="connsiteX6" fmla="*/ 12895 w 97381"/>
                      <a:gd name="connsiteY6" fmla="*/ 37868 h 123116"/>
                      <a:gd name="connsiteX7" fmla="*/ 3751 w 97381"/>
                      <a:gd name="connsiteY7" fmla="*/ 36535 h 123116"/>
                      <a:gd name="connsiteX8" fmla="*/ 7275 w 97381"/>
                      <a:gd name="connsiteY8" fmla="*/ 48631 h 123116"/>
                      <a:gd name="connsiteX9" fmla="*/ 989 w 97381"/>
                      <a:gd name="connsiteY9" fmla="*/ 48346 h 123116"/>
                      <a:gd name="connsiteX10" fmla="*/ 59663 w 97381"/>
                      <a:gd name="connsiteY10" fmla="*/ 123117 h 123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7381" h="123116">
                        <a:moveTo>
                          <a:pt x="97382" y="68729"/>
                        </a:moveTo>
                        <a:cubicBezTo>
                          <a:pt x="97382" y="68729"/>
                          <a:pt x="33279" y="9484"/>
                          <a:pt x="29278" y="10817"/>
                        </a:cubicBezTo>
                        <a:cubicBezTo>
                          <a:pt x="25278" y="12151"/>
                          <a:pt x="36708" y="23581"/>
                          <a:pt x="33183" y="24152"/>
                        </a:cubicBezTo>
                        <a:cubicBezTo>
                          <a:pt x="29754" y="24723"/>
                          <a:pt x="4227" y="-2232"/>
                          <a:pt x="703" y="149"/>
                        </a:cubicBezTo>
                        <a:cubicBezTo>
                          <a:pt x="-4155" y="3483"/>
                          <a:pt x="17753" y="25771"/>
                          <a:pt x="17753" y="25771"/>
                        </a:cubicBezTo>
                        <a:cubicBezTo>
                          <a:pt x="17753" y="25771"/>
                          <a:pt x="11942" y="21866"/>
                          <a:pt x="8513" y="25962"/>
                        </a:cubicBezTo>
                        <a:cubicBezTo>
                          <a:pt x="6132" y="28819"/>
                          <a:pt x="12895" y="37868"/>
                          <a:pt x="12895" y="37868"/>
                        </a:cubicBezTo>
                        <a:cubicBezTo>
                          <a:pt x="12895" y="37868"/>
                          <a:pt x="6228" y="33391"/>
                          <a:pt x="3751" y="36535"/>
                        </a:cubicBezTo>
                        <a:cubicBezTo>
                          <a:pt x="1370" y="39583"/>
                          <a:pt x="7275" y="48631"/>
                          <a:pt x="7275" y="48631"/>
                        </a:cubicBezTo>
                        <a:cubicBezTo>
                          <a:pt x="7275" y="48631"/>
                          <a:pt x="2513" y="45107"/>
                          <a:pt x="989" y="48346"/>
                        </a:cubicBezTo>
                        <a:cubicBezTo>
                          <a:pt x="-1488" y="53489"/>
                          <a:pt x="30135" y="90541"/>
                          <a:pt x="59663" y="123117"/>
                        </a:cubicBezTo>
                      </a:path>
                    </a:pathLst>
                  </a:custGeom>
                  <a:solidFill>
                    <a:srgbClr val="F0C9C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295" name="图形 5"/>
                <p:cNvGrpSpPr/>
                <p:nvPr/>
              </p:nvGrpSpPr>
              <p:grpSpPr>
                <a:xfrm>
                  <a:off x="6599077" y="3174207"/>
                  <a:ext cx="111380" cy="138682"/>
                  <a:chOff x="6599077" y="3174207"/>
                  <a:chExt cx="111380" cy="138682"/>
                </a:xfrm>
              </p:grpSpPr>
              <p:sp>
                <p:nvSpPr>
                  <p:cNvPr id="296" name="任意多边形: 形状 295"/>
                  <p:cNvSpPr/>
                  <p:nvPr/>
                </p:nvSpPr>
                <p:spPr>
                  <a:xfrm>
                    <a:off x="6621112" y="3251644"/>
                    <a:ext cx="59721" cy="55134"/>
                  </a:xfrm>
                  <a:custGeom>
                    <a:avLst/>
                    <a:gdLst>
                      <a:gd name="connsiteX0" fmla="*/ 54007 w 59721"/>
                      <a:gd name="connsiteY0" fmla="*/ 0 h 55134"/>
                      <a:gd name="connsiteX1" fmla="*/ 59722 w 59721"/>
                      <a:gd name="connsiteY1" fmla="*/ 43148 h 55134"/>
                      <a:gd name="connsiteX2" fmla="*/ 1714 w 59721"/>
                      <a:gd name="connsiteY2" fmla="*/ 40005 h 55134"/>
                      <a:gd name="connsiteX3" fmla="*/ 0 w 59721"/>
                      <a:gd name="connsiteY3" fmla="*/ 15811 h 55134"/>
                      <a:gd name="connsiteX4" fmla="*/ 53911 w 59721"/>
                      <a:gd name="connsiteY4" fmla="*/ 0 h 55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9721" h="55134">
                        <a:moveTo>
                          <a:pt x="54007" y="0"/>
                        </a:moveTo>
                        <a:lnTo>
                          <a:pt x="59722" y="43148"/>
                        </a:lnTo>
                        <a:cubicBezTo>
                          <a:pt x="59722" y="43148"/>
                          <a:pt x="31623" y="72104"/>
                          <a:pt x="1714" y="40005"/>
                        </a:cubicBezTo>
                        <a:lnTo>
                          <a:pt x="0" y="15811"/>
                        </a:lnTo>
                        <a:lnTo>
                          <a:pt x="53911" y="0"/>
                        </a:lnTo>
                        <a:close/>
                      </a:path>
                    </a:pathLst>
                  </a:custGeom>
                  <a:solidFill>
                    <a:srgbClr val="F0C9C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7" name="任意多边形: 形状 296"/>
                  <p:cNvSpPr/>
                  <p:nvPr/>
                </p:nvSpPr>
                <p:spPr>
                  <a:xfrm>
                    <a:off x="6599077" y="3195256"/>
                    <a:ext cx="78596" cy="81644"/>
                  </a:xfrm>
                  <a:custGeom>
                    <a:avLst/>
                    <a:gdLst>
                      <a:gd name="connsiteX0" fmla="*/ 28989 w 78596"/>
                      <a:gd name="connsiteY0" fmla="*/ 0 h 81644"/>
                      <a:gd name="connsiteX1" fmla="*/ 3271 w 78596"/>
                      <a:gd name="connsiteY1" fmla="*/ 64865 h 81644"/>
                      <a:gd name="connsiteX2" fmla="*/ 56230 w 78596"/>
                      <a:gd name="connsiteY2" fmla="*/ 79343 h 81644"/>
                      <a:gd name="connsiteX3" fmla="*/ 78043 w 78596"/>
                      <a:gd name="connsiteY3" fmla="*/ 27337 h 81644"/>
                      <a:gd name="connsiteX4" fmla="*/ 28989 w 78596"/>
                      <a:gd name="connsiteY4" fmla="*/ 95 h 816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8596" h="81644">
                        <a:moveTo>
                          <a:pt x="28989" y="0"/>
                        </a:moveTo>
                        <a:cubicBezTo>
                          <a:pt x="28989" y="0"/>
                          <a:pt x="-11588" y="45910"/>
                          <a:pt x="3271" y="64865"/>
                        </a:cubicBezTo>
                        <a:cubicBezTo>
                          <a:pt x="10987" y="74676"/>
                          <a:pt x="44229" y="86773"/>
                          <a:pt x="56230" y="79343"/>
                        </a:cubicBezTo>
                        <a:cubicBezTo>
                          <a:pt x="65089" y="73819"/>
                          <a:pt x="81853" y="34957"/>
                          <a:pt x="78043" y="27337"/>
                        </a:cubicBezTo>
                        <a:cubicBezTo>
                          <a:pt x="63565" y="-1619"/>
                          <a:pt x="28989" y="95"/>
                          <a:pt x="28989" y="95"/>
                        </a:cubicBezTo>
                        <a:close/>
                      </a:path>
                    </a:pathLst>
                  </a:custGeom>
                  <a:solidFill>
                    <a:srgbClr val="F0C9C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8" name="任意多边形: 形状 297"/>
                  <p:cNvSpPr/>
                  <p:nvPr/>
                </p:nvSpPr>
                <p:spPr>
                  <a:xfrm>
                    <a:off x="6616254" y="3185260"/>
                    <a:ext cx="94202" cy="127629"/>
                  </a:xfrm>
                  <a:custGeom>
                    <a:avLst/>
                    <a:gdLst>
                      <a:gd name="connsiteX0" fmla="*/ 13621 w 94202"/>
                      <a:gd name="connsiteY0" fmla="*/ 18283 h 127629"/>
                      <a:gd name="connsiteX1" fmla="*/ 18955 w 94202"/>
                      <a:gd name="connsiteY1" fmla="*/ 58574 h 127629"/>
                      <a:gd name="connsiteX2" fmla="*/ 5144 w 94202"/>
                      <a:gd name="connsiteY2" fmla="*/ 119819 h 127629"/>
                      <a:gd name="connsiteX3" fmla="*/ 93917 w 94202"/>
                      <a:gd name="connsiteY3" fmla="*/ 121534 h 127629"/>
                      <a:gd name="connsiteX4" fmla="*/ 72771 w 94202"/>
                      <a:gd name="connsiteY4" fmla="*/ 15711 h 127629"/>
                      <a:gd name="connsiteX5" fmla="*/ 0 w 94202"/>
                      <a:gd name="connsiteY5" fmla="*/ 7805 h 127629"/>
                      <a:gd name="connsiteX6" fmla="*/ 7715 w 94202"/>
                      <a:gd name="connsiteY6" fmla="*/ 15616 h 127629"/>
                      <a:gd name="connsiteX7" fmla="*/ 14192 w 94202"/>
                      <a:gd name="connsiteY7" fmla="*/ 18473 h 127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4202" h="127629">
                        <a:moveTo>
                          <a:pt x="13621" y="18283"/>
                        </a:moveTo>
                        <a:cubicBezTo>
                          <a:pt x="11144" y="44953"/>
                          <a:pt x="18955" y="58574"/>
                          <a:pt x="18955" y="58574"/>
                        </a:cubicBezTo>
                        <a:cubicBezTo>
                          <a:pt x="18955" y="58574"/>
                          <a:pt x="1333" y="114485"/>
                          <a:pt x="5144" y="119819"/>
                        </a:cubicBezTo>
                        <a:cubicBezTo>
                          <a:pt x="9049" y="125153"/>
                          <a:pt x="66104" y="133440"/>
                          <a:pt x="93917" y="121534"/>
                        </a:cubicBezTo>
                        <a:cubicBezTo>
                          <a:pt x="93917" y="121534"/>
                          <a:pt x="98298" y="37142"/>
                          <a:pt x="72771" y="15711"/>
                        </a:cubicBezTo>
                        <a:cubicBezTo>
                          <a:pt x="48482" y="-4673"/>
                          <a:pt x="17145" y="-2863"/>
                          <a:pt x="0" y="7805"/>
                        </a:cubicBezTo>
                        <a:cubicBezTo>
                          <a:pt x="0" y="7805"/>
                          <a:pt x="1524" y="12853"/>
                          <a:pt x="7715" y="15616"/>
                        </a:cubicBezTo>
                        <a:cubicBezTo>
                          <a:pt x="10763" y="16949"/>
                          <a:pt x="14192" y="18473"/>
                          <a:pt x="14192" y="18473"/>
                        </a:cubicBezTo>
                      </a:path>
                    </a:pathLst>
                  </a:custGeom>
                  <a:solidFill>
                    <a:srgbClr val="15233D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9" name="任意多边形: 形状 298"/>
                  <p:cNvSpPr/>
                  <p:nvPr/>
                </p:nvSpPr>
                <p:spPr>
                  <a:xfrm>
                    <a:off x="6624922" y="3232517"/>
                    <a:ext cx="16808" cy="20766"/>
                  </a:xfrm>
                  <a:custGeom>
                    <a:avLst/>
                    <a:gdLst>
                      <a:gd name="connsiteX0" fmla="*/ 4858 w 16808"/>
                      <a:gd name="connsiteY0" fmla="*/ 4554 h 20766"/>
                      <a:gd name="connsiteX1" fmla="*/ 16002 w 16808"/>
                      <a:gd name="connsiteY1" fmla="*/ 2744 h 20766"/>
                      <a:gd name="connsiteX2" fmla="*/ 10382 w 16808"/>
                      <a:gd name="connsiteY2" fmla="*/ 18556 h 20766"/>
                      <a:gd name="connsiteX3" fmla="*/ 0 w 16808"/>
                      <a:gd name="connsiteY3" fmla="*/ 17032 h 20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6808" h="20766">
                        <a:moveTo>
                          <a:pt x="4858" y="4554"/>
                        </a:moveTo>
                        <a:cubicBezTo>
                          <a:pt x="9811" y="-1733"/>
                          <a:pt x="13811" y="-685"/>
                          <a:pt x="16002" y="2744"/>
                        </a:cubicBezTo>
                        <a:cubicBezTo>
                          <a:pt x="18955" y="7316"/>
                          <a:pt x="13049" y="16936"/>
                          <a:pt x="10382" y="18556"/>
                        </a:cubicBezTo>
                        <a:cubicBezTo>
                          <a:pt x="4858" y="21889"/>
                          <a:pt x="381" y="21508"/>
                          <a:pt x="0" y="17032"/>
                        </a:cubicBezTo>
                      </a:path>
                    </a:pathLst>
                  </a:custGeom>
                  <a:solidFill>
                    <a:srgbClr val="F0C9C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0" name="任意多边形: 形状 299"/>
                  <p:cNvSpPr/>
                  <p:nvPr/>
                </p:nvSpPr>
                <p:spPr>
                  <a:xfrm>
                    <a:off x="6621398" y="3266789"/>
                    <a:ext cx="7715" cy="4857"/>
                  </a:xfrm>
                  <a:custGeom>
                    <a:avLst/>
                    <a:gdLst>
                      <a:gd name="connsiteX0" fmla="*/ 0 w 7715"/>
                      <a:gd name="connsiteY0" fmla="*/ 4858 h 4857"/>
                      <a:gd name="connsiteX1" fmla="*/ 7715 w 7715"/>
                      <a:gd name="connsiteY1" fmla="*/ 0 h 4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715" h="4857">
                        <a:moveTo>
                          <a:pt x="0" y="4858"/>
                        </a:moveTo>
                        <a:cubicBezTo>
                          <a:pt x="5810" y="4858"/>
                          <a:pt x="7715" y="0"/>
                          <a:pt x="7715" y="0"/>
                        </a:cubicBezTo>
                      </a:path>
                    </a:pathLst>
                  </a:custGeom>
                  <a:noFill/>
                  <a:ln w="4763" cap="flat">
                    <a:solidFill>
                      <a:srgbClr val="D08672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1" name="任意多边形: 形状 300"/>
                  <p:cNvSpPr/>
                  <p:nvPr/>
                </p:nvSpPr>
                <p:spPr>
                  <a:xfrm>
                    <a:off x="6614733" y="3220673"/>
                    <a:ext cx="4915" cy="7158"/>
                  </a:xfrm>
                  <a:custGeom>
                    <a:avLst/>
                    <a:gdLst>
                      <a:gd name="connsiteX0" fmla="*/ 2664 w 4915"/>
                      <a:gd name="connsiteY0" fmla="*/ 491 h 7158"/>
                      <a:gd name="connsiteX1" fmla="*/ 283 w 4915"/>
                      <a:gd name="connsiteY1" fmla="*/ 6396 h 7158"/>
                      <a:gd name="connsiteX2" fmla="*/ 1616 w 4915"/>
                      <a:gd name="connsiteY2" fmla="*/ 7158 h 7158"/>
                      <a:gd name="connsiteX3" fmla="*/ 2569 w 4915"/>
                      <a:gd name="connsiteY3" fmla="*/ 586 h 71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915" h="7158">
                        <a:moveTo>
                          <a:pt x="2664" y="491"/>
                        </a:moveTo>
                        <a:cubicBezTo>
                          <a:pt x="950" y="1920"/>
                          <a:pt x="-670" y="4491"/>
                          <a:pt x="283" y="6396"/>
                        </a:cubicBezTo>
                        <a:cubicBezTo>
                          <a:pt x="569" y="6968"/>
                          <a:pt x="1045" y="7158"/>
                          <a:pt x="1616" y="7158"/>
                        </a:cubicBezTo>
                        <a:cubicBezTo>
                          <a:pt x="5426" y="6777"/>
                          <a:pt x="6188" y="-2367"/>
                          <a:pt x="2569" y="586"/>
                        </a:cubicBezTo>
                        <a:close/>
                      </a:path>
                    </a:pathLst>
                  </a:custGeom>
                  <a:solidFill>
                    <a:srgbClr val="30394D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2" name="任意多边形: 形状 301"/>
                  <p:cNvSpPr/>
                  <p:nvPr/>
                </p:nvSpPr>
                <p:spPr>
                  <a:xfrm>
                    <a:off x="6617874" y="3214211"/>
                    <a:ext cx="7620" cy="6000"/>
                  </a:xfrm>
                  <a:custGeom>
                    <a:avLst/>
                    <a:gdLst>
                      <a:gd name="connsiteX0" fmla="*/ 0 w 7620"/>
                      <a:gd name="connsiteY0" fmla="*/ 0 h 6000"/>
                      <a:gd name="connsiteX1" fmla="*/ 7620 w 7620"/>
                      <a:gd name="connsiteY1" fmla="*/ 6001 h 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620" h="6000">
                        <a:moveTo>
                          <a:pt x="0" y="0"/>
                        </a:moveTo>
                        <a:cubicBezTo>
                          <a:pt x="2381" y="857"/>
                          <a:pt x="6191" y="3048"/>
                          <a:pt x="7620" y="6001"/>
                        </a:cubicBezTo>
                      </a:path>
                    </a:pathLst>
                  </a:custGeom>
                  <a:noFill/>
                  <a:ln w="7144" cap="flat">
                    <a:solidFill>
                      <a:srgbClr val="30394D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3" name="任意多边形: 形状 302"/>
                  <p:cNvSpPr/>
                  <p:nvPr/>
                </p:nvSpPr>
                <p:spPr>
                  <a:xfrm>
                    <a:off x="6601428" y="3237452"/>
                    <a:ext cx="11397" cy="12737"/>
                  </a:xfrm>
                  <a:custGeom>
                    <a:avLst/>
                    <a:gdLst>
                      <a:gd name="connsiteX0" fmla="*/ 11398 w 11397"/>
                      <a:gd name="connsiteY0" fmla="*/ 4477 h 12737"/>
                      <a:gd name="connsiteX1" fmla="*/ 3016 w 11397"/>
                      <a:gd name="connsiteY1" fmla="*/ 0 h 12737"/>
                      <a:gd name="connsiteX2" fmla="*/ 1397 w 11397"/>
                      <a:gd name="connsiteY2" fmla="*/ 12382 h 12737"/>
                      <a:gd name="connsiteX3" fmla="*/ 11303 w 11397"/>
                      <a:gd name="connsiteY3" fmla="*/ 4381 h 12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397" h="12737">
                        <a:moveTo>
                          <a:pt x="11398" y="4477"/>
                        </a:moveTo>
                        <a:lnTo>
                          <a:pt x="3016" y="0"/>
                        </a:lnTo>
                        <a:cubicBezTo>
                          <a:pt x="3016" y="0"/>
                          <a:pt x="-2509" y="10287"/>
                          <a:pt x="1397" y="12382"/>
                        </a:cubicBezTo>
                        <a:cubicBezTo>
                          <a:pt x="5683" y="14764"/>
                          <a:pt x="11303" y="4381"/>
                          <a:pt x="11303" y="438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4" name="任意多边形: 形状 303"/>
                  <p:cNvSpPr/>
                  <p:nvPr/>
                </p:nvSpPr>
                <p:spPr>
                  <a:xfrm>
                    <a:off x="6668925" y="3174207"/>
                    <a:ext cx="23950" cy="22164"/>
                  </a:xfrm>
                  <a:custGeom>
                    <a:avLst/>
                    <a:gdLst>
                      <a:gd name="connsiteX0" fmla="*/ 6003 w 23950"/>
                      <a:gd name="connsiteY0" fmla="*/ 18763 h 22164"/>
                      <a:gd name="connsiteX1" fmla="*/ 3 w 23950"/>
                      <a:gd name="connsiteY1" fmla="*/ 10381 h 22164"/>
                      <a:gd name="connsiteX2" fmla="*/ 5813 w 23950"/>
                      <a:gd name="connsiteY2" fmla="*/ 1523 h 22164"/>
                      <a:gd name="connsiteX3" fmla="*/ 16576 w 23950"/>
                      <a:gd name="connsiteY3" fmla="*/ 570 h 22164"/>
                      <a:gd name="connsiteX4" fmla="*/ 20386 w 23950"/>
                      <a:gd name="connsiteY4" fmla="*/ 2285 h 22164"/>
                      <a:gd name="connsiteX5" fmla="*/ 21624 w 23950"/>
                      <a:gd name="connsiteY5" fmla="*/ 17811 h 22164"/>
                      <a:gd name="connsiteX6" fmla="*/ 16100 w 23950"/>
                      <a:gd name="connsiteY6" fmla="*/ 22002 h 22164"/>
                      <a:gd name="connsiteX7" fmla="*/ 10099 w 23950"/>
                      <a:gd name="connsiteY7" fmla="*/ 19525 h 221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950" h="22164">
                        <a:moveTo>
                          <a:pt x="6003" y="18763"/>
                        </a:moveTo>
                        <a:cubicBezTo>
                          <a:pt x="2384" y="17811"/>
                          <a:pt x="-93" y="14096"/>
                          <a:pt x="3" y="10381"/>
                        </a:cubicBezTo>
                        <a:cubicBezTo>
                          <a:pt x="98" y="6666"/>
                          <a:pt x="2574" y="3237"/>
                          <a:pt x="5813" y="1523"/>
                        </a:cubicBezTo>
                        <a:cubicBezTo>
                          <a:pt x="9052" y="-192"/>
                          <a:pt x="13052" y="-382"/>
                          <a:pt x="16576" y="570"/>
                        </a:cubicBezTo>
                        <a:cubicBezTo>
                          <a:pt x="17910" y="951"/>
                          <a:pt x="19243" y="1523"/>
                          <a:pt x="20386" y="2285"/>
                        </a:cubicBezTo>
                        <a:cubicBezTo>
                          <a:pt x="24958" y="5714"/>
                          <a:pt x="24863" y="13048"/>
                          <a:pt x="21624" y="17811"/>
                        </a:cubicBezTo>
                        <a:cubicBezTo>
                          <a:pt x="20291" y="19716"/>
                          <a:pt x="18386" y="21430"/>
                          <a:pt x="16100" y="22002"/>
                        </a:cubicBezTo>
                        <a:cubicBezTo>
                          <a:pt x="13814" y="22573"/>
                          <a:pt x="11052" y="21621"/>
                          <a:pt x="10099" y="19525"/>
                        </a:cubicBezTo>
                      </a:path>
                    </a:pathLst>
                  </a:custGeom>
                  <a:solidFill>
                    <a:srgbClr val="15233D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grpSp>
          <p:nvGrpSpPr>
            <p:cNvPr id="305" name="图形 5"/>
            <p:cNvGrpSpPr/>
            <p:nvPr/>
          </p:nvGrpSpPr>
          <p:grpSpPr>
            <a:xfrm>
              <a:off x="838978" y="4262606"/>
              <a:ext cx="2787733" cy="2017427"/>
              <a:chOff x="5518974" y="3585285"/>
              <a:chExt cx="820933" cy="594093"/>
            </a:xfrm>
          </p:grpSpPr>
          <p:grpSp>
            <p:nvGrpSpPr>
              <p:cNvPr id="306" name="图形 5"/>
              <p:cNvGrpSpPr/>
              <p:nvPr/>
            </p:nvGrpSpPr>
            <p:grpSpPr>
              <a:xfrm>
                <a:off x="5518974" y="3609364"/>
                <a:ext cx="656626" cy="570014"/>
                <a:chOff x="5518974" y="3609364"/>
                <a:chExt cx="656626" cy="570014"/>
              </a:xfrm>
            </p:grpSpPr>
            <p:sp>
              <p:nvSpPr>
                <p:cNvPr id="307" name="任意多边形: 形状 306"/>
                <p:cNvSpPr/>
                <p:nvPr/>
              </p:nvSpPr>
              <p:spPr>
                <a:xfrm>
                  <a:off x="5518974" y="3609364"/>
                  <a:ext cx="656626" cy="570014"/>
                </a:xfrm>
                <a:custGeom>
                  <a:avLst/>
                  <a:gdLst>
                    <a:gd name="connsiteX0" fmla="*/ 577405 w 656626"/>
                    <a:gd name="connsiteY0" fmla="*/ 445714 h 570014"/>
                    <a:gd name="connsiteX1" fmla="*/ 425387 w 656626"/>
                    <a:gd name="connsiteY1" fmla="*/ 363894 h 570014"/>
                    <a:gd name="connsiteX2" fmla="*/ 360426 w 656626"/>
                    <a:gd name="connsiteY2" fmla="*/ 231211 h 570014"/>
                    <a:gd name="connsiteX3" fmla="*/ 247269 w 656626"/>
                    <a:gd name="connsiteY3" fmla="*/ 6516 h 570014"/>
                    <a:gd name="connsiteX4" fmla="*/ 64960 w 656626"/>
                    <a:gd name="connsiteY4" fmla="*/ 102147 h 570014"/>
                    <a:gd name="connsiteX5" fmla="*/ 0 w 656626"/>
                    <a:gd name="connsiteY5" fmla="*/ 355226 h 570014"/>
                    <a:gd name="connsiteX6" fmla="*/ 258985 w 656626"/>
                    <a:gd name="connsiteY6" fmla="*/ 570015 h 570014"/>
                    <a:gd name="connsiteX7" fmla="*/ 543592 w 656626"/>
                    <a:gd name="connsiteY7" fmla="*/ 570015 h 570014"/>
                    <a:gd name="connsiteX8" fmla="*/ 577501 w 656626"/>
                    <a:gd name="connsiteY8" fmla="*/ 445714 h 570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6626" h="570014">
                      <a:moveTo>
                        <a:pt x="577405" y="445714"/>
                      </a:moveTo>
                      <a:cubicBezTo>
                        <a:pt x="508540" y="424949"/>
                        <a:pt x="463010" y="401422"/>
                        <a:pt x="425387" y="363894"/>
                      </a:cubicBezTo>
                      <a:cubicBezTo>
                        <a:pt x="385382" y="324079"/>
                        <a:pt x="371285" y="285408"/>
                        <a:pt x="360426" y="231211"/>
                      </a:cubicBezTo>
                      <a:cubicBezTo>
                        <a:pt x="345281" y="155773"/>
                        <a:pt x="328898" y="35281"/>
                        <a:pt x="247269" y="6516"/>
                      </a:cubicBezTo>
                      <a:cubicBezTo>
                        <a:pt x="171260" y="-20249"/>
                        <a:pt x="103632" y="40139"/>
                        <a:pt x="64960" y="102147"/>
                      </a:cubicBezTo>
                      <a:cubicBezTo>
                        <a:pt x="15145" y="181871"/>
                        <a:pt x="95" y="261595"/>
                        <a:pt x="0" y="355226"/>
                      </a:cubicBezTo>
                      <a:cubicBezTo>
                        <a:pt x="0" y="430950"/>
                        <a:pt x="19431" y="570015"/>
                        <a:pt x="258985" y="570015"/>
                      </a:cubicBezTo>
                      <a:lnTo>
                        <a:pt x="543592" y="570015"/>
                      </a:lnTo>
                      <a:cubicBezTo>
                        <a:pt x="700850" y="570015"/>
                        <a:pt x="676370" y="475527"/>
                        <a:pt x="577501" y="4457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solidFill>
                    <a:schemeClr val="accent6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8" name="任意多边形: 形状 307"/>
                <p:cNvSpPr/>
                <p:nvPr/>
              </p:nvSpPr>
              <p:spPr>
                <a:xfrm>
                  <a:off x="5583304" y="3644225"/>
                  <a:ext cx="496671" cy="480996"/>
                </a:xfrm>
                <a:custGeom>
                  <a:avLst/>
                  <a:gdLst>
                    <a:gd name="connsiteX0" fmla="*/ 491835 w 496671"/>
                    <a:gd name="connsiteY0" fmla="*/ 405709 h 480996"/>
                    <a:gd name="connsiteX1" fmla="*/ 353342 w 496671"/>
                    <a:gd name="connsiteY1" fmla="*/ 317793 h 480996"/>
                    <a:gd name="connsiteX2" fmla="*/ 289810 w 496671"/>
                    <a:gd name="connsiteY2" fmla="*/ 193682 h 480996"/>
                    <a:gd name="connsiteX3" fmla="*/ 187511 w 496671"/>
                    <a:gd name="connsiteY3" fmla="*/ 706 h 480996"/>
                    <a:gd name="connsiteX4" fmla="*/ 117693 w 496671"/>
                    <a:gd name="connsiteY4" fmla="*/ 13088 h 480996"/>
                    <a:gd name="connsiteX5" fmla="*/ 49304 w 496671"/>
                    <a:gd name="connsiteY5" fmla="*/ 84907 h 480996"/>
                    <a:gd name="connsiteX6" fmla="*/ 15204 w 496671"/>
                    <a:gd name="connsiteY6" fmla="*/ 179109 h 480996"/>
                    <a:gd name="connsiteX7" fmla="*/ 1869 w 496671"/>
                    <a:gd name="connsiteY7" fmla="*/ 302267 h 480996"/>
                    <a:gd name="connsiteX8" fmla="*/ 137219 w 496671"/>
                    <a:gd name="connsiteY8" fmla="*/ 468002 h 480996"/>
                    <a:gd name="connsiteX9" fmla="*/ 375344 w 496671"/>
                    <a:gd name="connsiteY9" fmla="*/ 479242 h 480996"/>
                    <a:gd name="connsiteX10" fmla="*/ 491835 w 496671"/>
                    <a:gd name="connsiteY10" fmla="*/ 405613 h 4809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96671" h="480996">
                      <a:moveTo>
                        <a:pt x="491835" y="405709"/>
                      </a:moveTo>
                      <a:cubicBezTo>
                        <a:pt x="477738" y="376753"/>
                        <a:pt x="417921" y="385420"/>
                        <a:pt x="353342" y="317793"/>
                      </a:cubicBezTo>
                      <a:cubicBezTo>
                        <a:pt x="315908" y="278550"/>
                        <a:pt x="300383" y="244736"/>
                        <a:pt x="289810" y="193682"/>
                      </a:cubicBezTo>
                      <a:cubicBezTo>
                        <a:pt x="280856" y="150534"/>
                        <a:pt x="247233" y="6421"/>
                        <a:pt x="187511" y="706"/>
                      </a:cubicBezTo>
                      <a:cubicBezTo>
                        <a:pt x="163413" y="-1580"/>
                        <a:pt x="138839" y="1468"/>
                        <a:pt x="117693" y="13088"/>
                      </a:cubicBezTo>
                      <a:cubicBezTo>
                        <a:pt x="88356" y="29185"/>
                        <a:pt x="65496" y="55570"/>
                        <a:pt x="49304" y="84907"/>
                      </a:cubicBezTo>
                      <a:cubicBezTo>
                        <a:pt x="33111" y="114244"/>
                        <a:pt x="23205" y="146533"/>
                        <a:pt x="15204" y="179109"/>
                      </a:cubicBezTo>
                      <a:cubicBezTo>
                        <a:pt x="4060" y="224257"/>
                        <a:pt x="-3751" y="256166"/>
                        <a:pt x="1869" y="302267"/>
                      </a:cubicBezTo>
                      <a:cubicBezTo>
                        <a:pt x="11489" y="380563"/>
                        <a:pt x="60734" y="449714"/>
                        <a:pt x="137219" y="468002"/>
                      </a:cubicBezTo>
                      <a:cubicBezTo>
                        <a:pt x="214372" y="486481"/>
                        <a:pt x="284095" y="480099"/>
                        <a:pt x="375344" y="479242"/>
                      </a:cubicBezTo>
                      <a:cubicBezTo>
                        <a:pt x="410301" y="478956"/>
                        <a:pt x="520982" y="465431"/>
                        <a:pt x="491835" y="405613"/>
                      </a:cubicBezTo>
                      <a:close/>
                    </a:path>
                  </a:pathLst>
                </a:custGeom>
                <a:solidFill>
                  <a:schemeClr val="accent6">
                    <a:alpha val="10000"/>
                  </a:schemeClr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  <p:sp>
              <p:nvSpPr>
                <p:cNvPr id="309" name="任意多边形: 形状 308"/>
                <p:cNvSpPr/>
                <p:nvPr/>
              </p:nvSpPr>
              <p:spPr>
                <a:xfrm>
                  <a:off x="5576695" y="3670505"/>
                  <a:ext cx="384918" cy="463344"/>
                </a:xfrm>
                <a:custGeom>
                  <a:avLst/>
                  <a:gdLst>
                    <a:gd name="connsiteX0" fmla="*/ 99156 w 384918"/>
                    <a:gd name="connsiteY0" fmla="*/ 811 h 463344"/>
                    <a:gd name="connsiteX1" fmla="*/ 27718 w 384918"/>
                    <a:gd name="connsiteY1" fmla="*/ 105491 h 463344"/>
                    <a:gd name="connsiteX2" fmla="*/ 1 w 384918"/>
                    <a:gd name="connsiteY2" fmla="*/ 242365 h 463344"/>
                    <a:gd name="connsiteX3" fmla="*/ 32100 w 384918"/>
                    <a:gd name="connsiteY3" fmla="*/ 370190 h 463344"/>
                    <a:gd name="connsiteX4" fmla="*/ 75629 w 384918"/>
                    <a:gd name="connsiteY4" fmla="*/ 417244 h 463344"/>
                    <a:gd name="connsiteX5" fmla="*/ 151162 w 384918"/>
                    <a:gd name="connsiteY5" fmla="*/ 450296 h 463344"/>
                    <a:gd name="connsiteX6" fmla="*/ 254033 w 384918"/>
                    <a:gd name="connsiteY6" fmla="*/ 463154 h 463344"/>
                    <a:gd name="connsiteX7" fmla="*/ 306134 w 384918"/>
                    <a:gd name="connsiteY7" fmla="*/ 462392 h 463344"/>
                    <a:gd name="connsiteX8" fmla="*/ 356998 w 384918"/>
                    <a:gd name="connsiteY8" fmla="*/ 458963 h 463344"/>
                    <a:gd name="connsiteX9" fmla="*/ 381953 w 384918"/>
                    <a:gd name="connsiteY9" fmla="*/ 456201 h 463344"/>
                    <a:gd name="connsiteX10" fmla="*/ 381953 w 384918"/>
                    <a:gd name="connsiteY10" fmla="*/ 450010 h 463344"/>
                    <a:gd name="connsiteX11" fmla="*/ 284227 w 384918"/>
                    <a:gd name="connsiteY11" fmla="*/ 451534 h 463344"/>
                    <a:gd name="connsiteX12" fmla="*/ 182119 w 384918"/>
                    <a:gd name="connsiteY12" fmla="*/ 444676 h 463344"/>
                    <a:gd name="connsiteX13" fmla="*/ 50198 w 384918"/>
                    <a:gd name="connsiteY13" fmla="*/ 376382 h 463344"/>
                    <a:gd name="connsiteX14" fmla="*/ 10669 w 384918"/>
                    <a:gd name="connsiteY14" fmla="*/ 257510 h 463344"/>
                    <a:gd name="connsiteX15" fmla="*/ 29623 w 384918"/>
                    <a:gd name="connsiteY15" fmla="*/ 123779 h 463344"/>
                    <a:gd name="connsiteX16" fmla="*/ 92965 w 384918"/>
                    <a:gd name="connsiteY16" fmla="*/ 14241 h 463344"/>
                    <a:gd name="connsiteX17" fmla="*/ 103061 w 384918"/>
                    <a:gd name="connsiteY17" fmla="*/ 4526 h 463344"/>
                    <a:gd name="connsiteX18" fmla="*/ 99251 w 384918"/>
                    <a:gd name="connsiteY18" fmla="*/ 716 h 463344"/>
                    <a:gd name="connsiteX19" fmla="*/ 99251 w 384918"/>
                    <a:gd name="connsiteY19" fmla="*/ 716 h 463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84918" h="463344">
                      <a:moveTo>
                        <a:pt x="99156" y="811"/>
                      </a:moveTo>
                      <a:cubicBezTo>
                        <a:pt x="66485" y="28433"/>
                        <a:pt x="43816" y="66248"/>
                        <a:pt x="27718" y="105491"/>
                      </a:cubicBezTo>
                      <a:cubicBezTo>
                        <a:pt x="10097" y="148639"/>
                        <a:pt x="191" y="195692"/>
                        <a:pt x="1" y="242365"/>
                      </a:cubicBezTo>
                      <a:cubicBezTo>
                        <a:pt x="-94" y="286465"/>
                        <a:pt x="8478" y="332376"/>
                        <a:pt x="32100" y="370190"/>
                      </a:cubicBezTo>
                      <a:cubicBezTo>
                        <a:pt x="43530" y="388478"/>
                        <a:pt x="58198" y="404480"/>
                        <a:pt x="75629" y="417244"/>
                      </a:cubicBezTo>
                      <a:cubicBezTo>
                        <a:pt x="97918" y="433532"/>
                        <a:pt x="124588" y="443438"/>
                        <a:pt x="151162" y="450296"/>
                      </a:cubicBezTo>
                      <a:cubicBezTo>
                        <a:pt x="184691" y="458868"/>
                        <a:pt x="219552" y="462202"/>
                        <a:pt x="254033" y="463154"/>
                      </a:cubicBezTo>
                      <a:cubicBezTo>
                        <a:pt x="271368" y="463631"/>
                        <a:pt x="288799" y="463154"/>
                        <a:pt x="306134" y="462392"/>
                      </a:cubicBezTo>
                      <a:cubicBezTo>
                        <a:pt x="323470" y="461630"/>
                        <a:pt x="340234" y="461344"/>
                        <a:pt x="356998" y="458963"/>
                      </a:cubicBezTo>
                      <a:cubicBezTo>
                        <a:pt x="365285" y="457820"/>
                        <a:pt x="373667" y="457344"/>
                        <a:pt x="381953" y="456201"/>
                      </a:cubicBezTo>
                      <a:cubicBezTo>
                        <a:pt x="385763" y="455725"/>
                        <a:pt x="386049" y="450105"/>
                        <a:pt x="381953" y="450010"/>
                      </a:cubicBezTo>
                      <a:cubicBezTo>
                        <a:pt x="349378" y="449343"/>
                        <a:pt x="316802" y="451724"/>
                        <a:pt x="284227" y="451534"/>
                      </a:cubicBezTo>
                      <a:cubicBezTo>
                        <a:pt x="251651" y="451343"/>
                        <a:pt x="215837" y="450391"/>
                        <a:pt x="182119" y="444676"/>
                      </a:cubicBezTo>
                      <a:cubicBezTo>
                        <a:pt x="132017" y="436198"/>
                        <a:pt x="81821" y="418196"/>
                        <a:pt x="50198" y="376382"/>
                      </a:cubicBezTo>
                      <a:cubicBezTo>
                        <a:pt x="24480" y="342282"/>
                        <a:pt x="13050" y="299610"/>
                        <a:pt x="10669" y="257510"/>
                      </a:cubicBezTo>
                      <a:cubicBezTo>
                        <a:pt x="8097" y="212266"/>
                        <a:pt x="15145" y="166641"/>
                        <a:pt x="29623" y="123779"/>
                      </a:cubicBezTo>
                      <a:cubicBezTo>
                        <a:pt x="43054" y="83869"/>
                        <a:pt x="63533" y="44721"/>
                        <a:pt x="92965" y="14241"/>
                      </a:cubicBezTo>
                      <a:cubicBezTo>
                        <a:pt x="96203" y="10907"/>
                        <a:pt x="99537" y="7669"/>
                        <a:pt x="103061" y="4526"/>
                      </a:cubicBezTo>
                      <a:cubicBezTo>
                        <a:pt x="105728" y="2144"/>
                        <a:pt x="101823" y="-1570"/>
                        <a:pt x="99251" y="716"/>
                      </a:cubicBezTo>
                      <a:lnTo>
                        <a:pt x="99251" y="716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10" name="图形 5"/>
              <p:cNvGrpSpPr/>
              <p:nvPr/>
            </p:nvGrpSpPr>
            <p:grpSpPr>
              <a:xfrm>
                <a:off x="5610316" y="3585285"/>
                <a:ext cx="729591" cy="593237"/>
                <a:chOff x="5610316" y="3585285"/>
                <a:chExt cx="729591" cy="593237"/>
              </a:xfrm>
            </p:grpSpPr>
            <p:grpSp>
              <p:nvGrpSpPr>
                <p:cNvPr id="311" name="图形 5"/>
                <p:cNvGrpSpPr/>
                <p:nvPr/>
              </p:nvGrpSpPr>
              <p:grpSpPr>
                <a:xfrm>
                  <a:off x="6104381" y="4014501"/>
                  <a:ext cx="235526" cy="164011"/>
                  <a:chOff x="6104381" y="4014501"/>
                  <a:chExt cx="235526" cy="164011"/>
                </a:xfrm>
              </p:grpSpPr>
              <p:grpSp>
                <p:nvGrpSpPr>
                  <p:cNvPr id="312" name="图形 5"/>
                  <p:cNvGrpSpPr/>
                  <p:nvPr/>
                </p:nvGrpSpPr>
                <p:grpSpPr>
                  <a:xfrm>
                    <a:off x="6104381" y="4014501"/>
                    <a:ext cx="235526" cy="164011"/>
                    <a:chOff x="6104381" y="4014501"/>
                    <a:chExt cx="235526" cy="164011"/>
                  </a:xfrm>
                </p:grpSpPr>
                <p:sp>
                  <p:nvSpPr>
                    <p:cNvPr id="313" name="任意多边形: 形状 312"/>
                    <p:cNvSpPr/>
                    <p:nvPr/>
                  </p:nvSpPr>
                  <p:spPr>
                    <a:xfrm>
                      <a:off x="6104381" y="4014501"/>
                      <a:ext cx="221906" cy="150875"/>
                    </a:xfrm>
                    <a:custGeom>
                      <a:avLst/>
                      <a:gdLst>
                        <a:gd name="connsiteX0" fmla="*/ 0 w 221906"/>
                        <a:gd name="connsiteY0" fmla="*/ 50483 h 150875"/>
                        <a:gd name="connsiteX1" fmla="*/ 97060 w 221906"/>
                        <a:gd name="connsiteY1" fmla="*/ 122872 h 150875"/>
                        <a:gd name="connsiteX2" fmla="*/ 115252 w 221906"/>
                        <a:gd name="connsiteY2" fmla="*/ 150876 h 150875"/>
                        <a:gd name="connsiteX3" fmla="*/ 219456 w 221906"/>
                        <a:gd name="connsiteY3" fmla="*/ 79820 h 150875"/>
                        <a:gd name="connsiteX4" fmla="*/ 220885 w 221906"/>
                        <a:gd name="connsiteY4" fmla="*/ 72104 h 150875"/>
                        <a:gd name="connsiteX5" fmla="*/ 220885 w 221906"/>
                        <a:gd name="connsiteY5" fmla="*/ 72104 h 150875"/>
                        <a:gd name="connsiteX6" fmla="*/ 214979 w 221906"/>
                        <a:gd name="connsiteY6" fmla="*/ 69818 h 150875"/>
                        <a:gd name="connsiteX7" fmla="*/ 155924 w 221906"/>
                        <a:gd name="connsiteY7" fmla="*/ 79438 h 150875"/>
                        <a:gd name="connsiteX8" fmla="*/ 59722 w 221906"/>
                        <a:gd name="connsiteY8" fmla="*/ 0 h 150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21906" h="150875">
                          <a:moveTo>
                            <a:pt x="0" y="50483"/>
                          </a:moveTo>
                          <a:lnTo>
                            <a:pt x="97060" y="122872"/>
                          </a:lnTo>
                          <a:lnTo>
                            <a:pt x="115252" y="150876"/>
                          </a:lnTo>
                          <a:lnTo>
                            <a:pt x="219456" y="79820"/>
                          </a:lnTo>
                          <a:cubicBezTo>
                            <a:pt x="222028" y="78105"/>
                            <a:pt x="222694" y="74581"/>
                            <a:pt x="220885" y="72104"/>
                          </a:cubicBezTo>
                          <a:lnTo>
                            <a:pt x="220885" y="72104"/>
                          </a:lnTo>
                          <a:cubicBezTo>
                            <a:pt x="219551" y="70199"/>
                            <a:pt x="217265" y="69247"/>
                            <a:pt x="214979" y="69818"/>
                          </a:cubicBezTo>
                          <a:lnTo>
                            <a:pt x="155924" y="79438"/>
                          </a:lnTo>
                          <a:lnTo>
                            <a:pt x="59722" y="0"/>
                          </a:lnTo>
                        </a:path>
                      </a:pathLst>
                    </a:custGeom>
                    <a:solidFill>
                      <a:srgbClr val="FFCEBD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4" name="任意多边形: 形状 313"/>
                    <p:cNvSpPr/>
                    <p:nvPr/>
                  </p:nvSpPr>
                  <p:spPr>
                    <a:xfrm>
                      <a:off x="6201345" y="4082353"/>
                      <a:ext cx="138561" cy="96159"/>
                    </a:xfrm>
                    <a:custGeom>
                      <a:avLst/>
                      <a:gdLst>
                        <a:gd name="connsiteX0" fmla="*/ 130874 w 138561"/>
                        <a:gd name="connsiteY0" fmla="*/ 4633 h 96159"/>
                        <a:gd name="connsiteX1" fmla="*/ 120491 w 138561"/>
                        <a:gd name="connsiteY1" fmla="*/ 61 h 96159"/>
                        <a:gd name="connsiteX2" fmla="*/ 58769 w 138561"/>
                        <a:gd name="connsiteY2" fmla="*/ 11682 h 96159"/>
                        <a:gd name="connsiteX3" fmla="*/ 0 w 138561"/>
                        <a:gd name="connsiteY3" fmla="*/ 54925 h 96159"/>
                        <a:gd name="connsiteX4" fmla="*/ 18193 w 138561"/>
                        <a:gd name="connsiteY4" fmla="*/ 95025 h 96159"/>
                        <a:gd name="connsiteX5" fmla="*/ 21812 w 138561"/>
                        <a:gd name="connsiteY5" fmla="*/ 95692 h 96159"/>
                        <a:gd name="connsiteX6" fmla="*/ 138208 w 138561"/>
                        <a:gd name="connsiteY6" fmla="*/ 17206 h 96159"/>
                        <a:gd name="connsiteX7" fmla="*/ 130874 w 138561"/>
                        <a:gd name="connsiteY7" fmla="*/ 4538 h 96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8561" h="96159">
                          <a:moveTo>
                            <a:pt x="130874" y="4633"/>
                          </a:moveTo>
                          <a:cubicBezTo>
                            <a:pt x="127540" y="1966"/>
                            <a:pt x="123063" y="-415"/>
                            <a:pt x="120491" y="61"/>
                          </a:cubicBezTo>
                          <a:lnTo>
                            <a:pt x="58769" y="11682"/>
                          </a:lnTo>
                          <a:cubicBezTo>
                            <a:pt x="39624" y="40161"/>
                            <a:pt x="0" y="54925"/>
                            <a:pt x="0" y="54925"/>
                          </a:cubicBezTo>
                          <a:lnTo>
                            <a:pt x="18193" y="95025"/>
                          </a:lnTo>
                          <a:cubicBezTo>
                            <a:pt x="19050" y="96168"/>
                            <a:pt x="20669" y="96549"/>
                            <a:pt x="21812" y="95692"/>
                          </a:cubicBezTo>
                          <a:lnTo>
                            <a:pt x="138208" y="17206"/>
                          </a:lnTo>
                          <a:cubicBezTo>
                            <a:pt x="140494" y="15587"/>
                            <a:pt x="130969" y="4633"/>
                            <a:pt x="130874" y="4538"/>
                          </a:cubicBezTo>
                          <a:close/>
                        </a:path>
                      </a:pathLst>
                    </a:custGeom>
                    <a:solidFill>
                      <a:srgbClr val="F6DFCB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5" name="任意多边形: 形状 314"/>
                    <p:cNvSpPr/>
                    <p:nvPr/>
                  </p:nvSpPr>
                  <p:spPr>
                    <a:xfrm>
                      <a:off x="6271819" y="4089177"/>
                      <a:ext cx="964" cy="15906"/>
                    </a:xfrm>
                    <a:custGeom>
                      <a:avLst/>
                      <a:gdLst>
                        <a:gd name="connsiteX0" fmla="*/ 107 w 964"/>
                        <a:gd name="connsiteY0" fmla="*/ 0 h 15906"/>
                        <a:gd name="connsiteX1" fmla="*/ 964 w 964"/>
                        <a:gd name="connsiteY1" fmla="*/ 15907 h 159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64" h="15906">
                          <a:moveTo>
                            <a:pt x="107" y="0"/>
                          </a:moveTo>
                          <a:cubicBezTo>
                            <a:pt x="-179" y="5334"/>
                            <a:pt x="107" y="10668"/>
                            <a:pt x="964" y="15907"/>
                          </a:cubicBezTo>
                        </a:path>
                      </a:pathLst>
                    </a:custGeom>
                    <a:noFill/>
                    <a:ln w="7144" cap="flat">
                      <a:solidFill>
                        <a:srgbClr val="94634E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6" name="任意多边形: 形状 315"/>
                    <p:cNvSpPr/>
                    <p:nvPr/>
                  </p:nvSpPr>
                  <p:spPr>
                    <a:xfrm>
                      <a:off x="6280354" y="4088701"/>
                      <a:ext cx="1001" cy="13335"/>
                    </a:xfrm>
                    <a:custGeom>
                      <a:avLst/>
                      <a:gdLst>
                        <a:gd name="connsiteX0" fmla="*/ 49 w 1001"/>
                        <a:gd name="connsiteY0" fmla="*/ 0 h 13335"/>
                        <a:gd name="connsiteX1" fmla="*/ 1001 w 1001"/>
                        <a:gd name="connsiteY1" fmla="*/ 13335 h 133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1" h="13335">
                          <a:moveTo>
                            <a:pt x="49" y="0"/>
                          </a:moveTo>
                          <a:cubicBezTo>
                            <a:pt x="-142" y="5715"/>
                            <a:pt x="239" y="8668"/>
                            <a:pt x="1001" y="13335"/>
                          </a:cubicBezTo>
                        </a:path>
                      </a:pathLst>
                    </a:custGeom>
                    <a:noFill/>
                    <a:ln w="7144" cap="flat">
                      <a:solidFill>
                        <a:srgbClr val="94634E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17" name="任意多边形: 形状 316"/>
                    <p:cNvSpPr/>
                    <p:nvPr/>
                  </p:nvSpPr>
                  <p:spPr>
                    <a:xfrm>
                      <a:off x="6287223" y="4087844"/>
                      <a:ext cx="799" cy="12382"/>
                    </a:xfrm>
                    <a:custGeom>
                      <a:avLst/>
                      <a:gdLst>
                        <a:gd name="connsiteX0" fmla="*/ 38 w 799"/>
                        <a:gd name="connsiteY0" fmla="*/ 0 h 12382"/>
                        <a:gd name="connsiteX1" fmla="*/ 800 w 799"/>
                        <a:gd name="connsiteY1" fmla="*/ 12383 h 123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799" h="12382">
                          <a:moveTo>
                            <a:pt x="38" y="0"/>
                          </a:moveTo>
                          <a:cubicBezTo>
                            <a:pt x="-153" y="3810"/>
                            <a:pt x="419" y="8573"/>
                            <a:pt x="800" y="12383"/>
                          </a:cubicBezTo>
                        </a:path>
                      </a:pathLst>
                    </a:custGeom>
                    <a:noFill/>
                    <a:ln w="7144" cap="flat">
                      <a:solidFill>
                        <a:srgbClr val="94634E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18" name="任意多边形: 形状 317"/>
                  <p:cNvSpPr/>
                  <p:nvPr/>
                </p:nvSpPr>
                <p:spPr>
                  <a:xfrm>
                    <a:off x="6216395" y="4090416"/>
                    <a:ext cx="118872" cy="80962"/>
                  </a:xfrm>
                  <a:custGeom>
                    <a:avLst/>
                    <a:gdLst>
                      <a:gd name="connsiteX0" fmla="*/ 0 w 118872"/>
                      <a:gd name="connsiteY0" fmla="*/ 80963 h 80962"/>
                      <a:gd name="connsiteX1" fmla="*/ 118872 w 118872"/>
                      <a:gd name="connsiteY1" fmla="*/ 0 h 80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8872" h="80962">
                        <a:moveTo>
                          <a:pt x="0" y="80963"/>
                        </a:moveTo>
                        <a:lnTo>
                          <a:pt x="118872" y="0"/>
                        </a:lnTo>
                      </a:path>
                    </a:pathLst>
                  </a:custGeom>
                  <a:ln w="7144" cap="flat">
                    <a:solidFill>
                      <a:srgbClr val="94634E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9" name="任意多边形: 形状 318"/>
                  <p:cNvSpPr/>
                  <p:nvPr/>
                </p:nvSpPr>
                <p:spPr>
                  <a:xfrm>
                    <a:off x="6207823" y="4142454"/>
                    <a:ext cx="42195" cy="9112"/>
                  </a:xfrm>
                  <a:custGeom>
                    <a:avLst/>
                    <a:gdLst>
                      <a:gd name="connsiteX0" fmla="*/ 0 w 42195"/>
                      <a:gd name="connsiteY0" fmla="*/ 9112 h 9112"/>
                      <a:gd name="connsiteX1" fmla="*/ 42196 w 42195"/>
                      <a:gd name="connsiteY1" fmla="*/ 6064 h 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2195" h="9112">
                        <a:moveTo>
                          <a:pt x="0" y="9112"/>
                        </a:moveTo>
                        <a:cubicBezTo>
                          <a:pt x="0" y="9112"/>
                          <a:pt x="28384" y="-9176"/>
                          <a:pt x="42196" y="6064"/>
                        </a:cubicBezTo>
                      </a:path>
                    </a:pathLst>
                  </a:custGeom>
                  <a:noFill/>
                  <a:ln w="7144" cap="flat">
                    <a:solidFill>
                      <a:srgbClr val="94634E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0" name="任意多边形: 形状 319"/>
                  <p:cNvSpPr/>
                  <p:nvPr/>
                </p:nvSpPr>
                <p:spPr>
                  <a:xfrm>
                    <a:off x="6309247" y="4084796"/>
                    <a:ext cx="1540" cy="22288"/>
                  </a:xfrm>
                  <a:custGeom>
                    <a:avLst/>
                    <a:gdLst>
                      <a:gd name="connsiteX0" fmla="*/ 16 w 1540"/>
                      <a:gd name="connsiteY0" fmla="*/ 0 h 22288"/>
                      <a:gd name="connsiteX1" fmla="*/ 1540 w 1540"/>
                      <a:gd name="connsiteY1" fmla="*/ 22288 h 22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40" h="22288">
                        <a:moveTo>
                          <a:pt x="16" y="0"/>
                        </a:moveTo>
                        <a:cubicBezTo>
                          <a:pt x="16" y="0"/>
                          <a:pt x="-269" y="16192"/>
                          <a:pt x="1540" y="22288"/>
                        </a:cubicBezTo>
                      </a:path>
                    </a:pathLst>
                  </a:custGeom>
                  <a:noFill/>
                  <a:ln w="7144" cap="flat">
                    <a:solidFill>
                      <a:srgbClr val="94634E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21" name="图形 5"/>
                <p:cNvGrpSpPr/>
                <p:nvPr/>
              </p:nvGrpSpPr>
              <p:grpSpPr>
                <a:xfrm>
                  <a:off x="5964078" y="4023169"/>
                  <a:ext cx="178769" cy="155352"/>
                  <a:chOff x="5964078" y="4023169"/>
                  <a:chExt cx="178769" cy="155352"/>
                </a:xfrm>
              </p:grpSpPr>
              <p:grpSp>
                <p:nvGrpSpPr>
                  <p:cNvPr id="322" name="图形 5"/>
                  <p:cNvGrpSpPr/>
                  <p:nvPr/>
                </p:nvGrpSpPr>
                <p:grpSpPr>
                  <a:xfrm>
                    <a:off x="5964078" y="4023169"/>
                    <a:ext cx="178769" cy="155352"/>
                    <a:chOff x="5964078" y="4023169"/>
                    <a:chExt cx="178769" cy="155352"/>
                  </a:xfrm>
                </p:grpSpPr>
                <p:sp>
                  <p:nvSpPr>
                    <p:cNvPr id="323" name="任意多边形: 形状 322"/>
                    <p:cNvSpPr/>
                    <p:nvPr/>
                  </p:nvSpPr>
                  <p:spPr>
                    <a:xfrm>
                      <a:off x="5964078" y="4023169"/>
                      <a:ext cx="172593" cy="142875"/>
                    </a:xfrm>
                    <a:custGeom>
                      <a:avLst/>
                      <a:gdLst>
                        <a:gd name="connsiteX0" fmla="*/ 0 w 172593"/>
                        <a:gd name="connsiteY0" fmla="*/ 8382 h 142875"/>
                        <a:gd name="connsiteX1" fmla="*/ 41529 w 172593"/>
                        <a:gd name="connsiteY1" fmla="*/ 109442 h 142875"/>
                        <a:gd name="connsiteX2" fmla="*/ 40957 w 172593"/>
                        <a:gd name="connsiteY2" fmla="*/ 142875 h 142875"/>
                        <a:gd name="connsiteX3" fmla="*/ 167069 w 172593"/>
                        <a:gd name="connsiteY3" fmla="*/ 142208 h 142875"/>
                        <a:gd name="connsiteX4" fmla="*/ 172593 w 172593"/>
                        <a:gd name="connsiteY4" fmla="*/ 136588 h 142875"/>
                        <a:gd name="connsiteX5" fmla="*/ 172593 w 172593"/>
                        <a:gd name="connsiteY5" fmla="*/ 136588 h 142875"/>
                        <a:gd name="connsiteX6" fmla="*/ 168973 w 172593"/>
                        <a:gd name="connsiteY6" fmla="*/ 131445 h 142875"/>
                        <a:gd name="connsiteX7" fmla="*/ 114586 w 172593"/>
                        <a:gd name="connsiteY7" fmla="*/ 106394 h 142875"/>
                        <a:gd name="connsiteX8" fmla="*/ 77724 w 172593"/>
                        <a:gd name="connsiteY8" fmla="*/ 0 h 1428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72593" h="142875">
                          <a:moveTo>
                            <a:pt x="0" y="8382"/>
                          </a:moveTo>
                          <a:lnTo>
                            <a:pt x="41529" y="109442"/>
                          </a:lnTo>
                          <a:lnTo>
                            <a:pt x="40957" y="142875"/>
                          </a:lnTo>
                          <a:lnTo>
                            <a:pt x="167069" y="142208"/>
                          </a:lnTo>
                          <a:cubicBezTo>
                            <a:pt x="170116" y="142208"/>
                            <a:pt x="172593" y="139636"/>
                            <a:pt x="172593" y="136588"/>
                          </a:cubicBezTo>
                          <a:lnTo>
                            <a:pt x="172593" y="136588"/>
                          </a:lnTo>
                          <a:cubicBezTo>
                            <a:pt x="172593" y="134302"/>
                            <a:pt x="171164" y="132207"/>
                            <a:pt x="168973" y="131445"/>
                          </a:cubicBezTo>
                          <a:lnTo>
                            <a:pt x="114586" y="106394"/>
                          </a:lnTo>
                          <a:lnTo>
                            <a:pt x="77724" y="0"/>
                          </a:lnTo>
                        </a:path>
                      </a:pathLst>
                    </a:custGeom>
                    <a:solidFill>
                      <a:srgbClr val="FFCEBD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24" name="任意多边形: 形状 323"/>
                    <p:cNvSpPr/>
                    <p:nvPr/>
                  </p:nvSpPr>
                  <p:spPr>
                    <a:xfrm>
                      <a:off x="5998272" y="4129468"/>
                      <a:ext cx="144575" cy="49053"/>
                    </a:xfrm>
                    <a:custGeom>
                      <a:avLst/>
                      <a:gdLst>
                        <a:gd name="connsiteX0" fmla="*/ 143923 w 144575"/>
                        <a:gd name="connsiteY0" fmla="*/ 34481 h 49053"/>
                        <a:gd name="connsiteX1" fmla="*/ 137922 w 144575"/>
                        <a:gd name="connsiteY1" fmla="*/ 24860 h 49053"/>
                        <a:gd name="connsiteX2" fmla="*/ 80296 w 144575"/>
                        <a:gd name="connsiteY2" fmla="*/ 0 h 49053"/>
                        <a:gd name="connsiteX3" fmla="*/ 7334 w 144575"/>
                        <a:gd name="connsiteY3" fmla="*/ 3048 h 49053"/>
                        <a:gd name="connsiteX4" fmla="*/ 0 w 144575"/>
                        <a:gd name="connsiteY4" fmla="*/ 46482 h 49053"/>
                        <a:gd name="connsiteX5" fmla="*/ 2572 w 144575"/>
                        <a:gd name="connsiteY5" fmla="*/ 49054 h 49053"/>
                        <a:gd name="connsiteX6" fmla="*/ 142970 w 144575"/>
                        <a:gd name="connsiteY6" fmla="*/ 49054 h 49053"/>
                        <a:gd name="connsiteX7" fmla="*/ 143923 w 144575"/>
                        <a:gd name="connsiteY7" fmla="*/ 34481 h 490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44575" h="49053">
                          <a:moveTo>
                            <a:pt x="143923" y="34481"/>
                          </a:moveTo>
                          <a:cubicBezTo>
                            <a:pt x="142589" y="30480"/>
                            <a:pt x="140303" y="25908"/>
                            <a:pt x="137922" y="24860"/>
                          </a:cubicBezTo>
                          <a:lnTo>
                            <a:pt x="80296" y="0"/>
                          </a:lnTo>
                          <a:cubicBezTo>
                            <a:pt x="48482" y="12859"/>
                            <a:pt x="7334" y="3048"/>
                            <a:pt x="7334" y="3048"/>
                          </a:cubicBezTo>
                          <a:lnTo>
                            <a:pt x="0" y="46482"/>
                          </a:lnTo>
                          <a:cubicBezTo>
                            <a:pt x="0" y="47911"/>
                            <a:pt x="1143" y="49054"/>
                            <a:pt x="2572" y="49054"/>
                          </a:cubicBezTo>
                          <a:lnTo>
                            <a:pt x="142970" y="49054"/>
                          </a:lnTo>
                          <a:cubicBezTo>
                            <a:pt x="145828" y="49054"/>
                            <a:pt x="144018" y="34576"/>
                            <a:pt x="143923" y="34481"/>
                          </a:cubicBezTo>
                          <a:close/>
                        </a:path>
                      </a:pathLst>
                    </a:custGeom>
                    <a:solidFill>
                      <a:srgbClr val="F6DFCB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25" name="任意多边形: 形状 324"/>
                    <p:cNvSpPr/>
                    <p:nvPr/>
                  </p:nvSpPr>
                  <p:spPr>
                    <a:xfrm>
                      <a:off x="6082854" y="4132040"/>
                      <a:ext cx="8096" cy="13620"/>
                    </a:xfrm>
                    <a:custGeom>
                      <a:avLst/>
                      <a:gdLst>
                        <a:gd name="connsiteX0" fmla="*/ 8096 w 8096"/>
                        <a:gd name="connsiteY0" fmla="*/ 0 h 13620"/>
                        <a:gd name="connsiteX1" fmla="*/ 0 w 8096"/>
                        <a:gd name="connsiteY1" fmla="*/ 13621 h 13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096" h="13620">
                          <a:moveTo>
                            <a:pt x="8096" y="0"/>
                          </a:moveTo>
                          <a:cubicBezTo>
                            <a:pt x="4858" y="4191"/>
                            <a:pt x="2096" y="8763"/>
                            <a:pt x="0" y="13621"/>
                          </a:cubicBezTo>
                        </a:path>
                      </a:pathLst>
                    </a:custGeom>
                    <a:noFill/>
                    <a:ln w="7144" cap="flat">
                      <a:solidFill>
                        <a:srgbClr val="94634E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26" name="任意多边形: 形状 325"/>
                    <p:cNvSpPr/>
                    <p:nvPr/>
                  </p:nvSpPr>
                  <p:spPr>
                    <a:xfrm>
                      <a:off x="6091522" y="4136326"/>
                      <a:ext cx="6667" cy="11620"/>
                    </a:xfrm>
                    <a:custGeom>
                      <a:avLst/>
                      <a:gdLst>
                        <a:gd name="connsiteX0" fmla="*/ 6667 w 6667"/>
                        <a:gd name="connsiteY0" fmla="*/ 0 h 11620"/>
                        <a:gd name="connsiteX1" fmla="*/ 0 w 6667"/>
                        <a:gd name="connsiteY1" fmla="*/ 11621 h 11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667" h="11620">
                          <a:moveTo>
                            <a:pt x="6667" y="0"/>
                          </a:moveTo>
                          <a:cubicBezTo>
                            <a:pt x="3334" y="4667"/>
                            <a:pt x="2000" y="7334"/>
                            <a:pt x="0" y="11621"/>
                          </a:cubicBezTo>
                        </a:path>
                      </a:pathLst>
                    </a:custGeom>
                    <a:noFill/>
                    <a:ln w="7144" cap="flat">
                      <a:solidFill>
                        <a:srgbClr val="94634E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27" name="任意多边形: 形状 326"/>
                    <p:cNvSpPr/>
                    <p:nvPr/>
                  </p:nvSpPr>
                  <p:spPr>
                    <a:xfrm>
                      <a:off x="6098095" y="4139565"/>
                      <a:ext cx="6286" cy="10667"/>
                    </a:xfrm>
                    <a:custGeom>
                      <a:avLst/>
                      <a:gdLst>
                        <a:gd name="connsiteX0" fmla="*/ 6287 w 6286"/>
                        <a:gd name="connsiteY0" fmla="*/ 0 h 10667"/>
                        <a:gd name="connsiteX1" fmla="*/ 0 w 6286"/>
                        <a:gd name="connsiteY1" fmla="*/ 10668 h 10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6286" h="10667">
                          <a:moveTo>
                            <a:pt x="6287" y="0"/>
                          </a:moveTo>
                          <a:cubicBezTo>
                            <a:pt x="4000" y="3048"/>
                            <a:pt x="1810" y="7239"/>
                            <a:pt x="0" y="10668"/>
                          </a:cubicBezTo>
                        </a:path>
                      </a:pathLst>
                    </a:custGeom>
                    <a:noFill/>
                    <a:ln w="7144" cap="flat">
                      <a:solidFill>
                        <a:srgbClr val="94634E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28" name="任意多边形: 形状 327"/>
                  <p:cNvSpPr/>
                  <p:nvPr/>
                </p:nvSpPr>
                <p:spPr>
                  <a:xfrm>
                    <a:off x="5998939" y="4168425"/>
                    <a:ext cx="143827" cy="762"/>
                  </a:xfrm>
                  <a:custGeom>
                    <a:avLst/>
                    <a:gdLst>
                      <a:gd name="connsiteX0" fmla="*/ 0 w 143827"/>
                      <a:gd name="connsiteY0" fmla="*/ 762 h 762"/>
                      <a:gd name="connsiteX1" fmla="*/ 143828 w 143827"/>
                      <a:gd name="connsiteY1" fmla="*/ 0 h 7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43827" h="762">
                        <a:moveTo>
                          <a:pt x="0" y="762"/>
                        </a:moveTo>
                        <a:lnTo>
                          <a:pt x="143828" y="0"/>
                        </a:lnTo>
                      </a:path>
                    </a:pathLst>
                  </a:custGeom>
                  <a:ln w="7144" cap="flat">
                    <a:solidFill>
                      <a:srgbClr val="94634E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9" name="任意多边形: 形状 328"/>
                  <p:cNvSpPr/>
                  <p:nvPr/>
                </p:nvSpPr>
                <p:spPr>
                  <a:xfrm>
                    <a:off x="6002940" y="4147946"/>
                    <a:ext cx="36671" cy="21050"/>
                  </a:xfrm>
                  <a:custGeom>
                    <a:avLst/>
                    <a:gdLst>
                      <a:gd name="connsiteX0" fmla="*/ 0 w 36671"/>
                      <a:gd name="connsiteY0" fmla="*/ 0 h 21050"/>
                      <a:gd name="connsiteX1" fmla="*/ 36671 w 36671"/>
                      <a:gd name="connsiteY1" fmla="*/ 21050 h 210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6671" h="21050">
                        <a:moveTo>
                          <a:pt x="0" y="0"/>
                        </a:moveTo>
                        <a:cubicBezTo>
                          <a:pt x="0" y="0"/>
                          <a:pt x="33814" y="667"/>
                          <a:pt x="36671" y="21050"/>
                        </a:cubicBezTo>
                      </a:path>
                    </a:pathLst>
                  </a:custGeom>
                  <a:noFill/>
                  <a:ln w="7144" cap="flat">
                    <a:solidFill>
                      <a:srgbClr val="94634E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30" name="任意多边形: 形状 329"/>
                  <p:cNvSpPr/>
                  <p:nvPr/>
                </p:nvSpPr>
                <p:spPr>
                  <a:xfrm>
                    <a:off x="6113144" y="4149280"/>
                    <a:ext cx="11144" cy="19335"/>
                  </a:xfrm>
                  <a:custGeom>
                    <a:avLst/>
                    <a:gdLst>
                      <a:gd name="connsiteX0" fmla="*/ 11144 w 11144"/>
                      <a:gd name="connsiteY0" fmla="*/ 0 h 19335"/>
                      <a:gd name="connsiteX1" fmla="*/ 0 w 11144"/>
                      <a:gd name="connsiteY1" fmla="*/ 19336 h 19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144" h="19335">
                        <a:moveTo>
                          <a:pt x="11144" y="0"/>
                        </a:moveTo>
                        <a:cubicBezTo>
                          <a:pt x="11144" y="0"/>
                          <a:pt x="1810" y="13240"/>
                          <a:pt x="0" y="19336"/>
                        </a:cubicBezTo>
                      </a:path>
                    </a:pathLst>
                  </a:custGeom>
                  <a:noFill/>
                  <a:ln w="7144" cap="flat">
                    <a:solidFill>
                      <a:srgbClr val="94634E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31" name="图形 5"/>
                <p:cNvGrpSpPr/>
                <p:nvPr/>
              </p:nvGrpSpPr>
              <p:grpSpPr>
                <a:xfrm>
                  <a:off x="5610316" y="3585285"/>
                  <a:ext cx="504113" cy="411023"/>
                  <a:chOff x="5610316" y="3585285"/>
                  <a:chExt cx="504113" cy="411023"/>
                </a:xfrm>
              </p:grpSpPr>
              <p:grpSp>
                <p:nvGrpSpPr>
                  <p:cNvPr id="332" name="图形 5"/>
                  <p:cNvGrpSpPr/>
                  <p:nvPr/>
                </p:nvGrpSpPr>
                <p:grpSpPr>
                  <a:xfrm>
                    <a:off x="5711277" y="3585285"/>
                    <a:ext cx="91534" cy="142303"/>
                    <a:chOff x="5711277" y="3585285"/>
                    <a:chExt cx="91534" cy="142303"/>
                  </a:xfrm>
                </p:grpSpPr>
                <p:sp>
                  <p:nvSpPr>
                    <p:cNvPr id="333" name="任意多边形: 形状 332"/>
                    <p:cNvSpPr/>
                    <p:nvPr/>
                  </p:nvSpPr>
                  <p:spPr>
                    <a:xfrm>
                      <a:off x="5734156" y="3607688"/>
                      <a:ext cx="68655" cy="74708"/>
                    </a:xfrm>
                    <a:custGeom>
                      <a:avLst/>
                      <a:gdLst>
                        <a:gd name="connsiteX0" fmla="*/ 49994 w 68655"/>
                        <a:gd name="connsiteY0" fmla="*/ 1 h 74708"/>
                        <a:gd name="connsiteX1" fmla="*/ 65710 w 68655"/>
                        <a:gd name="connsiteY1" fmla="*/ 62009 h 74708"/>
                        <a:gd name="connsiteX2" fmla="*/ 25039 w 68655"/>
                        <a:gd name="connsiteY2" fmla="*/ 72581 h 74708"/>
                        <a:gd name="connsiteX3" fmla="*/ 274 w 68655"/>
                        <a:gd name="connsiteY3" fmla="*/ 27242 h 74708"/>
                        <a:gd name="connsiteX4" fmla="*/ 49994 w 68655"/>
                        <a:gd name="connsiteY4" fmla="*/ 1 h 747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8655" h="74708">
                          <a:moveTo>
                            <a:pt x="49994" y="1"/>
                          </a:moveTo>
                          <a:cubicBezTo>
                            <a:pt x="49994" y="1"/>
                            <a:pt x="77521" y="43340"/>
                            <a:pt x="65710" y="62009"/>
                          </a:cubicBezTo>
                          <a:cubicBezTo>
                            <a:pt x="59614" y="71724"/>
                            <a:pt x="36659" y="78296"/>
                            <a:pt x="25039" y="72581"/>
                          </a:cubicBezTo>
                          <a:cubicBezTo>
                            <a:pt x="16371" y="68390"/>
                            <a:pt x="-2489" y="34577"/>
                            <a:pt x="274" y="27242"/>
                          </a:cubicBezTo>
                          <a:cubicBezTo>
                            <a:pt x="10751" y="-571"/>
                            <a:pt x="49994" y="1"/>
                            <a:pt x="49994" y="1"/>
                          </a:cubicBezTo>
                          <a:close/>
                        </a:path>
                      </a:pathLst>
                    </a:custGeom>
                    <a:solidFill>
                      <a:srgbClr val="FFCEBD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4" name="任意多边形: 形状 333"/>
                    <p:cNvSpPr/>
                    <p:nvPr/>
                  </p:nvSpPr>
                  <p:spPr>
                    <a:xfrm>
                      <a:off x="5729668" y="3668553"/>
                      <a:ext cx="60007" cy="59035"/>
                    </a:xfrm>
                    <a:custGeom>
                      <a:avLst/>
                      <a:gdLst>
                        <a:gd name="connsiteX0" fmla="*/ 2572 w 60007"/>
                        <a:gd name="connsiteY0" fmla="*/ 0 h 59035"/>
                        <a:gd name="connsiteX1" fmla="*/ 0 w 60007"/>
                        <a:gd name="connsiteY1" fmla="*/ 33623 h 59035"/>
                        <a:gd name="connsiteX2" fmla="*/ 60007 w 60007"/>
                        <a:gd name="connsiteY2" fmla="*/ 38957 h 59035"/>
                        <a:gd name="connsiteX3" fmla="*/ 58293 w 60007"/>
                        <a:gd name="connsiteY3" fmla="*/ 1905 h 59035"/>
                        <a:gd name="connsiteX4" fmla="*/ 2572 w 60007"/>
                        <a:gd name="connsiteY4" fmla="*/ 95 h 590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0007" h="59035">
                          <a:moveTo>
                            <a:pt x="2572" y="0"/>
                          </a:moveTo>
                          <a:lnTo>
                            <a:pt x="0" y="33623"/>
                          </a:lnTo>
                          <a:cubicBezTo>
                            <a:pt x="0" y="33623"/>
                            <a:pt x="21336" y="87058"/>
                            <a:pt x="60007" y="38957"/>
                          </a:cubicBezTo>
                          <a:lnTo>
                            <a:pt x="58293" y="1905"/>
                          </a:lnTo>
                          <a:lnTo>
                            <a:pt x="2572" y="95"/>
                          </a:lnTo>
                          <a:close/>
                        </a:path>
                      </a:pathLst>
                    </a:custGeom>
                    <a:solidFill>
                      <a:srgbClr val="FFCEBD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5" name="任意多边形: 形状 334"/>
                    <p:cNvSpPr/>
                    <p:nvPr/>
                  </p:nvSpPr>
                  <p:spPr>
                    <a:xfrm>
                      <a:off x="5711277" y="3585285"/>
                      <a:ext cx="88483" cy="94631"/>
                    </a:xfrm>
                    <a:custGeom>
                      <a:avLst/>
                      <a:gdLst>
                        <a:gd name="connsiteX0" fmla="*/ 9151 w 88483"/>
                        <a:gd name="connsiteY0" fmla="*/ 73267 h 94631"/>
                        <a:gd name="connsiteX1" fmla="*/ 198 w 88483"/>
                        <a:gd name="connsiteY1" fmla="*/ 46788 h 94631"/>
                        <a:gd name="connsiteX2" fmla="*/ 8484 w 88483"/>
                        <a:gd name="connsiteY2" fmla="*/ 30881 h 94631"/>
                        <a:gd name="connsiteX3" fmla="*/ 12199 w 88483"/>
                        <a:gd name="connsiteY3" fmla="*/ 21547 h 94631"/>
                        <a:gd name="connsiteX4" fmla="*/ 44775 w 88483"/>
                        <a:gd name="connsiteY4" fmla="*/ 10212 h 94631"/>
                        <a:gd name="connsiteX5" fmla="*/ 86399 w 88483"/>
                        <a:gd name="connsiteY5" fmla="*/ 1354 h 94631"/>
                        <a:gd name="connsiteX6" fmla="*/ 78874 w 88483"/>
                        <a:gd name="connsiteY6" fmla="*/ 30786 h 94631"/>
                        <a:gd name="connsiteX7" fmla="*/ 54871 w 88483"/>
                        <a:gd name="connsiteY7" fmla="*/ 33453 h 94631"/>
                        <a:gd name="connsiteX8" fmla="*/ 36393 w 88483"/>
                        <a:gd name="connsiteY8" fmla="*/ 47169 h 94631"/>
                        <a:gd name="connsiteX9" fmla="*/ 31630 w 88483"/>
                        <a:gd name="connsiteY9" fmla="*/ 60980 h 94631"/>
                        <a:gd name="connsiteX10" fmla="*/ 32868 w 88483"/>
                        <a:gd name="connsiteY10" fmla="*/ 65076 h 94631"/>
                        <a:gd name="connsiteX11" fmla="*/ 27439 w 88483"/>
                        <a:gd name="connsiteY11" fmla="*/ 68981 h 94631"/>
                        <a:gd name="connsiteX12" fmla="*/ 34392 w 88483"/>
                        <a:gd name="connsiteY12" fmla="*/ 91460 h 94631"/>
                        <a:gd name="connsiteX13" fmla="*/ 22296 w 88483"/>
                        <a:gd name="connsiteY13" fmla="*/ 93270 h 94631"/>
                        <a:gd name="connsiteX14" fmla="*/ 8961 w 88483"/>
                        <a:gd name="connsiteY14" fmla="*/ 73267 h 946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88483" h="94631">
                          <a:moveTo>
                            <a:pt x="9151" y="73267"/>
                          </a:moveTo>
                          <a:cubicBezTo>
                            <a:pt x="5151" y="63647"/>
                            <a:pt x="1817" y="58599"/>
                            <a:pt x="198" y="46788"/>
                          </a:cubicBezTo>
                          <a:cubicBezTo>
                            <a:pt x="-1517" y="34501"/>
                            <a:pt x="8484" y="30881"/>
                            <a:pt x="8484" y="30881"/>
                          </a:cubicBezTo>
                          <a:cubicBezTo>
                            <a:pt x="8484" y="30881"/>
                            <a:pt x="6770" y="32310"/>
                            <a:pt x="12199" y="21547"/>
                          </a:cubicBezTo>
                          <a:cubicBezTo>
                            <a:pt x="17343" y="11450"/>
                            <a:pt x="34488" y="11926"/>
                            <a:pt x="44775" y="10212"/>
                          </a:cubicBezTo>
                          <a:cubicBezTo>
                            <a:pt x="58300" y="8021"/>
                            <a:pt x="78398" y="-3980"/>
                            <a:pt x="86399" y="1354"/>
                          </a:cubicBezTo>
                          <a:cubicBezTo>
                            <a:pt x="89923" y="3640"/>
                            <a:pt x="89923" y="24595"/>
                            <a:pt x="78874" y="30786"/>
                          </a:cubicBezTo>
                          <a:cubicBezTo>
                            <a:pt x="72588" y="34310"/>
                            <a:pt x="62205" y="32310"/>
                            <a:pt x="54871" y="33453"/>
                          </a:cubicBezTo>
                          <a:cubicBezTo>
                            <a:pt x="41250" y="35644"/>
                            <a:pt x="38107" y="38501"/>
                            <a:pt x="36393" y="47169"/>
                          </a:cubicBezTo>
                          <a:cubicBezTo>
                            <a:pt x="35440" y="52027"/>
                            <a:pt x="26487" y="51074"/>
                            <a:pt x="31630" y="60980"/>
                          </a:cubicBezTo>
                          <a:cubicBezTo>
                            <a:pt x="32392" y="62504"/>
                            <a:pt x="32583" y="63933"/>
                            <a:pt x="32868" y="65076"/>
                          </a:cubicBezTo>
                          <a:lnTo>
                            <a:pt x="27439" y="68981"/>
                          </a:lnTo>
                          <a:cubicBezTo>
                            <a:pt x="20581" y="73648"/>
                            <a:pt x="35535" y="85650"/>
                            <a:pt x="34392" y="91460"/>
                          </a:cubicBezTo>
                          <a:cubicBezTo>
                            <a:pt x="33821" y="94508"/>
                            <a:pt x="27725" y="95842"/>
                            <a:pt x="22296" y="93270"/>
                          </a:cubicBezTo>
                          <a:cubicBezTo>
                            <a:pt x="16962" y="90793"/>
                            <a:pt x="13342" y="83745"/>
                            <a:pt x="8961" y="73267"/>
                          </a:cubicBezTo>
                          <a:close/>
                        </a:path>
                      </a:pathLst>
                    </a:custGeom>
                    <a:solidFill>
                      <a:srgbClr val="2B170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6" name="任意多边形: 形状 335"/>
                    <p:cNvSpPr/>
                    <p:nvPr/>
                  </p:nvSpPr>
                  <p:spPr>
                    <a:xfrm>
                      <a:off x="5729391" y="3650498"/>
                      <a:ext cx="19802" cy="21755"/>
                    </a:xfrm>
                    <a:custGeom>
                      <a:avLst/>
                      <a:gdLst>
                        <a:gd name="connsiteX0" fmla="*/ 12944 w 19802"/>
                        <a:gd name="connsiteY0" fmla="*/ 4244 h 21755"/>
                        <a:gd name="connsiteX1" fmla="*/ 562 w 19802"/>
                        <a:gd name="connsiteY1" fmla="*/ 3482 h 21755"/>
                        <a:gd name="connsiteX2" fmla="*/ 8563 w 19802"/>
                        <a:gd name="connsiteY2" fmla="*/ 20055 h 21755"/>
                        <a:gd name="connsiteX3" fmla="*/ 19802 w 19802"/>
                        <a:gd name="connsiteY3" fmla="*/ 17198 h 217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802" h="21755">
                          <a:moveTo>
                            <a:pt x="12944" y="4244"/>
                          </a:moveTo>
                          <a:cubicBezTo>
                            <a:pt x="6848" y="-2043"/>
                            <a:pt x="2562" y="-519"/>
                            <a:pt x="562" y="3482"/>
                          </a:cubicBezTo>
                          <a:cubicBezTo>
                            <a:pt x="-2105" y="8816"/>
                            <a:pt x="5420" y="18627"/>
                            <a:pt x="8563" y="20055"/>
                          </a:cubicBezTo>
                          <a:cubicBezTo>
                            <a:pt x="14945" y="23008"/>
                            <a:pt x="19802" y="22151"/>
                            <a:pt x="19802" y="17198"/>
                          </a:cubicBezTo>
                        </a:path>
                      </a:pathLst>
                    </a:custGeom>
                    <a:solidFill>
                      <a:srgbClr val="FFCEBD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7" name="任意多边形: 形状 336"/>
                    <p:cNvSpPr/>
                    <p:nvPr/>
                  </p:nvSpPr>
                  <p:spPr>
                    <a:xfrm>
                      <a:off x="5757004" y="3678840"/>
                      <a:ext cx="31432" cy="3146"/>
                    </a:xfrm>
                    <a:custGeom>
                      <a:avLst/>
                      <a:gdLst>
                        <a:gd name="connsiteX0" fmla="*/ 31432 w 31432"/>
                        <a:gd name="connsiteY0" fmla="*/ 1429 h 3146"/>
                        <a:gd name="connsiteX1" fmla="*/ 0 w 31432"/>
                        <a:gd name="connsiteY1" fmla="*/ 0 h 31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1432" h="3146">
                          <a:moveTo>
                            <a:pt x="31432" y="1429"/>
                          </a:moveTo>
                          <a:cubicBezTo>
                            <a:pt x="10668" y="6001"/>
                            <a:pt x="0" y="0"/>
                            <a:pt x="0" y="0"/>
                          </a:cubicBezTo>
                        </a:path>
                      </a:pathLst>
                    </a:custGeom>
                    <a:noFill/>
                    <a:ln w="2381" cap="flat">
                      <a:solidFill>
                        <a:srgbClr val="D8726F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8" name="任意多边形: 形状 337"/>
                    <p:cNvSpPr/>
                    <p:nvPr/>
                  </p:nvSpPr>
                  <p:spPr>
                    <a:xfrm>
                      <a:off x="5781484" y="3633787"/>
                      <a:ext cx="9718" cy="19431"/>
                    </a:xfrm>
                    <a:custGeom>
                      <a:avLst/>
                      <a:gdLst>
                        <a:gd name="connsiteX0" fmla="*/ 0 w 9718"/>
                        <a:gd name="connsiteY0" fmla="*/ 0 h 19431"/>
                        <a:gd name="connsiteX1" fmla="*/ 9715 w 9718"/>
                        <a:gd name="connsiteY1" fmla="*/ 14192 h 19431"/>
                        <a:gd name="connsiteX2" fmla="*/ 1619 w 9718"/>
                        <a:gd name="connsiteY2" fmla="*/ 19431 h 194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9718" h="19431">
                          <a:moveTo>
                            <a:pt x="0" y="0"/>
                          </a:moveTo>
                          <a:cubicBezTo>
                            <a:pt x="0" y="0"/>
                            <a:pt x="9906" y="10763"/>
                            <a:pt x="9715" y="14192"/>
                          </a:cubicBezTo>
                          <a:cubicBezTo>
                            <a:pt x="9525" y="17717"/>
                            <a:pt x="1619" y="19431"/>
                            <a:pt x="1619" y="19431"/>
                          </a:cubicBezTo>
                        </a:path>
                      </a:pathLst>
                    </a:custGeom>
                    <a:noFill/>
                    <a:ln w="2381" cap="flat">
                      <a:solidFill>
                        <a:srgbClr val="D8726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39" name="任意多边形: 形状 338"/>
                    <p:cNvSpPr/>
                    <p:nvPr/>
                  </p:nvSpPr>
                  <p:spPr>
                    <a:xfrm>
                      <a:off x="5773768" y="3654552"/>
                      <a:ext cx="22506" cy="13910"/>
                    </a:xfrm>
                    <a:custGeom>
                      <a:avLst/>
                      <a:gdLst>
                        <a:gd name="connsiteX0" fmla="*/ 21336 w 22506"/>
                        <a:gd name="connsiteY0" fmla="*/ 0 h 13910"/>
                        <a:gd name="connsiteX1" fmla="*/ 0 w 22506"/>
                        <a:gd name="connsiteY1" fmla="*/ 6763 h 13910"/>
                        <a:gd name="connsiteX2" fmla="*/ 17526 w 22506"/>
                        <a:gd name="connsiteY2" fmla="*/ 12763 h 13910"/>
                        <a:gd name="connsiteX3" fmla="*/ 21336 w 22506"/>
                        <a:gd name="connsiteY3" fmla="*/ 0 h 139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506" h="13910">
                          <a:moveTo>
                            <a:pt x="21336" y="0"/>
                          </a:moveTo>
                          <a:lnTo>
                            <a:pt x="0" y="6763"/>
                          </a:lnTo>
                          <a:cubicBezTo>
                            <a:pt x="0" y="6763"/>
                            <a:pt x="6096" y="17335"/>
                            <a:pt x="17526" y="12763"/>
                          </a:cubicBezTo>
                          <a:cubicBezTo>
                            <a:pt x="25718" y="9525"/>
                            <a:pt x="21336" y="0"/>
                            <a:pt x="21336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0" name="任意多边形: 形状 339"/>
                    <p:cNvSpPr/>
                    <p:nvPr/>
                  </p:nvSpPr>
                  <p:spPr>
                    <a:xfrm>
                      <a:off x="5785293" y="3626072"/>
                      <a:ext cx="8143" cy="9318"/>
                    </a:xfrm>
                    <a:custGeom>
                      <a:avLst/>
                      <a:gdLst>
                        <a:gd name="connsiteX0" fmla="*/ 0 w 8143"/>
                        <a:gd name="connsiteY0" fmla="*/ 2953 h 9318"/>
                        <a:gd name="connsiteX1" fmla="*/ 0 w 8143"/>
                        <a:gd name="connsiteY1" fmla="*/ 3334 h 9318"/>
                        <a:gd name="connsiteX2" fmla="*/ 191 w 8143"/>
                        <a:gd name="connsiteY2" fmla="*/ 4572 h 9318"/>
                        <a:gd name="connsiteX3" fmla="*/ 381 w 8143"/>
                        <a:gd name="connsiteY3" fmla="*/ 5239 h 9318"/>
                        <a:gd name="connsiteX4" fmla="*/ 572 w 8143"/>
                        <a:gd name="connsiteY4" fmla="*/ 5905 h 9318"/>
                        <a:gd name="connsiteX5" fmla="*/ 1238 w 8143"/>
                        <a:gd name="connsiteY5" fmla="*/ 7525 h 9318"/>
                        <a:gd name="connsiteX6" fmla="*/ 2191 w 8143"/>
                        <a:gd name="connsiteY6" fmla="*/ 8572 h 9318"/>
                        <a:gd name="connsiteX7" fmla="*/ 3429 w 8143"/>
                        <a:gd name="connsiteY7" fmla="*/ 9239 h 9318"/>
                        <a:gd name="connsiteX8" fmla="*/ 4381 w 8143"/>
                        <a:gd name="connsiteY8" fmla="*/ 9239 h 9318"/>
                        <a:gd name="connsiteX9" fmla="*/ 5810 w 8143"/>
                        <a:gd name="connsiteY9" fmla="*/ 9049 h 9318"/>
                        <a:gd name="connsiteX10" fmla="*/ 6668 w 8143"/>
                        <a:gd name="connsiteY10" fmla="*/ 8572 h 9318"/>
                        <a:gd name="connsiteX11" fmla="*/ 7620 w 8143"/>
                        <a:gd name="connsiteY11" fmla="*/ 7525 h 9318"/>
                        <a:gd name="connsiteX12" fmla="*/ 8001 w 8143"/>
                        <a:gd name="connsiteY12" fmla="*/ 6667 h 9318"/>
                        <a:gd name="connsiteX13" fmla="*/ 8001 w 8143"/>
                        <a:gd name="connsiteY13" fmla="*/ 4667 h 9318"/>
                        <a:gd name="connsiteX14" fmla="*/ 7525 w 8143"/>
                        <a:gd name="connsiteY14" fmla="*/ 3429 h 9318"/>
                        <a:gd name="connsiteX15" fmla="*/ 7334 w 8143"/>
                        <a:gd name="connsiteY15" fmla="*/ 3143 h 9318"/>
                        <a:gd name="connsiteX16" fmla="*/ 6953 w 8143"/>
                        <a:gd name="connsiteY16" fmla="*/ 2572 h 9318"/>
                        <a:gd name="connsiteX17" fmla="*/ 6572 w 8143"/>
                        <a:gd name="connsiteY17" fmla="*/ 2000 h 9318"/>
                        <a:gd name="connsiteX18" fmla="*/ 5525 w 8143"/>
                        <a:gd name="connsiteY18" fmla="*/ 762 h 9318"/>
                        <a:gd name="connsiteX19" fmla="*/ 4858 w 8143"/>
                        <a:gd name="connsiteY19" fmla="*/ 286 h 9318"/>
                        <a:gd name="connsiteX20" fmla="*/ 4096 w 8143"/>
                        <a:gd name="connsiteY20" fmla="*/ 0 h 9318"/>
                        <a:gd name="connsiteX21" fmla="*/ 3239 w 8143"/>
                        <a:gd name="connsiteY21" fmla="*/ 0 h 9318"/>
                        <a:gd name="connsiteX22" fmla="*/ 2000 w 8143"/>
                        <a:gd name="connsiteY22" fmla="*/ 190 h 9318"/>
                        <a:gd name="connsiteX23" fmla="*/ 1238 w 8143"/>
                        <a:gd name="connsiteY23" fmla="*/ 571 h 9318"/>
                        <a:gd name="connsiteX24" fmla="*/ 667 w 8143"/>
                        <a:gd name="connsiteY24" fmla="*/ 1143 h 9318"/>
                        <a:gd name="connsiteX25" fmla="*/ 286 w 8143"/>
                        <a:gd name="connsiteY25" fmla="*/ 1905 h 9318"/>
                        <a:gd name="connsiteX26" fmla="*/ 0 w 8143"/>
                        <a:gd name="connsiteY26" fmla="*/ 3143 h 9318"/>
                        <a:gd name="connsiteX27" fmla="*/ 0 w 8143"/>
                        <a:gd name="connsiteY27" fmla="*/ 3143 h 93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8143" h="9318">
                          <a:moveTo>
                            <a:pt x="0" y="2953"/>
                          </a:moveTo>
                          <a:cubicBezTo>
                            <a:pt x="0" y="2953"/>
                            <a:pt x="0" y="3238"/>
                            <a:pt x="0" y="3334"/>
                          </a:cubicBezTo>
                          <a:cubicBezTo>
                            <a:pt x="0" y="3715"/>
                            <a:pt x="0" y="4191"/>
                            <a:pt x="191" y="4572"/>
                          </a:cubicBezTo>
                          <a:cubicBezTo>
                            <a:pt x="191" y="4763"/>
                            <a:pt x="286" y="5048"/>
                            <a:pt x="381" y="5239"/>
                          </a:cubicBezTo>
                          <a:cubicBezTo>
                            <a:pt x="476" y="5429"/>
                            <a:pt x="476" y="5715"/>
                            <a:pt x="572" y="5905"/>
                          </a:cubicBezTo>
                          <a:cubicBezTo>
                            <a:pt x="762" y="6477"/>
                            <a:pt x="953" y="6953"/>
                            <a:pt x="1238" y="7525"/>
                          </a:cubicBezTo>
                          <a:cubicBezTo>
                            <a:pt x="1429" y="8001"/>
                            <a:pt x="1810" y="8287"/>
                            <a:pt x="2191" y="8572"/>
                          </a:cubicBezTo>
                          <a:cubicBezTo>
                            <a:pt x="2572" y="8858"/>
                            <a:pt x="2953" y="9144"/>
                            <a:pt x="3429" y="9239"/>
                          </a:cubicBezTo>
                          <a:lnTo>
                            <a:pt x="4381" y="9239"/>
                          </a:lnTo>
                          <a:cubicBezTo>
                            <a:pt x="4858" y="9430"/>
                            <a:pt x="5334" y="9239"/>
                            <a:pt x="5810" y="9049"/>
                          </a:cubicBezTo>
                          <a:cubicBezTo>
                            <a:pt x="6096" y="9049"/>
                            <a:pt x="6382" y="8763"/>
                            <a:pt x="6668" y="8572"/>
                          </a:cubicBezTo>
                          <a:cubicBezTo>
                            <a:pt x="7049" y="8287"/>
                            <a:pt x="7430" y="8001"/>
                            <a:pt x="7620" y="7525"/>
                          </a:cubicBezTo>
                          <a:lnTo>
                            <a:pt x="8001" y="6667"/>
                          </a:lnTo>
                          <a:cubicBezTo>
                            <a:pt x="8192" y="6001"/>
                            <a:pt x="8192" y="5334"/>
                            <a:pt x="8001" y="4667"/>
                          </a:cubicBezTo>
                          <a:cubicBezTo>
                            <a:pt x="7810" y="4286"/>
                            <a:pt x="7715" y="3810"/>
                            <a:pt x="7525" y="3429"/>
                          </a:cubicBezTo>
                          <a:cubicBezTo>
                            <a:pt x="7525" y="3334"/>
                            <a:pt x="7334" y="3238"/>
                            <a:pt x="7334" y="3143"/>
                          </a:cubicBezTo>
                          <a:cubicBezTo>
                            <a:pt x="7239" y="2953"/>
                            <a:pt x="7049" y="2762"/>
                            <a:pt x="6953" y="2572"/>
                          </a:cubicBezTo>
                          <a:cubicBezTo>
                            <a:pt x="6858" y="2381"/>
                            <a:pt x="6668" y="2191"/>
                            <a:pt x="6572" y="2000"/>
                          </a:cubicBezTo>
                          <a:cubicBezTo>
                            <a:pt x="6287" y="1524"/>
                            <a:pt x="5906" y="1143"/>
                            <a:pt x="5525" y="762"/>
                          </a:cubicBezTo>
                          <a:lnTo>
                            <a:pt x="4858" y="286"/>
                          </a:lnTo>
                          <a:lnTo>
                            <a:pt x="4096" y="0"/>
                          </a:lnTo>
                          <a:lnTo>
                            <a:pt x="3239" y="0"/>
                          </a:lnTo>
                          <a:cubicBezTo>
                            <a:pt x="3239" y="0"/>
                            <a:pt x="2381" y="0"/>
                            <a:pt x="2000" y="190"/>
                          </a:cubicBezTo>
                          <a:cubicBezTo>
                            <a:pt x="1715" y="190"/>
                            <a:pt x="1524" y="381"/>
                            <a:pt x="1238" y="571"/>
                          </a:cubicBezTo>
                          <a:cubicBezTo>
                            <a:pt x="953" y="762"/>
                            <a:pt x="762" y="952"/>
                            <a:pt x="667" y="1143"/>
                          </a:cubicBezTo>
                          <a:cubicBezTo>
                            <a:pt x="476" y="1333"/>
                            <a:pt x="286" y="1619"/>
                            <a:pt x="286" y="1905"/>
                          </a:cubicBezTo>
                          <a:cubicBezTo>
                            <a:pt x="95" y="2286"/>
                            <a:pt x="0" y="2762"/>
                            <a:pt x="0" y="3143"/>
                          </a:cubicBezTo>
                          <a:lnTo>
                            <a:pt x="0" y="3143"/>
                          </a:lnTo>
                          <a:close/>
                        </a:path>
                      </a:pathLst>
                    </a:custGeom>
                    <a:solidFill>
                      <a:srgbClr val="262739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1" name="任意多边形: 形状 340"/>
                    <p:cNvSpPr/>
                    <p:nvPr/>
                  </p:nvSpPr>
                  <p:spPr>
                    <a:xfrm>
                      <a:off x="5781864" y="3621294"/>
                      <a:ext cx="8001" cy="3158"/>
                    </a:xfrm>
                    <a:custGeom>
                      <a:avLst/>
                      <a:gdLst>
                        <a:gd name="connsiteX0" fmla="*/ 0 w 8001"/>
                        <a:gd name="connsiteY0" fmla="*/ 3159 h 3158"/>
                        <a:gd name="connsiteX1" fmla="*/ 8001 w 8001"/>
                        <a:gd name="connsiteY1" fmla="*/ 778 h 31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8001" h="3158">
                          <a:moveTo>
                            <a:pt x="0" y="3159"/>
                          </a:moveTo>
                          <a:cubicBezTo>
                            <a:pt x="0" y="3159"/>
                            <a:pt x="2572" y="-1889"/>
                            <a:pt x="8001" y="778"/>
                          </a:cubicBezTo>
                        </a:path>
                      </a:pathLst>
                    </a:custGeom>
                    <a:noFill/>
                    <a:ln w="4763" cap="rnd">
                      <a:solidFill>
                        <a:srgbClr val="262739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2" name="任意多边形: 形状 341"/>
                    <p:cNvSpPr/>
                    <p:nvPr/>
                  </p:nvSpPr>
                  <p:spPr>
                    <a:xfrm>
                      <a:off x="5761386" y="3636073"/>
                      <a:ext cx="8143" cy="9508"/>
                    </a:xfrm>
                    <a:custGeom>
                      <a:avLst/>
                      <a:gdLst>
                        <a:gd name="connsiteX0" fmla="*/ 0 w 8143"/>
                        <a:gd name="connsiteY0" fmla="*/ 3048 h 9508"/>
                        <a:gd name="connsiteX1" fmla="*/ 190 w 8143"/>
                        <a:gd name="connsiteY1" fmla="*/ 4667 h 9508"/>
                        <a:gd name="connsiteX2" fmla="*/ 381 w 8143"/>
                        <a:gd name="connsiteY2" fmla="*/ 5429 h 9508"/>
                        <a:gd name="connsiteX3" fmla="*/ 571 w 8143"/>
                        <a:gd name="connsiteY3" fmla="*/ 6191 h 9508"/>
                        <a:gd name="connsiteX4" fmla="*/ 1238 w 8143"/>
                        <a:gd name="connsiteY4" fmla="*/ 7715 h 9508"/>
                        <a:gd name="connsiteX5" fmla="*/ 2191 w 8143"/>
                        <a:gd name="connsiteY5" fmla="*/ 8763 h 9508"/>
                        <a:gd name="connsiteX6" fmla="*/ 3429 w 8143"/>
                        <a:gd name="connsiteY6" fmla="*/ 9430 h 9508"/>
                        <a:gd name="connsiteX7" fmla="*/ 4381 w 8143"/>
                        <a:gd name="connsiteY7" fmla="*/ 9430 h 9508"/>
                        <a:gd name="connsiteX8" fmla="*/ 5810 w 8143"/>
                        <a:gd name="connsiteY8" fmla="*/ 9239 h 9508"/>
                        <a:gd name="connsiteX9" fmla="*/ 6667 w 8143"/>
                        <a:gd name="connsiteY9" fmla="*/ 8763 h 9508"/>
                        <a:gd name="connsiteX10" fmla="*/ 7620 w 8143"/>
                        <a:gd name="connsiteY10" fmla="*/ 7715 h 9508"/>
                        <a:gd name="connsiteX11" fmla="*/ 8001 w 8143"/>
                        <a:gd name="connsiteY11" fmla="*/ 6858 h 9508"/>
                        <a:gd name="connsiteX12" fmla="*/ 8001 w 8143"/>
                        <a:gd name="connsiteY12" fmla="*/ 4858 h 9508"/>
                        <a:gd name="connsiteX13" fmla="*/ 7334 w 8143"/>
                        <a:gd name="connsiteY13" fmla="*/ 3334 h 9508"/>
                        <a:gd name="connsiteX14" fmla="*/ 6953 w 8143"/>
                        <a:gd name="connsiteY14" fmla="*/ 2667 h 9508"/>
                        <a:gd name="connsiteX15" fmla="*/ 6572 w 8143"/>
                        <a:gd name="connsiteY15" fmla="*/ 2000 h 9508"/>
                        <a:gd name="connsiteX16" fmla="*/ 6286 w 8143"/>
                        <a:gd name="connsiteY16" fmla="*/ 1619 h 9508"/>
                        <a:gd name="connsiteX17" fmla="*/ 6001 w 8143"/>
                        <a:gd name="connsiteY17" fmla="*/ 1238 h 9508"/>
                        <a:gd name="connsiteX18" fmla="*/ 5905 w 8143"/>
                        <a:gd name="connsiteY18" fmla="*/ 1048 h 9508"/>
                        <a:gd name="connsiteX19" fmla="*/ 5715 w 8143"/>
                        <a:gd name="connsiteY19" fmla="*/ 762 h 9508"/>
                        <a:gd name="connsiteX20" fmla="*/ 5048 w 8143"/>
                        <a:gd name="connsiteY20" fmla="*/ 286 h 9508"/>
                        <a:gd name="connsiteX21" fmla="*/ 4286 w 8143"/>
                        <a:gd name="connsiteY21" fmla="*/ 0 h 9508"/>
                        <a:gd name="connsiteX22" fmla="*/ 3429 w 8143"/>
                        <a:gd name="connsiteY22" fmla="*/ 0 h 9508"/>
                        <a:gd name="connsiteX23" fmla="*/ 2191 w 8143"/>
                        <a:gd name="connsiteY23" fmla="*/ 191 h 9508"/>
                        <a:gd name="connsiteX24" fmla="*/ 1429 w 8143"/>
                        <a:gd name="connsiteY24" fmla="*/ 572 h 9508"/>
                        <a:gd name="connsiteX25" fmla="*/ 857 w 8143"/>
                        <a:gd name="connsiteY25" fmla="*/ 1143 h 9508"/>
                        <a:gd name="connsiteX26" fmla="*/ 476 w 8143"/>
                        <a:gd name="connsiteY26" fmla="*/ 1905 h 9508"/>
                        <a:gd name="connsiteX27" fmla="*/ 190 w 8143"/>
                        <a:gd name="connsiteY27" fmla="*/ 3143 h 9508"/>
                        <a:gd name="connsiteX28" fmla="*/ 190 w 8143"/>
                        <a:gd name="connsiteY28" fmla="*/ 3143 h 95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</a:cxnLst>
                      <a:rect l="l" t="t" r="r" b="b"/>
                      <a:pathLst>
                        <a:path w="8143" h="9508">
                          <a:moveTo>
                            <a:pt x="0" y="3048"/>
                          </a:moveTo>
                          <a:cubicBezTo>
                            <a:pt x="0" y="3620"/>
                            <a:pt x="0" y="4096"/>
                            <a:pt x="190" y="4667"/>
                          </a:cubicBezTo>
                          <a:cubicBezTo>
                            <a:pt x="190" y="4953"/>
                            <a:pt x="286" y="5144"/>
                            <a:pt x="381" y="5429"/>
                          </a:cubicBezTo>
                          <a:cubicBezTo>
                            <a:pt x="476" y="5715"/>
                            <a:pt x="476" y="5906"/>
                            <a:pt x="571" y="6191"/>
                          </a:cubicBezTo>
                          <a:cubicBezTo>
                            <a:pt x="667" y="6763"/>
                            <a:pt x="952" y="7239"/>
                            <a:pt x="1238" y="7715"/>
                          </a:cubicBezTo>
                          <a:cubicBezTo>
                            <a:pt x="1429" y="8192"/>
                            <a:pt x="1810" y="8477"/>
                            <a:pt x="2191" y="8763"/>
                          </a:cubicBezTo>
                          <a:cubicBezTo>
                            <a:pt x="2572" y="9049"/>
                            <a:pt x="2953" y="9335"/>
                            <a:pt x="3429" y="9430"/>
                          </a:cubicBezTo>
                          <a:lnTo>
                            <a:pt x="4381" y="9430"/>
                          </a:lnTo>
                          <a:cubicBezTo>
                            <a:pt x="4858" y="9620"/>
                            <a:pt x="5334" y="9430"/>
                            <a:pt x="5810" y="9239"/>
                          </a:cubicBezTo>
                          <a:cubicBezTo>
                            <a:pt x="6096" y="9239"/>
                            <a:pt x="6382" y="8954"/>
                            <a:pt x="6667" y="8763"/>
                          </a:cubicBezTo>
                          <a:cubicBezTo>
                            <a:pt x="7048" y="8477"/>
                            <a:pt x="7429" y="8192"/>
                            <a:pt x="7620" y="7715"/>
                          </a:cubicBezTo>
                          <a:lnTo>
                            <a:pt x="8001" y="6858"/>
                          </a:lnTo>
                          <a:cubicBezTo>
                            <a:pt x="8192" y="6191"/>
                            <a:pt x="8192" y="5525"/>
                            <a:pt x="8001" y="4858"/>
                          </a:cubicBezTo>
                          <a:cubicBezTo>
                            <a:pt x="7810" y="4286"/>
                            <a:pt x="7620" y="3810"/>
                            <a:pt x="7334" y="3334"/>
                          </a:cubicBezTo>
                          <a:cubicBezTo>
                            <a:pt x="7239" y="3143"/>
                            <a:pt x="7048" y="2858"/>
                            <a:pt x="6953" y="2667"/>
                          </a:cubicBezTo>
                          <a:cubicBezTo>
                            <a:pt x="6858" y="2477"/>
                            <a:pt x="6667" y="2191"/>
                            <a:pt x="6572" y="2000"/>
                          </a:cubicBezTo>
                          <a:cubicBezTo>
                            <a:pt x="6572" y="1905"/>
                            <a:pt x="6382" y="1715"/>
                            <a:pt x="6286" y="1619"/>
                          </a:cubicBezTo>
                          <a:cubicBezTo>
                            <a:pt x="6286" y="1524"/>
                            <a:pt x="6096" y="1333"/>
                            <a:pt x="6001" y="1238"/>
                          </a:cubicBezTo>
                          <a:cubicBezTo>
                            <a:pt x="6001" y="1238"/>
                            <a:pt x="6001" y="1143"/>
                            <a:pt x="5905" y="1048"/>
                          </a:cubicBezTo>
                          <a:cubicBezTo>
                            <a:pt x="5905" y="1048"/>
                            <a:pt x="5715" y="857"/>
                            <a:pt x="5715" y="762"/>
                          </a:cubicBezTo>
                          <a:lnTo>
                            <a:pt x="5048" y="286"/>
                          </a:lnTo>
                          <a:lnTo>
                            <a:pt x="4286" y="0"/>
                          </a:lnTo>
                          <a:lnTo>
                            <a:pt x="3429" y="0"/>
                          </a:lnTo>
                          <a:cubicBezTo>
                            <a:pt x="3429" y="0"/>
                            <a:pt x="2572" y="0"/>
                            <a:pt x="2191" y="191"/>
                          </a:cubicBezTo>
                          <a:cubicBezTo>
                            <a:pt x="1905" y="191"/>
                            <a:pt x="1715" y="381"/>
                            <a:pt x="1429" y="572"/>
                          </a:cubicBezTo>
                          <a:cubicBezTo>
                            <a:pt x="1143" y="762"/>
                            <a:pt x="952" y="952"/>
                            <a:pt x="857" y="1143"/>
                          </a:cubicBezTo>
                          <a:cubicBezTo>
                            <a:pt x="667" y="1333"/>
                            <a:pt x="476" y="1619"/>
                            <a:pt x="476" y="1905"/>
                          </a:cubicBezTo>
                          <a:cubicBezTo>
                            <a:pt x="286" y="2286"/>
                            <a:pt x="190" y="2762"/>
                            <a:pt x="190" y="3143"/>
                          </a:cubicBezTo>
                          <a:lnTo>
                            <a:pt x="190" y="3143"/>
                          </a:lnTo>
                          <a:close/>
                        </a:path>
                      </a:pathLst>
                    </a:custGeom>
                    <a:solidFill>
                      <a:srgbClr val="262739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3" name="任意多边形: 形状 342"/>
                    <p:cNvSpPr/>
                    <p:nvPr/>
                  </p:nvSpPr>
                  <p:spPr>
                    <a:xfrm>
                      <a:off x="5755385" y="3629841"/>
                      <a:ext cx="10096" cy="6422"/>
                    </a:xfrm>
                    <a:custGeom>
                      <a:avLst/>
                      <a:gdLst>
                        <a:gd name="connsiteX0" fmla="*/ 10097 w 10096"/>
                        <a:gd name="connsiteY0" fmla="*/ 40 h 6422"/>
                        <a:gd name="connsiteX1" fmla="*/ 0 w 10096"/>
                        <a:gd name="connsiteY1" fmla="*/ 6422 h 64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096" h="6422">
                          <a:moveTo>
                            <a:pt x="10097" y="40"/>
                          </a:moveTo>
                          <a:cubicBezTo>
                            <a:pt x="10097" y="40"/>
                            <a:pt x="4477" y="-912"/>
                            <a:pt x="0" y="6422"/>
                          </a:cubicBezTo>
                        </a:path>
                      </a:pathLst>
                    </a:custGeom>
                    <a:noFill/>
                    <a:ln w="4763" cap="rnd">
                      <a:solidFill>
                        <a:srgbClr val="262739"/>
                      </a:solidFill>
                      <a:prstDash val="solid"/>
                      <a:round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344" name="图形 5"/>
                  <p:cNvGrpSpPr/>
                  <p:nvPr/>
                </p:nvGrpSpPr>
                <p:grpSpPr>
                  <a:xfrm>
                    <a:off x="5610316" y="3702177"/>
                    <a:ext cx="504113" cy="294131"/>
                    <a:chOff x="5610316" y="3702177"/>
                    <a:chExt cx="504113" cy="294131"/>
                  </a:xfrm>
                </p:grpSpPr>
                <p:sp>
                  <p:nvSpPr>
                    <p:cNvPr id="345" name="任意多边形: 形状 344"/>
                    <p:cNvSpPr/>
                    <p:nvPr/>
                  </p:nvSpPr>
                  <p:spPr>
                    <a:xfrm>
                      <a:off x="5817774" y="3774376"/>
                      <a:ext cx="253364" cy="148113"/>
                    </a:xfrm>
                    <a:custGeom>
                      <a:avLst/>
                      <a:gdLst>
                        <a:gd name="connsiteX0" fmla="*/ 71438 w 253364"/>
                        <a:gd name="connsiteY0" fmla="*/ 1048 h 148113"/>
                        <a:gd name="connsiteX1" fmla="*/ 113919 w 253364"/>
                        <a:gd name="connsiteY1" fmla="*/ 65818 h 148113"/>
                        <a:gd name="connsiteX2" fmla="*/ 216598 w 253364"/>
                        <a:gd name="connsiteY2" fmla="*/ 0 h 148113"/>
                        <a:gd name="connsiteX3" fmla="*/ 253365 w 253364"/>
                        <a:gd name="connsiteY3" fmla="*/ 44577 h 148113"/>
                        <a:gd name="connsiteX4" fmla="*/ 110681 w 253364"/>
                        <a:gd name="connsiteY4" fmla="*/ 148114 h 148113"/>
                        <a:gd name="connsiteX5" fmla="*/ 0 w 253364"/>
                        <a:gd name="connsiteY5" fmla="*/ 44577 h 148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53364" h="148113">
                          <a:moveTo>
                            <a:pt x="71438" y="1048"/>
                          </a:moveTo>
                          <a:cubicBezTo>
                            <a:pt x="71438" y="1048"/>
                            <a:pt x="104394" y="64579"/>
                            <a:pt x="113919" y="65818"/>
                          </a:cubicBezTo>
                          <a:cubicBezTo>
                            <a:pt x="125444" y="67342"/>
                            <a:pt x="216598" y="0"/>
                            <a:pt x="216598" y="0"/>
                          </a:cubicBezTo>
                          <a:lnTo>
                            <a:pt x="253365" y="44577"/>
                          </a:lnTo>
                          <a:cubicBezTo>
                            <a:pt x="253365" y="44577"/>
                            <a:pt x="168116" y="148114"/>
                            <a:pt x="110681" y="148114"/>
                          </a:cubicBezTo>
                          <a:cubicBezTo>
                            <a:pt x="53245" y="148114"/>
                            <a:pt x="0" y="44577"/>
                            <a:pt x="0" y="44577"/>
                          </a:cubicBezTo>
                        </a:path>
                      </a:pathLst>
                    </a:custGeom>
                    <a:solidFill>
                      <a:srgbClr val="FFCEBD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46" name="任意多边形: 形状 345"/>
                    <p:cNvSpPr/>
                    <p:nvPr/>
                  </p:nvSpPr>
                  <p:spPr>
                    <a:xfrm>
                      <a:off x="5665045" y="3702177"/>
                      <a:ext cx="214545" cy="294131"/>
                    </a:xfrm>
                    <a:custGeom>
                      <a:avLst/>
                      <a:gdLst>
                        <a:gd name="connsiteX0" fmla="*/ 64622 w 214545"/>
                        <a:gd name="connsiteY0" fmla="*/ 0 h 294131"/>
                        <a:gd name="connsiteX1" fmla="*/ 97483 w 214545"/>
                        <a:gd name="connsiteY1" fmla="*/ 13906 h 294131"/>
                        <a:gd name="connsiteX2" fmla="*/ 124630 w 214545"/>
                        <a:gd name="connsiteY2" fmla="*/ 5239 h 294131"/>
                        <a:gd name="connsiteX3" fmla="*/ 191590 w 214545"/>
                        <a:gd name="connsiteY3" fmla="*/ 93631 h 294131"/>
                        <a:gd name="connsiteX4" fmla="*/ 214546 w 214545"/>
                        <a:gd name="connsiteY4" fmla="*/ 279844 h 294131"/>
                        <a:gd name="connsiteX5" fmla="*/ 1662 w 214545"/>
                        <a:gd name="connsiteY5" fmla="*/ 294132 h 294131"/>
                        <a:gd name="connsiteX6" fmla="*/ 4329 w 214545"/>
                        <a:gd name="connsiteY6" fmla="*/ 127159 h 294131"/>
                        <a:gd name="connsiteX7" fmla="*/ 64527 w 214545"/>
                        <a:gd name="connsiteY7" fmla="*/ 0 h 2941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14545" h="294131">
                          <a:moveTo>
                            <a:pt x="64622" y="0"/>
                          </a:moveTo>
                          <a:cubicBezTo>
                            <a:pt x="64622" y="0"/>
                            <a:pt x="73004" y="15050"/>
                            <a:pt x="97483" y="13906"/>
                          </a:cubicBezTo>
                          <a:cubicBezTo>
                            <a:pt x="116248" y="13049"/>
                            <a:pt x="124630" y="5239"/>
                            <a:pt x="124630" y="5239"/>
                          </a:cubicBezTo>
                          <a:cubicBezTo>
                            <a:pt x="124630" y="5239"/>
                            <a:pt x="180732" y="19812"/>
                            <a:pt x="191590" y="93631"/>
                          </a:cubicBezTo>
                          <a:cubicBezTo>
                            <a:pt x="201782" y="162401"/>
                            <a:pt x="214546" y="279844"/>
                            <a:pt x="214546" y="279844"/>
                          </a:cubicBezTo>
                          <a:lnTo>
                            <a:pt x="1662" y="294132"/>
                          </a:lnTo>
                          <a:cubicBezTo>
                            <a:pt x="1662" y="294132"/>
                            <a:pt x="-3482" y="216884"/>
                            <a:pt x="4329" y="127159"/>
                          </a:cubicBezTo>
                          <a:cubicBezTo>
                            <a:pt x="10234" y="60008"/>
                            <a:pt x="64527" y="0"/>
                            <a:pt x="6452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347" name="图形 5"/>
                    <p:cNvGrpSpPr/>
                    <p:nvPr/>
                  </p:nvGrpSpPr>
                  <p:grpSpPr>
                    <a:xfrm>
                      <a:off x="5718142" y="3825904"/>
                      <a:ext cx="301056" cy="119064"/>
                      <a:chOff x="5718142" y="3825904"/>
                      <a:chExt cx="301056" cy="119064"/>
                    </a:xfrm>
                  </p:grpSpPr>
                  <p:sp>
                    <p:nvSpPr>
                      <p:cNvPr id="348" name="任意多边形: 形状 347"/>
                      <p:cNvSpPr/>
                      <p:nvPr/>
                    </p:nvSpPr>
                    <p:spPr>
                      <a:xfrm>
                        <a:off x="5718142" y="3934301"/>
                        <a:ext cx="121062" cy="8667"/>
                      </a:xfrm>
                      <a:custGeom>
                        <a:avLst/>
                        <a:gdLst>
                          <a:gd name="connsiteX0" fmla="*/ 6477 w 121062"/>
                          <a:gd name="connsiteY0" fmla="*/ 0 h 8667"/>
                          <a:gd name="connsiteX1" fmla="*/ 121063 w 121062"/>
                          <a:gd name="connsiteY1" fmla="*/ 1619 h 8667"/>
                          <a:gd name="connsiteX2" fmla="*/ 121063 w 121062"/>
                          <a:gd name="connsiteY2" fmla="*/ 8668 h 8667"/>
                          <a:gd name="connsiteX3" fmla="*/ 0 w 121062"/>
                          <a:gd name="connsiteY3" fmla="*/ 6953 h 8667"/>
                          <a:gd name="connsiteX4" fmla="*/ 0 w 121062"/>
                          <a:gd name="connsiteY4" fmla="*/ 6953 h 8667"/>
                          <a:gd name="connsiteX5" fmla="*/ 6477 w 121062"/>
                          <a:gd name="connsiteY5" fmla="*/ 0 h 86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21062" h="8667">
                            <a:moveTo>
                              <a:pt x="6477" y="0"/>
                            </a:moveTo>
                            <a:lnTo>
                              <a:pt x="121063" y="1619"/>
                            </a:lnTo>
                            <a:lnTo>
                              <a:pt x="121063" y="8668"/>
                            </a:lnTo>
                            <a:cubicBezTo>
                              <a:pt x="121063" y="8668"/>
                              <a:pt x="0" y="6953"/>
                              <a:pt x="0" y="6953"/>
                            </a:cubicBezTo>
                            <a:lnTo>
                              <a:pt x="0" y="6953"/>
                            </a:lnTo>
                            <a:cubicBezTo>
                              <a:pt x="0" y="3048"/>
                              <a:pt x="2953" y="0"/>
                              <a:pt x="6477" y="0"/>
                            </a:cubicBezTo>
                            <a:close/>
                          </a:path>
                        </a:pathLst>
                      </a:custGeom>
                      <a:solidFill>
                        <a:srgbClr val="DADBED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49" name="任意多边形: 形状 348"/>
                      <p:cNvSpPr/>
                      <p:nvPr/>
                    </p:nvSpPr>
                    <p:spPr>
                      <a:xfrm>
                        <a:off x="5817678" y="3825904"/>
                        <a:ext cx="194281" cy="118969"/>
                      </a:xfrm>
                      <a:custGeom>
                        <a:avLst/>
                        <a:gdLst>
                          <a:gd name="connsiteX0" fmla="*/ 160973 w 194281"/>
                          <a:gd name="connsiteY0" fmla="*/ 118969 h 118969"/>
                          <a:gd name="connsiteX1" fmla="*/ 0 w 194281"/>
                          <a:gd name="connsiteY1" fmla="*/ 116683 h 118969"/>
                          <a:gd name="connsiteX2" fmla="*/ 32290 w 194281"/>
                          <a:gd name="connsiteY2" fmla="*/ 9146 h 118969"/>
                          <a:gd name="connsiteX3" fmla="*/ 44006 w 194281"/>
                          <a:gd name="connsiteY3" fmla="*/ 2 h 118969"/>
                          <a:gd name="connsiteX4" fmla="*/ 189548 w 194281"/>
                          <a:gd name="connsiteY4" fmla="*/ 2002 h 118969"/>
                          <a:gd name="connsiteX5" fmla="*/ 194024 w 194281"/>
                          <a:gd name="connsiteY5" fmla="*/ 8860 h 118969"/>
                          <a:gd name="connsiteX6" fmla="*/ 160973 w 194281"/>
                          <a:gd name="connsiteY6" fmla="*/ 118969 h 1189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94281" h="118969">
                            <a:moveTo>
                              <a:pt x="160973" y="118969"/>
                            </a:moveTo>
                            <a:lnTo>
                              <a:pt x="0" y="116683"/>
                            </a:lnTo>
                            <a:lnTo>
                              <a:pt x="32290" y="9146"/>
                            </a:lnTo>
                            <a:cubicBezTo>
                              <a:pt x="33909" y="3621"/>
                              <a:pt x="38671" y="-93"/>
                              <a:pt x="44006" y="2"/>
                            </a:cubicBezTo>
                            <a:lnTo>
                              <a:pt x="189548" y="2002"/>
                            </a:lnTo>
                            <a:cubicBezTo>
                              <a:pt x="192786" y="2002"/>
                              <a:pt x="195072" y="5526"/>
                              <a:pt x="194024" y="8860"/>
                            </a:cubicBezTo>
                            <a:lnTo>
                              <a:pt x="160973" y="118969"/>
                            </a:lnTo>
                            <a:close/>
                          </a:path>
                        </a:pathLst>
                      </a:custGeom>
                      <a:solidFill>
                        <a:srgbClr val="DADBED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0" name="任意多边形: 形状 349"/>
                      <p:cNvSpPr/>
                      <p:nvPr/>
                    </p:nvSpPr>
                    <p:spPr>
                      <a:xfrm>
                        <a:off x="5824918" y="3826000"/>
                        <a:ext cx="194281" cy="118969"/>
                      </a:xfrm>
                      <a:custGeom>
                        <a:avLst/>
                        <a:gdLst>
                          <a:gd name="connsiteX0" fmla="*/ 160973 w 194281"/>
                          <a:gd name="connsiteY0" fmla="*/ 118969 h 118969"/>
                          <a:gd name="connsiteX1" fmla="*/ 0 w 194281"/>
                          <a:gd name="connsiteY1" fmla="*/ 116683 h 118969"/>
                          <a:gd name="connsiteX2" fmla="*/ 32290 w 194281"/>
                          <a:gd name="connsiteY2" fmla="*/ 9146 h 118969"/>
                          <a:gd name="connsiteX3" fmla="*/ 44006 w 194281"/>
                          <a:gd name="connsiteY3" fmla="*/ 2 h 118969"/>
                          <a:gd name="connsiteX4" fmla="*/ 189548 w 194281"/>
                          <a:gd name="connsiteY4" fmla="*/ 2002 h 118969"/>
                          <a:gd name="connsiteX5" fmla="*/ 194024 w 194281"/>
                          <a:gd name="connsiteY5" fmla="*/ 8860 h 118969"/>
                          <a:gd name="connsiteX6" fmla="*/ 160973 w 194281"/>
                          <a:gd name="connsiteY6" fmla="*/ 118969 h 1189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94281" h="118969">
                            <a:moveTo>
                              <a:pt x="160973" y="118969"/>
                            </a:moveTo>
                            <a:lnTo>
                              <a:pt x="0" y="116683"/>
                            </a:lnTo>
                            <a:lnTo>
                              <a:pt x="32290" y="9146"/>
                            </a:lnTo>
                            <a:cubicBezTo>
                              <a:pt x="33909" y="3621"/>
                              <a:pt x="38671" y="-93"/>
                              <a:pt x="44006" y="2"/>
                            </a:cubicBezTo>
                            <a:lnTo>
                              <a:pt x="189548" y="2002"/>
                            </a:lnTo>
                            <a:cubicBezTo>
                              <a:pt x="192786" y="2002"/>
                              <a:pt x="195072" y="5526"/>
                              <a:pt x="194024" y="8860"/>
                            </a:cubicBezTo>
                            <a:lnTo>
                              <a:pt x="160973" y="118969"/>
                            </a:lnTo>
                            <a:close/>
                          </a:path>
                        </a:pathLst>
                      </a:custGeom>
                      <a:solidFill>
                        <a:srgbClr val="F1F4F8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1" name="任意多边形: 形状 350"/>
                      <p:cNvSpPr/>
                      <p:nvPr/>
                    </p:nvSpPr>
                    <p:spPr>
                      <a:xfrm>
                        <a:off x="5917527" y="3871434"/>
                        <a:ext cx="21856" cy="18196"/>
                      </a:xfrm>
                      <a:custGeom>
                        <a:avLst/>
                        <a:gdLst>
                          <a:gd name="connsiteX0" fmla="*/ 21690 w 21856"/>
                          <a:gd name="connsiteY0" fmla="*/ 9241 h 18196"/>
                          <a:gd name="connsiteX1" fmla="*/ 9117 w 21856"/>
                          <a:gd name="connsiteY1" fmla="*/ 18194 h 18196"/>
                          <a:gd name="connsiteX2" fmla="*/ 164 w 21856"/>
                          <a:gd name="connsiteY2" fmla="*/ 8955 h 18196"/>
                          <a:gd name="connsiteX3" fmla="*/ 12737 w 21856"/>
                          <a:gd name="connsiteY3" fmla="*/ 2 h 18196"/>
                          <a:gd name="connsiteX4" fmla="*/ 21690 w 21856"/>
                          <a:gd name="connsiteY4" fmla="*/ 9241 h 181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1856" h="18196">
                            <a:moveTo>
                              <a:pt x="21690" y="9241"/>
                            </a:moveTo>
                            <a:cubicBezTo>
                              <a:pt x="20643" y="14289"/>
                              <a:pt x="15023" y="18290"/>
                              <a:pt x="9117" y="18194"/>
                            </a:cubicBezTo>
                            <a:cubicBezTo>
                              <a:pt x="3212" y="18099"/>
                              <a:pt x="-884" y="14003"/>
                              <a:pt x="164" y="8955"/>
                            </a:cubicBezTo>
                            <a:cubicBezTo>
                              <a:pt x="1212" y="3907"/>
                              <a:pt x="6831" y="-94"/>
                              <a:pt x="12737" y="2"/>
                            </a:cubicBezTo>
                            <a:cubicBezTo>
                              <a:pt x="18738" y="2"/>
                              <a:pt x="22738" y="4193"/>
                              <a:pt x="21690" y="9241"/>
                            </a:cubicBezTo>
                            <a:close/>
                          </a:path>
                        </a:pathLst>
                      </a:custGeom>
                      <a:solidFill>
                        <a:srgbClr val="DADBED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52" name="任意多边形: 形状 351"/>
                    <p:cNvSpPr/>
                    <p:nvPr/>
                  </p:nvSpPr>
                  <p:spPr>
                    <a:xfrm>
                      <a:off x="5789675" y="3707281"/>
                      <a:ext cx="119919" cy="108909"/>
                    </a:xfrm>
                    <a:custGeom>
                      <a:avLst/>
                      <a:gdLst>
                        <a:gd name="connsiteX0" fmla="*/ 0 w 119919"/>
                        <a:gd name="connsiteY0" fmla="*/ 229 h 108909"/>
                        <a:gd name="connsiteX1" fmla="*/ 63437 w 119919"/>
                        <a:gd name="connsiteY1" fmla="*/ 13850 h 108909"/>
                        <a:gd name="connsiteX2" fmla="*/ 119920 w 119919"/>
                        <a:gd name="connsiteY2" fmla="*/ 95003 h 108909"/>
                        <a:gd name="connsiteX3" fmla="*/ 65056 w 119919"/>
                        <a:gd name="connsiteY3" fmla="*/ 108910 h 1089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9919" h="108909">
                          <a:moveTo>
                            <a:pt x="0" y="229"/>
                          </a:moveTo>
                          <a:cubicBezTo>
                            <a:pt x="21146" y="-1199"/>
                            <a:pt x="48387" y="4135"/>
                            <a:pt x="63437" y="13850"/>
                          </a:cubicBezTo>
                          <a:cubicBezTo>
                            <a:pt x="103251" y="39663"/>
                            <a:pt x="119920" y="95003"/>
                            <a:pt x="119920" y="95003"/>
                          </a:cubicBezTo>
                          <a:lnTo>
                            <a:pt x="65056" y="108910"/>
                          </a:lnTo>
                        </a:path>
                      </a:pathLst>
                    </a:custGeom>
                    <a:solidFill>
                      <a:schemeClr val="accent5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353" name="图形 5"/>
                    <p:cNvGrpSpPr/>
                    <p:nvPr/>
                  </p:nvGrpSpPr>
                  <p:grpSpPr>
                    <a:xfrm>
                      <a:off x="5610316" y="3811619"/>
                      <a:ext cx="258650" cy="161752"/>
                      <a:chOff x="5610316" y="3811619"/>
                      <a:chExt cx="258650" cy="161752"/>
                    </a:xfrm>
                  </p:grpSpPr>
                  <p:sp>
                    <p:nvSpPr>
                      <p:cNvPr id="354" name="任意多边形: 形状 353"/>
                      <p:cNvSpPr/>
                      <p:nvPr/>
                    </p:nvSpPr>
                    <p:spPr>
                      <a:xfrm>
                        <a:off x="5610316" y="3811619"/>
                        <a:ext cx="176215" cy="161752"/>
                      </a:xfrm>
                      <a:custGeom>
                        <a:avLst/>
                        <a:gdLst>
                          <a:gd name="connsiteX0" fmla="*/ 100301 w 176215"/>
                          <a:gd name="connsiteY0" fmla="*/ 16288 h 161752"/>
                          <a:gd name="connsiteX1" fmla="*/ 87919 w 176215"/>
                          <a:gd name="connsiteY1" fmla="*/ 85154 h 161752"/>
                          <a:gd name="connsiteX2" fmla="*/ 172025 w 176215"/>
                          <a:gd name="connsiteY2" fmla="*/ 106108 h 161752"/>
                          <a:gd name="connsiteX3" fmla="*/ 176216 w 176215"/>
                          <a:gd name="connsiteY3" fmla="*/ 160115 h 161752"/>
                          <a:gd name="connsiteX4" fmla="*/ 11719 w 176215"/>
                          <a:gd name="connsiteY4" fmla="*/ 143542 h 161752"/>
                          <a:gd name="connsiteX5" fmla="*/ 15624 w 176215"/>
                          <a:gd name="connsiteY5" fmla="*/ 0 h 16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76215" h="161752">
                            <a:moveTo>
                              <a:pt x="100301" y="16288"/>
                            </a:moveTo>
                            <a:cubicBezTo>
                              <a:pt x="100301" y="16288"/>
                              <a:pt x="84204" y="72866"/>
                              <a:pt x="87919" y="85154"/>
                            </a:cubicBezTo>
                            <a:cubicBezTo>
                              <a:pt x="90681" y="94488"/>
                              <a:pt x="172025" y="106108"/>
                              <a:pt x="172025" y="106108"/>
                            </a:cubicBezTo>
                            <a:lnTo>
                              <a:pt x="176216" y="160115"/>
                            </a:lnTo>
                            <a:cubicBezTo>
                              <a:pt x="176216" y="160115"/>
                              <a:pt x="32483" y="169450"/>
                              <a:pt x="11719" y="143542"/>
                            </a:cubicBezTo>
                            <a:cubicBezTo>
                              <a:pt x="-16761" y="108013"/>
                              <a:pt x="15624" y="0"/>
                              <a:pt x="15624" y="0"/>
                            </a:cubicBezTo>
                          </a:path>
                        </a:pathLst>
                      </a:custGeom>
                      <a:solidFill>
                        <a:srgbClr val="FFCEBD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5" name="任意多边形: 形状 354"/>
                      <p:cNvSpPr/>
                      <p:nvPr/>
                    </p:nvSpPr>
                    <p:spPr>
                      <a:xfrm>
                        <a:off x="5765482" y="3916965"/>
                        <a:ext cx="103485" cy="54728"/>
                      </a:xfrm>
                      <a:custGeom>
                        <a:avLst/>
                        <a:gdLst>
                          <a:gd name="connsiteX0" fmla="*/ 0 w 103485"/>
                          <a:gd name="connsiteY0" fmla="*/ 0 h 54728"/>
                          <a:gd name="connsiteX1" fmla="*/ 74867 w 103485"/>
                          <a:gd name="connsiteY1" fmla="*/ 6667 h 54728"/>
                          <a:gd name="connsiteX2" fmla="*/ 57340 w 103485"/>
                          <a:gd name="connsiteY2" fmla="*/ 13525 h 54728"/>
                          <a:gd name="connsiteX3" fmla="*/ 80105 w 103485"/>
                          <a:gd name="connsiteY3" fmla="*/ 17050 h 54728"/>
                          <a:gd name="connsiteX4" fmla="*/ 98679 w 103485"/>
                          <a:gd name="connsiteY4" fmla="*/ 21146 h 54728"/>
                          <a:gd name="connsiteX5" fmla="*/ 61246 w 103485"/>
                          <a:gd name="connsiteY5" fmla="*/ 26575 h 54728"/>
                          <a:gd name="connsiteX6" fmla="*/ 103442 w 103485"/>
                          <a:gd name="connsiteY6" fmla="*/ 24003 h 54728"/>
                          <a:gd name="connsiteX7" fmla="*/ 60007 w 103485"/>
                          <a:gd name="connsiteY7" fmla="*/ 38671 h 54728"/>
                          <a:gd name="connsiteX8" fmla="*/ 97726 w 103485"/>
                          <a:gd name="connsiteY8" fmla="*/ 27908 h 54728"/>
                          <a:gd name="connsiteX9" fmla="*/ 56197 w 103485"/>
                          <a:gd name="connsiteY9" fmla="*/ 48768 h 54728"/>
                          <a:gd name="connsiteX10" fmla="*/ 90106 w 103485"/>
                          <a:gd name="connsiteY10" fmla="*/ 34290 h 54728"/>
                          <a:gd name="connsiteX11" fmla="*/ 65532 w 103485"/>
                          <a:gd name="connsiteY11" fmla="*/ 49911 h 54728"/>
                          <a:gd name="connsiteX12" fmla="*/ 7525 w 103485"/>
                          <a:gd name="connsiteY12" fmla="*/ 54292 h 547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03485" h="54728">
                            <a:moveTo>
                              <a:pt x="0" y="0"/>
                            </a:moveTo>
                            <a:cubicBezTo>
                              <a:pt x="11906" y="286"/>
                              <a:pt x="75057" y="3429"/>
                              <a:pt x="74867" y="6667"/>
                            </a:cubicBezTo>
                            <a:cubicBezTo>
                              <a:pt x="74581" y="9716"/>
                              <a:pt x="56578" y="11906"/>
                              <a:pt x="57340" y="13525"/>
                            </a:cubicBezTo>
                            <a:cubicBezTo>
                              <a:pt x="58483" y="15812"/>
                              <a:pt x="72295" y="17050"/>
                              <a:pt x="80105" y="17050"/>
                            </a:cubicBezTo>
                            <a:cubicBezTo>
                              <a:pt x="87058" y="17050"/>
                              <a:pt x="98203" y="18098"/>
                              <a:pt x="98679" y="21146"/>
                            </a:cubicBezTo>
                            <a:cubicBezTo>
                              <a:pt x="99441" y="26861"/>
                              <a:pt x="61246" y="26575"/>
                              <a:pt x="61246" y="26575"/>
                            </a:cubicBezTo>
                            <a:cubicBezTo>
                              <a:pt x="61246" y="26575"/>
                              <a:pt x="102394" y="19241"/>
                              <a:pt x="103442" y="24003"/>
                            </a:cubicBezTo>
                            <a:cubicBezTo>
                              <a:pt x="105061" y="30861"/>
                              <a:pt x="61246" y="36957"/>
                              <a:pt x="60007" y="38671"/>
                            </a:cubicBezTo>
                            <a:cubicBezTo>
                              <a:pt x="60007" y="38671"/>
                              <a:pt x="96488" y="22860"/>
                              <a:pt x="97726" y="27908"/>
                            </a:cubicBezTo>
                            <a:cubicBezTo>
                              <a:pt x="98965" y="32957"/>
                              <a:pt x="66675" y="47911"/>
                              <a:pt x="56197" y="48768"/>
                            </a:cubicBezTo>
                            <a:cubicBezTo>
                              <a:pt x="64675" y="46482"/>
                              <a:pt x="89154" y="29623"/>
                              <a:pt x="90106" y="34290"/>
                            </a:cubicBezTo>
                            <a:cubicBezTo>
                              <a:pt x="91059" y="38957"/>
                              <a:pt x="69151" y="49149"/>
                              <a:pt x="65532" y="49911"/>
                            </a:cubicBezTo>
                            <a:cubicBezTo>
                              <a:pt x="35814" y="56769"/>
                              <a:pt x="7525" y="54292"/>
                              <a:pt x="7525" y="54292"/>
                            </a:cubicBezTo>
                          </a:path>
                        </a:pathLst>
                      </a:custGeom>
                      <a:solidFill>
                        <a:srgbClr val="FFCEBD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6" name="任意多边形: 形状 355"/>
                      <p:cNvSpPr/>
                      <p:nvPr/>
                    </p:nvSpPr>
                    <p:spPr>
                      <a:xfrm>
                        <a:off x="5830632" y="3939560"/>
                        <a:ext cx="29527" cy="5198"/>
                      </a:xfrm>
                      <a:custGeom>
                        <a:avLst/>
                        <a:gdLst>
                          <a:gd name="connsiteX0" fmla="*/ 29527 w 29527"/>
                          <a:gd name="connsiteY0" fmla="*/ 1313 h 5198"/>
                          <a:gd name="connsiteX1" fmla="*/ 0 w 29527"/>
                          <a:gd name="connsiteY1" fmla="*/ 3885 h 5198"/>
                          <a:gd name="connsiteX2" fmla="*/ 29527 w 29527"/>
                          <a:gd name="connsiteY2" fmla="*/ 1313 h 5198"/>
                          <a:gd name="connsiteX3" fmla="*/ 29527 w 29527"/>
                          <a:gd name="connsiteY3" fmla="*/ 1313 h 519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9527" h="5198">
                            <a:moveTo>
                              <a:pt x="29527" y="1313"/>
                            </a:moveTo>
                            <a:cubicBezTo>
                              <a:pt x="20098" y="5409"/>
                              <a:pt x="9906" y="6266"/>
                              <a:pt x="0" y="3885"/>
                            </a:cubicBezTo>
                            <a:cubicBezTo>
                              <a:pt x="9620" y="-211"/>
                              <a:pt x="19336" y="-1068"/>
                              <a:pt x="29527" y="1313"/>
                            </a:cubicBezTo>
                            <a:lnTo>
                              <a:pt x="29527" y="1313"/>
                            </a:lnTo>
                            <a:close/>
                          </a:path>
                        </a:pathLst>
                      </a:custGeom>
                      <a:solidFill>
                        <a:srgbClr val="5F2723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7" name="任意多边形: 形状 356"/>
                      <p:cNvSpPr/>
                      <p:nvPr/>
                    </p:nvSpPr>
                    <p:spPr>
                      <a:xfrm>
                        <a:off x="5825203" y="3947886"/>
                        <a:ext cx="31527" cy="7296"/>
                      </a:xfrm>
                      <a:custGeom>
                        <a:avLst/>
                        <a:gdLst>
                          <a:gd name="connsiteX0" fmla="*/ 31528 w 31527"/>
                          <a:gd name="connsiteY0" fmla="*/ 35 h 7296"/>
                          <a:gd name="connsiteX1" fmla="*/ 0 w 31527"/>
                          <a:gd name="connsiteY1" fmla="*/ 6417 h 7296"/>
                          <a:gd name="connsiteX2" fmla="*/ 31528 w 31527"/>
                          <a:gd name="connsiteY2" fmla="*/ 35 h 7296"/>
                          <a:gd name="connsiteX3" fmla="*/ 31528 w 31527"/>
                          <a:gd name="connsiteY3" fmla="*/ 35 h 72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31527" h="7296">
                            <a:moveTo>
                              <a:pt x="31528" y="35"/>
                            </a:moveTo>
                            <a:cubicBezTo>
                              <a:pt x="22193" y="5941"/>
                              <a:pt x="10763" y="8893"/>
                              <a:pt x="0" y="6417"/>
                            </a:cubicBezTo>
                            <a:cubicBezTo>
                              <a:pt x="10382" y="2416"/>
                              <a:pt x="20288" y="-346"/>
                              <a:pt x="31528" y="35"/>
                            </a:cubicBezTo>
                            <a:lnTo>
                              <a:pt x="31528" y="35"/>
                            </a:lnTo>
                            <a:close/>
                          </a:path>
                        </a:pathLst>
                      </a:custGeom>
                      <a:solidFill>
                        <a:srgbClr val="5F2723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358" name="任意多边形: 形状 357"/>
                      <p:cNvSpPr/>
                      <p:nvPr/>
                    </p:nvSpPr>
                    <p:spPr>
                      <a:xfrm>
                        <a:off x="5823108" y="3955056"/>
                        <a:ext cx="27717" cy="7922"/>
                      </a:xfrm>
                      <a:custGeom>
                        <a:avLst/>
                        <a:gdLst>
                          <a:gd name="connsiteX0" fmla="*/ 27718 w 27717"/>
                          <a:gd name="connsiteY0" fmla="*/ 9 h 7922"/>
                          <a:gd name="connsiteX1" fmla="*/ 0 w 27717"/>
                          <a:gd name="connsiteY1" fmla="*/ 7534 h 7922"/>
                          <a:gd name="connsiteX2" fmla="*/ 27718 w 27717"/>
                          <a:gd name="connsiteY2" fmla="*/ 9 h 7922"/>
                          <a:gd name="connsiteX3" fmla="*/ 27718 w 27717"/>
                          <a:gd name="connsiteY3" fmla="*/ 9 h 79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27717" h="7922">
                            <a:moveTo>
                              <a:pt x="27718" y="9"/>
                            </a:moveTo>
                            <a:cubicBezTo>
                              <a:pt x="19812" y="6010"/>
                              <a:pt x="9811" y="9058"/>
                              <a:pt x="0" y="7534"/>
                            </a:cubicBezTo>
                            <a:cubicBezTo>
                              <a:pt x="8763" y="2581"/>
                              <a:pt x="17621" y="-181"/>
                              <a:pt x="27718" y="9"/>
                            </a:cubicBezTo>
                            <a:lnTo>
                              <a:pt x="27718" y="9"/>
                            </a:lnTo>
                            <a:close/>
                          </a:path>
                        </a:pathLst>
                      </a:custGeom>
                      <a:solidFill>
                        <a:srgbClr val="5F2723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zh-CN" altLang="en-US"/>
                      </a:p>
                    </p:txBody>
                  </p:sp>
                </p:grpSp>
                <p:sp>
                  <p:nvSpPr>
                    <p:cNvPr id="359" name="任意多边形: 形状 358"/>
                    <p:cNvSpPr/>
                    <p:nvPr/>
                  </p:nvSpPr>
                  <p:spPr>
                    <a:xfrm>
                      <a:off x="5616320" y="3702177"/>
                      <a:ext cx="113537" cy="137922"/>
                    </a:xfrm>
                    <a:custGeom>
                      <a:avLst/>
                      <a:gdLst>
                        <a:gd name="connsiteX0" fmla="*/ 113348 w 113537"/>
                        <a:gd name="connsiteY0" fmla="*/ 0 h 137922"/>
                        <a:gd name="connsiteX1" fmla="*/ 53912 w 113537"/>
                        <a:gd name="connsiteY1" fmla="*/ 15240 h 137922"/>
                        <a:gd name="connsiteX2" fmla="*/ 0 w 113537"/>
                        <a:gd name="connsiteY2" fmla="*/ 112871 h 137922"/>
                        <a:gd name="connsiteX3" fmla="*/ 96202 w 113537"/>
                        <a:gd name="connsiteY3" fmla="*/ 137922 h 137922"/>
                        <a:gd name="connsiteX4" fmla="*/ 113538 w 113537"/>
                        <a:gd name="connsiteY4" fmla="*/ 84773 h 1379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3537" h="137922">
                          <a:moveTo>
                            <a:pt x="113348" y="0"/>
                          </a:moveTo>
                          <a:cubicBezTo>
                            <a:pt x="113348" y="0"/>
                            <a:pt x="70294" y="2858"/>
                            <a:pt x="53912" y="15240"/>
                          </a:cubicBezTo>
                          <a:cubicBezTo>
                            <a:pt x="10001" y="48292"/>
                            <a:pt x="0" y="112871"/>
                            <a:pt x="0" y="112871"/>
                          </a:cubicBezTo>
                          <a:lnTo>
                            <a:pt x="96202" y="137922"/>
                          </a:lnTo>
                          <a:lnTo>
                            <a:pt x="113538" y="84773"/>
                          </a:lnTo>
                        </a:path>
                      </a:pathLst>
                    </a:custGeom>
                    <a:solidFill>
                      <a:schemeClr val="accent5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0" name="任意多边形: 形状 359"/>
                    <p:cNvSpPr/>
                    <p:nvPr/>
                  </p:nvSpPr>
                  <p:spPr>
                    <a:xfrm>
                      <a:off x="5708617" y="3795807"/>
                      <a:ext cx="13144" cy="44577"/>
                    </a:xfrm>
                    <a:custGeom>
                      <a:avLst/>
                      <a:gdLst>
                        <a:gd name="connsiteX0" fmla="*/ 0 w 13144"/>
                        <a:gd name="connsiteY0" fmla="*/ 44577 h 44577"/>
                        <a:gd name="connsiteX1" fmla="*/ 13144 w 13144"/>
                        <a:gd name="connsiteY1" fmla="*/ 0 h 44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3144" h="44577">
                          <a:moveTo>
                            <a:pt x="0" y="44577"/>
                          </a:moveTo>
                          <a:cubicBezTo>
                            <a:pt x="5048" y="20002"/>
                            <a:pt x="13144" y="0"/>
                            <a:pt x="13144" y="0"/>
                          </a:cubicBezTo>
                        </a:path>
                      </a:pathLst>
                    </a:custGeom>
                    <a:noFill/>
                    <a:ln w="2381" cap="flat">
                      <a:solidFill>
                        <a:srgbClr val="323DCC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1" name="任意多边形: 形状 360"/>
                    <p:cNvSpPr/>
                    <p:nvPr/>
                  </p:nvSpPr>
                  <p:spPr>
                    <a:xfrm>
                      <a:off x="5843872" y="3755040"/>
                      <a:ext cx="15906" cy="59531"/>
                    </a:xfrm>
                    <a:custGeom>
                      <a:avLst/>
                      <a:gdLst>
                        <a:gd name="connsiteX0" fmla="*/ 15907 w 15906"/>
                        <a:gd name="connsiteY0" fmla="*/ 59531 h 59531"/>
                        <a:gd name="connsiteX1" fmla="*/ 0 w 15906"/>
                        <a:gd name="connsiteY1" fmla="*/ 0 h 595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5906" h="59531">
                          <a:moveTo>
                            <a:pt x="15907" y="59531"/>
                          </a:moveTo>
                          <a:cubicBezTo>
                            <a:pt x="8954" y="22669"/>
                            <a:pt x="0" y="0"/>
                            <a:pt x="0" y="0"/>
                          </a:cubicBezTo>
                        </a:path>
                      </a:pathLst>
                    </a:custGeom>
                    <a:noFill/>
                    <a:ln w="2381" cap="flat">
                      <a:solidFill>
                        <a:srgbClr val="323DCC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2" name="任意多边形: 形状 361"/>
                    <p:cNvSpPr/>
                    <p:nvPr/>
                  </p:nvSpPr>
                  <p:spPr>
                    <a:xfrm>
                      <a:off x="5619654" y="3799998"/>
                      <a:ext cx="92011" cy="27241"/>
                    </a:xfrm>
                    <a:custGeom>
                      <a:avLst/>
                      <a:gdLst>
                        <a:gd name="connsiteX0" fmla="*/ 0 w 92011"/>
                        <a:gd name="connsiteY0" fmla="*/ 0 h 27241"/>
                        <a:gd name="connsiteX1" fmla="*/ 92012 w 92011"/>
                        <a:gd name="connsiteY1" fmla="*/ 27241 h 272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92011" h="27241">
                          <a:moveTo>
                            <a:pt x="0" y="0"/>
                          </a:moveTo>
                          <a:lnTo>
                            <a:pt x="92012" y="27241"/>
                          </a:lnTo>
                        </a:path>
                      </a:pathLst>
                    </a:custGeom>
                    <a:ln w="2381" cap="flat">
                      <a:solidFill>
                        <a:srgbClr val="323DCC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3" name="任意多边形: 形状 362"/>
                    <p:cNvSpPr/>
                    <p:nvPr/>
                  </p:nvSpPr>
                  <p:spPr>
                    <a:xfrm>
                      <a:off x="5857207" y="3789235"/>
                      <a:ext cx="47625" cy="12858"/>
                    </a:xfrm>
                    <a:custGeom>
                      <a:avLst/>
                      <a:gdLst>
                        <a:gd name="connsiteX0" fmla="*/ 47625 w 47625"/>
                        <a:gd name="connsiteY0" fmla="*/ 0 h 12858"/>
                        <a:gd name="connsiteX1" fmla="*/ 0 w 47625"/>
                        <a:gd name="connsiteY1" fmla="*/ 12859 h 128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47625" h="12858">
                          <a:moveTo>
                            <a:pt x="47625" y="0"/>
                          </a:moveTo>
                          <a:lnTo>
                            <a:pt x="0" y="12859"/>
                          </a:lnTo>
                        </a:path>
                      </a:pathLst>
                    </a:custGeom>
                    <a:ln w="2381" cap="flat">
                      <a:solidFill>
                        <a:srgbClr val="323DCC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4" name="任意多边形: 形状 363"/>
                    <p:cNvSpPr/>
                    <p:nvPr/>
                  </p:nvSpPr>
                  <p:spPr>
                    <a:xfrm>
                      <a:off x="5720524" y="3703034"/>
                      <a:ext cx="80200" cy="20450"/>
                    </a:xfrm>
                    <a:custGeom>
                      <a:avLst/>
                      <a:gdLst>
                        <a:gd name="connsiteX0" fmla="*/ 0 w 80200"/>
                        <a:gd name="connsiteY0" fmla="*/ 0 h 20450"/>
                        <a:gd name="connsiteX1" fmla="*/ 45148 w 80200"/>
                        <a:gd name="connsiteY1" fmla="*/ 20288 h 20450"/>
                        <a:gd name="connsiteX2" fmla="*/ 80200 w 80200"/>
                        <a:gd name="connsiteY2" fmla="*/ 4191 h 204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80200" h="20450">
                          <a:moveTo>
                            <a:pt x="0" y="0"/>
                          </a:moveTo>
                          <a:cubicBezTo>
                            <a:pt x="0" y="0"/>
                            <a:pt x="11525" y="22574"/>
                            <a:pt x="45148" y="20288"/>
                          </a:cubicBezTo>
                          <a:cubicBezTo>
                            <a:pt x="78772" y="18002"/>
                            <a:pt x="80200" y="4191"/>
                            <a:pt x="80200" y="4191"/>
                          </a:cubicBezTo>
                        </a:path>
                      </a:pathLst>
                    </a:custGeom>
                    <a:noFill/>
                    <a:ln w="2381" cap="flat">
                      <a:solidFill>
                        <a:srgbClr val="323DCC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5" name="任意多边形: 形状 364"/>
                    <p:cNvSpPr/>
                    <p:nvPr/>
                  </p:nvSpPr>
                  <p:spPr>
                    <a:xfrm>
                      <a:off x="6009988" y="3736640"/>
                      <a:ext cx="104441" cy="103268"/>
                    </a:xfrm>
                    <a:custGeom>
                      <a:avLst/>
                      <a:gdLst>
                        <a:gd name="connsiteX0" fmla="*/ 0 w 104441"/>
                        <a:gd name="connsiteY0" fmla="*/ 56310 h 103268"/>
                        <a:gd name="connsiteX1" fmla="*/ 66675 w 104441"/>
                        <a:gd name="connsiteY1" fmla="*/ 7923 h 103268"/>
                        <a:gd name="connsiteX2" fmla="*/ 63913 w 104441"/>
                        <a:gd name="connsiteY2" fmla="*/ 18591 h 103268"/>
                        <a:gd name="connsiteX3" fmla="*/ 89725 w 104441"/>
                        <a:gd name="connsiteY3" fmla="*/ 112 h 103268"/>
                        <a:gd name="connsiteX4" fmla="*/ 72962 w 104441"/>
                        <a:gd name="connsiteY4" fmla="*/ 22306 h 103268"/>
                        <a:gd name="connsiteX5" fmla="*/ 99822 w 104441"/>
                        <a:gd name="connsiteY5" fmla="*/ 5256 h 103268"/>
                        <a:gd name="connsiteX6" fmla="*/ 78200 w 104441"/>
                        <a:gd name="connsiteY6" fmla="*/ 30116 h 103268"/>
                        <a:gd name="connsiteX7" fmla="*/ 104108 w 104441"/>
                        <a:gd name="connsiteY7" fmla="*/ 15067 h 103268"/>
                        <a:gd name="connsiteX8" fmla="*/ 85058 w 104441"/>
                        <a:gd name="connsiteY8" fmla="*/ 37450 h 103268"/>
                        <a:gd name="connsiteX9" fmla="*/ 104299 w 104441"/>
                        <a:gd name="connsiteY9" fmla="*/ 25354 h 103268"/>
                        <a:gd name="connsiteX10" fmla="*/ 41148 w 104441"/>
                        <a:gd name="connsiteY10" fmla="*/ 103268 h 1032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04441" h="103268">
                          <a:moveTo>
                            <a:pt x="0" y="56310"/>
                          </a:moveTo>
                          <a:cubicBezTo>
                            <a:pt x="0" y="56310"/>
                            <a:pt x="63532" y="6970"/>
                            <a:pt x="66675" y="7923"/>
                          </a:cubicBezTo>
                          <a:cubicBezTo>
                            <a:pt x="69913" y="8971"/>
                            <a:pt x="61055" y="18305"/>
                            <a:pt x="63913" y="18591"/>
                          </a:cubicBezTo>
                          <a:cubicBezTo>
                            <a:pt x="66675" y="18972"/>
                            <a:pt x="86773" y="-1697"/>
                            <a:pt x="89725" y="112"/>
                          </a:cubicBezTo>
                          <a:cubicBezTo>
                            <a:pt x="93726" y="2589"/>
                            <a:pt x="72962" y="22306"/>
                            <a:pt x="72962" y="22306"/>
                          </a:cubicBezTo>
                          <a:cubicBezTo>
                            <a:pt x="72962" y="22306"/>
                            <a:pt x="97060" y="2113"/>
                            <a:pt x="99822" y="5256"/>
                          </a:cubicBezTo>
                          <a:cubicBezTo>
                            <a:pt x="101822" y="7542"/>
                            <a:pt x="78200" y="30116"/>
                            <a:pt x="78200" y="30116"/>
                          </a:cubicBezTo>
                          <a:cubicBezTo>
                            <a:pt x="78200" y="30116"/>
                            <a:pt x="102108" y="12685"/>
                            <a:pt x="104108" y="15067"/>
                          </a:cubicBezTo>
                          <a:cubicBezTo>
                            <a:pt x="106108" y="17448"/>
                            <a:pt x="85058" y="37450"/>
                            <a:pt x="85058" y="37450"/>
                          </a:cubicBezTo>
                          <a:cubicBezTo>
                            <a:pt x="85058" y="37450"/>
                            <a:pt x="101632" y="22877"/>
                            <a:pt x="104299" y="25354"/>
                          </a:cubicBezTo>
                          <a:cubicBezTo>
                            <a:pt x="106966" y="27830"/>
                            <a:pt x="71723" y="72788"/>
                            <a:pt x="41148" y="103268"/>
                          </a:cubicBezTo>
                        </a:path>
                      </a:pathLst>
                    </a:custGeom>
                    <a:solidFill>
                      <a:srgbClr val="FFCEBD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6" name="任意多边形: 形状 365"/>
                    <p:cNvSpPr/>
                    <p:nvPr/>
                  </p:nvSpPr>
                  <p:spPr>
                    <a:xfrm>
                      <a:off x="6059042" y="3757993"/>
                      <a:ext cx="10382" cy="20383"/>
                    </a:xfrm>
                    <a:custGeom>
                      <a:avLst/>
                      <a:gdLst>
                        <a:gd name="connsiteX0" fmla="*/ 10382 w 10382"/>
                        <a:gd name="connsiteY0" fmla="*/ 0 h 20383"/>
                        <a:gd name="connsiteX1" fmla="*/ 0 w 10382"/>
                        <a:gd name="connsiteY1" fmla="*/ 20383 h 20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0382" h="20383">
                          <a:moveTo>
                            <a:pt x="10382" y="0"/>
                          </a:moveTo>
                          <a:cubicBezTo>
                            <a:pt x="10382" y="0"/>
                            <a:pt x="5810" y="11525"/>
                            <a:pt x="0" y="20383"/>
                          </a:cubicBezTo>
                        </a:path>
                      </a:pathLst>
                    </a:custGeom>
                    <a:noFill/>
                    <a:ln w="2381" cap="flat">
                      <a:solidFill>
                        <a:srgbClr val="D8726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67" name="任意多边形: 形状 366"/>
                    <p:cNvSpPr/>
                    <p:nvPr/>
                  </p:nvSpPr>
                  <p:spPr>
                    <a:xfrm>
                      <a:off x="6066757" y="3776026"/>
                      <a:ext cx="24193" cy="7779"/>
                    </a:xfrm>
                    <a:custGeom>
                      <a:avLst/>
                      <a:gdLst>
                        <a:gd name="connsiteX0" fmla="*/ 0 w 24193"/>
                        <a:gd name="connsiteY0" fmla="*/ 7780 h 7779"/>
                        <a:gd name="connsiteX1" fmla="*/ 24194 w 24193"/>
                        <a:gd name="connsiteY1" fmla="*/ 65 h 77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193" h="7779">
                          <a:moveTo>
                            <a:pt x="0" y="7780"/>
                          </a:moveTo>
                          <a:cubicBezTo>
                            <a:pt x="6763" y="827"/>
                            <a:pt x="15811" y="-316"/>
                            <a:pt x="24194" y="65"/>
                          </a:cubicBezTo>
                        </a:path>
                      </a:pathLst>
                    </a:custGeom>
                    <a:noFill/>
                    <a:ln w="2381" cap="flat">
                      <a:solidFill>
                        <a:srgbClr val="D8726F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zh-CN" altLang="en-US"/>
                    </a:p>
                  </p:txBody>
                </p:sp>
              </p:grpSp>
            </p:grpSp>
            <p:grpSp>
              <p:nvGrpSpPr>
                <p:cNvPr id="368" name="图形 5"/>
                <p:cNvGrpSpPr/>
                <p:nvPr/>
              </p:nvGrpSpPr>
              <p:grpSpPr>
                <a:xfrm>
                  <a:off x="5673577" y="3878604"/>
                  <a:ext cx="568916" cy="255150"/>
                  <a:chOff x="5673577" y="3878604"/>
                  <a:chExt cx="568916" cy="255150"/>
                </a:xfrm>
              </p:grpSpPr>
              <p:sp>
                <p:nvSpPr>
                  <p:cNvPr id="369" name="任意多边形: 形状 368"/>
                  <p:cNvSpPr/>
                  <p:nvPr/>
                </p:nvSpPr>
                <p:spPr>
                  <a:xfrm>
                    <a:off x="5759419" y="3908061"/>
                    <a:ext cx="483074" cy="222931"/>
                  </a:xfrm>
                  <a:custGeom>
                    <a:avLst/>
                    <a:gdLst>
                      <a:gd name="connsiteX0" fmla="*/ 347 w 483074"/>
                      <a:gd name="connsiteY0" fmla="*/ 170353 h 222931"/>
                      <a:gd name="connsiteX1" fmla="*/ 29589 w 483074"/>
                      <a:gd name="connsiteY1" fmla="*/ 202453 h 222931"/>
                      <a:gd name="connsiteX2" fmla="*/ 250378 w 483074"/>
                      <a:gd name="connsiteY2" fmla="*/ 95296 h 222931"/>
                      <a:gd name="connsiteX3" fmla="*/ 415256 w 483074"/>
                      <a:gd name="connsiteY3" fmla="*/ 222931 h 222931"/>
                      <a:gd name="connsiteX4" fmla="*/ 483074 w 483074"/>
                      <a:gd name="connsiteY4" fmla="*/ 150541 h 222931"/>
                      <a:gd name="connsiteX5" fmla="*/ 338675 w 483074"/>
                      <a:gd name="connsiteY5" fmla="*/ 32241 h 222931"/>
                      <a:gd name="connsiteX6" fmla="*/ 264856 w 483074"/>
                      <a:gd name="connsiteY6" fmla="*/ 142 h 222931"/>
                      <a:gd name="connsiteX7" fmla="*/ 53497 w 483074"/>
                      <a:gd name="connsiteY7" fmla="*/ 72246 h 2229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83074" h="222931">
                        <a:moveTo>
                          <a:pt x="347" y="170353"/>
                        </a:moveTo>
                        <a:cubicBezTo>
                          <a:pt x="347" y="170353"/>
                          <a:pt x="-5368" y="204834"/>
                          <a:pt x="29589" y="202453"/>
                        </a:cubicBezTo>
                        <a:cubicBezTo>
                          <a:pt x="114742" y="196738"/>
                          <a:pt x="250378" y="95296"/>
                          <a:pt x="250378" y="95296"/>
                        </a:cubicBezTo>
                        <a:lnTo>
                          <a:pt x="415256" y="222931"/>
                        </a:lnTo>
                        <a:lnTo>
                          <a:pt x="483074" y="150541"/>
                        </a:lnTo>
                        <a:cubicBezTo>
                          <a:pt x="483074" y="150541"/>
                          <a:pt x="371441" y="57387"/>
                          <a:pt x="338675" y="32241"/>
                        </a:cubicBezTo>
                        <a:cubicBezTo>
                          <a:pt x="324959" y="21763"/>
                          <a:pt x="296670" y="-2049"/>
                          <a:pt x="264856" y="142"/>
                        </a:cubicBezTo>
                        <a:cubicBezTo>
                          <a:pt x="233138" y="2237"/>
                          <a:pt x="53497" y="72246"/>
                          <a:pt x="53497" y="72246"/>
                        </a:cubicBezTo>
                      </a:path>
                    </a:pathLst>
                  </a:custGeom>
                  <a:solidFill>
                    <a:srgbClr val="10142A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0" name="任意多边形: 形状 369"/>
                  <p:cNvSpPr/>
                  <p:nvPr/>
                </p:nvSpPr>
                <p:spPr>
                  <a:xfrm>
                    <a:off x="5787865" y="3987644"/>
                    <a:ext cx="395763" cy="134013"/>
                  </a:xfrm>
                  <a:custGeom>
                    <a:avLst/>
                    <a:gdLst>
                      <a:gd name="connsiteX0" fmla="*/ 0 w 395763"/>
                      <a:gd name="connsiteY0" fmla="*/ 104391 h 134013"/>
                      <a:gd name="connsiteX1" fmla="*/ 213455 w 395763"/>
                      <a:gd name="connsiteY1" fmla="*/ 1807 h 134013"/>
                      <a:gd name="connsiteX2" fmla="*/ 227552 w 395763"/>
                      <a:gd name="connsiteY2" fmla="*/ 2664 h 134013"/>
                      <a:gd name="connsiteX3" fmla="*/ 395764 w 395763"/>
                      <a:gd name="connsiteY3" fmla="*/ 134014 h 134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95763" h="134013">
                        <a:moveTo>
                          <a:pt x="0" y="104391"/>
                        </a:moveTo>
                        <a:cubicBezTo>
                          <a:pt x="73342" y="99438"/>
                          <a:pt x="184118" y="19619"/>
                          <a:pt x="213455" y="1807"/>
                        </a:cubicBezTo>
                        <a:cubicBezTo>
                          <a:pt x="217932" y="-860"/>
                          <a:pt x="223456" y="-575"/>
                          <a:pt x="227552" y="2664"/>
                        </a:cubicBezTo>
                        <a:lnTo>
                          <a:pt x="395764" y="134014"/>
                        </a:lnTo>
                      </a:path>
                    </a:pathLst>
                  </a:custGeom>
                  <a:noFill/>
                  <a:ln w="7144" cap="flat">
                    <a:solidFill>
                      <a:srgbClr val="1C255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1" name="任意多边形: 形状 370"/>
                  <p:cNvSpPr/>
                  <p:nvPr/>
                </p:nvSpPr>
                <p:spPr>
                  <a:xfrm>
                    <a:off x="5673577" y="3878604"/>
                    <a:ext cx="412325" cy="255150"/>
                  </a:xfrm>
                  <a:custGeom>
                    <a:avLst/>
                    <a:gdLst>
                      <a:gd name="connsiteX0" fmla="*/ 655 w 412325"/>
                      <a:gd name="connsiteY0" fmla="*/ 117229 h 255150"/>
                      <a:gd name="connsiteX1" fmla="*/ 91238 w 412325"/>
                      <a:gd name="connsiteY1" fmla="*/ 236196 h 255150"/>
                      <a:gd name="connsiteX2" fmla="*/ 258116 w 412325"/>
                      <a:gd name="connsiteY2" fmla="*/ 125992 h 255150"/>
                      <a:gd name="connsiteX3" fmla="*/ 315171 w 412325"/>
                      <a:gd name="connsiteY3" fmla="*/ 255151 h 255150"/>
                      <a:gd name="connsiteX4" fmla="*/ 412326 w 412325"/>
                      <a:gd name="connsiteY4" fmla="*/ 226385 h 255150"/>
                      <a:gd name="connsiteX5" fmla="*/ 348222 w 412325"/>
                      <a:gd name="connsiteY5" fmla="*/ 65698 h 255150"/>
                      <a:gd name="connsiteX6" fmla="*/ 284024 w 412325"/>
                      <a:gd name="connsiteY6" fmla="*/ 547 h 255150"/>
                      <a:gd name="connsiteX7" fmla="*/ 201156 w 412325"/>
                      <a:gd name="connsiteY7" fmla="*/ 26932 h 255150"/>
                      <a:gd name="connsiteX8" fmla="*/ 97239 w 412325"/>
                      <a:gd name="connsiteY8" fmla="*/ 110752 h 255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12325" h="255150">
                        <a:moveTo>
                          <a:pt x="655" y="117229"/>
                        </a:moveTo>
                        <a:cubicBezTo>
                          <a:pt x="655" y="117229"/>
                          <a:pt x="-13632" y="243244"/>
                          <a:pt x="91238" y="236196"/>
                        </a:cubicBezTo>
                        <a:cubicBezTo>
                          <a:pt x="165152" y="231243"/>
                          <a:pt x="258116" y="125992"/>
                          <a:pt x="258116" y="125992"/>
                        </a:cubicBezTo>
                        <a:lnTo>
                          <a:pt x="315171" y="255151"/>
                        </a:lnTo>
                        <a:lnTo>
                          <a:pt x="412326" y="226385"/>
                        </a:lnTo>
                        <a:cubicBezTo>
                          <a:pt x="412326" y="226385"/>
                          <a:pt x="364605" y="106465"/>
                          <a:pt x="348222" y="65698"/>
                        </a:cubicBezTo>
                        <a:cubicBezTo>
                          <a:pt x="334316" y="31027"/>
                          <a:pt x="309170" y="3786"/>
                          <a:pt x="284024" y="547"/>
                        </a:cubicBezTo>
                        <a:cubicBezTo>
                          <a:pt x="258973" y="-2691"/>
                          <a:pt x="232398" y="8739"/>
                          <a:pt x="201156" y="26932"/>
                        </a:cubicBezTo>
                        <a:cubicBezTo>
                          <a:pt x="175915" y="41600"/>
                          <a:pt x="97239" y="110752"/>
                          <a:pt x="97239" y="110752"/>
                        </a:cubicBezTo>
                      </a:path>
                    </a:pathLst>
                  </a:custGeom>
                  <a:solidFill>
                    <a:srgbClr val="1C225D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2" name="任意多边形: 形状 371"/>
                  <p:cNvSpPr/>
                  <p:nvPr/>
                </p:nvSpPr>
                <p:spPr>
                  <a:xfrm>
                    <a:off x="5701921" y="3977581"/>
                    <a:ext cx="302542" cy="151696"/>
                  </a:xfrm>
                  <a:custGeom>
                    <a:avLst/>
                    <a:gdLst>
                      <a:gd name="connsiteX0" fmla="*/ 124 w 302542"/>
                      <a:gd name="connsiteY0" fmla="*/ 16441 h 151696"/>
                      <a:gd name="connsiteX1" fmla="*/ 68990 w 302542"/>
                      <a:gd name="connsiteY1" fmla="*/ 115596 h 151696"/>
                      <a:gd name="connsiteX2" fmla="*/ 227391 w 302542"/>
                      <a:gd name="connsiteY2" fmla="*/ 1582 h 151696"/>
                      <a:gd name="connsiteX3" fmla="*/ 237678 w 302542"/>
                      <a:gd name="connsiteY3" fmla="*/ 3963 h 151696"/>
                      <a:gd name="connsiteX4" fmla="*/ 302543 w 302542"/>
                      <a:gd name="connsiteY4" fmla="*/ 151696 h 1516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2542" h="151696">
                        <a:moveTo>
                          <a:pt x="124" y="16441"/>
                        </a:moveTo>
                        <a:cubicBezTo>
                          <a:pt x="124" y="16441"/>
                          <a:pt x="-6067" y="120645"/>
                          <a:pt x="68990" y="115596"/>
                        </a:cubicBezTo>
                        <a:cubicBezTo>
                          <a:pt x="113948" y="112549"/>
                          <a:pt x="202340" y="23204"/>
                          <a:pt x="227391" y="1582"/>
                        </a:cubicBezTo>
                        <a:cubicBezTo>
                          <a:pt x="230724" y="-1275"/>
                          <a:pt x="235868" y="-132"/>
                          <a:pt x="237678" y="3963"/>
                        </a:cubicBezTo>
                        <a:lnTo>
                          <a:pt x="302543" y="151696"/>
                        </a:lnTo>
                      </a:path>
                    </a:pathLst>
                  </a:custGeom>
                  <a:noFill/>
                  <a:ln w="7144" cap="flat">
                    <a:solidFill>
                      <a:srgbClr val="38429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3" name="任意多边形: 形状 372"/>
                  <p:cNvSpPr/>
                  <p:nvPr/>
                </p:nvSpPr>
                <p:spPr>
                  <a:xfrm>
                    <a:off x="5702902" y="3991832"/>
                    <a:ext cx="32099" cy="28194"/>
                  </a:xfrm>
                  <a:custGeom>
                    <a:avLst/>
                    <a:gdLst>
                      <a:gd name="connsiteX0" fmla="*/ 0 w 32099"/>
                      <a:gd name="connsiteY0" fmla="*/ 28194 h 28194"/>
                      <a:gd name="connsiteX1" fmla="*/ 32099 w 32099"/>
                      <a:gd name="connsiteY1" fmla="*/ 0 h 281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2099" h="28194">
                        <a:moveTo>
                          <a:pt x="0" y="28194"/>
                        </a:moveTo>
                        <a:cubicBezTo>
                          <a:pt x="0" y="28194"/>
                          <a:pt x="29813" y="24575"/>
                          <a:pt x="32099" y="0"/>
                        </a:cubicBezTo>
                      </a:path>
                    </a:pathLst>
                  </a:custGeom>
                  <a:noFill/>
                  <a:ln w="7144" cap="flat">
                    <a:solidFill>
                      <a:srgbClr val="38429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4" name="任意多边形: 形状 373"/>
                  <p:cNvSpPr/>
                  <p:nvPr/>
                </p:nvSpPr>
                <p:spPr>
                  <a:xfrm>
                    <a:off x="5980842" y="4086510"/>
                    <a:ext cx="97631" cy="29337"/>
                  </a:xfrm>
                  <a:custGeom>
                    <a:avLst/>
                    <a:gdLst>
                      <a:gd name="connsiteX0" fmla="*/ 0 w 97631"/>
                      <a:gd name="connsiteY0" fmla="*/ 29337 h 29337"/>
                      <a:gd name="connsiteX1" fmla="*/ 97631 w 97631"/>
                      <a:gd name="connsiteY1" fmla="*/ 0 h 29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7631" h="29337">
                        <a:moveTo>
                          <a:pt x="0" y="29337"/>
                        </a:moveTo>
                        <a:lnTo>
                          <a:pt x="97631" y="0"/>
                        </a:lnTo>
                      </a:path>
                    </a:pathLst>
                  </a:custGeom>
                  <a:ln w="7144" cap="flat">
                    <a:solidFill>
                      <a:srgbClr val="384299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75" name="任意多边形: 形状 374"/>
                  <p:cNvSpPr/>
                  <p:nvPr/>
                </p:nvSpPr>
                <p:spPr>
                  <a:xfrm>
                    <a:off x="6158959" y="4045743"/>
                    <a:ext cx="68103" cy="73056"/>
                  </a:xfrm>
                  <a:custGeom>
                    <a:avLst/>
                    <a:gdLst>
                      <a:gd name="connsiteX0" fmla="*/ 0 w 68103"/>
                      <a:gd name="connsiteY0" fmla="*/ 73057 h 73056"/>
                      <a:gd name="connsiteX1" fmla="*/ 68104 w 68103"/>
                      <a:gd name="connsiteY1" fmla="*/ 0 h 73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68103" h="73056">
                        <a:moveTo>
                          <a:pt x="0" y="73057"/>
                        </a:moveTo>
                        <a:lnTo>
                          <a:pt x="68104" y="0"/>
                        </a:lnTo>
                      </a:path>
                    </a:pathLst>
                  </a:custGeom>
                  <a:ln w="7144" cap="flat">
                    <a:solidFill>
                      <a:srgbClr val="1C2558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zh-CN" altLang="en-US"/>
                  </a:p>
                </p:txBody>
              </p:sp>
            </p:grpSp>
          </p:grpSp>
        </p:grpSp>
        <p:sp>
          <p:nvSpPr>
            <p:cNvPr id="3" name="Title"/>
            <p:cNvSpPr txBox="1"/>
            <p:nvPr/>
          </p:nvSpPr>
          <p:spPr>
            <a:xfrm>
              <a:off x="660400" y="1130300"/>
              <a:ext cx="10858500" cy="676360"/>
            </a:xfrm>
            <a:prstGeom prst="rect">
              <a:avLst/>
            </a:prstGeom>
            <a:noFill/>
          </p:spPr>
          <p:txBody>
            <a:bodyPr vert="horz" wrap="square" rtlCol="0" anchor="ctr" anchorCtr="0">
              <a:norm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Text"/>
            <p:cNvSpPr txBox="1"/>
            <p:nvPr/>
          </p:nvSpPr>
          <p:spPr>
            <a:xfrm>
              <a:off x="1970232" y="2996611"/>
              <a:ext cx="6576868" cy="1649293"/>
            </a:xfrm>
            <a:prstGeom prst="rect">
              <a:avLst/>
            </a:prstGeom>
            <a:noFill/>
          </p:spPr>
          <p:txBody>
            <a:bodyPr wrap="square" rtlCol="0" anchor="t" anchorCtr="0">
              <a:norm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endParaRPr lang="en-US" dirty="0"/>
            </a:p>
          </p:txBody>
        </p:sp>
        <p:sp>
          <p:nvSpPr>
            <p:cNvPr id="5" name="Bullet"/>
            <p:cNvSpPr txBox="1"/>
            <p:nvPr/>
          </p:nvSpPr>
          <p:spPr>
            <a:xfrm>
              <a:off x="2063577" y="2091213"/>
              <a:ext cx="3997188" cy="684111"/>
            </a:xfrm>
            <a:prstGeom prst="roundRect">
              <a:avLst>
                <a:gd name="adj" fmla="val 23546"/>
              </a:avLst>
            </a:prstGeom>
            <a:solidFill>
              <a:schemeClr val="accent5">
                <a:alpha val="15000"/>
              </a:schemeClr>
            </a:solidFill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US" sz="2800" dirty="0"/>
                <a:t>1.Introduction</a:t>
              </a:r>
              <a:endParaRPr lang="en-US" sz="2800" dirty="0"/>
            </a:p>
          </p:txBody>
        </p:sp>
      </p:grpSp>
      <p:sp>
        <p:nvSpPr>
          <p:cNvPr id="6" name="Bullet"/>
          <p:cNvSpPr txBox="1"/>
          <p:nvPr/>
        </p:nvSpPr>
        <p:spPr>
          <a:xfrm>
            <a:off x="2063750" y="3566795"/>
            <a:ext cx="6229350" cy="683895"/>
          </a:xfrm>
          <a:prstGeom prst="roundRect">
            <a:avLst>
              <a:gd name="adj" fmla="val 23546"/>
            </a:avLst>
          </a:prstGeom>
          <a:solidFill>
            <a:schemeClr val="accent5">
              <a:alpha val="1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800" dirty="0">
                <a:sym typeface="+mn-ea"/>
              </a:rPr>
              <a:t>3.</a:t>
            </a:r>
            <a:r>
              <a:rPr lang="zh-CN" altLang="en-US" sz="2800" dirty="0">
                <a:sym typeface="+mn-ea"/>
              </a:rPr>
              <a:t>Ancient to Modern Views</a:t>
            </a:r>
            <a:endParaRPr lang="en-US" sz="2800" dirty="0"/>
          </a:p>
        </p:txBody>
      </p:sp>
      <p:sp>
        <p:nvSpPr>
          <p:cNvPr id="7" name="Bullet"/>
          <p:cNvSpPr txBox="1"/>
          <p:nvPr/>
        </p:nvSpPr>
        <p:spPr>
          <a:xfrm>
            <a:off x="2063750" y="2835275"/>
            <a:ext cx="5742940" cy="683895"/>
          </a:xfrm>
          <a:prstGeom prst="roundRect">
            <a:avLst>
              <a:gd name="adj" fmla="val 23546"/>
            </a:avLst>
          </a:prstGeom>
          <a:solidFill>
            <a:schemeClr val="accent5">
              <a:alpha val="1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/>
              <a:t>2.The role of Translation</a:t>
            </a:r>
            <a:endParaRPr lang="en-US" sz="2800" dirty="0"/>
          </a:p>
        </p:txBody>
      </p:sp>
      <p:sp>
        <p:nvSpPr>
          <p:cNvPr id="8" name="Bullet"/>
          <p:cNvSpPr txBox="1"/>
          <p:nvPr/>
        </p:nvSpPr>
        <p:spPr>
          <a:xfrm>
            <a:off x="2063750" y="4309110"/>
            <a:ext cx="3573145" cy="683895"/>
          </a:xfrm>
          <a:prstGeom prst="roundRect">
            <a:avLst>
              <a:gd name="adj" fmla="val 23546"/>
            </a:avLst>
          </a:prstGeom>
          <a:solidFill>
            <a:schemeClr val="accent5">
              <a:alpha val="15000"/>
            </a:schemeClr>
          </a:solidFill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marL="0" algn="ctr" defTabSz="914400" rtl="0" eaLnBrk="1" latinLnBrk="0" hangingPunct="1">
              <a:lnSpc>
                <a:spcPct val="150000"/>
              </a:lnSpc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dirty="0"/>
              <a:t>4.Interaction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400" y="363537"/>
            <a:ext cx="10858500" cy="9001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Introduction</a:t>
            </a:r>
            <a:endParaRPr lang="en-US" sz="4400" dirty="0"/>
          </a:p>
        </p:txBody>
      </p:sp>
      <p:grpSp>
        <p:nvGrpSpPr>
          <p:cNvPr id="31" name="10e394a9-6a28-41db-8edc-61833bb74f13.source.3.zh-Hans.pptx"/>
          <p:cNvGrpSpPr/>
          <p:nvPr/>
        </p:nvGrpSpPr>
        <p:grpSpPr>
          <a:xfrm>
            <a:off x="768892" y="1130300"/>
            <a:ext cx="10750008" cy="4805790"/>
            <a:chOff x="768892" y="1130300"/>
            <a:chExt cx="10750008" cy="4805790"/>
          </a:xfrm>
        </p:grpSpPr>
        <p:sp>
          <p:nvSpPr>
            <p:cNvPr id="4" name="ïŝ1iḓe"/>
            <p:cNvSpPr/>
            <p:nvPr/>
          </p:nvSpPr>
          <p:spPr>
            <a:xfrm>
              <a:off x="7822565" y="1657350"/>
              <a:ext cx="3543300" cy="3543300"/>
            </a:xfrm>
            <a:prstGeom prst="ellipse">
              <a:avLst/>
            </a:prstGeom>
            <a:solidFill>
              <a:schemeClr val="bg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2" name="íṧḻiḓe"/>
            <p:cNvCxnSpPr/>
            <p:nvPr/>
          </p:nvCxnSpPr>
          <p:spPr>
            <a:xfrm>
              <a:off x="1377964" y="1657373"/>
              <a:ext cx="0" cy="102445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îş1iḑè"/>
            <p:cNvCxnSpPr/>
            <p:nvPr/>
          </p:nvCxnSpPr>
          <p:spPr>
            <a:xfrm>
              <a:off x="1377964" y="3103258"/>
              <a:ext cx="0" cy="102445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îşḷíḑe"/>
            <p:cNvCxnSpPr/>
            <p:nvPr/>
          </p:nvCxnSpPr>
          <p:spPr>
            <a:xfrm>
              <a:off x="1377964" y="4821286"/>
              <a:ext cx="0" cy="1024458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ïŝ1îdè"/>
            <p:cNvSpPr/>
            <p:nvPr/>
          </p:nvSpPr>
          <p:spPr>
            <a:xfrm>
              <a:off x="6581161" y="5451769"/>
              <a:ext cx="368280" cy="3682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IconMisc"/>
            <p:cNvSpPr/>
            <p:nvPr/>
          </p:nvSpPr>
          <p:spPr bwMode="auto">
            <a:xfrm>
              <a:off x="6674079" y="5539750"/>
              <a:ext cx="182441" cy="192318"/>
            </a:xfrm>
            <a:custGeom>
              <a:avLst/>
              <a:gdLst>
                <a:gd name="connsiteX0" fmla="*/ 433716 w 575564"/>
                <a:gd name="connsiteY0" fmla="*/ 176978 h 606722"/>
                <a:gd name="connsiteX1" fmla="*/ 496291 w 575564"/>
                <a:gd name="connsiteY1" fmla="*/ 176978 h 606722"/>
                <a:gd name="connsiteX2" fmla="*/ 559045 w 575564"/>
                <a:gd name="connsiteY2" fmla="*/ 232339 h 606722"/>
                <a:gd name="connsiteX3" fmla="*/ 575245 w 575564"/>
                <a:gd name="connsiteY3" fmla="*/ 361900 h 606722"/>
                <a:gd name="connsiteX4" fmla="*/ 566077 w 575564"/>
                <a:gd name="connsiteY4" fmla="*/ 391669 h 606722"/>
                <a:gd name="connsiteX5" fmla="*/ 540085 w 575564"/>
                <a:gd name="connsiteY5" fmla="*/ 404376 h 606722"/>
                <a:gd name="connsiteX6" fmla="*/ 528247 w 575564"/>
                <a:gd name="connsiteY6" fmla="*/ 569659 h 606722"/>
                <a:gd name="connsiteX7" fmla="*/ 515607 w 575564"/>
                <a:gd name="connsiteY7" fmla="*/ 581389 h 606722"/>
                <a:gd name="connsiteX8" fmla="*/ 414400 w 575564"/>
                <a:gd name="connsiteY8" fmla="*/ 581389 h 606722"/>
                <a:gd name="connsiteX9" fmla="*/ 401761 w 575564"/>
                <a:gd name="connsiteY9" fmla="*/ 569659 h 606722"/>
                <a:gd name="connsiteX10" fmla="*/ 391791 w 575564"/>
                <a:gd name="connsiteY10" fmla="*/ 430590 h 606722"/>
                <a:gd name="connsiteX11" fmla="*/ 397043 w 575564"/>
                <a:gd name="connsiteY11" fmla="*/ 419483 h 606722"/>
                <a:gd name="connsiteX12" fmla="*/ 407724 w 575564"/>
                <a:gd name="connsiteY12" fmla="*/ 410152 h 606722"/>
                <a:gd name="connsiteX13" fmla="*/ 424459 w 575564"/>
                <a:gd name="connsiteY13" fmla="*/ 357013 h 606722"/>
                <a:gd name="connsiteX14" fmla="*/ 407635 w 575564"/>
                <a:gd name="connsiteY14" fmla="*/ 210213 h 606722"/>
                <a:gd name="connsiteX15" fmla="*/ 404609 w 575564"/>
                <a:gd name="connsiteY15" fmla="*/ 195906 h 606722"/>
                <a:gd name="connsiteX16" fmla="*/ 412620 w 575564"/>
                <a:gd name="connsiteY16" fmla="*/ 180710 h 606722"/>
                <a:gd name="connsiteX17" fmla="*/ 433716 w 575564"/>
                <a:gd name="connsiteY17" fmla="*/ 176978 h 606722"/>
                <a:gd name="connsiteX18" fmla="*/ 79313 w 575564"/>
                <a:gd name="connsiteY18" fmla="*/ 176978 h 606722"/>
                <a:gd name="connsiteX19" fmla="*/ 141789 w 575564"/>
                <a:gd name="connsiteY19" fmla="*/ 176978 h 606722"/>
                <a:gd name="connsiteX20" fmla="*/ 157808 w 575564"/>
                <a:gd name="connsiteY20" fmla="*/ 179200 h 606722"/>
                <a:gd name="connsiteX21" fmla="*/ 165551 w 575564"/>
                <a:gd name="connsiteY21" fmla="*/ 185155 h 606722"/>
                <a:gd name="connsiteX22" fmla="*/ 166797 w 575564"/>
                <a:gd name="connsiteY22" fmla="*/ 194842 h 606722"/>
                <a:gd name="connsiteX23" fmla="*/ 163593 w 575564"/>
                <a:gd name="connsiteY23" fmla="*/ 210217 h 606722"/>
                <a:gd name="connsiteX24" fmla="*/ 146772 w 575564"/>
                <a:gd name="connsiteY24" fmla="*/ 357036 h 606722"/>
                <a:gd name="connsiteX25" fmla="*/ 163504 w 575564"/>
                <a:gd name="connsiteY25" fmla="*/ 410182 h 606722"/>
                <a:gd name="connsiteX26" fmla="*/ 177655 w 575564"/>
                <a:gd name="connsiteY26" fmla="*/ 421914 h 606722"/>
                <a:gd name="connsiteX27" fmla="*/ 183617 w 575564"/>
                <a:gd name="connsiteY27" fmla="*/ 433556 h 606722"/>
                <a:gd name="connsiteX28" fmla="*/ 173828 w 575564"/>
                <a:gd name="connsiteY28" fmla="*/ 569799 h 606722"/>
                <a:gd name="connsiteX29" fmla="*/ 161190 w 575564"/>
                <a:gd name="connsiteY29" fmla="*/ 581530 h 606722"/>
                <a:gd name="connsiteX30" fmla="*/ 59912 w 575564"/>
                <a:gd name="connsiteY30" fmla="*/ 581530 h 606722"/>
                <a:gd name="connsiteX31" fmla="*/ 47275 w 575564"/>
                <a:gd name="connsiteY31" fmla="*/ 569799 h 606722"/>
                <a:gd name="connsiteX32" fmla="*/ 35527 w 575564"/>
                <a:gd name="connsiteY32" fmla="*/ 404494 h 606722"/>
                <a:gd name="connsiteX33" fmla="*/ 9540 w 575564"/>
                <a:gd name="connsiteY33" fmla="*/ 391697 h 606722"/>
                <a:gd name="connsiteX34" fmla="*/ 285 w 575564"/>
                <a:gd name="connsiteY34" fmla="*/ 361924 h 606722"/>
                <a:gd name="connsiteX35" fmla="*/ 16571 w 575564"/>
                <a:gd name="connsiteY35" fmla="*/ 232346 h 606722"/>
                <a:gd name="connsiteX36" fmla="*/ 79313 w 575564"/>
                <a:gd name="connsiteY36" fmla="*/ 176978 h 606722"/>
                <a:gd name="connsiteX37" fmla="*/ 253327 w 575564"/>
                <a:gd name="connsiteY37" fmla="*/ 151716 h 606722"/>
                <a:gd name="connsiteX38" fmla="*/ 317935 w 575564"/>
                <a:gd name="connsiteY38" fmla="*/ 151716 h 606722"/>
                <a:gd name="connsiteX39" fmla="*/ 382454 w 575564"/>
                <a:gd name="connsiteY39" fmla="*/ 213035 h 606722"/>
                <a:gd name="connsiteX40" fmla="*/ 399273 w 575564"/>
                <a:gd name="connsiteY40" fmla="*/ 359935 h 606722"/>
                <a:gd name="connsiteX41" fmla="*/ 388861 w 575564"/>
                <a:gd name="connsiteY41" fmla="*/ 393349 h 606722"/>
                <a:gd name="connsiteX42" fmla="*/ 362876 w 575564"/>
                <a:gd name="connsiteY42" fmla="*/ 406146 h 606722"/>
                <a:gd name="connsiteX43" fmla="*/ 348904 w 575564"/>
                <a:gd name="connsiteY43" fmla="*/ 594992 h 606722"/>
                <a:gd name="connsiteX44" fmla="*/ 336267 w 575564"/>
                <a:gd name="connsiteY44" fmla="*/ 606722 h 606722"/>
                <a:gd name="connsiteX45" fmla="*/ 234995 w 575564"/>
                <a:gd name="connsiteY45" fmla="*/ 606722 h 606722"/>
                <a:gd name="connsiteX46" fmla="*/ 222358 w 575564"/>
                <a:gd name="connsiteY46" fmla="*/ 594992 h 606722"/>
                <a:gd name="connsiteX47" fmla="*/ 208387 w 575564"/>
                <a:gd name="connsiteY47" fmla="*/ 406146 h 606722"/>
                <a:gd name="connsiteX48" fmla="*/ 182401 w 575564"/>
                <a:gd name="connsiteY48" fmla="*/ 393349 h 606722"/>
                <a:gd name="connsiteX49" fmla="*/ 171989 w 575564"/>
                <a:gd name="connsiteY49" fmla="*/ 359846 h 606722"/>
                <a:gd name="connsiteX50" fmla="*/ 188809 w 575564"/>
                <a:gd name="connsiteY50" fmla="*/ 213035 h 606722"/>
                <a:gd name="connsiteX51" fmla="*/ 253327 w 575564"/>
                <a:gd name="connsiteY51" fmla="*/ 151716 h 606722"/>
                <a:gd name="connsiteX52" fmla="*/ 465000 w 575564"/>
                <a:gd name="connsiteY52" fmla="*/ 25262 h 606722"/>
                <a:gd name="connsiteX53" fmla="*/ 528333 w 575564"/>
                <a:gd name="connsiteY53" fmla="*/ 88489 h 606722"/>
                <a:gd name="connsiteX54" fmla="*/ 465000 w 575564"/>
                <a:gd name="connsiteY54" fmla="*/ 151716 h 606722"/>
                <a:gd name="connsiteX55" fmla="*/ 401667 w 575564"/>
                <a:gd name="connsiteY55" fmla="*/ 88489 h 606722"/>
                <a:gd name="connsiteX56" fmla="*/ 465000 w 575564"/>
                <a:gd name="connsiteY56" fmla="*/ 25262 h 606722"/>
                <a:gd name="connsiteX57" fmla="*/ 110549 w 575564"/>
                <a:gd name="connsiteY57" fmla="*/ 25262 h 606722"/>
                <a:gd name="connsiteX58" fmla="*/ 173811 w 575564"/>
                <a:gd name="connsiteY58" fmla="*/ 88489 h 606722"/>
                <a:gd name="connsiteX59" fmla="*/ 110549 w 575564"/>
                <a:gd name="connsiteY59" fmla="*/ 151716 h 606722"/>
                <a:gd name="connsiteX60" fmla="*/ 47287 w 575564"/>
                <a:gd name="connsiteY60" fmla="*/ 88489 h 606722"/>
                <a:gd name="connsiteX61" fmla="*/ 110549 w 575564"/>
                <a:gd name="connsiteY61" fmla="*/ 25262 h 606722"/>
                <a:gd name="connsiteX62" fmla="*/ 285622 w 575564"/>
                <a:gd name="connsiteY62" fmla="*/ 0 h 606722"/>
                <a:gd name="connsiteX63" fmla="*/ 348884 w 575564"/>
                <a:gd name="connsiteY63" fmla="*/ 63192 h 606722"/>
                <a:gd name="connsiteX64" fmla="*/ 285622 w 575564"/>
                <a:gd name="connsiteY64" fmla="*/ 126384 h 606722"/>
                <a:gd name="connsiteX65" fmla="*/ 222360 w 575564"/>
                <a:gd name="connsiteY65" fmla="*/ 63192 h 606722"/>
                <a:gd name="connsiteX66" fmla="*/ 285622 w 575564"/>
                <a:gd name="connsiteY66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575564" h="606722">
                  <a:moveTo>
                    <a:pt x="433716" y="176978"/>
                  </a:moveTo>
                  <a:lnTo>
                    <a:pt x="496291" y="176978"/>
                  </a:lnTo>
                  <a:cubicBezTo>
                    <a:pt x="528069" y="176978"/>
                    <a:pt x="555128" y="200793"/>
                    <a:pt x="559045" y="232339"/>
                  </a:cubicBezTo>
                  <a:lnTo>
                    <a:pt x="575245" y="361900"/>
                  </a:lnTo>
                  <a:cubicBezTo>
                    <a:pt x="576669" y="372652"/>
                    <a:pt x="573287" y="383494"/>
                    <a:pt x="566077" y="391669"/>
                  </a:cubicBezTo>
                  <a:cubicBezTo>
                    <a:pt x="559401" y="399222"/>
                    <a:pt x="550055" y="403754"/>
                    <a:pt x="540085" y="404376"/>
                  </a:cubicBezTo>
                  <a:lnTo>
                    <a:pt x="528247" y="569659"/>
                  </a:lnTo>
                  <a:cubicBezTo>
                    <a:pt x="527802" y="576235"/>
                    <a:pt x="522283" y="581389"/>
                    <a:pt x="515607" y="581389"/>
                  </a:cubicBezTo>
                  <a:lnTo>
                    <a:pt x="414400" y="581389"/>
                  </a:lnTo>
                  <a:cubicBezTo>
                    <a:pt x="407724" y="581389"/>
                    <a:pt x="402206" y="576235"/>
                    <a:pt x="401761" y="569659"/>
                  </a:cubicBezTo>
                  <a:lnTo>
                    <a:pt x="391791" y="430590"/>
                  </a:lnTo>
                  <a:cubicBezTo>
                    <a:pt x="391435" y="426236"/>
                    <a:pt x="393483" y="421971"/>
                    <a:pt x="397043" y="419483"/>
                  </a:cubicBezTo>
                  <a:cubicBezTo>
                    <a:pt x="401494" y="416195"/>
                    <a:pt x="404965" y="413262"/>
                    <a:pt x="407724" y="410152"/>
                  </a:cubicBezTo>
                  <a:cubicBezTo>
                    <a:pt x="420542" y="395845"/>
                    <a:pt x="426595" y="376473"/>
                    <a:pt x="424459" y="357013"/>
                  </a:cubicBezTo>
                  <a:lnTo>
                    <a:pt x="407635" y="210213"/>
                  </a:lnTo>
                  <a:cubicBezTo>
                    <a:pt x="407012" y="205325"/>
                    <a:pt x="405855" y="200527"/>
                    <a:pt x="404609" y="195906"/>
                  </a:cubicBezTo>
                  <a:cubicBezTo>
                    <a:pt x="402918" y="189508"/>
                    <a:pt x="406389" y="182932"/>
                    <a:pt x="412620" y="180710"/>
                  </a:cubicBezTo>
                  <a:cubicBezTo>
                    <a:pt x="419652" y="178222"/>
                    <a:pt x="426684" y="176978"/>
                    <a:pt x="433716" y="176978"/>
                  </a:cubicBezTo>
                  <a:close/>
                  <a:moveTo>
                    <a:pt x="79313" y="176978"/>
                  </a:moveTo>
                  <a:lnTo>
                    <a:pt x="141789" y="176978"/>
                  </a:lnTo>
                  <a:cubicBezTo>
                    <a:pt x="146861" y="176978"/>
                    <a:pt x="151934" y="177689"/>
                    <a:pt x="157808" y="179200"/>
                  </a:cubicBezTo>
                  <a:cubicBezTo>
                    <a:pt x="161101" y="180089"/>
                    <a:pt x="163860" y="182222"/>
                    <a:pt x="165551" y="185155"/>
                  </a:cubicBezTo>
                  <a:cubicBezTo>
                    <a:pt x="167241" y="188087"/>
                    <a:pt x="167686" y="191642"/>
                    <a:pt x="166797" y="194842"/>
                  </a:cubicBezTo>
                  <a:cubicBezTo>
                    <a:pt x="165373" y="199819"/>
                    <a:pt x="164216" y="204973"/>
                    <a:pt x="163593" y="210217"/>
                  </a:cubicBezTo>
                  <a:lnTo>
                    <a:pt x="146772" y="357036"/>
                  </a:lnTo>
                  <a:cubicBezTo>
                    <a:pt x="144636" y="376499"/>
                    <a:pt x="150688" y="395874"/>
                    <a:pt x="163504" y="410182"/>
                  </a:cubicBezTo>
                  <a:cubicBezTo>
                    <a:pt x="167419" y="414626"/>
                    <a:pt x="172226" y="418536"/>
                    <a:pt x="177655" y="421914"/>
                  </a:cubicBezTo>
                  <a:cubicBezTo>
                    <a:pt x="181659" y="424402"/>
                    <a:pt x="183973" y="428846"/>
                    <a:pt x="183617" y="433556"/>
                  </a:cubicBezTo>
                  <a:lnTo>
                    <a:pt x="173828" y="569799"/>
                  </a:lnTo>
                  <a:cubicBezTo>
                    <a:pt x="173383" y="576376"/>
                    <a:pt x="167864" y="581530"/>
                    <a:pt x="161190" y="581530"/>
                  </a:cubicBezTo>
                  <a:lnTo>
                    <a:pt x="59912" y="581530"/>
                  </a:lnTo>
                  <a:cubicBezTo>
                    <a:pt x="53326" y="581530"/>
                    <a:pt x="47809" y="576376"/>
                    <a:pt x="47275" y="569799"/>
                  </a:cubicBezTo>
                  <a:lnTo>
                    <a:pt x="35527" y="404494"/>
                  </a:lnTo>
                  <a:cubicBezTo>
                    <a:pt x="25560" y="403783"/>
                    <a:pt x="16215" y="399251"/>
                    <a:pt x="9540" y="391697"/>
                  </a:cubicBezTo>
                  <a:cubicBezTo>
                    <a:pt x="2332" y="383520"/>
                    <a:pt x="-1050" y="372678"/>
                    <a:pt x="285" y="361924"/>
                  </a:cubicBezTo>
                  <a:lnTo>
                    <a:pt x="16571" y="232346"/>
                  </a:lnTo>
                  <a:cubicBezTo>
                    <a:pt x="20487" y="200796"/>
                    <a:pt x="47453" y="176978"/>
                    <a:pt x="79313" y="176978"/>
                  </a:cubicBezTo>
                  <a:close/>
                  <a:moveTo>
                    <a:pt x="253327" y="151716"/>
                  </a:moveTo>
                  <a:lnTo>
                    <a:pt x="317935" y="151716"/>
                  </a:lnTo>
                  <a:cubicBezTo>
                    <a:pt x="350773" y="151716"/>
                    <a:pt x="378449" y="178110"/>
                    <a:pt x="382454" y="213035"/>
                  </a:cubicBezTo>
                  <a:lnTo>
                    <a:pt x="399273" y="359935"/>
                  </a:lnTo>
                  <a:cubicBezTo>
                    <a:pt x="400608" y="372199"/>
                    <a:pt x="396871" y="384374"/>
                    <a:pt x="388861" y="393349"/>
                  </a:cubicBezTo>
                  <a:cubicBezTo>
                    <a:pt x="382009" y="401081"/>
                    <a:pt x="372843" y="405524"/>
                    <a:pt x="362876" y="406146"/>
                  </a:cubicBezTo>
                  <a:lnTo>
                    <a:pt x="348904" y="594992"/>
                  </a:lnTo>
                  <a:cubicBezTo>
                    <a:pt x="348370" y="601568"/>
                    <a:pt x="342942" y="606722"/>
                    <a:pt x="336267" y="606722"/>
                  </a:cubicBezTo>
                  <a:lnTo>
                    <a:pt x="234995" y="606722"/>
                  </a:lnTo>
                  <a:cubicBezTo>
                    <a:pt x="228410" y="606722"/>
                    <a:pt x="222892" y="601568"/>
                    <a:pt x="222358" y="594992"/>
                  </a:cubicBezTo>
                  <a:lnTo>
                    <a:pt x="208387" y="406146"/>
                  </a:lnTo>
                  <a:cubicBezTo>
                    <a:pt x="198509" y="405524"/>
                    <a:pt x="189342" y="401081"/>
                    <a:pt x="182401" y="393349"/>
                  </a:cubicBezTo>
                  <a:cubicBezTo>
                    <a:pt x="174392" y="384374"/>
                    <a:pt x="170565" y="372199"/>
                    <a:pt x="171989" y="359846"/>
                  </a:cubicBezTo>
                  <a:lnTo>
                    <a:pt x="188809" y="213035"/>
                  </a:lnTo>
                  <a:cubicBezTo>
                    <a:pt x="192813" y="178110"/>
                    <a:pt x="220578" y="151716"/>
                    <a:pt x="253327" y="151716"/>
                  </a:cubicBezTo>
                  <a:close/>
                  <a:moveTo>
                    <a:pt x="465000" y="25262"/>
                  </a:moveTo>
                  <a:cubicBezTo>
                    <a:pt x="499978" y="25262"/>
                    <a:pt x="528333" y="53570"/>
                    <a:pt x="528333" y="88489"/>
                  </a:cubicBezTo>
                  <a:cubicBezTo>
                    <a:pt x="528333" y="123408"/>
                    <a:pt x="499978" y="151716"/>
                    <a:pt x="465000" y="151716"/>
                  </a:cubicBezTo>
                  <a:cubicBezTo>
                    <a:pt x="430022" y="151716"/>
                    <a:pt x="401667" y="123408"/>
                    <a:pt x="401667" y="88489"/>
                  </a:cubicBezTo>
                  <a:cubicBezTo>
                    <a:pt x="401667" y="53570"/>
                    <a:pt x="430022" y="25262"/>
                    <a:pt x="465000" y="25262"/>
                  </a:cubicBezTo>
                  <a:close/>
                  <a:moveTo>
                    <a:pt x="110549" y="25262"/>
                  </a:moveTo>
                  <a:cubicBezTo>
                    <a:pt x="145488" y="25262"/>
                    <a:pt x="173811" y="53570"/>
                    <a:pt x="173811" y="88489"/>
                  </a:cubicBezTo>
                  <a:cubicBezTo>
                    <a:pt x="173811" y="123408"/>
                    <a:pt x="145488" y="151716"/>
                    <a:pt x="110549" y="151716"/>
                  </a:cubicBezTo>
                  <a:cubicBezTo>
                    <a:pt x="75610" y="151716"/>
                    <a:pt x="47287" y="123408"/>
                    <a:pt x="47287" y="88489"/>
                  </a:cubicBezTo>
                  <a:cubicBezTo>
                    <a:pt x="47287" y="53570"/>
                    <a:pt x="75610" y="25262"/>
                    <a:pt x="110549" y="25262"/>
                  </a:cubicBezTo>
                  <a:close/>
                  <a:moveTo>
                    <a:pt x="285622" y="0"/>
                  </a:moveTo>
                  <a:cubicBezTo>
                    <a:pt x="320561" y="0"/>
                    <a:pt x="348884" y="28292"/>
                    <a:pt x="348884" y="63192"/>
                  </a:cubicBezTo>
                  <a:cubicBezTo>
                    <a:pt x="348884" y="98092"/>
                    <a:pt x="320561" y="126384"/>
                    <a:pt x="285622" y="126384"/>
                  </a:cubicBezTo>
                  <a:cubicBezTo>
                    <a:pt x="250683" y="126384"/>
                    <a:pt x="222360" y="98092"/>
                    <a:pt x="222360" y="63192"/>
                  </a:cubicBezTo>
                  <a:cubicBezTo>
                    <a:pt x="222360" y="28292"/>
                    <a:pt x="250683" y="0"/>
                    <a:pt x="285622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Title"/>
            <p:cNvSpPr txBox="1"/>
            <p:nvPr/>
          </p:nvSpPr>
          <p:spPr>
            <a:xfrm>
              <a:off x="6096000" y="1130300"/>
              <a:ext cx="5422900" cy="11185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t" anchorCtr="0">
              <a:normAutofit/>
            </a:bodyPr>
            <a:lstStyle/>
            <a:p>
              <a:pPr algn="r"/>
              <a:endParaRPr lang="en-US" dirty="0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68892" y="1262850"/>
              <a:ext cx="5327109" cy="1509327"/>
              <a:chOff x="768892" y="1262850"/>
              <a:chExt cx="5327109" cy="1509327"/>
            </a:xfrm>
          </p:grpSpPr>
          <p:sp>
            <p:nvSpPr>
              <p:cNvPr id="10" name="Number1"/>
              <p:cNvSpPr txBox="1"/>
              <p:nvPr/>
            </p:nvSpPr>
            <p:spPr>
              <a:xfrm>
                <a:off x="768892" y="1661022"/>
                <a:ext cx="418770" cy="3908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prstTxWarp prst="textPlain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01</a:t>
                </a:r>
                <a:endParaRPr lang="id-ID" sz="16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1517664" y="1262850"/>
                <a:ext cx="4578337" cy="1509327"/>
                <a:chOff x="1517664" y="1262850"/>
                <a:chExt cx="4578337" cy="1509327"/>
              </a:xfrm>
            </p:grpSpPr>
            <p:sp>
              <p:nvSpPr>
                <p:cNvPr id="13" name="Bullet1"/>
                <p:cNvSpPr/>
                <p:nvPr/>
              </p:nvSpPr>
              <p:spPr>
                <a:xfrm>
                  <a:off x="1517669" y="1262850"/>
                  <a:ext cx="4578332" cy="670329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b" anchorCtr="0">
                  <a:normAutofit/>
                </a:bodyPr>
                <a:lstStyle>
                  <a:defPPr>
                    <a:defRPr lang="en-US"/>
                  </a:defPPr>
                  <a:lvl1pPr marL="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1pPr>
                  <a:lvl2pPr marL="6096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2pPr>
                  <a:lvl3pPr marL="12192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3pPr>
                  <a:lvl4pPr marL="18288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4pPr>
                  <a:lvl5pPr marL="24384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5pPr>
                  <a:lvl6pPr marL="30480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6pPr>
                  <a:lvl7pPr marL="36576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7pPr>
                  <a:lvl8pPr marL="42672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8pPr>
                  <a:lvl9pPr marL="48768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9pPr>
                </a:lstStyle>
                <a:p>
                  <a:pPr lvl="0"/>
                  <a:r>
                    <a:rPr lang="zh-CN" altLang="en-US" sz="1800" b="1" dirty="0">
                      <a:solidFill>
                        <a:schemeClr val="tx1"/>
                      </a:solidFill>
                      <a:cs typeface="+mn-ea"/>
                      <a:sym typeface="+mn-lt"/>
                    </a:rPr>
                    <a:t>Topic Overview</a:t>
                  </a:r>
                  <a:endParaRPr lang="en-US" dirty="0"/>
                </a:p>
              </p:txBody>
            </p:sp>
            <p:sp>
              <p:nvSpPr>
                <p:cNvPr id="14" name="Text1"/>
                <p:cNvSpPr txBox="1"/>
                <p:nvPr/>
              </p:nvSpPr>
              <p:spPr>
                <a:xfrm>
                  <a:off x="1517664" y="1933180"/>
                  <a:ext cx="4578334" cy="838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en-US"/>
                  </a:defPPr>
                  <a:lvl1pPr marL="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1pPr>
                  <a:lvl2pPr marL="6096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2pPr>
                  <a:lvl3pPr marL="12192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3pPr>
                  <a:lvl4pPr marL="18288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4pPr>
                  <a:lvl5pPr marL="24384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5pPr>
                  <a:lvl6pPr marL="30480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6pPr>
                  <a:lvl7pPr marL="36576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7pPr>
                  <a:lvl8pPr marL="42672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8pPr>
                  <a:lvl9pPr marL="48768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2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sz="1600" dirty="0">
                      <a:cs typeface="+mn-ea"/>
                      <a:sym typeface="+mn-lt"/>
                    </a:rPr>
                    <a:t>Love and marriage in Chinese culture have evolved significantly over time.</a:t>
                  </a:r>
                  <a:endParaRPr lang="zh-CN" altLang="en-US" sz="1600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7" name="组合 16"/>
            <p:cNvGrpSpPr/>
            <p:nvPr/>
          </p:nvGrpSpPr>
          <p:grpSpPr>
            <a:xfrm>
              <a:off x="768892" y="2844807"/>
              <a:ext cx="5327109" cy="1509327"/>
              <a:chOff x="768892" y="2708735"/>
              <a:chExt cx="5327109" cy="1509327"/>
            </a:xfrm>
          </p:grpSpPr>
          <p:sp>
            <p:nvSpPr>
              <p:cNvPr id="16" name="Number2"/>
              <p:cNvSpPr txBox="1"/>
              <p:nvPr/>
            </p:nvSpPr>
            <p:spPr>
              <a:xfrm>
                <a:off x="768892" y="3106907"/>
                <a:ext cx="418770" cy="3908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prstTxWarp prst="textPlain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02</a:t>
                </a:r>
                <a:endParaRPr lang="id-ID" sz="16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1517664" y="2708735"/>
                <a:ext cx="4578337" cy="1509327"/>
                <a:chOff x="1517664" y="2708735"/>
                <a:chExt cx="4578337" cy="1509327"/>
              </a:xfrm>
            </p:grpSpPr>
            <p:sp>
              <p:nvSpPr>
                <p:cNvPr id="19" name="Bullet2"/>
                <p:cNvSpPr/>
                <p:nvPr/>
              </p:nvSpPr>
              <p:spPr>
                <a:xfrm>
                  <a:off x="1517669" y="2708735"/>
                  <a:ext cx="4578332" cy="670329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b" anchorCtr="0">
                  <a:normAutofit/>
                </a:bodyPr>
                <a:lstStyle>
                  <a:defPPr>
                    <a:defRPr lang="en-US"/>
                  </a:defPPr>
                  <a:lvl1pPr marL="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1pPr>
                  <a:lvl2pPr marL="6096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2pPr>
                  <a:lvl3pPr marL="12192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3pPr>
                  <a:lvl4pPr marL="18288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4pPr>
                  <a:lvl5pPr marL="24384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5pPr>
                  <a:lvl6pPr marL="30480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6pPr>
                  <a:lvl7pPr marL="36576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7pPr>
                  <a:lvl8pPr marL="42672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8pPr>
                  <a:lvl9pPr marL="48768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9pPr>
                </a:lstStyle>
                <a:p>
                  <a:pPr lvl="0"/>
                  <a:r>
                    <a:rPr lang="zh-CN" altLang="en-US" sz="1800" b="1" dirty="0">
                      <a:solidFill>
                        <a:schemeClr val="tx1"/>
                      </a:solidFill>
                      <a:cs typeface="+mn-ea"/>
                      <a:sym typeface="+mn-lt"/>
                    </a:rPr>
                    <a:t>Importance of Translation</a:t>
                  </a:r>
                  <a:endParaRPr lang="en-US" dirty="0"/>
                </a:p>
              </p:txBody>
            </p:sp>
            <p:sp>
              <p:nvSpPr>
                <p:cNvPr id="20" name="Text2"/>
                <p:cNvSpPr txBox="1"/>
                <p:nvPr/>
              </p:nvSpPr>
              <p:spPr>
                <a:xfrm>
                  <a:off x="1517664" y="3379065"/>
                  <a:ext cx="4578334" cy="838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en-US"/>
                  </a:defPPr>
                  <a:lvl1pPr marL="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1pPr>
                  <a:lvl2pPr marL="6096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2pPr>
                  <a:lvl3pPr marL="12192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3pPr>
                  <a:lvl4pPr marL="18288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4pPr>
                  <a:lvl5pPr marL="24384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5pPr>
                  <a:lvl6pPr marL="30480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6pPr>
                  <a:lvl7pPr marL="36576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7pPr>
                  <a:lvl8pPr marL="42672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8pPr>
                  <a:lvl9pPr marL="48768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 algn="l">
                    <a:lnSpc>
                      <a:spcPct val="120000"/>
                    </a:lnSpc>
                    <a:buClrTx/>
                    <a:buSzTx/>
                    <a:buFont typeface="Arial" panose="020B0604020202020204" pitchFamily="34" charset="0"/>
                    <a:buChar char="•"/>
                  </a:pPr>
                  <a:r>
                    <a:rPr lang="zh-CN" altLang="en-US" sz="1600" dirty="0">
                      <a:cs typeface="+mn-ea"/>
                      <a:sym typeface="+mn-lt"/>
                    </a:rPr>
                    <a:t>Accurate translation is crucial for understanding cultural nuances.</a:t>
                  </a:r>
                  <a:endParaRPr lang="zh-CN" altLang="en-US" sz="1600" dirty="0">
                    <a:cs typeface="+mn-ea"/>
                  </a:endParaRPr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768892" y="4426763"/>
              <a:ext cx="5327109" cy="1509327"/>
              <a:chOff x="768892" y="4426763"/>
              <a:chExt cx="5327109" cy="1509327"/>
            </a:xfrm>
          </p:grpSpPr>
          <p:sp>
            <p:nvSpPr>
              <p:cNvPr id="22" name="Number3"/>
              <p:cNvSpPr txBox="1"/>
              <p:nvPr/>
            </p:nvSpPr>
            <p:spPr>
              <a:xfrm>
                <a:off x="768892" y="4824935"/>
                <a:ext cx="418770" cy="39085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prstTxWarp prst="textPlain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03</a:t>
                </a:r>
                <a:endParaRPr lang="id-ID" sz="16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1517664" y="4426763"/>
                <a:ext cx="4578337" cy="1509327"/>
                <a:chOff x="1517664" y="4426763"/>
                <a:chExt cx="4578337" cy="1509327"/>
              </a:xfrm>
            </p:grpSpPr>
            <p:sp>
              <p:nvSpPr>
                <p:cNvPr id="25" name="Bullet3"/>
                <p:cNvSpPr/>
                <p:nvPr/>
              </p:nvSpPr>
              <p:spPr>
                <a:xfrm>
                  <a:off x="1517669" y="4426763"/>
                  <a:ext cx="4578332" cy="670329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b" anchorCtr="0">
                  <a:normAutofit/>
                </a:bodyPr>
                <a:lstStyle>
                  <a:defPPr>
                    <a:defRPr lang="en-US"/>
                  </a:defPPr>
                  <a:lvl1pPr marL="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1pPr>
                  <a:lvl2pPr marL="6096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2pPr>
                  <a:lvl3pPr marL="12192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3pPr>
                  <a:lvl4pPr marL="18288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4pPr>
                  <a:lvl5pPr marL="24384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5pPr>
                  <a:lvl6pPr marL="30480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6pPr>
                  <a:lvl7pPr marL="36576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7pPr>
                  <a:lvl8pPr marL="42672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8pPr>
                  <a:lvl9pPr marL="4876800" algn="l" defTabSz="609600" rtl="0" eaLnBrk="1" latinLnBrk="0" hangingPunct="1">
                    <a:defRPr sz="2400" kern="1200">
                      <a:solidFill>
                        <a:schemeClr val="lt1"/>
                      </a:solidFill>
                    </a:defRPr>
                  </a:lvl9pPr>
                </a:lstStyle>
                <a:p>
                  <a:pPr lvl="0"/>
                  <a:r>
                    <a:rPr lang="zh-CN" altLang="en-US" sz="1800" b="1" dirty="0">
                      <a:solidFill>
                        <a:schemeClr val="tx1"/>
                      </a:solidFill>
                      <a:cs typeface="+mn-ea"/>
                      <a:sym typeface="+mn-lt"/>
                    </a:rPr>
                    <a:t>Audience Relevance</a:t>
                  </a:r>
                  <a:endParaRPr lang="en-US" dirty="0"/>
                </a:p>
              </p:txBody>
            </p:sp>
            <p:sp>
              <p:nvSpPr>
                <p:cNvPr id="26" name="Text3"/>
                <p:cNvSpPr txBox="1"/>
                <p:nvPr/>
              </p:nvSpPr>
              <p:spPr>
                <a:xfrm>
                  <a:off x="1517664" y="5097093"/>
                  <a:ext cx="4578334" cy="838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rmAutofit fontScale="90000"/>
                </a:bodyPr>
                <a:lstStyle>
                  <a:defPPr>
                    <a:defRPr lang="en-US"/>
                  </a:defPPr>
                  <a:lvl1pPr marL="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1pPr>
                  <a:lvl2pPr marL="6096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2pPr>
                  <a:lvl3pPr marL="12192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3pPr>
                  <a:lvl4pPr marL="18288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4pPr>
                  <a:lvl5pPr marL="24384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5pPr>
                  <a:lvl6pPr marL="30480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6pPr>
                  <a:lvl7pPr marL="36576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7pPr>
                  <a:lvl8pPr marL="42672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8pPr>
                  <a:lvl9pPr marL="4876800" algn="l" defTabSz="609600" rtl="0" eaLnBrk="1" latinLnBrk="0" hangingPunct="1">
                    <a:defRPr sz="24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2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zh-CN" altLang="en-US" sz="1600" dirty="0">
                      <a:cs typeface="+mn-ea"/>
                      <a:sym typeface="+mn-lt"/>
                    </a:rPr>
                    <a:t>This topic is relevant to anyone interested in cross-cultural communication.</a:t>
                  </a:r>
                  <a:endParaRPr lang="zh-CN" altLang="en-US" sz="1600" dirty="0">
                    <a:cs typeface="+mn-ea"/>
                  </a:endParaRPr>
                </a:p>
              </p:txBody>
            </p:sp>
          </p:grpSp>
        </p:grpSp>
      </p:grpSp>
      <p:pic>
        <p:nvPicPr>
          <p:cNvPr id="23" name="图片 22" descr="下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1265" y="1661160"/>
            <a:ext cx="533654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400" y="385127"/>
            <a:ext cx="10858500" cy="900112"/>
          </a:xfrm>
        </p:spPr>
        <p:txBody>
          <a:bodyPr>
            <a:normAutofit fontScale="90000"/>
          </a:bodyPr>
          <a:lstStyle/>
          <a:p>
            <a:pPr algn="ctr">
              <a:buClrTx/>
              <a:buSzTx/>
              <a:buFontTx/>
            </a:pPr>
            <a:r>
              <a:rPr lang="en-US" sz="4400" dirty="0"/>
              <a:t>The Role of Translation</a:t>
            </a:r>
            <a:endParaRPr lang="en-US" sz="5400" dirty="0"/>
          </a:p>
        </p:txBody>
      </p:sp>
      <p:grpSp>
        <p:nvGrpSpPr>
          <p:cNvPr id="9" name="20383f94-b131-438e-aec3-067c6c002b7d.source.3.zh-Hans.pptx"/>
          <p:cNvGrpSpPr/>
          <p:nvPr>
            <p:custDataLst>
              <p:tags r:id="rId1"/>
            </p:custDataLst>
          </p:nvPr>
        </p:nvGrpSpPr>
        <p:grpSpPr>
          <a:xfrm>
            <a:off x="682558" y="1285240"/>
            <a:ext cx="11173242" cy="4193754"/>
            <a:chOff x="682558" y="1285240"/>
            <a:chExt cx="11173242" cy="4193754"/>
          </a:xfrm>
        </p:grpSpPr>
        <p:sp>
          <p:nvSpPr>
            <p:cNvPr id="57" name="圆角矩形 56"/>
            <p:cNvSpPr/>
            <p:nvPr/>
          </p:nvSpPr>
          <p:spPr>
            <a:xfrm>
              <a:off x="682558" y="2543810"/>
              <a:ext cx="2167890" cy="2507615"/>
            </a:xfrm>
            <a:prstGeom prst="roundRect">
              <a:avLst>
                <a:gd name="adj" fmla="val 5600"/>
              </a:avLst>
            </a:prstGeom>
            <a:solidFill>
              <a:schemeClr val="tx2">
                <a:alpha val="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" name="Title"/>
            <p:cNvSpPr/>
            <p:nvPr/>
          </p:nvSpPr>
          <p:spPr>
            <a:xfrm>
              <a:off x="682626" y="1285240"/>
              <a:ext cx="10858500" cy="723900"/>
            </a:xfrm>
            <a:prstGeom prst="rect">
              <a:avLst/>
            </a:prstGeom>
          </p:spPr>
          <p:txBody>
            <a:bodyPr wrap="square" anchor="t" anchorCtr="1">
              <a:normAutofit/>
            </a:bodyPr>
            <a:lstStyle/>
            <a:p>
              <a:pPr algn="ctr">
                <a:buSzPct val="25000"/>
              </a:pPr>
              <a:r>
                <a:rPr lang="zh-CN" altLang="en-US" sz="2400" b="1" dirty="0"/>
                <a:t>Bridging Cultures Through Translation</a:t>
              </a:r>
              <a:endParaRPr lang="en-US" dirty="0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047080" y="2004003"/>
              <a:ext cx="8808720" cy="1057910"/>
              <a:chOff x="3047080" y="2004003"/>
              <a:chExt cx="8808720" cy="1057910"/>
            </a:xfrm>
          </p:grpSpPr>
          <p:sp>
            <p:nvSpPr>
              <p:cNvPr id="35" name="Bullet1"/>
              <p:cNvSpPr/>
              <p:nvPr>
                <p:custDataLst>
                  <p:tags r:id="rId2"/>
                </p:custDataLst>
              </p:nvPr>
            </p:nvSpPr>
            <p:spPr>
              <a:xfrm>
                <a:off x="3047080" y="2009083"/>
                <a:ext cx="3444875" cy="1043139"/>
              </a:xfrm>
              <a:prstGeom prst="roundRect">
                <a:avLst>
                  <a:gd name="adj" fmla="val 7000"/>
                </a:avLst>
              </a:prstGeom>
              <a:solidFill>
                <a:schemeClr val="tx2">
                  <a:alpha val="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Why Translation Matters</a:t>
                </a:r>
                <a:endParaRPr lang="en-US" dirty="0"/>
              </a:p>
            </p:txBody>
          </p:sp>
          <p:sp>
            <p:nvSpPr>
              <p:cNvPr id="36" name="shape1"/>
              <p:cNvSpPr/>
              <p:nvPr>
                <p:custDataLst>
                  <p:tags r:id="rId3"/>
                </p:custDataLst>
              </p:nvPr>
            </p:nvSpPr>
            <p:spPr>
              <a:xfrm>
                <a:off x="3047080" y="2004003"/>
                <a:ext cx="415925" cy="500062"/>
              </a:xfrm>
              <a:custGeom>
                <a:avLst/>
                <a:gdLst>
                  <a:gd name="connsiteX0" fmla="*/ 111347 w 415925"/>
                  <a:gd name="connsiteY0" fmla="*/ 0 h 500062"/>
                  <a:gd name="connsiteX1" fmla="*/ 405138 w 415925"/>
                  <a:gd name="connsiteY1" fmla="*/ 0 h 500062"/>
                  <a:gd name="connsiteX2" fmla="*/ 407604 w 415925"/>
                  <a:gd name="connsiteY2" fmla="*/ 7944 h 500062"/>
                  <a:gd name="connsiteX3" fmla="*/ 415925 w 415925"/>
                  <a:gd name="connsiteY3" fmla="*/ 90487 h 500062"/>
                  <a:gd name="connsiteX4" fmla="*/ 6350 w 415925"/>
                  <a:gd name="connsiteY4" fmla="*/ 500062 h 500062"/>
                  <a:gd name="connsiteX5" fmla="*/ 0 w 415925"/>
                  <a:gd name="connsiteY5" fmla="*/ 499422 h 500062"/>
                  <a:gd name="connsiteX6" fmla="*/ 0 w 415925"/>
                  <a:gd name="connsiteY6" fmla="*/ 111347 h 500062"/>
                  <a:gd name="connsiteX7" fmla="*/ 111347 w 415925"/>
                  <a:gd name="connsiteY7" fmla="*/ 0 h 50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925" h="500062">
                    <a:moveTo>
                      <a:pt x="111347" y="0"/>
                    </a:moveTo>
                    <a:lnTo>
                      <a:pt x="405138" y="0"/>
                    </a:lnTo>
                    <a:lnTo>
                      <a:pt x="407604" y="7944"/>
                    </a:lnTo>
                    <a:cubicBezTo>
                      <a:pt x="413060" y="34606"/>
                      <a:pt x="415925" y="62212"/>
                      <a:pt x="415925" y="90487"/>
                    </a:cubicBezTo>
                    <a:cubicBezTo>
                      <a:pt x="415925" y="316689"/>
                      <a:pt x="232552" y="500062"/>
                      <a:pt x="6350" y="500062"/>
                    </a:cubicBezTo>
                    <a:lnTo>
                      <a:pt x="0" y="499422"/>
                    </a:lnTo>
                    <a:lnTo>
                      <a:pt x="0" y="111347"/>
                    </a:lnTo>
                    <a:cubicBezTo>
                      <a:pt x="0" y="49852"/>
                      <a:pt x="49852" y="0"/>
                      <a:pt x="1113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60000">
                    <a:schemeClr val="accent4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4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12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Text1"/>
              <p:cNvSpPr/>
              <p:nvPr>
                <p:custDataLst>
                  <p:tags r:id="rId4"/>
                </p:custDataLst>
              </p:nvPr>
            </p:nvSpPr>
            <p:spPr>
              <a:xfrm>
                <a:off x="6492590" y="2019243"/>
                <a:ext cx="5363210" cy="1042670"/>
              </a:xfrm>
              <a:prstGeom prst="roundRect">
                <a:avLst>
                  <a:gd name="adj" fmla="val 7000"/>
                </a:avLst>
              </a:prstGeom>
              <a:solidFill>
                <a:schemeClr val="tx2">
                  <a:alpha val="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Translation helps convey complex cultural concepts accurately.</a:t>
                </a:r>
                <a:endParaRPr lang="en-US" dirty="0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967705" y="3219985"/>
              <a:ext cx="8888095" cy="1050290"/>
              <a:chOff x="2967705" y="3219985"/>
              <a:chExt cx="8888095" cy="1050290"/>
            </a:xfrm>
          </p:grpSpPr>
          <p:sp>
            <p:nvSpPr>
              <p:cNvPr id="58" name="Bullet2"/>
              <p:cNvSpPr/>
              <p:nvPr>
                <p:custDataLst>
                  <p:tags r:id="rId5"/>
                </p:custDataLst>
              </p:nvPr>
            </p:nvSpPr>
            <p:spPr>
              <a:xfrm>
                <a:off x="2988025" y="3222525"/>
                <a:ext cx="3444875" cy="1043139"/>
              </a:xfrm>
              <a:prstGeom prst="roundRect">
                <a:avLst>
                  <a:gd name="adj" fmla="val 7000"/>
                </a:avLst>
              </a:prstGeom>
              <a:solidFill>
                <a:schemeClr val="tx2">
                  <a:alpha val="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Challenges in Translation</a:t>
                </a:r>
                <a:endParaRPr lang="en-US" dirty="0"/>
              </a:p>
            </p:txBody>
          </p:sp>
          <p:sp>
            <p:nvSpPr>
              <p:cNvPr id="59" name="shape2"/>
              <p:cNvSpPr/>
              <p:nvPr>
                <p:custDataLst>
                  <p:tags r:id="rId6"/>
                </p:custDataLst>
              </p:nvPr>
            </p:nvSpPr>
            <p:spPr>
              <a:xfrm>
                <a:off x="2967705" y="3219985"/>
                <a:ext cx="415925" cy="500062"/>
              </a:xfrm>
              <a:custGeom>
                <a:avLst/>
                <a:gdLst>
                  <a:gd name="connsiteX0" fmla="*/ 111347 w 415925"/>
                  <a:gd name="connsiteY0" fmla="*/ 0 h 500062"/>
                  <a:gd name="connsiteX1" fmla="*/ 405138 w 415925"/>
                  <a:gd name="connsiteY1" fmla="*/ 0 h 500062"/>
                  <a:gd name="connsiteX2" fmla="*/ 407604 w 415925"/>
                  <a:gd name="connsiteY2" fmla="*/ 7944 h 500062"/>
                  <a:gd name="connsiteX3" fmla="*/ 415925 w 415925"/>
                  <a:gd name="connsiteY3" fmla="*/ 90487 h 500062"/>
                  <a:gd name="connsiteX4" fmla="*/ 6350 w 415925"/>
                  <a:gd name="connsiteY4" fmla="*/ 500062 h 500062"/>
                  <a:gd name="connsiteX5" fmla="*/ 0 w 415925"/>
                  <a:gd name="connsiteY5" fmla="*/ 499422 h 500062"/>
                  <a:gd name="connsiteX6" fmla="*/ 0 w 415925"/>
                  <a:gd name="connsiteY6" fmla="*/ 111347 h 500062"/>
                  <a:gd name="connsiteX7" fmla="*/ 111347 w 415925"/>
                  <a:gd name="connsiteY7" fmla="*/ 0 h 50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925" h="500062">
                    <a:moveTo>
                      <a:pt x="111347" y="0"/>
                    </a:moveTo>
                    <a:lnTo>
                      <a:pt x="405138" y="0"/>
                    </a:lnTo>
                    <a:lnTo>
                      <a:pt x="407604" y="7944"/>
                    </a:lnTo>
                    <a:cubicBezTo>
                      <a:pt x="413060" y="34606"/>
                      <a:pt x="415925" y="62212"/>
                      <a:pt x="415925" y="90487"/>
                    </a:cubicBezTo>
                    <a:cubicBezTo>
                      <a:pt x="415925" y="316689"/>
                      <a:pt x="232552" y="500062"/>
                      <a:pt x="6350" y="500062"/>
                    </a:cubicBezTo>
                    <a:lnTo>
                      <a:pt x="0" y="499422"/>
                    </a:lnTo>
                    <a:lnTo>
                      <a:pt x="0" y="111347"/>
                    </a:lnTo>
                    <a:cubicBezTo>
                      <a:pt x="0" y="49852"/>
                      <a:pt x="49852" y="0"/>
                      <a:pt x="1113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60000">
                    <a:schemeClr val="accent2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2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Text2"/>
              <p:cNvSpPr/>
              <p:nvPr>
                <p:custDataLst>
                  <p:tags r:id="rId7"/>
                </p:custDataLst>
              </p:nvPr>
            </p:nvSpPr>
            <p:spPr>
              <a:xfrm>
                <a:off x="6432900" y="3227605"/>
                <a:ext cx="5422900" cy="1042670"/>
              </a:xfrm>
              <a:prstGeom prst="roundRect">
                <a:avLst>
                  <a:gd name="adj" fmla="val 7000"/>
                </a:avLst>
              </a:prstGeom>
              <a:solidFill>
                <a:schemeClr val="tx2">
                  <a:alpha val="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Translating cultural nuances requires deep cultural</a:t>
                </a:r>
                <a:r>
                  <a:rPr lang="en-US" altLang="zh-CN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understanding.</a:t>
                </a:r>
                <a:endParaRPr lang="en-US" dirty="0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047080" y="4435855"/>
              <a:ext cx="8808720" cy="1043139"/>
              <a:chOff x="3047080" y="4435855"/>
              <a:chExt cx="8808720" cy="1043139"/>
            </a:xfrm>
          </p:grpSpPr>
          <p:sp>
            <p:nvSpPr>
              <p:cNvPr id="63" name="Bullet3"/>
              <p:cNvSpPr/>
              <p:nvPr>
                <p:custDataLst>
                  <p:tags r:id="rId8"/>
                </p:custDataLst>
              </p:nvPr>
            </p:nvSpPr>
            <p:spPr>
              <a:xfrm>
                <a:off x="3047080" y="4435855"/>
                <a:ext cx="3444875" cy="1043139"/>
              </a:xfrm>
              <a:prstGeom prst="roundRect">
                <a:avLst>
                  <a:gd name="adj" fmla="val 7000"/>
                </a:avLst>
              </a:prstGeom>
              <a:solidFill>
                <a:schemeClr val="tx2">
                  <a:alpha val="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<a:norm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Effective Translation Tips</a:t>
                </a:r>
                <a:endParaRPr lang="en-US" dirty="0"/>
              </a:p>
            </p:txBody>
          </p:sp>
          <p:sp>
            <p:nvSpPr>
              <p:cNvPr id="64" name="shape3"/>
              <p:cNvSpPr/>
              <p:nvPr>
                <p:custDataLst>
                  <p:tags r:id="rId9"/>
                </p:custDataLst>
              </p:nvPr>
            </p:nvSpPr>
            <p:spPr>
              <a:xfrm>
                <a:off x="3084545" y="4435855"/>
                <a:ext cx="415925" cy="500062"/>
              </a:xfrm>
              <a:custGeom>
                <a:avLst/>
                <a:gdLst>
                  <a:gd name="connsiteX0" fmla="*/ 111347 w 415925"/>
                  <a:gd name="connsiteY0" fmla="*/ 0 h 500062"/>
                  <a:gd name="connsiteX1" fmla="*/ 405138 w 415925"/>
                  <a:gd name="connsiteY1" fmla="*/ 0 h 500062"/>
                  <a:gd name="connsiteX2" fmla="*/ 407604 w 415925"/>
                  <a:gd name="connsiteY2" fmla="*/ 7944 h 500062"/>
                  <a:gd name="connsiteX3" fmla="*/ 415925 w 415925"/>
                  <a:gd name="connsiteY3" fmla="*/ 90487 h 500062"/>
                  <a:gd name="connsiteX4" fmla="*/ 6350 w 415925"/>
                  <a:gd name="connsiteY4" fmla="*/ 500062 h 500062"/>
                  <a:gd name="connsiteX5" fmla="*/ 0 w 415925"/>
                  <a:gd name="connsiteY5" fmla="*/ 499422 h 500062"/>
                  <a:gd name="connsiteX6" fmla="*/ 0 w 415925"/>
                  <a:gd name="connsiteY6" fmla="*/ 111347 h 500062"/>
                  <a:gd name="connsiteX7" fmla="*/ 111347 w 415925"/>
                  <a:gd name="connsiteY7" fmla="*/ 0 h 500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5925" h="500062">
                    <a:moveTo>
                      <a:pt x="111347" y="0"/>
                    </a:moveTo>
                    <a:lnTo>
                      <a:pt x="405138" y="0"/>
                    </a:lnTo>
                    <a:lnTo>
                      <a:pt x="407604" y="7944"/>
                    </a:lnTo>
                    <a:cubicBezTo>
                      <a:pt x="413060" y="34606"/>
                      <a:pt x="415925" y="62212"/>
                      <a:pt x="415925" y="90487"/>
                    </a:cubicBezTo>
                    <a:cubicBezTo>
                      <a:pt x="415925" y="316689"/>
                      <a:pt x="232552" y="500062"/>
                      <a:pt x="6350" y="500062"/>
                    </a:cubicBezTo>
                    <a:lnTo>
                      <a:pt x="0" y="499422"/>
                    </a:lnTo>
                    <a:lnTo>
                      <a:pt x="0" y="111347"/>
                    </a:lnTo>
                    <a:cubicBezTo>
                      <a:pt x="0" y="49852"/>
                      <a:pt x="49852" y="0"/>
                      <a:pt x="11134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60000">
                    <a:schemeClr val="accent3"/>
                  </a:gs>
                </a:gsLst>
                <a:lin ang="2700000" scaled="0"/>
              </a:gradFill>
              <a:ln w="57150" cap="rnd">
                <a:noFill/>
                <a:prstDash val="solid"/>
                <a:round/>
              </a:ln>
              <a:effectLst>
                <a:outerShdw blurRad="76200" dist="50800" dir="5400000" algn="ctr" rotWithShape="0">
                  <a:schemeClr val="accent3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3765"/>
                <a:endParaRPr lang="zh-CN" altLang="en-US" sz="1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Text3"/>
              <p:cNvSpPr/>
              <p:nvPr>
                <p:custDataLst>
                  <p:tags r:id="rId10"/>
                </p:custDataLst>
              </p:nvPr>
            </p:nvSpPr>
            <p:spPr>
              <a:xfrm>
                <a:off x="6491955" y="4435855"/>
                <a:ext cx="5363845" cy="1042670"/>
              </a:xfrm>
              <a:prstGeom prst="roundRect">
                <a:avLst>
                  <a:gd name="adj" fmla="val 7000"/>
                </a:avLst>
              </a:prstGeom>
              <a:solidFill>
                <a:schemeClr val="tx2">
                  <a:alpha val="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Always consider the cultural context when translating.</a:t>
                </a:r>
                <a:endParaRPr lang="en-US" dirty="0"/>
              </a:p>
            </p:txBody>
          </p:sp>
        </p:grpSp>
      </p:grpSp>
      <p:pic>
        <p:nvPicPr>
          <p:cNvPr id="8" name="图片 7" descr="箭头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36015" y="3277870"/>
            <a:ext cx="1337945" cy="13379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0400" y="5620385"/>
            <a:ext cx="103955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>
                <a:solidFill>
                  <a:srgbClr val="0070C0"/>
                </a:solidFill>
              </a:rPr>
              <a:t>How to convey the nuances of traditional Chinese values?</a:t>
            </a:r>
            <a:endParaRPr lang="en-US" altLang="zh-CN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charset="0"/>
              <a:buChar char="l"/>
            </a:pPr>
            <a:r>
              <a:rPr lang="en-US" altLang="zh-CN">
                <a:solidFill>
                  <a:srgbClr val="0070C0"/>
                </a:solidFill>
              </a:rPr>
              <a:t>How do you explain the concept of </a:t>
            </a:r>
            <a:r>
              <a:rPr lang="zh-CN" altLang="en-US">
                <a:solidFill>
                  <a:srgbClr val="0070C0"/>
                </a:solidFill>
              </a:rPr>
              <a:t>门当户对</a:t>
            </a:r>
            <a:r>
              <a:rPr lang="en-US" altLang="zh-CN">
                <a:solidFill>
                  <a:srgbClr val="0070C0"/>
                </a:solidFill>
              </a:rPr>
              <a:t> to someone who is unfamiliar with it? </a:t>
            </a:r>
            <a:endParaRPr lang="en-US" altLang="zh-CN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8335" y="296227"/>
            <a:ext cx="10858500" cy="900112"/>
          </a:xfrm>
        </p:spPr>
        <p:txBody>
          <a:bodyPr>
            <a:noAutofit/>
          </a:bodyPr>
          <a:lstStyle/>
          <a:p>
            <a:pPr algn="ctr">
              <a:buClrTx/>
              <a:buSzTx/>
              <a:buFontTx/>
            </a:pPr>
            <a:r>
              <a:rPr lang="en-US" sz="4400" dirty="0"/>
              <a:t>Anc</a:t>
            </a:r>
            <a:r>
              <a:rPr lang="en-US" sz="4400" dirty="0">
                <a:sym typeface="+mn-ea"/>
              </a:rPr>
              <a:t>ient to Modern Views</a:t>
            </a:r>
            <a:endParaRPr lang="en-US" sz="4400" dirty="0">
              <a:sym typeface="+mn-ea"/>
            </a:endParaRPr>
          </a:p>
        </p:txBody>
      </p:sp>
      <p:grpSp>
        <p:nvGrpSpPr>
          <p:cNvPr id="228" name="32f03b7b-0dd3-4522-bca6-bd7adf9a058a.source.3.zh-Hans.pptx"/>
          <p:cNvGrpSpPr/>
          <p:nvPr>
            <p:custDataLst>
              <p:tags r:id="rId1"/>
            </p:custDataLst>
          </p:nvPr>
        </p:nvGrpSpPr>
        <p:grpSpPr>
          <a:xfrm>
            <a:off x="648543" y="1123950"/>
            <a:ext cx="10870357" cy="5019675"/>
            <a:chOff x="648543" y="1123950"/>
            <a:chExt cx="10870357" cy="5019675"/>
          </a:xfrm>
        </p:grpSpPr>
        <p:cxnSp>
          <p:nvCxnSpPr>
            <p:cNvPr id="3" name="işḷïḋé"/>
            <p:cNvCxnSpPr/>
            <p:nvPr>
              <p:custDataLst>
                <p:tags r:id="rId2"/>
              </p:custDataLst>
            </p:nvPr>
          </p:nvCxnSpPr>
          <p:spPr>
            <a:xfrm>
              <a:off x="4566000" y="1123950"/>
              <a:ext cx="0" cy="5019675"/>
            </a:xfrm>
            <a:prstGeom prst="line">
              <a:avLst/>
            </a:prstGeom>
            <a:ln w="12700" cap="rnd">
              <a:solidFill>
                <a:schemeClr val="tx2">
                  <a:alpha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Title"/>
            <p:cNvSpPr txBox="1"/>
            <p:nvPr/>
          </p:nvSpPr>
          <p:spPr bwMode="auto">
            <a:xfrm>
              <a:off x="648543" y="1515110"/>
              <a:ext cx="3678979" cy="252081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zh-CN" altLang="en-US" sz="2400" b="1" dirty="0"/>
                <a:t>Love as an Anomaly</a:t>
              </a:r>
              <a:endParaRPr lang="en-US" dirty="0"/>
            </a:p>
          </p:txBody>
        </p:sp>
        <p:sp>
          <p:nvSpPr>
            <p:cNvPr id="30" name="íśľïḑe"/>
            <p:cNvSpPr/>
            <p:nvPr/>
          </p:nvSpPr>
          <p:spPr bwMode="auto">
            <a:xfrm>
              <a:off x="1116278" y="5541212"/>
              <a:ext cx="56673" cy="57667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îšľîďè"/>
            <p:cNvSpPr/>
            <p:nvPr/>
          </p:nvSpPr>
          <p:spPr bwMode="auto">
            <a:xfrm>
              <a:off x="1116278" y="5541212"/>
              <a:ext cx="56673" cy="57667"/>
            </a:xfrm>
            <a:custGeom>
              <a:avLst/>
              <a:gdLst>
                <a:gd name="T0" fmla="*/ 108 w 114"/>
                <a:gd name="T1" fmla="*/ 0 h 116"/>
                <a:gd name="T2" fmla="*/ 0 w 114"/>
                <a:gd name="T3" fmla="*/ 109 h 116"/>
                <a:gd name="T4" fmla="*/ 0 w 114"/>
                <a:gd name="T5" fmla="*/ 116 h 116"/>
                <a:gd name="T6" fmla="*/ 6 w 114"/>
                <a:gd name="T7" fmla="*/ 116 h 116"/>
                <a:gd name="T8" fmla="*/ 114 w 114"/>
                <a:gd name="T9" fmla="*/ 8 h 116"/>
                <a:gd name="T10" fmla="*/ 108 w 114"/>
                <a:gd name="T11" fmla="*/ 8 h 116"/>
                <a:gd name="T12" fmla="*/ 108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108" y="0"/>
                  </a:moveTo>
                  <a:lnTo>
                    <a:pt x="0" y="109"/>
                  </a:lnTo>
                  <a:lnTo>
                    <a:pt x="0" y="116"/>
                  </a:lnTo>
                  <a:lnTo>
                    <a:pt x="6" y="116"/>
                  </a:lnTo>
                  <a:lnTo>
                    <a:pt x="114" y="8"/>
                  </a:lnTo>
                  <a:lnTo>
                    <a:pt x="108" y="8"/>
                  </a:lnTo>
                  <a:lnTo>
                    <a:pt x="10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íṥḻîḋê"/>
            <p:cNvSpPr/>
            <p:nvPr/>
          </p:nvSpPr>
          <p:spPr bwMode="auto">
            <a:xfrm>
              <a:off x="1116278" y="4546448"/>
              <a:ext cx="56673" cy="56673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ïśḷîdé"/>
            <p:cNvSpPr/>
            <p:nvPr/>
          </p:nvSpPr>
          <p:spPr bwMode="auto">
            <a:xfrm>
              <a:off x="1116278" y="4546448"/>
              <a:ext cx="56673" cy="56673"/>
            </a:xfrm>
            <a:custGeom>
              <a:avLst/>
              <a:gdLst>
                <a:gd name="T0" fmla="*/ 6 w 114"/>
                <a:gd name="T1" fmla="*/ 0 h 114"/>
                <a:gd name="T2" fmla="*/ 0 w 114"/>
                <a:gd name="T3" fmla="*/ 0 h 114"/>
                <a:gd name="T4" fmla="*/ 0 w 114"/>
                <a:gd name="T5" fmla="*/ 6 h 114"/>
                <a:gd name="T6" fmla="*/ 108 w 114"/>
                <a:gd name="T7" fmla="*/ 114 h 114"/>
                <a:gd name="T8" fmla="*/ 108 w 114"/>
                <a:gd name="T9" fmla="*/ 108 h 114"/>
                <a:gd name="T10" fmla="*/ 114 w 114"/>
                <a:gd name="T11" fmla="*/ 108 h 114"/>
                <a:gd name="T12" fmla="*/ 6 w 11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4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8" y="114"/>
                  </a:lnTo>
                  <a:lnTo>
                    <a:pt x="108" y="108"/>
                  </a:lnTo>
                  <a:lnTo>
                    <a:pt x="114" y="108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ïṡḷidê"/>
            <p:cNvSpPr/>
            <p:nvPr/>
          </p:nvSpPr>
          <p:spPr bwMode="auto">
            <a:xfrm>
              <a:off x="2803548" y="5541212"/>
              <a:ext cx="56673" cy="57667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9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íŝļíḍe"/>
            <p:cNvSpPr/>
            <p:nvPr/>
          </p:nvSpPr>
          <p:spPr bwMode="auto">
            <a:xfrm>
              <a:off x="2803548" y="5541212"/>
              <a:ext cx="56673" cy="57667"/>
            </a:xfrm>
            <a:custGeom>
              <a:avLst/>
              <a:gdLst>
                <a:gd name="T0" fmla="*/ 4 w 114"/>
                <a:gd name="T1" fmla="*/ 0 h 116"/>
                <a:gd name="T2" fmla="*/ 4 w 114"/>
                <a:gd name="T3" fmla="*/ 8 h 116"/>
                <a:gd name="T4" fmla="*/ 0 w 114"/>
                <a:gd name="T5" fmla="*/ 8 h 116"/>
                <a:gd name="T6" fmla="*/ 108 w 114"/>
                <a:gd name="T7" fmla="*/ 116 h 116"/>
                <a:gd name="T8" fmla="*/ 114 w 114"/>
                <a:gd name="T9" fmla="*/ 116 h 116"/>
                <a:gd name="T10" fmla="*/ 114 w 114"/>
                <a:gd name="T11" fmla="*/ 109 h 116"/>
                <a:gd name="T12" fmla="*/ 4 w 114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116">
                  <a:moveTo>
                    <a:pt x="4" y="0"/>
                  </a:moveTo>
                  <a:lnTo>
                    <a:pt x="4" y="8"/>
                  </a:lnTo>
                  <a:lnTo>
                    <a:pt x="0" y="8"/>
                  </a:lnTo>
                  <a:lnTo>
                    <a:pt x="108" y="116"/>
                  </a:lnTo>
                  <a:lnTo>
                    <a:pt x="114" y="116"/>
                  </a:lnTo>
                  <a:lnTo>
                    <a:pt x="114" y="109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îṩļíďé"/>
            <p:cNvSpPr/>
            <p:nvPr/>
          </p:nvSpPr>
          <p:spPr bwMode="auto">
            <a:xfrm>
              <a:off x="1169968" y="5533754"/>
              <a:ext cx="11434" cy="11434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ïş1ïďé"/>
            <p:cNvSpPr/>
            <p:nvPr/>
          </p:nvSpPr>
          <p:spPr bwMode="auto">
            <a:xfrm>
              <a:off x="1169968" y="5533754"/>
              <a:ext cx="11434" cy="11434"/>
            </a:xfrm>
            <a:custGeom>
              <a:avLst/>
              <a:gdLst>
                <a:gd name="T0" fmla="*/ 17 w 23"/>
                <a:gd name="T1" fmla="*/ 0 h 23"/>
                <a:gd name="T2" fmla="*/ 0 w 23"/>
                <a:gd name="T3" fmla="*/ 15 h 23"/>
                <a:gd name="T4" fmla="*/ 0 w 23"/>
                <a:gd name="T5" fmla="*/ 23 h 23"/>
                <a:gd name="T6" fmla="*/ 6 w 23"/>
                <a:gd name="T7" fmla="*/ 23 h 23"/>
                <a:gd name="T8" fmla="*/ 23 w 23"/>
                <a:gd name="T9" fmla="*/ 6 h 23"/>
                <a:gd name="T10" fmla="*/ 17 w 23"/>
                <a:gd name="T11" fmla="*/ 6 h 23"/>
                <a:gd name="T12" fmla="*/ 17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17" y="0"/>
                  </a:moveTo>
                  <a:lnTo>
                    <a:pt x="0" y="15"/>
                  </a:lnTo>
                  <a:lnTo>
                    <a:pt x="0" y="23"/>
                  </a:lnTo>
                  <a:lnTo>
                    <a:pt x="6" y="23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iṧḷíḋê"/>
            <p:cNvSpPr/>
            <p:nvPr/>
          </p:nvSpPr>
          <p:spPr bwMode="auto">
            <a:xfrm>
              <a:off x="1169968" y="4600138"/>
              <a:ext cx="11434" cy="11434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ïṧḷíḑé"/>
            <p:cNvSpPr/>
            <p:nvPr/>
          </p:nvSpPr>
          <p:spPr bwMode="auto">
            <a:xfrm>
              <a:off x="1169968" y="4600138"/>
              <a:ext cx="11434" cy="11434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0 h 23"/>
                <a:gd name="T4" fmla="*/ 0 w 23"/>
                <a:gd name="T5" fmla="*/ 6 h 23"/>
                <a:gd name="T6" fmla="*/ 17 w 23"/>
                <a:gd name="T7" fmla="*/ 23 h 23"/>
                <a:gd name="T8" fmla="*/ 17 w 23"/>
                <a:gd name="T9" fmla="*/ 17 h 23"/>
                <a:gd name="T10" fmla="*/ 23 w 23"/>
                <a:gd name="T11" fmla="*/ 17 h 23"/>
                <a:gd name="T12" fmla="*/ 6 w 23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7" y="23"/>
                  </a:lnTo>
                  <a:lnTo>
                    <a:pt x="17" y="17"/>
                  </a:lnTo>
                  <a:lnTo>
                    <a:pt x="23" y="17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îš1íḑé"/>
            <p:cNvSpPr/>
            <p:nvPr/>
          </p:nvSpPr>
          <p:spPr bwMode="auto">
            <a:xfrm>
              <a:off x="2795594" y="5533754"/>
              <a:ext cx="9943" cy="11434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8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íṡḻidè"/>
            <p:cNvSpPr/>
            <p:nvPr/>
          </p:nvSpPr>
          <p:spPr bwMode="auto">
            <a:xfrm>
              <a:off x="2795594" y="5533754"/>
              <a:ext cx="9943" cy="11434"/>
            </a:xfrm>
            <a:custGeom>
              <a:avLst/>
              <a:gdLst>
                <a:gd name="T0" fmla="*/ 6 w 20"/>
                <a:gd name="T1" fmla="*/ 0 h 23"/>
                <a:gd name="T2" fmla="*/ 6 w 20"/>
                <a:gd name="T3" fmla="*/ 6 h 23"/>
                <a:gd name="T4" fmla="*/ 0 w 20"/>
                <a:gd name="T5" fmla="*/ 6 h 23"/>
                <a:gd name="T6" fmla="*/ 16 w 20"/>
                <a:gd name="T7" fmla="*/ 23 h 23"/>
                <a:gd name="T8" fmla="*/ 20 w 20"/>
                <a:gd name="T9" fmla="*/ 23 h 23"/>
                <a:gd name="T10" fmla="*/ 20 w 20"/>
                <a:gd name="T11" fmla="*/ 15 h 23"/>
                <a:gd name="T12" fmla="*/ 6 w 2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6" y="6"/>
                  </a:lnTo>
                  <a:lnTo>
                    <a:pt x="0" y="6"/>
                  </a:lnTo>
                  <a:lnTo>
                    <a:pt x="16" y="23"/>
                  </a:lnTo>
                  <a:lnTo>
                    <a:pt x="20" y="23"/>
                  </a:lnTo>
                  <a:lnTo>
                    <a:pt x="20" y="1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íŝlídè"/>
            <p:cNvSpPr/>
            <p:nvPr/>
          </p:nvSpPr>
          <p:spPr bwMode="auto">
            <a:xfrm>
              <a:off x="909967" y="5709242"/>
              <a:ext cx="2157061" cy="186425"/>
            </a:xfrm>
            <a:custGeom>
              <a:avLst/>
              <a:gdLst>
                <a:gd name="T0" fmla="*/ 2066 w 2089"/>
                <a:gd name="T1" fmla="*/ 181 h 181"/>
                <a:gd name="T2" fmla="*/ 23 w 2089"/>
                <a:gd name="T3" fmla="*/ 181 h 181"/>
                <a:gd name="T4" fmla="*/ 3 w 2089"/>
                <a:gd name="T5" fmla="*/ 175 h 181"/>
                <a:gd name="T6" fmla="*/ 176 w 2089"/>
                <a:gd name="T7" fmla="*/ 4 h 181"/>
                <a:gd name="T8" fmla="*/ 201 w 2089"/>
                <a:gd name="T9" fmla="*/ 0 h 181"/>
                <a:gd name="T10" fmla="*/ 1887 w 2089"/>
                <a:gd name="T11" fmla="*/ 0 h 181"/>
                <a:gd name="T12" fmla="*/ 1913 w 2089"/>
                <a:gd name="T13" fmla="*/ 4 h 181"/>
                <a:gd name="T14" fmla="*/ 2085 w 2089"/>
                <a:gd name="T15" fmla="*/ 175 h 181"/>
                <a:gd name="T16" fmla="*/ 2066 w 2089"/>
                <a:gd name="T17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9" h="181">
                  <a:moveTo>
                    <a:pt x="2066" y="181"/>
                  </a:moveTo>
                  <a:cubicBezTo>
                    <a:pt x="23" y="181"/>
                    <a:pt x="23" y="181"/>
                    <a:pt x="23" y="181"/>
                  </a:cubicBezTo>
                  <a:cubicBezTo>
                    <a:pt x="9" y="181"/>
                    <a:pt x="0" y="178"/>
                    <a:pt x="3" y="175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8" y="2"/>
                    <a:pt x="189" y="0"/>
                    <a:pt x="201" y="0"/>
                  </a:cubicBezTo>
                  <a:cubicBezTo>
                    <a:pt x="1887" y="0"/>
                    <a:pt x="1887" y="0"/>
                    <a:pt x="1887" y="0"/>
                  </a:cubicBezTo>
                  <a:cubicBezTo>
                    <a:pt x="1899" y="0"/>
                    <a:pt x="1910" y="2"/>
                    <a:pt x="1913" y="4"/>
                  </a:cubicBezTo>
                  <a:cubicBezTo>
                    <a:pt x="2085" y="175"/>
                    <a:pt x="2085" y="175"/>
                    <a:pt x="2085" y="175"/>
                  </a:cubicBezTo>
                  <a:cubicBezTo>
                    <a:pt x="2089" y="178"/>
                    <a:pt x="2080" y="181"/>
                    <a:pt x="2066" y="181"/>
                  </a:cubicBez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íS1íḑê"/>
            <p:cNvSpPr/>
            <p:nvPr/>
          </p:nvSpPr>
          <p:spPr bwMode="auto">
            <a:xfrm>
              <a:off x="1003925" y="5808172"/>
              <a:ext cx="267458" cy="31816"/>
            </a:xfrm>
            <a:custGeom>
              <a:avLst/>
              <a:gdLst>
                <a:gd name="T0" fmla="*/ 144 w 259"/>
                <a:gd name="T1" fmla="*/ 0 h 31"/>
                <a:gd name="T2" fmla="*/ 39 w 259"/>
                <a:gd name="T3" fmla="*/ 0 h 31"/>
                <a:gd name="T4" fmla="*/ 25 w 259"/>
                <a:gd name="T5" fmla="*/ 3 h 31"/>
                <a:gd name="T6" fmla="*/ 1 w 259"/>
                <a:gd name="T7" fmla="*/ 27 h 31"/>
                <a:gd name="T8" fmla="*/ 10 w 259"/>
                <a:gd name="T9" fmla="*/ 31 h 31"/>
                <a:gd name="T10" fmla="*/ 118 w 259"/>
                <a:gd name="T11" fmla="*/ 31 h 31"/>
                <a:gd name="T12" fmla="*/ 226 w 259"/>
                <a:gd name="T13" fmla="*/ 31 h 31"/>
                <a:gd name="T14" fmla="*/ 240 w 259"/>
                <a:gd name="T15" fmla="*/ 27 h 31"/>
                <a:gd name="T16" fmla="*/ 258 w 259"/>
                <a:gd name="T17" fmla="*/ 3 h 31"/>
                <a:gd name="T18" fmla="*/ 248 w 259"/>
                <a:gd name="T19" fmla="*/ 0 h 31"/>
                <a:gd name="T20" fmla="*/ 144 w 259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31">
                  <a:moveTo>
                    <a:pt x="14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3" y="0"/>
                    <a:pt x="26" y="2"/>
                    <a:pt x="25" y="3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9"/>
                    <a:pt x="4" y="31"/>
                    <a:pt x="10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33" y="31"/>
                    <a:pt x="239" y="29"/>
                    <a:pt x="240" y="27"/>
                  </a:cubicBezTo>
                  <a:cubicBezTo>
                    <a:pt x="258" y="3"/>
                    <a:pt x="258" y="3"/>
                    <a:pt x="258" y="3"/>
                  </a:cubicBezTo>
                  <a:cubicBezTo>
                    <a:pt x="259" y="2"/>
                    <a:pt x="255" y="0"/>
                    <a:pt x="248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íṣḷïḋè"/>
            <p:cNvSpPr/>
            <p:nvPr/>
          </p:nvSpPr>
          <p:spPr bwMode="auto">
            <a:xfrm>
              <a:off x="1286794" y="5808172"/>
              <a:ext cx="140192" cy="31816"/>
            </a:xfrm>
            <a:custGeom>
              <a:avLst/>
              <a:gdLst>
                <a:gd name="T0" fmla="*/ 107 w 136"/>
                <a:gd name="T1" fmla="*/ 31 h 31"/>
                <a:gd name="T2" fmla="*/ 11 w 136"/>
                <a:gd name="T3" fmla="*/ 31 h 31"/>
                <a:gd name="T4" fmla="*/ 1 w 136"/>
                <a:gd name="T5" fmla="*/ 28 h 31"/>
                <a:gd name="T6" fmla="*/ 18 w 136"/>
                <a:gd name="T7" fmla="*/ 3 h 31"/>
                <a:gd name="T8" fmla="*/ 32 w 136"/>
                <a:gd name="T9" fmla="*/ 0 h 31"/>
                <a:gd name="T10" fmla="*/ 125 w 136"/>
                <a:gd name="T11" fmla="*/ 0 h 31"/>
                <a:gd name="T12" fmla="*/ 135 w 136"/>
                <a:gd name="T13" fmla="*/ 3 h 31"/>
                <a:gd name="T14" fmla="*/ 121 w 136"/>
                <a:gd name="T15" fmla="*/ 28 h 31"/>
                <a:gd name="T16" fmla="*/ 107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2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1" y="0"/>
                    <a:pt x="136" y="1"/>
                    <a:pt x="135" y="3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iṣliḋê"/>
            <p:cNvSpPr/>
            <p:nvPr/>
          </p:nvSpPr>
          <p:spPr bwMode="auto">
            <a:xfrm>
              <a:off x="1446871" y="5808172"/>
              <a:ext cx="135220" cy="31816"/>
            </a:xfrm>
            <a:custGeom>
              <a:avLst/>
              <a:gdLst>
                <a:gd name="T0" fmla="*/ 107 w 131"/>
                <a:gd name="T1" fmla="*/ 31 h 31"/>
                <a:gd name="T2" fmla="*/ 11 w 131"/>
                <a:gd name="T3" fmla="*/ 31 h 31"/>
                <a:gd name="T4" fmla="*/ 1 w 131"/>
                <a:gd name="T5" fmla="*/ 28 h 31"/>
                <a:gd name="T6" fmla="*/ 14 w 131"/>
                <a:gd name="T7" fmla="*/ 3 h 31"/>
                <a:gd name="T8" fmla="*/ 27 w 131"/>
                <a:gd name="T9" fmla="*/ 0 h 31"/>
                <a:gd name="T10" fmla="*/ 120 w 131"/>
                <a:gd name="T11" fmla="*/ 0 h 31"/>
                <a:gd name="T12" fmla="*/ 131 w 131"/>
                <a:gd name="T13" fmla="*/ 3 h 31"/>
                <a:gd name="T14" fmla="*/ 120 w 131"/>
                <a:gd name="T15" fmla="*/ 28 h 31"/>
                <a:gd name="T16" fmla="*/ 107 w 131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1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6" y="0"/>
                    <a:pt x="131" y="1"/>
                    <a:pt x="131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işļïḑè"/>
            <p:cNvSpPr/>
            <p:nvPr/>
          </p:nvSpPr>
          <p:spPr bwMode="auto">
            <a:xfrm>
              <a:off x="1606948" y="5808172"/>
              <a:ext cx="131243" cy="31816"/>
            </a:xfrm>
            <a:custGeom>
              <a:avLst/>
              <a:gdLst>
                <a:gd name="T0" fmla="*/ 107 w 127"/>
                <a:gd name="T1" fmla="*/ 31 h 31"/>
                <a:gd name="T2" fmla="*/ 11 w 127"/>
                <a:gd name="T3" fmla="*/ 31 h 31"/>
                <a:gd name="T4" fmla="*/ 0 w 127"/>
                <a:gd name="T5" fmla="*/ 28 h 31"/>
                <a:gd name="T6" fmla="*/ 10 w 127"/>
                <a:gd name="T7" fmla="*/ 3 h 31"/>
                <a:gd name="T8" fmla="*/ 22 w 127"/>
                <a:gd name="T9" fmla="*/ 0 h 31"/>
                <a:gd name="T10" fmla="*/ 115 w 127"/>
                <a:gd name="T11" fmla="*/ 0 h 31"/>
                <a:gd name="T12" fmla="*/ 126 w 127"/>
                <a:gd name="T13" fmla="*/ 3 h 31"/>
                <a:gd name="T14" fmla="*/ 120 w 127"/>
                <a:gd name="T15" fmla="*/ 28 h 31"/>
                <a:gd name="T16" fmla="*/ 107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07" y="31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5" y="31"/>
                    <a:pt x="0" y="29"/>
                    <a:pt x="0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16" y="0"/>
                    <a:pt x="2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2" y="0"/>
                    <a:pt x="127" y="1"/>
                    <a:pt x="126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19" y="29"/>
                    <a:pt x="114" y="31"/>
                    <a:pt x="107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îṥľídè"/>
            <p:cNvSpPr/>
            <p:nvPr/>
          </p:nvSpPr>
          <p:spPr bwMode="auto">
            <a:xfrm>
              <a:off x="1926108" y="5808172"/>
              <a:ext cx="123786" cy="31816"/>
            </a:xfrm>
            <a:custGeom>
              <a:avLst/>
              <a:gdLst>
                <a:gd name="T0" fmla="*/ 108 w 120"/>
                <a:gd name="T1" fmla="*/ 31 h 31"/>
                <a:gd name="T2" fmla="*/ 12 w 120"/>
                <a:gd name="T3" fmla="*/ 31 h 31"/>
                <a:gd name="T4" fmla="*/ 0 w 120"/>
                <a:gd name="T5" fmla="*/ 28 h 31"/>
                <a:gd name="T6" fmla="*/ 2 w 120"/>
                <a:gd name="T7" fmla="*/ 3 h 31"/>
                <a:gd name="T8" fmla="*/ 14 w 120"/>
                <a:gd name="T9" fmla="*/ 0 h 31"/>
                <a:gd name="T10" fmla="*/ 107 w 120"/>
                <a:gd name="T11" fmla="*/ 0 h 31"/>
                <a:gd name="T12" fmla="*/ 119 w 120"/>
                <a:gd name="T13" fmla="*/ 3 h 31"/>
                <a:gd name="T14" fmla="*/ 120 w 120"/>
                <a:gd name="T15" fmla="*/ 28 h 31"/>
                <a:gd name="T16" fmla="*/ 108 w 120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0" y="2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7" y="0"/>
                    <a:pt x="1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3" y="0"/>
                    <a:pt x="118" y="1"/>
                    <a:pt x="119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i$ḻiḑé"/>
            <p:cNvSpPr/>
            <p:nvPr/>
          </p:nvSpPr>
          <p:spPr bwMode="auto">
            <a:xfrm>
              <a:off x="1766030" y="5808172"/>
              <a:ext cx="126769" cy="31816"/>
            </a:xfrm>
            <a:custGeom>
              <a:avLst/>
              <a:gdLst>
                <a:gd name="T0" fmla="*/ 108 w 123"/>
                <a:gd name="T1" fmla="*/ 31 h 31"/>
                <a:gd name="T2" fmla="*/ 12 w 123"/>
                <a:gd name="T3" fmla="*/ 31 h 31"/>
                <a:gd name="T4" fmla="*/ 1 w 123"/>
                <a:gd name="T5" fmla="*/ 28 h 31"/>
                <a:gd name="T6" fmla="*/ 6 w 123"/>
                <a:gd name="T7" fmla="*/ 3 h 31"/>
                <a:gd name="T8" fmla="*/ 19 w 123"/>
                <a:gd name="T9" fmla="*/ 0 h 31"/>
                <a:gd name="T10" fmla="*/ 111 w 123"/>
                <a:gd name="T11" fmla="*/ 0 h 31"/>
                <a:gd name="T12" fmla="*/ 123 w 123"/>
                <a:gd name="T13" fmla="*/ 3 h 31"/>
                <a:gd name="T14" fmla="*/ 120 w 123"/>
                <a:gd name="T15" fmla="*/ 28 h 31"/>
                <a:gd name="T16" fmla="*/ 108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08" y="31"/>
                  </a:moveTo>
                  <a:cubicBezTo>
                    <a:pt x="12" y="31"/>
                    <a:pt x="12" y="31"/>
                    <a:pt x="12" y="31"/>
                  </a:cubicBezTo>
                  <a:cubicBezTo>
                    <a:pt x="6" y="31"/>
                    <a:pt x="0" y="29"/>
                    <a:pt x="1" y="28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8" y="0"/>
                    <a:pt x="123" y="1"/>
                    <a:pt x="123" y="3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29"/>
                    <a:pt x="115" y="31"/>
                    <a:pt x="108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ïṣlíḑé"/>
            <p:cNvSpPr/>
            <p:nvPr/>
          </p:nvSpPr>
          <p:spPr bwMode="auto">
            <a:xfrm>
              <a:off x="2082705" y="5808172"/>
              <a:ext cx="127266" cy="31816"/>
            </a:xfrm>
            <a:custGeom>
              <a:avLst/>
              <a:gdLst>
                <a:gd name="T0" fmla="*/ 111 w 123"/>
                <a:gd name="T1" fmla="*/ 31 h 31"/>
                <a:gd name="T2" fmla="*/ 15 w 123"/>
                <a:gd name="T3" fmla="*/ 31 h 31"/>
                <a:gd name="T4" fmla="*/ 3 w 123"/>
                <a:gd name="T5" fmla="*/ 28 h 31"/>
                <a:gd name="T6" fmla="*/ 1 w 123"/>
                <a:gd name="T7" fmla="*/ 3 h 31"/>
                <a:gd name="T8" fmla="*/ 12 w 123"/>
                <a:gd name="T9" fmla="*/ 0 h 31"/>
                <a:gd name="T10" fmla="*/ 105 w 123"/>
                <a:gd name="T11" fmla="*/ 0 h 31"/>
                <a:gd name="T12" fmla="*/ 117 w 123"/>
                <a:gd name="T13" fmla="*/ 3 h 31"/>
                <a:gd name="T14" fmla="*/ 123 w 123"/>
                <a:gd name="T15" fmla="*/ 28 h 31"/>
                <a:gd name="T16" fmla="*/ 111 w 123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31">
                  <a:moveTo>
                    <a:pt x="111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9" y="31"/>
                    <a:pt x="3" y="29"/>
                    <a:pt x="3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6" y="0"/>
                    <a:pt x="1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7" y="1"/>
                    <a:pt x="117" y="3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3" y="29"/>
                    <a:pt x="118" y="31"/>
                    <a:pt x="111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ïṩḻïḓe"/>
            <p:cNvSpPr/>
            <p:nvPr/>
          </p:nvSpPr>
          <p:spPr bwMode="auto">
            <a:xfrm>
              <a:off x="2238804" y="5808172"/>
              <a:ext cx="131243" cy="31816"/>
            </a:xfrm>
            <a:custGeom>
              <a:avLst/>
              <a:gdLst>
                <a:gd name="T0" fmla="*/ 115 w 127"/>
                <a:gd name="T1" fmla="*/ 31 h 31"/>
                <a:gd name="T2" fmla="*/ 19 w 127"/>
                <a:gd name="T3" fmla="*/ 31 h 31"/>
                <a:gd name="T4" fmla="*/ 7 w 127"/>
                <a:gd name="T5" fmla="*/ 28 h 31"/>
                <a:gd name="T6" fmla="*/ 0 w 127"/>
                <a:gd name="T7" fmla="*/ 3 h 31"/>
                <a:gd name="T8" fmla="*/ 11 w 127"/>
                <a:gd name="T9" fmla="*/ 0 h 31"/>
                <a:gd name="T10" fmla="*/ 104 w 127"/>
                <a:gd name="T11" fmla="*/ 0 h 31"/>
                <a:gd name="T12" fmla="*/ 117 w 127"/>
                <a:gd name="T13" fmla="*/ 3 h 31"/>
                <a:gd name="T14" fmla="*/ 126 w 127"/>
                <a:gd name="T15" fmla="*/ 28 h 31"/>
                <a:gd name="T16" fmla="*/ 115 w 12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31">
                  <a:moveTo>
                    <a:pt x="115" y="31"/>
                  </a:moveTo>
                  <a:cubicBezTo>
                    <a:pt x="19" y="31"/>
                    <a:pt x="19" y="31"/>
                    <a:pt x="19" y="31"/>
                  </a:cubicBezTo>
                  <a:cubicBezTo>
                    <a:pt x="13" y="31"/>
                    <a:pt x="7" y="29"/>
                    <a:pt x="7" y="2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7" y="3"/>
                  </a:cubicBezTo>
                  <a:cubicBezTo>
                    <a:pt x="126" y="28"/>
                    <a:pt x="126" y="28"/>
                    <a:pt x="126" y="28"/>
                  </a:cubicBezTo>
                  <a:cubicBezTo>
                    <a:pt x="127" y="29"/>
                    <a:pt x="122" y="31"/>
                    <a:pt x="115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ïṥlïḍè"/>
            <p:cNvSpPr/>
            <p:nvPr/>
          </p:nvSpPr>
          <p:spPr bwMode="auto">
            <a:xfrm>
              <a:off x="2393910" y="5808172"/>
              <a:ext cx="136215" cy="31816"/>
            </a:xfrm>
            <a:custGeom>
              <a:avLst/>
              <a:gdLst>
                <a:gd name="T0" fmla="*/ 120 w 132"/>
                <a:gd name="T1" fmla="*/ 31 h 31"/>
                <a:gd name="T2" fmla="*/ 24 w 132"/>
                <a:gd name="T3" fmla="*/ 31 h 31"/>
                <a:gd name="T4" fmla="*/ 11 w 132"/>
                <a:gd name="T5" fmla="*/ 28 h 31"/>
                <a:gd name="T6" fmla="*/ 1 w 132"/>
                <a:gd name="T7" fmla="*/ 3 h 31"/>
                <a:gd name="T8" fmla="*/ 12 w 132"/>
                <a:gd name="T9" fmla="*/ 0 h 31"/>
                <a:gd name="T10" fmla="*/ 104 w 132"/>
                <a:gd name="T11" fmla="*/ 0 h 31"/>
                <a:gd name="T12" fmla="*/ 118 w 132"/>
                <a:gd name="T13" fmla="*/ 3 h 31"/>
                <a:gd name="T14" fmla="*/ 131 w 132"/>
                <a:gd name="T15" fmla="*/ 28 h 31"/>
                <a:gd name="T16" fmla="*/ 120 w 132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31">
                  <a:moveTo>
                    <a:pt x="120" y="31"/>
                  </a:moveTo>
                  <a:cubicBezTo>
                    <a:pt x="24" y="31"/>
                    <a:pt x="24" y="31"/>
                    <a:pt x="24" y="31"/>
                  </a:cubicBezTo>
                  <a:cubicBezTo>
                    <a:pt x="18" y="31"/>
                    <a:pt x="12" y="29"/>
                    <a:pt x="11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7" y="1"/>
                    <a:pt x="118" y="3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2" y="29"/>
                    <a:pt x="127" y="31"/>
                    <a:pt x="120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iš1ídê"/>
            <p:cNvSpPr/>
            <p:nvPr/>
          </p:nvSpPr>
          <p:spPr bwMode="auto">
            <a:xfrm>
              <a:off x="2549513" y="5808172"/>
              <a:ext cx="140689" cy="31816"/>
            </a:xfrm>
            <a:custGeom>
              <a:avLst/>
              <a:gdLst>
                <a:gd name="T0" fmla="*/ 124 w 136"/>
                <a:gd name="T1" fmla="*/ 31 h 31"/>
                <a:gd name="T2" fmla="*/ 28 w 136"/>
                <a:gd name="T3" fmla="*/ 31 h 31"/>
                <a:gd name="T4" fmla="*/ 15 w 136"/>
                <a:gd name="T5" fmla="*/ 28 h 31"/>
                <a:gd name="T6" fmla="*/ 1 w 136"/>
                <a:gd name="T7" fmla="*/ 3 h 31"/>
                <a:gd name="T8" fmla="*/ 11 w 136"/>
                <a:gd name="T9" fmla="*/ 0 h 31"/>
                <a:gd name="T10" fmla="*/ 104 w 136"/>
                <a:gd name="T11" fmla="*/ 0 h 31"/>
                <a:gd name="T12" fmla="*/ 117 w 136"/>
                <a:gd name="T13" fmla="*/ 3 h 31"/>
                <a:gd name="T14" fmla="*/ 134 w 136"/>
                <a:gd name="T15" fmla="*/ 28 h 31"/>
                <a:gd name="T16" fmla="*/ 124 w 136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31">
                  <a:moveTo>
                    <a:pt x="124" y="31"/>
                  </a:moveTo>
                  <a:cubicBezTo>
                    <a:pt x="28" y="31"/>
                    <a:pt x="28" y="31"/>
                    <a:pt x="28" y="31"/>
                  </a:cubicBezTo>
                  <a:cubicBezTo>
                    <a:pt x="22" y="31"/>
                    <a:pt x="16" y="29"/>
                    <a:pt x="15" y="28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0" y="0"/>
                    <a:pt x="116" y="1"/>
                    <a:pt x="117" y="3"/>
                  </a:cubicBezTo>
                  <a:cubicBezTo>
                    <a:pt x="134" y="28"/>
                    <a:pt x="134" y="28"/>
                    <a:pt x="134" y="28"/>
                  </a:cubicBezTo>
                  <a:cubicBezTo>
                    <a:pt x="136" y="29"/>
                    <a:pt x="131" y="31"/>
                    <a:pt x="124" y="3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íşlîḍê"/>
            <p:cNvSpPr/>
            <p:nvPr/>
          </p:nvSpPr>
          <p:spPr bwMode="auto">
            <a:xfrm>
              <a:off x="1116278" y="5849434"/>
              <a:ext cx="138203" cy="32811"/>
            </a:xfrm>
            <a:custGeom>
              <a:avLst/>
              <a:gdLst>
                <a:gd name="T0" fmla="*/ 99 w 134"/>
                <a:gd name="T1" fmla="*/ 32 h 32"/>
                <a:gd name="T2" fmla="*/ 11 w 134"/>
                <a:gd name="T3" fmla="*/ 32 h 32"/>
                <a:gd name="T4" fmla="*/ 1 w 134"/>
                <a:gd name="T5" fmla="*/ 30 h 32"/>
                <a:gd name="T6" fmla="*/ 24 w 134"/>
                <a:gd name="T7" fmla="*/ 2 h 32"/>
                <a:gd name="T8" fmla="*/ 38 w 134"/>
                <a:gd name="T9" fmla="*/ 0 h 32"/>
                <a:gd name="T10" fmla="*/ 123 w 134"/>
                <a:gd name="T11" fmla="*/ 0 h 32"/>
                <a:gd name="T12" fmla="*/ 133 w 134"/>
                <a:gd name="T13" fmla="*/ 2 h 32"/>
                <a:gd name="T14" fmla="*/ 113 w 134"/>
                <a:gd name="T15" fmla="*/ 30 h 32"/>
                <a:gd name="T16" fmla="*/ 99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99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1"/>
                    <a:pt x="31" y="0"/>
                    <a:pt x="38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9" y="0"/>
                    <a:pt x="134" y="1"/>
                    <a:pt x="133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îs1íḓe"/>
            <p:cNvSpPr/>
            <p:nvPr/>
          </p:nvSpPr>
          <p:spPr bwMode="auto">
            <a:xfrm>
              <a:off x="961669" y="5849434"/>
              <a:ext cx="143174" cy="32811"/>
            </a:xfrm>
            <a:custGeom>
              <a:avLst/>
              <a:gdLst>
                <a:gd name="T0" fmla="*/ 100 w 139"/>
                <a:gd name="T1" fmla="*/ 32 h 32"/>
                <a:gd name="T2" fmla="*/ 11 w 139"/>
                <a:gd name="T3" fmla="*/ 32 h 32"/>
                <a:gd name="T4" fmla="*/ 1 w 139"/>
                <a:gd name="T5" fmla="*/ 30 h 32"/>
                <a:gd name="T6" fmla="*/ 28 w 139"/>
                <a:gd name="T7" fmla="*/ 2 h 32"/>
                <a:gd name="T8" fmla="*/ 42 w 139"/>
                <a:gd name="T9" fmla="*/ 0 h 32"/>
                <a:gd name="T10" fmla="*/ 128 w 139"/>
                <a:gd name="T11" fmla="*/ 0 h 32"/>
                <a:gd name="T12" fmla="*/ 138 w 139"/>
                <a:gd name="T13" fmla="*/ 2 h 32"/>
                <a:gd name="T14" fmla="*/ 115 w 139"/>
                <a:gd name="T15" fmla="*/ 30 h 32"/>
                <a:gd name="T16" fmla="*/ 100 w 13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2">
                  <a:moveTo>
                    <a:pt x="100" y="32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4" y="32"/>
                    <a:pt x="0" y="31"/>
                    <a:pt x="1" y="30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1"/>
                    <a:pt x="36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5" y="0"/>
                    <a:pt x="139" y="1"/>
                    <a:pt x="138" y="2"/>
                  </a:cubicBezTo>
                  <a:cubicBezTo>
                    <a:pt x="115" y="30"/>
                    <a:pt x="115" y="30"/>
                    <a:pt x="115" y="30"/>
                  </a:cubicBezTo>
                  <a:cubicBezTo>
                    <a:pt x="113" y="31"/>
                    <a:pt x="107" y="32"/>
                    <a:pt x="100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iṣľiḍé"/>
            <p:cNvSpPr/>
            <p:nvPr/>
          </p:nvSpPr>
          <p:spPr bwMode="auto">
            <a:xfrm>
              <a:off x="1270389" y="5849434"/>
              <a:ext cx="133232" cy="32811"/>
            </a:xfrm>
            <a:custGeom>
              <a:avLst/>
              <a:gdLst>
                <a:gd name="T0" fmla="*/ 99 w 129"/>
                <a:gd name="T1" fmla="*/ 32 h 32"/>
                <a:gd name="T2" fmla="*/ 12 w 129"/>
                <a:gd name="T3" fmla="*/ 32 h 32"/>
                <a:gd name="T4" fmla="*/ 1 w 129"/>
                <a:gd name="T5" fmla="*/ 30 h 32"/>
                <a:gd name="T6" fmla="*/ 19 w 129"/>
                <a:gd name="T7" fmla="*/ 2 h 32"/>
                <a:gd name="T8" fmla="*/ 33 w 129"/>
                <a:gd name="T9" fmla="*/ 0 h 32"/>
                <a:gd name="T10" fmla="*/ 118 w 129"/>
                <a:gd name="T11" fmla="*/ 0 h 32"/>
                <a:gd name="T12" fmla="*/ 128 w 129"/>
                <a:gd name="T13" fmla="*/ 2 h 32"/>
                <a:gd name="T14" fmla="*/ 113 w 129"/>
                <a:gd name="T15" fmla="*/ 30 h 32"/>
                <a:gd name="T16" fmla="*/ 99 w 129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32">
                  <a:moveTo>
                    <a:pt x="99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7" y="0"/>
                    <a:pt x="33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4" y="0"/>
                    <a:pt x="129" y="1"/>
                    <a:pt x="128" y="2"/>
                  </a:cubicBezTo>
                  <a:cubicBezTo>
                    <a:pt x="113" y="30"/>
                    <a:pt x="113" y="30"/>
                    <a:pt x="113" y="30"/>
                  </a:cubicBezTo>
                  <a:cubicBezTo>
                    <a:pt x="112" y="31"/>
                    <a:pt x="106" y="32"/>
                    <a:pt x="99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ïS1iḓé"/>
            <p:cNvSpPr/>
            <p:nvPr/>
          </p:nvSpPr>
          <p:spPr bwMode="auto">
            <a:xfrm>
              <a:off x="2723012" y="5849434"/>
              <a:ext cx="138700" cy="32811"/>
            </a:xfrm>
            <a:custGeom>
              <a:avLst/>
              <a:gdLst>
                <a:gd name="T0" fmla="*/ 123 w 134"/>
                <a:gd name="T1" fmla="*/ 32 h 32"/>
                <a:gd name="T2" fmla="*/ 35 w 134"/>
                <a:gd name="T3" fmla="*/ 32 h 32"/>
                <a:gd name="T4" fmla="*/ 21 w 134"/>
                <a:gd name="T5" fmla="*/ 30 h 32"/>
                <a:gd name="T6" fmla="*/ 1 w 134"/>
                <a:gd name="T7" fmla="*/ 2 h 32"/>
                <a:gd name="T8" fmla="*/ 11 w 134"/>
                <a:gd name="T9" fmla="*/ 0 h 32"/>
                <a:gd name="T10" fmla="*/ 96 w 134"/>
                <a:gd name="T11" fmla="*/ 0 h 32"/>
                <a:gd name="T12" fmla="*/ 110 w 134"/>
                <a:gd name="T13" fmla="*/ 2 h 32"/>
                <a:gd name="T14" fmla="*/ 133 w 134"/>
                <a:gd name="T15" fmla="*/ 30 h 32"/>
                <a:gd name="T16" fmla="*/ 123 w 134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">
                  <a:moveTo>
                    <a:pt x="123" y="32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28" y="32"/>
                    <a:pt x="22" y="31"/>
                    <a:pt x="21" y="3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09" y="1"/>
                    <a:pt x="110" y="2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4" y="31"/>
                    <a:pt x="130" y="32"/>
                    <a:pt x="123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îṣ1îďê"/>
            <p:cNvSpPr/>
            <p:nvPr/>
          </p:nvSpPr>
          <p:spPr bwMode="auto">
            <a:xfrm>
              <a:off x="2582821" y="5865839"/>
              <a:ext cx="124781" cy="16405"/>
            </a:xfrm>
            <a:custGeom>
              <a:avLst/>
              <a:gdLst>
                <a:gd name="T0" fmla="*/ 110 w 121"/>
                <a:gd name="T1" fmla="*/ 16 h 16"/>
                <a:gd name="T2" fmla="*/ 21 w 121"/>
                <a:gd name="T3" fmla="*/ 16 h 16"/>
                <a:gd name="T4" fmla="*/ 7 w 121"/>
                <a:gd name="T5" fmla="*/ 14 h 16"/>
                <a:gd name="T6" fmla="*/ 0 w 121"/>
                <a:gd name="T7" fmla="*/ 3 h 16"/>
                <a:gd name="T8" fmla="*/ 11 w 121"/>
                <a:gd name="T9" fmla="*/ 0 h 16"/>
                <a:gd name="T10" fmla="*/ 98 w 121"/>
                <a:gd name="T11" fmla="*/ 0 h 16"/>
                <a:gd name="T12" fmla="*/ 113 w 121"/>
                <a:gd name="T13" fmla="*/ 3 h 16"/>
                <a:gd name="T14" fmla="*/ 120 w 121"/>
                <a:gd name="T15" fmla="*/ 14 h 16"/>
                <a:gd name="T16" fmla="*/ 110 w 121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16">
                  <a:moveTo>
                    <a:pt x="110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14" y="16"/>
                    <a:pt x="8" y="15"/>
                    <a:pt x="7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5" y="0"/>
                    <a:pt x="112" y="1"/>
                    <a:pt x="113" y="3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1" y="15"/>
                    <a:pt x="117" y="16"/>
                    <a:pt x="110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iṡļîḋè"/>
            <p:cNvSpPr/>
            <p:nvPr/>
          </p:nvSpPr>
          <p:spPr bwMode="auto">
            <a:xfrm>
              <a:off x="2887066" y="5865839"/>
              <a:ext cx="128260" cy="16405"/>
            </a:xfrm>
            <a:custGeom>
              <a:avLst/>
              <a:gdLst>
                <a:gd name="T0" fmla="*/ 112 w 124"/>
                <a:gd name="T1" fmla="*/ 16 h 16"/>
                <a:gd name="T2" fmla="*/ 25 w 124"/>
                <a:gd name="T3" fmla="*/ 16 h 16"/>
                <a:gd name="T4" fmla="*/ 10 w 124"/>
                <a:gd name="T5" fmla="*/ 14 h 16"/>
                <a:gd name="T6" fmla="*/ 1 w 124"/>
                <a:gd name="T7" fmla="*/ 3 h 16"/>
                <a:gd name="T8" fmla="*/ 11 w 124"/>
                <a:gd name="T9" fmla="*/ 0 h 16"/>
                <a:gd name="T10" fmla="*/ 96 w 124"/>
                <a:gd name="T11" fmla="*/ 0 h 16"/>
                <a:gd name="T12" fmla="*/ 112 w 124"/>
                <a:gd name="T13" fmla="*/ 3 h 16"/>
                <a:gd name="T14" fmla="*/ 122 w 124"/>
                <a:gd name="T15" fmla="*/ 14 h 16"/>
                <a:gd name="T16" fmla="*/ 112 w 124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" h="16">
                  <a:moveTo>
                    <a:pt x="112" y="16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19" y="16"/>
                    <a:pt x="12" y="15"/>
                    <a:pt x="10" y="1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3" y="0"/>
                    <a:pt x="110" y="1"/>
                    <a:pt x="112" y="3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4" y="15"/>
                    <a:pt x="119" y="16"/>
                    <a:pt x="112" y="1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iṩḻíḑè"/>
            <p:cNvSpPr/>
            <p:nvPr/>
          </p:nvSpPr>
          <p:spPr bwMode="auto">
            <a:xfrm>
              <a:off x="1423008" y="5849434"/>
              <a:ext cx="142677" cy="32811"/>
            </a:xfrm>
            <a:custGeom>
              <a:avLst/>
              <a:gdLst>
                <a:gd name="T0" fmla="*/ 112 w 138"/>
                <a:gd name="T1" fmla="*/ 32 h 32"/>
                <a:gd name="T2" fmla="*/ 12 w 138"/>
                <a:gd name="T3" fmla="*/ 32 h 32"/>
                <a:gd name="T4" fmla="*/ 1 w 138"/>
                <a:gd name="T5" fmla="*/ 30 h 32"/>
                <a:gd name="T6" fmla="*/ 16 w 138"/>
                <a:gd name="T7" fmla="*/ 2 h 32"/>
                <a:gd name="T8" fmla="*/ 29 w 138"/>
                <a:gd name="T9" fmla="*/ 0 h 32"/>
                <a:gd name="T10" fmla="*/ 126 w 138"/>
                <a:gd name="T11" fmla="*/ 0 h 32"/>
                <a:gd name="T12" fmla="*/ 137 w 138"/>
                <a:gd name="T13" fmla="*/ 2 h 32"/>
                <a:gd name="T14" fmla="*/ 126 w 138"/>
                <a:gd name="T15" fmla="*/ 30 h 32"/>
                <a:gd name="T16" fmla="*/ 112 w 138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32">
                  <a:moveTo>
                    <a:pt x="112" y="32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5" y="32"/>
                    <a:pt x="0" y="31"/>
                    <a:pt x="1" y="3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23" y="0"/>
                    <a:pt x="29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33" y="0"/>
                    <a:pt x="138" y="1"/>
                    <a:pt x="137" y="2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5" y="31"/>
                    <a:pt x="119" y="32"/>
                    <a:pt x="112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iṧļîḑê"/>
            <p:cNvSpPr/>
            <p:nvPr/>
          </p:nvSpPr>
          <p:spPr bwMode="auto">
            <a:xfrm>
              <a:off x="2411310" y="5849434"/>
              <a:ext cx="141186" cy="32811"/>
            </a:xfrm>
            <a:custGeom>
              <a:avLst/>
              <a:gdLst>
                <a:gd name="T0" fmla="*/ 125 w 137"/>
                <a:gd name="T1" fmla="*/ 32 h 32"/>
                <a:gd name="T2" fmla="*/ 25 w 137"/>
                <a:gd name="T3" fmla="*/ 32 h 32"/>
                <a:gd name="T4" fmla="*/ 11 w 137"/>
                <a:gd name="T5" fmla="*/ 30 h 32"/>
                <a:gd name="T6" fmla="*/ 0 w 137"/>
                <a:gd name="T7" fmla="*/ 2 h 32"/>
                <a:gd name="T8" fmla="*/ 11 w 137"/>
                <a:gd name="T9" fmla="*/ 0 h 32"/>
                <a:gd name="T10" fmla="*/ 108 w 137"/>
                <a:gd name="T11" fmla="*/ 0 h 32"/>
                <a:gd name="T12" fmla="*/ 122 w 137"/>
                <a:gd name="T13" fmla="*/ 2 h 32"/>
                <a:gd name="T14" fmla="*/ 136 w 137"/>
                <a:gd name="T15" fmla="*/ 30 h 32"/>
                <a:gd name="T16" fmla="*/ 125 w 137"/>
                <a:gd name="T1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32">
                  <a:moveTo>
                    <a:pt x="125" y="32"/>
                  </a:moveTo>
                  <a:cubicBezTo>
                    <a:pt x="25" y="32"/>
                    <a:pt x="25" y="32"/>
                    <a:pt x="25" y="32"/>
                  </a:cubicBezTo>
                  <a:cubicBezTo>
                    <a:pt x="18" y="32"/>
                    <a:pt x="12" y="31"/>
                    <a:pt x="11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5" y="0"/>
                    <a:pt x="121" y="1"/>
                    <a:pt x="122" y="2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7" y="31"/>
                    <a:pt x="132" y="32"/>
                    <a:pt x="125" y="3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70" name="ïśḷîḓè"/>
            <p:cNvSpPr/>
            <p:nvPr/>
          </p:nvSpPr>
          <p:spPr bwMode="auto">
            <a:xfrm>
              <a:off x="2704618" y="5808172"/>
              <a:ext cx="268452" cy="31816"/>
            </a:xfrm>
            <a:custGeom>
              <a:avLst/>
              <a:gdLst>
                <a:gd name="T0" fmla="*/ 116 w 260"/>
                <a:gd name="T1" fmla="*/ 0 h 31"/>
                <a:gd name="T2" fmla="*/ 11 w 260"/>
                <a:gd name="T3" fmla="*/ 0 h 31"/>
                <a:gd name="T4" fmla="*/ 2 w 260"/>
                <a:gd name="T5" fmla="*/ 3 h 31"/>
                <a:gd name="T6" fmla="*/ 19 w 260"/>
                <a:gd name="T7" fmla="*/ 27 h 31"/>
                <a:gd name="T8" fmla="*/ 34 w 260"/>
                <a:gd name="T9" fmla="*/ 31 h 31"/>
                <a:gd name="T10" fmla="*/ 141 w 260"/>
                <a:gd name="T11" fmla="*/ 31 h 31"/>
                <a:gd name="T12" fmla="*/ 249 w 260"/>
                <a:gd name="T13" fmla="*/ 31 h 31"/>
                <a:gd name="T14" fmla="*/ 258 w 260"/>
                <a:gd name="T15" fmla="*/ 27 h 31"/>
                <a:gd name="T16" fmla="*/ 235 w 260"/>
                <a:gd name="T17" fmla="*/ 3 h 31"/>
                <a:gd name="T18" fmla="*/ 220 w 260"/>
                <a:gd name="T19" fmla="*/ 0 h 31"/>
                <a:gd name="T20" fmla="*/ 116 w 260"/>
                <a:gd name="T2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0" h="31">
                  <a:moveTo>
                    <a:pt x="116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2"/>
                    <a:pt x="2" y="3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0" y="29"/>
                    <a:pt x="27" y="31"/>
                    <a:pt x="34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56" y="31"/>
                    <a:pt x="260" y="29"/>
                    <a:pt x="258" y="27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3" y="2"/>
                    <a:pt x="227" y="0"/>
                    <a:pt x="220" y="0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iṡlïḑe"/>
            <p:cNvSpPr/>
            <p:nvPr/>
          </p:nvSpPr>
          <p:spPr bwMode="auto">
            <a:xfrm>
              <a:off x="1042205" y="5770887"/>
              <a:ext cx="188911" cy="28834"/>
            </a:xfrm>
            <a:custGeom>
              <a:avLst/>
              <a:gdLst>
                <a:gd name="T0" fmla="*/ 105 w 183"/>
                <a:gd name="T1" fmla="*/ 0 h 28"/>
                <a:gd name="T2" fmla="*/ 37 w 183"/>
                <a:gd name="T3" fmla="*/ 0 h 28"/>
                <a:gd name="T4" fmla="*/ 23 w 183"/>
                <a:gd name="T5" fmla="*/ 3 h 28"/>
                <a:gd name="T6" fmla="*/ 2 w 183"/>
                <a:gd name="T7" fmla="*/ 25 h 28"/>
                <a:gd name="T8" fmla="*/ 10 w 183"/>
                <a:gd name="T9" fmla="*/ 28 h 28"/>
                <a:gd name="T10" fmla="*/ 80 w 183"/>
                <a:gd name="T11" fmla="*/ 28 h 28"/>
                <a:gd name="T12" fmla="*/ 150 w 183"/>
                <a:gd name="T13" fmla="*/ 28 h 28"/>
                <a:gd name="T14" fmla="*/ 164 w 183"/>
                <a:gd name="T15" fmla="*/ 25 h 28"/>
                <a:gd name="T16" fmla="*/ 182 w 183"/>
                <a:gd name="T17" fmla="*/ 3 h 28"/>
                <a:gd name="T18" fmla="*/ 173 w 183"/>
                <a:gd name="T19" fmla="*/ 0 h 28"/>
                <a:gd name="T20" fmla="*/ 105 w 183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3" h="28">
                  <a:moveTo>
                    <a:pt x="105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1" y="0"/>
                    <a:pt x="25" y="1"/>
                    <a:pt x="23" y="3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7"/>
                    <a:pt x="4" y="28"/>
                    <a:pt x="10" y="28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150" y="28"/>
                    <a:pt x="150" y="28"/>
                    <a:pt x="150" y="28"/>
                  </a:cubicBezTo>
                  <a:cubicBezTo>
                    <a:pt x="157" y="28"/>
                    <a:pt x="163" y="27"/>
                    <a:pt x="164" y="25"/>
                  </a:cubicBezTo>
                  <a:cubicBezTo>
                    <a:pt x="182" y="3"/>
                    <a:pt x="182" y="3"/>
                    <a:pt x="182" y="3"/>
                  </a:cubicBezTo>
                  <a:cubicBezTo>
                    <a:pt x="183" y="1"/>
                    <a:pt x="179" y="0"/>
                    <a:pt x="173" y="0"/>
                  </a:cubicBezTo>
                  <a:lnTo>
                    <a:pt x="10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íṥļiḑê"/>
            <p:cNvSpPr/>
            <p:nvPr/>
          </p:nvSpPr>
          <p:spPr bwMode="auto">
            <a:xfrm>
              <a:off x="1398152" y="5770887"/>
              <a:ext cx="132237" cy="28834"/>
            </a:xfrm>
            <a:custGeom>
              <a:avLst/>
              <a:gdLst>
                <a:gd name="T0" fmla="*/ 103 w 128"/>
                <a:gd name="T1" fmla="*/ 28 h 28"/>
                <a:gd name="T2" fmla="*/ 11 w 128"/>
                <a:gd name="T3" fmla="*/ 28 h 28"/>
                <a:gd name="T4" fmla="*/ 1 w 128"/>
                <a:gd name="T5" fmla="*/ 25 h 28"/>
                <a:gd name="T6" fmla="*/ 15 w 128"/>
                <a:gd name="T7" fmla="*/ 2 h 28"/>
                <a:gd name="T8" fmla="*/ 28 w 128"/>
                <a:gd name="T9" fmla="*/ 0 h 28"/>
                <a:gd name="T10" fmla="*/ 117 w 128"/>
                <a:gd name="T11" fmla="*/ 0 h 28"/>
                <a:gd name="T12" fmla="*/ 127 w 128"/>
                <a:gd name="T13" fmla="*/ 2 h 28"/>
                <a:gd name="T14" fmla="*/ 116 w 128"/>
                <a:gd name="T15" fmla="*/ 25 h 28"/>
                <a:gd name="T16" fmla="*/ 103 w 128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1"/>
                    <a:pt x="21" y="0"/>
                    <a:pt x="28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8" y="1"/>
                    <a:pt x="127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ïŝ1iḓè"/>
            <p:cNvSpPr/>
            <p:nvPr/>
          </p:nvSpPr>
          <p:spPr bwMode="auto">
            <a:xfrm>
              <a:off x="1244538" y="5770887"/>
              <a:ext cx="136215" cy="28834"/>
            </a:xfrm>
            <a:custGeom>
              <a:avLst/>
              <a:gdLst>
                <a:gd name="T0" fmla="*/ 103 w 132"/>
                <a:gd name="T1" fmla="*/ 28 h 28"/>
                <a:gd name="T2" fmla="*/ 11 w 132"/>
                <a:gd name="T3" fmla="*/ 28 h 28"/>
                <a:gd name="T4" fmla="*/ 1 w 132"/>
                <a:gd name="T5" fmla="*/ 25 h 28"/>
                <a:gd name="T6" fmla="*/ 19 w 132"/>
                <a:gd name="T7" fmla="*/ 2 h 28"/>
                <a:gd name="T8" fmla="*/ 32 w 132"/>
                <a:gd name="T9" fmla="*/ 0 h 28"/>
                <a:gd name="T10" fmla="*/ 121 w 132"/>
                <a:gd name="T11" fmla="*/ 0 h 28"/>
                <a:gd name="T12" fmla="*/ 131 w 132"/>
                <a:gd name="T13" fmla="*/ 2 h 28"/>
                <a:gd name="T14" fmla="*/ 116 w 132"/>
                <a:gd name="T15" fmla="*/ 25 h 28"/>
                <a:gd name="T16" fmla="*/ 103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1" y="2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0" y="1"/>
                    <a:pt x="26" y="0"/>
                    <a:pt x="32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7" y="0"/>
                    <a:pt x="132" y="1"/>
                    <a:pt x="131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íṧļîďé"/>
            <p:cNvSpPr/>
            <p:nvPr/>
          </p:nvSpPr>
          <p:spPr bwMode="auto">
            <a:xfrm>
              <a:off x="1552263" y="5770887"/>
              <a:ext cx="126769" cy="28834"/>
            </a:xfrm>
            <a:custGeom>
              <a:avLst/>
              <a:gdLst>
                <a:gd name="T0" fmla="*/ 103 w 123"/>
                <a:gd name="T1" fmla="*/ 28 h 28"/>
                <a:gd name="T2" fmla="*/ 11 w 123"/>
                <a:gd name="T3" fmla="*/ 28 h 28"/>
                <a:gd name="T4" fmla="*/ 0 w 123"/>
                <a:gd name="T5" fmla="*/ 25 h 28"/>
                <a:gd name="T6" fmla="*/ 11 w 123"/>
                <a:gd name="T7" fmla="*/ 2 h 28"/>
                <a:gd name="T8" fmla="*/ 23 w 123"/>
                <a:gd name="T9" fmla="*/ 0 h 28"/>
                <a:gd name="T10" fmla="*/ 112 w 123"/>
                <a:gd name="T11" fmla="*/ 0 h 28"/>
                <a:gd name="T12" fmla="*/ 123 w 123"/>
                <a:gd name="T13" fmla="*/ 2 h 28"/>
                <a:gd name="T14" fmla="*/ 115 w 123"/>
                <a:gd name="T15" fmla="*/ 25 h 28"/>
                <a:gd name="T16" fmla="*/ 103 w 123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7" y="0"/>
                    <a:pt x="23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9" y="0"/>
                    <a:pt x="123" y="1"/>
                    <a:pt x="123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ïş1îḑê"/>
            <p:cNvSpPr/>
            <p:nvPr/>
          </p:nvSpPr>
          <p:spPr bwMode="auto">
            <a:xfrm>
              <a:off x="1705878" y="5770887"/>
              <a:ext cx="122792" cy="28834"/>
            </a:xfrm>
            <a:custGeom>
              <a:avLst/>
              <a:gdLst>
                <a:gd name="T0" fmla="*/ 103 w 119"/>
                <a:gd name="T1" fmla="*/ 28 h 28"/>
                <a:gd name="T2" fmla="*/ 11 w 119"/>
                <a:gd name="T3" fmla="*/ 28 h 28"/>
                <a:gd name="T4" fmla="*/ 0 w 119"/>
                <a:gd name="T5" fmla="*/ 25 h 28"/>
                <a:gd name="T6" fmla="*/ 7 w 119"/>
                <a:gd name="T7" fmla="*/ 2 h 28"/>
                <a:gd name="T8" fmla="*/ 19 w 119"/>
                <a:gd name="T9" fmla="*/ 0 h 28"/>
                <a:gd name="T10" fmla="*/ 108 w 119"/>
                <a:gd name="T11" fmla="*/ 0 h 28"/>
                <a:gd name="T12" fmla="*/ 119 w 119"/>
                <a:gd name="T13" fmla="*/ 2 h 28"/>
                <a:gd name="T14" fmla="*/ 115 w 119"/>
                <a:gd name="T15" fmla="*/ 25 h 28"/>
                <a:gd name="T16" fmla="*/ 103 w 119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28">
                  <a:moveTo>
                    <a:pt x="103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4" y="28"/>
                    <a:pt x="0" y="27"/>
                    <a:pt x="0" y="2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12" y="0"/>
                    <a:pt x="1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4" y="0"/>
                    <a:pt x="119" y="1"/>
                    <a:pt x="119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09" y="28"/>
                    <a:pt x="103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îśḷïḋe"/>
            <p:cNvSpPr/>
            <p:nvPr/>
          </p:nvSpPr>
          <p:spPr bwMode="auto">
            <a:xfrm>
              <a:off x="2011614" y="5770887"/>
              <a:ext cx="119809" cy="28834"/>
            </a:xfrm>
            <a:custGeom>
              <a:avLst/>
              <a:gdLst>
                <a:gd name="T0" fmla="*/ 105 w 116"/>
                <a:gd name="T1" fmla="*/ 28 h 28"/>
                <a:gd name="T2" fmla="*/ 13 w 116"/>
                <a:gd name="T3" fmla="*/ 28 h 28"/>
                <a:gd name="T4" fmla="*/ 1 w 116"/>
                <a:gd name="T5" fmla="*/ 25 h 28"/>
                <a:gd name="T6" fmla="*/ 0 w 116"/>
                <a:gd name="T7" fmla="*/ 2 h 28"/>
                <a:gd name="T8" fmla="*/ 12 w 116"/>
                <a:gd name="T9" fmla="*/ 0 h 28"/>
                <a:gd name="T10" fmla="*/ 101 w 116"/>
                <a:gd name="T11" fmla="*/ 0 h 28"/>
                <a:gd name="T12" fmla="*/ 113 w 116"/>
                <a:gd name="T13" fmla="*/ 2 h 28"/>
                <a:gd name="T14" fmla="*/ 116 w 116"/>
                <a:gd name="T15" fmla="*/ 25 h 28"/>
                <a:gd name="T16" fmla="*/ 105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5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6" y="28"/>
                    <a:pt x="1" y="27"/>
                    <a:pt x="1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2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2" y="1"/>
                    <a:pt x="113" y="2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7"/>
                    <a:pt x="111" y="28"/>
                    <a:pt x="105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ïšļíḋe"/>
            <p:cNvSpPr/>
            <p:nvPr/>
          </p:nvSpPr>
          <p:spPr bwMode="auto">
            <a:xfrm>
              <a:off x="1858995" y="5770887"/>
              <a:ext cx="119809" cy="28834"/>
            </a:xfrm>
            <a:custGeom>
              <a:avLst/>
              <a:gdLst>
                <a:gd name="T0" fmla="*/ 104 w 116"/>
                <a:gd name="T1" fmla="*/ 28 h 28"/>
                <a:gd name="T2" fmla="*/ 12 w 116"/>
                <a:gd name="T3" fmla="*/ 28 h 28"/>
                <a:gd name="T4" fmla="*/ 0 w 116"/>
                <a:gd name="T5" fmla="*/ 25 h 28"/>
                <a:gd name="T6" fmla="*/ 4 w 116"/>
                <a:gd name="T7" fmla="*/ 2 h 28"/>
                <a:gd name="T8" fmla="*/ 15 w 116"/>
                <a:gd name="T9" fmla="*/ 0 h 28"/>
                <a:gd name="T10" fmla="*/ 104 w 116"/>
                <a:gd name="T11" fmla="*/ 0 h 28"/>
                <a:gd name="T12" fmla="*/ 116 w 116"/>
                <a:gd name="T13" fmla="*/ 2 h 28"/>
                <a:gd name="T14" fmla="*/ 115 w 116"/>
                <a:gd name="T15" fmla="*/ 25 h 28"/>
                <a:gd name="T16" fmla="*/ 104 w 116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8">
                  <a:moveTo>
                    <a:pt x="104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5" y="28"/>
                    <a:pt x="0" y="27"/>
                    <a:pt x="0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9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1" y="0"/>
                    <a:pt x="116" y="1"/>
                    <a:pt x="116" y="2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7"/>
                    <a:pt x="110" y="28"/>
                    <a:pt x="104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i$ḻïḋe"/>
            <p:cNvSpPr/>
            <p:nvPr/>
          </p:nvSpPr>
          <p:spPr bwMode="auto">
            <a:xfrm>
              <a:off x="2609666" y="5770887"/>
              <a:ext cx="136215" cy="28834"/>
            </a:xfrm>
            <a:custGeom>
              <a:avLst/>
              <a:gdLst>
                <a:gd name="T0" fmla="*/ 121 w 132"/>
                <a:gd name="T1" fmla="*/ 28 h 28"/>
                <a:gd name="T2" fmla="*/ 29 w 132"/>
                <a:gd name="T3" fmla="*/ 28 h 28"/>
                <a:gd name="T4" fmla="*/ 16 w 132"/>
                <a:gd name="T5" fmla="*/ 25 h 28"/>
                <a:gd name="T6" fmla="*/ 1 w 132"/>
                <a:gd name="T7" fmla="*/ 2 h 28"/>
                <a:gd name="T8" fmla="*/ 11 w 132"/>
                <a:gd name="T9" fmla="*/ 0 h 28"/>
                <a:gd name="T10" fmla="*/ 100 w 132"/>
                <a:gd name="T11" fmla="*/ 0 h 28"/>
                <a:gd name="T12" fmla="*/ 113 w 132"/>
                <a:gd name="T13" fmla="*/ 2 h 28"/>
                <a:gd name="T14" fmla="*/ 131 w 132"/>
                <a:gd name="T15" fmla="*/ 25 h 28"/>
                <a:gd name="T16" fmla="*/ 121 w 132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28">
                  <a:moveTo>
                    <a:pt x="121" y="28"/>
                  </a:moveTo>
                  <a:cubicBezTo>
                    <a:pt x="29" y="28"/>
                    <a:pt x="29" y="28"/>
                    <a:pt x="29" y="28"/>
                  </a:cubicBezTo>
                  <a:cubicBezTo>
                    <a:pt x="23" y="28"/>
                    <a:pt x="17" y="27"/>
                    <a:pt x="16" y="2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2" y="1"/>
                    <a:pt x="113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2" y="27"/>
                    <a:pt x="128" y="28"/>
                    <a:pt x="121" y="28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îSḷïďê"/>
            <p:cNvSpPr/>
            <p:nvPr/>
          </p:nvSpPr>
          <p:spPr bwMode="auto">
            <a:xfrm>
              <a:off x="1248515" y="5716202"/>
              <a:ext cx="113347" cy="12428"/>
            </a:xfrm>
            <a:custGeom>
              <a:avLst/>
              <a:gdLst>
                <a:gd name="T0" fmla="*/ 91 w 110"/>
                <a:gd name="T1" fmla="*/ 12 h 12"/>
                <a:gd name="T2" fmla="*/ 10 w 110"/>
                <a:gd name="T3" fmla="*/ 12 h 12"/>
                <a:gd name="T4" fmla="*/ 1 w 110"/>
                <a:gd name="T5" fmla="*/ 10 h 12"/>
                <a:gd name="T6" fmla="*/ 7 w 110"/>
                <a:gd name="T7" fmla="*/ 2 h 12"/>
                <a:gd name="T8" fmla="*/ 19 w 110"/>
                <a:gd name="T9" fmla="*/ 0 h 12"/>
                <a:gd name="T10" fmla="*/ 100 w 110"/>
                <a:gd name="T11" fmla="*/ 0 h 12"/>
                <a:gd name="T12" fmla="*/ 109 w 110"/>
                <a:gd name="T13" fmla="*/ 2 h 12"/>
                <a:gd name="T14" fmla="*/ 103 w 110"/>
                <a:gd name="T15" fmla="*/ 10 h 12"/>
                <a:gd name="T16" fmla="*/ 91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1" y="1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14" y="0"/>
                    <a:pt x="19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6" y="0"/>
                    <a:pt x="110" y="1"/>
                    <a:pt x="109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íṧľiḍe"/>
            <p:cNvSpPr/>
            <p:nvPr/>
          </p:nvSpPr>
          <p:spPr bwMode="auto">
            <a:xfrm>
              <a:off x="1111306" y="5716202"/>
              <a:ext cx="114341" cy="12428"/>
            </a:xfrm>
            <a:custGeom>
              <a:avLst/>
              <a:gdLst>
                <a:gd name="T0" fmla="*/ 91 w 111"/>
                <a:gd name="T1" fmla="*/ 12 h 12"/>
                <a:gd name="T2" fmla="*/ 9 w 111"/>
                <a:gd name="T3" fmla="*/ 12 h 12"/>
                <a:gd name="T4" fmla="*/ 1 w 111"/>
                <a:gd name="T5" fmla="*/ 10 h 12"/>
                <a:gd name="T6" fmla="*/ 8 w 111"/>
                <a:gd name="T7" fmla="*/ 2 h 12"/>
                <a:gd name="T8" fmla="*/ 21 w 111"/>
                <a:gd name="T9" fmla="*/ 0 h 12"/>
                <a:gd name="T10" fmla="*/ 101 w 111"/>
                <a:gd name="T11" fmla="*/ 0 h 12"/>
                <a:gd name="T12" fmla="*/ 110 w 111"/>
                <a:gd name="T13" fmla="*/ 2 h 12"/>
                <a:gd name="T14" fmla="*/ 103 w 111"/>
                <a:gd name="T15" fmla="*/ 10 h 12"/>
                <a:gd name="T16" fmla="*/ 91 w 111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2">
                  <a:moveTo>
                    <a:pt x="91" y="12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" y="12"/>
                    <a:pt x="0" y="11"/>
                    <a:pt x="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1"/>
                    <a:pt x="15" y="0"/>
                    <a:pt x="2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7" y="0"/>
                    <a:pt x="111" y="1"/>
                    <a:pt x="110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2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ïṡḷíḓè"/>
            <p:cNvSpPr/>
            <p:nvPr/>
          </p:nvSpPr>
          <p:spPr bwMode="auto">
            <a:xfrm>
              <a:off x="1385724" y="5716202"/>
              <a:ext cx="111855" cy="12428"/>
            </a:xfrm>
            <a:custGeom>
              <a:avLst/>
              <a:gdLst>
                <a:gd name="T0" fmla="*/ 91 w 108"/>
                <a:gd name="T1" fmla="*/ 12 h 12"/>
                <a:gd name="T2" fmla="*/ 10 w 108"/>
                <a:gd name="T3" fmla="*/ 12 h 12"/>
                <a:gd name="T4" fmla="*/ 0 w 108"/>
                <a:gd name="T5" fmla="*/ 10 h 12"/>
                <a:gd name="T6" fmla="*/ 6 w 108"/>
                <a:gd name="T7" fmla="*/ 2 h 12"/>
                <a:gd name="T8" fmla="*/ 18 w 108"/>
                <a:gd name="T9" fmla="*/ 0 h 12"/>
                <a:gd name="T10" fmla="*/ 98 w 108"/>
                <a:gd name="T11" fmla="*/ 0 h 12"/>
                <a:gd name="T12" fmla="*/ 108 w 108"/>
                <a:gd name="T13" fmla="*/ 2 h 12"/>
                <a:gd name="T14" fmla="*/ 103 w 108"/>
                <a:gd name="T15" fmla="*/ 10 h 12"/>
                <a:gd name="T16" fmla="*/ 91 w 108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12" y="0"/>
                    <a:pt x="1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4" y="0"/>
                    <a:pt x="108" y="1"/>
                    <a:pt x="108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iślíḍé"/>
            <p:cNvSpPr/>
            <p:nvPr/>
          </p:nvSpPr>
          <p:spPr bwMode="auto">
            <a:xfrm>
              <a:off x="1523430" y="5716202"/>
              <a:ext cx="110363" cy="12428"/>
            </a:xfrm>
            <a:custGeom>
              <a:avLst/>
              <a:gdLst>
                <a:gd name="T0" fmla="*/ 91 w 107"/>
                <a:gd name="T1" fmla="*/ 12 h 12"/>
                <a:gd name="T2" fmla="*/ 10 w 107"/>
                <a:gd name="T3" fmla="*/ 12 h 12"/>
                <a:gd name="T4" fmla="*/ 0 w 107"/>
                <a:gd name="T5" fmla="*/ 10 h 12"/>
                <a:gd name="T6" fmla="*/ 4 w 107"/>
                <a:gd name="T7" fmla="*/ 2 h 12"/>
                <a:gd name="T8" fmla="*/ 16 w 107"/>
                <a:gd name="T9" fmla="*/ 0 h 12"/>
                <a:gd name="T10" fmla="*/ 96 w 107"/>
                <a:gd name="T11" fmla="*/ 0 h 12"/>
                <a:gd name="T12" fmla="*/ 106 w 107"/>
                <a:gd name="T13" fmla="*/ 2 h 12"/>
                <a:gd name="T14" fmla="*/ 103 w 107"/>
                <a:gd name="T15" fmla="*/ 10 h 12"/>
                <a:gd name="T16" fmla="*/ 91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1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6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7" y="12"/>
                    <a:pt x="91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î$ļiďe"/>
            <p:cNvSpPr/>
            <p:nvPr/>
          </p:nvSpPr>
          <p:spPr bwMode="auto">
            <a:xfrm>
              <a:off x="1797847" y="5716202"/>
              <a:ext cx="107381" cy="12428"/>
            </a:xfrm>
            <a:custGeom>
              <a:avLst/>
              <a:gdLst>
                <a:gd name="T0" fmla="*/ 92 w 104"/>
                <a:gd name="T1" fmla="*/ 12 h 12"/>
                <a:gd name="T2" fmla="*/ 10 w 104"/>
                <a:gd name="T3" fmla="*/ 12 h 12"/>
                <a:gd name="T4" fmla="*/ 0 w 104"/>
                <a:gd name="T5" fmla="*/ 10 h 12"/>
                <a:gd name="T6" fmla="*/ 2 w 104"/>
                <a:gd name="T7" fmla="*/ 2 h 12"/>
                <a:gd name="T8" fmla="*/ 13 w 104"/>
                <a:gd name="T9" fmla="*/ 0 h 12"/>
                <a:gd name="T10" fmla="*/ 93 w 104"/>
                <a:gd name="T11" fmla="*/ 0 h 12"/>
                <a:gd name="T12" fmla="*/ 104 w 104"/>
                <a:gd name="T13" fmla="*/ 2 h 12"/>
                <a:gd name="T14" fmla="*/ 103 w 104"/>
                <a:gd name="T15" fmla="*/ 10 h 12"/>
                <a:gd name="T16" fmla="*/ 92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7" y="0"/>
                    <a:pt x="1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9" y="0"/>
                    <a:pt x="104" y="1"/>
                    <a:pt x="104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ïṧļíde"/>
            <p:cNvSpPr/>
            <p:nvPr/>
          </p:nvSpPr>
          <p:spPr bwMode="auto">
            <a:xfrm>
              <a:off x="1660638" y="5716202"/>
              <a:ext cx="108375" cy="12428"/>
            </a:xfrm>
            <a:custGeom>
              <a:avLst/>
              <a:gdLst>
                <a:gd name="T0" fmla="*/ 92 w 105"/>
                <a:gd name="T1" fmla="*/ 12 h 12"/>
                <a:gd name="T2" fmla="*/ 10 w 105"/>
                <a:gd name="T3" fmla="*/ 12 h 12"/>
                <a:gd name="T4" fmla="*/ 0 w 105"/>
                <a:gd name="T5" fmla="*/ 10 h 12"/>
                <a:gd name="T6" fmla="*/ 3 w 105"/>
                <a:gd name="T7" fmla="*/ 2 h 12"/>
                <a:gd name="T8" fmla="*/ 14 w 105"/>
                <a:gd name="T9" fmla="*/ 0 h 12"/>
                <a:gd name="T10" fmla="*/ 95 w 105"/>
                <a:gd name="T11" fmla="*/ 0 h 12"/>
                <a:gd name="T12" fmla="*/ 105 w 105"/>
                <a:gd name="T13" fmla="*/ 2 h 12"/>
                <a:gd name="T14" fmla="*/ 103 w 105"/>
                <a:gd name="T15" fmla="*/ 10 h 12"/>
                <a:gd name="T16" fmla="*/ 92 w 105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12">
                  <a:moveTo>
                    <a:pt x="92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1"/>
                    <a:pt x="0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9" y="0"/>
                    <a:pt x="14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01" y="0"/>
                    <a:pt x="105" y="1"/>
                    <a:pt x="105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ïṡ1íḋê"/>
            <p:cNvSpPr/>
            <p:nvPr/>
          </p:nvSpPr>
          <p:spPr bwMode="auto">
            <a:xfrm>
              <a:off x="1935056" y="5716202"/>
              <a:ext cx="106386" cy="12428"/>
            </a:xfrm>
            <a:custGeom>
              <a:avLst/>
              <a:gdLst>
                <a:gd name="T0" fmla="*/ 92 w 103"/>
                <a:gd name="T1" fmla="*/ 12 h 12"/>
                <a:gd name="T2" fmla="*/ 11 w 103"/>
                <a:gd name="T3" fmla="*/ 12 h 12"/>
                <a:gd name="T4" fmla="*/ 0 w 103"/>
                <a:gd name="T5" fmla="*/ 10 h 12"/>
                <a:gd name="T6" fmla="*/ 0 w 103"/>
                <a:gd name="T7" fmla="*/ 2 h 12"/>
                <a:gd name="T8" fmla="*/ 11 w 103"/>
                <a:gd name="T9" fmla="*/ 0 h 12"/>
                <a:gd name="T10" fmla="*/ 91 w 103"/>
                <a:gd name="T11" fmla="*/ 0 h 12"/>
                <a:gd name="T12" fmla="*/ 102 w 103"/>
                <a:gd name="T13" fmla="*/ 2 h 12"/>
                <a:gd name="T14" fmla="*/ 103 w 103"/>
                <a:gd name="T15" fmla="*/ 10 h 12"/>
                <a:gd name="T16" fmla="*/ 92 w 103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2">
                  <a:moveTo>
                    <a:pt x="92" y="12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5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3" y="11"/>
                    <a:pt x="98" y="12"/>
                    <a:pt x="9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îslíḋè"/>
            <p:cNvSpPr/>
            <p:nvPr/>
          </p:nvSpPr>
          <p:spPr bwMode="auto">
            <a:xfrm>
              <a:off x="2071270" y="5716202"/>
              <a:ext cx="107878" cy="12428"/>
            </a:xfrm>
            <a:custGeom>
              <a:avLst/>
              <a:gdLst>
                <a:gd name="T0" fmla="*/ 93 w 104"/>
                <a:gd name="T1" fmla="*/ 12 h 12"/>
                <a:gd name="T2" fmla="*/ 12 w 104"/>
                <a:gd name="T3" fmla="*/ 12 h 12"/>
                <a:gd name="T4" fmla="*/ 1 w 104"/>
                <a:gd name="T5" fmla="*/ 10 h 12"/>
                <a:gd name="T6" fmla="*/ 0 w 104"/>
                <a:gd name="T7" fmla="*/ 2 h 12"/>
                <a:gd name="T8" fmla="*/ 10 w 104"/>
                <a:gd name="T9" fmla="*/ 0 h 12"/>
                <a:gd name="T10" fmla="*/ 91 w 104"/>
                <a:gd name="T11" fmla="*/ 0 h 12"/>
                <a:gd name="T12" fmla="*/ 102 w 104"/>
                <a:gd name="T13" fmla="*/ 2 h 12"/>
                <a:gd name="T14" fmla="*/ 103 w 104"/>
                <a:gd name="T15" fmla="*/ 10 h 12"/>
                <a:gd name="T16" fmla="*/ 93 w 104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">
                  <a:moveTo>
                    <a:pt x="93" y="12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" y="12"/>
                    <a:pt x="1" y="11"/>
                    <a:pt x="1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104" y="11"/>
                    <a:pt x="99" y="12"/>
                    <a:pt x="93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iṩḷiḑè"/>
            <p:cNvSpPr/>
            <p:nvPr/>
          </p:nvSpPr>
          <p:spPr bwMode="auto">
            <a:xfrm>
              <a:off x="2206988" y="5716202"/>
              <a:ext cx="109370" cy="12428"/>
            </a:xfrm>
            <a:custGeom>
              <a:avLst/>
              <a:gdLst>
                <a:gd name="T0" fmla="*/ 95 w 106"/>
                <a:gd name="T1" fmla="*/ 12 h 12"/>
                <a:gd name="T2" fmla="*/ 14 w 106"/>
                <a:gd name="T3" fmla="*/ 12 h 12"/>
                <a:gd name="T4" fmla="*/ 3 w 106"/>
                <a:gd name="T5" fmla="*/ 10 h 12"/>
                <a:gd name="T6" fmla="*/ 1 w 106"/>
                <a:gd name="T7" fmla="*/ 2 h 12"/>
                <a:gd name="T8" fmla="*/ 11 w 106"/>
                <a:gd name="T9" fmla="*/ 0 h 12"/>
                <a:gd name="T10" fmla="*/ 91 w 106"/>
                <a:gd name="T11" fmla="*/ 0 h 12"/>
                <a:gd name="T12" fmla="*/ 102 w 106"/>
                <a:gd name="T13" fmla="*/ 2 h 12"/>
                <a:gd name="T14" fmla="*/ 105 w 106"/>
                <a:gd name="T15" fmla="*/ 10 h 12"/>
                <a:gd name="T16" fmla="*/ 95 w 106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12">
                  <a:moveTo>
                    <a:pt x="95" y="12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3" y="11"/>
                    <a:pt x="3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2" y="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6" y="11"/>
                    <a:pt x="101" y="12"/>
                    <a:pt x="95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îṡļíde"/>
            <p:cNvSpPr/>
            <p:nvPr/>
          </p:nvSpPr>
          <p:spPr bwMode="auto">
            <a:xfrm>
              <a:off x="2343203" y="5716202"/>
              <a:ext cx="110363" cy="12428"/>
            </a:xfrm>
            <a:custGeom>
              <a:avLst/>
              <a:gdLst>
                <a:gd name="T0" fmla="*/ 97 w 107"/>
                <a:gd name="T1" fmla="*/ 12 h 12"/>
                <a:gd name="T2" fmla="*/ 15 w 107"/>
                <a:gd name="T3" fmla="*/ 12 h 12"/>
                <a:gd name="T4" fmla="*/ 3 w 107"/>
                <a:gd name="T5" fmla="*/ 10 h 12"/>
                <a:gd name="T6" fmla="*/ 0 w 107"/>
                <a:gd name="T7" fmla="*/ 2 h 12"/>
                <a:gd name="T8" fmla="*/ 10 w 107"/>
                <a:gd name="T9" fmla="*/ 0 h 12"/>
                <a:gd name="T10" fmla="*/ 90 w 107"/>
                <a:gd name="T11" fmla="*/ 0 h 12"/>
                <a:gd name="T12" fmla="*/ 102 w 107"/>
                <a:gd name="T13" fmla="*/ 2 h 12"/>
                <a:gd name="T14" fmla="*/ 106 w 107"/>
                <a:gd name="T15" fmla="*/ 10 h 12"/>
                <a:gd name="T16" fmla="*/ 97 w 107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2">
                  <a:moveTo>
                    <a:pt x="97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9" y="12"/>
                    <a:pt x="4" y="11"/>
                    <a:pt x="3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7" y="11"/>
                    <a:pt x="102" y="12"/>
                    <a:pt x="97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îšļídè"/>
            <p:cNvSpPr/>
            <p:nvPr/>
          </p:nvSpPr>
          <p:spPr bwMode="auto">
            <a:xfrm>
              <a:off x="2478423" y="5716202"/>
              <a:ext cx="112352" cy="12428"/>
            </a:xfrm>
            <a:custGeom>
              <a:avLst/>
              <a:gdLst>
                <a:gd name="T0" fmla="*/ 99 w 109"/>
                <a:gd name="T1" fmla="*/ 12 h 12"/>
                <a:gd name="T2" fmla="*/ 17 w 109"/>
                <a:gd name="T3" fmla="*/ 12 h 12"/>
                <a:gd name="T4" fmla="*/ 5 w 109"/>
                <a:gd name="T5" fmla="*/ 10 h 12"/>
                <a:gd name="T6" fmla="*/ 1 w 109"/>
                <a:gd name="T7" fmla="*/ 2 h 12"/>
                <a:gd name="T8" fmla="*/ 10 w 109"/>
                <a:gd name="T9" fmla="*/ 0 h 12"/>
                <a:gd name="T10" fmla="*/ 91 w 109"/>
                <a:gd name="T11" fmla="*/ 0 h 12"/>
                <a:gd name="T12" fmla="*/ 103 w 109"/>
                <a:gd name="T13" fmla="*/ 2 h 12"/>
                <a:gd name="T14" fmla="*/ 108 w 109"/>
                <a:gd name="T15" fmla="*/ 10 h 12"/>
                <a:gd name="T16" fmla="*/ 99 w 10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2">
                  <a:moveTo>
                    <a:pt x="99" y="12"/>
                  </a:moveTo>
                  <a:cubicBezTo>
                    <a:pt x="17" y="12"/>
                    <a:pt x="17" y="12"/>
                    <a:pt x="17" y="12"/>
                  </a:cubicBezTo>
                  <a:cubicBezTo>
                    <a:pt x="11" y="12"/>
                    <a:pt x="6" y="11"/>
                    <a:pt x="5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5" y="0"/>
                    <a:pt x="1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7" y="0"/>
                    <a:pt x="102" y="1"/>
                    <a:pt x="103" y="2"/>
                  </a:cubicBezTo>
                  <a:cubicBezTo>
                    <a:pt x="108" y="10"/>
                    <a:pt x="108" y="10"/>
                    <a:pt x="108" y="10"/>
                  </a:cubicBezTo>
                  <a:cubicBezTo>
                    <a:pt x="109" y="11"/>
                    <a:pt x="105" y="12"/>
                    <a:pt x="99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iś1îḋê"/>
            <p:cNvSpPr/>
            <p:nvPr/>
          </p:nvSpPr>
          <p:spPr bwMode="auto">
            <a:xfrm>
              <a:off x="2614637" y="5716202"/>
              <a:ext cx="113844" cy="12428"/>
            </a:xfrm>
            <a:custGeom>
              <a:avLst/>
              <a:gdLst>
                <a:gd name="T0" fmla="*/ 100 w 110"/>
                <a:gd name="T1" fmla="*/ 12 h 12"/>
                <a:gd name="T2" fmla="*/ 18 w 110"/>
                <a:gd name="T3" fmla="*/ 12 h 12"/>
                <a:gd name="T4" fmla="*/ 6 w 110"/>
                <a:gd name="T5" fmla="*/ 10 h 12"/>
                <a:gd name="T6" fmla="*/ 1 w 110"/>
                <a:gd name="T7" fmla="*/ 2 h 12"/>
                <a:gd name="T8" fmla="*/ 10 w 110"/>
                <a:gd name="T9" fmla="*/ 0 h 12"/>
                <a:gd name="T10" fmla="*/ 90 w 110"/>
                <a:gd name="T11" fmla="*/ 0 h 12"/>
                <a:gd name="T12" fmla="*/ 102 w 110"/>
                <a:gd name="T13" fmla="*/ 2 h 12"/>
                <a:gd name="T14" fmla="*/ 109 w 110"/>
                <a:gd name="T15" fmla="*/ 10 h 12"/>
                <a:gd name="T16" fmla="*/ 100 w 110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">
                  <a:moveTo>
                    <a:pt x="100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2" y="12"/>
                    <a:pt x="7" y="11"/>
                    <a:pt x="6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1" y="1"/>
                    <a:pt x="102" y="2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10" y="11"/>
                    <a:pt x="106" y="12"/>
                    <a:pt x="100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ïş1ïḍê"/>
            <p:cNvSpPr/>
            <p:nvPr/>
          </p:nvSpPr>
          <p:spPr bwMode="auto">
            <a:xfrm>
              <a:off x="2749858" y="5716202"/>
              <a:ext cx="115832" cy="12428"/>
            </a:xfrm>
            <a:custGeom>
              <a:avLst/>
              <a:gdLst>
                <a:gd name="T0" fmla="*/ 102 w 112"/>
                <a:gd name="T1" fmla="*/ 12 h 12"/>
                <a:gd name="T2" fmla="*/ 21 w 112"/>
                <a:gd name="T3" fmla="*/ 12 h 12"/>
                <a:gd name="T4" fmla="*/ 8 w 112"/>
                <a:gd name="T5" fmla="*/ 10 h 12"/>
                <a:gd name="T6" fmla="*/ 1 w 112"/>
                <a:gd name="T7" fmla="*/ 2 h 12"/>
                <a:gd name="T8" fmla="*/ 10 w 112"/>
                <a:gd name="T9" fmla="*/ 0 h 12"/>
                <a:gd name="T10" fmla="*/ 90 w 112"/>
                <a:gd name="T11" fmla="*/ 0 h 12"/>
                <a:gd name="T12" fmla="*/ 103 w 112"/>
                <a:gd name="T13" fmla="*/ 2 h 12"/>
                <a:gd name="T14" fmla="*/ 111 w 112"/>
                <a:gd name="T15" fmla="*/ 10 h 12"/>
                <a:gd name="T16" fmla="*/ 102 w 112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2">
                  <a:moveTo>
                    <a:pt x="102" y="12"/>
                  </a:moveTo>
                  <a:cubicBezTo>
                    <a:pt x="21" y="12"/>
                    <a:pt x="21" y="12"/>
                    <a:pt x="21" y="12"/>
                  </a:cubicBezTo>
                  <a:cubicBezTo>
                    <a:pt x="15" y="12"/>
                    <a:pt x="9" y="11"/>
                    <a:pt x="8" y="1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6" y="0"/>
                    <a:pt x="102" y="1"/>
                    <a:pt x="103" y="2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12" y="11"/>
                    <a:pt x="108" y="12"/>
                    <a:pt x="102" y="12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îṡḷiďé"/>
            <p:cNvSpPr/>
            <p:nvPr/>
          </p:nvSpPr>
          <p:spPr bwMode="auto">
            <a:xfrm>
              <a:off x="2759303" y="5770887"/>
              <a:ext cx="174494" cy="28834"/>
            </a:xfrm>
            <a:custGeom>
              <a:avLst/>
              <a:gdLst>
                <a:gd name="T0" fmla="*/ 71 w 169"/>
                <a:gd name="T1" fmla="*/ 0 h 28"/>
                <a:gd name="T2" fmla="*/ 10 w 169"/>
                <a:gd name="T3" fmla="*/ 0 h 28"/>
                <a:gd name="T4" fmla="*/ 1 w 169"/>
                <a:gd name="T5" fmla="*/ 3 h 28"/>
                <a:gd name="T6" fmla="*/ 19 w 169"/>
                <a:gd name="T7" fmla="*/ 25 h 28"/>
                <a:gd name="T8" fmla="*/ 33 w 169"/>
                <a:gd name="T9" fmla="*/ 28 h 28"/>
                <a:gd name="T10" fmla="*/ 96 w 169"/>
                <a:gd name="T11" fmla="*/ 28 h 28"/>
                <a:gd name="T12" fmla="*/ 159 w 169"/>
                <a:gd name="T13" fmla="*/ 28 h 28"/>
                <a:gd name="T14" fmla="*/ 168 w 169"/>
                <a:gd name="T15" fmla="*/ 25 h 28"/>
                <a:gd name="T16" fmla="*/ 146 w 169"/>
                <a:gd name="T17" fmla="*/ 3 h 28"/>
                <a:gd name="T18" fmla="*/ 132 w 169"/>
                <a:gd name="T19" fmla="*/ 0 h 28"/>
                <a:gd name="T20" fmla="*/ 71 w 169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28">
                  <a:moveTo>
                    <a:pt x="7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1"/>
                    <a:pt x="1" y="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7"/>
                    <a:pt x="27" y="28"/>
                    <a:pt x="33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59" y="28"/>
                    <a:pt x="159" y="28"/>
                    <a:pt x="159" y="28"/>
                  </a:cubicBezTo>
                  <a:cubicBezTo>
                    <a:pt x="166" y="28"/>
                    <a:pt x="169" y="27"/>
                    <a:pt x="168" y="25"/>
                  </a:cubicBezTo>
                  <a:cubicBezTo>
                    <a:pt x="146" y="3"/>
                    <a:pt x="146" y="3"/>
                    <a:pt x="146" y="3"/>
                  </a:cubicBezTo>
                  <a:cubicBezTo>
                    <a:pt x="145" y="1"/>
                    <a:pt x="139" y="0"/>
                    <a:pt x="132" y="0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î$ļidè"/>
            <p:cNvSpPr/>
            <p:nvPr/>
          </p:nvSpPr>
          <p:spPr bwMode="auto">
            <a:xfrm>
              <a:off x="1077998" y="5736087"/>
              <a:ext cx="146655" cy="26845"/>
            </a:xfrm>
            <a:custGeom>
              <a:avLst/>
              <a:gdLst>
                <a:gd name="T0" fmla="*/ 100 w 142"/>
                <a:gd name="T1" fmla="*/ 0 h 26"/>
                <a:gd name="T2" fmla="*/ 34 w 142"/>
                <a:gd name="T3" fmla="*/ 0 h 26"/>
                <a:gd name="T4" fmla="*/ 21 w 142"/>
                <a:gd name="T5" fmla="*/ 3 h 26"/>
                <a:gd name="T6" fmla="*/ 1 w 142"/>
                <a:gd name="T7" fmla="*/ 24 h 26"/>
                <a:gd name="T8" fmla="*/ 10 w 142"/>
                <a:gd name="T9" fmla="*/ 26 h 26"/>
                <a:gd name="T10" fmla="*/ 77 w 142"/>
                <a:gd name="T11" fmla="*/ 26 h 26"/>
                <a:gd name="T12" fmla="*/ 110 w 142"/>
                <a:gd name="T13" fmla="*/ 26 h 26"/>
                <a:gd name="T14" fmla="*/ 124 w 142"/>
                <a:gd name="T15" fmla="*/ 24 h 26"/>
                <a:gd name="T16" fmla="*/ 141 w 142"/>
                <a:gd name="T17" fmla="*/ 3 h 26"/>
                <a:gd name="T18" fmla="*/ 132 w 142"/>
                <a:gd name="T19" fmla="*/ 0 h 26"/>
                <a:gd name="T20" fmla="*/ 100 w 142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26">
                  <a:moveTo>
                    <a:pt x="100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8" y="0"/>
                    <a:pt x="22" y="2"/>
                    <a:pt x="21" y="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5"/>
                    <a:pt x="3" y="26"/>
                    <a:pt x="10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7" y="26"/>
                    <a:pt x="123" y="25"/>
                    <a:pt x="124" y="24"/>
                  </a:cubicBezTo>
                  <a:cubicBezTo>
                    <a:pt x="141" y="3"/>
                    <a:pt x="141" y="3"/>
                    <a:pt x="141" y="3"/>
                  </a:cubicBezTo>
                  <a:cubicBezTo>
                    <a:pt x="142" y="2"/>
                    <a:pt x="138" y="0"/>
                    <a:pt x="13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ïs1idé"/>
            <p:cNvSpPr/>
            <p:nvPr/>
          </p:nvSpPr>
          <p:spPr bwMode="auto">
            <a:xfrm>
              <a:off x="1385724" y="5736087"/>
              <a:ext cx="127266" cy="26845"/>
            </a:xfrm>
            <a:custGeom>
              <a:avLst/>
              <a:gdLst>
                <a:gd name="T0" fmla="*/ 99 w 123"/>
                <a:gd name="T1" fmla="*/ 26 h 26"/>
                <a:gd name="T2" fmla="*/ 11 w 123"/>
                <a:gd name="T3" fmla="*/ 26 h 26"/>
                <a:gd name="T4" fmla="*/ 1 w 123"/>
                <a:gd name="T5" fmla="*/ 24 h 26"/>
                <a:gd name="T6" fmla="*/ 15 w 123"/>
                <a:gd name="T7" fmla="*/ 3 h 26"/>
                <a:gd name="T8" fmla="*/ 27 w 123"/>
                <a:gd name="T9" fmla="*/ 0 h 26"/>
                <a:gd name="T10" fmla="*/ 113 w 123"/>
                <a:gd name="T11" fmla="*/ 0 h 26"/>
                <a:gd name="T12" fmla="*/ 123 w 123"/>
                <a:gd name="T13" fmla="*/ 3 h 26"/>
                <a:gd name="T14" fmla="*/ 111 w 123"/>
                <a:gd name="T15" fmla="*/ 24 h 26"/>
                <a:gd name="T16" fmla="*/ 99 w 123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1"/>
                    <a:pt x="21" y="0"/>
                    <a:pt x="27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3" y="1"/>
                    <a:pt x="123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iSļiďe"/>
            <p:cNvSpPr/>
            <p:nvPr/>
          </p:nvSpPr>
          <p:spPr bwMode="auto">
            <a:xfrm>
              <a:off x="1238075" y="5736087"/>
              <a:ext cx="131243" cy="26845"/>
            </a:xfrm>
            <a:custGeom>
              <a:avLst/>
              <a:gdLst>
                <a:gd name="T0" fmla="*/ 99 w 127"/>
                <a:gd name="T1" fmla="*/ 26 h 26"/>
                <a:gd name="T2" fmla="*/ 10 w 127"/>
                <a:gd name="T3" fmla="*/ 26 h 26"/>
                <a:gd name="T4" fmla="*/ 1 w 127"/>
                <a:gd name="T5" fmla="*/ 24 h 26"/>
                <a:gd name="T6" fmla="*/ 18 w 127"/>
                <a:gd name="T7" fmla="*/ 3 h 26"/>
                <a:gd name="T8" fmla="*/ 31 w 127"/>
                <a:gd name="T9" fmla="*/ 0 h 26"/>
                <a:gd name="T10" fmla="*/ 117 w 127"/>
                <a:gd name="T11" fmla="*/ 0 h 26"/>
                <a:gd name="T12" fmla="*/ 126 w 127"/>
                <a:gd name="T13" fmla="*/ 3 h 26"/>
                <a:gd name="T14" fmla="*/ 112 w 127"/>
                <a:gd name="T15" fmla="*/ 24 h 26"/>
                <a:gd name="T16" fmla="*/ 99 w 127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6">
                  <a:moveTo>
                    <a:pt x="99" y="26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4" y="26"/>
                    <a:pt x="0" y="25"/>
                    <a:pt x="1" y="2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1"/>
                    <a:pt x="25" y="0"/>
                    <a:pt x="31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23" y="0"/>
                    <a:pt x="127" y="1"/>
                    <a:pt x="126" y="3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1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isḷîḋé"/>
            <p:cNvSpPr/>
            <p:nvPr/>
          </p:nvSpPr>
          <p:spPr bwMode="auto">
            <a:xfrm>
              <a:off x="1533372" y="5736087"/>
              <a:ext cx="124283" cy="26845"/>
            </a:xfrm>
            <a:custGeom>
              <a:avLst/>
              <a:gdLst>
                <a:gd name="T0" fmla="*/ 99 w 120"/>
                <a:gd name="T1" fmla="*/ 26 h 26"/>
                <a:gd name="T2" fmla="*/ 11 w 120"/>
                <a:gd name="T3" fmla="*/ 26 h 26"/>
                <a:gd name="T4" fmla="*/ 1 w 120"/>
                <a:gd name="T5" fmla="*/ 24 h 26"/>
                <a:gd name="T6" fmla="*/ 11 w 120"/>
                <a:gd name="T7" fmla="*/ 3 h 26"/>
                <a:gd name="T8" fmla="*/ 23 w 120"/>
                <a:gd name="T9" fmla="*/ 0 h 26"/>
                <a:gd name="T10" fmla="*/ 109 w 120"/>
                <a:gd name="T11" fmla="*/ 0 h 26"/>
                <a:gd name="T12" fmla="*/ 119 w 120"/>
                <a:gd name="T13" fmla="*/ 3 h 26"/>
                <a:gd name="T14" fmla="*/ 111 w 120"/>
                <a:gd name="T15" fmla="*/ 24 h 26"/>
                <a:gd name="T16" fmla="*/ 99 w 12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1"/>
                    <a:pt x="17" y="0"/>
                    <a:pt x="2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5" y="0"/>
                    <a:pt x="120" y="1"/>
                    <a:pt x="119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ïṧḷîďé"/>
            <p:cNvSpPr/>
            <p:nvPr/>
          </p:nvSpPr>
          <p:spPr bwMode="auto">
            <a:xfrm>
              <a:off x="1977313" y="5736087"/>
              <a:ext cx="113844" cy="26845"/>
            </a:xfrm>
            <a:custGeom>
              <a:avLst/>
              <a:gdLst>
                <a:gd name="T0" fmla="*/ 99 w 110"/>
                <a:gd name="T1" fmla="*/ 26 h 26"/>
                <a:gd name="T2" fmla="*/ 11 w 110"/>
                <a:gd name="T3" fmla="*/ 26 h 26"/>
                <a:gd name="T4" fmla="*/ 0 w 110"/>
                <a:gd name="T5" fmla="*/ 24 h 26"/>
                <a:gd name="T6" fmla="*/ 0 w 110"/>
                <a:gd name="T7" fmla="*/ 3 h 26"/>
                <a:gd name="T8" fmla="*/ 11 w 110"/>
                <a:gd name="T9" fmla="*/ 0 h 26"/>
                <a:gd name="T10" fmla="*/ 97 w 110"/>
                <a:gd name="T11" fmla="*/ 0 h 26"/>
                <a:gd name="T12" fmla="*/ 108 w 110"/>
                <a:gd name="T13" fmla="*/ 3 h 26"/>
                <a:gd name="T14" fmla="*/ 110 w 110"/>
                <a:gd name="T15" fmla="*/ 24 h 26"/>
                <a:gd name="T16" fmla="*/ 99 w 11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26">
                  <a:moveTo>
                    <a:pt x="99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0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5"/>
                    <a:pt x="105" y="26"/>
                    <a:pt x="99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iṣliḋè"/>
            <p:cNvSpPr/>
            <p:nvPr/>
          </p:nvSpPr>
          <p:spPr bwMode="auto">
            <a:xfrm>
              <a:off x="1828669" y="5736087"/>
              <a:ext cx="115832" cy="26845"/>
            </a:xfrm>
            <a:custGeom>
              <a:avLst/>
              <a:gdLst>
                <a:gd name="T0" fmla="*/ 100 w 112"/>
                <a:gd name="T1" fmla="*/ 26 h 26"/>
                <a:gd name="T2" fmla="*/ 11 w 112"/>
                <a:gd name="T3" fmla="*/ 26 h 26"/>
                <a:gd name="T4" fmla="*/ 1 w 112"/>
                <a:gd name="T5" fmla="*/ 24 h 26"/>
                <a:gd name="T6" fmla="*/ 4 w 112"/>
                <a:gd name="T7" fmla="*/ 3 h 26"/>
                <a:gd name="T8" fmla="*/ 16 w 112"/>
                <a:gd name="T9" fmla="*/ 0 h 26"/>
                <a:gd name="T10" fmla="*/ 102 w 112"/>
                <a:gd name="T11" fmla="*/ 0 h 26"/>
                <a:gd name="T12" fmla="*/ 112 w 112"/>
                <a:gd name="T13" fmla="*/ 3 h 26"/>
                <a:gd name="T14" fmla="*/ 111 w 112"/>
                <a:gd name="T15" fmla="*/ 24 h 26"/>
                <a:gd name="T16" fmla="*/ 100 w 11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26">
                  <a:moveTo>
                    <a:pt x="100" y="26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5" y="26"/>
                    <a:pt x="0" y="25"/>
                    <a:pt x="1" y="2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1"/>
                    <a:pt x="10" y="0"/>
                    <a:pt x="1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8" y="0"/>
                    <a:pt x="112" y="1"/>
                    <a:pt x="112" y="3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1" y="25"/>
                    <a:pt x="106" y="26"/>
                    <a:pt x="100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ïšḻïdè"/>
            <p:cNvSpPr/>
            <p:nvPr/>
          </p:nvSpPr>
          <p:spPr bwMode="auto">
            <a:xfrm>
              <a:off x="2120984" y="5736087"/>
              <a:ext cx="117821" cy="26845"/>
            </a:xfrm>
            <a:custGeom>
              <a:avLst/>
              <a:gdLst>
                <a:gd name="T0" fmla="*/ 104 w 114"/>
                <a:gd name="T1" fmla="*/ 26 h 26"/>
                <a:gd name="T2" fmla="*/ 15 w 114"/>
                <a:gd name="T3" fmla="*/ 26 h 26"/>
                <a:gd name="T4" fmla="*/ 4 w 114"/>
                <a:gd name="T5" fmla="*/ 24 h 26"/>
                <a:gd name="T6" fmla="*/ 0 w 114"/>
                <a:gd name="T7" fmla="*/ 3 h 26"/>
                <a:gd name="T8" fmla="*/ 11 w 114"/>
                <a:gd name="T9" fmla="*/ 0 h 26"/>
                <a:gd name="T10" fmla="*/ 97 w 114"/>
                <a:gd name="T11" fmla="*/ 0 h 26"/>
                <a:gd name="T12" fmla="*/ 108 w 114"/>
                <a:gd name="T13" fmla="*/ 3 h 26"/>
                <a:gd name="T14" fmla="*/ 114 w 114"/>
                <a:gd name="T15" fmla="*/ 24 h 26"/>
                <a:gd name="T16" fmla="*/ 104 w 11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4" y="26"/>
                  </a:moveTo>
                  <a:cubicBezTo>
                    <a:pt x="15" y="26"/>
                    <a:pt x="15" y="26"/>
                    <a:pt x="15" y="26"/>
                  </a:cubicBezTo>
                  <a:cubicBezTo>
                    <a:pt x="9" y="26"/>
                    <a:pt x="4" y="25"/>
                    <a:pt x="4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8" y="3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4" y="25"/>
                    <a:pt x="110" y="26"/>
                    <a:pt x="104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ïšlïdê"/>
            <p:cNvSpPr/>
            <p:nvPr/>
          </p:nvSpPr>
          <p:spPr bwMode="auto">
            <a:xfrm>
              <a:off x="2265650" y="5736087"/>
              <a:ext cx="121798" cy="26845"/>
            </a:xfrm>
            <a:custGeom>
              <a:avLst/>
              <a:gdLst>
                <a:gd name="T0" fmla="*/ 107 w 118"/>
                <a:gd name="T1" fmla="*/ 26 h 26"/>
                <a:gd name="T2" fmla="*/ 18 w 118"/>
                <a:gd name="T3" fmla="*/ 26 h 26"/>
                <a:gd name="T4" fmla="*/ 6 w 118"/>
                <a:gd name="T5" fmla="*/ 24 h 26"/>
                <a:gd name="T6" fmla="*/ 0 w 118"/>
                <a:gd name="T7" fmla="*/ 3 h 26"/>
                <a:gd name="T8" fmla="*/ 10 w 118"/>
                <a:gd name="T9" fmla="*/ 0 h 26"/>
                <a:gd name="T10" fmla="*/ 96 w 118"/>
                <a:gd name="T11" fmla="*/ 0 h 26"/>
                <a:gd name="T12" fmla="*/ 108 w 118"/>
                <a:gd name="T13" fmla="*/ 3 h 26"/>
                <a:gd name="T14" fmla="*/ 117 w 118"/>
                <a:gd name="T15" fmla="*/ 24 h 26"/>
                <a:gd name="T16" fmla="*/ 107 w 118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6">
                  <a:moveTo>
                    <a:pt x="107" y="26"/>
                  </a:moveTo>
                  <a:cubicBezTo>
                    <a:pt x="18" y="26"/>
                    <a:pt x="18" y="26"/>
                    <a:pt x="18" y="26"/>
                  </a:cubicBezTo>
                  <a:cubicBezTo>
                    <a:pt x="12" y="26"/>
                    <a:pt x="7" y="25"/>
                    <a:pt x="6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7" y="1"/>
                    <a:pt x="108" y="3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5"/>
                    <a:pt x="113" y="26"/>
                    <a:pt x="107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îšḷíḑé"/>
            <p:cNvSpPr/>
            <p:nvPr/>
          </p:nvSpPr>
          <p:spPr bwMode="auto">
            <a:xfrm>
              <a:off x="2409321" y="5736087"/>
              <a:ext cx="125775" cy="26845"/>
            </a:xfrm>
            <a:custGeom>
              <a:avLst/>
              <a:gdLst>
                <a:gd name="T0" fmla="*/ 111 w 122"/>
                <a:gd name="T1" fmla="*/ 26 h 26"/>
                <a:gd name="T2" fmla="*/ 23 w 122"/>
                <a:gd name="T3" fmla="*/ 26 h 26"/>
                <a:gd name="T4" fmla="*/ 10 w 122"/>
                <a:gd name="T5" fmla="*/ 24 h 26"/>
                <a:gd name="T6" fmla="*/ 1 w 122"/>
                <a:gd name="T7" fmla="*/ 3 h 26"/>
                <a:gd name="T8" fmla="*/ 10 w 122"/>
                <a:gd name="T9" fmla="*/ 0 h 26"/>
                <a:gd name="T10" fmla="*/ 96 w 122"/>
                <a:gd name="T11" fmla="*/ 0 h 26"/>
                <a:gd name="T12" fmla="*/ 109 w 122"/>
                <a:gd name="T13" fmla="*/ 3 h 26"/>
                <a:gd name="T14" fmla="*/ 121 w 122"/>
                <a:gd name="T15" fmla="*/ 24 h 26"/>
                <a:gd name="T16" fmla="*/ 111 w 122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26">
                  <a:moveTo>
                    <a:pt x="111" y="26"/>
                  </a:moveTo>
                  <a:cubicBezTo>
                    <a:pt x="23" y="26"/>
                    <a:pt x="23" y="26"/>
                    <a:pt x="23" y="26"/>
                  </a:cubicBezTo>
                  <a:cubicBezTo>
                    <a:pt x="16" y="26"/>
                    <a:pt x="11" y="25"/>
                    <a:pt x="10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4" y="0"/>
                    <a:pt x="10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02" y="0"/>
                    <a:pt x="108" y="1"/>
                    <a:pt x="109" y="3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5"/>
                    <a:pt x="117" y="26"/>
                    <a:pt x="111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ïśḷîḍè"/>
            <p:cNvSpPr/>
            <p:nvPr/>
          </p:nvSpPr>
          <p:spPr bwMode="auto">
            <a:xfrm>
              <a:off x="2552495" y="5736087"/>
              <a:ext cx="130249" cy="26845"/>
            </a:xfrm>
            <a:custGeom>
              <a:avLst/>
              <a:gdLst>
                <a:gd name="T0" fmla="*/ 115 w 126"/>
                <a:gd name="T1" fmla="*/ 26 h 26"/>
                <a:gd name="T2" fmla="*/ 27 w 126"/>
                <a:gd name="T3" fmla="*/ 26 h 26"/>
                <a:gd name="T4" fmla="*/ 14 w 126"/>
                <a:gd name="T5" fmla="*/ 24 h 26"/>
                <a:gd name="T6" fmla="*/ 1 w 126"/>
                <a:gd name="T7" fmla="*/ 3 h 26"/>
                <a:gd name="T8" fmla="*/ 11 w 126"/>
                <a:gd name="T9" fmla="*/ 0 h 26"/>
                <a:gd name="T10" fmla="*/ 97 w 126"/>
                <a:gd name="T11" fmla="*/ 0 h 26"/>
                <a:gd name="T12" fmla="*/ 109 w 126"/>
                <a:gd name="T13" fmla="*/ 3 h 26"/>
                <a:gd name="T14" fmla="*/ 125 w 126"/>
                <a:gd name="T15" fmla="*/ 24 h 26"/>
                <a:gd name="T16" fmla="*/ 115 w 126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6">
                  <a:moveTo>
                    <a:pt x="115" y="26"/>
                  </a:moveTo>
                  <a:cubicBezTo>
                    <a:pt x="27" y="26"/>
                    <a:pt x="27" y="26"/>
                    <a:pt x="27" y="26"/>
                  </a:cubicBezTo>
                  <a:cubicBezTo>
                    <a:pt x="21" y="26"/>
                    <a:pt x="15" y="25"/>
                    <a:pt x="14" y="2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5" y="0"/>
                    <a:pt x="11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3" y="0"/>
                    <a:pt x="108" y="1"/>
                    <a:pt x="109" y="3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6" y="25"/>
                    <a:pt x="122" y="26"/>
                    <a:pt x="115" y="26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ïṡľïḑê"/>
            <p:cNvSpPr/>
            <p:nvPr/>
          </p:nvSpPr>
          <p:spPr bwMode="auto">
            <a:xfrm>
              <a:off x="2697161" y="5736087"/>
              <a:ext cx="201339" cy="26845"/>
            </a:xfrm>
            <a:custGeom>
              <a:avLst/>
              <a:gdLst>
                <a:gd name="T0" fmla="*/ 69 w 195"/>
                <a:gd name="T1" fmla="*/ 0 h 26"/>
                <a:gd name="T2" fmla="*/ 10 w 195"/>
                <a:gd name="T3" fmla="*/ 0 h 26"/>
                <a:gd name="T4" fmla="*/ 1 w 195"/>
                <a:gd name="T5" fmla="*/ 3 h 26"/>
                <a:gd name="T6" fmla="*/ 17 w 195"/>
                <a:gd name="T7" fmla="*/ 24 h 26"/>
                <a:gd name="T8" fmla="*/ 30 w 195"/>
                <a:gd name="T9" fmla="*/ 26 h 26"/>
                <a:gd name="T10" fmla="*/ 91 w 195"/>
                <a:gd name="T11" fmla="*/ 26 h 26"/>
                <a:gd name="T12" fmla="*/ 185 w 195"/>
                <a:gd name="T13" fmla="*/ 26 h 26"/>
                <a:gd name="T14" fmla="*/ 193 w 195"/>
                <a:gd name="T15" fmla="*/ 24 h 26"/>
                <a:gd name="T16" fmla="*/ 173 w 195"/>
                <a:gd name="T17" fmla="*/ 3 h 26"/>
                <a:gd name="T18" fmla="*/ 160 w 195"/>
                <a:gd name="T19" fmla="*/ 0 h 26"/>
                <a:gd name="T20" fmla="*/ 69 w 195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5" h="26">
                  <a:moveTo>
                    <a:pt x="69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2"/>
                    <a:pt x="1" y="3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24" y="26"/>
                    <a:pt x="30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85" y="26"/>
                    <a:pt x="185" y="26"/>
                    <a:pt x="185" y="26"/>
                  </a:cubicBezTo>
                  <a:cubicBezTo>
                    <a:pt x="191" y="26"/>
                    <a:pt x="195" y="25"/>
                    <a:pt x="193" y="24"/>
                  </a:cubicBezTo>
                  <a:cubicBezTo>
                    <a:pt x="173" y="3"/>
                    <a:pt x="173" y="3"/>
                    <a:pt x="173" y="3"/>
                  </a:cubicBezTo>
                  <a:cubicBezTo>
                    <a:pt x="172" y="2"/>
                    <a:pt x="166" y="0"/>
                    <a:pt x="160" y="0"/>
                  </a:cubicBezTo>
                  <a:lnTo>
                    <a:pt x="69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/>
                <a:t>、</a:t>
              </a:r>
              <a:endParaRPr lang="zh-CN"/>
            </a:p>
          </p:txBody>
        </p:sp>
        <p:sp>
          <p:nvSpPr>
            <p:cNvPr id="109" name="îṡḷídé"/>
            <p:cNvSpPr/>
            <p:nvPr/>
          </p:nvSpPr>
          <p:spPr bwMode="auto">
            <a:xfrm>
              <a:off x="2890546" y="4440061"/>
              <a:ext cx="54685" cy="33308"/>
            </a:xfrm>
            <a:custGeom>
              <a:avLst/>
              <a:gdLst>
                <a:gd name="T0" fmla="*/ 21 w 53"/>
                <a:gd name="T1" fmla="*/ 0 h 32"/>
                <a:gd name="T2" fmla="*/ 0 w 53"/>
                <a:gd name="T3" fmla="*/ 0 h 32"/>
                <a:gd name="T4" fmla="*/ 0 w 53"/>
                <a:gd name="T5" fmla="*/ 0 h 32"/>
                <a:gd name="T6" fmla="*/ 21 w 53"/>
                <a:gd name="T7" fmla="*/ 0 h 32"/>
                <a:gd name="T8" fmla="*/ 53 w 53"/>
                <a:gd name="T9" fmla="*/ 32 h 32"/>
                <a:gd name="T10" fmla="*/ 53 w 53"/>
                <a:gd name="T11" fmla="*/ 32 h 32"/>
                <a:gd name="T12" fmla="*/ 21 w 5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2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8" y="0"/>
                    <a:pt x="53" y="14"/>
                    <a:pt x="53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îṣḻîďè"/>
            <p:cNvSpPr/>
            <p:nvPr/>
          </p:nvSpPr>
          <p:spPr bwMode="auto">
            <a:xfrm>
              <a:off x="2890546" y="4440061"/>
              <a:ext cx="54685" cy="163060"/>
            </a:xfrm>
            <a:custGeom>
              <a:avLst/>
              <a:gdLst>
                <a:gd name="T0" fmla="*/ 21 w 53"/>
                <a:gd name="T1" fmla="*/ 0 h 158"/>
                <a:gd name="T2" fmla="*/ 0 w 53"/>
                <a:gd name="T3" fmla="*/ 0 h 158"/>
                <a:gd name="T4" fmla="*/ 4 w 53"/>
                <a:gd name="T5" fmla="*/ 6 h 158"/>
                <a:gd name="T6" fmla="*/ 18 w 53"/>
                <a:gd name="T7" fmla="*/ 6 h 158"/>
                <a:gd name="T8" fmla="*/ 47 w 53"/>
                <a:gd name="T9" fmla="*/ 35 h 158"/>
                <a:gd name="T10" fmla="*/ 47 w 53"/>
                <a:gd name="T11" fmla="*/ 158 h 158"/>
                <a:gd name="T12" fmla="*/ 53 w 53"/>
                <a:gd name="T13" fmla="*/ 139 h 158"/>
                <a:gd name="T14" fmla="*/ 53 w 53"/>
                <a:gd name="T15" fmla="*/ 32 h 158"/>
                <a:gd name="T16" fmla="*/ 21 w 53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8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4"/>
                    <a:pt x="4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4" y="6"/>
                    <a:pt x="47" y="19"/>
                    <a:pt x="47" y="35"/>
                  </a:cubicBezTo>
                  <a:cubicBezTo>
                    <a:pt x="47" y="158"/>
                    <a:pt x="47" y="158"/>
                    <a:pt x="47" y="158"/>
                  </a:cubicBezTo>
                  <a:cubicBezTo>
                    <a:pt x="49" y="152"/>
                    <a:pt x="51" y="146"/>
                    <a:pt x="53" y="139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14"/>
                    <a:pt x="38" y="0"/>
                    <a:pt x="21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îṥlîḍé"/>
            <p:cNvSpPr/>
            <p:nvPr/>
          </p:nvSpPr>
          <p:spPr bwMode="auto">
            <a:xfrm>
              <a:off x="2894523" y="4446524"/>
              <a:ext cx="44245" cy="187917"/>
            </a:xfrm>
            <a:custGeom>
              <a:avLst/>
              <a:gdLst>
                <a:gd name="T0" fmla="*/ 14 w 43"/>
                <a:gd name="T1" fmla="*/ 0 h 182"/>
                <a:gd name="T2" fmla="*/ 0 w 43"/>
                <a:gd name="T3" fmla="*/ 0 h 182"/>
                <a:gd name="T4" fmla="*/ 33 w 43"/>
                <a:gd name="T5" fmla="*/ 182 h 182"/>
                <a:gd name="T6" fmla="*/ 43 w 43"/>
                <a:gd name="T7" fmla="*/ 152 h 182"/>
                <a:gd name="T8" fmla="*/ 43 w 43"/>
                <a:gd name="T9" fmla="*/ 29 h 182"/>
                <a:gd name="T10" fmla="*/ 14 w 43"/>
                <a:gd name="T1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82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53"/>
                    <a:pt x="40" y="117"/>
                    <a:pt x="33" y="182"/>
                  </a:cubicBezTo>
                  <a:cubicBezTo>
                    <a:pt x="37" y="172"/>
                    <a:pt x="40" y="162"/>
                    <a:pt x="43" y="152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13"/>
                    <a:pt x="30" y="0"/>
                    <a:pt x="14" y="0"/>
                  </a:cubicBezTo>
                </a:path>
              </a:pathLst>
            </a:custGeom>
            <a:solidFill>
              <a:srgbClr val="49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iSlíḑe"/>
            <p:cNvSpPr/>
            <p:nvPr/>
          </p:nvSpPr>
          <p:spPr bwMode="auto">
            <a:xfrm>
              <a:off x="2338728" y="4440061"/>
              <a:ext cx="53690" cy="497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ïṥ1îdé"/>
            <p:cNvSpPr/>
            <p:nvPr/>
          </p:nvSpPr>
          <p:spPr bwMode="auto">
            <a:xfrm>
              <a:off x="2338728" y="4440061"/>
              <a:ext cx="53690" cy="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iṩľîdê"/>
            <p:cNvSpPr/>
            <p:nvPr/>
          </p:nvSpPr>
          <p:spPr bwMode="auto">
            <a:xfrm>
              <a:off x="2336740" y="4440061"/>
              <a:ext cx="608491" cy="829716"/>
            </a:xfrm>
            <a:custGeom>
              <a:avLst/>
              <a:gdLst>
                <a:gd name="T0" fmla="*/ 589 w 589"/>
                <a:gd name="T1" fmla="*/ 636 h 804"/>
                <a:gd name="T2" fmla="*/ 583 w 589"/>
                <a:gd name="T3" fmla="*/ 651 h 804"/>
                <a:gd name="T4" fmla="*/ 583 w 589"/>
                <a:gd name="T5" fmla="*/ 804 h 804"/>
                <a:gd name="T6" fmla="*/ 589 w 589"/>
                <a:gd name="T7" fmla="*/ 798 h 804"/>
                <a:gd name="T8" fmla="*/ 589 w 589"/>
                <a:gd name="T9" fmla="*/ 636 h 804"/>
                <a:gd name="T10" fmla="*/ 54 w 589"/>
                <a:gd name="T11" fmla="*/ 0 h 804"/>
                <a:gd name="T12" fmla="*/ 2 w 589"/>
                <a:gd name="T13" fmla="*/ 0 h 804"/>
                <a:gd name="T14" fmla="*/ 2 w 589"/>
                <a:gd name="T15" fmla="*/ 0 h 804"/>
                <a:gd name="T16" fmla="*/ 0 w 589"/>
                <a:gd name="T17" fmla="*/ 6 h 804"/>
                <a:gd name="T18" fmla="*/ 52 w 589"/>
                <a:gd name="T19" fmla="*/ 6 h 804"/>
                <a:gd name="T20" fmla="*/ 54 w 589"/>
                <a:gd name="T21" fmla="*/ 0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804">
                  <a:moveTo>
                    <a:pt x="589" y="636"/>
                  </a:moveTo>
                  <a:cubicBezTo>
                    <a:pt x="587" y="641"/>
                    <a:pt x="585" y="646"/>
                    <a:pt x="583" y="651"/>
                  </a:cubicBezTo>
                  <a:cubicBezTo>
                    <a:pt x="583" y="804"/>
                    <a:pt x="583" y="804"/>
                    <a:pt x="583" y="804"/>
                  </a:cubicBezTo>
                  <a:cubicBezTo>
                    <a:pt x="585" y="802"/>
                    <a:pt x="587" y="800"/>
                    <a:pt x="589" y="798"/>
                  </a:cubicBezTo>
                  <a:cubicBezTo>
                    <a:pt x="589" y="636"/>
                    <a:pt x="589" y="636"/>
                    <a:pt x="589" y="636"/>
                  </a:cubicBezTo>
                  <a:moveTo>
                    <a:pt x="5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4"/>
                    <a:pt x="0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4"/>
                    <a:pt x="53" y="2"/>
                    <a:pt x="54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ï$ḻiďe"/>
            <p:cNvSpPr/>
            <p:nvPr/>
          </p:nvSpPr>
          <p:spPr bwMode="auto">
            <a:xfrm>
              <a:off x="2938768" y="4701056"/>
              <a:ext cx="6463" cy="248567"/>
            </a:xfrm>
            <a:custGeom>
              <a:avLst/>
              <a:gdLst>
                <a:gd name="T0" fmla="*/ 6 w 6"/>
                <a:gd name="T1" fmla="*/ 0 h 241"/>
                <a:gd name="T2" fmla="*/ 2 w 6"/>
                <a:gd name="T3" fmla="*/ 7 h 241"/>
                <a:gd name="T4" fmla="*/ 0 w 6"/>
                <a:gd name="T5" fmla="*/ 10 h 241"/>
                <a:gd name="T6" fmla="*/ 0 w 6"/>
                <a:gd name="T7" fmla="*/ 235 h 241"/>
                <a:gd name="T8" fmla="*/ 6 w 6"/>
                <a:gd name="T9" fmla="*/ 241 h 241"/>
                <a:gd name="T10" fmla="*/ 6 w 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1">
                  <a:moveTo>
                    <a:pt x="6" y="0"/>
                  </a:moveTo>
                  <a:cubicBezTo>
                    <a:pt x="4" y="2"/>
                    <a:pt x="3" y="5"/>
                    <a:pt x="2" y="7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2" y="237"/>
                    <a:pt x="4" y="239"/>
                    <a:pt x="6" y="24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isḻîḑê"/>
            <p:cNvSpPr/>
            <p:nvPr/>
          </p:nvSpPr>
          <p:spPr bwMode="auto">
            <a:xfrm>
              <a:off x="2507256" y="4846716"/>
              <a:ext cx="139197" cy="274418"/>
            </a:xfrm>
            <a:custGeom>
              <a:avLst/>
              <a:gdLst>
                <a:gd name="T0" fmla="*/ 280 w 280"/>
                <a:gd name="T1" fmla="*/ 19 h 552"/>
                <a:gd name="T2" fmla="*/ 264 w 280"/>
                <a:gd name="T3" fmla="*/ 264 h 552"/>
                <a:gd name="T4" fmla="*/ 112 w 280"/>
                <a:gd name="T5" fmla="*/ 552 h 552"/>
                <a:gd name="T6" fmla="*/ 0 w 280"/>
                <a:gd name="T7" fmla="*/ 247 h 552"/>
                <a:gd name="T8" fmla="*/ 17 w 280"/>
                <a:gd name="T9" fmla="*/ 0 h 552"/>
                <a:gd name="T10" fmla="*/ 280 w 280"/>
                <a:gd name="T11" fmla="*/ 19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552">
                  <a:moveTo>
                    <a:pt x="280" y="19"/>
                  </a:moveTo>
                  <a:lnTo>
                    <a:pt x="264" y="264"/>
                  </a:lnTo>
                  <a:lnTo>
                    <a:pt x="112" y="552"/>
                  </a:lnTo>
                  <a:lnTo>
                    <a:pt x="0" y="247"/>
                  </a:lnTo>
                  <a:lnTo>
                    <a:pt x="17" y="0"/>
                  </a:lnTo>
                  <a:lnTo>
                    <a:pt x="280" y="19"/>
                  </a:lnTo>
                  <a:close/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íṣlîḓé"/>
            <p:cNvSpPr/>
            <p:nvPr/>
          </p:nvSpPr>
          <p:spPr bwMode="auto">
            <a:xfrm>
              <a:off x="2640488" y="4933217"/>
              <a:ext cx="994" cy="12428"/>
            </a:xfrm>
            <a:custGeom>
              <a:avLst/>
              <a:gdLst>
                <a:gd name="T0" fmla="*/ 1 w 1"/>
                <a:gd name="T1" fmla="*/ 0 h 12"/>
                <a:gd name="T2" fmla="*/ 1 w 1"/>
                <a:gd name="T3" fmla="*/ 0 h 12"/>
                <a:gd name="T4" fmla="*/ 0 w 1"/>
                <a:gd name="T5" fmla="*/ 12 h 12"/>
                <a:gd name="T6" fmla="*/ 0 w 1"/>
                <a:gd name="T7" fmla="*/ 12 h 12"/>
                <a:gd name="T8" fmla="*/ 1 w 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26D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ïṧļîḍe"/>
            <p:cNvSpPr/>
            <p:nvPr/>
          </p:nvSpPr>
          <p:spPr bwMode="auto">
            <a:xfrm>
              <a:off x="2666339" y="4575281"/>
              <a:ext cx="52696" cy="91970"/>
            </a:xfrm>
            <a:custGeom>
              <a:avLst/>
              <a:gdLst>
                <a:gd name="T0" fmla="*/ 5 w 51"/>
                <a:gd name="T1" fmla="*/ 40 h 89"/>
                <a:gd name="T2" fmla="*/ 17 w 51"/>
                <a:gd name="T3" fmla="*/ 86 h 89"/>
                <a:gd name="T4" fmla="*/ 46 w 51"/>
                <a:gd name="T5" fmla="*/ 48 h 89"/>
                <a:gd name="T6" fmla="*/ 34 w 51"/>
                <a:gd name="T7" fmla="*/ 2 h 89"/>
                <a:gd name="T8" fmla="*/ 5 w 51"/>
                <a:gd name="T9" fmla="*/ 4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89">
                  <a:moveTo>
                    <a:pt x="5" y="40"/>
                  </a:moveTo>
                  <a:cubicBezTo>
                    <a:pt x="0" y="63"/>
                    <a:pt x="6" y="84"/>
                    <a:pt x="17" y="86"/>
                  </a:cubicBezTo>
                  <a:cubicBezTo>
                    <a:pt x="28" y="89"/>
                    <a:pt x="42" y="72"/>
                    <a:pt x="46" y="48"/>
                  </a:cubicBezTo>
                  <a:cubicBezTo>
                    <a:pt x="51" y="25"/>
                    <a:pt x="46" y="4"/>
                    <a:pt x="34" y="2"/>
                  </a:cubicBezTo>
                  <a:cubicBezTo>
                    <a:pt x="23" y="0"/>
                    <a:pt x="10" y="17"/>
                    <a:pt x="5" y="40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íšľíďé"/>
            <p:cNvSpPr/>
            <p:nvPr/>
          </p:nvSpPr>
          <p:spPr bwMode="auto">
            <a:xfrm>
              <a:off x="2430698" y="4526065"/>
              <a:ext cx="52696" cy="92467"/>
            </a:xfrm>
            <a:custGeom>
              <a:avLst/>
              <a:gdLst>
                <a:gd name="T0" fmla="*/ 5 w 51"/>
                <a:gd name="T1" fmla="*/ 41 h 90"/>
                <a:gd name="T2" fmla="*/ 17 w 51"/>
                <a:gd name="T3" fmla="*/ 87 h 90"/>
                <a:gd name="T4" fmla="*/ 46 w 51"/>
                <a:gd name="T5" fmla="*/ 49 h 90"/>
                <a:gd name="T6" fmla="*/ 34 w 51"/>
                <a:gd name="T7" fmla="*/ 3 h 90"/>
                <a:gd name="T8" fmla="*/ 5 w 51"/>
                <a:gd name="T9" fmla="*/ 4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90">
                  <a:moveTo>
                    <a:pt x="5" y="41"/>
                  </a:moveTo>
                  <a:cubicBezTo>
                    <a:pt x="0" y="64"/>
                    <a:pt x="5" y="85"/>
                    <a:pt x="17" y="87"/>
                  </a:cubicBezTo>
                  <a:cubicBezTo>
                    <a:pt x="28" y="90"/>
                    <a:pt x="41" y="73"/>
                    <a:pt x="46" y="49"/>
                  </a:cubicBezTo>
                  <a:cubicBezTo>
                    <a:pt x="51" y="26"/>
                    <a:pt x="45" y="5"/>
                    <a:pt x="34" y="3"/>
                  </a:cubicBezTo>
                  <a:cubicBezTo>
                    <a:pt x="23" y="0"/>
                    <a:pt x="9" y="17"/>
                    <a:pt x="5" y="41"/>
                  </a:cubicBezTo>
                </a:path>
              </a:pathLst>
            </a:custGeom>
            <a:solidFill>
              <a:srgbClr val="5347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îsḻiďê"/>
            <p:cNvSpPr/>
            <p:nvPr/>
          </p:nvSpPr>
          <p:spPr bwMode="auto">
            <a:xfrm>
              <a:off x="3024772" y="4883007"/>
              <a:ext cx="134226" cy="116329"/>
            </a:xfrm>
            <a:custGeom>
              <a:avLst/>
              <a:gdLst>
                <a:gd name="T0" fmla="*/ 0 w 130"/>
                <a:gd name="T1" fmla="*/ 94 h 113"/>
                <a:gd name="T2" fmla="*/ 112 w 130"/>
                <a:gd name="T3" fmla="*/ 46 h 113"/>
                <a:gd name="T4" fmla="*/ 60 w 130"/>
                <a:gd name="T5" fmla="*/ 113 h 113"/>
                <a:gd name="T6" fmla="*/ 0 w 130"/>
                <a:gd name="T7" fmla="*/ 9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113">
                  <a:moveTo>
                    <a:pt x="0" y="94"/>
                  </a:moveTo>
                  <a:cubicBezTo>
                    <a:pt x="8" y="49"/>
                    <a:pt x="91" y="0"/>
                    <a:pt x="112" y="46"/>
                  </a:cubicBezTo>
                  <a:cubicBezTo>
                    <a:pt x="130" y="86"/>
                    <a:pt x="61" y="97"/>
                    <a:pt x="60" y="113"/>
                  </a:cubicBezTo>
                  <a:cubicBezTo>
                    <a:pt x="0" y="94"/>
                    <a:pt x="0" y="94"/>
                    <a:pt x="0" y="94"/>
                  </a:cubicBezTo>
                </a:path>
              </a:pathLst>
            </a:custGeom>
            <a:solidFill>
              <a:srgbClr val="FDD6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îślîḋê"/>
            <p:cNvSpPr/>
            <p:nvPr/>
          </p:nvSpPr>
          <p:spPr bwMode="auto">
            <a:xfrm>
              <a:off x="3047143" y="4929240"/>
              <a:ext cx="85010" cy="49713"/>
            </a:xfrm>
            <a:custGeom>
              <a:avLst/>
              <a:gdLst>
                <a:gd name="T0" fmla="*/ 15 w 82"/>
                <a:gd name="T1" fmla="*/ 0 h 48"/>
                <a:gd name="T2" fmla="*/ 0 w 82"/>
                <a:gd name="T3" fmla="*/ 12 h 48"/>
                <a:gd name="T4" fmla="*/ 13 w 82"/>
                <a:gd name="T5" fmla="*/ 33 h 48"/>
                <a:gd name="T6" fmla="*/ 26 w 82"/>
                <a:gd name="T7" fmla="*/ 42 h 48"/>
                <a:gd name="T8" fmla="*/ 64 w 82"/>
                <a:gd name="T9" fmla="*/ 48 h 48"/>
                <a:gd name="T10" fmla="*/ 82 w 82"/>
                <a:gd name="T11" fmla="*/ 36 h 48"/>
                <a:gd name="T12" fmla="*/ 28 w 82"/>
                <a:gd name="T13" fmla="*/ 32 h 48"/>
                <a:gd name="T14" fmla="*/ 15 w 82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" h="48">
                  <a:moveTo>
                    <a:pt x="15" y="0"/>
                  </a:moveTo>
                  <a:cubicBezTo>
                    <a:pt x="10" y="3"/>
                    <a:pt x="5" y="7"/>
                    <a:pt x="0" y="12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38"/>
                    <a:pt x="21" y="41"/>
                    <a:pt x="26" y="42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70" y="44"/>
                    <a:pt x="76" y="40"/>
                    <a:pt x="82" y="3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0CB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3" name="ïšliďé"/>
            <p:cNvSpPr/>
            <p:nvPr/>
          </p:nvSpPr>
          <p:spPr bwMode="auto">
            <a:xfrm>
              <a:off x="3131159" y="4725913"/>
              <a:ext cx="80535" cy="67113"/>
            </a:xfrm>
            <a:custGeom>
              <a:avLst/>
              <a:gdLst>
                <a:gd name="T0" fmla="*/ 75 w 78"/>
                <a:gd name="T1" fmla="*/ 65 h 65"/>
                <a:gd name="T2" fmla="*/ 73 w 78"/>
                <a:gd name="T3" fmla="*/ 64 h 65"/>
                <a:gd name="T4" fmla="*/ 73 w 78"/>
                <a:gd name="T5" fmla="*/ 62 h 65"/>
                <a:gd name="T6" fmla="*/ 70 w 78"/>
                <a:gd name="T7" fmla="*/ 54 h 65"/>
                <a:gd name="T8" fmla="*/ 65 w 78"/>
                <a:gd name="T9" fmla="*/ 46 h 65"/>
                <a:gd name="T10" fmla="*/ 65 w 78"/>
                <a:gd name="T11" fmla="*/ 45 h 65"/>
                <a:gd name="T12" fmla="*/ 58 w 78"/>
                <a:gd name="T13" fmla="*/ 37 h 65"/>
                <a:gd name="T14" fmla="*/ 56 w 78"/>
                <a:gd name="T15" fmla="*/ 35 h 65"/>
                <a:gd name="T16" fmla="*/ 49 w 78"/>
                <a:gd name="T17" fmla="*/ 30 h 65"/>
                <a:gd name="T18" fmla="*/ 41 w 78"/>
                <a:gd name="T19" fmla="*/ 24 h 65"/>
                <a:gd name="T20" fmla="*/ 37 w 78"/>
                <a:gd name="T21" fmla="*/ 21 h 65"/>
                <a:gd name="T22" fmla="*/ 31 w 78"/>
                <a:gd name="T23" fmla="*/ 18 h 65"/>
                <a:gd name="T24" fmla="*/ 25 w 78"/>
                <a:gd name="T25" fmla="*/ 15 h 65"/>
                <a:gd name="T26" fmla="*/ 21 w 78"/>
                <a:gd name="T27" fmla="*/ 13 h 65"/>
                <a:gd name="T28" fmla="*/ 15 w 78"/>
                <a:gd name="T29" fmla="*/ 11 h 65"/>
                <a:gd name="T30" fmla="*/ 11 w 78"/>
                <a:gd name="T31" fmla="*/ 9 h 65"/>
                <a:gd name="T32" fmla="*/ 6 w 78"/>
                <a:gd name="T33" fmla="*/ 7 h 65"/>
                <a:gd name="T34" fmla="*/ 1 w 78"/>
                <a:gd name="T35" fmla="*/ 5 h 65"/>
                <a:gd name="T36" fmla="*/ 0 w 78"/>
                <a:gd name="T37" fmla="*/ 2 h 65"/>
                <a:gd name="T38" fmla="*/ 3 w 78"/>
                <a:gd name="T39" fmla="*/ 0 h 65"/>
                <a:gd name="T40" fmla="*/ 8 w 78"/>
                <a:gd name="T41" fmla="*/ 3 h 65"/>
                <a:gd name="T42" fmla="*/ 13 w 78"/>
                <a:gd name="T43" fmla="*/ 5 h 65"/>
                <a:gd name="T44" fmla="*/ 16 w 78"/>
                <a:gd name="T45" fmla="*/ 6 h 65"/>
                <a:gd name="T46" fmla="*/ 23 w 78"/>
                <a:gd name="T47" fmla="*/ 9 h 65"/>
                <a:gd name="T48" fmla="*/ 27 w 78"/>
                <a:gd name="T49" fmla="*/ 11 h 65"/>
                <a:gd name="T50" fmla="*/ 34 w 78"/>
                <a:gd name="T51" fmla="*/ 14 h 65"/>
                <a:gd name="T52" fmla="*/ 39 w 78"/>
                <a:gd name="T53" fmla="*/ 17 h 65"/>
                <a:gd name="T54" fmla="*/ 43 w 78"/>
                <a:gd name="T55" fmla="*/ 20 h 65"/>
                <a:gd name="T56" fmla="*/ 52 w 78"/>
                <a:gd name="T57" fmla="*/ 26 h 65"/>
                <a:gd name="T58" fmla="*/ 59 w 78"/>
                <a:gd name="T59" fmla="*/ 32 h 65"/>
                <a:gd name="T60" fmla="*/ 61 w 78"/>
                <a:gd name="T61" fmla="*/ 34 h 65"/>
                <a:gd name="T62" fmla="*/ 68 w 78"/>
                <a:gd name="T63" fmla="*/ 42 h 65"/>
                <a:gd name="T64" fmla="*/ 69 w 78"/>
                <a:gd name="T65" fmla="*/ 43 h 65"/>
                <a:gd name="T66" fmla="*/ 74 w 78"/>
                <a:gd name="T67" fmla="*/ 52 h 65"/>
                <a:gd name="T68" fmla="*/ 77 w 78"/>
                <a:gd name="T69" fmla="*/ 62 h 65"/>
                <a:gd name="T70" fmla="*/ 77 w 78"/>
                <a:gd name="T71" fmla="*/ 63 h 65"/>
                <a:gd name="T72" fmla="*/ 75 w 78"/>
                <a:gd name="T7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65">
                  <a:moveTo>
                    <a:pt x="75" y="65"/>
                  </a:moveTo>
                  <a:cubicBezTo>
                    <a:pt x="74" y="65"/>
                    <a:pt x="73" y="65"/>
                    <a:pt x="73" y="64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2" y="59"/>
                    <a:pt x="72" y="56"/>
                    <a:pt x="70" y="54"/>
                  </a:cubicBezTo>
                  <a:cubicBezTo>
                    <a:pt x="69" y="51"/>
                    <a:pt x="67" y="48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3" y="42"/>
                    <a:pt x="60" y="40"/>
                    <a:pt x="58" y="37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2" y="31"/>
                    <a:pt x="49" y="30"/>
                  </a:cubicBezTo>
                  <a:cubicBezTo>
                    <a:pt x="47" y="28"/>
                    <a:pt x="44" y="26"/>
                    <a:pt x="41" y="24"/>
                  </a:cubicBezTo>
                  <a:cubicBezTo>
                    <a:pt x="39" y="23"/>
                    <a:pt x="38" y="22"/>
                    <a:pt x="37" y="21"/>
                  </a:cubicBezTo>
                  <a:cubicBezTo>
                    <a:pt x="35" y="20"/>
                    <a:pt x="33" y="19"/>
                    <a:pt x="31" y="18"/>
                  </a:cubicBezTo>
                  <a:cubicBezTo>
                    <a:pt x="29" y="17"/>
                    <a:pt x="27" y="16"/>
                    <a:pt x="25" y="15"/>
                  </a:cubicBezTo>
                  <a:cubicBezTo>
                    <a:pt x="24" y="14"/>
                    <a:pt x="23" y="14"/>
                    <a:pt x="21" y="13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8" y="8"/>
                    <a:pt x="7" y="7"/>
                    <a:pt x="6" y="7"/>
                  </a:cubicBezTo>
                  <a:cubicBezTo>
                    <a:pt x="5" y="6"/>
                    <a:pt x="4" y="6"/>
                    <a:pt x="1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6" y="1"/>
                    <a:pt x="7" y="2"/>
                    <a:pt x="8" y="3"/>
                  </a:cubicBezTo>
                  <a:cubicBezTo>
                    <a:pt x="9" y="3"/>
                    <a:pt x="10" y="4"/>
                    <a:pt x="13" y="5"/>
                  </a:cubicBezTo>
                  <a:cubicBezTo>
                    <a:pt x="14" y="6"/>
                    <a:pt x="15" y="6"/>
                    <a:pt x="16" y="6"/>
                  </a:cubicBezTo>
                  <a:cubicBezTo>
                    <a:pt x="18" y="7"/>
                    <a:pt x="21" y="8"/>
                    <a:pt x="23" y="9"/>
                  </a:cubicBezTo>
                  <a:cubicBezTo>
                    <a:pt x="24" y="10"/>
                    <a:pt x="26" y="10"/>
                    <a:pt x="27" y="11"/>
                  </a:cubicBezTo>
                  <a:cubicBezTo>
                    <a:pt x="29" y="12"/>
                    <a:pt x="31" y="12"/>
                    <a:pt x="34" y="14"/>
                  </a:cubicBezTo>
                  <a:cubicBezTo>
                    <a:pt x="36" y="15"/>
                    <a:pt x="38" y="16"/>
                    <a:pt x="39" y="17"/>
                  </a:cubicBezTo>
                  <a:cubicBezTo>
                    <a:pt x="41" y="18"/>
                    <a:pt x="42" y="19"/>
                    <a:pt x="43" y="20"/>
                  </a:cubicBezTo>
                  <a:cubicBezTo>
                    <a:pt x="46" y="22"/>
                    <a:pt x="49" y="24"/>
                    <a:pt x="52" y="26"/>
                  </a:cubicBezTo>
                  <a:cubicBezTo>
                    <a:pt x="55" y="28"/>
                    <a:pt x="57" y="30"/>
                    <a:pt x="59" y="3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7"/>
                    <a:pt x="66" y="39"/>
                    <a:pt x="68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1" y="46"/>
                    <a:pt x="73" y="49"/>
                    <a:pt x="74" y="52"/>
                  </a:cubicBezTo>
                  <a:cubicBezTo>
                    <a:pt x="76" y="55"/>
                    <a:pt x="77" y="58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4"/>
                    <a:pt x="77" y="65"/>
                    <a:pt x="75" y="65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4" name="iŝḷíḓe"/>
            <p:cNvSpPr/>
            <p:nvPr/>
          </p:nvSpPr>
          <p:spPr bwMode="auto">
            <a:xfrm>
              <a:off x="2357619" y="4515625"/>
              <a:ext cx="13423" cy="30822"/>
            </a:xfrm>
            <a:custGeom>
              <a:avLst/>
              <a:gdLst>
                <a:gd name="T0" fmla="*/ 13 w 13"/>
                <a:gd name="T1" fmla="*/ 0 h 30"/>
                <a:gd name="T2" fmla="*/ 2 w 13"/>
                <a:gd name="T3" fmla="*/ 22 h 30"/>
                <a:gd name="T4" fmla="*/ 0 w 13"/>
                <a:gd name="T5" fmla="*/ 30 h 30"/>
                <a:gd name="T6" fmla="*/ 7 w 13"/>
                <a:gd name="T7" fmla="*/ 30 h 30"/>
                <a:gd name="T8" fmla="*/ 8 w 13"/>
                <a:gd name="T9" fmla="*/ 23 h 30"/>
                <a:gd name="T10" fmla="*/ 13 w 13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0"/>
                  </a:moveTo>
                  <a:cubicBezTo>
                    <a:pt x="8" y="6"/>
                    <a:pt x="4" y="14"/>
                    <a:pt x="2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8" y="25"/>
                    <a:pt x="8" y="23"/>
                  </a:cubicBezTo>
                  <a:cubicBezTo>
                    <a:pt x="10" y="15"/>
                    <a:pt x="12" y="7"/>
                    <a:pt x="13" y="0"/>
                  </a:cubicBezTo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6" name="iṡḻïḋe"/>
            <p:cNvSpPr/>
            <p:nvPr/>
          </p:nvSpPr>
          <p:spPr bwMode="auto">
            <a:xfrm>
              <a:off x="2350162" y="4600138"/>
              <a:ext cx="6463" cy="8451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0 h 8"/>
                <a:gd name="T4" fmla="*/ 2 w 6"/>
                <a:gd name="T5" fmla="*/ 8 h 8"/>
                <a:gd name="T6" fmla="*/ 5 w 6"/>
                <a:gd name="T7" fmla="*/ 8 h 8"/>
                <a:gd name="T8" fmla="*/ 6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2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5"/>
                    <a:pt x="6" y="2"/>
                    <a:pt x="6" y="0"/>
                  </a:cubicBezTo>
                </a:path>
              </a:pathLst>
            </a:custGeom>
            <a:solidFill>
              <a:srgbClr val="A17E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7" name="ïşḻíḑè"/>
            <p:cNvSpPr/>
            <p:nvPr/>
          </p:nvSpPr>
          <p:spPr bwMode="auto">
            <a:xfrm>
              <a:off x="2352151" y="4608589"/>
              <a:ext cx="3480" cy="6960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0 h 7"/>
                <a:gd name="T4" fmla="*/ 3 w 3"/>
                <a:gd name="T5" fmla="*/ 7 h 7"/>
                <a:gd name="T6" fmla="*/ 3 w 3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5"/>
                    <a:pt x="3" y="7"/>
                  </a:cubicBezTo>
                  <a:cubicBezTo>
                    <a:pt x="3" y="5"/>
                    <a:pt x="3" y="2"/>
                    <a:pt x="3" y="0"/>
                  </a:cubicBezTo>
                </a:path>
              </a:pathLst>
            </a:custGeom>
            <a:solidFill>
              <a:srgbClr val="4A6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9" name="îsḻiḋè"/>
            <p:cNvSpPr/>
            <p:nvPr/>
          </p:nvSpPr>
          <p:spPr bwMode="auto">
            <a:xfrm>
              <a:off x="2462017" y="4529048"/>
              <a:ext cx="7954" cy="994"/>
            </a:xfrm>
            <a:custGeom>
              <a:avLst/>
              <a:gdLst>
                <a:gd name="T0" fmla="*/ 2 w 8"/>
                <a:gd name="T1" fmla="*/ 0 h 1"/>
                <a:gd name="T2" fmla="*/ 0 w 8"/>
                <a:gd name="T3" fmla="*/ 0 h 1"/>
                <a:gd name="T4" fmla="*/ 8 w 8"/>
                <a:gd name="T5" fmla="*/ 1 h 1"/>
                <a:gd name="T6" fmla="*/ 4 w 8"/>
                <a:gd name="T7" fmla="*/ 0 h 1"/>
                <a:gd name="T8" fmla="*/ 2 w 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4B4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1" name="íṥļïḓê"/>
            <p:cNvSpPr/>
            <p:nvPr/>
          </p:nvSpPr>
          <p:spPr bwMode="auto">
            <a:xfrm>
              <a:off x="2770737" y="4619526"/>
              <a:ext cx="104398" cy="54685"/>
            </a:xfrm>
            <a:custGeom>
              <a:avLst/>
              <a:gdLst>
                <a:gd name="T0" fmla="*/ 91 w 101"/>
                <a:gd name="T1" fmla="*/ 53 h 53"/>
                <a:gd name="T2" fmla="*/ 91 w 101"/>
                <a:gd name="T3" fmla="*/ 53 h 53"/>
                <a:gd name="T4" fmla="*/ 83 w 101"/>
                <a:gd name="T5" fmla="*/ 45 h 53"/>
                <a:gd name="T6" fmla="*/ 84 w 101"/>
                <a:gd name="T7" fmla="*/ 16 h 53"/>
                <a:gd name="T8" fmla="*/ 8 w 101"/>
                <a:gd name="T9" fmla="*/ 17 h 53"/>
                <a:gd name="T10" fmla="*/ 8 w 101"/>
                <a:gd name="T11" fmla="*/ 17 h 53"/>
                <a:gd name="T12" fmla="*/ 0 w 101"/>
                <a:gd name="T13" fmla="*/ 9 h 53"/>
                <a:gd name="T14" fmla="*/ 8 w 101"/>
                <a:gd name="T15" fmla="*/ 1 h 53"/>
                <a:gd name="T16" fmla="*/ 93 w 101"/>
                <a:gd name="T17" fmla="*/ 0 h 53"/>
                <a:gd name="T18" fmla="*/ 99 w 101"/>
                <a:gd name="T19" fmla="*/ 2 h 53"/>
                <a:gd name="T20" fmla="*/ 101 w 101"/>
                <a:gd name="T21" fmla="*/ 8 h 53"/>
                <a:gd name="T22" fmla="*/ 99 w 101"/>
                <a:gd name="T23" fmla="*/ 45 h 53"/>
                <a:gd name="T24" fmla="*/ 91 w 101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53">
                  <a:moveTo>
                    <a:pt x="91" y="53"/>
                  </a:moveTo>
                  <a:cubicBezTo>
                    <a:pt x="91" y="53"/>
                    <a:pt x="91" y="53"/>
                    <a:pt x="91" y="53"/>
                  </a:cubicBezTo>
                  <a:cubicBezTo>
                    <a:pt x="86" y="53"/>
                    <a:pt x="83" y="49"/>
                    <a:pt x="83" y="45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3" y="17"/>
                    <a:pt x="0" y="13"/>
                    <a:pt x="0" y="9"/>
                  </a:cubicBezTo>
                  <a:cubicBezTo>
                    <a:pt x="0" y="5"/>
                    <a:pt x="3" y="1"/>
                    <a:pt x="8" y="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7" y="1"/>
                    <a:pt x="99" y="2"/>
                  </a:cubicBezTo>
                  <a:cubicBezTo>
                    <a:pt x="100" y="4"/>
                    <a:pt x="101" y="6"/>
                    <a:pt x="101" y="8"/>
                  </a:cubicBezTo>
                  <a:cubicBezTo>
                    <a:pt x="99" y="45"/>
                    <a:pt x="99" y="45"/>
                    <a:pt x="99" y="45"/>
                  </a:cubicBezTo>
                  <a:cubicBezTo>
                    <a:pt x="99" y="50"/>
                    <a:pt x="95" y="53"/>
                    <a:pt x="91" y="53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2" name="ïṩľidè"/>
            <p:cNvSpPr/>
            <p:nvPr/>
          </p:nvSpPr>
          <p:spPr bwMode="auto">
            <a:xfrm>
              <a:off x="1243544" y="4973485"/>
              <a:ext cx="86501" cy="114838"/>
            </a:xfrm>
            <a:custGeom>
              <a:avLst/>
              <a:gdLst>
                <a:gd name="T0" fmla="*/ 26 w 84"/>
                <a:gd name="T1" fmla="*/ 101 h 111"/>
                <a:gd name="T2" fmla="*/ 16 w 84"/>
                <a:gd name="T3" fmla="*/ 102 h 111"/>
                <a:gd name="T4" fmla="*/ 6 w 84"/>
                <a:gd name="T5" fmla="*/ 90 h 111"/>
                <a:gd name="T6" fmla="*/ 3 w 84"/>
                <a:gd name="T7" fmla="*/ 63 h 111"/>
                <a:gd name="T8" fmla="*/ 1 w 84"/>
                <a:gd name="T9" fmla="*/ 44 h 111"/>
                <a:gd name="T10" fmla="*/ 4 w 84"/>
                <a:gd name="T11" fmla="*/ 39 h 111"/>
                <a:gd name="T12" fmla="*/ 9 w 84"/>
                <a:gd name="T13" fmla="*/ 22 h 111"/>
                <a:gd name="T14" fmla="*/ 23 w 84"/>
                <a:gd name="T15" fmla="*/ 8 h 111"/>
                <a:gd name="T16" fmla="*/ 38 w 84"/>
                <a:gd name="T17" fmla="*/ 4 h 111"/>
                <a:gd name="T18" fmla="*/ 47 w 84"/>
                <a:gd name="T19" fmla="*/ 4 h 111"/>
                <a:gd name="T20" fmla="*/ 56 w 84"/>
                <a:gd name="T21" fmla="*/ 8 h 111"/>
                <a:gd name="T22" fmla="*/ 72 w 84"/>
                <a:gd name="T23" fmla="*/ 27 h 111"/>
                <a:gd name="T24" fmla="*/ 79 w 84"/>
                <a:gd name="T25" fmla="*/ 47 h 111"/>
                <a:gd name="T26" fmla="*/ 80 w 84"/>
                <a:gd name="T27" fmla="*/ 51 h 111"/>
                <a:gd name="T28" fmla="*/ 76 w 84"/>
                <a:gd name="T29" fmla="*/ 65 h 111"/>
                <a:gd name="T30" fmla="*/ 79 w 84"/>
                <a:gd name="T31" fmla="*/ 61 h 111"/>
                <a:gd name="T32" fmla="*/ 79 w 84"/>
                <a:gd name="T33" fmla="*/ 69 h 111"/>
                <a:gd name="T34" fmla="*/ 73 w 84"/>
                <a:gd name="T35" fmla="*/ 85 h 111"/>
                <a:gd name="T36" fmla="*/ 68 w 84"/>
                <a:gd name="T37" fmla="*/ 88 h 111"/>
                <a:gd name="T38" fmla="*/ 54 w 84"/>
                <a:gd name="T39" fmla="*/ 105 h 111"/>
                <a:gd name="T40" fmla="*/ 46 w 84"/>
                <a:gd name="T41" fmla="*/ 100 h 111"/>
                <a:gd name="T42" fmla="*/ 36 w 84"/>
                <a:gd name="T43" fmla="*/ 110 h 111"/>
                <a:gd name="T44" fmla="*/ 2 w 84"/>
                <a:gd name="T45" fmla="*/ 56 h 111"/>
                <a:gd name="T46" fmla="*/ 13 w 84"/>
                <a:gd name="T47" fmla="*/ 82 h 111"/>
                <a:gd name="T48" fmla="*/ 6 w 84"/>
                <a:gd name="T49" fmla="*/ 73 h 111"/>
                <a:gd name="T50" fmla="*/ 5 w 84"/>
                <a:gd name="T51" fmla="*/ 25 h 111"/>
                <a:gd name="T52" fmla="*/ 6 w 84"/>
                <a:gd name="T53" fmla="*/ 33 h 111"/>
                <a:gd name="T54" fmla="*/ 9 w 84"/>
                <a:gd name="T55" fmla="*/ 68 h 111"/>
                <a:gd name="T56" fmla="*/ 12 w 84"/>
                <a:gd name="T57" fmla="*/ 71 h 111"/>
                <a:gd name="T58" fmla="*/ 17 w 84"/>
                <a:gd name="T59" fmla="*/ 28 h 111"/>
                <a:gd name="T60" fmla="*/ 15 w 84"/>
                <a:gd name="T61" fmla="*/ 58 h 111"/>
                <a:gd name="T62" fmla="*/ 15 w 84"/>
                <a:gd name="T63" fmla="*/ 54 h 111"/>
                <a:gd name="T64" fmla="*/ 20 w 84"/>
                <a:gd name="T65" fmla="*/ 90 h 111"/>
                <a:gd name="T66" fmla="*/ 20 w 84"/>
                <a:gd name="T67" fmla="*/ 90 h 111"/>
                <a:gd name="T68" fmla="*/ 61 w 84"/>
                <a:gd name="T69" fmla="*/ 71 h 111"/>
                <a:gd name="T70" fmla="*/ 61 w 84"/>
                <a:gd name="T71" fmla="*/ 65 h 111"/>
                <a:gd name="T72" fmla="*/ 58 w 84"/>
                <a:gd name="T73" fmla="*/ 54 h 111"/>
                <a:gd name="T74" fmla="*/ 57 w 84"/>
                <a:gd name="T75" fmla="*/ 41 h 111"/>
                <a:gd name="T76" fmla="*/ 45 w 84"/>
                <a:gd name="T77" fmla="*/ 21 h 111"/>
                <a:gd name="T78" fmla="*/ 37 w 84"/>
                <a:gd name="T79" fmla="*/ 18 h 111"/>
                <a:gd name="T80" fmla="*/ 24 w 84"/>
                <a:gd name="T81" fmla="*/ 37 h 111"/>
                <a:gd name="T82" fmla="*/ 21 w 84"/>
                <a:gd name="T83" fmla="*/ 51 h 111"/>
                <a:gd name="T84" fmla="*/ 28 w 84"/>
                <a:gd name="T85" fmla="*/ 92 h 111"/>
                <a:gd name="T86" fmla="*/ 30 w 84"/>
                <a:gd name="T87" fmla="*/ 0 h 111"/>
                <a:gd name="T88" fmla="*/ 39 w 84"/>
                <a:gd name="T89" fmla="*/ 15 h 111"/>
                <a:gd name="T90" fmla="*/ 39 w 84"/>
                <a:gd name="T91" fmla="*/ 109 h 111"/>
                <a:gd name="T92" fmla="*/ 46 w 84"/>
                <a:gd name="T93" fmla="*/ 23 h 111"/>
                <a:gd name="T94" fmla="*/ 52 w 84"/>
                <a:gd name="T95" fmla="*/ 19 h 111"/>
                <a:gd name="T96" fmla="*/ 53 w 84"/>
                <a:gd name="T97" fmla="*/ 28 h 111"/>
                <a:gd name="T98" fmla="*/ 64 w 84"/>
                <a:gd name="T99" fmla="*/ 42 h 111"/>
                <a:gd name="T100" fmla="*/ 68 w 84"/>
                <a:gd name="T101" fmla="*/ 38 h 111"/>
                <a:gd name="T102" fmla="*/ 63 w 84"/>
                <a:gd name="T103" fmla="*/ 36 h 111"/>
                <a:gd name="T104" fmla="*/ 65 w 84"/>
                <a:gd name="T105" fmla="*/ 27 h 111"/>
                <a:gd name="T106" fmla="*/ 69 w 84"/>
                <a:gd name="T107" fmla="*/ 69 h 111"/>
                <a:gd name="T108" fmla="*/ 71 w 84"/>
                <a:gd name="T109" fmla="*/ 71 h 111"/>
                <a:gd name="T110" fmla="*/ 68 w 84"/>
                <a:gd name="T111" fmla="*/ 49 h 111"/>
                <a:gd name="T112" fmla="*/ 72 w 84"/>
                <a:gd name="T113" fmla="*/ 59 h 111"/>
                <a:gd name="T114" fmla="*/ 72 w 84"/>
                <a:gd name="T115" fmla="*/ 85 h 111"/>
                <a:gd name="T116" fmla="*/ 71 w 84"/>
                <a:gd name="T117" fmla="*/ 77 h 111"/>
                <a:gd name="T118" fmla="*/ 76 w 84"/>
                <a:gd name="T119" fmla="*/ 46 h 111"/>
                <a:gd name="T120" fmla="*/ 77 w 84"/>
                <a:gd name="T121" fmla="*/ 37 h 111"/>
                <a:gd name="T122" fmla="*/ 78 w 84"/>
                <a:gd name="T123" fmla="*/ 7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" h="111">
                  <a:moveTo>
                    <a:pt x="26" y="94"/>
                  </a:moveTo>
                  <a:cubicBezTo>
                    <a:pt x="26" y="94"/>
                    <a:pt x="25" y="94"/>
                    <a:pt x="25" y="94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6"/>
                    <a:pt x="25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3" y="97"/>
                    <a:pt x="23" y="97"/>
                  </a:cubicBezTo>
                  <a:cubicBezTo>
                    <a:pt x="23" y="96"/>
                    <a:pt x="22" y="96"/>
                    <a:pt x="22" y="96"/>
                  </a:cubicBezTo>
                  <a:cubicBezTo>
                    <a:pt x="22" y="96"/>
                    <a:pt x="22" y="97"/>
                    <a:pt x="22" y="97"/>
                  </a:cubicBezTo>
                  <a:cubicBezTo>
                    <a:pt x="22" y="97"/>
                    <a:pt x="22" y="97"/>
                    <a:pt x="22" y="97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3"/>
                    <a:pt x="24" y="103"/>
                  </a:cubicBezTo>
                  <a:cubicBezTo>
                    <a:pt x="23" y="102"/>
                    <a:pt x="23" y="102"/>
                    <a:pt x="22" y="102"/>
                  </a:cubicBezTo>
                  <a:cubicBezTo>
                    <a:pt x="22" y="102"/>
                    <a:pt x="22" y="101"/>
                    <a:pt x="23" y="101"/>
                  </a:cubicBezTo>
                  <a:cubicBezTo>
                    <a:pt x="23" y="101"/>
                    <a:pt x="23" y="100"/>
                    <a:pt x="23" y="100"/>
                  </a:cubicBezTo>
                  <a:cubicBezTo>
                    <a:pt x="21" y="100"/>
                    <a:pt x="20" y="101"/>
                    <a:pt x="20" y="101"/>
                  </a:cubicBezTo>
                  <a:cubicBezTo>
                    <a:pt x="20" y="101"/>
                    <a:pt x="20" y="102"/>
                    <a:pt x="20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19" y="104"/>
                  </a:cubicBezTo>
                  <a:cubicBezTo>
                    <a:pt x="17" y="104"/>
                    <a:pt x="16" y="104"/>
                    <a:pt x="16" y="102"/>
                  </a:cubicBezTo>
                  <a:cubicBezTo>
                    <a:pt x="15" y="101"/>
                    <a:pt x="14" y="100"/>
                    <a:pt x="14" y="98"/>
                  </a:cubicBezTo>
                  <a:cubicBezTo>
                    <a:pt x="14" y="96"/>
                    <a:pt x="13" y="95"/>
                    <a:pt x="13" y="93"/>
                  </a:cubicBezTo>
                  <a:cubicBezTo>
                    <a:pt x="13" y="91"/>
                    <a:pt x="13" y="90"/>
                    <a:pt x="13" y="89"/>
                  </a:cubicBezTo>
                  <a:cubicBezTo>
                    <a:pt x="12" y="90"/>
                    <a:pt x="11" y="90"/>
                    <a:pt x="11" y="90"/>
                  </a:cubicBezTo>
                  <a:cubicBezTo>
                    <a:pt x="11" y="90"/>
                    <a:pt x="11" y="90"/>
                    <a:pt x="10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8" y="89"/>
                    <a:pt x="8" y="89"/>
                    <a:pt x="8" y="89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87"/>
                    <a:pt x="4" y="85"/>
                    <a:pt x="3" y="82"/>
                  </a:cubicBezTo>
                  <a:cubicBezTo>
                    <a:pt x="2" y="80"/>
                    <a:pt x="1" y="77"/>
                    <a:pt x="1" y="75"/>
                  </a:cubicBezTo>
                  <a:cubicBezTo>
                    <a:pt x="1" y="75"/>
                    <a:pt x="1" y="74"/>
                    <a:pt x="2" y="74"/>
                  </a:cubicBezTo>
                  <a:cubicBezTo>
                    <a:pt x="2" y="74"/>
                    <a:pt x="2" y="73"/>
                    <a:pt x="2" y="72"/>
                  </a:cubicBezTo>
                  <a:cubicBezTo>
                    <a:pt x="2" y="71"/>
                    <a:pt x="2" y="71"/>
                    <a:pt x="1" y="70"/>
                  </a:cubicBezTo>
                  <a:cubicBezTo>
                    <a:pt x="1" y="70"/>
                    <a:pt x="0" y="70"/>
                    <a:pt x="0" y="69"/>
                  </a:cubicBezTo>
                  <a:cubicBezTo>
                    <a:pt x="0" y="67"/>
                    <a:pt x="0" y="66"/>
                    <a:pt x="0" y="66"/>
                  </a:cubicBezTo>
                  <a:cubicBezTo>
                    <a:pt x="0" y="65"/>
                    <a:pt x="0" y="65"/>
                    <a:pt x="1" y="65"/>
                  </a:cubicBezTo>
                  <a:cubicBezTo>
                    <a:pt x="1" y="65"/>
                    <a:pt x="2" y="64"/>
                    <a:pt x="2" y="64"/>
                  </a:cubicBezTo>
                  <a:cubicBezTo>
                    <a:pt x="2" y="64"/>
                    <a:pt x="3" y="64"/>
                    <a:pt x="3" y="63"/>
                  </a:cubicBezTo>
                  <a:cubicBezTo>
                    <a:pt x="3" y="61"/>
                    <a:pt x="2" y="60"/>
                    <a:pt x="1" y="59"/>
                  </a:cubicBezTo>
                  <a:cubicBezTo>
                    <a:pt x="0" y="57"/>
                    <a:pt x="0" y="56"/>
                    <a:pt x="0" y="5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1" y="53"/>
                    <a:pt x="1" y="5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50"/>
                    <a:pt x="2" y="50"/>
                    <a:pt x="2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3" y="49"/>
                    <a:pt x="2" y="48"/>
                    <a:pt x="1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4"/>
                    <a:pt x="0" y="44"/>
                    <a:pt x="1" y="44"/>
                  </a:cubicBezTo>
                  <a:cubicBezTo>
                    <a:pt x="1" y="44"/>
                    <a:pt x="2" y="44"/>
                    <a:pt x="2" y="44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45"/>
                    <a:pt x="4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5" y="44"/>
                    <a:pt x="4" y="43"/>
                  </a:cubicBezTo>
                  <a:cubicBezTo>
                    <a:pt x="4" y="43"/>
                    <a:pt x="3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0"/>
                    <a:pt x="3" y="40"/>
                  </a:cubicBezTo>
                  <a:cubicBezTo>
                    <a:pt x="3" y="39"/>
                    <a:pt x="3" y="39"/>
                    <a:pt x="4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7"/>
                    <a:pt x="5" y="37"/>
                  </a:cubicBezTo>
                  <a:cubicBezTo>
                    <a:pt x="5" y="34"/>
                    <a:pt x="5" y="33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0"/>
                    <a:pt x="7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7" y="27"/>
                    <a:pt x="7" y="26"/>
                    <a:pt x="6" y="26"/>
                  </a:cubicBezTo>
                  <a:cubicBezTo>
                    <a:pt x="7" y="26"/>
                    <a:pt x="8" y="25"/>
                    <a:pt x="8" y="25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10" y="22"/>
                    <a:pt x="10" y="21"/>
                    <a:pt x="10" y="20"/>
                  </a:cubicBezTo>
                  <a:cubicBezTo>
                    <a:pt x="10" y="19"/>
                    <a:pt x="11" y="18"/>
                    <a:pt x="11" y="18"/>
                  </a:cubicBezTo>
                  <a:cubicBezTo>
                    <a:pt x="12" y="17"/>
                    <a:pt x="12" y="17"/>
                    <a:pt x="13" y="16"/>
                  </a:cubicBezTo>
                  <a:cubicBezTo>
                    <a:pt x="13" y="16"/>
                    <a:pt x="14" y="15"/>
                    <a:pt x="15" y="15"/>
                  </a:cubicBezTo>
                  <a:cubicBezTo>
                    <a:pt x="15" y="15"/>
                    <a:pt x="16" y="14"/>
                    <a:pt x="17" y="13"/>
                  </a:cubicBezTo>
                  <a:cubicBezTo>
                    <a:pt x="17" y="13"/>
                    <a:pt x="18" y="12"/>
                    <a:pt x="18" y="11"/>
                  </a:cubicBezTo>
                  <a:cubicBezTo>
                    <a:pt x="18" y="12"/>
                    <a:pt x="19" y="12"/>
                    <a:pt x="20" y="12"/>
                  </a:cubicBezTo>
                  <a:cubicBezTo>
                    <a:pt x="20" y="12"/>
                    <a:pt x="21" y="11"/>
                    <a:pt x="21" y="11"/>
                  </a:cubicBezTo>
                  <a:cubicBezTo>
                    <a:pt x="22" y="11"/>
                    <a:pt x="22" y="11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2" y="8"/>
                    <a:pt x="23" y="8"/>
                  </a:cubicBezTo>
                  <a:cubicBezTo>
                    <a:pt x="23" y="7"/>
                    <a:pt x="24" y="6"/>
                    <a:pt x="26" y="6"/>
                  </a:cubicBezTo>
                  <a:cubicBezTo>
                    <a:pt x="27" y="5"/>
                    <a:pt x="28" y="4"/>
                    <a:pt x="29" y="4"/>
                  </a:cubicBezTo>
                  <a:cubicBezTo>
                    <a:pt x="30" y="3"/>
                    <a:pt x="30" y="3"/>
                    <a:pt x="31" y="3"/>
                  </a:cubicBezTo>
                  <a:cubicBezTo>
                    <a:pt x="31" y="3"/>
                    <a:pt x="31" y="3"/>
                    <a:pt x="32" y="3"/>
                  </a:cubicBezTo>
                  <a:cubicBezTo>
                    <a:pt x="32" y="3"/>
                    <a:pt x="33" y="3"/>
                    <a:pt x="33" y="3"/>
                  </a:cubicBezTo>
                  <a:cubicBezTo>
                    <a:pt x="33" y="3"/>
                    <a:pt x="33" y="4"/>
                    <a:pt x="33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6" y="7"/>
                    <a:pt x="36" y="7"/>
                    <a:pt x="36" y="6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7" y="5"/>
                    <a:pt x="38" y="4"/>
                    <a:pt x="38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40" y="4"/>
                    <a:pt x="41" y="5"/>
                  </a:cubicBezTo>
                  <a:cubicBezTo>
                    <a:pt x="42" y="5"/>
                    <a:pt x="42" y="6"/>
                    <a:pt x="43" y="6"/>
                  </a:cubicBezTo>
                  <a:cubicBezTo>
                    <a:pt x="44" y="6"/>
                    <a:pt x="44" y="5"/>
                    <a:pt x="44" y="5"/>
                  </a:cubicBezTo>
                  <a:cubicBezTo>
                    <a:pt x="45" y="5"/>
                    <a:pt x="45" y="4"/>
                    <a:pt x="4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2"/>
                    <a:pt x="48" y="3"/>
                    <a:pt x="48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8" y="4"/>
                    <a:pt x="48" y="5"/>
                  </a:cubicBezTo>
                  <a:cubicBezTo>
                    <a:pt x="48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6"/>
                    <a:pt x="48" y="6"/>
                    <a:pt x="48" y="7"/>
                  </a:cubicBezTo>
                  <a:cubicBezTo>
                    <a:pt x="48" y="8"/>
                    <a:pt x="49" y="8"/>
                    <a:pt x="49" y="9"/>
                  </a:cubicBezTo>
                  <a:cubicBezTo>
                    <a:pt x="50" y="10"/>
                    <a:pt x="51" y="10"/>
                    <a:pt x="51" y="10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3" y="9"/>
                    <a:pt x="54" y="9"/>
                  </a:cubicBezTo>
                  <a:cubicBezTo>
                    <a:pt x="55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7" y="9"/>
                    <a:pt x="57" y="10"/>
                  </a:cubicBezTo>
                  <a:cubicBezTo>
                    <a:pt x="58" y="10"/>
                    <a:pt x="59" y="12"/>
                    <a:pt x="59" y="13"/>
                  </a:cubicBezTo>
                  <a:cubicBezTo>
                    <a:pt x="60" y="14"/>
                    <a:pt x="60" y="15"/>
                    <a:pt x="61" y="16"/>
                  </a:cubicBezTo>
                  <a:cubicBezTo>
                    <a:pt x="62" y="17"/>
                    <a:pt x="62" y="18"/>
                    <a:pt x="62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8"/>
                    <a:pt x="61" y="18"/>
                    <a:pt x="61" y="19"/>
                  </a:cubicBezTo>
                  <a:cubicBezTo>
                    <a:pt x="61" y="19"/>
                    <a:pt x="61" y="19"/>
                    <a:pt x="62" y="20"/>
                  </a:cubicBezTo>
                  <a:cubicBezTo>
                    <a:pt x="62" y="20"/>
                    <a:pt x="62" y="21"/>
                    <a:pt x="62" y="21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4" y="20"/>
                    <a:pt x="65" y="20"/>
                    <a:pt x="66" y="21"/>
                  </a:cubicBezTo>
                  <a:cubicBezTo>
                    <a:pt x="68" y="22"/>
                    <a:pt x="69" y="23"/>
                    <a:pt x="70" y="24"/>
                  </a:cubicBezTo>
                  <a:cubicBezTo>
                    <a:pt x="71" y="25"/>
                    <a:pt x="72" y="26"/>
                    <a:pt x="72" y="27"/>
                  </a:cubicBezTo>
                  <a:cubicBezTo>
                    <a:pt x="73" y="28"/>
                    <a:pt x="74" y="29"/>
                    <a:pt x="74" y="29"/>
                  </a:cubicBezTo>
                  <a:cubicBezTo>
                    <a:pt x="74" y="29"/>
                    <a:pt x="75" y="30"/>
                    <a:pt x="75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1"/>
                    <a:pt x="76" y="32"/>
                    <a:pt x="76" y="32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5" y="35"/>
                    <a:pt x="76" y="36"/>
                    <a:pt x="76" y="37"/>
                  </a:cubicBezTo>
                  <a:cubicBezTo>
                    <a:pt x="77" y="38"/>
                    <a:pt x="77" y="39"/>
                    <a:pt x="78" y="40"/>
                  </a:cubicBezTo>
                  <a:cubicBezTo>
                    <a:pt x="79" y="41"/>
                    <a:pt x="79" y="42"/>
                    <a:pt x="80" y="43"/>
                  </a:cubicBezTo>
                  <a:cubicBezTo>
                    <a:pt x="80" y="44"/>
                    <a:pt x="80" y="45"/>
                    <a:pt x="81" y="46"/>
                  </a:cubicBezTo>
                  <a:cubicBezTo>
                    <a:pt x="80" y="47"/>
                    <a:pt x="80" y="47"/>
                    <a:pt x="79" y="47"/>
                  </a:cubicBezTo>
                  <a:cubicBezTo>
                    <a:pt x="79" y="47"/>
                    <a:pt x="78" y="47"/>
                    <a:pt x="78" y="47"/>
                  </a:cubicBezTo>
                  <a:cubicBezTo>
                    <a:pt x="78" y="47"/>
                    <a:pt x="77" y="47"/>
                    <a:pt x="77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8"/>
                    <a:pt x="76" y="49"/>
                    <a:pt x="75" y="49"/>
                  </a:cubicBezTo>
                  <a:cubicBezTo>
                    <a:pt x="75" y="50"/>
                    <a:pt x="75" y="51"/>
                    <a:pt x="75" y="51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6" y="52"/>
                    <a:pt x="76" y="51"/>
                  </a:cubicBezTo>
                  <a:cubicBezTo>
                    <a:pt x="76" y="51"/>
                    <a:pt x="77" y="50"/>
                    <a:pt x="77" y="50"/>
                  </a:cubicBezTo>
                  <a:cubicBezTo>
                    <a:pt x="78" y="50"/>
                    <a:pt x="78" y="50"/>
                    <a:pt x="79" y="50"/>
                  </a:cubicBezTo>
                  <a:cubicBezTo>
                    <a:pt x="80" y="50"/>
                    <a:pt x="80" y="50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79" y="52"/>
                    <a:pt x="78" y="52"/>
                    <a:pt x="78" y="53"/>
                  </a:cubicBezTo>
                  <a:cubicBezTo>
                    <a:pt x="77" y="53"/>
                    <a:pt x="77" y="54"/>
                    <a:pt x="77" y="55"/>
                  </a:cubicBezTo>
                  <a:cubicBezTo>
                    <a:pt x="77" y="55"/>
                    <a:pt x="77" y="56"/>
                    <a:pt x="76" y="57"/>
                  </a:cubicBezTo>
                  <a:cubicBezTo>
                    <a:pt x="76" y="58"/>
                    <a:pt x="76" y="58"/>
                    <a:pt x="74" y="58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5" y="60"/>
                    <a:pt x="75" y="60"/>
                    <a:pt x="75" y="61"/>
                  </a:cubicBezTo>
                  <a:cubicBezTo>
                    <a:pt x="75" y="62"/>
                    <a:pt x="75" y="62"/>
                    <a:pt x="75" y="63"/>
                  </a:cubicBezTo>
                  <a:cubicBezTo>
                    <a:pt x="75" y="64"/>
                    <a:pt x="75" y="64"/>
                    <a:pt x="75" y="65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6"/>
                  </a:cubicBezTo>
                  <a:cubicBezTo>
                    <a:pt x="76" y="66"/>
                    <a:pt x="76" y="66"/>
                    <a:pt x="76" y="65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6" y="63"/>
                    <a:pt x="76" y="63"/>
                    <a:pt x="77" y="63"/>
                  </a:cubicBezTo>
                  <a:cubicBezTo>
                    <a:pt x="77" y="62"/>
                    <a:pt x="78" y="62"/>
                    <a:pt x="79" y="61"/>
                  </a:cubicBezTo>
                  <a:cubicBezTo>
                    <a:pt x="79" y="61"/>
                    <a:pt x="79" y="61"/>
                    <a:pt x="78" y="61"/>
                  </a:cubicBezTo>
                  <a:cubicBezTo>
                    <a:pt x="78" y="60"/>
                    <a:pt x="78" y="60"/>
                    <a:pt x="77" y="60"/>
                  </a:cubicBezTo>
                  <a:cubicBezTo>
                    <a:pt x="77" y="60"/>
                    <a:pt x="77" y="60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8" y="58"/>
                    <a:pt x="78" y="58"/>
                    <a:pt x="78" y="59"/>
                  </a:cubicBezTo>
                  <a:cubicBezTo>
                    <a:pt x="79" y="60"/>
                    <a:pt x="79" y="60"/>
                    <a:pt x="79" y="61"/>
                  </a:cubicBezTo>
                  <a:cubicBezTo>
                    <a:pt x="79" y="62"/>
                    <a:pt x="79" y="63"/>
                    <a:pt x="79" y="64"/>
                  </a:cubicBezTo>
                  <a:cubicBezTo>
                    <a:pt x="79" y="65"/>
                    <a:pt x="79" y="65"/>
                    <a:pt x="80" y="66"/>
                  </a:cubicBezTo>
                  <a:cubicBezTo>
                    <a:pt x="80" y="66"/>
                    <a:pt x="80" y="66"/>
                    <a:pt x="81" y="66"/>
                  </a:cubicBezTo>
                  <a:cubicBezTo>
                    <a:pt x="82" y="66"/>
                    <a:pt x="82" y="67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8"/>
                    <a:pt x="80" y="68"/>
                    <a:pt x="80" y="68"/>
                  </a:cubicBezTo>
                  <a:cubicBezTo>
                    <a:pt x="79" y="68"/>
                    <a:pt x="79" y="68"/>
                    <a:pt x="79" y="69"/>
                  </a:cubicBezTo>
                  <a:cubicBezTo>
                    <a:pt x="79" y="69"/>
                    <a:pt x="80" y="69"/>
                    <a:pt x="80" y="69"/>
                  </a:cubicBezTo>
                  <a:cubicBezTo>
                    <a:pt x="80" y="70"/>
                    <a:pt x="80" y="70"/>
                    <a:pt x="81" y="71"/>
                  </a:cubicBezTo>
                  <a:cubicBezTo>
                    <a:pt x="81" y="71"/>
                    <a:pt x="81" y="72"/>
                    <a:pt x="81" y="73"/>
                  </a:cubicBezTo>
                  <a:cubicBezTo>
                    <a:pt x="81" y="74"/>
                    <a:pt x="80" y="74"/>
                    <a:pt x="80" y="75"/>
                  </a:cubicBezTo>
                  <a:cubicBezTo>
                    <a:pt x="80" y="76"/>
                    <a:pt x="79" y="76"/>
                    <a:pt x="79" y="77"/>
                  </a:cubicBezTo>
                  <a:cubicBezTo>
                    <a:pt x="78" y="77"/>
                    <a:pt x="78" y="77"/>
                    <a:pt x="77" y="77"/>
                  </a:cubicBezTo>
                  <a:cubicBezTo>
                    <a:pt x="77" y="77"/>
                    <a:pt x="78" y="78"/>
                    <a:pt x="78" y="79"/>
                  </a:cubicBezTo>
                  <a:cubicBezTo>
                    <a:pt x="78" y="80"/>
                    <a:pt x="79" y="80"/>
                    <a:pt x="79" y="80"/>
                  </a:cubicBezTo>
                  <a:cubicBezTo>
                    <a:pt x="79" y="80"/>
                    <a:pt x="78" y="81"/>
                    <a:pt x="78" y="81"/>
                  </a:cubicBezTo>
                  <a:cubicBezTo>
                    <a:pt x="78" y="82"/>
                    <a:pt x="77" y="82"/>
                    <a:pt x="76" y="83"/>
                  </a:cubicBezTo>
                  <a:cubicBezTo>
                    <a:pt x="76" y="83"/>
                    <a:pt x="75" y="84"/>
                    <a:pt x="75" y="84"/>
                  </a:cubicBezTo>
                  <a:cubicBezTo>
                    <a:pt x="74" y="85"/>
                    <a:pt x="74" y="85"/>
                    <a:pt x="73" y="85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3" y="89"/>
                    <a:pt x="73" y="89"/>
                    <a:pt x="72" y="89"/>
                  </a:cubicBezTo>
                  <a:cubicBezTo>
                    <a:pt x="72" y="89"/>
                    <a:pt x="71" y="88"/>
                    <a:pt x="71" y="87"/>
                  </a:cubicBezTo>
                  <a:cubicBezTo>
                    <a:pt x="71" y="88"/>
                    <a:pt x="71" y="89"/>
                    <a:pt x="71" y="90"/>
                  </a:cubicBezTo>
                  <a:cubicBezTo>
                    <a:pt x="71" y="91"/>
                    <a:pt x="71" y="92"/>
                    <a:pt x="71" y="93"/>
                  </a:cubicBezTo>
                  <a:cubicBezTo>
                    <a:pt x="70" y="93"/>
                    <a:pt x="70" y="93"/>
                    <a:pt x="70" y="92"/>
                  </a:cubicBezTo>
                  <a:cubicBezTo>
                    <a:pt x="70" y="92"/>
                    <a:pt x="69" y="92"/>
                    <a:pt x="6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90"/>
                    <a:pt x="70" y="90"/>
                    <a:pt x="70" y="89"/>
                  </a:cubicBezTo>
                  <a:cubicBezTo>
                    <a:pt x="69" y="88"/>
                    <a:pt x="69" y="88"/>
                    <a:pt x="68" y="88"/>
                  </a:cubicBezTo>
                  <a:cubicBezTo>
                    <a:pt x="68" y="88"/>
                    <a:pt x="68" y="88"/>
                    <a:pt x="68" y="88"/>
                  </a:cubicBezTo>
                  <a:cubicBezTo>
                    <a:pt x="68" y="89"/>
                    <a:pt x="68" y="89"/>
                    <a:pt x="68" y="90"/>
                  </a:cubicBezTo>
                  <a:cubicBezTo>
                    <a:pt x="68" y="91"/>
                    <a:pt x="68" y="92"/>
                    <a:pt x="67" y="93"/>
                  </a:cubicBezTo>
                  <a:cubicBezTo>
                    <a:pt x="67" y="94"/>
                    <a:pt x="67" y="95"/>
                    <a:pt x="67" y="96"/>
                  </a:cubicBezTo>
                  <a:cubicBezTo>
                    <a:pt x="66" y="97"/>
                    <a:pt x="66" y="98"/>
                    <a:pt x="66" y="98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4" y="99"/>
                    <a:pt x="64" y="99"/>
                    <a:pt x="63" y="100"/>
                  </a:cubicBezTo>
                  <a:cubicBezTo>
                    <a:pt x="63" y="100"/>
                    <a:pt x="63" y="100"/>
                    <a:pt x="63" y="101"/>
                  </a:cubicBezTo>
                  <a:cubicBezTo>
                    <a:pt x="62" y="101"/>
                    <a:pt x="62" y="102"/>
                    <a:pt x="63" y="102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6" y="104"/>
                    <a:pt x="55" y="105"/>
                    <a:pt x="54" y="105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4" y="105"/>
                    <a:pt x="53" y="104"/>
                    <a:pt x="53" y="104"/>
                  </a:cubicBezTo>
                  <a:cubicBezTo>
                    <a:pt x="53" y="103"/>
                    <a:pt x="52" y="103"/>
                    <a:pt x="52" y="103"/>
                  </a:cubicBezTo>
                  <a:cubicBezTo>
                    <a:pt x="52" y="104"/>
                    <a:pt x="51" y="105"/>
                    <a:pt x="50" y="106"/>
                  </a:cubicBezTo>
                  <a:cubicBezTo>
                    <a:pt x="49" y="106"/>
                    <a:pt x="48" y="107"/>
                    <a:pt x="47" y="108"/>
                  </a:cubicBezTo>
                  <a:cubicBezTo>
                    <a:pt x="47" y="108"/>
                    <a:pt x="47" y="108"/>
                    <a:pt x="46" y="108"/>
                  </a:cubicBezTo>
                  <a:cubicBezTo>
                    <a:pt x="46" y="107"/>
                    <a:pt x="47" y="107"/>
                    <a:pt x="47" y="106"/>
                  </a:cubicBezTo>
                  <a:cubicBezTo>
                    <a:pt x="47" y="106"/>
                    <a:pt x="48" y="105"/>
                    <a:pt x="48" y="105"/>
                  </a:cubicBezTo>
                  <a:cubicBezTo>
                    <a:pt x="48" y="104"/>
                    <a:pt x="49" y="104"/>
                    <a:pt x="49" y="103"/>
                  </a:cubicBezTo>
                  <a:cubicBezTo>
                    <a:pt x="49" y="103"/>
                    <a:pt x="50" y="102"/>
                    <a:pt x="50" y="102"/>
                  </a:cubicBezTo>
                  <a:cubicBezTo>
                    <a:pt x="49" y="101"/>
                    <a:pt x="49" y="101"/>
                    <a:pt x="48" y="101"/>
                  </a:cubicBezTo>
                  <a:cubicBezTo>
                    <a:pt x="48" y="100"/>
                    <a:pt x="47" y="100"/>
                    <a:pt x="46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5" y="102"/>
                    <a:pt x="45" y="102"/>
                    <a:pt x="45" y="103"/>
                  </a:cubicBezTo>
                  <a:cubicBezTo>
                    <a:pt x="45" y="103"/>
                    <a:pt x="45" y="104"/>
                    <a:pt x="45" y="104"/>
                  </a:cubicBezTo>
                  <a:cubicBezTo>
                    <a:pt x="45" y="105"/>
                    <a:pt x="45" y="105"/>
                    <a:pt x="45" y="105"/>
                  </a:cubicBezTo>
                  <a:cubicBezTo>
                    <a:pt x="45" y="105"/>
                    <a:pt x="44" y="105"/>
                    <a:pt x="44" y="105"/>
                  </a:cubicBezTo>
                  <a:cubicBezTo>
                    <a:pt x="44" y="105"/>
                    <a:pt x="43" y="106"/>
                    <a:pt x="43" y="106"/>
                  </a:cubicBezTo>
                  <a:cubicBezTo>
                    <a:pt x="42" y="106"/>
                    <a:pt x="41" y="106"/>
                    <a:pt x="41" y="105"/>
                  </a:cubicBezTo>
                  <a:cubicBezTo>
                    <a:pt x="40" y="105"/>
                    <a:pt x="39" y="105"/>
                    <a:pt x="38" y="105"/>
                  </a:cubicBezTo>
                  <a:cubicBezTo>
                    <a:pt x="38" y="105"/>
                    <a:pt x="38" y="105"/>
                    <a:pt x="38" y="106"/>
                  </a:cubicBezTo>
                  <a:cubicBezTo>
                    <a:pt x="37" y="106"/>
                    <a:pt x="37" y="107"/>
                    <a:pt x="37" y="108"/>
                  </a:cubicBezTo>
                  <a:cubicBezTo>
                    <a:pt x="37" y="109"/>
                    <a:pt x="36" y="109"/>
                    <a:pt x="36" y="110"/>
                  </a:cubicBezTo>
                  <a:cubicBezTo>
                    <a:pt x="35" y="111"/>
                    <a:pt x="34" y="111"/>
                    <a:pt x="32" y="111"/>
                  </a:cubicBezTo>
                  <a:cubicBezTo>
                    <a:pt x="32" y="111"/>
                    <a:pt x="32" y="110"/>
                    <a:pt x="32" y="108"/>
                  </a:cubicBezTo>
                  <a:cubicBezTo>
                    <a:pt x="31" y="107"/>
                    <a:pt x="31" y="106"/>
                    <a:pt x="31" y="105"/>
                  </a:cubicBezTo>
                  <a:cubicBezTo>
                    <a:pt x="30" y="105"/>
                    <a:pt x="30" y="105"/>
                    <a:pt x="29" y="104"/>
                  </a:cubicBezTo>
                  <a:cubicBezTo>
                    <a:pt x="29" y="104"/>
                    <a:pt x="28" y="103"/>
                    <a:pt x="28" y="103"/>
                  </a:cubicBezTo>
                  <a:cubicBezTo>
                    <a:pt x="28" y="102"/>
                    <a:pt x="27" y="101"/>
                    <a:pt x="27" y="99"/>
                  </a:cubicBezTo>
                  <a:cubicBezTo>
                    <a:pt x="27" y="97"/>
                    <a:pt x="27" y="95"/>
                    <a:pt x="26" y="94"/>
                  </a:cubicBezTo>
                  <a:close/>
                  <a:moveTo>
                    <a:pt x="2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3" y="54"/>
                    <a:pt x="2" y="54"/>
                    <a:pt x="2" y="54"/>
                  </a:cubicBezTo>
                  <a:lnTo>
                    <a:pt x="2" y="56"/>
                  </a:lnTo>
                  <a:close/>
                  <a:moveTo>
                    <a:pt x="5" y="29"/>
                  </a:moveTo>
                  <a:cubicBezTo>
                    <a:pt x="5" y="30"/>
                    <a:pt x="5" y="30"/>
                    <a:pt x="5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lnTo>
                    <a:pt x="5" y="29"/>
                  </a:lnTo>
                  <a:close/>
                  <a:moveTo>
                    <a:pt x="8" y="78"/>
                  </a:moveTo>
                  <a:cubicBezTo>
                    <a:pt x="9" y="78"/>
                    <a:pt x="9" y="78"/>
                    <a:pt x="9" y="78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82"/>
                    <a:pt x="12" y="82"/>
                    <a:pt x="13" y="82"/>
                  </a:cubicBezTo>
                  <a:cubicBezTo>
                    <a:pt x="13" y="81"/>
                    <a:pt x="14" y="81"/>
                    <a:pt x="14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3" y="80"/>
                  </a:cubicBezTo>
                  <a:cubicBezTo>
                    <a:pt x="13" y="80"/>
                    <a:pt x="13" y="80"/>
                    <a:pt x="12" y="80"/>
                  </a:cubicBezTo>
                  <a:cubicBezTo>
                    <a:pt x="12" y="80"/>
                    <a:pt x="12" y="79"/>
                    <a:pt x="12" y="79"/>
                  </a:cubicBezTo>
                  <a:cubicBezTo>
                    <a:pt x="12" y="79"/>
                    <a:pt x="12" y="79"/>
                    <a:pt x="11" y="78"/>
                  </a:cubicBezTo>
                  <a:cubicBezTo>
                    <a:pt x="11" y="78"/>
                    <a:pt x="11" y="77"/>
                    <a:pt x="11" y="77"/>
                  </a:cubicBezTo>
                  <a:cubicBezTo>
                    <a:pt x="11" y="77"/>
                    <a:pt x="11" y="77"/>
                    <a:pt x="10" y="77"/>
                  </a:cubicBezTo>
                  <a:cubicBezTo>
                    <a:pt x="10" y="76"/>
                    <a:pt x="9" y="76"/>
                    <a:pt x="9" y="75"/>
                  </a:cubicBezTo>
                  <a:cubicBezTo>
                    <a:pt x="8" y="75"/>
                    <a:pt x="7" y="74"/>
                    <a:pt x="6" y="74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7" y="73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1"/>
                    <a:pt x="5" y="71"/>
                    <a:pt x="5" y="72"/>
                  </a:cubicBezTo>
                  <a:cubicBezTo>
                    <a:pt x="5" y="72"/>
                    <a:pt x="5" y="73"/>
                    <a:pt x="5" y="73"/>
                  </a:cubicBezTo>
                  <a:cubicBezTo>
                    <a:pt x="5" y="74"/>
                    <a:pt x="5" y="75"/>
                    <a:pt x="6" y="76"/>
                  </a:cubicBezTo>
                  <a:cubicBezTo>
                    <a:pt x="6" y="78"/>
                    <a:pt x="6" y="79"/>
                    <a:pt x="7" y="80"/>
                  </a:cubicBezTo>
                  <a:cubicBezTo>
                    <a:pt x="7" y="80"/>
                    <a:pt x="7" y="79"/>
                    <a:pt x="7" y="79"/>
                  </a:cubicBezTo>
                  <a:cubicBezTo>
                    <a:pt x="8" y="78"/>
                    <a:pt x="8" y="78"/>
                    <a:pt x="8" y="78"/>
                  </a:cubicBezTo>
                  <a:close/>
                  <a:moveTo>
                    <a:pt x="5" y="25"/>
                  </a:moveTo>
                  <a:cubicBezTo>
                    <a:pt x="6" y="25"/>
                    <a:pt x="6" y="25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5"/>
                    <a:pt x="5" y="25"/>
                    <a:pt x="5" y="25"/>
                  </a:cubicBezTo>
                  <a:close/>
                  <a:moveTo>
                    <a:pt x="6" y="68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lnTo>
                    <a:pt x="6" y="68"/>
                  </a:lnTo>
                  <a:close/>
                  <a:moveTo>
                    <a:pt x="6" y="34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lnTo>
                    <a:pt x="6" y="34"/>
                  </a:lnTo>
                  <a:close/>
                  <a:moveTo>
                    <a:pt x="7" y="92"/>
                  </a:moveTo>
                  <a:cubicBezTo>
                    <a:pt x="7" y="92"/>
                    <a:pt x="7" y="92"/>
                    <a:pt x="7" y="9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2"/>
                    <a:pt x="7" y="92"/>
                    <a:pt x="7" y="92"/>
                  </a:cubicBezTo>
                  <a:close/>
                  <a:moveTo>
                    <a:pt x="10" y="95"/>
                  </a:moveTo>
                  <a:cubicBezTo>
                    <a:pt x="10" y="95"/>
                    <a:pt x="10" y="95"/>
                    <a:pt x="10" y="95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10" y="95"/>
                    <a:pt x="10" y="95"/>
                    <a:pt x="10" y="95"/>
                  </a:cubicBezTo>
                  <a:close/>
                  <a:moveTo>
                    <a:pt x="10" y="67"/>
                  </a:moveTo>
                  <a:cubicBezTo>
                    <a:pt x="10" y="67"/>
                    <a:pt x="9" y="68"/>
                    <a:pt x="9" y="68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68"/>
                    <a:pt x="10" y="67"/>
                    <a:pt x="10" y="67"/>
                  </a:cubicBezTo>
                  <a:close/>
                  <a:moveTo>
                    <a:pt x="10" y="86"/>
                  </a:moveTo>
                  <a:cubicBezTo>
                    <a:pt x="11" y="86"/>
                    <a:pt x="11" y="86"/>
                    <a:pt x="11" y="86"/>
                  </a:cubicBezTo>
                  <a:cubicBezTo>
                    <a:pt x="11" y="85"/>
                    <a:pt x="11" y="85"/>
                    <a:pt x="11" y="85"/>
                  </a:cubicBezTo>
                  <a:lnTo>
                    <a:pt x="10" y="86"/>
                  </a:lnTo>
                  <a:close/>
                  <a:moveTo>
                    <a:pt x="11" y="73"/>
                  </a:moveTo>
                  <a:cubicBezTo>
                    <a:pt x="12" y="74"/>
                    <a:pt x="12" y="74"/>
                    <a:pt x="13" y="74"/>
                  </a:cubicBezTo>
                  <a:cubicBezTo>
                    <a:pt x="13" y="74"/>
                    <a:pt x="14" y="74"/>
                    <a:pt x="14" y="74"/>
                  </a:cubicBezTo>
                  <a:cubicBezTo>
                    <a:pt x="14" y="73"/>
                    <a:pt x="14" y="73"/>
                    <a:pt x="13" y="72"/>
                  </a:cubicBezTo>
                  <a:cubicBezTo>
                    <a:pt x="13" y="72"/>
                    <a:pt x="13" y="71"/>
                    <a:pt x="12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1" y="73"/>
                    <a:pt x="11" y="73"/>
                    <a:pt x="11" y="73"/>
                  </a:cubicBezTo>
                  <a:close/>
                  <a:moveTo>
                    <a:pt x="12" y="51"/>
                  </a:moveTo>
                  <a:cubicBezTo>
                    <a:pt x="12" y="52"/>
                    <a:pt x="13" y="52"/>
                    <a:pt x="13" y="52"/>
                  </a:cubicBezTo>
                  <a:cubicBezTo>
                    <a:pt x="13" y="51"/>
                    <a:pt x="13" y="51"/>
                    <a:pt x="13" y="51"/>
                  </a:cubicBezTo>
                  <a:lnTo>
                    <a:pt x="12" y="51"/>
                  </a:lnTo>
                  <a:close/>
                  <a:moveTo>
                    <a:pt x="13" y="25"/>
                  </a:moveTo>
                  <a:cubicBezTo>
                    <a:pt x="13" y="25"/>
                    <a:pt x="13" y="26"/>
                    <a:pt x="14" y="27"/>
                  </a:cubicBezTo>
                  <a:cubicBezTo>
                    <a:pt x="15" y="28"/>
                    <a:pt x="16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27"/>
                    <a:pt x="16" y="26"/>
                    <a:pt x="15" y="25"/>
                  </a:cubicBezTo>
                  <a:cubicBezTo>
                    <a:pt x="15" y="25"/>
                    <a:pt x="14" y="24"/>
                    <a:pt x="13" y="25"/>
                  </a:cubicBezTo>
                  <a:close/>
                  <a:moveTo>
                    <a:pt x="14" y="64"/>
                  </a:moveTo>
                  <a:cubicBezTo>
                    <a:pt x="13" y="64"/>
                    <a:pt x="13" y="64"/>
                    <a:pt x="13" y="64"/>
                  </a:cubicBezTo>
                  <a:cubicBezTo>
                    <a:pt x="14" y="64"/>
                    <a:pt x="14" y="64"/>
                    <a:pt x="14" y="64"/>
                  </a:cubicBezTo>
                  <a:close/>
                  <a:moveTo>
                    <a:pt x="14" y="65"/>
                  </a:moveTo>
                  <a:cubicBezTo>
                    <a:pt x="15" y="66"/>
                    <a:pt x="15" y="67"/>
                    <a:pt x="15" y="67"/>
                  </a:cubicBezTo>
                  <a:cubicBezTo>
                    <a:pt x="15" y="68"/>
                    <a:pt x="15" y="68"/>
                    <a:pt x="16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7"/>
                    <a:pt x="16" y="67"/>
                    <a:pt x="16" y="66"/>
                  </a:cubicBezTo>
                  <a:cubicBezTo>
                    <a:pt x="16" y="65"/>
                    <a:pt x="15" y="64"/>
                    <a:pt x="14" y="65"/>
                  </a:cubicBezTo>
                  <a:close/>
                  <a:moveTo>
                    <a:pt x="15" y="58"/>
                  </a:moveTo>
                  <a:cubicBezTo>
                    <a:pt x="15" y="59"/>
                    <a:pt x="16" y="60"/>
                    <a:pt x="17" y="60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6" y="57"/>
                    <a:pt x="15" y="57"/>
                    <a:pt x="15" y="57"/>
                  </a:cubicBezTo>
                  <a:cubicBezTo>
                    <a:pt x="15" y="57"/>
                    <a:pt x="15" y="58"/>
                    <a:pt x="15" y="58"/>
                  </a:cubicBezTo>
                  <a:close/>
                  <a:moveTo>
                    <a:pt x="15" y="89"/>
                  </a:moveTo>
                  <a:cubicBezTo>
                    <a:pt x="15" y="89"/>
                    <a:pt x="16" y="89"/>
                    <a:pt x="16" y="89"/>
                  </a:cubicBezTo>
                  <a:cubicBezTo>
                    <a:pt x="16" y="90"/>
                    <a:pt x="17" y="90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lnTo>
                    <a:pt x="15" y="89"/>
                  </a:lnTo>
                  <a:close/>
                  <a:moveTo>
                    <a:pt x="16" y="54"/>
                  </a:moveTo>
                  <a:cubicBezTo>
                    <a:pt x="16" y="54"/>
                    <a:pt x="16" y="54"/>
                    <a:pt x="16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4"/>
                    <a:pt x="16" y="54"/>
                    <a:pt x="16" y="54"/>
                  </a:cubicBezTo>
                  <a:close/>
                  <a:moveTo>
                    <a:pt x="18" y="66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4"/>
                    <a:pt x="19" y="63"/>
                  </a:cubicBezTo>
                  <a:cubicBezTo>
                    <a:pt x="19" y="62"/>
                    <a:pt x="19" y="61"/>
                    <a:pt x="19" y="61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7" y="60"/>
                    <a:pt x="17" y="60"/>
                    <a:pt x="17" y="60"/>
                  </a:cubicBezTo>
                  <a:lnTo>
                    <a:pt x="18" y="66"/>
                  </a:lnTo>
                  <a:close/>
                  <a:moveTo>
                    <a:pt x="20" y="90"/>
                  </a:moveTo>
                  <a:cubicBezTo>
                    <a:pt x="20" y="91"/>
                    <a:pt x="20" y="92"/>
                    <a:pt x="20" y="93"/>
                  </a:cubicBezTo>
                  <a:cubicBezTo>
                    <a:pt x="19" y="94"/>
                    <a:pt x="19" y="95"/>
                    <a:pt x="19" y="96"/>
                  </a:cubicBezTo>
                  <a:cubicBezTo>
                    <a:pt x="20" y="96"/>
                    <a:pt x="20" y="96"/>
                    <a:pt x="21" y="95"/>
                  </a:cubicBezTo>
                  <a:cubicBezTo>
                    <a:pt x="21" y="95"/>
                    <a:pt x="21" y="94"/>
                    <a:pt x="22" y="93"/>
                  </a:cubicBezTo>
                  <a:cubicBezTo>
                    <a:pt x="22" y="93"/>
                    <a:pt x="22" y="92"/>
                    <a:pt x="22" y="91"/>
                  </a:cubicBezTo>
                  <a:cubicBezTo>
                    <a:pt x="22" y="90"/>
                    <a:pt x="22" y="90"/>
                    <a:pt x="22" y="89"/>
                  </a:cubicBezTo>
                  <a:cubicBezTo>
                    <a:pt x="22" y="89"/>
                    <a:pt x="21" y="88"/>
                    <a:pt x="20" y="88"/>
                  </a:cubicBezTo>
                  <a:cubicBezTo>
                    <a:pt x="19" y="87"/>
                    <a:pt x="18" y="87"/>
                    <a:pt x="18" y="87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20" y="89"/>
                    <a:pt x="20" y="89"/>
                    <a:pt x="20" y="89"/>
                  </a:cubicBezTo>
                  <a:cubicBezTo>
                    <a:pt x="20" y="89"/>
                    <a:pt x="20" y="89"/>
                    <a:pt x="20" y="90"/>
                  </a:cubicBezTo>
                  <a:close/>
                  <a:moveTo>
                    <a:pt x="22" y="73"/>
                  </a:moveTo>
                  <a:cubicBezTo>
                    <a:pt x="22" y="74"/>
                    <a:pt x="23" y="76"/>
                    <a:pt x="25" y="78"/>
                  </a:cubicBezTo>
                  <a:cubicBezTo>
                    <a:pt x="27" y="80"/>
                    <a:pt x="29" y="82"/>
                    <a:pt x="31" y="84"/>
                  </a:cubicBezTo>
                  <a:cubicBezTo>
                    <a:pt x="33" y="86"/>
                    <a:pt x="36" y="88"/>
                    <a:pt x="38" y="89"/>
                  </a:cubicBezTo>
                  <a:cubicBezTo>
                    <a:pt x="40" y="90"/>
                    <a:pt x="41" y="91"/>
                    <a:pt x="42" y="91"/>
                  </a:cubicBezTo>
                  <a:cubicBezTo>
                    <a:pt x="44" y="92"/>
                    <a:pt x="46" y="92"/>
                    <a:pt x="48" y="92"/>
                  </a:cubicBezTo>
                  <a:cubicBezTo>
                    <a:pt x="50" y="92"/>
                    <a:pt x="52" y="92"/>
                    <a:pt x="53" y="92"/>
                  </a:cubicBezTo>
                  <a:cubicBezTo>
                    <a:pt x="55" y="91"/>
                    <a:pt x="56" y="91"/>
                    <a:pt x="56" y="90"/>
                  </a:cubicBezTo>
                  <a:cubicBezTo>
                    <a:pt x="57" y="89"/>
                    <a:pt x="57" y="88"/>
                    <a:pt x="57" y="87"/>
                  </a:cubicBezTo>
                  <a:cubicBezTo>
                    <a:pt x="57" y="85"/>
                    <a:pt x="58" y="84"/>
                    <a:pt x="58" y="83"/>
                  </a:cubicBezTo>
                  <a:cubicBezTo>
                    <a:pt x="58" y="82"/>
                    <a:pt x="59" y="81"/>
                    <a:pt x="60" y="80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62" y="71"/>
                    <a:pt x="63" y="71"/>
                    <a:pt x="63" y="70"/>
                  </a:cubicBezTo>
                  <a:cubicBezTo>
                    <a:pt x="64" y="70"/>
                    <a:pt x="65" y="70"/>
                    <a:pt x="66" y="69"/>
                  </a:cubicBezTo>
                  <a:cubicBezTo>
                    <a:pt x="66" y="68"/>
                    <a:pt x="66" y="66"/>
                    <a:pt x="66" y="65"/>
                  </a:cubicBezTo>
                  <a:cubicBezTo>
                    <a:pt x="66" y="63"/>
                    <a:pt x="66" y="61"/>
                    <a:pt x="66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5" y="60"/>
                    <a:pt x="64" y="60"/>
                    <a:pt x="64" y="61"/>
                  </a:cubicBezTo>
                  <a:cubicBezTo>
                    <a:pt x="64" y="62"/>
                    <a:pt x="63" y="63"/>
                    <a:pt x="63" y="64"/>
                  </a:cubicBezTo>
                  <a:cubicBezTo>
                    <a:pt x="63" y="65"/>
                    <a:pt x="62" y="66"/>
                    <a:pt x="62" y="67"/>
                  </a:cubicBezTo>
                  <a:cubicBezTo>
                    <a:pt x="62" y="68"/>
                    <a:pt x="61" y="68"/>
                    <a:pt x="61" y="68"/>
                  </a:cubicBezTo>
                  <a:cubicBezTo>
                    <a:pt x="61" y="68"/>
                    <a:pt x="60" y="68"/>
                    <a:pt x="61" y="67"/>
                  </a:cubicBezTo>
                  <a:cubicBezTo>
                    <a:pt x="61" y="66"/>
                    <a:pt x="61" y="66"/>
                    <a:pt x="61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4"/>
                    <a:pt x="61" y="63"/>
                    <a:pt x="62" y="62"/>
                  </a:cubicBezTo>
                  <a:cubicBezTo>
                    <a:pt x="63" y="61"/>
                    <a:pt x="63" y="60"/>
                    <a:pt x="63" y="60"/>
                  </a:cubicBezTo>
                  <a:cubicBezTo>
                    <a:pt x="63" y="59"/>
                    <a:pt x="63" y="59"/>
                    <a:pt x="62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0" y="59"/>
                    <a:pt x="60" y="59"/>
                    <a:pt x="60" y="58"/>
                  </a:cubicBezTo>
                  <a:cubicBezTo>
                    <a:pt x="60" y="57"/>
                    <a:pt x="60" y="57"/>
                    <a:pt x="61" y="56"/>
                  </a:cubicBezTo>
                  <a:cubicBezTo>
                    <a:pt x="61" y="56"/>
                    <a:pt x="61" y="56"/>
                    <a:pt x="62" y="56"/>
                  </a:cubicBezTo>
                  <a:cubicBezTo>
                    <a:pt x="62" y="55"/>
                    <a:pt x="63" y="55"/>
                    <a:pt x="63" y="55"/>
                  </a:cubicBezTo>
                  <a:cubicBezTo>
                    <a:pt x="64" y="55"/>
                    <a:pt x="64" y="54"/>
                    <a:pt x="64" y="53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46"/>
                    <a:pt x="59" y="46"/>
                    <a:pt x="60" y="46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4"/>
                    <a:pt x="60" y="44"/>
                    <a:pt x="60" y="44"/>
                  </a:cubicBezTo>
                  <a:cubicBezTo>
                    <a:pt x="60" y="44"/>
                    <a:pt x="59" y="44"/>
                    <a:pt x="59" y="44"/>
                  </a:cubicBezTo>
                  <a:cubicBezTo>
                    <a:pt x="58" y="44"/>
                    <a:pt x="58" y="43"/>
                    <a:pt x="58" y="43"/>
                  </a:cubicBezTo>
                  <a:cubicBezTo>
                    <a:pt x="57" y="43"/>
                    <a:pt x="57" y="43"/>
                    <a:pt x="57" y="42"/>
                  </a:cubicBezTo>
                  <a:cubicBezTo>
                    <a:pt x="57" y="42"/>
                    <a:pt x="57" y="41"/>
                    <a:pt x="57" y="41"/>
                  </a:cubicBezTo>
                  <a:cubicBezTo>
                    <a:pt x="57" y="40"/>
                    <a:pt x="57" y="40"/>
                    <a:pt x="57" y="39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54" y="38"/>
                    <a:pt x="54" y="36"/>
                    <a:pt x="53" y="35"/>
                  </a:cubicBezTo>
                  <a:cubicBezTo>
                    <a:pt x="52" y="33"/>
                    <a:pt x="52" y="32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29"/>
                    <a:pt x="51" y="29"/>
                    <a:pt x="51" y="29"/>
                  </a:cubicBezTo>
                  <a:cubicBezTo>
                    <a:pt x="50" y="28"/>
                    <a:pt x="51" y="26"/>
                    <a:pt x="51" y="26"/>
                  </a:cubicBezTo>
                  <a:cubicBezTo>
                    <a:pt x="52" y="25"/>
                    <a:pt x="52" y="24"/>
                    <a:pt x="53" y="23"/>
                  </a:cubicBezTo>
                  <a:cubicBezTo>
                    <a:pt x="52" y="23"/>
                    <a:pt x="52" y="22"/>
                    <a:pt x="51" y="22"/>
                  </a:cubicBezTo>
                  <a:cubicBezTo>
                    <a:pt x="50" y="22"/>
                    <a:pt x="49" y="22"/>
                    <a:pt x="48" y="21"/>
                  </a:cubicBezTo>
                  <a:cubicBezTo>
                    <a:pt x="47" y="21"/>
                    <a:pt x="46" y="21"/>
                    <a:pt x="45" y="21"/>
                  </a:cubicBezTo>
                  <a:cubicBezTo>
                    <a:pt x="45" y="21"/>
                    <a:pt x="44" y="20"/>
                    <a:pt x="44" y="20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21"/>
                    <a:pt x="43" y="21"/>
                    <a:pt x="43" y="22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2" y="21"/>
                    <a:pt x="42" y="21"/>
                    <a:pt x="41" y="21"/>
                  </a:cubicBezTo>
                  <a:cubicBezTo>
                    <a:pt x="40" y="21"/>
                    <a:pt x="40" y="21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9"/>
                    <a:pt x="39" y="19"/>
                    <a:pt x="40" y="19"/>
                  </a:cubicBezTo>
                  <a:cubicBezTo>
                    <a:pt x="40" y="19"/>
                    <a:pt x="40" y="19"/>
                    <a:pt x="40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8" y="18"/>
                    <a:pt x="38" y="18"/>
                    <a:pt x="37" y="18"/>
                  </a:cubicBezTo>
                  <a:cubicBezTo>
                    <a:pt x="36" y="17"/>
                    <a:pt x="36" y="16"/>
                    <a:pt x="35" y="16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4"/>
                    <a:pt x="35" y="14"/>
                    <a:pt x="35" y="13"/>
                  </a:cubicBezTo>
                  <a:cubicBezTo>
                    <a:pt x="35" y="13"/>
                    <a:pt x="35" y="13"/>
                    <a:pt x="35" y="12"/>
                  </a:cubicBezTo>
                  <a:cubicBezTo>
                    <a:pt x="35" y="12"/>
                    <a:pt x="35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11"/>
                    <a:pt x="33" y="12"/>
                    <a:pt x="32" y="13"/>
                  </a:cubicBezTo>
                  <a:cubicBezTo>
                    <a:pt x="31" y="14"/>
                    <a:pt x="31" y="16"/>
                    <a:pt x="30" y="18"/>
                  </a:cubicBezTo>
                  <a:cubicBezTo>
                    <a:pt x="29" y="20"/>
                    <a:pt x="28" y="22"/>
                    <a:pt x="28" y="24"/>
                  </a:cubicBezTo>
                  <a:cubicBezTo>
                    <a:pt x="27" y="26"/>
                    <a:pt x="26" y="28"/>
                    <a:pt x="26" y="30"/>
                  </a:cubicBezTo>
                  <a:cubicBezTo>
                    <a:pt x="25" y="32"/>
                    <a:pt x="25" y="33"/>
                    <a:pt x="24" y="35"/>
                  </a:cubicBezTo>
                  <a:cubicBezTo>
                    <a:pt x="24" y="36"/>
                    <a:pt x="24" y="37"/>
                    <a:pt x="24" y="37"/>
                  </a:cubicBezTo>
                  <a:cubicBezTo>
                    <a:pt x="23" y="38"/>
                    <a:pt x="23" y="38"/>
                    <a:pt x="22" y="38"/>
                  </a:cubicBezTo>
                  <a:cubicBezTo>
                    <a:pt x="21" y="39"/>
                    <a:pt x="20" y="39"/>
                    <a:pt x="20" y="40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2"/>
                    <a:pt x="22" y="42"/>
                    <a:pt x="21" y="43"/>
                  </a:cubicBezTo>
                  <a:cubicBezTo>
                    <a:pt x="20" y="43"/>
                    <a:pt x="19" y="43"/>
                    <a:pt x="18" y="43"/>
                  </a:cubicBezTo>
                  <a:cubicBezTo>
                    <a:pt x="18" y="44"/>
                    <a:pt x="19" y="44"/>
                    <a:pt x="19" y="44"/>
                  </a:cubicBezTo>
                  <a:cubicBezTo>
                    <a:pt x="20" y="44"/>
                    <a:pt x="21" y="44"/>
                    <a:pt x="21" y="45"/>
                  </a:cubicBezTo>
                  <a:cubicBezTo>
                    <a:pt x="21" y="45"/>
                    <a:pt x="21" y="46"/>
                    <a:pt x="22" y="46"/>
                  </a:cubicBezTo>
                  <a:cubicBezTo>
                    <a:pt x="22" y="47"/>
                    <a:pt x="23" y="48"/>
                    <a:pt x="23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9"/>
                    <a:pt x="21" y="49"/>
                  </a:cubicBezTo>
                  <a:cubicBezTo>
                    <a:pt x="21" y="50"/>
                    <a:pt x="21" y="50"/>
                    <a:pt x="21" y="51"/>
                  </a:cubicBezTo>
                  <a:cubicBezTo>
                    <a:pt x="21" y="52"/>
                    <a:pt x="21" y="52"/>
                    <a:pt x="21" y="53"/>
                  </a:cubicBezTo>
                  <a:cubicBezTo>
                    <a:pt x="21" y="54"/>
                    <a:pt x="21" y="54"/>
                    <a:pt x="21" y="5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3" y="66"/>
                    <a:pt x="24" y="67"/>
                    <a:pt x="24" y="69"/>
                  </a:cubicBezTo>
                  <a:cubicBezTo>
                    <a:pt x="25" y="71"/>
                    <a:pt x="25" y="72"/>
                    <a:pt x="26" y="73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5" y="73"/>
                    <a:pt x="25" y="73"/>
                    <a:pt x="24" y="73"/>
                  </a:cubicBezTo>
                  <a:cubicBezTo>
                    <a:pt x="24" y="73"/>
                    <a:pt x="23" y="73"/>
                    <a:pt x="22" y="73"/>
                  </a:cubicBezTo>
                  <a:close/>
                  <a:moveTo>
                    <a:pt x="28" y="92"/>
                  </a:moveTo>
                  <a:cubicBezTo>
                    <a:pt x="29" y="92"/>
                    <a:pt x="29" y="92"/>
                    <a:pt x="29" y="92"/>
                  </a:cubicBezTo>
                  <a:cubicBezTo>
                    <a:pt x="29" y="91"/>
                    <a:pt x="29" y="91"/>
                    <a:pt x="29" y="91"/>
                  </a:cubicBezTo>
                  <a:lnTo>
                    <a:pt x="28" y="92"/>
                  </a:lnTo>
                  <a:close/>
                  <a:moveTo>
                    <a:pt x="29" y="10"/>
                  </a:moveTo>
                  <a:cubicBezTo>
                    <a:pt x="29" y="10"/>
                    <a:pt x="28" y="11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0"/>
                    <a:pt x="30" y="10"/>
                    <a:pt x="30" y="10"/>
                  </a:cubicBezTo>
                  <a:lnTo>
                    <a:pt x="29" y="10"/>
                  </a:lnTo>
                  <a:close/>
                  <a:moveTo>
                    <a:pt x="3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1" y="1"/>
                    <a:pt x="3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30" y="0"/>
                  </a:lnTo>
                  <a:close/>
                  <a:moveTo>
                    <a:pt x="31" y="97"/>
                  </a:moveTo>
                  <a:cubicBezTo>
                    <a:pt x="31" y="97"/>
                    <a:pt x="31" y="97"/>
                    <a:pt x="31" y="97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0" y="98"/>
                    <a:pt x="31" y="98"/>
                    <a:pt x="31" y="97"/>
                  </a:cubicBezTo>
                  <a:close/>
                  <a:moveTo>
                    <a:pt x="34" y="89"/>
                  </a:moveTo>
                  <a:cubicBezTo>
                    <a:pt x="34" y="89"/>
                    <a:pt x="34" y="89"/>
                    <a:pt x="34" y="90"/>
                  </a:cubicBezTo>
                  <a:cubicBezTo>
                    <a:pt x="34" y="90"/>
                    <a:pt x="34" y="91"/>
                    <a:pt x="34" y="91"/>
                  </a:cubicBezTo>
                  <a:cubicBezTo>
                    <a:pt x="35" y="91"/>
                    <a:pt x="35" y="90"/>
                    <a:pt x="35" y="90"/>
                  </a:cubicBezTo>
                  <a:cubicBezTo>
                    <a:pt x="35" y="89"/>
                    <a:pt x="34" y="89"/>
                    <a:pt x="34" y="89"/>
                  </a:cubicBezTo>
                  <a:close/>
                  <a:moveTo>
                    <a:pt x="37" y="13"/>
                  </a:moveTo>
                  <a:cubicBezTo>
                    <a:pt x="37" y="15"/>
                    <a:pt x="38" y="16"/>
                    <a:pt x="39" y="16"/>
                  </a:cubicBezTo>
                  <a:cubicBezTo>
                    <a:pt x="39" y="16"/>
                    <a:pt x="39" y="16"/>
                    <a:pt x="39" y="15"/>
                  </a:cubicBezTo>
                  <a:cubicBezTo>
                    <a:pt x="39" y="15"/>
                    <a:pt x="40" y="14"/>
                    <a:pt x="40" y="14"/>
                  </a:cubicBezTo>
                  <a:cubicBezTo>
                    <a:pt x="39" y="13"/>
                    <a:pt x="39" y="13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lose/>
                  <a:moveTo>
                    <a:pt x="38" y="10"/>
                  </a:moveTo>
                  <a:cubicBezTo>
                    <a:pt x="38" y="10"/>
                    <a:pt x="38" y="10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1"/>
                    <a:pt x="39" y="11"/>
                    <a:pt x="39" y="10"/>
                  </a:cubicBezTo>
                  <a:cubicBezTo>
                    <a:pt x="39" y="10"/>
                    <a:pt x="39" y="10"/>
                    <a:pt x="38" y="10"/>
                  </a:cubicBezTo>
                  <a:close/>
                  <a:moveTo>
                    <a:pt x="39" y="108"/>
                  </a:moveTo>
                  <a:cubicBezTo>
                    <a:pt x="40" y="108"/>
                    <a:pt x="40" y="108"/>
                    <a:pt x="40" y="109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39" y="110"/>
                    <a:pt x="39" y="109"/>
                    <a:pt x="39" y="109"/>
                  </a:cubicBezTo>
                  <a:cubicBezTo>
                    <a:pt x="39" y="108"/>
                    <a:pt x="39" y="108"/>
                    <a:pt x="39" y="108"/>
                  </a:cubicBezTo>
                  <a:close/>
                  <a:moveTo>
                    <a:pt x="41" y="99"/>
                  </a:moveTo>
                  <a:cubicBezTo>
                    <a:pt x="43" y="99"/>
                    <a:pt x="43" y="99"/>
                    <a:pt x="43" y="99"/>
                  </a:cubicBezTo>
                  <a:cubicBezTo>
                    <a:pt x="41" y="98"/>
                    <a:pt x="41" y="98"/>
                    <a:pt x="41" y="98"/>
                  </a:cubicBezTo>
                  <a:lnTo>
                    <a:pt x="41" y="99"/>
                  </a:lnTo>
                  <a:close/>
                  <a:moveTo>
                    <a:pt x="42" y="16"/>
                  </a:moveTo>
                  <a:cubicBezTo>
                    <a:pt x="42" y="16"/>
                    <a:pt x="42" y="16"/>
                    <a:pt x="43" y="17"/>
                  </a:cubicBezTo>
                  <a:cubicBezTo>
                    <a:pt x="43" y="17"/>
                    <a:pt x="44" y="17"/>
                    <a:pt x="44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16"/>
                    <a:pt x="43" y="15"/>
                    <a:pt x="42" y="16"/>
                  </a:cubicBezTo>
                  <a:close/>
                  <a:moveTo>
                    <a:pt x="46" y="22"/>
                  </a:moveTo>
                  <a:cubicBezTo>
                    <a:pt x="46" y="22"/>
                    <a:pt x="46" y="23"/>
                    <a:pt x="46" y="23"/>
                  </a:cubicBezTo>
                  <a:cubicBezTo>
                    <a:pt x="46" y="24"/>
                    <a:pt x="45" y="24"/>
                    <a:pt x="45" y="24"/>
                  </a:cubicBezTo>
                  <a:cubicBezTo>
                    <a:pt x="45" y="24"/>
                    <a:pt x="45" y="23"/>
                    <a:pt x="45" y="23"/>
                  </a:cubicBezTo>
                  <a:cubicBezTo>
                    <a:pt x="45" y="22"/>
                    <a:pt x="45" y="22"/>
                    <a:pt x="46" y="22"/>
                  </a:cubicBezTo>
                  <a:close/>
                  <a:moveTo>
                    <a:pt x="51" y="17"/>
                  </a:moveTo>
                  <a:cubicBezTo>
                    <a:pt x="50" y="18"/>
                    <a:pt x="50" y="18"/>
                    <a:pt x="50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lnTo>
                    <a:pt x="51" y="17"/>
                  </a:lnTo>
                  <a:close/>
                  <a:moveTo>
                    <a:pt x="51" y="18"/>
                  </a:moveTo>
                  <a:cubicBezTo>
                    <a:pt x="51" y="18"/>
                    <a:pt x="51" y="18"/>
                    <a:pt x="51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2" y="18"/>
                    <a:pt x="52" y="18"/>
                    <a:pt x="51" y="18"/>
                  </a:cubicBezTo>
                  <a:close/>
                  <a:moveTo>
                    <a:pt x="52" y="15"/>
                  </a:moveTo>
                  <a:cubicBezTo>
                    <a:pt x="53" y="15"/>
                    <a:pt x="53" y="15"/>
                    <a:pt x="54" y="14"/>
                  </a:cubicBezTo>
                  <a:cubicBezTo>
                    <a:pt x="54" y="14"/>
                    <a:pt x="54" y="13"/>
                    <a:pt x="54" y="13"/>
                  </a:cubicBezTo>
                  <a:cubicBezTo>
                    <a:pt x="52" y="13"/>
                    <a:pt x="52" y="13"/>
                    <a:pt x="52" y="13"/>
                  </a:cubicBezTo>
                  <a:lnTo>
                    <a:pt x="52" y="15"/>
                  </a:lnTo>
                  <a:close/>
                  <a:moveTo>
                    <a:pt x="54" y="20"/>
                  </a:moveTo>
                  <a:cubicBezTo>
                    <a:pt x="55" y="20"/>
                    <a:pt x="55" y="20"/>
                    <a:pt x="55" y="20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2" y="19"/>
                    <a:pt x="52" y="19"/>
                    <a:pt x="52" y="19"/>
                  </a:cubicBezTo>
                  <a:lnTo>
                    <a:pt x="54" y="20"/>
                  </a:lnTo>
                  <a:close/>
                  <a:moveTo>
                    <a:pt x="53" y="28"/>
                  </a:moveTo>
                  <a:cubicBezTo>
                    <a:pt x="53" y="28"/>
                    <a:pt x="53" y="29"/>
                    <a:pt x="53" y="29"/>
                  </a:cubicBezTo>
                  <a:cubicBezTo>
                    <a:pt x="53" y="30"/>
                    <a:pt x="53" y="30"/>
                    <a:pt x="54" y="30"/>
                  </a:cubicBezTo>
                  <a:cubicBezTo>
                    <a:pt x="54" y="30"/>
                    <a:pt x="54" y="29"/>
                    <a:pt x="54" y="29"/>
                  </a:cubicBezTo>
                  <a:cubicBezTo>
                    <a:pt x="54" y="28"/>
                    <a:pt x="54" y="28"/>
                    <a:pt x="53" y="28"/>
                  </a:cubicBezTo>
                  <a:close/>
                  <a:moveTo>
                    <a:pt x="61" y="41"/>
                  </a:moveTo>
                  <a:cubicBezTo>
                    <a:pt x="61" y="41"/>
                    <a:pt x="61" y="41"/>
                    <a:pt x="61" y="42"/>
                  </a:cubicBezTo>
                  <a:cubicBezTo>
                    <a:pt x="61" y="42"/>
                    <a:pt x="61" y="42"/>
                    <a:pt x="62" y="42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62" y="41"/>
                    <a:pt x="62" y="41"/>
                    <a:pt x="61" y="41"/>
                  </a:cubicBezTo>
                  <a:close/>
                  <a:moveTo>
                    <a:pt x="63" y="39"/>
                  </a:moveTo>
                  <a:cubicBezTo>
                    <a:pt x="63" y="39"/>
                    <a:pt x="63" y="40"/>
                    <a:pt x="63" y="40"/>
                  </a:cubicBezTo>
                  <a:cubicBezTo>
                    <a:pt x="64" y="41"/>
                    <a:pt x="64" y="41"/>
                    <a:pt x="64" y="42"/>
                  </a:cubicBezTo>
                  <a:cubicBezTo>
                    <a:pt x="65" y="42"/>
                    <a:pt x="65" y="42"/>
                    <a:pt x="65" y="43"/>
                  </a:cubicBezTo>
                  <a:cubicBezTo>
                    <a:pt x="66" y="43"/>
                    <a:pt x="66" y="43"/>
                    <a:pt x="67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39"/>
                    <a:pt x="71" y="39"/>
                    <a:pt x="71" y="38"/>
                  </a:cubicBezTo>
                  <a:cubicBezTo>
                    <a:pt x="70" y="38"/>
                    <a:pt x="69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67" y="36"/>
                    <a:pt x="66" y="36"/>
                    <a:pt x="65" y="35"/>
                  </a:cubicBezTo>
                  <a:cubicBezTo>
                    <a:pt x="65" y="35"/>
                    <a:pt x="64" y="35"/>
                    <a:pt x="63" y="35"/>
                  </a:cubicBezTo>
                  <a:cubicBezTo>
                    <a:pt x="63" y="35"/>
                    <a:pt x="63" y="36"/>
                    <a:pt x="63" y="36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9"/>
                    <a:pt x="63" y="39"/>
                    <a:pt x="63" y="39"/>
                  </a:cubicBezTo>
                  <a:close/>
                  <a:moveTo>
                    <a:pt x="64" y="46"/>
                  </a:moveTo>
                  <a:cubicBezTo>
                    <a:pt x="64" y="46"/>
                    <a:pt x="64" y="46"/>
                    <a:pt x="64" y="46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6"/>
                  </a:cubicBezTo>
                  <a:cubicBezTo>
                    <a:pt x="65" y="46"/>
                    <a:pt x="64" y="46"/>
                    <a:pt x="64" y="46"/>
                  </a:cubicBezTo>
                  <a:close/>
                  <a:moveTo>
                    <a:pt x="64" y="26"/>
                  </a:moveTo>
                  <a:cubicBezTo>
                    <a:pt x="64" y="26"/>
                    <a:pt x="64" y="26"/>
                    <a:pt x="64" y="27"/>
                  </a:cubicBezTo>
                  <a:cubicBezTo>
                    <a:pt x="64" y="27"/>
                    <a:pt x="64" y="28"/>
                    <a:pt x="64" y="28"/>
                  </a:cubicBezTo>
                  <a:cubicBezTo>
                    <a:pt x="65" y="28"/>
                    <a:pt x="65" y="27"/>
                    <a:pt x="65" y="27"/>
                  </a:cubicBezTo>
                  <a:cubicBezTo>
                    <a:pt x="65" y="26"/>
                    <a:pt x="65" y="26"/>
                    <a:pt x="64" y="26"/>
                  </a:cubicBezTo>
                  <a:close/>
                  <a:moveTo>
                    <a:pt x="64" y="51"/>
                  </a:moveTo>
                  <a:cubicBezTo>
                    <a:pt x="65" y="51"/>
                    <a:pt x="65" y="51"/>
                    <a:pt x="66" y="51"/>
                  </a:cubicBezTo>
                  <a:cubicBezTo>
                    <a:pt x="65" y="50"/>
                    <a:pt x="65" y="50"/>
                    <a:pt x="65" y="50"/>
                  </a:cubicBezTo>
                  <a:lnTo>
                    <a:pt x="64" y="51"/>
                  </a:lnTo>
                  <a:close/>
                  <a:moveTo>
                    <a:pt x="68" y="64"/>
                  </a:moveTo>
                  <a:cubicBezTo>
                    <a:pt x="68" y="64"/>
                    <a:pt x="67" y="65"/>
                    <a:pt x="67" y="65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67"/>
                    <a:pt x="67" y="67"/>
                    <a:pt x="67" y="67"/>
                  </a:cubicBezTo>
                  <a:cubicBezTo>
                    <a:pt x="68" y="68"/>
                    <a:pt x="69" y="68"/>
                    <a:pt x="69" y="68"/>
                  </a:cubicBezTo>
                  <a:cubicBezTo>
                    <a:pt x="69" y="68"/>
                    <a:pt x="69" y="68"/>
                    <a:pt x="69" y="69"/>
                  </a:cubicBezTo>
                  <a:cubicBezTo>
                    <a:pt x="69" y="69"/>
                    <a:pt x="70" y="70"/>
                    <a:pt x="70" y="71"/>
                  </a:cubicBezTo>
                  <a:cubicBezTo>
                    <a:pt x="70" y="71"/>
                    <a:pt x="70" y="72"/>
                    <a:pt x="70" y="72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1" y="70"/>
                    <a:pt x="71" y="70"/>
                    <a:pt x="71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2" y="69"/>
                    <a:pt x="72" y="69"/>
                    <a:pt x="71" y="68"/>
                  </a:cubicBezTo>
                  <a:cubicBezTo>
                    <a:pt x="71" y="67"/>
                    <a:pt x="71" y="67"/>
                    <a:pt x="70" y="66"/>
                  </a:cubicBezTo>
                  <a:cubicBezTo>
                    <a:pt x="70" y="66"/>
                    <a:pt x="70" y="65"/>
                    <a:pt x="69" y="65"/>
                  </a:cubicBezTo>
                  <a:cubicBezTo>
                    <a:pt x="69" y="64"/>
                    <a:pt x="68" y="64"/>
                    <a:pt x="68" y="64"/>
                  </a:cubicBezTo>
                  <a:close/>
                  <a:moveTo>
                    <a:pt x="68" y="50"/>
                  </a:moveTo>
                  <a:cubicBezTo>
                    <a:pt x="68" y="49"/>
                    <a:pt x="68" y="49"/>
                    <a:pt x="68" y="49"/>
                  </a:cubicBezTo>
                  <a:cubicBezTo>
                    <a:pt x="68" y="49"/>
                    <a:pt x="68" y="49"/>
                    <a:pt x="68" y="49"/>
                  </a:cubicBezTo>
                  <a:lnTo>
                    <a:pt x="68" y="50"/>
                  </a:lnTo>
                  <a:close/>
                  <a:moveTo>
                    <a:pt x="69" y="34"/>
                  </a:moveTo>
                  <a:cubicBezTo>
                    <a:pt x="69" y="34"/>
                    <a:pt x="69" y="34"/>
                    <a:pt x="69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lnTo>
                    <a:pt x="69" y="34"/>
                  </a:lnTo>
                  <a:close/>
                  <a:moveTo>
                    <a:pt x="70" y="59"/>
                  </a:moveTo>
                  <a:cubicBezTo>
                    <a:pt x="70" y="59"/>
                    <a:pt x="71" y="60"/>
                    <a:pt x="71" y="60"/>
                  </a:cubicBezTo>
                  <a:cubicBezTo>
                    <a:pt x="71" y="60"/>
                    <a:pt x="71" y="60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59"/>
                    <a:pt x="71" y="59"/>
                  </a:cubicBezTo>
                  <a:lnTo>
                    <a:pt x="70" y="59"/>
                  </a:lnTo>
                  <a:close/>
                  <a:moveTo>
                    <a:pt x="70" y="55"/>
                  </a:move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70" y="55"/>
                  </a:lnTo>
                  <a:close/>
                  <a:moveTo>
                    <a:pt x="71" y="86"/>
                  </a:moveTo>
                  <a:cubicBezTo>
                    <a:pt x="72" y="85"/>
                    <a:pt x="72" y="85"/>
                    <a:pt x="72" y="85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71" y="84"/>
                    <a:pt x="71" y="84"/>
                    <a:pt x="71" y="84"/>
                  </a:cubicBezTo>
                  <a:lnTo>
                    <a:pt x="71" y="86"/>
                  </a:lnTo>
                  <a:close/>
                  <a:moveTo>
                    <a:pt x="72" y="51"/>
                  </a:moveTo>
                  <a:cubicBezTo>
                    <a:pt x="72" y="51"/>
                    <a:pt x="72" y="51"/>
                    <a:pt x="72" y="51"/>
                  </a:cubicBezTo>
                  <a:cubicBezTo>
                    <a:pt x="71" y="51"/>
                    <a:pt x="71" y="51"/>
                    <a:pt x="71" y="51"/>
                  </a:cubicBezTo>
                  <a:cubicBezTo>
                    <a:pt x="72" y="51"/>
                    <a:pt x="72" y="51"/>
                    <a:pt x="72" y="51"/>
                  </a:cubicBezTo>
                  <a:close/>
                  <a:moveTo>
                    <a:pt x="72" y="77"/>
                  </a:moveTo>
                  <a:cubicBezTo>
                    <a:pt x="72" y="76"/>
                    <a:pt x="72" y="76"/>
                    <a:pt x="72" y="76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7"/>
                    <a:pt x="72" y="77"/>
                    <a:pt x="72" y="77"/>
                  </a:cubicBezTo>
                  <a:close/>
                  <a:moveTo>
                    <a:pt x="72" y="47"/>
                  </a:moveTo>
                  <a:cubicBezTo>
                    <a:pt x="72" y="47"/>
                    <a:pt x="72" y="48"/>
                    <a:pt x="72" y="48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3" y="49"/>
                    <a:pt x="73" y="48"/>
                    <a:pt x="73" y="48"/>
                  </a:cubicBezTo>
                  <a:cubicBezTo>
                    <a:pt x="73" y="48"/>
                    <a:pt x="72" y="47"/>
                    <a:pt x="72" y="47"/>
                  </a:cubicBezTo>
                  <a:close/>
                  <a:moveTo>
                    <a:pt x="73" y="55"/>
                  </a:moveTo>
                  <a:cubicBezTo>
                    <a:pt x="73" y="55"/>
                    <a:pt x="73" y="55"/>
                    <a:pt x="73" y="56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5"/>
                    <a:pt x="74" y="55"/>
                    <a:pt x="73" y="55"/>
                  </a:cubicBezTo>
                  <a:close/>
                  <a:moveTo>
                    <a:pt x="76" y="46"/>
                  </a:moveTo>
                  <a:cubicBezTo>
                    <a:pt x="75" y="45"/>
                    <a:pt x="75" y="45"/>
                    <a:pt x="75" y="45"/>
                  </a:cubicBezTo>
                  <a:cubicBezTo>
                    <a:pt x="75" y="44"/>
                    <a:pt x="75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3" y="44"/>
                    <a:pt x="73" y="44"/>
                    <a:pt x="73" y="44"/>
                  </a:cubicBezTo>
                  <a:lnTo>
                    <a:pt x="76" y="46"/>
                  </a:lnTo>
                  <a:close/>
                  <a:moveTo>
                    <a:pt x="74" y="41"/>
                  </a:move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75" y="39"/>
                    <a:pt x="74" y="39"/>
                  </a:cubicBezTo>
                  <a:lnTo>
                    <a:pt x="74" y="41"/>
                  </a:lnTo>
                  <a:close/>
                  <a:moveTo>
                    <a:pt x="76" y="36"/>
                  </a:moveTo>
                  <a:cubicBezTo>
                    <a:pt x="77" y="35"/>
                    <a:pt x="77" y="36"/>
                    <a:pt x="77" y="36"/>
                  </a:cubicBezTo>
                  <a:cubicBezTo>
                    <a:pt x="77" y="36"/>
                    <a:pt x="77" y="37"/>
                    <a:pt x="77" y="37"/>
                  </a:cubicBezTo>
                  <a:cubicBezTo>
                    <a:pt x="76" y="37"/>
                    <a:pt x="76" y="37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lose/>
                  <a:moveTo>
                    <a:pt x="78" y="42"/>
                  </a:moveTo>
                  <a:cubicBezTo>
                    <a:pt x="77" y="41"/>
                    <a:pt x="77" y="41"/>
                    <a:pt x="77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78" y="42"/>
                    <a:pt x="78" y="42"/>
                  </a:cubicBezTo>
                  <a:close/>
                  <a:moveTo>
                    <a:pt x="78" y="77"/>
                  </a:moveTo>
                  <a:cubicBezTo>
                    <a:pt x="78" y="77"/>
                    <a:pt x="79" y="76"/>
                    <a:pt x="80" y="76"/>
                  </a:cubicBezTo>
                  <a:cubicBezTo>
                    <a:pt x="81" y="76"/>
                    <a:pt x="82" y="76"/>
                    <a:pt x="82" y="76"/>
                  </a:cubicBezTo>
                  <a:cubicBezTo>
                    <a:pt x="82" y="76"/>
                    <a:pt x="82" y="76"/>
                    <a:pt x="81" y="77"/>
                  </a:cubicBezTo>
                  <a:cubicBezTo>
                    <a:pt x="80" y="77"/>
                    <a:pt x="79" y="77"/>
                    <a:pt x="79" y="78"/>
                  </a:cubicBezTo>
                  <a:lnTo>
                    <a:pt x="78" y="77"/>
                  </a:lnTo>
                  <a:close/>
                  <a:moveTo>
                    <a:pt x="80" y="55"/>
                  </a:moveTo>
                  <a:cubicBezTo>
                    <a:pt x="81" y="54"/>
                    <a:pt x="81" y="54"/>
                    <a:pt x="82" y="54"/>
                  </a:cubicBezTo>
                  <a:cubicBezTo>
                    <a:pt x="83" y="53"/>
                    <a:pt x="83" y="54"/>
                    <a:pt x="84" y="55"/>
                  </a:cubicBezTo>
                  <a:cubicBezTo>
                    <a:pt x="84" y="56"/>
                    <a:pt x="84" y="57"/>
                    <a:pt x="84" y="57"/>
                  </a:cubicBezTo>
                  <a:cubicBezTo>
                    <a:pt x="84" y="57"/>
                    <a:pt x="83" y="57"/>
                    <a:pt x="83" y="57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81" y="55"/>
                    <a:pt x="81" y="55"/>
                    <a:pt x="80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3" name="ï$ľíḋé"/>
            <p:cNvSpPr/>
            <p:nvPr/>
          </p:nvSpPr>
          <p:spPr bwMode="auto">
            <a:xfrm>
              <a:off x="1333028" y="4990885"/>
              <a:ext cx="103404" cy="80536"/>
            </a:xfrm>
            <a:custGeom>
              <a:avLst/>
              <a:gdLst>
                <a:gd name="T0" fmla="*/ 89 w 100"/>
                <a:gd name="T1" fmla="*/ 64 h 78"/>
                <a:gd name="T2" fmla="*/ 80 w 100"/>
                <a:gd name="T3" fmla="*/ 61 h 78"/>
                <a:gd name="T4" fmla="*/ 73 w 100"/>
                <a:gd name="T5" fmla="*/ 57 h 78"/>
                <a:gd name="T6" fmla="*/ 66 w 100"/>
                <a:gd name="T7" fmla="*/ 53 h 78"/>
                <a:gd name="T8" fmla="*/ 58 w 100"/>
                <a:gd name="T9" fmla="*/ 30 h 78"/>
                <a:gd name="T10" fmla="*/ 51 w 100"/>
                <a:gd name="T11" fmla="*/ 30 h 78"/>
                <a:gd name="T12" fmla="*/ 43 w 100"/>
                <a:gd name="T13" fmla="*/ 36 h 78"/>
                <a:gd name="T14" fmla="*/ 39 w 100"/>
                <a:gd name="T15" fmla="*/ 45 h 78"/>
                <a:gd name="T16" fmla="*/ 39 w 100"/>
                <a:gd name="T17" fmla="*/ 50 h 78"/>
                <a:gd name="T18" fmla="*/ 31 w 100"/>
                <a:gd name="T19" fmla="*/ 62 h 78"/>
                <a:gd name="T20" fmla="*/ 20 w 100"/>
                <a:gd name="T21" fmla="*/ 69 h 78"/>
                <a:gd name="T22" fmla="*/ 19 w 100"/>
                <a:gd name="T23" fmla="*/ 71 h 78"/>
                <a:gd name="T24" fmla="*/ 19 w 100"/>
                <a:gd name="T25" fmla="*/ 74 h 78"/>
                <a:gd name="T26" fmla="*/ 9 w 100"/>
                <a:gd name="T27" fmla="*/ 56 h 78"/>
                <a:gd name="T28" fmla="*/ 7 w 100"/>
                <a:gd name="T29" fmla="*/ 52 h 78"/>
                <a:gd name="T30" fmla="*/ 4 w 100"/>
                <a:gd name="T31" fmla="*/ 26 h 78"/>
                <a:gd name="T32" fmla="*/ 2 w 100"/>
                <a:gd name="T33" fmla="*/ 14 h 78"/>
                <a:gd name="T34" fmla="*/ 4 w 100"/>
                <a:gd name="T35" fmla="*/ 5 h 78"/>
                <a:gd name="T36" fmla="*/ 1 w 100"/>
                <a:gd name="T37" fmla="*/ 10 h 78"/>
                <a:gd name="T38" fmla="*/ 9 w 100"/>
                <a:gd name="T39" fmla="*/ 5 h 78"/>
                <a:gd name="T40" fmla="*/ 12 w 100"/>
                <a:gd name="T41" fmla="*/ 7 h 78"/>
                <a:gd name="T42" fmla="*/ 16 w 100"/>
                <a:gd name="T43" fmla="*/ 20 h 78"/>
                <a:gd name="T44" fmla="*/ 23 w 100"/>
                <a:gd name="T45" fmla="*/ 34 h 78"/>
                <a:gd name="T46" fmla="*/ 24 w 100"/>
                <a:gd name="T47" fmla="*/ 43 h 78"/>
                <a:gd name="T48" fmla="*/ 35 w 100"/>
                <a:gd name="T49" fmla="*/ 31 h 78"/>
                <a:gd name="T50" fmla="*/ 44 w 100"/>
                <a:gd name="T51" fmla="*/ 23 h 78"/>
                <a:gd name="T52" fmla="*/ 48 w 100"/>
                <a:gd name="T53" fmla="*/ 18 h 78"/>
                <a:gd name="T54" fmla="*/ 48 w 100"/>
                <a:gd name="T55" fmla="*/ 10 h 78"/>
                <a:gd name="T56" fmla="*/ 50 w 100"/>
                <a:gd name="T57" fmla="*/ 4 h 78"/>
                <a:gd name="T58" fmla="*/ 53 w 100"/>
                <a:gd name="T59" fmla="*/ 7 h 78"/>
                <a:gd name="T60" fmla="*/ 64 w 100"/>
                <a:gd name="T61" fmla="*/ 8 h 78"/>
                <a:gd name="T62" fmla="*/ 71 w 100"/>
                <a:gd name="T63" fmla="*/ 20 h 78"/>
                <a:gd name="T64" fmla="*/ 74 w 100"/>
                <a:gd name="T65" fmla="*/ 29 h 78"/>
                <a:gd name="T66" fmla="*/ 79 w 100"/>
                <a:gd name="T67" fmla="*/ 37 h 78"/>
                <a:gd name="T68" fmla="*/ 99 w 100"/>
                <a:gd name="T69" fmla="*/ 60 h 78"/>
                <a:gd name="T70" fmla="*/ 6 w 100"/>
                <a:gd name="T71" fmla="*/ 17 h 78"/>
                <a:gd name="T72" fmla="*/ 8 w 100"/>
                <a:gd name="T73" fmla="*/ 13 h 78"/>
                <a:gd name="T74" fmla="*/ 11 w 100"/>
                <a:gd name="T75" fmla="*/ 48 h 78"/>
                <a:gd name="T76" fmla="*/ 19 w 100"/>
                <a:gd name="T77" fmla="*/ 44 h 78"/>
                <a:gd name="T78" fmla="*/ 18 w 100"/>
                <a:gd name="T79" fmla="*/ 38 h 78"/>
                <a:gd name="T80" fmla="*/ 16 w 100"/>
                <a:gd name="T81" fmla="*/ 41 h 78"/>
                <a:gd name="T82" fmla="*/ 22 w 100"/>
                <a:gd name="T83" fmla="*/ 47 h 78"/>
                <a:gd name="T84" fmla="*/ 18 w 100"/>
                <a:gd name="T85" fmla="*/ 30 h 78"/>
                <a:gd name="T86" fmla="*/ 18 w 100"/>
                <a:gd name="T87" fmla="*/ 67 h 78"/>
                <a:gd name="T88" fmla="*/ 42 w 100"/>
                <a:gd name="T89" fmla="*/ 27 h 78"/>
                <a:gd name="T90" fmla="*/ 49 w 100"/>
                <a:gd name="T91" fmla="*/ 30 h 78"/>
                <a:gd name="T92" fmla="*/ 48 w 100"/>
                <a:gd name="T93" fmla="*/ 23 h 78"/>
                <a:gd name="T94" fmla="*/ 51 w 100"/>
                <a:gd name="T95" fmla="*/ 27 h 78"/>
                <a:gd name="T96" fmla="*/ 69 w 100"/>
                <a:gd name="T97" fmla="*/ 24 h 78"/>
                <a:gd name="T98" fmla="*/ 73 w 100"/>
                <a:gd name="T99" fmla="*/ 36 h 78"/>
                <a:gd name="T100" fmla="*/ 73 w 100"/>
                <a:gd name="T101" fmla="*/ 32 h 78"/>
                <a:gd name="T102" fmla="*/ 75 w 100"/>
                <a:gd name="T103" fmla="*/ 31 h 78"/>
                <a:gd name="T104" fmla="*/ 79 w 100"/>
                <a:gd name="T105" fmla="*/ 45 h 78"/>
                <a:gd name="T106" fmla="*/ 77 w 100"/>
                <a:gd name="T107" fmla="*/ 47 h 78"/>
                <a:gd name="T108" fmla="*/ 82 w 100"/>
                <a:gd name="T109" fmla="*/ 54 h 78"/>
                <a:gd name="T110" fmla="*/ 88 w 100"/>
                <a:gd name="T111" fmla="*/ 61 h 78"/>
                <a:gd name="T112" fmla="*/ 87 w 100"/>
                <a:gd name="T113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8">
                  <a:moveTo>
                    <a:pt x="100" y="63"/>
                  </a:moveTo>
                  <a:cubicBezTo>
                    <a:pt x="100" y="63"/>
                    <a:pt x="100" y="63"/>
                    <a:pt x="99" y="64"/>
                  </a:cubicBezTo>
                  <a:cubicBezTo>
                    <a:pt x="98" y="64"/>
                    <a:pt x="97" y="64"/>
                    <a:pt x="97" y="65"/>
                  </a:cubicBezTo>
                  <a:cubicBezTo>
                    <a:pt x="96" y="65"/>
                    <a:pt x="96" y="65"/>
                    <a:pt x="96" y="66"/>
                  </a:cubicBezTo>
                  <a:cubicBezTo>
                    <a:pt x="96" y="67"/>
                    <a:pt x="96" y="67"/>
                    <a:pt x="95" y="67"/>
                  </a:cubicBezTo>
                  <a:cubicBezTo>
                    <a:pt x="95" y="65"/>
                    <a:pt x="95" y="64"/>
                    <a:pt x="94" y="64"/>
                  </a:cubicBezTo>
                  <a:cubicBezTo>
                    <a:pt x="93" y="63"/>
                    <a:pt x="93" y="63"/>
                    <a:pt x="92" y="63"/>
                  </a:cubicBezTo>
                  <a:cubicBezTo>
                    <a:pt x="91" y="63"/>
                    <a:pt x="90" y="64"/>
                    <a:pt x="89" y="64"/>
                  </a:cubicBezTo>
                  <a:cubicBezTo>
                    <a:pt x="88" y="64"/>
                    <a:pt x="88" y="64"/>
                    <a:pt x="87" y="64"/>
                  </a:cubicBezTo>
                  <a:cubicBezTo>
                    <a:pt x="86" y="64"/>
                    <a:pt x="86" y="63"/>
                    <a:pt x="85" y="63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60"/>
                    <a:pt x="84" y="60"/>
                    <a:pt x="83" y="60"/>
                  </a:cubicBezTo>
                  <a:cubicBezTo>
                    <a:pt x="82" y="61"/>
                    <a:pt x="82" y="61"/>
                    <a:pt x="82" y="62"/>
                  </a:cubicBezTo>
                  <a:cubicBezTo>
                    <a:pt x="81" y="63"/>
                    <a:pt x="81" y="63"/>
                    <a:pt x="80" y="63"/>
                  </a:cubicBezTo>
                  <a:cubicBezTo>
                    <a:pt x="79" y="63"/>
                    <a:pt x="80" y="62"/>
                    <a:pt x="80" y="61"/>
                  </a:cubicBezTo>
                  <a:cubicBezTo>
                    <a:pt x="81" y="61"/>
                    <a:pt x="81" y="60"/>
                    <a:pt x="81" y="59"/>
                  </a:cubicBezTo>
                  <a:cubicBezTo>
                    <a:pt x="81" y="59"/>
                    <a:pt x="80" y="59"/>
                    <a:pt x="80" y="58"/>
                  </a:cubicBezTo>
                  <a:cubicBezTo>
                    <a:pt x="80" y="58"/>
                    <a:pt x="79" y="58"/>
                    <a:pt x="79" y="58"/>
                  </a:cubicBezTo>
                  <a:cubicBezTo>
                    <a:pt x="78" y="58"/>
                    <a:pt x="78" y="59"/>
                    <a:pt x="77" y="59"/>
                  </a:cubicBezTo>
                  <a:cubicBezTo>
                    <a:pt x="77" y="59"/>
                    <a:pt x="76" y="59"/>
                    <a:pt x="76" y="59"/>
                  </a:cubicBezTo>
                  <a:cubicBezTo>
                    <a:pt x="76" y="58"/>
                    <a:pt x="76" y="58"/>
                    <a:pt x="75" y="58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1" y="58"/>
                  </a:cubicBezTo>
                  <a:cubicBezTo>
                    <a:pt x="71" y="58"/>
                    <a:pt x="71" y="59"/>
                    <a:pt x="70" y="59"/>
                  </a:cubicBezTo>
                  <a:cubicBezTo>
                    <a:pt x="70" y="59"/>
                    <a:pt x="69" y="59"/>
                    <a:pt x="69" y="58"/>
                  </a:cubicBezTo>
                  <a:cubicBezTo>
                    <a:pt x="69" y="58"/>
                    <a:pt x="68" y="57"/>
                    <a:pt x="68" y="56"/>
                  </a:cubicBezTo>
                  <a:cubicBezTo>
                    <a:pt x="67" y="56"/>
                    <a:pt x="67" y="55"/>
                    <a:pt x="66" y="54"/>
                  </a:cubicBezTo>
                  <a:cubicBezTo>
                    <a:pt x="66" y="54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2"/>
                    <a:pt x="66" y="52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6" y="51"/>
                    <a:pt x="66" y="51"/>
                    <a:pt x="65" y="50"/>
                  </a:cubicBezTo>
                  <a:cubicBezTo>
                    <a:pt x="64" y="50"/>
                    <a:pt x="64" y="49"/>
                    <a:pt x="64" y="49"/>
                  </a:cubicBezTo>
                  <a:cubicBezTo>
                    <a:pt x="64" y="49"/>
                    <a:pt x="63" y="49"/>
                    <a:pt x="63" y="48"/>
                  </a:cubicBezTo>
                  <a:cubicBezTo>
                    <a:pt x="63" y="48"/>
                    <a:pt x="63" y="47"/>
                    <a:pt x="63" y="47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8" y="29"/>
                    <a:pt x="57" y="28"/>
                  </a:cubicBezTo>
                  <a:cubicBezTo>
                    <a:pt x="57" y="28"/>
                    <a:pt x="57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3" y="28"/>
                    <a:pt x="53" y="28"/>
                    <a:pt x="53" y="2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3" y="30"/>
                    <a:pt x="53" y="30"/>
                    <a:pt x="52" y="30"/>
                  </a:cubicBezTo>
                  <a:cubicBezTo>
                    <a:pt x="52" y="30"/>
                    <a:pt x="51" y="30"/>
                    <a:pt x="51" y="30"/>
                  </a:cubicBezTo>
                  <a:cubicBezTo>
                    <a:pt x="51" y="30"/>
                    <a:pt x="51" y="30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5"/>
                    <a:pt x="45" y="35"/>
                  </a:cubicBezTo>
                  <a:cubicBezTo>
                    <a:pt x="44" y="36"/>
                    <a:pt x="44" y="36"/>
                    <a:pt x="44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8"/>
                    <a:pt x="42" y="38"/>
                  </a:cubicBezTo>
                  <a:cubicBezTo>
                    <a:pt x="42" y="38"/>
                    <a:pt x="43" y="39"/>
                    <a:pt x="43" y="39"/>
                  </a:cubicBezTo>
                  <a:cubicBezTo>
                    <a:pt x="42" y="40"/>
                    <a:pt x="42" y="40"/>
                    <a:pt x="41" y="40"/>
                  </a:cubicBezTo>
                  <a:cubicBezTo>
                    <a:pt x="41" y="41"/>
                    <a:pt x="41" y="41"/>
                    <a:pt x="41" y="42"/>
                  </a:cubicBezTo>
                  <a:cubicBezTo>
                    <a:pt x="40" y="42"/>
                    <a:pt x="40" y="43"/>
                    <a:pt x="40" y="43"/>
                  </a:cubicBezTo>
                  <a:cubicBezTo>
                    <a:pt x="40" y="44"/>
                    <a:pt x="40" y="44"/>
                    <a:pt x="40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8" y="46"/>
                    <a:pt x="38" y="46"/>
                    <a:pt x="39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1" y="47"/>
                    <a:pt x="41" y="48"/>
                    <a:pt x="41" y="49"/>
                  </a:cubicBezTo>
                  <a:cubicBezTo>
                    <a:pt x="40" y="49"/>
                    <a:pt x="39" y="50"/>
                    <a:pt x="39" y="50"/>
                  </a:cubicBezTo>
                  <a:cubicBezTo>
                    <a:pt x="38" y="50"/>
                    <a:pt x="38" y="51"/>
                    <a:pt x="38" y="52"/>
                  </a:cubicBezTo>
                  <a:cubicBezTo>
                    <a:pt x="38" y="52"/>
                    <a:pt x="37" y="53"/>
                    <a:pt x="37" y="54"/>
                  </a:cubicBezTo>
                  <a:cubicBezTo>
                    <a:pt x="37" y="55"/>
                    <a:pt x="36" y="55"/>
                    <a:pt x="36" y="56"/>
                  </a:cubicBezTo>
                  <a:cubicBezTo>
                    <a:pt x="36" y="56"/>
                    <a:pt x="35" y="57"/>
                    <a:pt x="35" y="57"/>
                  </a:cubicBezTo>
                  <a:cubicBezTo>
                    <a:pt x="34" y="57"/>
                    <a:pt x="34" y="57"/>
                    <a:pt x="33" y="57"/>
                  </a:cubicBezTo>
                  <a:cubicBezTo>
                    <a:pt x="33" y="57"/>
                    <a:pt x="32" y="57"/>
                    <a:pt x="32" y="57"/>
                  </a:cubicBezTo>
                  <a:cubicBezTo>
                    <a:pt x="31" y="57"/>
                    <a:pt x="31" y="58"/>
                    <a:pt x="31" y="58"/>
                  </a:cubicBezTo>
                  <a:cubicBezTo>
                    <a:pt x="31" y="59"/>
                    <a:pt x="31" y="60"/>
                    <a:pt x="31" y="62"/>
                  </a:cubicBezTo>
                  <a:cubicBezTo>
                    <a:pt x="31" y="63"/>
                    <a:pt x="31" y="65"/>
                    <a:pt x="31" y="66"/>
                  </a:cubicBezTo>
                  <a:cubicBezTo>
                    <a:pt x="29" y="66"/>
                    <a:pt x="28" y="66"/>
                    <a:pt x="27" y="66"/>
                  </a:cubicBezTo>
                  <a:cubicBezTo>
                    <a:pt x="27" y="67"/>
                    <a:pt x="26" y="67"/>
                    <a:pt x="26" y="68"/>
                  </a:cubicBezTo>
                  <a:cubicBezTo>
                    <a:pt x="25" y="69"/>
                    <a:pt x="25" y="70"/>
                    <a:pt x="24" y="70"/>
                  </a:cubicBezTo>
                  <a:cubicBezTo>
                    <a:pt x="24" y="71"/>
                    <a:pt x="23" y="72"/>
                    <a:pt x="23" y="73"/>
                  </a:cubicBezTo>
                  <a:cubicBezTo>
                    <a:pt x="22" y="73"/>
                    <a:pt x="22" y="72"/>
                    <a:pt x="22" y="72"/>
                  </a:cubicBezTo>
                  <a:cubicBezTo>
                    <a:pt x="22" y="71"/>
                    <a:pt x="21" y="71"/>
                    <a:pt x="21" y="70"/>
                  </a:cubicBezTo>
                  <a:cubicBezTo>
                    <a:pt x="21" y="70"/>
                    <a:pt x="21" y="69"/>
                    <a:pt x="20" y="69"/>
                  </a:cubicBezTo>
                  <a:cubicBezTo>
                    <a:pt x="20" y="69"/>
                    <a:pt x="19" y="69"/>
                    <a:pt x="18" y="69"/>
                  </a:cubicBezTo>
                  <a:cubicBezTo>
                    <a:pt x="18" y="70"/>
                    <a:pt x="17" y="70"/>
                    <a:pt x="17" y="70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3"/>
                  </a:cubicBezTo>
                  <a:cubicBezTo>
                    <a:pt x="19" y="73"/>
                    <a:pt x="19" y="74"/>
                    <a:pt x="19" y="74"/>
                  </a:cubicBezTo>
                  <a:cubicBezTo>
                    <a:pt x="19" y="74"/>
                    <a:pt x="19" y="75"/>
                    <a:pt x="19" y="76"/>
                  </a:cubicBezTo>
                  <a:cubicBezTo>
                    <a:pt x="19" y="77"/>
                    <a:pt x="18" y="78"/>
                    <a:pt x="18" y="78"/>
                  </a:cubicBezTo>
                  <a:cubicBezTo>
                    <a:pt x="18" y="78"/>
                    <a:pt x="17" y="77"/>
                    <a:pt x="16" y="75"/>
                  </a:cubicBezTo>
                  <a:cubicBezTo>
                    <a:pt x="15" y="73"/>
                    <a:pt x="13" y="71"/>
                    <a:pt x="13" y="68"/>
                  </a:cubicBezTo>
                  <a:cubicBezTo>
                    <a:pt x="12" y="66"/>
                    <a:pt x="11" y="63"/>
                    <a:pt x="10" y="61"/>
                  </a:cubicBezTo>
                  <a:cubicBezTo>
                    <a:pt x="9" y="59"/>
                    <a:pt x="9" y="57"/>
                    <a:pt x="9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9" y="55"/>
                    <a:pt x="9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5"/>
                    <a:pt x="11" y="55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1" y="53"/>
                    <a:pt x="10" y="53"/>
                    <a:pt x="10" y="53"/>
                  </a:cubicBezTo>
                  <a:cubicBezTo>
                    <a:pt x="8" y="52"/>
                    <a:pt x="7" y="52"/>
                    <a:pt x="7" y="52"/>
                  </a:cubicBezTo>
                  <a:cubicBezTo>
                    <a:pt x="7" y="50"/>
                    <a:pt x="6" y="49"/>
                    <a:pt x="6" y="48"/>
                  </a:cubicBezTo>
                  <a:cubicBezTo>
                    <a:pt x="6" y="47"/>
                    <a:pt x="6" y="46"/>
                    <a:pt x="6" y="45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6" y="39"/>
                    <a:pt x="5" y="38"/>
                    <a:pt x="5" y="37"/>
                  </a:cubicBezTo>
                  <a:cubicBezTo>
                    <a:pt x="5" y="35"/>
                    <a:pt x="5" y="34"/>
                    <a:pt x="4" y="32"/>
                  </a:cubicBezTo>
                  <a:cubicBezTo>
                    <a:pt x="4" y="31"/>
                    <a:pt x="4" y="29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4"/>
                    <a:pt x="3" y="23"/>
                    <a:pt x="3" y="23"/>
                  </a:cubicBezTo>
                  <a:cubicBezTo>
                    <a:pt x="3" y="22"/>
                    <a:pt x="2" y="21"/>
                    <a:pt x="2" y="20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7"/>
                    <a:pt x="1" y="17"/>
                    <a:pt x="1" y="16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1" y="13"/>
                  </a:cubicBezTo>
                  <a:cubicBezTo>
                    <a:pt x="1" y="13"/>
                    <a:pt x="0" y="12"/>
                    <a:pt x="0" y="12"/>
                  </a:cubicBezTo>
                  <a:cubicBezTo>
                    <a:pt x="0" y="12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2" y="11"/>
                    <a:pt x="3" y="11"/>
                    <a:pt x="3" y="10"/>
                  </a:cubicBezTo>
                  <a:cubicBezTo>
                    <a:pt x="4" y="10"/>
                    <a:pt x="4" y="9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3" y="5"/>
                    <a:pt x="3" y="5"/>
                    <a:pt x="2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8" y="1"/>
                    <a:pt x="9" y="2"/>
                    <a:pt x="10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9" y="5"/>
                    <a:pt x="9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0" y="7"/>
                    <a:pt x="11" y="7"/>
                    <a:pt x="12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3" y="9"/>
                    <a:pt x="12" y="10"/>
                    <a:pt x="12" y="11"/>
                  </a:cubicBezTo>
                  <a:cubicBezTo>
                    <a:pt x="11" y="12"/>
                    <a:pt x="11" y="13"/>
                    <a:pt x="11" y="14"/>
                  </a:cubicBezTo>
                  <a:cubicBezTo>
                    <a:pt x="11" y="15"/>
                    <a:pt x="11" y="15"/>
                    <a:pt x="12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14" y="16"/>
                    <a:pt x="15" y="17"/>
                    <a:pt x="15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6" y="19"/>
                    <a:pt x="16" y="19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7" y="25"/>
                    <a:pt x="17" y="25"/>
                  </a:cubicBezTo>
                  <a:cubicBezTo>
                    <a:pt x="18" y="25"/>
                    <a:pt x="19" y="25"/>
                    <a:pt x="20" y="25"/>
                  </a:cubicBezTo>
                  <a:cubicBezTo>
                    <a:pt x="20" y="26"/>
                    <a:pt x="20" y="28"/>
                    <a:pt x="21" y="29"/>
                  </a:cubicBezTo>
                  <a:cubicBezTo>
                    <a:pt x="21" y="31"/>
                    <a:pt x="21" y="32"/>
                    <a:pt x="22" y="33"/>
                  </a:cubicBezTo>
                  <a:cubicBezTo>
                    <a:pt x="22" y="33"/>
                    <a:pt x="22" y="33"/>
                    <a:pt x="23" y="34"/>
                  </a:cubicBezTo>
                  <a:cubicBezTo>
                    <a:pt x="23" y="35"/>
                    <a:pt x="23" y="35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6"/>
                    <a:pt x="23" y="37"/>
                    <a:pt x="23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41"/>
                    <a:pt x="23" y="42"/>
                    <a:pt x="24" y="43"/>
                  </a:cubicBezTo>
                  <a:cubicBezTo>
                    <a:pt x="24" y="43"/>
                    <a:pt x="25" y="43"/>
                    <a:pt x="25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3"/>
                    <a:pt x="28" y="44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1"/>
                    <a:pt x="28" y="39"/>
                    <a:pt x="29" y="38"/>
                  </a:cubicBezTo>
                  <a:cubicBezTo>
                    <a:pt x="29" y="37"/>
                    <a:pt x="29" y="36"/>
                    <a:pt x="30" y="36"/>
                  </a:cubicBezTo>
                  <a:cubicBezTo>
                    <a:pt x="31" y="35"/>
                    <a:pt x="31" y="35"/>
                    <a:pt x="32" y="34"/>
                  </a:cubicBezTo>
                  <a:cubicBezTo>
                    <a:pt x="33" y="34"/>
                    <a:pt x="34" y="33"/>
                    <a:pt x="35" y="31"/>
                  </a:cubicBezTo>
                  <a:cubicBezTo>
                    <a:pt x="35" y="29"/>
                    <a:pt x="36" y="27"/>
                    <a:pt x="36" y="26"/>
                  </a:cubicBezTo>
                  <a:cubicBezTo>
                    <a:pt x="37" y="25"/>
                    <a:pt x="38" y="23"/>
                    <a:pt x="39" y="22"/>
                  </a:cubicBezTo>
                  <a:cubicBezTo>
                    <a:pt x="39" y="22"/>
                    <a:pt x="40" y="22"/>
                    <a:pt x="40" y="23"/>
                  </a:cubicBezTo>
                  <a:cubicBezTo>
                    <a:pt x="40" y="24"/>
                    <a:pt x="41" y="24"/>
                    <a:pt x="41" y="24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2"/>
                    <a:pt x="43" y="23"/>
                    <a:pt x="43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23"/>
                    <a:pt x="45" y="23"/>
                    <a:pt x="45" y="23"/>
                  </a:cubicBezTo>
                  <a:cubicBezTo>
                    <a:pt x="46" y="23"/>
                    <a:pt x="47" y="22"/>
                    <a:pt x="47" y="22"/>
                  </a:cubicBezTo>
                  <a:cubicBezTo>
                    <a:pt x="47" y="22"/>
                    <a:pt x="47" y="22"/>
                    <a:pt x="46" y="21"/>
                  </a:cubicBezTo>
                  <a:cubicBezTo>
                    <a:pt x="46" y="21"/>
                    <a:pt x="46" y="20"/>
                    <a:pt x="46" y="20"/>
                  </a:cubicBezTo>
                  <a:cubicBezTo>
                    <a:pt x="46" y="20"/>
                    <a:pt x="46" y="20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7" y="17"/>
                  </a:cubicBezTo>
                  <a:cubicBezTo>
                    <a:pt x="47" y="17"/>
                    <a:pt x="47" y="16"/>
                    <a:pt x="47" y="15"/>
                  </a:cubicBezTo>
                  <a:cubicBezTo>
                    <a:pt x="46" y="15"/>
                    <a:pt x="46" y="14"/>
                    <a:pt x="46" y="14"/>
                  </a:cubicBezTo>
                  <a:cubicBezTo>
                    <a:pt x="46" y="13"/>
                    <a:pt x="46" y="13"/>
                    <a:pt x="46" y="12"/>
                  </a:cubicBezTo>
                  <a:cubicBezTo>
                    <a:pt x="45" y="12"/>
                    <a:pt x="46" y="11"/>
                    <a:pt x="46" y="10"/>
                  </a:cubicBezTo>
                  <a:cubicBezTo>
                    <a:pt x="46" y="9"/>
                    <a:pt x="47" y="8"/>
                    <a:pt x="47" y="8"/>
                  </a:cubicBezTo>
                  <a:cubicBezTo>
                    <a:pt x="48" y="8"/>
                    <a:pt x="48" y="8"/>
                    <a:pt x="48" y="9"/>
                  </a:cubicBezTo>
                  <a:cubicBezTo>
                    <a:pt x="48" y="9"/>
                    <a:pt x="48" y="9"/>
                    <a:pt x="48" y="10"/>
                  </a:cubicBezTo>
                  <a:cubicBezTo>
                    <a:pt x="48" y="10"/>
                    <a:pt x="48" y="11"/>
                    <a:pt x="48" y="11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50" y="11"/>
                  </a:cubicBezTo>
                  <a:cubicBezTo>
                    <a:pt x="50" y="11"/>
                    <a:pt x="50" y="11"/>
                    <a:pt x="50" y="10"/>
                  </a:cubicBezTo>
                  <a:cubicBezTo>
                    <a:pt x="50" y="10"/>
                    <a:pt x="50" y="9"/>
                    <a:pt x="50" y="8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1" y="4"/>
                    <a:pt x="51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6"/>
                    <a:pt x="52" y="6"/>
                  </a:cubicBezTo>
                  <a:cubicBezTo>
                    <a:pt x="52" y="6"/>
                    <a:pt x="52" y="7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3" y="7"/>
                    <a:pt x="53" y="7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5"/>
                    <a:pt x="55" y="5"/>
                    <a:pt x="56" y="6"/>
                  </a:cubicBezTo>
                  <a:cubicBezTo>
                    <a:pt x="56" y="6"/>
                    <a:pt x="57" y="6"/>
                    <a:pt x="58" y="7"/>
                  </a:cubicBezTo>
                  <a:cubicBezTo>
                    <a:pt x="59" y="7"/>
                    <a:pt x="59" y="7"/>
                    <a:pt x="60" y="8"/>
                  </a:cubicBezTo>
                  <a:cubicBezTo>
                    <a:pt x="61" y="8"/>
                    <a:pt x="61" y="8"/>
                    <a:pt x="62" y="8"/>
                  </a:cubicBezTo>
                  <a:cubicBezTo>
                    <a:pt x="62" y="8"/>
                    <a:pt x="62" y="8"/>
                    <a:pt x="63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5" y="9"/>
                  </a:cubicBezTo>
                  <a:cubicBezTo>
                    <a:pt x="65" y="10"/>
                    <a:pt x="65" y="11"/>
                    <a:pt x="65" y="11"/>
                  </a:cubicBezTo>
                  <a:cubicBezTo>
                    <a:pt x="66" y="11"/>
                    <a:pt x="66" y="12"/>
                    <a:pt x="67" y="12"/>
                  </a:cubicBezTo>
                  <a:cubicBezTo>
                    <a:pt x="67" y="12"/>
                    <a:pt x="68" y="13"/>
                    <a:pt x="69" y="13"/>
                  </a:cubicBezTo>
                  <a:cubicBezTo>
                    <a:pt x="69" y="14"/>
                    <a:pt x="70" y="14"/>
                    <a:pt x="70" y="14"/>
                  </a:cubicBezTo>
                  <a:cubicBezTo>
                    <a:pt x="71" y="15"/>
                    <a:pt x="71" y="16"/>
                    <a:pt x="71" y="17"/>
                  </a:cubicBezTo>
                  <a:cubicBezTo>
                    <a:pt x="71" y="17"/>
                    <a:pt x="71" y="18"/>
                    <a:pt x="71" y="18"/>
                  </a:cubicBezTo>
                  <a:cubicBezTo>
                    <a:pt x="71" y="19"/>
                    <a:pt x="71" y="19"/>
                    <a:pt x="71" y="20"/>
                  </a:cubicBezTo>
                  <a:cubicBezTo>
                    <a:pt x="71" y="20"/>
                    <a:pt x="71" y="21"/>
                    <a:pt x="72" y="21"/>
                  </a:cubicBezTo>
                  <a:cubicBezTo>
                    <a:pt x="72" y="21"/>
                    <a:pt x="73" y="21"/>
                    <a:pt x="73" y="2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3" y="24"/>
                    <a:pt x="73" y="25"/>
                  </a:cubicBezTo>
                  <a:cubicBezTo>
                    <a:pt x="73" y="26"/>
                    <a:pt x="73" y="26"/>
                    <a:pt x="73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3" y="28"/>
                    <a:pt x="73" y="28"/>
                    <a:pt x="73" y="28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4" y="29"/>
                    <a:pt x="75" y="29"/>
                    <a:pt x="75" y="29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0"/>
                    <a:pt x="76" y="30"/>
                    <a:pt x="76" y="31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7" y="32"/>
                    <a:pt x="77" y="33"/>
                  </a:cubicBezTo>
                  <a:cubicBezTo>
                    <a:pt x="78" y="33"/>
                    <a:pt x="78" y="34"/>
                    <a:pt x="78" y="34"/>
                  </a:cubicBezTo>
                  <a:cubicBezTo>
                    <a:pt x="78" y="34"/>
                    <a:pt x="78" y="35"/>
                    <a:pt x="79" y="35"/>
                  </a:cubicBezTo>
                  <a:cubicBezTo>
                    <a:pt x="79" y="36"/>
                    <a:pt x="79" y="37"/>
                    <a:pt x="79" y="37"/>
                  </a:cubicBezTo>
                  <a:cubicBezTo>
                    <a:pt x="80" y="38"/>
                    <a:pt x="80" y="39"/>
                    <a:pt x="80" y="40"/>
                  </a:cubicBezTo>
                  <a:cubicBezTo>
                    <a:pt x="80" y="40"/>
                    <a:pt x="80" y="41"/>
                    <a:pt x="80" y="41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100" y="61"/>
                    <a:pt x="100" y="61"/>
                    <a:pt x="100" y="61"/>
                  </a:cubicBezTo>
                  <a:lnTo>
                    <a:pt x="100" y="63"/>
                  </a:lnTo>
                  <a:close/>
                  <a:moveTo>
                    <a:pt x="6" y="17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lnTo>
                    <a:pt x="6" y="17"/>
                  </a:lnTo>
                  <a:close/>
                  <a:moveTo>
                    <a:pt x="6" y="17"/>
                  </a:move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9"/>
                    <a:pt x="6" y="19"/>
                  </a:cubicBezTo>
                  <a:cubicBezTo>
                    <a:pt x="7" y="19"/>
                    <a:pt x="7" y="18"/>
                    <a:pt x="7" y="18"/>
                  </a:cubicBezTo>
                  <a:cubicBezTo>
                    <a:pt x="7" y="17"/>
                    <a:pt x="7" y="17"/>
                    <a:pt x="6" y="17"/>
                  </a:cubicBezTo>
                  <a:close/>
                  <a:moveTo>
                    <a:pt x="9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9" y="12"/>
                  </a:ln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lose/>
                  <a:moveTo>
                    <a:pt x="11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1" y="49"/>
                  </a:lnTo>
                  <a:close/>
                  <a:moveTo>
                    <a:pt x="13" y="57"/>
                  </a:moveTo>
                  <a:cubicBezTo>
                    <a:pt x="14" y="57"/>
                    <a:pt x="14" y="57"/>
                    <a:pt x="14" y="57"/>
                  </a:cubicBezTo>
                  <a:cubicBezTo>
                    <a:pt x="14" y="56"/>
                    <a:pt x="14" y="56"/>
                    <a:pt x="14" y="56"/>
                  </a:cubicBezTo>
                  <a:lnTo>
                    <a:pt x="13" y="57"/>
                  </a:lnTo>
                  <a:close/>
                  <a:moveTo>
                    <a:pt x="16" y="41"/>
                  </a:moveTo>
                  <a:cubicBezTo>
                    <a:pt x="16" y="41"/>
                    <a:pt x="16" y="42"/>
                    <a:pt x="17" y="43"/>
                  </a:cubicBezTo>
                  <a:cubicBezTo>
                    <a:pt x="17" y="44"/>
                    <a:pt x="18" y="44"/>
                    <a:pt x="19" y="44"/>
                  </a:cubicBezTo>
                  <a:cubicBezTo>
                    <a:pt x="19" y="44"/>
                    <a:pt x="20" y="44"/>
                    <a:pt x="20" y="44"/>
                  </a:cubicBezTo>
                  <a:cubicBezTo>
                    <a:pt x="21" y="43"/>
                    <a:pt x="21" y="43"/>
                    <a:pt x="22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0"/>
                    <a:pt x="19" y="40"/>
                    <a:pt x="18" y="40"/>
                  </a:cubicBezTo>
                  <a:cubicBezTo>
                    <a:pt x="18" y="39"/>
                    <a:pt x="18" y="39"/>
                    <a:pt x="18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5"/>
                  </a:cubicBezTo>
                  <a:cubicBezTo>
                    <a:pt x="19" y="35"/>
                    <a:pt x="19" y="35"/>
                    <a:pt x="19" y="34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5"/>
                    <a:pt x="18" y="36"/>
                    <a:pt x="17" y="37"/>
                  </a:cubicBezTo>
                  <a:cubicBezTo>
                    <a:pt x="16" y="38"/>
                    <a:pt x="16" y="39"/>
                    <a:pt x="16" y="41"/>
                  </a:cubicBezTo>
                  <a:close/>
                  <a:moveTo>
                    <a:pt x="16" y="47"/>
                  </a:moveTo>
                  <a:cubicBezTo>
                    <a:pt x="16" y="48"/>
                    <a:pt x="17" y="49"/>
                    <a:pt x="18" y="50"/>
                  </a:cubicBezTo>
                  <a:cubicBezTo>
                    <a:pt x="18" y="52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1" y="52"/>
                    <a:pt x="21" y="51"/>
                  </a:cubicBezTo>
                  <a:cubicBezTo>
                    <a:pt x="21" y="50"/>
                    <a:pt x="21" y="49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16" y="47"/>
                  </a:lnTo>
                  <a:close/>
                  <a:moveTo>
                    <a:pt x="17" y="31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9" y="30"/>
                    <a:pt x="19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lnTo>
                    <a:pt x="17" y="31"/>
                  </a:lnTo>
                  <a:close/>
                  <a:moveTo>
                    <a:pt x="18" y="67"/>
                  </a:moveTo>
                  <a:cubicBezTo>
                    <a:pt x="18" y="66"/>
                    <a:pt x="18" y="66"/>
                    <a:pt x="18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7" y="66"/>
                    <a:pt x="17" y="66"/>
                    <a:pt x="17" y="66"/>
                  </a:cubicBezTo>
                  <a:lnTo>
                    <a:pt x="18" y="67"/>
                  </a:lnTo>
                  <a:close/>
                  <a:moveTo>
                    <a:pt x="31" y="46"/>
                  </a:move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1" y="46"/>
                    <a:pt x="31" y="46"/>
                    <a:pt x="31" y="46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29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7"/>
                  </a:cubicBezTo>
                  <a:cubicBezTo>
                    <a:pt x="42" y="27"/>
                    <a:pt x="42" y="26"/>
                    <a:pt x="42" y="26"/>
                  </a:cubicBezTo>
                  <a:cubicBezTo>
                    <a:pt x="42" y="26"/>
                    <a:pt x="42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7"/>
                    <a:pt x="40" y="27"/>
                    <a:pt x="40" y="27"/>
                  </a:cubicBezTo>
                  <a:lnTo>
                    <a:pt x="41" y="30"/>
                  </a:lnTo>
                  <a:close/>
                  <a:moveTo>
                    <a:pt x="49" y="30"/>
                  </a:moveTo>
                  <a:cubicBezTo>
                    <a:pt x="48" y="30"/>
                    <a:pt x="48" y="30"/>
                    <a:pt x="48" y="31"/>
                  </a:cubicBezTo>
                  <a:cubicBezTo>
                    <a:pt x="48" y="31"/>
                    <a:pt x="48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0"/>
                    <a:pt x="49" y="30"/>
                    <a:pt x="49" y="30"/>
                  </a:cubicBezTo>
                  <a:close/>
                  <a:moveTo>
                    <a:pt x="48" y="23"/>
                  </a:moveTo>
                  <a:cubicBezTo>
                    <a:pt x="49" y="22"/>
                    <a:pt x="49" y="22"/>
                    <a:pt x="49" y="21"/>
                  </a:cubicBezTo>
                  <a:cubicBezTo>
                    <a:pt x="48" y="21"/>
                    <a:pt x="48" y="21"/>
                    <a:pt x="48" y="21"/>
                  </a:cubicBezTo>
                  <a:lnTo>
                    <a:pt x="48" y="23"/>
                  </a:lnTo>
                  <a:close/>
                  <a:moveTo>
                    <a:pt x="51" y="18"/>
                  </a:moveTo>
                  <a:cubicBezTo>
                    <a:pt x="51" y="19"/>
                    <a:pt x="51" y="19"/>
                    <a:pt x="51" y="20"/>
                  </a:cubicBezTo>
                  <a:cubicBezTo>
                    <a:pt x="51" y="20"/>
                    <a:pt x="52" y="20"/>
                    <a:pt x="53" y="20"/>
                  </a:cubicBezTo>
                  <a:cubicBezTo>
                    <a:pt x="53" y="19"/>
                    <a:pt x="52" y="18"/>
                    <a:pt x="51" y="17"/>
                  </a:cubicBezTo>
                  <a:lnTo>
                    <a:pt x="51" y="18"/>
                  </a:lnTo>
                  <a:close/>
                  <a:moveTo>
                    <a:pt x="51" y="27"/>
                  </a:moveTo>
                  <a:cubicBezTo>
                    <a:pt x="52" y="27"/>
                    <a:pt x="52" y="27"/>
                    <a:pt x="52" y="27"/>
                  </a:cubicBezTo>
                  <a:cubicBezTo>
                    <a:pt x="51" y="27"/>
                    <a:pt x="51" y="27"/>
                    <a:pt x="51" y="27"/>
                  </a:cubicBezTo>
                  <a:close/>
                  <a:moveTo>
                    <a:pt x="54" y="22"/>
                  </a:moveTo>
                  <a:cubicBezTo>
                    <a:pt x="54" y="23"/>
                    <a:pt x="54" y="23"/>
                    <a:pt x="55" y="23"/>
                  </a:cubicBezTo>
                  <a:cubicBezTo>
                    <a:pt x="55" y="23"/>
                    <a:pt x="56" y="23"/>
                    <a:pt x="56" y="23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22"/>
                    <a:pt x="55" y="22"/>
                    <a:pt x="54" y="22"/>
                  </a:cubicBezTo>
                  <a:close/>
                  <a:moveTo>
                    <a:pt x="68" y="23"/>
                  </a:moveTo>
                  <a:cubicBezTo>
                    <a:pt x="68" y="23"/>
                    <a:pt x="68" y="23"/>
                    <a:pt x="68" y="24"/>
                  </a:cubicBezTo>
                  <a:cubicBezTo>
                    <a:pt x="68" y="24"/>
                    <a:pt x="68" y="24"/>
                    <a:pt x="69" y="24"/>
                  </a:cubicBezTo>
                  <a:cubicBezTo>
                    <a:pt x="69" y="24"/>
                    <a:pt x="69" y="24"/>
                    <a:pt x="69" y="23"/>
                  </a:cubicBezTo>
                  <a:cubicBezTo>
                    <a:pt x="69" y="23"/>
                    <a:pt x="69" y="23"/>
                    <a:pt x="68" y="23"/>
                  </a:cubicBezTo>
                  <a:close/>
                  <a:moveTo>
                    <a:pt x="73" y="37"/>
                  </a:moveTo>
                  <a:cubicBezTo>
                    <a:pt x="73" y="37"/>
                    <a:pt x="74" y="38"/>
                    <a:pt x="74" y="39"/>
                  </a:cubicBezTo>
                  <a:cubicBezTo>
                    <a:pt x="75" y="39"/>
                    <a:pt x="76" y="40"/>
                    <a:pt x="76" y="40"/>
                  </a:cubicBezTo>
                  <a:cubicBezTo>
                    <a:pt x="77" y="39"/>
                    <a:pt x="77" y="39"/>
                    <a:pt x="77" y="39"/>
                  </a:cubicBezTo>
                  <a:cubicBezTo>
                    <a:pt x="76" y="38"/>
                    <a:pt x="76" y="38"/>
                    <a:pt x="75" y="37"/>
                  </a:cubicBezTo>
                  <a:cubicBezTo>
                    <a:pt x="74" y="36"/>
                    <a:pt x="74" y="36"/>
                    <a:pt x="73" y="36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5"/>
                    <a:pt x="72" y="35"/>
                    <a:pt x="72" y="36"/>
                  </a:cubicBezTo>
                  <a:cubicBezTo>
                    <a:pt x="72" y="36"/>
                    <a:pt x="72" y="37"/>
                    <a:pt x="72" y="37"/>
                  </a:cubicBezTo>
                  <a:cubicBezTo>
                    <a:pt x="72" y="37"/>
                    <a:pt x="72" y="37"/>
                    <a:pt x="72" y="37"/>
                  </a:cubicBezTo>
                  <a:lnTo>
                    <a:pt x="73" y="37"/>
                  </a:lnTo>
                  <a:close/>
                  <a:moveTo>
                    <a:pt x="73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lnTo>
                    <a:pt x="73" y="32"/>
                  </a:lnTo>
                  <a:close/>
                  <a:moveTo>
                    <a:pt x="73" y="45"/>
                  </a:moveTo>
                  <a:cubicBezTo>
                    <a:pt x="73" y="45"/>
                    <a:pt x="73" y="45"/>
                    <a:pt x="73" y="45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5"/>
                    <a:pt x="73" y="45"/>
                    <a:pt x="73" y="45"/>
                  </a:cubicBezTo>
                  <a:close/>
                  <a:moveTo>
                    <a:pt x="75" y="31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75" y="32"/>
                    <a:pt x="75" y="32"/>
                    <a:pt x="76" y="32"/>
                  </a:cubicBezTo>
                  <a:cubicBezTo>
                    <a:pt x="76" y="32"/>
                    <a:pt x="76" y="32"/>
                    <a:pt x="76" y="31"/>
                  </a:cubicBezTo>
                  <a:cubicBezTo>
                    <a:pt x="76" y="31"/>
                    <a:pt x="76" y="31"/>
                    <a:pt x="75" y="31"/>
                  </a:cubicBezTo>
                  <a:close/>
                  <a:moveTo>
                    <a:pt x="77" y="47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9" y="46"/>
                    <a:pt x="79" y="46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44"/>
                    <a:pt x="78" y="44"/>
                    <a:pt x="77" y="45"/>
                  </a:cubicBezTo>
                  <a:cubicBezTo>
                    <a:pt x="77" y="45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lnTo>
                    <a:pt x="77" y="47"/>
                  </a:lnTo>
                  <a:close/>
                  <a:moveTo>
                    <a:pt x="80" y="49"/>
                  </a:moveTo>
                  <a:cubicBezTo>
                    <a:pt x="80" y="49"/>
                    <a:pt x="80" y="50"/>
                    <a:pt x="80" y="50"/>
                  </a:cubicBezTo>
                  <a:cubicBezTo>
                    <a:pt x="80" y="50"/>
                    <a:pt x="80" y="51"/>
                    <a:pt x="80" y="51"/>
                  </a:cubicBezTo>
                  <a:cubicBezTo>
                    <a:pt x="81" y="51"/>
                    <a:pt x="81" y="50"/>
                    <a:pt x="81" y="50"/>
                  </a:cubicBezTo>
                  <a:cubicBezTo>
                    <a:pt x="81" y="49"/>
                    <a:pt x="80" y="49"/>
                    <a:pt x="80" y="49"/>
                  </a:cubicBezTo>
                  <a:close/>
                  <a:moveTo>
                    <a:pt x="81" y="53"/>
                  </a:moveTo>
                  <a:cubicBezTo>
                    <a:pt x="81" y="53"/>
                    <a:pt x="81" y="53"/>
                    <a:pt x="81" y="54"/>
                  </a:cubicBezTo>
                  <a:cubicBezTo>
                    <a:pt x="81" y="54"/>
                    <a:pt x="81" y="54"/>
                    <a:pt x="82" y="54"/>
                  </a:cubicBezTo>
                  <a:cubicBezTo>
                    <a:pt x="82" y="54"/>
                    <a:pt x="82" y="54"/>
                    <a:pt x="82" y="53"/>
                  </a:cubicBezTo>
                  <a:cubicBezTo>
                    <a:pt x="82" y="53"/>
                    <a:pt x="82" y="53"/>
                    <a:pt x="81" y="53"/>
                  </a:cubicBezTo>
                  <a:close/>
                  <a:moveTo>
                    <a:pt x="86" y="56"/>
                  </a:moveTo>
                  <a:cubicBezTo>
                    <a:pt x="86" y="57"/>
                    <a:pt x="86" y="57"/>
                    <a:pt x="88" y="57"/>
                  </a:cubicBezTo>
                  <a:cubicBezTo>
                    <a:pt x="87" y="56"/>
                    <a:pt x="87" y="56"/>
                    <a:pt x="87" y="55"/>
                  </a:cubicBezTo>
                  <a:cubicBezTo>
                    <a:pt x="87" y="55"/>
                    <a:pt x="86" y="55"/>
                    <a:pt x="86" y="56"/>
                  </a:cubicBezTo>
                  <a:close/>
                  <a:moveTo>
                    <a:pt x="87" y="62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9" y="61"/>
                    <a:pt x="90" y="61"/>
                    <a:pt x="91" y="61"/>
                  </a:cubicBezTo>
                  <a:cubicBezTo>
                    <a:pt x="91" y="60"/>
                    <a:pt x="92" y="60"/>
                    <a:pt x="92" y="60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1" y="59"/>
                    <a:pt x="91" y="59"/>
                    <a:pt x="90" y="59"/>
                  </a:cubicBezTo>
                  <a:cubicBezTo>
                    <a:pt x="89" y="59"/>
                    <a:pt x="89" y="59"/>
                    <a:pt x="88" y="59"/>
                  </a:cubicBezTo>
                  <a:cubicBezTo>
                    <a:pt x="88" y="59"/>
                    <a:pt x="87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9"/>
                    <a:pt x="87" y="59"/>
                    <a:pt x="87" y="59"/>
                  </a:cubicBezTo>
                  <a:lnTo>
                    <a:pt x="87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4" name="ïšļíďe"/>
            <p:cNvSpPr/>
            <p:nvPr/>
          </p:nvSpPr>
          <p:spPr bwMode="auto">
            <a:xfrm>
              <a:off x="1435437" y="4944652"/>
              <a:ext cx="61148" cy="110363"/>
            </a:xfrm>
            <a:custGeom>
              <a:avLst/>
              <a:gdLst>
                <a:gd name="T0" fmla="*/ 21 w 59"/>
                <a:gd name="T1" fmla="*/ 104 h 107"/>
                <a:gd name="T2" fmla="*/ 15 w 59"/>
                <a:gd name="T3" fmla="*/ 100 h 107"/>
                <a:gd name="T4" fmla="*/ 12 w 59"/>
                <a:gd name="T5" fmla="*/ 105 h 107"/>
                <a:gd name="T6" fmla="*/ 10 w 59"/>
                <a:gd name="T7" fmla="*/ 102 h 107"/>
                <a:gd name="T8" fmla="*/ 10 w 59"/>
                <a:gd name="T9" fmla="*/ 98 h 107"/>
                <a:gd name="T10" fmla="*/ 9 w 59"/>
                <a:gd name="T11" fmla="*/ 89 h 107"/>
                <a:gd name="T12" fmla="*/ 10 w 59"/>
                <a:gd name="T13" fmla="*/ 84 h 107"/>
                <a:gd name="T14" fmla="*/ 12 w 59"/>
                <a:gd name="T15" fmla="*/ 82 h 107"/>
                <a:gd name="T16" fmla="*/ 11 w 59"/>
                <a:gd name="T17" fmla="*/ 79 h 107"/>
                <a:gd name="T18" fmla="*/ 9 w 59"/>
                <a:gd name="T19" fmla="*/ 75 h 107"/>
                <a:gd name="T20" fmla="*/ 8 w 59"/>
                <a:gd name="T21" fmla="*/ 79 h 107"/>
                <a:gd name="T22" fmla="*/ 8 w 59"/>
                <a:gd name="T23" fmla="*/ 71 h 107"/>
                <a:gd name="T24" fmla="*/ 11 w 59"/>
                <a:gd name="T25" fmla="*/ 63 h 107"/>
                <a:gd name="T26" fmla="*/ 8 w 59"/>
                <a:gd name="T27" fmla="*/ 62 h 107"/>
                <a:gd name="T28" fmla="*/ 11 w 59"/>
                <a:gd name="T29" fmla="*/ 59 h 107"/>
                <a:gd name="T30" fmla="*/ 9 w 59"/>
                <a:gd name="T31" fmla="*/ 56 h 107"/>
                <a:gd name="T32" fmla="*/ 1 w 59"/>
                <a:gd name="T33" fmla="*/ 49 h 107"/>
                <a:gd name="T34" fmla="*/ 2 w 59"/>
                <a:gd name="T35" fmla="*/ 48 h 107"/>
                <a:gd name="T36" fmla="*/ 3 w 59"/>
                <a:gd name="T37" fmla="*/ 47 h 107"/>
                <a:gd name="T38" fmla="*/ 4 w 59"/>
                <a:gd name="T39" fmla="*/ 45 h 107"/>
                <a:gd name="T40" fmla="*/ 7 w 59"/>
                <a:gd name="T41" fmla="*/ 42 h 107"/>
                <a:gd name="T42" fmla="*/ 3 w 59"/>
                <a:gd name="T43" fmla="*/ 37 h 107"/>
                <a:gd name="T44" fmla="*/ 3 w 59"/>
                <a:gd name="T45" fmla="*/ 32 h 107"/>
                <a:gd name="T46" fmla="*/ 6 w 59"/>
                <a:gd name="T47" fmla="*/ 29 h 107"/>
                <a:gd name="T48" fmla="*/ 4 w 59"/>
                <a:gd name="T49" fmla="*/ 23 h 107"/>
                <a:gd name="T50" fmla="*/ 5 w 59"/>
                <a:gd name="T51" fmla="*/ 21 h 107"/>
                <a:gd name="T52" fmla="*/ 3 w 59"/>
                <a:gd name="T53" fmla="*/ 16 h 107"/>
                <a:gd name="T54" fmla="*/ 7 w 59"/>
                <a:gd name="T55" fmla="*/ 7 h 107"/>
                <a:gd name="T56" fmla="*/ 12 w 59"/>
                <a:gd name="T57" fmla="*/ 1 h 107"/>
                <a:gd name="T58" fmla="*/ 16 w 59"/>
                <a:gd name="T59" fmla="*/ 4 h 107"/>
                <a:gd name="T60" fmla="*/ 17 w 59"/>
                <a:gd name="T61" fmla="*/ 9 h 107"/>
                <a:gd name="T62" fmla="*/ 18 w 59"/>
                <a:gd name="T63" fmla="*/ 19 h 107"/>
                <a:gd name="T64" fmla="*/ 20 w 59"/>
                <a:gd name="T65" fmla="*/ 23 h 107"/>
                <a:gd name="T66" fmla="*/ 20 w 59"/>
                <a:gd name="T67" fmla="*/ 30 h 107"/>
                <a:gd name="T68" fmla="*/ 20 w 59"/>
                <a:gd name="T69" fmla="*/ 41 h 107"/>
                <a:gd name="T70" fmla="*/ 23 w 59"/>
                <a:gd name="T71" fmla="*/ 58 h 107"/>
                <a:gd name="T72" fmla="*/ 26 w 59"/>
                <a:gd name="T73" fmla="*/ 75 h 107"/>
                <a:gd name="T74" fmla="*/ 33 w 59"/>
                <a:gd name="T75" fmla="*/ 88 h 107"/>
                <a:gd name="T76" fmla="*/ 48 w 59"/>
                <a:gd name="T77" fmla="*/ 87 h 107"/>
                <a:gd name="T78" fmla="*/ 50 w 59"/>
                <a:gd name="T79" fmla="*/ 85 h 107"/>
                <a:gd name="T80" fmla="*/ 56 w 59"/>
                <a:gd name="T81" fmla="*/ 86 h 107"/>
                <a:gd name="T82" fmla="*/ 54 w 59"/>
                <a:gd name="T83" fmla="*/ 94 h 107"/>
                <a:gd name="T84" fmla="*/ 50 w 59"/>
                <a:gd name="T85" fmla="*/ 101 h 107"/>
                <a:gd name="T86" fmla="*/ 35 w 59"/>
                <a:gd name="T87" fmla="*/ 104 h 107"/>
                <a:gd name="T88" fmla="*/ 33 w 59"/>
                <a:gd name="T89" fmla="*/ 106 h 107"/>
                <a:gd name="T90" fmla="*/ 4 w 59"/>
                <a:gd name="T91" fmla="*/ 8 h 107"/>
                <a:gd name="T92" fmla="*/ 10 w 59"/>
                <a:gd name="T93" fmla="*/ 72 h 107"/>
                <a:gd name="T94" fmla="*/ 10 w 59"/>
                <a:gd name="T95" fmla="*/ 35 h 107"/>
                <a:gd name="T96" fmla="*/ 10 w 59"/>
                <a:gd name="T97" fmla="*/ 11 h 107"/>
                <a:gd name="T98" fmla="*/ 11 w 59"/>
                <a:gd name="T99" fmla="*/ 9 h 107"/>
                <a:gd name="T100" fmla="*/ 13 w 59"/>
                <a:gd name="T101" fmla="*/ 6 h 107"/>
                <a:gd name="T102" fmla="*/ 12 w 59"/>
                <a:gd name="T103" fmla="*/ 4 h 107"/>
                <a:gd name="T104" fmla="*/ 12 w 59"/>
                <a:gd name="T105" fmla="*/ 14 h 107"/>
                <a:gd name="T106" fmla="*/ 15 w 59"/>
                <a:gd name="T107" fmla="*/ 74 h 107"/>
                <a:gd name="T108" fmla="*/ 15 w 59"/>
                <a:gd name="T109" fmla="*/ 16 h 107"/>
                <a:gd name="T110" fmla="*/ 17 w 59"/>
                <a:gd name="T111" fmla="*/ 47 h 107"/>
                <a:gd name="T112" fmla="*/ 18 w 59"/>
                <a:gd name="T113" fmla="*/ 52 h 107"/>
                <a:gd name="T114" fmla="*/ 19 w 59"/>
                <a:gd name="T115" fmla="*/ 101 h 107"/>
                <a:gd name="T116" fmla="*/ 20 w 59"/>
                <a:gd name="T117" fmla="*/ 89 h 107"/>
                <a:gd name="T118" fmla="*/ 20 w 59"/>
                <a:gd name="T119" fmla="*/ 65 h 107"/>
                <a:gd name="T120" fmla="*/ 49 w 59"/>
                <a:gd name="T121" fmla="*/ 99 h 107"/>
                <a:gd name="T122" fmla="*/ 51 w 59"/>
                <a:gd name="T123" fmla="*/ 9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" h="107">
                  <a:moveTo>
                    <a:pt x="28" y="105"/>
                  </a:moveTo>
                  <a:cubicBezTo>
                    <a:pt x="28" y="104"/>
                    <a:pt x="28" y="104"/>
                    <a:pt x="27" y="104"/>
                  </a:cubicBezTo>
                  <a:cubicBezTo>
                    <a:pt x="27" y="103"/>
                    <a:pt x="26" y="103"/>
                    <a:pt x="25" y="103"/>
                  </a:cubicBezTo>
                  <a:cubicBezTo>
                    <a:pt x="25" y="103"/>
                    <a:pt x="24" y="102"/>
                    <a:pt x="24" y="102"/>
                  </a:cubicBezTo>
                  <a:cubicBezTo>
                    <a:pt x="23" y="102"/>
                    <a:pt x="23" y="102"/>
                    <a:pt x="23" y="102"/>
                  </a:cubicBezTo>
                  <a:cubicBezTo>
                    <a:pt x="22" y="102"/>
                    <a:pt x="22" y="102"/>
                    <a:pt x="22" y="103"/>
                  </a:cubicBezTo>
                  <a:cubicBezTo>
                    <a:pt x="22" y="104"/>
                    <a:pt x="21" y="104"/>
                    <a:pt x="21" y="104"/>
                  </a:cubicBezTo>
                  <a:cubicBezTo>
                    <a:pt x="21" y="104"/>
                    <a:pt x="20" y="104"/>
                    <a:pt x="19" y="104"/>
                  </a:cubicBezTo>
                  <a:cubicBezTo>
                    <a:pt x="18" y="103"/>
                    <a:pt x="18" y="103"/>
                    <a:pt x="17" y="103"/>
                  </a:cubicBezTo>
                  <a:cubicBezTo>
                    <a:pt x="17" y="103"/>
                    <a:pt x="17" y="104"/>
                    <a:pt x="16" y="104"/>
                  </a:cubicBezTo>
                  <a:cubicBezTo>
                    <a:pt x="16" y="105"/>
                    <a:pt x="16" y="105"/>
                    <a:pt x="15" y="105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5" y="105"/>
                    <a:pt x="15" y="104"/>
                    <a:pt x="15" y="103"/>
                  </a:cubicBezTo>
                  <a:cubicBezTo>
                    <a:pt x="15" y="101"/>
                    <a:pt x="15" y="101"/>
                    <a:pt x="15" y="100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5" y="101"/>
                    <a:pt x="15" y="101"/>
                  </a:cubicBezTo>
                  <a:cubicBezTo>
                    <a:pt x="14" y="102"/>
                    <a:pt x="14" y="103"/>
                    <a:pt x="14" y="103"/>
                  </a:cubicBezTo>
                  <a:cubicBezTo>
                    <a:pt x="14" y="104"/>
                    <a:pt x="13" y="104"/>
                    <a:pt x="13" y="104"/>
                  </a:cubicBezTo>
                  <a:cubicBezTo>
                    <a:pt x="13" y="104"/>
                    <a:pt x="13" y="105"/>
                    <a:pt x="12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2" y="104"/>
                    <a:pt x="13" y="103"/>
                    <a:pt x="13" y="102"/>
                  </a:cubicBezTo>
                  <a:cubicBezTo>
                    <a:pt x="12" y="101"/>
                    <a:pt x="12" y="100"/>
                    <a:pt x="12" y="100"/>
                  </a:cubicBezTo>
                  <a:cubicBezTo>
                    <a:pt x="12" y="100"/>
                    <a:pt x="12" y="100"/>
                    <a:pt x="11" y="100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10" y="102"/>
                    <a:pt x="10" y="102"/>
                    <a:pt x="9" y="101"/>
                  </a:cubicBezTo>
                  <a:cubicBezTo>
                    <a:pt x="9" y="101"/>
                    <a:pt x="9" y="101"/>
                    <a:pt x="9" y="100"/>
                  </a:cubicBezTo>
                  <a:cubicBezTo>
                    <a:pt x="9" y="100"/>
                    <a:pt x="9" y="100"/>
                    <a:pt x="9" y="100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9" y="99"/>
                    <a:pt x="9" y="99"/>
                    <a:pt x="9" y="99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10" y="97"/>
                    <a:pt x="10" y="97"/>
                    <a:pt x="11" y="97"/>
                  </a:cubicBezTo>
                  <a:cubicBezTo>
                    <a:pt x="12" y="97"/>
                    <a:pt x="12" y="96"/>
                    <a:pt x="12" y="96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" y="89"/>
                    <a:pt x="9" y="89"/>
                    <a:pt x="9" y="89"/>
                  </a:cubicBezTo>
                  <a:cubicBezTo>
                    <a:pt x="9" y="89"/>
                    <a:pt x="9" y="89"/>
                    <a:pt x="9" y="88"/>
                  </a:cubicBezTo>
                  <a:cubicBezTo>
                    <a:pt x="9" y="88"/>
                    <a:pt x="9" y="87"/>
                    <a:pt x="9" y="87"/>
                  </a:cubicBezTo>
                  <a:cubicBezTo>
                    <a:pt x="9" y="86"/>
                    <a:pt x="9" y="85"/>
                    <a:pt x="10" y="85"/>
                  </a:cubicBezTo>
                  <a:cubicBezTo>
                    <a:pt x="10" y="86"/>
                    <a:pt x="10" y="87"/>
                    <a:pt x="11" y="87"/>
                  </a:cubicBezTo>
                  <a:cubicBezTo>
                    <a:pt x="11" y="87"/>
                    <a:pt x="12" y="87"/>
                    <a:pt x="13" y="87"/>
                  </a:cubicBezTo>
                  <a:cubicBezTo>
                    <a:pt x="13" y="86"/>
                    <a:pt x="12" y="86"/>
                    <a:pt x="12" y="85"/>
                  </a:cubicBezTo>
                  <a:cubicBezTo>
                    <a:pt x="11" y="85"/>
                    <a:pt x="11" y="84"/>
                    <a:pt x="10" y="84"/>
                  </a:cubicBezTo>
                  <a:cubicBezTo>
                    <a:pt x="9" y="84"/>
                    <a:pt x="9" y="83"/>
                    <a:pt x="8" y="83"/>
                  </a:cubicBezTo>
                  <a:cubicBezTo>
                    <a:pt x="8" y="83"/>
                    <a:pt x="7" y="82"/>
                    <a:pt x="7" y="82"/>
                  </a:cubicBezTo>
                  <a:cubicBezTo>
                    <a:pt x="7" y="81"/>
                    <a:pt x="8" y="81"/>
                    <a:pt x="9" y="81"/>
                  </a:cubicBezTo>
                  <a:cubicBezTo>
                    <a:pt x="9" y="80"/>
                    <a:pt x="10" y="80"/>
                    <a:pt x="11" y="80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81"/>
                    <a:pt x="11" y="81"/>
                    <a:pt x="12" y="8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1" y="77"/>
                    <a:pt x="11" y="76"/>
                    <a:pt x="10" y="76"/>
                  </a:cubicBezTo>
                  <a:cubicBezTo>
                    <a:pt x="10" y="75"/>
                    <a:pt x="9" y="75"/>
                    <a:pt x="9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8" y="75"/>
                    <a:pt x="8" y="76"/>
                    <a:pt x="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8" y="77"/>
                    <a:pt x="8" y="78"/>
                  </a:cubicBezTo>
                  <a:cubicBezTo>
                    <a:pt x="9" y="78"/>
                    <a:pt x="9" y="79"/>
                    <a:pt x="9" y="79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7" y="79"/>
                    <a:pt x="6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8"/>
                    <a:pt x="4" y="77"/>
                    <a:pt x="5" y="77"/>
                  </a:cubicBezTo>
                  <a:cubicBezTo>
                    <a:pt x="5" y="76"/>
                    <a:pt x="5" y="76"/>
                    <a:pt x="6" y="75"/>
                  </a:cubicBezTo>
                  <a:cubicBezTo>
                    <a:pt x="6" y="74"/>
                    <a:pt x="7" y="74"/>
                    <a:pt x="7" y="73"/>
                  </a:cubicBezTo>
                  <a:cubicBezTo>
                    <a:pt x="8" y="72"/>
                    <a:pt x="8" y="72"/>
                    <a:pt x="8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10" y="68"/>
                    <a:pt x="10" y="68"/>
                    <a:pt x="10" y="68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4"/>
                    <a:pt x="10" y="64"/>
                    <a:pt x="11" y="64"/>
                  </a:cubicBezTo>
                  <a:cubicBezTo>
                    <a:pt x="11" y="64"/>
                    <a:pt x="11" y="63"/>
                    <a:pt x="11" y="63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10" y="63"/>
                    <a:pt x="10" y="63"/>
                    <a:pt x="9" y="63"/>
                  </a:cubicBezTo>
                  <a:cubicBezTo>
                    <a:pt x="8" y="64"/>
                    <a:pt x="8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4"/>
                    <a:pt x="7" y="63"/>
                    <a:pt x="8" y="62"/>
                  </a:cubicBezTo>
                  <a:cubicBezTo>
                    <a:pt x="8" y="62"/>
                    <a:pt x="9" y="61"/>
                    <a:pt x="9" y="61"/>
                  </a:cubicBezTo>
                  <a:cubicBezTo>
                    <a:pt x="9" y="61"/>
                    <a:pt x="9" y="61"/>
                    <a:pt x="10" y="60"/>
                  </a:cubicBezTo>
                  <a:cubicBezTo>
                    <a:pt x="11" y="60"/>
                    <a:pt x="11" y="60"/>
                    <a:pt x="11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0" y="59"/>
                    <a:pt x="10" y="60"/>
                    <a:pt x="9" y="60"/>
                  </a:cubicBezTo>
                  <a:cubicBezTo>
                    <a:pt x="8" y="60"/>
                    <a:pt x="7" y="61"/>
                    <a:pt x="7" y="61"/>
                  </a:cubicBezTo>
                  <a:cubicBezTo>
                    <a:pt x="7" y="60"/>
                    <a:pt x="7" y="60"/>
                    <a:pt x="7" y="59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6"/>
                  </a:cubicBezTo>
                  <a:cubicBezTo>
                    <a:pt x="9" y="56"/>
                    <a:pt x="9" y="55"/>
                    <a:pt x="7" y="54"/>
                  </a:cubicBezTo>
                  <a:cubicBezTo>
                    <a:pt x="6" y="54"/>
                    <a:pt x="5" y="53"/>
                    <a:pt x="5" y="53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1" y="52"/>
                    <a:pt x="1" y="52"/>
                    <a:pt x="1" y="51"/>
                  </a:cubicBezTo>
                  <a:cubicBezTo>
                    <a:pt x="1" y="50"/>
                    <a:pt x="1" y="50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2" y="48"/>
                  </a:cubicBezTo>
                  <a:cubicBezTo>
                    <a:pt x="2" y="49"/>
                    <a:pt x="2" y="50"/>
                    <a:pt x="2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0"/>
                    <a:pt x="3" y="50"/>
                    <a:pt x="4" y="49"/>
                  </a:cubicBezTo>
                  <a:cubicBezTo>
                    <a:pt x="4" y="49"/>
                    <a:pt x="5" y="49"/>
                    <a:pt x="5" y="49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6"/>
                    <a:pt x="3" y="46"/>
                  </a:cubicBezTo>
                  <a:cubicBezTo>
                    <a:pt x="3" y="45"/>
                    <a:pt x="4" y="45"/>
                    <a:pt x="4" y="4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6" y="46"/>
                  </a:cubicBezTo>
                  <a:cubicBezTo>
                    <a:pt x="6" y="46"/>
                    <a:pt x="7" y="45"/>
                    <a:pt x="7" y="45"/>
                  </a:cubicBezTo>
                  <a:cubicBezTo>
                    <a:pt x="7" y="45"/>
                    <a:pt x="7" y="45"/>
                    <a:pt x="6" y="44"/>
                  </a:cubicBezTo>
                  <a:cubicBezTo>
                    <a:pt x="6" y="43"/>
                    <a:pt x="6" y="43"/>
                    <a:pt x="6" y="42"/>
                  </a:cubicBezTo>
                  <a:cubicBezTo>
                    <a:pt x="6" y="42"/>
                    <a:pt x="6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2"/>
                    <a:pt x="8" y="42"/>
                    <a:pt x="8" y="42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2" y="39"/>
                    <a:pt x="2" y="38"/>
                    <a:pt x="2" y="38"/>
                  </a:cubicBezTo>
                  <a:cubicBezTo>
                    <a:pt x="2" y="37"/>
                    <a:pt x="2" y="37"/>
                    <a:pt x="3" y="37"/>
                  </a:cubicBezTo>
                  <a:cubicBezTo>
                    <a:pt x="3" y="37"/>
                    <a:pt x="2" y="36"/>
                    <a:pt x="2" y="35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3" y="33"/>
                  </a:cubicBezTo>
                  <a:cubicBezTo>
                    <a:pt x="3" y="33"/>
                    <a:pt x="3" y="34"/>
                    <a:pt x="3" y="34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5" y="32"/>
                    <a:pt x="4" y="32"/>
                    <a:pt x="3" y="32"/>
                  </a:cubicBezTo>
                  <a:cubicBezTo>
                    <a:pt x="3" y="31"/>
                    <a:pt x="2" y="31"/>
                    <a:pt x="1" y="32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2" y="30"/>
                    <a:pt x="2" y="30"/>
                    <a:pt x="3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29"/>
                    <a:pt x="6" y="29"/>
                  </a:cubicBezTo>
                  <a:cubicBezTo>
                    <a:pt x="6" y="28"/>
                    <a:pt x="6" y="28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4" y="25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4" y="23"/>
                    <a:pt x="4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4" y="19"/>
                  </a:cubicBezTo>
                  <a:cubicBezTo>
                    <a:pt x="4" y="19"/>
                    <a:pt x="4" y="18"/>
                    <a:pt x="4" y="18"/>
                  </a:cubicBezTo>
                  <a:cubicBezTo>
                    <a:pt x="3" y="18"/>
                    <a:pt x="3" y="18"/>
                    <a:pt x="3" y="17"/>
                  </a:cubicBezTo>
                  <a:cubicBezTo>
                    <a:pt x="3" y="17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2" y="15"/>
                    <a:pt x="2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2" y="8"/>
                    <a:pt x="3" y="7"/>
                    <a:pt x="5" y="6"/>
                  </a:cubicBezTo>
                  <a:cubicBezTo>
                    <a:pt x="6" y="6"/>
                    <a:pt x="6" y="7"/>
                    <a:pt x="7" y="7"/>
                  </a:cubicBezTo>
                  <a:cubicBezTo>
                    <a:pt x="7" y="8"/>
                    <a:pt x="8" y="8"/>
                    <a:pt x="8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1" y="2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5"/>
                    <a:pt x="17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9"/>
                    <a:pt x="17" y="9"/>
                  </a:cubicBezTo>
                  <a:cubicBezTo>
                    <a:pt x="17" y="9"/>
                    <a:pt x="17" y="9"/>
                    <a:pt x="17" y="10"/>
                  </a:cubicBezTo>
                  <a:cubicBezTo>
                    <a:pt x="17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5"/>
                    <a:pt x="19" y="15"/>
                    <a:pt x="19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8"/>
                    <a:pt x="19" y="19"/>
                    <a:pt x="18" y="19"/>
                  </a:cubicBezTo>
                  <a:cubicBezTo>
                    <a:pt x="18" y="20"/>
                    <a:pt x="18" y="21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6"/>
                    <a:pt x="20" y="26"/>
                  </a:cubicBezTo>
                  <a:cubicBezTo>
                    <a:pt x="20" y="27"/>
                    <a:pt x="20" y="27"/>
                    <a:pt x="20" y="28"/>
                  </a:cubicBezTo>
                  <a:cubicBezTo>
                    <a:pt x="20" y="29"/>
                    <a:pt x="20" y="29"/>
                    <a:pt x="20" y="30"/>
                  </a:cubicBezTo>
                  <a:cubicBezTo>
                    <a:pt x="20" y="30"/>
                    <a:pt x="20" y="30"/>
                    <a:pt x="20" y="31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49"/>
                    <a:pt x="21" y="49"/>
                    <a:pt x="21" y="50"/>
                  </a:cubicBezTo>
                  <a:cubicBezTo>
                    <a:pt x="21" y="51"/>
                    <a:pt x="21" y="52"/>
                    <a:pt x="21" y="52"/>
                  </a:cubicBezTo>
                  <a:cubicBezTo>
                    <a:pt x="21" y="53"/>
                    <a:pt x="21" y="54"/>
                    <a:pt x="22" y="55"/>
                  </a:cubicBezTo>
                  <a:cubicBezTo>
                    <a:pt x="22" y="56"/>
                    <a:pt x="23" y="57"/>
                    <a:pt x="23" y="58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3"/>
                    <a:pt x="24" y="64"/>
                    <a:pt x="24" y="65"/>
                  </a:cubicBezTo>
                  <a:cubicBezTo>
                    <a:pt x="25" y="66"/>
                    <a:pt x="25" y="67"/>
                    <a:pt x="25" y="68"/>
                  </a:cubicBezTo>
                  <a:cubicBezTo>
                    <a:pt x="25" y="68"/>
                    <a:pt x="25" y="69"/>
                    <a:pt x="25" y="70"/>
                  </a:cubicBezTo>
                  <a:cubicBezTo>
                    <a:pt x="25" y="71"/>
                    <a:pt x="25" y="71"/>
                    <a:pt x="25" y="72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6" y="74"/>
                    <a:pt x="26" y="75"/>
                    <a:pt x="26" y="75"/>
                  </a:cubicBezTo>
                  <a:cubicBezTo>
                    <a:pt x="26" y="76"/>
                    <a:pt x="26" y="77"/>
                    <a:pt x="27" y="77"/>
                  </a:cubicBezTo>
                  <a:cubicBezTo>
                    <a:pt x="27" y="78"/>
                    <a:pt x="27" y="79"/>
                    <a:pt x="27" y="79"/>
                  </a:cubicBezTo>
                  <a:cubicBezTo>
                    <a:pt x="27" y="80"/>
                    <a:pt x="28" y="81"/>
                    <a:pt x="28" y="81"/>
                  </a:cubicBezTo>
                  <a:cubicBezTo>
                    <a:pt x="27" y="82"/>
                    <a:pt x="27" y="82"/>
                    <a:pt x="27" y="83"/>
                  </a:cubicBezTo>
                  <a:cubicBezTo>
                    <a:pt x="27" y="84"/>
                    <a:pt x="28" y="84"/>
                    <a:pt x="28" y="85"/>
                  </a:cubicBezTo>
                  <a:cubicBezTo>
                    <a:pt x="29" y="85"/>
                    <a:pt x="30" y="86"/>
                    <a:pt x="30" y="87"/>
                  </a:cubicBezTo>
                  <a:cubicBezTo>
                    <a:pt x="31" y="87"/>
                    <a:pt x="32" y="87"/>
                    <a:pt x="33" y="88"/>
                  </a:cubicBezTo>
                  <a:cubicBezTo>
                    <a:pt x="34" y="88"/>
                    <a:pt x="34" y="88"/>
                    <a:pt x="35" y="88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6"/>
                    <a:pt x="47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8"/>
                    <a:pt x="50" y="87"/>
                    <a:pt x="50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87"/>
                    <a:pt x="51" y="87"/>
                    <a:pt x="51" y="86"/>
                  </a:cubicBezTo>
                  <a:cubicBezTo>
                    <a:pt x="51" y="86"/>
                    <a:pt x="50" y="86"/>
                    <a:pt x="50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2" y="84"/>
                    <a:pt x="54" y="84"/>
                    <a:pt x="55" y="83"/>
                  </a:cubicBezTo>
                  <a:cubicBezTo>
                    <a:pt x="56" y="83"/>
                    <a:pt x="57" y="82"/>
                    <a:pt x="59" y="82"/>
                  </a:cubicBezTo>
                  <a:cubicBezTo>
                    <a:pt x="59" y="83"/>
                    <a:pt x="59" y="84"/>
                    <a:pt x="59" y="84"/>
                  </a:cubicBezTo>
                  <a:cubicBezTo>
                    <a:pt x="58" y="85"/>
                    <a:pt x="58" y="85"/>
                    <a:pt x="57" y="86"/>
                  </a:cubicBezTo>
                  <a:cubicBezTo>
                    <a:pt x="57" y="86"/>
                    <a:pt x="56" y="86"/>
                    <a:pt x="56" y="86"/>
                  </a:cubicBezTo>
                  <a:cubicBezTo>
                    <a:pt x="56" y="87"/>
                    <a:pt x="55" y="87"/>
                    <a:pt x="55" y="87"/>
                  </a:cubicBezTo>
                  <a:cubicBezTo>
                    <a:pt x="56" y="88"/>
                    <a:pt x="56" y="88"/>
                    <a:pt x="57" y="88"/>
                  </a:cubicBezTo>
                  <a:cubicBezTo>
                    <a:pt x="57" y="88"/>
                    <a:pt x="58" y="89"/>
                    <a:pt x="58" y="89"/>
                  </a:cubicBezTo>
                  <a:cubicBezTo>
                    <a:pt x="58" y="89"/>
                    <a:pt x="58" y="90"/>
                    <a:pt x="58" y="90"/>
                  </a:cubicBezTo>
                  <a:cubicBezTo>
                    <a:pt x="58" y="91"/>
                    <a:pt x="57" y="91"/>
                    <a:pt x="57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5" y="92"/>
                    <a:pt x="55" y="93"/>
                    <a:pt x="54" y="94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99"/>
                    <a:pt x="52" y="99"/>
                    <a:pt x="51" y="99"/>
                  </a:cubicBezTo>
                  <a:cubicBezTo>
                    <a:pt x="50" y="99"/>
                    <a:pt x="49" y="100"/>
                    <a:pt x="50" y="101"/>
                  </a:cubicBezTo>
                  <a:cubicBezTo>
                    <a:pt x="49" y="101"/>
                    <a:pt x="48" y="101"/>
                    <a:pt x="48" y="101"/>
                  </a:cubicBezTo>
                  <a:cubicBezTo>
                    <a:pt x="47" y="101"/>
                    <a:pt x="46" y="101"/>
                    <a:pt x="46" y="102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47" y="103"/>
                    <a:pt x="47" y="103"/>
                    <a:pt x="47" y="103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6" y="104"/>
                    <a:pt x="36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6"/>
                  </a:cubicBezTo>
                  <a:cubicBezTo>
                    <a:pt x="34" y="106"/>
                    <a:pt x="34" y="107"/>
                    <a:pt x="34" y="107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4" y="107"/>
                    <a:pt x="34" y="107"/>
                    <a:pt x="34" y="107"/>
                  </a:cubicBezTo>
                  <a:cubicBezTo>
                    <a:pt x="34" y="107"/>
                    <a:pt x="33" y="107"/>
                    <a:pt x="33" y="106"/>
                  </a:cubicBezTo>
                  <a:cubicBezTo>
                    <a:pt x="32" y="106"/>
                    <a:pt x="32" y="105"/>
                    <a:pt x="32" y="106"/>
                  </a:cubicBezTo>
                  <a:cubicBezTo>
                    <a:pt x="31" y="105"/>
                    <a:pt x="31" y="105"/>
                    <a:pt x="30" y="105"/>
                  </a:cubicBezTo>
                  <a:cubicBezTo>
                    <a:pt x="29" y="105"/>
                    <a:pt x="28" y="105"/>
                    <a:pt x="28" y="105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9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3" y="7"/>
                  </a:cubicBezTo>
                  <a:close/>
                  <a:moveTo>
                    <a:pt x="4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lose/>
                  <a:moveTo>
                    <a:pt x="10" y="71"/>
                  </a:moveTo>
                  <a:cubicBezTo>
                    <a:pt x="10" y="71"/>
                    <a:pt x="10" y="72"/>
                    <a:pt x="10" y="72"/>
                  </a:cubicBezTo>
                  <a:cubicBezTo>
                    <a:pt x="9" y="72"/>
                    <a:pt x="9" y="73"/>
                    <a:pt x="9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2"/>
                    <a:pt x="10" y="72"/>
                    <a:pt x="10" y="72"/>
                  </a:cubicBezTo>
                  <a:lnTo>
                    <a:pt x="10" y="71"/>
                  </a:lnTo>
                  <a:close/>
                  <a:moveTo>
                    <a:pt x="10" y="35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6"/>
                    <a:pt x="11" y="36"/>
                    <a:pt x="11" y="36"/>
                  </a:cubicBezTo>
                  <a:lnTo>
                    <a:pt x="10" y="35"/>
                  </a:lnTo>
                  <a:close/>
                  <a:moveTo>
                    <a:pt x="11" y="9"/>
                  </a:moveTo>
                  <a:cubicBezTo>
                    <a:pt x="10" y="9"/>
                    <a:pt x="10" y="9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9"/>
                  </a:lnTo>
                  <a:close/>
                  <a:moveTo>
                    <a:pt x="11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0" y="6"/>
                    <a:pt x="10" y="6"/>
                    <a:pt x="10" y="6"/>
                  </a:cubicBezTo>
                  <a:lnTo>
                    <a:pt x="11" y="7"/>
                  </a:lnTo>
                  <a:close/>
                  <a:moveTo>
                    <a:pt x="11" y="5"/>
                  </a:moveTo>
                  <a:cubicBezTo>
                    <a:pt x="11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7"/>
                    <a:pt x="14" y="8"/>
                    <a:pt x="14" y="8"/>
                  </a:cubicBezTo>
                  <a:cubicBezTo>
                    <a:pt x="14" y="9"/>
                    <a:pt x="14" y="9"/>
                    <a:pt x="15" y="9"/>
                  </a:cubicBezTo>
                  <a:cubicBezTo>
                    <a:pt x="15" y="8"/>
                    <a:pt x="15" y="7"/>
                    <a:pt x="14" y="6"/>
                  </a:cubicBezTo>
                  <a:cubicBezTo>
                    <a:pt x="14" y="5"/>
                    <a:pt x="13" y="5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12" y="14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lose/>
                  <a:moveTo>
                    <a:pt x="14" y="93"/>
                  </a:moveTo>
                  <a:cubicBezTo>
                    <a:pt x="13" y="93"/>
                    <a:pt x="13" y="93"/>
                    <a:pt x="13" y="94"/>
                  </a:cubicBezTo>
                  <a:cubicBezTo>
                    <a:pt x="13" y="94"/>
                    <a:pt x="14" y="94"/>
                    <a:pt x="14" y="94"/>
                  </a:cubicBezTo>
                  <a:cubicBezTo>
                    <a:pt x="14" y="94"/>
                    <a:pt x="14" y="94"/>
                    <a:pt x="14" y="93"/>
                  </a:cubicBezTo>
                  <a:cubicBezTo>
                    <a:pt x="14" y="93"/>
                    <a:pt x="14" y="93"/>
                    <a:pt x="14" y="93"/>
                  </a:cubicBezTo>
                  <a:close/>
                  <a:moveTo>
                    <a:pt x="15" y="74"/>
                  </a:moveTo>
                  <a:cubicBezTo>
                    <a:pt x="14" y="74"/>
                    <a:pt x="14" y="74"/>
                    <a:pt x="14" y="74"/>
                  </a:cubicBezTo>
                  <a:cubicBezTo>
                    <a:pt x="14" y="75"/>
                    <a:pt x="15" y="75"/>
                    <a:pt x="15" y="75"/>
                  </a:cubicBezTo>
                  <a:cubicBezTo>
                    <a:pt x="15" y="75"/>
                    <a:pt x="15" y="74"/>
                    <a:pt x="15" y="74"/>
                  </a:cubicBezTo>
                  <a:cubicBezTo>
                    <a:pt x="15" y="74"/>
                    <a:pt x="15" y="73"/>
                    <a:pt x="15" y="74"/>
                  </a:cubicBezTo>
                  <a:close/>
                  <a:moveTo>
                    <a:pt x="15" y="17"/>
                  </a:move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lnTo>
                    <a:pt x="15" y="17"/>
                  </a:lnTo>
                  <a:close/>
                  <a:moveTo>
                    <a:pt x="17" y="47"/>
                  </a:moveTo>
                  <a:cubicBezTo>
                    <a:pt x="16" y="47"/>
                    <a:pt x="16" y="47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lose/>
                  <a:moveTo>
                    <a:pt x="17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8" y="12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lose/>
                  <a:moveTo>
                    <a:pt x="17" y="52"/>
                  </a:moveTo>
                  <a:cubicBezTo>
                    <a:pt x="18" y="52"/>
                    <a:pt x="18" y="52"/>
                    <a:pt x="18" y="52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lnTo>
                    <a:pt x="17" y="52"/>
                  </a:lnTo>
                  <a:close/>
                  <a:moveTo>
                    <a:pt x="18" y="100"/>
                  </a:moveTo>
                  <a:cubicBezTo>
                    <a:pt x="18" y="101"/>
                    <a:pt x="18" y="101"/>
                    <a:pt x="18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9" y="100"/>
                    <a:pt x="18" y="100"/>
                    <a:pt x="18" y="100"/>
                  </a:cubicBezTo>
                  <a:close/>
                  <a:moveTo>
                    <a:pt x="20" y="77"/>
                  </a:moveTo>
                  <a:cubicBezTo>
                    <a:pt x="19" y="77"/>
                    <a:pt x="19" y="78"/>
                    <a:pt x="19" y="78"/>
                  </a:cubicBezTo>
                  <a:cubicBezTo>
                    <a:pt x="20" y="78"/>
                    <a:pt x="20" y="78"/>
                    <a:pt x="20" y="78"/>
                  </a:cubicBezTo>
                  <a:lnTo>
                    <a:pt x="20" y="77"/>
                  </a:lnTo>
                  <a:close/>
                  <a:moveTo>
                    <a:pt x="19" y="89"/>
                  </a:moveTo>
                  <a:cubicBezTo>
                    <a:pt x="20" y="89"/>
                    <a:pt x="20" y="89"/>
                    <a:pt x="20" y="89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19" y="88"/>
                    <a:pt x="19" y="88"/>
                    <a:pt x="19" y="88"/>
                  </a:cubicBezTo>
                  <a:lnTo>
                    <a:pt x="19" y="89"/>
                  </a:lnTo>
                  <a:close/>
                  <a:moveTo>
                    <a:pt x="20" y="65"/>
                  </a:moveTo>
                  <a:cubicBezTo>
                    <a:pt x="21" y="64"/>
                    <a:pt x="21" y="64"/>
                    <a:pt x="21" y="64"/>
                  </a:cubicBezTo>
                  <a:cubicBezTo>
                    <a:pt x="20" y="64"/>
                    <a:pt x="20" y="64"/>
                    <a:pt x="20" y="64"/>
                  </a:cubicBezTo>
                  <a:lnTo>
                    <a:pt x="20" y="65"/>
                  </a:lnTo>
                  <a:close/>
                  <a:moveTo>
                    <a:pt x="23" y="68"/>
                  </a:move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lose/>
                  <a:moveTo>
                    <a:pt x="48" y="99"/>
                  </a:moveTo>
                  <a:cubicBezTo>
                    <a:pt x="48" y="99"/>
                    <a:pt x="48" y="99"/>
                    <a:pt x="48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8"/>
                    <a:pt x="49" y="98"/>
                    <a:pt x="49" y="98"/>
                  </a:cubicBezTo>
                  <a:lnTo>
                    <a:pt x="48" y="99"/>
                  </a:lnTo>
                  <a:close/>
                  <a:moveTo>
                    <a:pt x="51" y="94"/>
                  </a:moveTo>
                  <a:cubicBezTo>
                    <a:pt x="50" y="94"/>
                    <a:pt x="50" y="95"/>
                    <a:pt x="50" y="95"/>
                  </a:cubicBezTo>
                  <a:cubicBezTo>
                    <a:pt x="50" y="95"/>
                    <a:pt x="51" y="96"/>
                    <a:pt x="51" y="96"/>
                  </a:cubicBezTo>
                  <a:cubicBezTo>
                    <a:pt x="51" y="96"/>
                    <a:pt x="51" y="95"/>
                    <a:pt x="51" y="95"/>
                  </a:cubicBezTo>
                  <a:cubicBezTo>
                    <a:pt x="51" y="95"/>
                    <a:pt x="51" y="94"/>
                    <a:pt x="51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5" name="íṡlïḍé"/>
            <p:cNvSpPr/>
            <p:nvPr/>
          </p:nvSpPr>
          <p:spPr bwMode="auto">
            <a:xfrm>
              <a:off x="1501556" y="4949623"/>
              <a:ext cx="54685" cy="97438"/>
            </a:xfrm>
            <a:custGeom>
              <a:avLst/>
              <a:gdLst>
                <a:gd name="T0" fmla="*/ 7 w 53"/>
                <a:gd name="T1" fmla="*/ 21 h 94"/>
                <a:gd name="T2" fmla="*/ 3 w 53"/>
                <a:gd name="T3" fmla="*/ 15 h 94"/>
                <a:gd name="T4" fmla="*/ 3 w 53"/>
                <a:gd name="T5" fmla="*/ 2 h 94"/>
                <a:gd name="T6" fmla="*/ 11 w 53"/>
                <a:gd name="T7" fmla="*/ 1 h 94"/>
                <a:gd name="T8" fmla="*/ 15 w 53"/>
                <a:gd name="T9" fmla="*/ 2 h 94"/>
                <a:gd name="T10" fmla="*/ 18 w 53"/>
                <a:gd name="T11" fmla="*/ 2 h 94"/>
                <a:gd name="T12" fmla="*/ 21 w 53"/>
                <a:gd name="T13" fmla="*/ 2 h 94"/>
                <a:gd name="T14" fmla="*/ 21 w 53"/>
                <a:gd name="T15" fmla="*/ 5 h 94"/>
                <a:gd name="T16" fmla="*/ 24 w 53"/>
                <a:gd name="T17" fmla="*/ 9 h 94"/>
                <a:gd name="T18" fmla="*/ 23 w 53"/>
                <a:gd name="T19" fmla="*/ 16 h 94"/>
                <a:gd name="T20" fmla="*/ 19 w 53"/>
                <a:gd name="T21" fmla="*/ 17 h 94"/>
                <a:gd name="T22" fmla="*/ 15 w 53"/>
                <a:gd name="T23" fmla="*/ 20 h 94"/>
                <a:gd name="T24" fmla="*/ 32 w 53"/>
                <a:gd name="T25" fmla="*/ 93 h 94"/>
                <a:gd name="T26" fmla="*/ 25 w 53"/>
                <a:gd name="T27" fmla="*/ 93 h 94"/>
                <a:gd name="T28" fmla="*/ 20 w 53"/>
                <a:gd name="T29" fmla="*/ 87 h 94"/>
                <a:gd name="T30" fmla="*/ 10 w 53"/>
                <a:gd name="T31" fmla="*/ 86 h 94"/>
                <a:gd name="T32" fmla="*/ 8 w 53"/>
                <a:gd name="T33" fmla="*/ 76 h 94"/>
                <a:gd name="T34" fmla="*/ 4 w 53"/>
                <a:gd name="T35" fmla="*/ 56 h 94"/>
                <a:gd name="T36" fmla="*/ 4 w 53"/>
                <a:gd name="T37" fmla="*/ 42 h 94"/>
                <a:gd name="T38" fmla="*/ 4 w 53"/>
                <a:gd name="T39" fmla="*/ 34 h 94"/>
                <a:gd name="T40" fmla="*/ 6 w 53"/>
                <a:gd name="T41" fmla="*/ 30 h 94"/>
                <a:gd name="T42" fmla="*/ 9 w 53"/>
                <a:gd name="T43" fmla="*/ 31 h 94"/>
                <a:gd name="T44" fmla="*/ 14 w 53"/>
                <a:gd name="T45" fmla="*/ 35 h 94"/>
                <a:gd name="T46" fmla="*/ 15 w 53"/>
                <a:gd name="T47" fmla="*/ 36 h 94"/>
                <a:gd name="T48" fmla="*/ 19 w 53"/>
                <a:gd name="T49" fmla="*/ 36 h 94"/>
                <a:gd name="T50" fmla="*/ 20 w 53"/>
                <a:gd name="T51" fmla="*/ 43 h 94"/>
                <a:gd name="T52" fmla="*/ 19 w 53"/>
                <a:gd name="T53" fmla="*/ 48 h 94"/>
                <a:gd name="T54" fmla="*/ 21 w 53"/>
                <a:gd name="T55" fmla="*/ 52 h 94"/>
                <a:gd name="T56" fmla="*/ 20 w 53"/>
                <a:gd name="T57" fmla="*/ 57 h 94"/>
                <a:gd name="T58" fmla="*/ 20 w 53"/>
                <a:gd name="T59" fmla="*/ 61 h 94"/>
                <a:gd name="T60" fmla="*/ 21 w 53"/>
                <a:gd name="T61" fmla="*/ 65 h 94"/>
                <a:gd name="T62" fmla="*/ 22 w 53"/>
                <a:gd name="T63" fmla="*/ 63 h 94"/>
                <a:gd name="T64" fmla="*/ 22 w 53"/>
                <a:gd name="T65" fmla="*/ 67 h 94"/>
                <a:gd name="T66" fmla="*/ 24 w 53"/>
                <a:gd name="T67" fmla="*/ 69 h 94"/>
                <a:gd name="T68" fmla="*/ 25 w 53"/>
                <a:gd name="T69" fmla="*/ 78 h 94"/>
                <a:gd name="T70" fmla="*/ 36 w 53"/>
                <a:gd name="T71" fmla="*/ 75 h 94"/>
                <a:gd name="T72" fmla="*/ 39 w 53"/>
                <a:gd name="T73" fmla="*/ 73 h 94"/>
                <a:gd name="T74" fmla="*/ 43 w 53"/>
                <a:gd name="T75" fmla="*/ 72 h 94"/>
                <a:gd name="T76" fmla="*/ 46 w 53"/>
                <a:gd name="T77" fmla="*/ 71 h 94"/>
                <a:gd name="T78" fmla="*/ 45 w 53"/>
                <a:gd name="T79" fmla="*/ 71 h 94"/>
                <a:gd name="T80" fmla="*/ 47 w 53"/>
                <a:gd name="T81" fmla="*/ 68 h 94"/>
                <a:gd name="T82" fmla="*/ 48 w 53"/>
                <a:gd name="T83" fmla="*/ 65 h 94"/>
                <a:gd name="T84" fmla="*/ 50 w 53"/>
                <a:gd name="T85" fmla="*/ 67 h 94"/>
                <a:gd name="T86" fmla="*/ 50 w 53"/>
                <a:gd name="T87" fmla="*/ 72 h 94"/>
                <a:gd name="T88" fmla="*/ 49 w 53"/>
                <a:gd name="T89" fmla="*/ 76 h 94"/>
                <a:gd name="T90" fmla="*/ 49 w 53"/>
                <a:gd name="T91" fmla="*/ 79 h 94"/>
                <a:gd name="T92" fmla="*/ 52 w 53"/>
                <a:gd name="T93" fmla="*/ 78 h 94"/>
                <a:gd name="T94" fmla="*/ 47 w 53"/>
                <a:gd name="T95" fmla="*/ 86 h 94"/>
                <a:gd name="T96" fmla="*/ 46 w 53"/>
                <a:gd name="T97" fmla="*/ 84 h 94"/>
                <a:gd name="T98" fmla="*/ 44 w 53"/>
                <a:gd name="T99" fmla="*/ 81 h 94"/>
                <a:gd name="T100" fmla="*/ 42 w 53"/>
                <a:gd name="T101" fmla="*/ 87 h 94"/>
                <a:gd name="T102" fmla="*/ 38 w 53"/>
                <a:gd name="T103" fmla="*/ 93 h 94"/>
                <a:gd name="T104" fmla="*/ 5 w 53"/>
                <a:gd name="T105" fmla="*/ 6 h 94"/>
                <a:gd name="T106" fmla="*/ 16 w 53"/>
                <a:gd name="T107" fmla="*/ 34 h 94"/>
                <a:gd name="T108" fmla="*/ 16 w 53"/>
                <a:gd name="T109" fmla="*/ 34 h 94"/>
                <a:gd name="T110" fmla="*/ 19 w 53"/>
                <a:gd name="T111" fmla="*/ 7 h 94"/>
                <a:gd name="T112" fmla="*/ 30 w 53"/>
                <a:gd name="T113" fmla="*/ 79 h 94"/>
                <a:gd name="T114" fmla="*/ 31 w 53"/>
                <a:gd name="T115" fmla="*/ 89 h 94"/>
                <a:gd name="T116" fmla="*/ 36 w 53"/>
                <a:gd name="T117" fmla="*/ 91 h 94"/>
                <a:gd name="T118" fmla="*/ 36 w 53"/>
                <a:gd name="T119" fmla="*/ 85 h 94"/>
                <a:gd name="T120" fmla="*/ 39 w 53"/>
                <a:gd name="T121" fmla="*/ 85 h 94"/>
                <a:gd name="T122" fmla="*/ 50 w 53"/>
                <a:gd name="T123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" h="94">
                  <a:moveTo>
                    <a:pt x="9" y="20"/>
                  </a:moveTo>
                  <a:cubicBezTo>
                    <a:pt x="9" y="20"/>
                    <a:pt x="9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19"/>
                    <a:pt x="4" y="18"/>
                    <a:pt x="3" y="15"/>
                  </a:cubicBezTo>
                  <a:cubicBezTo>
                    <a:pt x="2" y="13"/>
                    <a:pt x="1" y="11"/>
                    <a:pt x="0" y="9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1" y="7"/>
                    <a:pt x="1" y="6"/>
                    <a:pt x="2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1"/>
                    <a:pt x="10" y="1"/>
                    <a:pt x="11" y="1"/>
                  </a:cubicBezTo>
                  <a:cubicBezTo>
                    <a:pt x="12" y="1"/>
                    <a:pt x="12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6" y="1"/>
                    <a:pt x="16" y="1"/>
                    <a:pt x="17" y="1"/>
                  </a:cubicBezTo>
                  <a:cubicBezTo>
                    <a:pt x="17" y="1"/>
                    <a:pt x="17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2" y="4"/>
                    <a:pt x="21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5"/>
                    <a:pt x="23" y="5"/>
                    <a:pt x="23" y="6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23" y="8"/>
                    <a:pt x="23" y="8"/>
                    <a:pt x="24" y="9"/>
                  </a:cubicBezTo>
                  <a:cubicBezTo>
                    <a:pt x="24" y="10"/>
                    <a:pt x="25" y="10"/>
                    <a:pt x="25" y="10"/>
                  </a:cubicBezTo>
                  <a:cubicBezTo>
                    <a:pt x="25" y="10"/>
                    <a:pt x="25" y="11"/>
                    <a:pt x="24" y="12"/>
                  </a:cubicBezTo>
                  <a:cubicBezTo>
                    <a:pt x="24" y="12"/>
                    <a:pt x="24" y="13"/>
                    <a:pt x="24" y="14"/>
                  </a:cubicBezTo>
                  <a:cubicBezTo>
                    <a:pt x="24" y="15"/>
                    <a:pt x="24" y="15"/>
                    <a:pt x="23" y="16"/>
                  </a:cubicBezTo>
                  <a:cubicBezTo>
                    <a:pt x="23" y="17"/>
                    <a:pt x="23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8" y="18"/>
                    <a:pt x="17" y="18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6" y="20"/>
                    <a:pt x="15" y="20"/>
                    <a:pt x="15" y="20"/>
                  </a:cubicBezTo>
                  <a:cubicBezTo>
                    <a:pt x="14" y="21"/>
                    <a:pt x="13" y="21"/>
                    <a:pt x="13" y="21"/>
                  </a:cubicBezTo>
                  <a:cubicBezTo>
                    <a:pt x="12" y="21"/>
                    <a:pt x="11" y="21"/>
                    <a:pt x="11" y="21"/>
                  </a:cubicBezTo>
                  <a:cubicBezTo>
                    <a:pt x="10" y="20"/>
                    <a:pt x="10" y="20"/>
                    <a:pt x="9" y="20"/>
                  </a:cubicBezTo>
                  <a:close/>
                  <a:moveTo>
                    <a:pt x="32" y="93"/>
                  </a:moveTo>
                  <a:cubicBezTo>
                    <a:pt x="32" y="93"/>
                    <a:pt x="31" y="92"/>
                    <a:pt x="31" y="91"/>
                  </a:cubicBezTo>
                  <a:cubicBezTo>
                    <a:pt x="30" y="91"/>
                    <a:pt x="29" y="91"/>
                    <a:pt x="29" y="91"/>
                  </a:cubicBezTo>
                  <a:cubicBezTo>
                    <a:pt x="28" y="91"/>
                    <a:pt x="28" y="91"/>
                    <a:pt x="27" y="92"/>
                  </a:cubicBezTo>
                  <a:cubicBezTo>
                    <a:pt x="27" y="92"/>
                    <a:pt x="26" y="93"/>
                    <a:pt x="25" y="93"/>
                  </a:cubicBezTo>
                  <a:cubicBezTo>
                    <a:pt x="25" y="93"/>
                    <a:pt x="24" y="93"/>
                    <a:pt x="23" y="93"/>
                  </a:cubicBezTo>
                  <a:cubicBezTo>
                    <a:pt x="23" y="93"/>
                    <a:pt x="22" y="92"/>
                    <a:pt x="22" y="92"/>
                  </a:cubicBezTo>
                  <a:cubicBezTo>
                    <a:pt x="22" y="91"/>
                    <a:pt x="21" y="90"/>
                    <a:pt x="21" y="89"/>
                  </a:cubicBezTo>
                  <a:cubicBezTo>
                    <a:pt x="21" y="89"/>
                    <a:pt x="21" y="88"/>
                    <a:pt x="20" y="87"/>
                  </a:cubicBezTo>
                  <a:cubicBezTo>
                    <a:pt x="20" y="87"/>
                    <a:pt x="19" y="87"/>
                    <a:pt x="18" y="88"/>
                  </a:cubicBezTo>
                  <a:cubicBezTo>
                    <a:pt x="18" y="88"/>
                    <a:pt x="17" y="88"/>
                    <a:pt x="18" y="90"/>
                  </a:cubicBezTo>
                  <a:cubicBezTo>
                    <a:pt x="17" y="89"/>
                    <a:pt x="16" y="88"/>
                    <a:pt x="14" y="87"/>
                  </a:cubicBezTo>
                  <a:cubicBezTo>
                    <a:pt x="13" y="86"/>
                    <a:pt x="12" y="86"/>
                    <a:pt x="10" y="86"/>
                  </a:cubicBezTo>
                  <a:cubicBezTo>
                    <a:pt x="10" y="86"/>
                    <a:pt x="10" y="85"/>
                    <a:pt x="10" y="83"/>
                  </a:cubicBezTo>
                  <a:cubicBezTo>
                    <a:pt x="9" y="82"/>
                    <a:pt x="9" y="81"/>
                    <a:pt x="9" y="80"/>
                  </a:cubicBezTo>
                  <a:cubicBezTo>
                    <a:pt x="9" y="80"/>
                    <a:pt x="8" y="79"/>
                    <a:pt x="8" y="78"/>
                  </a:cubicBezTo>
                  <a:cubicBezTo>
                    <a:pt x="8" y="78"/>
                    <a:pt x="8" y="77"/>
                    <a:pt x="8" y="76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7" y="73"/>
                    <a:pt x="7" y="72"/>
                    <a:pt x="6" y="70"/>
                  </a:cubicBezTo>
                  <a:cubicBezTo>
                    <a:pt x="6" y="67"/>
                    <a:pt x="6" y="65"/>
                    <a:pt x="5" y="63"/>
                  </a:cubicBezTo>
                  <a:cubicBezTo>
                    <a:pt x="5" y="60"/>
                    <a:pt x="5" y="58"/>
                    <a:pt x="4" y="56"/>
                  </a:cubicBezTo>
                  <a:cubicBezTo>
                    <a:pt x="4" y="54"/>
                    <a:pt x="4" y="52"/>
                    <a:pt x="4" y="51"/>
                  </a:cubicBezTo>
                  <a:cubicBezTo>
                    <a:pt x="4" y="50"/>
                    <a:pt x="4" y="49"/>
                    <a:pt x="4" y="47"/>
                  </a:cubicBezTo>
                  <a:cubicBezTo>
                    <a:pt x="3" y="46"/>
                    <a:pt x="3" y="44"/>
                    <a:pt x="4" y="43"/>
                  </a:cubicBezTo>
                  <a:cubicBezTo>
                    <a:pt x="3" y="43"/>
                    <a:pt x="4" y="43"/>
                    <a:pt x="4" y="42"/>
                  </a:cubicBezTo>
                  <a:cubicBezTo>
                    <a:pt x="4" y="42"/>
                    <a:pt x="4" y="41"/>
                    <a:pt x="4" y="41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4" y="33"/>
                    <a:pt x="5" y="32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6" y="36"/>
                    <a:pt x="17" y="36"/>
                  </a:cubicBezTo>
                  <a:cubicBezTo>
                    <a:pt x="18" y="36"/>
                    <a:pt x="18" y="36"/>
                    <a:pt x="19" y="36"/>
                  </a:cubicBezTo>
                  <a:cubicBezTo>
                    <a:pt x="20" y="37"/>
                    <a:pt x="21" y="37"/>
                    <a:pt x="21" y="37"/>
                  </a:cubicBezTo>
                  <a:cubicBezTo>
                    <a:pt x="22" y="38"/>
                    <a:pt x="22" y="38"/>
                    <a:pt x="23" y="39"/>
                  </a:cubicBezTo>
                  <a:cubicBezTo>
                    <a:pt x="23" y="40"/>
                    <a:pt x="23" y="40"/>
                    <a:pt x="22" y="41"/>
                  </a:cubicBezTo>
                  <a:cubicBezTo>
                    <a:pt x="21" y="42"/>
                    <a:pt x="21" y="42"/>
                    <a:pt x="20" y="43"/>
                  </a:cubicBezTo>
                  <a:cubicBezTo>
                    <a:pt x="19" y="43"/>
                    <a:pt x="19" y="44"/>
                    <a:pt x="18" y="45"/>
                  </a:cubicBezTo>
                  <a:cubicBezTo>
                    <a:pt x="17" y="45"/>
                    <a:pt x="17" y="46"/>
                    <a:pt x="17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8"/>
                    <a:pt x="18" y="48"/>
                    <a:pt x="19" y="48"/>
                  </a:cubicBezTo>
                  <a:cubicBezTo>
                    <a:pt x="20" y="49"/>
                    <a:pt x="21" y="49"/>
                    <a:pt x="21" y="49"/>
                  </a:cubicBezTo>
                  <a:cubicBezTo>
                    <a:pt x="22" y="49"/>
                    <a:pt x="22" y="50"/>
                    <a:pt x="22" y="50"/>
                  </a:cubicBezTo>
                  <a:cubicBezTo>
                    <a:pt x="23" y="51"/>
                    <a:pt x="22" y="51"/>
                    <a:pt x="22" y="52"/>
                  </a:cubicBezTo>
                  <a:cubicBezTo>
                    <a:pt x="22" y="52"/>
                    <a:pt x="21" y="52"/>
                    <a:pt x="21" y="52"/>
                  </a:cubicBezTo>
                  <a:cubicBezTo>
                    <a:pt x="20" y="53"/>
                    <a:pt x="20" y="53"/>
                    <a:pt x="19" y="53"/>
                  </a:cubicBezTo>
                  <a:cubicBezTo>
                    <a:pt x="19" y="53"/>
                    <a:pt x="18" y="54"/>
                    <a:pt x="18" y="54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9" y="56"/>
                    <a:pt x="19" y="57"/>
                    <a:pt x="20" y="57"/>
                  </a:cubicBezTo>
                  <a:cubicBezTo>
                    <a:pt x="20" y="58"/>
                    <a:pt x="21" y="58"/>
                    <a:pt x="21" y="58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2"/>
                    <a:pt x="19" y="62"/>
                  </a:cubicBezTo>
                  <a:cubicBezTo>
                    <a:pt x="18" y="62"/>
                    <a:pt x="18" y="63"/>
                    <a:pt x="18" y="64"/>
                  </a:cubicBezTo>
                  <a:cubicBezTo>
                    <a:pt x="19" y="64"/>
                    <a:pt x="19" y="65"/>
                    <a:pt x="19" y="65"/>
                  </a:cubicBezTo>
                  <a:cubicBezTo>
                    <a:pt x="20" y="65"/>
                    <a:pt x="20" y="65"/>
                    <a:pt x="21" y="65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4"/>
                    <a:pt x="21" y="64"/>
                    <a:pt x="21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3" y="65"/>
                    <a:pt x="23" y="65"/>
                    <a:pt x="22" y="66"/>
                  </a:cubicBezTo>
                  <a:cubicBezTo>
                    <a:pt x="22" y="66"/>
                    <a:pt x="22" y="66"/>
                    <a:pt x="22" y="67"/>
                  </a:cubicBezTo>
                  <a:cubicBezTo>
                    <a:pt x="21" y="67"/>
                    <a:pt x="21" y="67"/>
                    <a:pt x="21" y="68"/>
                  </a:cubicBezTo>
                  <a:cubicBezTo>
                    <a:pt x="21" y="68"/>
                    <a:pt x="21" y="69"/>
                    <a:pt x="21" y="70"/>
                  </a:cubicBezTo>
                  <a:cubicBezTo>
                    <a:pt x="22" y="70"/>
                    <a:pt x="23" y="70"/>
                    <a:pt x="23" y="70"/>
                  </a:cubicBezTo>
                  <a:cubicBezTo>
                    <a:pt x="23" y="70"/>
                    <a:pt x="24" y="70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70"/>
                    <a:pt x="24" y="72"/>
                    <a:pt x="24" y="73"/>
                  </a:cubicBezTo>
                  <a:cubicBezTo>
                    <a:pt x="24" y="74"/>
                    <a:pt x="24" y="75"/>
                    <a:pt x="24" y="76"/>
                  </a:cubicBezTo>
                  <a:cubicBezTo>
                    <a:pt x="25" y="77"/>
                    <a:pt x="25" y="78"/>
                    <a:pt x="25" y="78"/>
                  </a:cubicBezTo>
                  <a:cubicBezTo>
                    <a:pt x="26" y="78"/>
                    <a:pt x="26" y="79"/>
                    <a:pt x="28" y="79"/>
                  </a:cubicBezTo>
                  <a:cubicBezTo>
                    <a:pt x="28" y="78"/>
                    <a:pt x="29" y="78"/>
                    <a:pt x="30" y="78"/>
                  </a:cubicBezTo>
                  <a:cubicBezTo>
                    <a:pt x="31" y="77"/>
                    <a:pt x="32" y="77"/>
                    <a:pt x="33" y="77"/>
                  </a:cubicBezTo>
                  <a:cubicBezTo>
                    <a:pt x="34" y="76"/>
                    <a:pt x="35" y="76"/>
                    <a:pt x="36" y="75"/>
                  </a:cubicBezTo>
                  <a:cubicBezTo>
                    <a:pt x="37" y="75"/>
                    <a:pt x="37" y="74"/>
                    <a:pt x="37" y="73"/>
                  </a:cubicBezTo>
                  <a:cubicBezTo>
                    <a:pt x="37" y="73"/>
                    <a:pt x="38" y="73"/>
                    <a:pt x="38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0" y="73"/>
                    <a:pt x="40" y="73"/>
                    <a:pt x="41" y="73"/>
                  </a:cubicBezTo>
                  <a:cubicBezTo>
                    <a:pt x="41" y="72"/>
                    <a:pt x="41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1"/>
                    <a:pt x="46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1"/>
                    <a:pt x="46" y="71"/>
                    <a:pt x="46" y="70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9"/>
                    <a:pt x="47" y="69"/>
                    <a:pt x="47" y="68"/>
                  </a:cubicBezTo>
                  <a:cubicBezTo>
                    <a:pt x="47" y="68"/>
                    <a:pt x="48" y="68"/>
                    <a:pt x="48" y="68"/>
                  </a:cubicBezTo>
                  <a:cubicBezTo>
                    <a:pt x="48" y="67"/>
                    <a:pt x="48" y="67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49" y="65"/>
                    <a:pt x="50" y="66"/>
                    <a:pt x="50" y="66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50" y="67"/>
                    <a:pt x="50" y="67"/>
                  </a:cubicBezTo>
                  <a:cubicBezTo>
                    <a:pt x="50" y="67"/>
                    <a:pt x="50" y="68"/>
                    <a:pt x="49" y="6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1"/>
                    <a:pt x="50" y="71"/>
                    <a:pt x="50" y="72"/>
                  </a:cubicBezTo>
                  <a:cubicBezTo>
                    <a:pt x="50" y="72"/>
                    <a:pt x="50" y="73"/>
                    <a:pt x="50" y="73"/>
                  </a:cubicBezTo>
                  <a:cubicBezTo>
                    <a:pt x="50" y="74"/>
                    <a:pt x="50" y="74"/>
                    <a:pt x="51" y="75"/>
                  </a:cubicBezTo>
                  <a:cubicBezTo>
                    <a:pt x="50" y="75"/>
                    <a:pt x="50" y="76"/>
                    <a:pt x="50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8" y="76"/>
                    <a:pt x="48" y="77"/>
                    <a:pt x="47" y="77"/>
                  </a:cubicBezTo>
                  <a:cubicBezTo>
                    <a:pt x="47" y="77"/>
                    <a:pt x="47" y="78"/>
                    <a:pt x="47" y="78"/>
                  </a:cubicBezTo>
                  <a:cubicBezTo>
                    <a:pt x="48" y="79"/>
                    <a:pt x="48" y="79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50" y="78"/>
                    <a:pt x="51" y="7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7"/>
                    <a:pt x="52" y="77"/>
                    <a:pt x="52" y="78"/>
                  </a:cubicBezTo>
                  <a:cubicBezTo>
                    <a:pt x="52" y="79"/>
                    <a:pt x="51" y="80"/>
                    <a:pt x="51" y="82"/>
                  </a:cubicBezTo>
                  <a:cubicBezTo>
                    <a:pt x="50" y="83"/>
                    <a:pt x="49" y="84"/>
                    <a:pt x="49" y="85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6"/>
                    <a:pt x="46" y="86"/>
                    <a:pt x="46" y="85"/>
                  </a:cubicBezTo>
                  <a:cubicBezTo>
                    <a:pt x="46" y="85"/>
                    <a:pt x="46" y="85"/>
                    <a:pt x="46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3"/>
                    <a:pt x="45" y="82"/>
                    <a:pt x="45" y="82"/>
                  </a:cubicBezTo>
                  <a:cubicBezTo>
                    <a:pt x="45" y="82"/>
                    <a:pt x="44" y="81"/>
                    <a:pt x="44" y="81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4" y="85"/>
                    <a:pt x="44" y="85"/>
                    <a:pt x="43" y="86"/>
                  </a:cubicBezTo>
                  <a:cubicBezTo>
                    <a:pt x="43" y="86"/>
                    <a:pt x="42" y="86"/>
                    <a:pt x="42" y="87"/>
                  </a:cubicBezTo>
                  <a:cubicBezTo>
                    <a:pt x="42" y="88"/>
                    <a:pt x="41" y="89"/>
                    <a:pt x="41" y="90"/>
                  </a:cubicBezTo>
                  <a:cubicBezTo>
                    <a:pt x="41" y="90"/>
                    <a:pt x="41" y="91"/>
                    <a:pt x="41" y="91"/>
                  </a:cubicBezTo>
                  <a:cubicBezTo>
                    <a:pt x="41" y="92"/>
                    <a:pt x="41" y="92"/>
                    <a:pt x="40" y="92"/>
                  </a:cubicBezTo>
                  <a:cubicBezTo>
                    <a:pt x="40" y="93"/>
                    <a:pt x="39" y="93"/>
                    <a:pt x="38" y="93"/>
                  </a:cubicBezTo>
                  <a:cubicBezTo>
                    <a:pt x="37" y="93"/>
                    <a:pt x="36" y="94"/>
                    <a:pt x="35" y="94"/>
                  </a:cubicBezTo>
                  <a:cubicBezTo>
                    <a:pt x="35" y="94"/>
                    <a:pt x="34" y="94"/>
                    <a:pt x="32" y="93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lose/>
                  <a:moveTo>
                    <a:pt x="16" y="34"/>
                  </a:moveTo>
                  <a:cubicBezTo>
                    <a:pt x="16" y="34"/>
                    <a:pt x="16" y="34"/>
                    <a:pt x="17" y="35"/>
                  </a:cubicBezTo>
                  <a:cubicBezTo>
                    <a:pt x="17" y="35"/>
                    <a:pt x="17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4"/>
                    <a:pt x="16" y="34"/>
                    <a:pt x="16" y="34"/>
                  </a:cubicBezTo>
                  <a:close/>
                  <a:moveTo>
                    <a:pt x="20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lnTo>
                    <a:pt x="20" y="6"/>
                  </a:lnTo>
                  <a:close/>
                  <a:moveTo>
                    <a:pt x="31" y="80"/>
                  </a:move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lnTo>
                    <a:pt x="31" y="80"/>
                  </a:lnTo>
                  <a:close/>
                  <a:moveTo>
                    <a:pt x="31" y="88"/>
                  </a:moveTo>
                  <a:cubicBezTo>
                    <a:pt x="31" y="89"/>
                    <a:pt x="31" y="89"/>
                    <a:pt x="31" y="89"/>
                  </a:cubicBezTo>
                  <a:cubicBezTo>
                    <a:pt x="31" y="89"/>
                    <a:pt x="31" y="89"/>
                    <a:pt x="31" y="89"/>
                  </a:cubicBezTo>
                  <a:lnTo>
                    <a:pt x="31" y="88"/>
                  </a:lnTo>
                  <a:close/>
                  <a:moveTo>
                    <a:pt x="36" y="91"/>
                  </a:moveTo>
                  <a:cubicBezTo>
                    <a:pt x="36" y="91"/>
                    <a:pt x="36" y="91"/>
                    <a:pt x="36" y="91"/>
                  </a:cubicBezTo>
                  <a:cubicBezTo>
                    <a:pt x="36" y="91"/>
                    <a:pt x="36" y="91"/>
                    <a:pt x="36" y="91"/>
                  </a:cubicBezTo>
                  <a:cubicBezTo>
                    <a:pt x="36" y="91"/>
                    <a:pt x="36" y="91"/>
                    <a:pt x="36" y="91"/>
                  </a:cubicBezTo>
                  <a:close/>
                  <a:moveTo>
                    <a:pt x="39" y="82"/>
                  </a:moveTo>
                  <a:cubicBezTo>
                    <a:pt x="38" y="83"/>
                    <a:pt x="37" y="83"/>
                    <a:pt x="36" y="83"/>
                  </a:cubicBezTo>
                  <a:cubicBezTo>
                    <a:pt x="36" y="84"/>
                    <a:pt x="36" y="84"/>
                    <a:pt x="36" y="85"/>
                  </a:cubicBezTo>
                  <a:cubicBezTo>
                    <a:pt x="36" y="85"/>
                    <a:pt x="36" y="86"/>
                    <a:pt x="36" y="86"/>
                  </a:cubicBezTo>
                  <a:cubicBezTo>
                    <a:pt x="37" y="87"/>
                    <a:pt x="38" y="87"/>
                    <a:pt x="39" y="87"/>
                  </a:cubicBezTo>
                  <a:cubicBezTo>
                    <a:pt x="39" y="87"/>
                    <a:pt x="39" y="87"/>
                    <a:pt x="39" y="86"/>
                  </a:cubicBezTo>
                  <a:cubicBezTo>
                    <a:pt x="39" y="86"/>
                    <a:pt x="39" y="85"/>
                    <a:pt x="39" y="85"/>
                  </a:cubicBezTo>
                  <a:cubicBezTo>
                    <a:pt x="39" y="84"/>
                    <a:pt x="39" y="83"/>
                    <a:pt x="39" y="83"/>
                  </a:cubicBezTo>
                  <a:cubicBezTo>
                    <a:pt x="39" y="82"/>
                    <a:pt x="39" y="82"/>
                    <a:pt x="39" y="82"/>
                  </a:cubicBezTo>
                  <a:close/>
                  <a:moveTo>
                    <a:pt x="49" y="64"/>
                  </a:moveTo>
                  <a:cubicBezTo>
                    <a:pt x="50" y="64"/>
                    <a:pt x="50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4"/>
                    <a:pt x="49" y="64"/>
                    <a:pt x="49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6" name="ïs1iḋe"/>
            <p:cNvSpPr/>
            <p:nvPr/>
          </p:nvSpPr>
          <p:spPr bwMode="auto">
            <a:xfrm>
              <a:off x="1553258" y="4961057"/>
              <a:ext cx="102907" cy="80536"/>
            </a:xfrm>
            <a:custGeom>
              <a:avLst/>
              <a:gdLst>
                <a:gd name="T0" fmla="*/ 89 w 100"/>
                <a:gd name="T1" fmla="*/ 64 h 78"/>
                <a:gd name="T2" fmla="*/ 79 w 100"/>
                <a:gd name="T3" fmla="*/ 62 h 78"/>
                <a:gd name="T4" fmla="*/ 73 w 100"/>
                <a:gd name="T5" fmla="*/ 57 h 78"/>
                <a:gd name="T6" fmla="*/ 65 w 100"/>
                <a:gd name="T7" fmla="*/ 53 h 78"/>
                <a:gd name="T8" fmla="*/ 58 w 100"/>
                <a:gd name="T9" fmla="*/ 30 h 78"/>
                <a:gd name="T10" fmla="*/ 51 w 100"/>
                <a:gd name="T11" fmla="*/ 30 h 78"/>
                <a:gd name="T12" fmla="*/ 42 w 100"/>
                <a:gd name="T13" fmla="*/ 36 h 78"/>
                <a:gd name="T14" fmla="*/ 38 w 100"/>
                <a:gd name="T15" fmla="*/ 45 h 78"/>
                <a:gd name="T16" fmla="*/ 38 w 100"/>
                <a:gd name="T17" fmla="*/ 50 h 78"/>
                <a:gd name="T18" fmla="*/ 31 w 100"/>
                <a:gd name="T19" fmla="*/ 62 h 78"/>
                <a:gd name="T20" fmla="*/ 20 w 100"/>
                <a:gd name="T21" fmla="*/ 69 h 78"/>
                <a:gd name="T22" fmla="*/ 18 w 100"/>
                <a:gd name="T23" fmla="*/ 71 h 78"/>
                <a:gd name="T24" fmla="*/ 18 w 100"/>
                <a:gd name="T25" fmla="*/ 74 h 78"/>
                <a:gd name="T26" fmla="*/ 9 w 100"/>
                <a:gd name="T27" fmla="*/ 56 h 78"/>
                <a:gd name="T28" fmla="*/ 7 w 100"/>
                <a:gd name="T29" fmla="*/ 52 h 78"/>
                <a:gd name="T30" fmla="*/ 3 w 100"/>
                <a:gd name="T31" fmla="*/ 26 h 78"/>
                <a:gd name="T32" fmla="*/ 1 w 100"/>
                <a:gd name="T33" fmla="*/ 14 h 78"/>
                <a:gd name="T34" fmla="*/ 3 w 100"/>
                <a:gd name="T35" fmla="*/ 5 h 78"/>
                <a:gd name="T36" fmla="*/ 0 w 100"/>
                <a:gd name="T37" fmla="*/ 10 h 78"/>
                <a:gd name="T38" fmla="*/ 9 w 100"/>
                <a:gd name="T39" fmla="*/ 5 h 78"/>
                <a:gd name="T40" fmla="*/ 11 w 100"/>
                <a:gd name="T41" fmla="*/ 7 h 78"/>
                <a:gd name="T42" fmla="*/ 16 w 100"/>
                <a:gd name="T43" fmla="*/ 20 h 78"/>
                <a:gd name="T44" fmla="*/ 22 w 100"/>
                <a:gd name="T45" fmla="*/ 34 h 78"/>
                <a:gd name="T46" fmla="*/ 23 w 100"/>
                <a:gd name="T47" fmla="*/ 43 h 78"/>
                <a:gd name="T48" fmla="*/ 34 w 100"/>
                <a:gd name="T49" fmla="*/ 31 h 78"/>
                <a:gd name="T50" fmla="*/ 43 w 100"/>
                <a:gd name="T51" fmla="*/ 23 h 78"/>
                <a:gd name="T52" fmla="*/ 47 w 100"/>
                <a:gd name="T53" fmla="*/ 18 h 78"/>
                <a:gd name="T54" fmla="*/ 48 w 100"/>
                <a:gd name="T55" fmla="*/ 10 h 78"/>
                <a:gd name="T56" fmla="*/ 50 w 100"/>
                <a:gd name="T57" fmla="*/ 4 h 78"/>
                <a:gd name="T58" fmla="*/ 52 w 100"/>
                <a:gd name="T59" fmla="*/ 7 h 78"/>
                <a:gd name="T60" fmla="*/ 63 w 100"/>
                <a:gd name="T61" fmla="*/ 8 h 78"/>
                <a:gd name="T62" fmla="*/ 70 w 100"/>
                <a:gd name="T63" fmla="*/ 20 h 78"/>
                <a:gd name="T64" fmla="*/ 73 w 100"/>
                <a:gd name="T65" fmla="*/ 29 h 78"/>
                <a:gd name="T66" fmla="*/ 79 w 100"/>
                <a:gd name="T67" fmla="*/ 38 h 78"/>
                <a:gd name="T68" fmla="*/ 98 w 100"/>
                <a:gd name="T69" fmla="*/ 60 h 78"/>
                <a:gd name="T70" fmla="*/ 6 w 100"/>
                <a:gd name="T71" fmla="*/ 17 h 78"/>
                <a:gd name="T72" fmla="*/ 8 w 100"/>
                <a:gd name="T73" fmla="*/ 13 h 78"/>
                <a:gd name="T74" fmla="*/ 11 w 100"/>
                <a:gd name="T75" fmla="*/ 48 h 78"/>
                <a:gd name="T76" fmla="*/ 18 w 100"/>
                <a:gd name="T77" fmla="*/ 44 h 78"/>
                <a:gd name="T78" fmla="*/ 17 w 100"/>
                <a:gd name="T79" fmla="*/ 38 h 78"/>
                <a:gd name="T80" fmla="*/ 15 w 100"/>
                <a:gd name="T81" fmla="*/ 41 h 78"/>
                <a:gd name="T82" fmla="*/ 22 w 100"/>
                <a:gd name="T83" fmla="*/ 47 h 78"/>
                <a:gd name="T84" fmla="*/ 17 w 100"/>
                <a:gd name="T85" fmla="*/ 30 h 78"/>
                <a:gd name="T86" fmla="*/ 17 w 100"/>
                <a:gd name="T87" fmla="*/ 67 h 78"/>
                <a:gd name="T88" fmla="*/ 41 w 100"/>
                <a:gd name="T89" fmla="*/ 27 h 78"/>
                <a:gd name="T90" fmla="*/ 48 w 100"/>
                <a:gd name="T91" fmla="*/ 30 h 78"/>
                <a:gd name="T92" fmla="*/ 48 w 100"/>
                <a:gd name="T93" fmla="*/ 23 h 78"/>
                <a:gd name="T94" fmla="*/ 51 w 100"/>
                <a:gd name="T95" fmla="*/ 27 h 78"/>
                <a:gd name="T96" fmla="*/ 67 w 100"/>
                <a:gd name="T97" fmla="*/ 24 h 78"/>
                <a:gd name="T98" fmla="*/ 75 w 100"/>
                <a:gd name="T99" fmla="*/ 37 h 78"/>
                <a:gd name="T100" fmla="*/ 72 w 100"/>
                <a:gd name="T101" fmla="*/ 32 h 78"/>
                <a:gd name="T102" fmla="*/ 73 w 100"/>
                <a:gd name="T103" fmla="*/ 45 h 78"/>
                <a:gd name="T104" fmla="*/ 77 w 100"/>
                <a:gd name="T105" fmla="*/ 47 h 78"/>
                <a:gd name="T106" fmla="*/ 76 w 100"/>
                <a:gd name="T107" fmla="*/ 46 h 78"/>
                <a:gd name="T108" fmla="*/ 81 w 100"/>
                <a:gd name="T109" fmla="*/ 53 h 78"/>
                <a:gd name="T110" fmla="*/ 85 w 100"/>
                <a:gd name="T111" fmla="*/ 56 h 78"/>
                <a:gd name="T112" fmla="*/ 86 w 100"/>
                <a:gd name="T113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8">
                  <a:moveTo>
                    <a:pt x="100" y="63"/>
                  </a:moveTo>
                  <a:cubicBezTo>
                    <a:pt x="99" y="63"/>
                    <a:pt x="99" y="63"/>
                    <a:pt x="98" y="64"/>
                  </a:cubicBezTo>
                  <a:cubicBezTo>
                    <a:pt x="97" y="64"/>
                    <a:pt x="97" y="65"/>
                    <a:pt x="96" y="65"/>
                  </a:cubicBezTo>
                  <a:cubicBezTo>
                    <a:pt x="96" y="65"/>
                    <a:pt x="96" y="66"/>
                    <a:pt x="96" y="66"/>
                  </a:cubicBezTo>
                  <a:cubicBezTo>
                    <a:pt x="95" y="67"/>
                    <a:pt x="95" y="67"/>
                    <a:pt x="95" y="68"/>
                  </a:cubicBezTo>
                  <a:cubicBezTo>
                    <a:pt x="94" y="65"/>
                    <a:pt x="94" y="64"/>
                    <a:pt x="93" y="64"/>
                  </a:cubicBezTo>
                  <a:cubicBezTo>
                    <a:pt x="93" y="63"/>
                    <a:pt x="92" y="63"/>
                    <a:pt x="91" y="63"/>
                  </a:cubicBezTo>
                  <a:cubicBezTo>
                    <a:pt x="90" y="64"/>
                    <a:pt x="90" y="64"/>
                    <a:pt x="89" y="64"/>
                  </a:cubicBezTo>
                  <a:cubicBezTo>
                    <a:pt x="88" y="64"/>
                    <a:pt x="87" y="64"/>
                    <a:pt x="86" y="64"/>
                  </a:cubicBezTo>
                  <a:cubicBezTo>
                    <a:pt x="85" y="64"/>
                    <a:pt x="85" y="63"/>
                    <a:pt x="85" y="63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1"/>
                    <a:pt x="84" y="61"/>
                    <a:pt x="84" y="61"/>
                  </a:cubicBezTo>
                  <a:cubicBezTo>
                    <a:pt x="84" y="60"/>
                    <a:pt x="84" y="60"/>
                    <a:pt x="83" y="61"/>
                  </a:cubicBezTo>
                  <a:cubicBezTo>
                    <a:pt x="82" y="61"/>
                    <a:pt x="81" y="61"/>
                    <a:pt x="81" y="62"/>
                  </a:cubicBezTo>
                  <a:cubicBezTo>
                    <a:pt x="81" y="63"/>
                    <a:pt x="80" y="63"/>
                    <a:pt x="79" y="64"/>
                  </a:cubicBezTo>
                  <a:cubicBezTo>
                    <a:pt x="79" y="63"/>
                    <a:pt x="79" y="62"/>
                    <a:pt x="79" y="62"/>
                  </a:cubicBezTo>
                  <a:cubicBezTo>
                    <a:pt x="80" y="61"/>
                    <a:pt x="80" y="60"/>
                    <a:pt x="80" y="60"/>
                  </a:cubicBezTo>
                  <a:cubicBezTo>
                    <a:pt x="80" y="59"/>
                    <a:pt x="80" y="59"/>
                    <a:pt x="79" y="59"/>
                  </a:cubicBezTo>
                  <a:cubicBezTo>
                    <a:pt x="79" y="58"/>
                    <a:pt x="79" y="58"/>
                    <a:pt x="78" y="58"/>
                  </a:cubicBezTo>
                  <a:cubicBezTo>
                    <a:pt x="78" y="59"/>
                    <a:pt x="77" y="59"/>
                    <a:pt x="77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5" y="59"/>
                    <a:pt x="75" y="58"/>
                    <a:pt x="74" y="58"/>
                  </a:cubicBezTo>
                  <a:cubicBezTo>
                    <a:pt x="74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72" y="57"/>
                    <a:pt x="71" y="57"/>
                    <a:pt x="71" y="58"/>
                  </a:cubicBezTo>
                  <a:cubicBezTo>
                    <a:pt x="70" y="59"/>
                    <a:pt x="70" y="59"/>
                    <a:pt x="69" y="59"/>
                  </a:cubicBezTo>
                  <a:cubicBezTo>
                    <a:pt x="69" y="59"/>
                    <a:pt x="69" y="59"/>
                    <a:pt x="68" y="58"/>
                  </a:cubicBezTo>
                  <a:cubicBezTo>
                    <a:pt x="68" y="58"/>
                    <a:pt x="68" y="57"/>
                    <a:pt x="67" y="56"/>
                  </a:cubicBezTo>
                  <a:cubicBezTo>
                    <a:pt x="67" y="56"/>
                    <a:pt x="66" y="55"/>
                    <a:pt x="66" y="54"/>
                  </a:cubicBezTo>
                  <a:cubicBezTo>
                    <a:pt x="65" y="54"/>
                    <a:pt x="65" y="53"/>
                    <a:pt x="65" y="53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5" y="53"/>
                    <a:pt x="65" y="52"/>
                    <a:pt x="66" y="52"/>
                  </a:cubicBezTo>
                  <a:cubicBezTo>
                    <a:pt x="66" y="52"/>
                    <a:pt x="66" y="51"/>
                    <a:pt x="66" y="51"/>
                  </a:cubicBezTo>
                  <a:cubicBezTo>
                    <a:pt x="65" y="51"/>
                    <a:pt x="65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8"/>
                  </a:cubicBezTo>
                  <a:cubicBezTo>
                    <a:pt x="62" y="48"/>
                    <a:pt x="62" y="47"/>
                    <a:pt x="62" y="47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8" y="30"/>
                    <a:pt x="57" y="29"/>
                    <a:pt x="57" y="28"/>
                  </a:cubicBezTo>
                  <a:cubicBezTo>
                    <a:pt x="56" y="28"/>
                    <a:pt x="56" y="27"/>
                    <a:pt x="56" y="27"/>
                  </a:cubicBezTo>
                  <a:cubicBezTo>
                    <a:pt x="55" y="27"/>
                    <a:pt x="55" y="27"/>
                    <a:pt x="54" y="27"/>
                  </a:cubicBezTo>
                  <a:cubicBezTo>
                    <a:pt x="54" y="27"/>
                    <a:pt x="53" y="28"/>
                    <a:pt x="53" y="28"/>
                  </a:cubicBezTo>
                  <a:cubicBezTo>
                    <a:pt x="53" y="28"/>
                    <a:pt x="53" y="28"/>
                    <a:pt x="53" y="29"/>
                  </a:cubicBezTo>
                  <a:cubicBezTo>
                    <a:pt x="53" y="30"/>
                    <a:pt x="53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0"/>
                    <a:pt x="51" y="30"/>
                    <a:pt x="51" y="31"/>
                  </a:cubicBezTo>
                  <a:cubicBezTo>
                    <a:pt x="51" y="32"/>
                    <a:pt x="51" y="32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4" y="35"/>
                    <a:pt x="44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8"/>
                    <a:pt x="42" y="38"/>
                  </a:cubicBezTo>
                  <a:cubicBezTo>
                    <a:pt x="42" y="38"/>
                    <a:pt x="42" y="39"/>
                    <a:pt x="43" y="40"/>
                  </a:cubicBezTo>
                  <a:cubicBezTo>
                    <a:pt x="42" y="40"/>
                    <a:pt x="41" y="40"/>
                    <a:pt x="41" y="41"/>
                  </a:cubicBezTo>
                  <a:cubicBezTo>
                    <a:pt x="40" y="41"/>
                    <a:pt x="40" y="41"/>
                    <a:pt x="40" y="42"/>
                  </a:cubicBezTo>
                  <a:cubicBezTo>
                    <a:pt x="40" y="42"/>
                    <a:pt x="40" y="43"/>
                    <a:pt x="40" y="43"/>
                  </a:cubicBezTo>
                  <a:cubicBezTo>
                    <a:pt x="39" y="44"/>
                    <a:pt x="39" y="44"/>
                    <a:pt x="39" y="45"/>
                  </a:cubicBezTo>
                  <a:cubicBezTo>
                    <a:pt x="39" y="45"/>
                    <a:pt x="39" y="45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7"/>
                    <a:pt x="38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8"/>
                    <a:pt x="40" y="49"/>
                  </a:cubicBezTo>
                  <a:cubicBezTo>
                    <a:pt x="39" y="49"/>
                    <a:pt x="39" y="50"/>
                    <a:pt x="38" y="50"/>
                  </a:cubicBezTo>
                  <a:cubicBezTo>
                    <a:pt x="38" y="51"/>
                    <a:pt x="37" y="51"/>
                    <a:pt x="37" y="52"/>
                  </a:cubicBezTo>
                  <a:cubicBezTo>
                    <a:pt x="37" y="52"/>
                    <a:pt x="37" y="53"/>
                    <a:pt x="37" y="54"/>
                  </a:cubicBezTo>
                  <a:cubicBezTo>
                    <a:pt x="36" y="55"/>
                    <a:pt x="36" y="55"/>
                    <a:pt x="35" y="56"/>
                  </a:cubicBezTo>
                  <a:cubicBezTo>
                    <a:pt x="35" y="56"/>
                    <a:pt x="35" y="57"/>
                    <a:pt x="34" y="57"/>
                  </a:cubicBezTo>
                  <a:cubicBezTo>
                    <a:pt x="34" y="57"/>
                    <a:pt x="33" y="57"/>
                    <a:pt x="33" y="57"/>
                  </a:cubicBezTo>
                  <a:cubicBezTo>
                    <a:pt x="32" y="57"/>
                    <a:pt x="32" y="57"/>
                    <a:pt x="31" y="57"/>
                  </a:cubicBezTo>
                  <a:cubicBezTo>
                    <a:pt x="31" y="57"/>
                    <a:pt x="30" y="58"/>
                    <a:pt x="30" y="58"/>
                  </a:cubicBezTo>
                  <a:cubicBezTo>
                    <a:pt x="30" y="59"/>
                    <a:pt x="30" y="60"/>
                    <a:pt x="31" y="62"/>
                  </a:cubicBezTo>
                  <a:cubicBezTo>
                    <a:pt x="31" y="63"/>
                    <a:pt x="31" y="65"/>
                    <a:pt x="30" y="66"/>
                  </a:cubicBezTo>
                  <a:cubicBezTo>
                    <a:pt x="29" y="66"/>
                    <a:pt x="27" y="66"/>
                    <a:pt x="27" y="67"/>
                  </a:cubicBezTo>
                  <a:cubicBezTo>
                    <a:pt x="26" y="67"/>
                    <a:pt x="25" y="68"/>
                    <a:pt x="25" y="68"/>
                  </a:cubicBezTo>
                  <a:cubicBezTo>
                    <a:pt x="24" y="69"/>
                    <a:pt x="24" y="70"/>
                    <a:pt x="24" y="71"/>
                  </a:cubicBezTo>
                  <a:cubicBezTo>
                    <a:pt x="23" y="71"/>
                    <a:pt x="23" y="72"/>
                    <a:pt x="22" y="73"/>
                  </a:cubicBezTo>
                  <a:cubicBezTo>
                    <a:pt x="22" y="73"/>
                    <a:pt x="21" y="72"/>
                    <a:pt x="21" y="72"/>
                  </a:cubicBezTo>
                  <a:cubicBezTo>
                    <a:pt x="21" y="71"/>
                    <a:pt x="21" y="71"/>
                    <a:pt x="21" y="70"/>
                  </a:cubicBezTo>
                  <a:cubicBezTo>
                    <a:pt x="20" y="70"/>
                    <a:pt x="20" y="70"/>
                    <a:pt x="20" y="69"/>
                  </a:cubicBezTo>
                  <a:cubicBezTo>
                    <a:pt x="19" y="69"/>
                    <a:pt x="18" y="69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8" y="72"/>
                    <a:pt x="18" y="71"/>
                    <a:pt x="18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19" y="73"/>
                    <a:pt x="19" y="73"/>
                  </a:cubicBezTo>
                  <a:cubicBezTo>
                    <a:pt x="19" y="73"/>
                    <a:pt x="19" y="74"/>
                    <a:pt x="18" y="74"/>
                  </a:cubicBezTo>
                  <a:cubicBezTo>
                    <a:pt x="18" y="74"/>
                    <a:pt x="18" y="75"/>
                    <a:pt x="18" y="76"/>
                  </a:cubicBezTo>
                  <a:cubicBezTo>
                    <a:pt x="18" y="77"/>
                    <a:pt x="18" y="78"/>
                    <a:pt x="18" y="78"/>
                  </a:cubicBezTo>
                  <a:cubicBezTo>
                    <a:pt x="17" y="78"/>
                    <a:pt x="16" y="77"/>
                    <a:pt x="15" y="75"/>
                  </a:cubicBezTo>
                  <a:cubicBezTo>
                    <a:pt x="14" y="73"/>
                    <a:pt x="13" y="71"/>
                    <a:pt x="12" y="68"/>
                  </a:cubicBezTo>
                  <a:cubicBezTo>
                    <a:pt x="11" y="66"/>
                    <a:pt x="10" y="64"/>
                    <a:pt x="9" y="61"/>
                  </a:cubicBezTo>
                  <a:cubicBezTo>
                    <a:pt x="9" y="59"/>
                    <a:pt x="8" y="57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6"/>
                    <a:pt x="9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56"/>
                    <a:pt x="11" y="55"/>
                    <a:pt x="11" y="55"/>
                  </a:cubicBezTo>
                  <a:cubicBezTo>
                    <a:pt x="11" y="55"/>
                    <a:pt x="11" y="54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3"/>
                    <a:pt x="10" y="53"/>
                    <a:pt x="9" y="53"/>
                  </a:cubicBezTo>
                  <a:cubicBezTo>
                    <a:pt x="8" y="52"/>
                    <a:pt x="7" y="52"/>
                    <a:pt x="7" y="52"/>
                  </a:cubicBezTo>
                  <a:cubicBezTo>
                    <a:pt x="6" y="50"/>
                    <a:pt x="6" y="49"/>
                    <a:pt x="6" y="48"/>
                  </a:cubicBezTo>
                  <a:cubicBezTo>
                    <a:pt x="5" y="47"/>
                    <a:pt x="5" y="46"/>
                    <a:pt x="5" y="45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4" y="35"/>
                    <a:pt x="4" y="34"/>
                    <a:pt x="4" y="32"/>
                  </a:cubicBezTo>
                  <a:cubicBezTo>
                    <a:pt x="3" y="31"/>
                    <a:pt x="3" y="29"/>
                    <a:pt x="3" y="28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6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4"/>
                    <a:pt x="3" y="23"/>
                    <a:pt x="2" y="23"/>
                  </a:cubicBezTo>
                  <a:cubicBezTo>
                    <a:pt x="2" y="22"/>
                    <a:pt x="2" y="21"/>
                    <a:pt x="1" y="20"/>
                  </a:cubicBezTo>
                  <a:cubicBezTo>
                    <a:pt x="1" y="20"/>
                    <a:pt x="1" y="19"/>
                    <a:pt x="0" y="18"/>
                  </a:cubicBezTo>
                  <a:cubicBezTo>
                    <a:pt x="0" y="17"/>
                    <a:pt x="0" y="17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3" y="10"/>
                  </a:cubicBezTo>
                  <a:cubicBezTo>
                    <a:pt x="3" y="10"/>
                    <a:pt x="3" y="9"/>
                    <a:pt x="4" y="8"/>
                  </a:cubicBezTo>
                  <a:cubicBezTo>
                    <a:pt x="4" y="8"/>
                    <a:pt x="4" y="7"/>
                    <a:pt x="3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1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0"/>
                    <a:pt x="6" y="1"/>
                    <a:pt x="6" y="1"/>
                  </a:cubicBezTo>
                  <a:cubicBezTo>
                    <a:pt x="7" y="1"/>
                    <a:pt x="8" y="2"/>
                    <a:pt x="9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9" y="4"/>
                    <a:pt x="9" y="5"/>
                  </a:cubicBezTo>
                  <a:cubicBezTo>
                    <a:pt x="8" y="5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8" y="7"/>
                    <a:pt x="8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10"/>
                    <a:pt x="11" y="11"/>
                  </a:cubicBezTo>
                  <a:cubicBezTo>
                    <a:pt x="11" y="12"/>
                    <a:pt x="10" y="13"/>
                    <a:pt x="10" y="14"/>
                  </a:cubicBezTo>
                  <a:cubicBezTo>
                    <a:pt x="10" y="15"/>
                    <a:pt x="11" y="15"/>
                    <a:pt x="11" y="16"/>
                  </a:cubicBezTo>
                  <a:cubicBezTo>
                    <a:pt x="12" y="16"/>
                    <a:pt x="12" y="16"/>
                    <a:pt x="13" y="16"/>
                  </a:cubicBezTo>
                  <a:cubicBezTo>
                    <a:pt x="14" y="17"/>
                    <a:pt x="14" y="17"/>
                    <a:pt x="15" y="17"/>
                  </a:cubicBezTo>
                  <a:cubicBezTo>
                    <a:pt x="15" y="18"/>
                    <a:pt x="16" y="18"/>
                    <a:pt x="16" y="19"/>
                  </a:cubicBezTo>
                  <a:cubicBezTo>
                    <a:pt x="16" y="19"/>
                    <a:pt x="16" y="20"/>
                    <a:pt x="16" y="20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2"/>
                    <a:pt x="16" y="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4"/>
                    <a:pt x="16" y="25"/>
                    <a:pt x="17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6"/>
                    <a:pt x="20" y="28"/>
                    <a:pt x="20" y="30"/>
                  </a:cubicBezTo>
                  <a:cubicBezTo>
                    <a:pt x="20" y="31"/>
                    <a:pt x="21" y="32"/>
                    <a:pt x="21" y="33"/>
                  </a:cubicBezTo>
                  <a:cubicBezTo>
                    <a:pt x="21" y="33"/>
                    <a:pt x="22" y="33"/>
                    <a:pt x="22" y="34"/>
                  </a:cubicBezTo>
                  <a:cubicBezTo>
                    <a:pt x="23" y="35"/>
                    <a:pt x="23" y="35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2" y="37"/>
                  </a:cubicBezTo>
                  <a:cubicBezTo>
                    <a:pt x="22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2" y="41"/>
                    <a:pt x="23" y="42"/>
                    <a:pt x="23" y="43"/>
                  </a:cubicBezTo>
                  <a:cubicBezTo>
                    <a:pt x="24" y="43"/>
                    <a:pt x="24" y="44"/>
                    <a:pt x="25" y="44"/>
                  </a:cubicBezTo>
                  <a:cubicBezTo>
                    <a:pt x="25" y="44"/>
                    <a:pt x="25" y="44"/>
                    <a:pt x="26" y="44"/>
                  </a:cubicBezTo>
                  <a:cubicBezTo>
                    <a:pt x="26" y="44"/>
                    <a:pt x="27" y="44"/>
                    <a:pt x="28" y="45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8" y="42"/>
                    <a:pt x="28" y="40"/>
                    <a:pt x="28" y="38"/>
                  </a:cubicBezTo>
                  <a:cubicBezTo>
                    <a:pt x="28" y="37"/>
                    <a:pt x="29" y="36"/>
                    <a:pt x="29" y="36"/>
                  </a:cubicBezTo>
                  <a:cubicBezTo>
                    <a:pt x="30" y="35"/>
                    <a:pt x="31" y="35"/>
                    <a:pt x="32" y="34"/>
                  </a:cubicBezTo>
                  <a:cubicBezTo>
                    <a:pt x="33" y="34"/>
                    <a:pt x="33" y="33"/>
                    <a:pt x="34" y="31"/>
                  </a:cubicBezTo>
                  <a:cubicBezTo>
                    <a:pt x="35" y="29"/>
                    <a:pt x="35" y="28"/>
                    <a:pt x="36" y="26"/>
                  </a:cubicBezTo>
                  <a:cubicBezTo>
                    <a:pt x="36" y="25"/>
                    <a:pt x="37" y="23"/>
                    <a:pt x="39" y="22"/>
                  </a:cubicBezTo>
                  <a:cubicBezTo>
                    <a:pt x="39" y="22"/>
                    <a:pt x="39" y="23"/>
                    <a:pt x="39" y="23"/>
                  </a:cubicBezTo>
                  <a:cubicBezTo>
                    <a:pt x="40" y="24"/>
                    <a:pt x="40" y="24"/>
                    <a:pt x="41" y="24"/>
                  </a:cubicBezTo>
                  <a:cubicBezTo>
                    <a:pt x="41" y="24"/>
                    <a:pt x="41" y="24"/>
                    <a:pt x="41" y="23"/>
                  </a:cubicBezTo>
                  <a:cubicBezTo>
                    <a:pt x="41" y="23"/>
                    <a:pt x="42" y="23"/>
                    <a:pt x="42" y="23"/>
                  </a:cubicBezTo>
                  <a:cubicBezTo>
                    <a:pt x="42" y="23"/>
                    <a:pt x="42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4" y="23"/>
                    <a:pt x="44" y="23"/>
                    <a:pt x="45" y="23"/>
                  </a:cubicBezTo>
                  <a:cubicBezTo>
                    <a:pt x="45" y="23"/>
                    <a:pt x="46" y="23"/>
                    <a:pt x="46" y="23"/>
                  </a:cubicBezTo>
                  <a:cubicBezTo>
                    <a:pt x="46" y="22"/>
                    <a:pt x="46" y="22"/>
                    <a:pt x="46" y="21"/>
                  </a:cubicBezTo>
                  <a:cubicBezTo>
                    <a:pt x="45" y="21"/>
                    <a:pt x="45" y="20"/>
                    <a:pt x="45" y="20"/>
                  </a:cubicBezTo>
                  <a:cubicBezTo>
                    <a:pt x="45" y="20"/>
                    <a:pt x="45" y="20"/>
                    <a:pt x="46" y="19"/>
                  </a:cubicBezTo>
                  <a:cubicBezTo>
                    <a:pt x="46" y="19"/>
                    <a:pt x="46" y="19"/>
                    <a:pt x="47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8"/>
                    <a:pt x="47" y="18"/>
                    <a:pt x="47" y="17"/>
                  </a:cubicBezTo>
                  <a:cubicBezTo>
                    <a:pt x="47" y="17"/>
                    <a:pt x="46" y="16"/>
                    <a:pt x="46" y="16"/>
                  </a:cubicBezTo>
                  <a:cubicBezTo>
                    <a:pt x="46" y="15"/>
                    <a:pt x="46" y="14"/>
                    <a:pt x="45" y="14"/>
                  </a:cubicBezTo>
                  <a:cubicBezTo>
                    <a:pt x="45" y="13"/>
                    <a:pt x="45" y="13"/>
                    <a:pt x="45" y="12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6" y="9"/>
                    <a:pt x="46" y="8"/>
                    <a:pt x="47" y="8"/>
                  </a:cubicBezTo>
                  <a:cubicBezTo>
                    <a:pt x="47" y="8"/>
                    <a:pt x="47" y="8"/>
                    <a:pt x="47" y="9"/>
                  </a:cubicBezTo>
                  <a:cubicBezTo>
                    <a:pt x="48" y="9"/>
                    <a:pt x="48" y="10"/>
                    <a:pt x="48" y="10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2"/>
                    <a:pt x="48" y="12"/>
                    <a:pt x="49" y="12"/>
                  </a:cubicBezTo>
                  <a:cubicBezTo>
                    <a:pt x="49" y="12"/>
                    <a:pt x="49" y="12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0"/>
                    <a:pt x="49" y="9"/>
                    <a:pt x="49" y="8"/>
                  </a:cubicBezTo>
                  <a:cubicBezTo>
                    <a:pt x="49" y="6"/>
                    <a:pt x="49" y="5"/>
                    <a:pt x="49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51" y="6"/>
                    <a:pt x="51" y="6"/>
                  </a:cubicBezTo>
                  <a:cubicBezTo>
                    <a:pt x="51" y="6"/>
                    <a:pt x="51" y="7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7"/>
                  </a:cubicBezTo>
                  <a:cubicBezTo>
                    <a:pt x="52" y="6"/>
                    <a:pt x="53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4" y="5"/>
                    <a:pt x="54" y="6"/>
                    <a:pt x="55" y="6"/>
                  </a:cubicBezTo>
                  <a:cubicBezTo>
                    <a:pt x="56" y="6"/>
                    <a:pt x="56" y="6"/>
                    <a:pt x="57" y="7"/>
                  </a:cubicBezTo>
                  <a:cubicBezTo>
                    <a:pt x="58" y="7"/>
                    <a:pt x="59" y="7"/>
                    <a:pt x="59" y="8"/>
                  </a:cubicBezTo>
                  <a:cubicBezTo>
                    <a:pt x="60" y="8"/>
                    <a:pt x="61" y="8"/>
                    <a:pt x="61" y="8"/>
                  </a:cubicBezTo>
                  <a:cubicBezTo>
                    <a:pt x="61" y="8"/>
                    <a:pt x="62" y="8"/>
                    <a:pt x="62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8"/>
                    <a:pt x="64" y="9"/>
                    <a:pt x="64" y="9"/>
                  </a:cubicBezTo>
                  <a:cubicBezTo>
                    <a:pt x="64" y="10"/>
                    <a:pt x="64" y="11"/>
                    <a:pt x="65" y="11"/>
                  </a:cubicBezTo>
                  <a:cubicBezTo>
                    <a:pt x="65" y="11"/>
                    <a:pt x="65" y="12"/>
                    <a:pt x="66" y="12"/>
                  </a:cubicBezTo>
                  <a:cubicBezTo>
                    <a:pt x="67" y="13"/>
                    <a:pt x="67" y="13"/>
                    <a:pt x="68" y="13"/>
                  </a:cubicBezTo>
                  <a:cubicBezTo>
                    <a:pt x="69" y="14"/>
                    <a:pt x="69" y="14"/>
                    <a:pt x="70" y="15"/>
                  </a:cubicBezTo>
                  <a:cubicBezTo>
                    <a:pt x="70" y="15"/>
                    <a:pt x="71" y="16"/>
                    <a:pt x="71" y="17"/>
                  </a:cubicBezTo>
                  <a:cubicBezTo>
                    <a:pt x="71" y="17"/>
                    <a:pt x="71" y="18"/>
                    <a:pt x="71" y="18"/>
                  </a:cubicBezTo>
                  <a:cubicBezTo>
                    <a:pt x="70" y="19"/>
                    <a:pt x="70" y="19"/>
                    <a:pt x="70" y="20"/>
                  </a:cubicBezTo>
                  <a:cubicBezTo>
                    <a:pt x="70" y="20"/>
                    <a:pt x="71" y="21"/>
                    <a:pt x="71" y="21"/>
                  </a:cubicBezTo>
                  <a:cubicBezTo>
                    <a:pt x="72" y="21"/>
                    <a:pt x="72" y="21"/>
                    <a:pt x="72" y="22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3"/>
                    <a:pt x="72" y="24"/>
                    <a:pt x="72" y="25"/>
                  </a:cubicBezTo>
                  <a:cubicBezTo>
                    <a:pt x="72" y="26"/>
                    <a:pt x="72" y="27"/>
                    <a:pt x="72" y="27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30"/>
                    <a:pt x="76" y="30"/>
                    <a:pt x="76" y="31"/>
                  </a:cubicBezTo>
                  <a:cubicBezTo>
                    <a:pt x="75" y="32"/>
                    <a:pt x="76" y="32"/>
                    <a:pt x="76" y="32"/>
                  </a:cubicBezTo>
                  <a:cubicBezTo>
                    <a:pt x="76" y="32"/>
                    <a:pt x="76" y="32"/>
                    <a:pt x="77" y="33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7" y="34"/>
                    <a:pt x="78" y="35"/>
                    <a:pt x="78" y="35"/>
                  </a:cubicBezTo>
                  <a:cubicBezTo>
                    <a:pt x="78" y="36"/>
                    <a:pt x="78" y="37"/>
                    <a:pt x="79" y="38"/>
                  </a:cubicBezTo>
                  <a:cubicBezTo>
                    <a:pt x="79" y="38"/>
                    <a:pt x="79" y="39"/>
                    <a:pt x="79" y="40"/>
                  </a:cubicBezTo>
                  <a:cubicBezTo>
                    <a:pt x="80" y="40"/>
                    <a:pt x="80" y="41"/>
                    <a:pt x="80" y="41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1"/>
                    <a:pt x="99" y="61"/>
                    <a:pt x="99" y="61"/>
                  </a:cubicBezTo>
                  <a:lnTo>
                    <a:pt x="100" y="63"/>
                  </a:lnTo>
                  <a:close/>
                  <a:moveTo>
                    <a:pt x="5" y="17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4" y="15"/>
                    <a:pt x="4" y="15"/>
                    <a:pt x="4" y="15"/>
                  </a:cubicBezTo>
                  <a:lnTo>
                    <a:pt x="5" y="17"/>
                  </a:lnTo>
                  <a:close/>
                  <a:moveTo>
                    <a:pt x="6" y="17"/>
                  </a:moveTo>
                  <a:cubicBezTo>
                    <a:pt x="5" y="17"/>
                    <a:pt x="5" y="18"/>
                    <a:pt x="5" y="18"/>
                  </a:cubicBezTo>
                  <a:cubicBezTo>
                    <a:pt x="5" y="19"/>
                    <a:pt x="5" y="19"/>
                    <a:pt x="6" y="19"/>
                  </a:cubicBezTo>
                  <a:cubicBezTo>
                    <a:pt x="6" y="19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lose/>
                  <a:moveTo>
                    <a:pt x="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lnTo>
                    <a:pt x="8" y="12"/>
                  </a:lnTo>
                  <a:close/>
                  <a:moveTo>
                    <a:pt x="8" y="10"/>
                  </a:move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lose/>
                  <a:moveTo>
                    <a:pt x="10" y="49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10" y="49"/>
                  </a:lnTo>
                  <a:close/>
                  <a:moveTo>
                    <a:pt x="13" y="57"/>
                  </a:moveTo>
                  <a:cubicBezTo>
                    <a:pt x="13" y="57"/>
                    <a:pt x="13" y="57"/>
                    <a:pt x="13" y="57"/>
                  </a:cubicBezTo>
                  <a:cubicBezTo>
                    <a:pt x="13" y="56"/>
                    <a:pt x="13" y="56"/>
                    <a:pt x="13" y="56"/>
                  </a:cubicBezTo>
                  <a:lnTo>
                    <a:pt x="13" y="57"/>
                  </a:lnTo>
                  <a:close/>
                  <a:moveTo>
                    <a:pt x="15" y="41"/>
                  </a:moveTo>
                  <a:cubicBezTo>
                    <a:pt x="16" y="41"/>
                    <a:pt x="16" y="42"/>
                    <a:pt x="16" y="43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9" y="44"/>
                    <a:pt x="19" y="44"/>
                    <a:pt x="20" y="44"/>
                  </a:cubicBezTo>
                  <a:cubicBezTo>
                    <a:pt x="20" y="43"/>
                    <a:pt x="20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1"/>
                    <a:pt x="18" y="40"/>
                    <a:pt x="18" y="40"/>
                  </a:cubicBezTo>
                  <a:cubicBezTo>
                    <a:pt x="18" y="39"/>
                    <a:pt x="18" y="39"/>
                    <a:pt x="17" y="39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5"/>
                    <a:pt x="18" y="35"/>
                    <a:pt x="18" y="34"/>
                  </a:cubicBezTo>
                  <a:cubicBezTo>
                    <a:pt x="18" y="33"/>
                    <a:pt x="18" y="33"/>
                    <a:pt x="17" y="33"/>
                  </a:cubicBezTo>
                  <a:cubicBezTo>
                    <a:pt x="17" y="35"/>
                    <a:pt x="17" y="36"/>
                    <a:pt x="16" y="37"/>
                  </a:cubicBezTo>
                  <a:cubicBezTo>
                    <a:pt x="16" y="38"/>
                    <a:pt x="15" y="39"/>
                    <a:pt x="15" y="41"/>
                  </a:cubicBezTo>
                  <a:close/>
                  <a:moveTo>
                    <a:pt x="15" y="47"/>
                  </a:moveTo>
                  <a:cubicBezTo>
                    <a:pt x="16" y="48"/>
                    <a:pt x="16" y="49"/>
                    <a:pt x="17" y="51"/>
                  </a:cubicBezTo>
                  <a:cubicBezTo>
                    <a:pt x="18" y="52"/>
                    <a:pt x="18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0" y="53"/>
                    <a:pt x="20" y="52"/>
                    <a:pt x="20" y="51"/>
                  </a:cubicBezTo>
                  <a:cubicBezTo>
                    <a:pt x="20" y="50"/>
                    <a:pt x="21" y="49"/>
                    <a:pt x="22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15" y="47"/>
                  </a:lnTo>
                  <a:close/>
                  <a:moveTo>
                    <a:pt x="16" y="31"/>
                  </a:moveTo>
                  <a:cubicBezTo>
                    <a:pt x="19" y="30"/>
                    <a:pt x="19" y="30"/>
                    <a:pt x="19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6" y="30"/>
                    <a:pt x="16" y="30"/>
                    <a:pt x="16" y="30"/>
                  </a:cubicBezTo>
                  <a:lnTo>
                    <a:pt x="16" y="31"/>
                  </a:lnTo>
                  <a:close/>
                  <a:moveTo>
                    <a:pt x="17" y="67"/>
                  </a:moveTo>
                  <a:cubicBezTo>
                    <a:pt x="17" y="67"/>
                    <a:pt x="17" y="67"/>
                    <a:pt x="17" y="67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lnTo>
                    <a:pt x="17" y="67"/>
                  </a:lnTo>
                  <a:close/>
                  <a:moveTo>
                    <a:pt x="30" y="46"/>
                  </a:move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lose/>
                  <a:moveTo>
                    <a:pt x="41" y="30"/>
                  </a:moveTo>
                  <a:cubicBezTo>
                    <a:pt x="41" y="30"/>
                    <a:pt x="41" y="30"/>
                    <a:pt x="41" y="29"/>
                  </a:cubicBezTo>
                  <a:cubicBezTo>
                    <a:pt x="41" y="29"/>
                    <a:pt x="41" y="28"/>
                    <a:pt x="41" y="28"/>
                  </a:cubicBezTo>
                  <a:cubicBezTo>
                    <a:pt x="41" y="28"/>
                    <a:pt x="41" y="28"/>
                    <a:pt x="41" y="27"/>
                  </a:cubicBezTo>
                  <a:cubicBezTo>
                    <a:pt x="42" y="27"/>
                    <a:pt x="42" y="27"/>
                    <a:pt x="42" y="26"/>
                  </a:cubicBezTo>
                  <a:cubicBezTo>
                    <a:pt x="42" y="26"/>
                    <a:pt x="41" y="26"/>
                    <a:pt x="4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41" y="30"/>
                  </a:lnTo>
                  <a:close/>
                  <a:moveTo>
                    <a:pt x="48" y="30"/>
                  </a:moveTo>
                  <a:cubicBezTo>
                    <a:pt x="48" y="30"/>
                    <a:pt x="47" y="30"/>
                    <a:pt x="48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0"/>
                    <a:pt x="48" y="30"/>
                    <a:pt x="48" y="30"/>
                  </a:cubicBezTo>
                  <a:close/>
                  <a:moveTo>
                    <a:pt x="48" y="23"/>
                  </a:moveTo>
                  <a:cubicBezTo>
                    <a:pt x="48" y="22"/>
                    <a:pt x="49" y="22"/>
                    <a:pt x="48" y="21"/>
                  </a:cubicBezTo>
                  <a:cubicBezTo>
                    <a:pt x="48" y="21"/>
                    <a:pt x="48" y="21"/>
                    <a:pt x="48" y="21"/>
                  </a:cubicBezTo>
                  <a:lnTo>
                    <a:pt x="48" y="23"/>
                  </a:lnTo>
                  <a:close/>
                  <a:moveTo>
                    <a:pt x="50" y="18"/>
                  </a:moveTo>
                  <a:cubicBezTo>
                    <a:pt x="50" y="19"/>
                    <a:pt x="50" y="19"/>
                    <a:pt x="51" y="20"/>
                  </a:cubicBezTo>
                  <a:cubicBezTo>
                    <a:pt x="51" y="20"/>
                    <a:pt x="51" y="20"/>
                    <a:pt x="52" y="20"/>
                  </a:cubicBezTo>
                  <a:cubicBezTo>
                    <a:pt x="52" y="19"/>
                    <a:pt x="51" y="18"/>
                    <a:pt x="50" y="17"/>
                  </a:cubicBezTo>
                  <a:lnTo>
                    <a:pt x="50" y="18"/>
                  </a:lnTo>
                  <a:close/>
                  <a:moveTo>
                    <a:pt x="51" y="27"/>
                  </a:move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lose/>
                  <a:moveTo>
                    <a:pt x="53" y="22"/>
                  </a:moveTo>
                  <a:cubicBezTo>
                    <a:pt x="54" y="23"/>
                    <a:pt x="54" y="23"/>
                    <a:pt x="54" y="23"/>
                  </a:cubicBezTo>
                  <a:cubicBezTo>
                    <a:pt x="55" y="23"/>
                    <a:pt x="55" y="23"/>
                    <a:pt x="56" y="23"/>
                  </a:cubicBezTo>
                  <a:cubicBezTo>
                    <a:pt x="55" y="23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lnTo>
                    <a:pt x="53" y="22"/>
                  </a:lnTo>
                  <a:close/>
                  <a:moveTo>
                    <a:pt x="68" y="23"/>
                  </a:moveTo>
                  <a:cubicBezTo>
                    <a:pt x="67" y="23"/>
                    <a:pt x="67" y="23"/>
                    <a:pt x="67" y="24"/>
                  </a:cubicBezTo>
                  <a:cubicBezTo>
                    <a:pt x="67" y="24"/>
                    <a:pt x="68" y="24"/>
                    <a:pt x="68" y="24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8" y="23"/>
                    <a:pt x="68" y="23"/>
                    <a:pt x="68" y="23"/>
                  </a:cubicBezTo>
                  <a:close/>
                  <a:moveTo>
                    <a:pt x="73" y="37"/>
                  </a:moveTo>
                  <a:cubicBezTo>
                    <a:pt x="73" y="38"/>
                    <a:pt x="73" y="38"/>
                    <a:pt x="74" y="39"/>
                  </a:cubicBezTo>
                  <a:cubicBezTo>
                    <a:pt x="74" y="39"/>
                    <a:pt x="75" y="40"/>
                    <a:pt x="76" y="40"/>
                  </a:cubicBezTo>
                  <a:cubicBezTo>
                    <a:pt x="76" y="39"/>
                    <a:pt x="76" y="39"/>
                    <a:pt x="76" y="39"/>
                  </a:cubicBezTo>
                  <a:cubicBezTo>
                    <a:pt x="76" y="38"/>
                    <a:pt x="75" y="38"/>
                    <a:pt x="75" y="37"/>
                  </a:cubicBezTo>
                  <a:cubicBezTo>
                    <a:pt x="74" y="37"/>
                    <a:pt x="73" y="36"/>
                    <a:pt x="72" y="36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71" y="36"/>
                    <a:pt x="71" y="36"/>
                  </a:cubicBezTo>
                  <a:cubicBezTo>
                    <a:pt x="71" y="36"/>
                    <a:pt x="71" y="37"/>
                    <a:pt x="71" y="37"/>
                  </a:cubicBezTo>
                  <a:cubicBezTo>
                    <a:pt x="71" y="37"/>
                    <a:pt x="71" y="37"/>
                    <a:pt x="71" y="37"/>
                  </a:cubicBezTo>
                  <a:lnTo>
                    <a:pt x="73" y="37"/>
                  </a:lnTo>
                  <a:close/>
                  <a:moveTo>
                    <a:pt x="72" y="32"/>
                  </a:moveTo>
                  <a:cubicBezTo>
                    <a:pt x="73" y="32"/>
                    <a:pt x="73" y="32"/>
                    <a:pt x="73" y="32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72" y="31"/>
                    <a:pt x="72" y="31"/>
                    <a:pt x="72" y="31"/>
                  </a:cubicBezTo>
                  <a:lnTo>
                    <a:pt x="72" y="32"/>
                  </a:lnTo>
                  <a:close/>
                  <a:moveTo>
                    <a:pt x="72" y="45"/>
                  </a:moveTo>
                  <a:cubicBezTo>
                    <a:pt x="72" y="45"/>
                    <a:pt x="72" y="45"/>
                    <a:pt x="72" y="45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73" y="45"/>
                    <a:pt x="73" y="45"/>
                    <a:pt x="73" y="45"/>
                  </a:cubicBezTo>
                  <a:lnTo>
                    <a:pt x="72" y="45"/>
                  </a:lnTo>
                  <a:close/>
                  <a:moveTo>
                    <a:pt x="75" y="31"/>
                  </a:moveTo>
                  <a:cubicBezTo>
                    <a:pt x="74" y="31"/>
                    <a:pt x="74" y="31"/>
                    <a:pt x="74" y="32"/>
                  </a:cubicBezTo>
                  <a:cubicBezTo>
                    <a:pt x="74" y="32"/>
                    <a:pt x="74" y="32"/>
                    <a:pt x="75" y="32"/>
                  </a:cubicBezTo>
                  <a:cubicBezTo>
                    <a:pt x="75" y="32"/>
                    <a:pt x="75" y="32"/>
                    <a:pt x="75" y="31"/>
                  </a:cubicBezTo>
                  <a:cubicBezTo>
                    <a:pt x="75" y="31"/>
                    <a:pt x="75" y="31"/>
                    <a:pt x="75" y="31"/>
                  </a:cubicBezTo>
                  <a:close/>
                  <a:moveTo>
                    <a:pt x="76" y="47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8" y="46"/>
                    <a:pt x="78" y="46"/>
                    <a:pt x="79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44"/>
                    <a:pt x="77" y="45"/>
                    <a:pt x="77" y="45"/>
                  </a:cubicBezTo>
                  <a:cubicBezTo>
                    <a:pt x="76" y="45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lnTo>
                    <a:pt x="76" y="47"/>
                  </a:lnTo>
                  <a:close/>
                  <a:moveTo>
                    <a:pt x="79" y="49"/>
                  </a:moveTo>
                  <a:cubicBezTo>
                    <a:pt x="79" y="49"/>
                    <a:pt x="79" y="50"/>
                    <a:pt x="79" y="50"/>
                  </a:cubicBezTo>
                  <a:cubicBezTo>
                    <a:pt x="79" y="51"/>
                    <a:pt x="79" y="51"/>
                    <a:pt x="80" y="51"/>
                  </a:cubicBezTo>
                  <a:cubicBezTo>
                    <a:pt x="80" y="51"/>
                    <a:pt x="80" y="50"/>
                    <a:pt x="80" y="50"/>
                  </a:cubicBezTo>
                  <a:cubicBezTo>
                    <a:pt x="80" y="50"/>
                    <a:pt x="80" y="49"/>
                    <a:pt x="79" y="49"/>
                  </a:cubicBezTo>
                  <a:close/>
                  <a:moveTo>
                    <a:pt x="81" y="53"/>
                  </a:moveTo>
                  <a:cubicBezTo>
                    <a:pt x="80" y="53"/>
                    <a:pt x="80" y="53"/>
                    <a:pt x="80" y="54"/>
                  </a:cubicBezTo>
                  <a:cubicBezTo>
                    <a:pt x="80" y="54"/>
                    <a:pt x="80" y="54"/>
                    <a:pt x="81" y="54"/>
                  </a:cubicBezTo>
                  <a:cubicBezTo>
                    <a:pt x="81" y="54"/>
                    <a:pt x="81" y="54"/>
                    <a:pt x="81" y="53"/>
                  </a:cubicBezTo>
                  <a:cubicBezTo>
                    <a:pt x="81" y="53"/>
                    <a:pt x="81" y="53"/>
                    <a:pt x="81" y="53"/>
                  </a:cubicBezTo>
                  <a:close/>
                  <a:moveTo>
                    <a:pt x="85" y="56"/>
                  </a:moveTo>
                  <a:cubicBezTo>
                    <a:pt x="85" y="57"/>
                    <a:pt x="86" y="57"/>
                    <a:pt x="87" y="57"/>
                  </a:cubicBezTo>
                  <a:cubicBezTo>
                    <a:pt x="87" y="56"/>
                    <a:pt x="87" y="56"/>
                    <a:pt x="86" y="56"/>
                  </a:cubicBezTo>
                  <a:cubicBezTo>
                    <a:pt x="86" y="55"/>
                    <a:pt x="86" y="55"/>
                    <a:pt x="85" y="56"/>
                  </a:cubicBezTo>
                  <a:close/>
                  <a:moveTo>
                    <a:pt x="86" y="62"/>
                  </a:moveTo>
                  <a:cubicBezTo>
                    <a:pt x="88" y="61"/>
                    <a:pt x="88" y="61"/>
                    <a:pt x="88" y="61"/>
                  </a:cubicBezTo>
                  <a:cubicBezTo>
                    <a:pt x="88" y="61"/>
                    <a:pt x="89" y="61"/>
                    <a:pt x="90" y="61"/>
                  </a:cubicBezTo>
                  <a:cubicBezTo>
                    <a:pt x="91" y="61"/>
                    <a:pt x="91" y="60"/>
                    <a:pt x="91" y="60"/>
                  </a:cubicBezTo>
                  <a:cubicBezTo>
                    <a:pt x="91" y="60"/>
                    <a:pt x="91" y="60"/>
                    <a:pt x="91" y="60"/>
                  </a:cubicBezTo>
                  <a:cubicBezTo>
                    <a:pt x="90" y="59"/>
                    <a:pt x="90" y="59"/>
                    <a:pt x="89" y="59"/>
                  </a:cubicBezTo>
                  <a:cubicBezTo>
                    <a:pt x="89" y="59"/>
                    <a:pt x="88" y="59"/>
                    <a:pt x="88" y="59"/>
                  </a:cubicBezTo>
                  <a:cubicBezTo>
                    <a:pt x="87" y="59"/>
                    <a:pt x="87" y="59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6" y="59"/>
                    <a:pt x="86" y="59"/>
                    <a:pt x="86" y="59"/>
                  </a:cubicBezTo>
                  <a:lnTo>
                    <a:pt x="8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8" name="is1ïḓe"/>
            <p:cNvSpPr/>
            <p:nvPr/>
          </p:nvSpPr>
          <p:spPr bwMode="auto">
            <a:xfrm>
              <a:off x="1257960" y="5136545"/>
              <a:ext cx="99924" cy="109370"/>
            </a:xfrm>
            <a:custGeom>
              <a:avLst/>
              <a:gdLst>
                <a:gd name="T0" fmla="*/ 49 w 97"/>
                <a:gd name="T1" fmla="*/ 100 h 106"/>
                <a:gd name="T2" fmla="*/ 41 w 97"/>
                <a:gd name="T3" fmla="*/ 103 h 106"/>
                <a:gd name="T4" fmla="*/ 26 w 97"/>
                <a:gd name="T5" fmla="*/ 104 h 106"/>
                <a:gd name="T6" fmla="*/ 15 w 97"/>
                <a:gd name="T7" fmla="*/ 105 h 106"/>
                <a:gd name="T8" fmla="*/ 12 w 97"/>
                <a:gd name="T9" fmla="*/ 95 h 106"/>
                <a:gd name="T10" fmla="*/ 9 w 97"/>
                <a:gd name="T11" fmla="*/ 72 h 106"/>
                <a:gd name="T12" fmla="*/ 5 w 97"/>
                <a:gd name="T13" fmla="*/ 69 h 106"/>
                <a:gd name="T14" fmla="*/ 6 w 97"/>
                <a:gd name="T15" fmla="*/ 51 h 106"/>
                <a:gd name="T16" fmla="*/ 2 w 97"/>
                <a:gd name="T17" fmla="*/ 32 h 106"/>
                <a:gd name="T18" fmla="*/ 11 w 97"/>
                <a:gd name="T19" fmla="*/ 26 h 106"/>
                <a:gd name="T20" fmla="*/ 11 w 97"/>
                <a:gd name="T21" fmla="*/ 12 h 106"/>
                <a:gd name="T22" fmla="*/ 22 w 97"/>
                <a:gd name="T23" fmla="*/ 11 h 106"/>
                <a:gd name="T24" fmla="*/ 31 w 97"/>
                <a:gd name="T25" fmla="*/ 12 h 106"/>
                <a:gd name="T26" fmla="*/ 39 w 97"/>
                <a:gd name="T27" fmla="*/ 11 h 106"/>
                <a:gd name="T28" fmla="*/ 46 w 97"/>
                <a:gd name="T29" fmla="*/ 5 h 106"/>
                <a:gd name="T30" fmla="*/ 54 w 97"/>
                <a:gd name="T31" fmla="*/ 6 h 106"/>
                <a:gd name="T32" fmla="*/ 64 w 97"/>
                <a:gd name="T33" fmla="*/ 18 h 106"/>
                <a:gd name="T34" fmla="*/ 56 w 97"/>
                <a:gd name="T35" fmla="*/ 20 h 106"/>
                <a:gd name="T36" fmla="*/ 36 w 97"/>
                <a:gd name="T37" fmla="*/ 26 h 106"/>
                <a:gd name="T38" fmla="*/ 23 w 97"/>
                <a:gd name="T39" fmla="*/ 24 h 106"/>
                <a:gd name="T40" fmla="*/ 11 w 97"/>
                <a:gd name="T41" fmla="*/ 34 h 106"/>
                <a:gd name="T42" fmla="*/ 18 w 97"/>
                <a:gd name="T43" fmla="*/ 42 h 106"/>
                <a:gd name="T44" fmla="*/ 18 w 97"/>
                <a:gd name="T45" fmla="*/ 56 h 106"/>
                <a:gd name="T46" fmla="*/ 29 w 97"/>
                <a:gd name="T47" fmla="*/ 55 h 106"/>
                <a:gd name="T48" fmla="*/ 38 w 97"/>
                <a:gd name="T49" fmla="*/ 55 h 106"/>
                <a:gd name="T50" fmla="*/ 51 w 97"/>
                <a:gd name="T51" fmla="*/ 55 h 106"/>
                <a:gd name="T52" fmla="*/ 48 w 97"/>
                <a:gd name="T53" fmla="*/ 63 h 106"/>
                <a:gd name="T54" fmla="*/ 25 w 97"/>
                <a:gd name="T55" fmla="*/ 74 h 106"/>
                <a:gd name="T56" fmla="*/ 29 w 97"/>
                <a:gd name="T57" fmla="*/ 86 h 106"/>
                <a:gd name="T58" fmla="*/ 40 w 97"/>
                <a:gd name="T59" fmla="*/ 88 h 106"/>
                <a:gd name="T60" fmla="*/ 46 w 97"/>
                <a:gd name="T61" fmla="*/ 86 h 106"/>
                <a:gd name="T62" fmla="*/ 51 w 97"/>
                <a:gd name="T63" fmla="*/ 90 h 106"/>
                <a:gd name="T64" fmla="*/ 69 w 97"/>
                <a:gd name="T65" fmla="*/ 80 h 106"/>
                <a:gd name="T66" fmla="*/ 79 w 97"/>
                <a:gd name="T67" fmla="*/ 86 h 106"/>
                <a:gd name="T68" fmla="*/ 83 w 97"/>
                <a:gd name="T69" fmla="*/ 81 h 106"/>
                <a:gd name="T70" fmla="*/ 84 w 97"/>
                <a:gd name="T71" fmla="*/ 95 h 106"/>
                <a:gd name="T72" fmla="*/ 64 w 97"/>
                <a:gd name="T73" fmla="*/ 100 h 106"/>
                <a:gd name="T74" fmla="*/ 56 w 97"/>
                <a:gd name="T75" fmla="*/ 103 h 106"/>
                <a:gd name="T76" fmla="*/ 8 w 97"/>
                <a:gd name="T77" fmla="*/ 25 h 106"/>
                <a:gd name="T78" fmla="*/ 16 w 97"/>
                <a:gd name="T79" fmla="*/ 92 h 106"/>
                <a:gd name="T80" fmla="*/ 18 w 97"/>
                <a:gd name="T81" fmla="*/ 21 h 106"/>
                <a:gd name="T82" fmla="*/ 24 w 97"/>
                <a:gd name="T83" fmla="*/ 15 h 106"/>
                <a:gd name="T84" fmla="*/ 44 w 97"/>
                <a:gd name="T85" fmla="*/ 9 h 106"/>
                <a:gd name="T86" fmla="*/ 48 w 97"/>
                <a:gd name="T87" fmla="*/ 18 h 106"/>
                <a:gd name="T88" fmla="*/ 55 w 97"/>
                <a:gd name="T89" fmla="*/ 53 h 106"/>
                <a:gd name="T90" fmla="*/ 53 w 97"/>
                <a:gd name="T91" fmla="*/ 60 h 106"/>
                <a:gd name="T92" fmla="*/ 57 w 97"/>
                <a:gd name="T93" fmla="*/ 50 h 106"/>
                <a:gd name="T94" fmla="*/ 69 w 97"/>
                <a:gd name="T95" fmla="*/ 14 h 106"/>
                <a:gd name="T96" fmla="*/ 70 w 97"/>
                <a:gd name="T97" fmla="*/ 1 h 106"/>
                <a:gd name="T98" fmla="*/ 76 w 97"/>
                <a:gd name="T99" fmla="*/ 3 h 106"/>
                <a:gd name="T100" fmla="*/ 85 w 97"/>
                <a:gd name="T101" fmla="*/ 11 h 106"/>
                <a:gd name="T102" fmla="*/ 79 w 97"/>
                <a:gd name="T103" fmla="*/ 9 h 106"/>
                <a:gd name="T104" fmla="*/ 73 w 97"/>
                <a:gd name="T105" fmla="*/ 18 h 106"/>
                <a:gd name="T106" fmla="*/ 67 w 97"/>
                <a:gd name="T107" fmla="*/ 9 h 106"/>
                <a:gd name="T108" fmla="*/ 72 w 97"/>
                <a:gd name="T109" fmla="*/ 9 h 106"/>
                <a:gd name="T110" fmla="*/ 75 w 97"/>
                <a:gd name="T111" fmla="*/ 79 h 106"/>
                <a:gd name="T112" fmla="*/ 80 w 97"/>
                <a:gd name="T113" fmla="*/ 10 h 106"/>
                <a:gd name="T114" fmla="*/ 89 w 97"/>
                <a:gd name="T115" fmla="*/ 94 h 106"/>
                <a:gd name="T116" fmla="*/ 90 w 97"/>
                <a:gd name="T117" fmla="*/ 78 h 106"/>
                <a:gd name="T118" fmla="*/ 97 w 97"/>
                <a:gd name="T119" fmla="*/ 73 h 106"/>
                <a:gd name="T120" fmla="*/ 97 w 97"/>
                <a:gd name="T121" fmla="*/ 7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" h="106">
                  <a:moveTo>
                    <a:pt x="0" y="27"/>
                  </a:moveTo>
                  <a:cubicBezTo>
                    <a:pt x="0" y="27"/>
                    <a:pt x="0" y="26"/>
                    <a:pt x="0" y="26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2" y="25"/>
                    <a:pt x="2" y="26"/>
                  </a:cubicBezTo>
                  <a:cubicBezTo>
                    <a:pt x="2" y="27"/>
                    <a:pt x="2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2" y="28"/>
                    <a:pt x="2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7"/>
                    <a:pt x="0" y="27"/>
                  </a:cubicBezTo>
                  <a:close/>
                  <a:moveTo>
                    <a:pt x="53" y="101"/>
                  </a:moveTo>
                  <a:cubicBezTo>
                    <a:pt x="52" y="102"/>
                    <a:pt x="52" y="102"/>
                    <a:pt x="52" y="102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0" y="101"/>
                    <a:pt x="50" y="101"/>
                    <a:pt x="50" y="101"/>
                  </a:cubicBezTo>
                  <a:cubicBezTo>
                    <a:pt x="50" y="101"/>
                    <a:pt x="50" y="100"/>
                    <a:pt x="49" y="100"/>
                  </a:cubicBezTo>
                  <a:cubicBezTo>
                    <a:pt x="49" y="100"/>
                    <a:pt x="49" y="99"/>
                    <a:pt x="49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8" y="99"/>
                    <a:pt x="48" y="99"/>
                    <a:pt x="48" y="99"/>
                  </a:cubicBezTo>
                  <a:cubicBezTo>
                    <a:pt x="48" y="99"/>
                    <a:pt x="48" y="99"/>
                    <a:pt x="47" y="100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3" y="103"/>
                    <a:pt x="43" y="103"/>
                  </a:cubicBezTo>
                  <a:cubicBezTo>
                    <a:pt x="42" y="103"/>
                    <a:pt x="41" y="103"/>
                    <a:pt x="41" y="103"/>
                  </a:cubicBezTo>
                  <a:cubicBezTo>
                    <a:pt x="41" y="103"/>
                    <a:pt x="40" y="104"/>
                    <a:pt x="39" y="104"/>
                  </a:cubicBezTo>
                  <a:cubicBezTo>
                    <a:pt x="39" y="104"/>
                    <a:pt x="38" y="104"/>
                    <a:pt x="38" y="104"/>
                  </a:cubicBezTo>
                  <a:cubicBezTo>
                    <a:pt x="38" y="104"/>
                    <a:pt x="37" y="103"/>
                    <a:pt x="36" y="103"/>
                  </a:cubicBezTo>
                  <a:cubicBezTo>
                    <a:pt x="35" y="103"/>
                    <a:pt x="35" y="102"/>
                    <a:pt x="35" y="102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28" y="101"/>
                    <a:pt x="28" y="101"/>
                    <a:pt x="27" y="102"/>
                  </a:cubicBezTo>
                  <a:cubicBezTo>
                    <a:pt x="27" y="102"/>
                    <a:pt x="27" y="102"/>
                    <a:pt x="26" y="102"/>
                  </a:cubicBezTo>
                  <a:cubicBezTo>
                    <a:pt x="26" y="102"/>
                    <a:pt x="26" y="103"/>
                    <a:pt x="26" y="103"/>
                  </a:cubicBezTo>
                  <a:cubicBezTo>
                    <a:pt x="26" y="103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4"/>
                    <a:pt x="22" y="105"/>
                    <a:pt x="21" y="105"/>
                  </a:cubicBezTo>
                  <a:cubicBezTo>
                    <a:pt x="21" y="106"/>
                    <a:pt x="20" y="106"/>
                    <a:pt x="20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8" y="106"/>
                    <a:pt x="18" y="106"/>
                    <a:pt x="17" y="106"/>
                  </a:cubicBezTo>
                  <a:cubicBezTo>
                    <a:pt x="16" y="106"/>
                    <a:pt x="15" y="106"/>
                    <a:pt x="15" y="105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4" y="103"/>
                    <a:pt x="14" y="103"/>
                    <a:pt x="14" y="103"/>
                  </a:cubicBezTo>
                  <a:cubicBezTo>
                    <a:pt x="15" y="103"/>
                    <a:pt x="15" y="103"/>
                    <a:pt x="15" y="103"/>
                  </a:cubicBezTo>
                  <a:cubicBezTo>
                    <a:pt x="15" y="102"/>
                    <a:pt x="15" y="102"/>
                    <a:pt x="15" y="102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4" y="100"/>
                    <a:pt x="14" y="100"/>
                  </a:cubicBezTo>
                  <a:cubicBezTo>
                    <a:pt x="14" y="100"/>
                    <a:pt x="13" y="100"/>
                    <a:pt x="13" y="100"/>
                  </a:cubicBezTo>
                  <a:cubicBezTo>
                    <a:pt x="13" y="100"/>
                    <a:pt x="12" y="100"/>
                    <a:pt x="12" y="100"/>
                  </a:cubicBezTo>
                  <a:cubicBezTo>
                    <a:pt x="12" y="100"/>
                    <a:pt x="12" y="99"/>
                    <a:pt x="12" y="99"/>
                  </a:cubicBezTo>
                  <a:cubicBezTo>
                    <a:pt x="12" y="98"/>
                    <a:pt x="12" y="98"/>
                    <a:pt x="12" y="97"/>
                  </a:cubicBezTo>
                  <a:cubicBezTo>
                    <a:pt x="12" y="97"/>
                    <a:pt x="12" y="97"/>
                    <a:pt x="12" y="96"/>
                  </a:cubicBezTo>
                  <a:cubicBezTo>
                    <a:pt x="12" y="96"/>
                    <a:pt x="12" y="95"/>
                    <a:pt x="12" y="95"/>
                  </a:cubicBezTo>
                  <a:cubicBezTo>
                    <a:pt x="12" y="94"/>
                    <a:pt x="12" y="93"/>
                    <a:pt x="12" y="93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2"/>
                    <a:pt x="12" y="92"/>
                    <a:pt x="12" y="91"/>
                  </a:cubicBezTo>
                  <a:cubicBezTo>
                    <a:pt x="12" y="90"/>
                    <a:pt x="12" y="90"/>
                    <a:pt x="12" y="89"/>
                  </a:cubicBezTo>
                  <a:cubicBezTo>
                    <a:pt x="12" y="88"/>
                    <a:pt x="11" y="88"/>
                    <a:pt x="11" y="87"/>
                  </a:cubicBezTo>
                  <a:cubicBezTo>
                    <a:pt x="11" y="87"/>
                    <a:pt x="11" y="86"/>
                    <a:pt x="11" y="86"/>
                  </a:cubicBezTo>
                  <a:cubicBezTo>
                    <a:pt x="11" y="86"/>
                    <a:pt x="11" y="85"/>
                    <a:pt x="11" y="84"/>
                  </a:cubicBezTo>
                  <a:cubicBezTo>
                    <a:pt x="11" y="83"/>
                    <a:pt x="11" y="82"/>
                    <a:pt x="11" y="82"/>
                  </a:cubicBezTo>
                  <a:cubicBezTo>
                    <a:pt x="11" y="82"/>
                    <a:pt x="11" y="81"/>
                    <a:pt x="11" y="80"/>
                  </a:cubicBezTo>
                  <a:cubicBezTo>
                    <a:pt x="11" y="79"/>
                    <a:pt x="11" y="78"/>
                    <a:pt x="11" y="77"/>
                  </a:cubicBezTo>
                  <a:cubicBezTo>
                    <a:pt x="11" y="77"/>
                    <a:pt x="11" y="77"/>
                    <a:pt x="11" y="76"/>
                  </a:cubicBezTo>
                  <a:cubicBezTo>
                    <a:pt x="11" y="76"/>
                    <a:pt x="11" y="75"/>
                    <a:pt x="11" y="75"/>
                  </a:cubicBezTo>
                  <a:cubicBezTo>
                    <a:pt x="10" y="74"/>
                    <a:pt x="10" y="74"/>
                    <a:pt x="10" y="73"/>
                  </a:cubicBezTo>
                  <a:cubicBezTo>
                    <a:pt x="10" y="73"/>
                    <a:pt x="10" y="73"/>
                    <a:pt x="1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69"/>
                    <a:pt x="9" y="69"/>
                    <a:pt x="9" y="68"/>
                  </a:cubicBezTo>
                  <a:cubicBezTo>
                    <a:pt x="9" y="68"/>
                    <a:pt x="9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66"/>
                    <a:pt x="8" y="66"/>
                    <a:pt x="8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69"/>
                    <a:pt x="4" y="69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2" y="66"/>
                    <a:pt x="3" y="65"/>
                    <a:pt x="3" y="65"/>
                  </a:cubicBezTo>
                  <a:cubicBezTo>
                    <a:pt x="3" y="64"/>
                    <a:pt x="3" y="63"/>
                    <a:pt x="4" y="63"/>
                  </a:cubicBezTo>
                  <a:cubicBezTo>
                    <a:pt x="4" y="63"/>
                    <a:pt x="4" y="63"/>
                    <a:pt x="4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5" y="60"/>
                    <a:pt x="5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2"/>
                    <a:pt x="6" y="51"/>
                  </a:cubicBezTo>
                  <a:cubicBezTo>
                    <a:pt x="6" y="49"/>
                    <a:pt x="6" y="49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7"/>
                    <a:pt x="5" y="46"/>
                  </a:cubicBezTo>
                  <a:cubicBezTo>
                    <a:pt x="5" y="46"/>
                    <a:pt x="4" y="45"/>
                    <a:pt x="4" y="45"/>
                  </a:cubicBezTo>
                  <a:cubicBezTo>
                    <a:pt x="4" y="45"/>
                    <a:pt x="4" y="44"/>
                    <a:pt x="4" y="44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2"/>
                    <a:pt x="3" y="42"/>
                  </a:cubicBezTo>
                  <a:cubicBezTo>
                    <a:pt x="3" y="41"/>
                    <a:pt x="3" y="40"/>
                    <a:pt x="2" y="40"/>
                  </a:cubicBezTo>
                  <a:cubicBezTo>
                    <a:pt x="2" y="39"/>
                    <a:pt x="2" y="38"/>
                    <a:pt x="2" y="37"/>
                  </a:cubicBezTo>
                  <a:cubicBezTo>
                    <a:pt x="1" y="37"/>
                    <a:pt x="1" y="36"/>
                    <a:pt x="1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2"/>
                    <a:pt x="2" y="32"/>
                  </a:cubicBezTo>
                  <a:cubicBezTo>
                    <a:pt x="3" y="32"/>
                    <a:pt x="3" y="31"/>
                    <a:pt x="3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3" y="29"/>
                  </a:cubicBezTo>
                  <a:cubicBezTo>
                    <a:pt x="4" y="29"/>
                    <a:pt x="4" y="29"/>
                    <a:pt x="5" y="30"/>
                  </a:cubicBezTo>
                  <a:cubicBezTo>
                    <a:pt x="5" y="30"/>
                    <a:pt x="6" y="30"/>
                    <a:pt x="6" y="30"/>
                  </a:cubicBezTo>
                  <a:cubicBezTo>
                    <a:pt x="6" y="30"/>
                    <a:pt x="6" y="30"/>
                    <a:pt x="7" y="29"/>
                  </a:cubicBezTo>
                  <a:cubicBezTo>
                    <a:pt x="7" y="29"/>
                    <a:pt x="7" y="29"/>
                    <a:pt x="7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1" y="26"/>
                  </a:cubicBezTo>
                  <a:cubicBezTo>
                    <a:pt x="11" y="25"/>
                    <a:pt x="10" y="24"/>
                    <a:pt x="10" y="24"/>
                  </a:cubicBezTo>
                  <a:cubicBezTo>
                    <a:pt x="10" y="24"/>
                    <a:pt x="10" y="23"/>
                    <a:pt x="10" y="23"/>
                  </a:cubicBezTo>
                  <a:cubicBezTo>
                    <a:pt x="9" y="22"/>
                    <a:pt x="9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0"/>
                    <a:pt x="9" y="20"/>
                    <a:pt x="9" y="19"/>
                  </a:cubicBezTo>
                  <a:cubicBezTo>
                    <a:pt x="9" y="19"/>
                    <a:pt x="9" y="18"/>
                    <a:pt x="9" y="18"/>
                  </a:cubicBezTo>
                  <a:cubicBezTo>
                    <a:pt x="9" y="18"/>
                    <a:pt x="9" y="18"/>
                    <a:pt x="9" y="17"/>
                  </a:cubicBezTo>
                  <a:cubicBezTo>
                    <a:pt x="9" y="16"/>
                    <a:pt x="9" y="15"/>
                    <a:pt x="9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3"/>
                  </a:cubicBezTo>
                  <a:cubicBezTo>
                    <a:pt x="10" y="13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4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5" y="13"/>
                  </a:cubicBezTo>
                  <a:cubicBezTo>
                    <a:pt x="25" y="13"/>
                    <a:pt x="25" y="14"/>
                    <a:pt x="25" y="14"/>
                  </a:cubicBezTo>
                  <a:cubicBezTo>
                    <a:pt x="25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3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1"/>
                    <a:pt x="27" y="11"/>
                  </a:cubicBezTo>
                  <a:cubicBezTo>
                    <a:pt x="28" y="11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1"/>
                    <a:pt x="30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4" y="11"/>
                    <a:pt x="34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7" y="12"/>
                  </a:cubicBezTo>
                  <a:cubicBezTo>
                    <a:pt x="37" y="12"/>
                    <a:pt x="38" y="12"/>
                    <a:pt x="38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9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7"/>
                    <a:pt x="43" y="7"/>
                  </a:cubicBezTo>
                  <a:cubicBezTo>
                    <a:pt x="44" y="6"/>
                    <a:pt x="44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8" y="6"/>
                  </a:cubicBezTo>
                  <a:cubicBezTo>
                    <a:pt x="48" y="6"/>
                    <a:pt x="49" y="7"/>
                    <a:pt x="49" y="7"/>
                  </a:cubicBezTo>
                  <a:cubicBezTo>
                    <a:pt x="49" y="7"/>
                    <a:pt x="49" y="7"/>
                    <a:pt x="50" y="8"/>
                  </a:cubicBezTo>
                  <a:cubicBezTo>
                    <a:pt x="51" y="8"/>
                    <a:pt x="51" y="9"/>
                    <a:pt x="51" y="9"/>
                  </a:cubicBezTo>
                  <a:cubicBezTo>
                    <a:pt x="51" y="9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3" y="6"/>
                    <a:pt x="54" y="6"/>
                  </a:cubicBezTo>
                  <a:cubicBezTo>
                    <a:pt x="54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6" y="6"/>
                    <a:pt x="56" y="6"/>
                    <a:pt x="56" y="6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6"/>
                    <a:pt x="65" y="16"/>
                    <a:pt x="65" y="17"/>
                  </a:cubicBezTo>
                  <a:cubicBezTo>
                    <a:pt x="65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0" y="21"/>
                    <a:pt x="60" y="21"/>
                  </a:cubicBezTo>
                  <a:cubicBezTo>
                    <a:pt x="60" y="21"/>
                    <a:pt x="59" y="21"/>
                    <a:pt x="59" y="21"/>
                  </a:cubicBezTo>
                  <a:cubicBezTo>
                    <a:pt x="59" y="22"/>
                    <a:pt x="59" y="22"/>
                    <a:pt x="58" y="22"/>
                  </a:cubicBezTo>
                  <a:cubicBezTo>
                    <a:pt x="58" y="22"/>
                    <a:pt x="57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56" y="21"/>
                    <a:pt x="56" y="20"/>
                    <a:pt x="56" y="20"/>
                  </a:cubicBezTo>
                  <a:cubicBezTo>
                    <a:pt x="55" y="20"/>
                    <a:pt x="55" y="20"/>
                    <a:pt x="54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9"/>
                    <a:pt x="52" y="20"/>
                    <a:pt x="52" y="20"/>
                  </a:cubicBezTo>
                  <a:cubicBezTo>
                    <a:pt x="51" y="21"/>
                    <a:pt x="51" y="21"/>
                    <a:pt x="51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49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4"/>
                    <a:pt x="44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6"/>
                    <a:pt x="38" y="26"/>
                  </a:cubicBezTo>
                  <a:cubicBezTo>
                    <a:pt x="37" y="26"/>
                    <a:pt x="37" y="26"/>
                    <a:pt x="36" y="26"/>
                  </a:cubicBezTo>
                  <a:cubicBezTo>
                    <a:pt x="36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2" y="28"/>
                    <a:pt x="32" y="28"/>
                  </a:cubicBezTo>
                  <a:cubicBezTo>
                    <a:pt x="32" y="28"/>
                    <a:pt x="31" y="28"/>
                    <a:pt x="31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29" y="28"/>
                  </a:cubicBezTo>
                  <a:cubicBezTo>
                    <a:pt x="29" y="28"/>
                    <a:pt x="28" y="28"/>
                    <a:pt x="28" y="28"/>
                  </a:cubicBezTo>
                  <a:cubicBezTo>
                    <a:pt x="27" y="28"/>
                    <a:pt x="27" y="28"/>
                    <a:pt x="26" y="28"/>
                  </a:cubicBezTo>
                  <a:cubicBezTo>
                    <a:pt x="26" y="28"/>
                    <a:pt x="26" y="27"/>
                    <a:pt x="26" y="27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29"/>
                    <a:pt x="23" y="29"/>
                  </a:cubicBezTo>
                  <a:cubicBezTo>
                    <a:pt x="22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34"/>
                    <a:pt x="10" y="34"/>
                    <a:pt x="11" y="34"/>
                  </a:cubicBezTo>
                  <a:cubicBezTo>
                    <a:pt x="11" y="34"/>
                    <a:pt x="12" y="34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3"/>
                    <a:pt x="18" y="44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19" y="49"/>
                  </a:cubicBezTo>
                  <a:cubicBezTo>
                    <a:pt x="19" y="49"/>
                    <a:pt x="18" y="50"/>
                    <a:pt x="18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8" y="54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6"/>
                    <a:pt x="19" y="56"/>
                    <a:pt x="20" y="57"/>
                  </a:cubicBezTo>
                  <a:cubicBezTo>
                    <a:pt x="20" y="57"/>
                    <a:pt x="20" y="58"/>
                    <a:pt x="20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3" y="58"/>
                    <a:pt x="23" y="57"/>
                  </a:cubicBezTo>
                  <a:cubicBezTo>
                    <a:pt x="24" y="57"/>
                    <a:pt x="25" y="57"/>
                    <a:pt x="25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6"/>
                    <a:pt x="26" y="55"/>
                    <a:pt x="26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2" y="55"/>
                    <a:pt x="32" y="55"/>
                    <a:pt x="32" y="54"/>
                  </a:cubicBezTo>
                  <a:cubicBezTo>
                    <a:pt x="32" y="54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5" y="54"/>
                  </a:cubicBezTo>
                  <a:cubicBezTo>
                    <a:pt x="35" y="54"/>
                    <a:pt x="36" y="54"/>
                    <a:pt x="36" y="54"/>
                  </a:cubicBezTo>
                  <a:cubicBezTo>
                    <a:pt x="36" y="54"/>
                    <a:pt x="36" y="54"/>
                    <a:pt x="37" y="54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4"/>
                    <a:pt x="45" y="54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1"/>
                    <a:pt x="45" y="51"/>
                    <a:pt x="45" y="51"/>
                  </a:cubicBezTo>
                  <a:cubicBezTo>
                    <a:pt x="46" y="51"/>
                    <a:pt x="46" y="51"/>
                    <a:pt x="47" y="51"/>
                  </a:cubicBezTo>
                  <a:cubicBezTo>
                    <a:pt x="47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9" y="53"/>
                    <a:pt x="49" y="53"/>
                    <a:pt x="49" y="54"/>
                  </a:cubicBezTo>
                  <a:cubicBezTo>
                    <a:pt x="50" y="54"/>
                    <a:pt x="50" y="55"/>
                    <a:pt x="50" y="55"/>
                  </a:cubicBezTo>
                  <a:cubicBezTo>
                    <a:pt x="50" y="55"/>
                    <a:pt x="50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1" y="57"/>
                    <a:pt x="51" y="57"/>
                    <a:pt x="51" y="58"/>
                  </a:cubicBezTo>
                  <a:cubicBezTo>
                    <a:pt x="51" y="58"/>
                    <a:pt x="50" y="58"/>
                    <a:pt x="50" y="58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9" y="59"/>
                    <a:pt x="49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9" y="60"/>
                    <a:pt x="49" y="61"/>
                    <a:pt x="50" y="61"/>
                  </a:cubicBezTo>
                  <a:cubicBezTo>
                    <a:pt x="50" y="61"/>
                    <a:pt x="51" y="61"/>
                    <a:pt x="51" y="61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3"/>
                    <a:pt x="49" y="63"/>
                    <a:pt x="48" y="63"/>
                  </a:cubicBezTo>
                  <a:cubicBezTo>
                    <a:pt x="48" y="63"/>
                    <a:pt x="47" y="63"/>
                    <a:pt x="47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2" y="64"/>
                    <a:pt x="42" y="64"/>
                    <a:pt x="41" y="65"/>
                  </a:cubicBezTo>
                  <a:cubicBezTo>
                    <a:pt x="41" y="65"/>
                    <a:pt x="40" y="65"/>
                    <a:pt x="40" y="65"/>
                  </a:cubicBezTo>
                  <a:cubicBezTo>
                    <a:pt x="40" y="65"/>
                    <a:pt x="39" y="66"/>
                    <a:pt x="38" y="66"/>
                  </a:cubicBezTo>
                  <a:cubicBezTo>
                    <a:pt x="38" y="66"/>
                    <a:pt x="37" y="67"/>
                    <a:pt x="36" y="67"/>
                  </a:cubicBezTo>
                  <a:cubicBezTo>
                    <a:pt x="35" y="68"/>
                    <a:pt x="35" y="68"/>
                    <a:pt x="34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33" y="69"/>
                    <a:pt x="32" y="70"/>
                    <a:pt x="31" y="7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9" y="71"/>
                    <a:pt x="28" y="71"/>
                    <a:pt x="27" y="72"/>
                  </a:cubicBezTo>
                  <a:cubicBezTo>
                    <a:pt x="26" y="72"/>
                    <a:pt x="26" y="72"/>
                    <a:pt x="26" y="73"/>
                  </a:cubicBezTo>
                  <a:cubicBezTo>
                    <a:pt x="25" y="73"/>
                    <a:pt x="25" y="73"/>
                    <a:pt x="25" y="74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5"/>
                    <a:pt x="25" y="75"/>
                    <a:pt x="24" y="76"/>
                  </a:cubicBezTo>
                  <a:cubicBezTo>
                    <a:pt x="25" y="76"/>
                    <a:pt x="24" y="76"/>
                    <a:pt x="24" y="77"/>
                  </a:cubicBezTo>
                  <a:cubicBezTo>
                    <a:pt x="24" y="78"/>
                    <a:pt x="24" y="79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82"/>
                    <a:pt x="24" y="82"/>
                    <a:pt x="24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4" y="83"/>
                    <a:pt x="24" y="83"/>
                    <a:pt x="25" y="84"/>
                  </a:cubicBezTo>
                  <a:cubicBezTo>
                    <a:pt x="25" y="84"/>
                    <a:pt x="25" y="84"/>
                    <a:pt x="26" y="84"/>
                  </a:cubicBezTo>
                  <a:cubicBezTo>
                    <a:pt x="28" y="86"/>
                    <a:pt x="28" y="86"/>
                    <a:pt x="28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5"/>
                    <a:pt x="31" y="85"/>
                    <a:pt x="32" y="85"/>
                  </a:cubicBezTo>
                  <a:cubicBezTo>
                    <a:pt x="33" y="85"/>
                    <a:pt x="33" y="86"/>
                    <a:pt x="34" y="86"/>
                  </a:cubicBezTo>
                  <a:cubicBezTo>
                    <a:pt x="34" y="86"/>
                    <a:pt x="35" y="86"/>
                    <a:pt x="36" y="87"/>
                  </a:cubicBezTo>
                  <a:cubicBezTo>
                    <a:pt x="36" y="87"/>
                    <a:pt x="37" y="87"/>
                    <a:pt x="37" y="87"/>
                  </a:cubicBezTo>
                  <a:cubicBezTo>
                    <a:pt x="37" y="87"/>
                    <a:pt x="37" y="87"/>
                    <a:pt x="38" y="87"/>
                  </a:cubicBezTo>
                  <a:cubicBezTo>
                    <a:pt x="38" y="87"/>
                    <a:pt x="38" y="88"/>
                    <a:pt x="38" y="88"/>
                  </a:cubicBezTo>
                  <a:cubicBezTo>
                    <a:pt x="38" y="88"/>
                    <a:pt x="39" y="88"/>
                    <a:pt x="39" y="89"/>
                  </a:cubicBezTo>
                  <a:cubicBezTo>
                    <a:pt x="39" y="89"/>
                    <a:pt x="39" y="90"/>
                    <a:pt x="39" y="90"/>
                  </a:cubicBezTo>
                  <a:cubicBezTo>
                    <a:pt x="39" y="90"/>
                    <a:pt x="40" y="89"/>
                    <a:pt x="40" y="89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1" y="88"/>
                    <a:pt x="41" y="88"/>
                    <a:pt x="42" y="88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2" y="86"/>
                    <a:pt x="42" y="86"/>
                    <a:pt x="41" y="86"/>
                  </a:cubicBezTo>
                  <a:cubicBezTo>
                    <a:pt x="41" y="85"/>
                    <a:pt x="40" y="85"/>
                    <a:pt x="40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4" y="84"/>
                    <a:pt x="45" y="84"/>
                  </a:cubicBezTo>
                  <a:cubicBezTo>
                    <a:pt x="45" y="84"/>
                    <a:pt x="46" y="84"/>
                    <a:pt x="46" y="83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7" y="86"/>
                    <a:pt x="48" y="86"/>
                    <a:pt x="48" y="86"/>
                  </a:cubicBezTo>
                  <a:cubicBezTo>
                    <a:pt x="48" y="85"/>
                    <a:pt x="48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0" y="86"/>
                    <a:pt x="50" y="86"/>
                    <a:pt x="50" y="86"/>
                  </a:cubicBezTo>
                  <a:cubicBezTo>
                    <a:pt x="50" y="86"/>
                    <a:pt x="50" y="86"/>
                    <a:pt x="50" y="87"/>
                  </a:cubicBezTo>
                  <a:cubicBezTo>
                    <a:pt x="50" y="87"/>
                    <a:pt x="50" y="87"/>
                    <a:pt x="50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9"/>
                    <a:pt x="52" y="88"/>
                    <a:pt x="52" y="87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3" y="86"/>
                    <a:pt x="53" y="85"/>
                    <a:pt x="53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85"/>
                    <a:pt x="54" y="84"/>
                    <a:pt x="54" y="83"/>
                  </a:cubicBezTo>
                  <a:cubicBezTo>
                    <a:pt x="54" y="83"/>
                    <a:pt x="54" y="82"/>
                    <a:pt x="54" y="82"/>
                  </a:cubicBezTo>
                  <a:cubicBezTo>
                    <a:pt x="61" y="81"/>
                    <a:pt x="61" y="81"/>
                    <a:pt x="61" y="81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9" y="78"/>
                    <a:pt x="69" y="79"/>
                    <a:pt x="69" y="79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70" y="80"/>
                    <a:pt x="70" y="81"/>
                    <a:pt x="71" y="81"/>
                  </a:cubicBezTo>
                  <a:cubicBezTo>
                    <a:pt x="71" y="81"/>
                    <a:pt x="72" y="81"/>
                    <a:pt x="72" y="82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2"/>
                    <a:pt x="74" y="82"/>
                    <a:pt x="74" y="83"/>
                  </a:cubicBezTo>
                  <a:cubicBezTo>
                    <a:pt x="74" y="83"/>
                    <a:pt x="74" y="84"/>
                    <a:pt x="74" y="84"/>
                  </a:cubicBezTo>
                  <a:cubicBezTo>
                    <a:pt x="75" y="84"/>
                    <a:pt x="75" y="84"/>
                    <a:pt x="76" y="84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5"/>
                    <a:pt x="77" y="85"/>
                  </a:cubicBezTo>
                  <a:cubicBezTo>
                    <a:pt x="78" y="86"/>
                    <a:pt x="78" y="87"/>
                    <a:pt x="78" y="87"/>
                  </a:cubicBezTo>
                  <a:cubicBezTo>
                    <a:pt x="78" y="87"/>
                    <a:pt x="78" y="87"/>
                    <a:pt x="79" y="88"/>
                  </a:cubicBezTo>
                  <a:cubicBezTo>
                    <a:pt x="79" y="88"/>
                    <a:pt x="79" y="88"/>
                    <a:pt x="80" y="88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87"/>
                    <a:pt x="80" y="87"/>
                    <a:pt x="79" y="86"/>
                  </a:cubicBezTo>
                  <a:cubicBezTo>
                    <a:pt x="79" y="86"/>
                    <a:pt x="79" y="85"/>
                    <a:pt x="78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84"/>
                    <a:pt x="78" y="83"/>
                    <a:pt x="79" y="82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1" y="78"/>
                    <a:pt x="81" y="78"/>
                    <a:pt x="81" y="78"/>
                  </a:cubicBezTo>
                  <a:cubicBezTo>
                    <a:pt x="81" y="78"/>
                    <a:pt x="81" y="79"/>
                    <a:pt x="81" y="79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84" y="80"/>
                    <a:pt x="84" y="80"/>
                    <a:pt x="84" y="79"/>
                  </a:cubicBezTo>
                  <a:cubicBezTo>
                    <a:pt x="85" y="78"/>
                    <a:pt x="85" y="77"/>
                    <a:pt x="85" y="77"/>
                  </a:cubicBezTo>
                  <a:cubicBezTo>
                    <a:pt x="86" y="76"/>
                    <a:pt x="86" y="76"/>
                    <a:pt x="86" y="76"/>
                  </a:cubicBezTo>
                  <a:cubicBezTo>
                    <a:pt x="86" y="76"/>
                    <a:pt x="86" y="77"/>
                    <a:pt x="86" y="79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87" y="83"/>
                    <a:pt x="88" y="82"/>
                    <a:pt x="88" y="82"/>
                  </a:cubicBezTo>
                  <a:cubicBezTo>
                    <a:pt x="89" y="82"/>
                    <a:pt x="89" y="83"/>
                    <a:pt x="89" y="83"/>
                  </a:cubicBezTo>
                  <a:cubicBezTo>
                    <a:pt x="89" y="84"/>
                    <a:pt x="89" y="85"/>
                    <a:pt x="89" y="85"/>
                  </a:cubicBezTo>
                  <a:cubicBezTo>
                    <a:pt x="88" y="86"/>
                    <a:pt x="88" y="87"/>
                    <a:pt x="87" y="88"/>
                  </a:cubicBezTo>
                  <a:cubicBezTo>
                    <a:pt x="87" y="88"/>
                    <a:pt x="87" y="89"/>
                    <a:pt x="87" y="89"/>
                  </a:cubicBezTo>
                  <a:cubicBezTo>
                    <a:pt x="87" y="90"/>
                    <a:pt x="87" y="91"/>
                    <a:pt x="87" y="91"/>
                  </a:cubicBezTo>
                  <a:cubicBezTo>
                    <a:pt x="87" y="91"/>
                    <a:pt x="87" y="91"/>
                    <a:pt x="86" y="92"/>
                  </a:cubicBezTo>
                  <a:cubicBezTo>
                    <a:pt x="86" y="92"/>
                    <a:pt x="86" y="93"/>
                    <a:pt x="85" y="93"/>
                  </a:cubicBezTo>
                  <a:cubicBezTo>
                    <a:pt x="85" y="94"/>
                    <a:pt x="85" y="94"/>
                    <a:pt x="84" y="94"/>
                  </a:cubicBezTo>
                  <a:cubicBezTo>
                    <a:pt x="84" y="95"/>
                    <a:pt x="84" y="95"/>
                    <a:pt x="84" y="95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5" y="96"/>
                    <a:pt x="85" y="96"/>
                    <a:pt x="85" y="96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78" y="100"/>
                    <a:pt x="78" y="100"/>
                    <a:pt x="78" y="100"/>
                  </a:cubicBezTo>
                  <a:cubicBezTo>
                    <a:pt x="78" y="100"/>
                    <a:pt x="78" y="99"/>
                    <a:pt x="77" y="99"/>
                  </a:cubicBezTo>
                  <a:cubicBezTo>
                    <a:pt x="77" y="99"/>
                    <a:pt x="77" y="98"/>
                    <a:pt x="76" y="98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3" y="99"/>
                    <a:pt x="73" y="99"/>
                    <a:pt x="73" y="98"/>
                  </a:cubicBezTo>
                  <a:cubicBezTo>
                    <a:pt x="72" y="98"/>
                    <a:pt x="72" y="98"/>
                    <a:pt x="72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0" y="101"/>
                  </a:cubicBezTo>
                  <a:cubicBezTo>
                    <a:pt x="69" y="101"/>
                    <a:pt x="69" y="101"/>
                    <a:pt x="68" y="101"/>
                  </a:cubicBezTo>
                  <a:cubicBezTo>
                    <a:pt x="68" y="101"/>
                    <a:pt x="67" y="101"/>
                    <a:pt x="66" y="101"/>
                  </a:cubicBezTo>
                  <a:cubicBezTo>
                    <a:pt x="65" y="101"/>
                    <a:pt x="64" y="100"/>
                    <a:pt x="64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3" y="100"/>
                    <a:pt x="63" y="99"/>
                    <a:pt x="63" y="99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98"/>
                    <a:pt x="62" y="98"/>
                    <a:pt x="62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8"/>
                    <a:pt x="59" y="99"/>
                  </a:cubicBezTo>
                  <a:cubicBezTo>
                    <a:pt x="59" y="99"/>
                    <a:pt x="59" y="100"/>
                    <a:pt x="59" y="100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8" y="101"/>
                    <a:pt x="58" y="101"/>
                    <a:pt x="57" y="102"/>
                  </a:cubicBezTo>
                  <a:cubicBezTo>
                    <a:pt x="56" y="102"/>
                    <a:pt x="56" y="103"/>
                    <a:pt x="56" y="103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2"/>
                    <a:pt x="55" y="102"/>
                    <a:pt x="55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53" y="101"/>
                    <a:pt x="53" y="101"/>
                    <a:pt x="53" y="101"/>
                  </a:cubicBezTo>
                  <a:close/>
                  <a:moveTo>
                    <a:pt x="4" y="21"/>
                  </a:move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21"/>
                    <a:pt x="6" y="21"/>
                  </a:cubicBezTo>
                  <a:cubicBezTo>
                    <a:pt x="6" y="22"/>
                    <a:pt x="7" y="22"/>
                    <a:pt x="7" y="22"/>
                  </a:cubicBezTo>
                  <a:cubicBezTo>
                    <a:pt x="7" y="22"/>
                    <a:pt x="7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lnTo>
                    <a:pt x="4" y="21"/>
                  </a:lnTo>
                  <a:close/>
                  <a:moveTo>
                    <a:pt x="15" y="49"/>
                  </a:moveTo>
                  <a:cubicBezTo>
                    <a:pt x="15" y="49"/>
                    <a:pt x="15" y="49"/>
                    <a:pt x="15" y="50"/>
                  </a:cubicBezTo>
                  <a:cubicBezTo>
                    <a:pt x="15" y="50"/>
                    <a:pt x="15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ubicBezTo>
                    <a:pt x="16" y="49"/>
                    <a:pt x="16" y="49"/>
                    <a:pt x="15" y="49"/>
                  </a:cubicBezTo>
                  <a:close/>
                  <a:moveTo>
                    <a:pt x="16" y="92"/>
                  </a:moveTo>
                  <a:cubicBezTo>
                    <a:pt x="16" y="91"/>
                    <a:pt x="16" y="91"/>
                    <a:pt x="15" y="91"/>
                  </a:cubicBezTo>
                  <a:cubicBezTo>
                    <a:pt x="15" y="91"/>
                    <a:pt x="15" y="91"/>
                    <a:pt x="15" y="92"/>
                  </a:cubicBezTo>
                  <a:cubicBezTo>
                    <a:pt x="15" y="92"/>
                    <a:pt x="15" y="92"/>
                    <a:pt x="15" y="92"/>
                  </a:cubicBezTo>
                  <a:lnTo>
                    <a:pt x="16" y="92"/>
                  </a:lnTo>
                  <a:close/>
                  <a:moveTo>
                    <a:pt x="18" y="18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7" y="17"/>
                    <a:pt x="17" y="17"/>
                    <a:pt x="17" y="17"/>
                  </a:cubicBezTo>
                  <a:lnTo>
                    <a:pt x="18" y="18"/>
                  </a:lnTo>
                  <a:close/>
                  <a:moveTo>
                    <a:pt x="18" y="24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lnTo>
                    <a:pt x="18" y="24"/>
                  </a:lnTo>
                  <a:close/>
                  <a:moveTo>
                    <a:pt x="19" y="103"/>
                  </a:moveTo>
                  <a:cubicBezTo>
                    <a:pt x="19" y="103"/>
                    <a:pt x="18" y="104"/>
                    <a:pt x="18" y="104"/>
                  </a:cubicBezTo>
                  <a:cubicBezTo>
                    <a:pt x="18" y="105"/>
                    <a:pt x="19" y="105"/>
                    <a:pt x="19" y="105"/>
                  </a:cubicBezTo>
                  <a:cubicBezTo>
                    <a:pt x="19" y="105"/>
                    <a:pt x="20" y="104"/>
                    <a:pt x="20" y="104"/>
                  </a:cubicBezTo>
                  <a:cubicBezTo>
                    <a:pt x="20" y="103"/>
                    <a:pt x="19" y="103"/>
                    <a:pt x="19" y="103"/>
                  </a:cubicBezTo>
                  <a:close/>
                  <a:moveTo>
                    <a:pt x="20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9"/>
                    <a:pt x="20" y="9"/>
                    <a:pt x="20" y="9"/>
                  </a:cubicBezTo>
                  <a:close/>
                  <a:moveTo>
                    <a:pt x="23" y="14"/>
                  </a:moveTo>
                  <a:cubicBezTo>
                    <a:pt x="22" y="14"/>
                    <a:pt x="22" y="14"/>
                    <a:pt x="22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3" y="14"/>
                    <a:pt x="23" y="14"/>
                  </a:cubicBezTo>
                  <a:close/>
                  <a:moveTo>
                    <a:pt x="41" y="60"/>
                  </a:moveTo>
                  <a:cubicBezTo>
                    <a:pt x="42" y="60"/>
                    <a:pt x="42" y="60"/>
                    <a:pt x="42" y="60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59"/>
                    <a:pt x="41" y="59"/>
                    <a:pt x="41" y="59"/>
                  </a:cubicBezTo>
                  <a:lnTo>
                    <a:pt x="41" y="60"/>
                  </a:lnTo>
                  <a:close/>
                  <a:moveTo>
                    <a:pt x="44" y="10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0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0"/>
                    <a:pt x="44" y="10"/>
                  </a:cubicBezTo>
                  <a:close/>
                  <a:moveTo>
                    <a:pt x="44" y="88"/>
                  </a:moveTo>
                  <a:cubicBezTo>
                    <a:pt x="44" y="88"/>
                    <a:pt x="44" y="88"/>
                    <a:pt x="44" y="89"/>
                  </a:cubicBezTo>
                  <a:cubicBezTo>
                    <a:pt x="44" y="89"/>
                    <a:pt x="44" y="89"/>
                    <a:pt x="45" y="89"/>
                  </a:cubicBezTo>
                  <a:cubicBezTo>
                    <a:pt x="45" y="89"/>
                    <a:pt x="45" y="89"/>
                    <a:pt x="45" y="88"/>
                  </a:cubicBezTo>
                  <a:cubicBezTo>
                    <a:pt x="45" y="88"/>
                    <a:pt x="45" y="88"/>
                    <a:pt x="44" y="88"/>
                  </a:cubicBezTo>
                  <a:close/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49" y="18"/>
                    <a:pt x="49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lnTo>
                    <a:pt x="48" y="20"/>
                  </a:lnTo>
                  <a:close/>
                  <a:moveTo>
                    <a:pt x="49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10"/>
                    <a:pt x="49" y="10"/>
                    <a:pt x="49" y="10"/>
                  </a:cubicBezTo>
                  <a:lnTo>
                    <a:pt x="49" y="9"/>
                  </a:lnTo>
                  <a:close/>
                  <a:moveTo>
                    <a:pt x="51" y="52"/>
                  </a:moveTo>
                  <a:cubicBezTo>
                    <a:pt x="51" y="51"/>
                    <a:pt x="51" y="51"/>
                    <a:pt x="51" y="51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2" y="50"/>
                    <a:pt x="53" y="51"/>
                  </a:cubicBezTo>
                  <a:cubicBezTo>
                    <a:pt x="53" y="51"/>
                    <a:pt x="54" y="52"/>
                    <a:pt x="54" y="52"/>
                  </a:cubicBezTo>
                  <a:cubicBezTo>
                    <a:pt x="54" y="52"/>
                    <a:pt x="54" y="52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5" y="55"/>
                    <a:pt x="55" y="55"/>
                    <a:pt x="54" y="55"/>
                  </a:cubicBezTo>
                  <a:cubicBezTo>
                    <a:pt x="54" y="55"/>
                    <a:pt x="53" y="55"/>
                    <a:pt x="53" y="55"/>
                  </a:cubicBezTo>
                  <a:cubicBezTo>
                    <a:pt x="53" y="55"/>
                    <a:pt x="53" y="55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1" y="52"/>
                    <a:pt x="51" y="52"/>
                    <a:pt x="51" y="52"/>
                  </a:cubicBezTo>
                  <a:close/>
                  <a:moveTo>
                    <a:pt x="51" y="22"/>
                  </a:moveTo>
                  <a:cubicBezTo>
                    <a:pt x="52" y="21"/>
                    <a:pt x="52" y="22"/>
                    <a:pt x="52" y="22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1" y="23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52" y="59"/>
                  </a:moveTo>
                  <a:cubicBezTo>
                    <a:pt x="52" y="59"/>
                    <a:pt x="53" y="59"/>
                    <a:pt x="53" y="60"/>
                  </a:cubicBezTo>
                  <a:cubicBezTo>
                    <a:pt x="53" y="60"/>
                    <a:pt x="53" y="61"/>
                    <a:pt x="52" y="61"/>
                  </a:cubicBezTo>
                  <a:cubicBezTo>
                    <a:pt x="52" y="61"/>
                    <a:pt x="52" y="60"/>
                    <a:pt x="51" y="60"/>
                  </a:cubicBezTo>
                  <a:cubicBezTo>
                    <a:pt x="51" y="59"/>
                    <a:pt x="52" y="59"/>
                    <a:pt x="52" y="59"/>
                  </a:cubicBezTo>
                  <a:close/>
                  <a:moveTo>
                    <a:pt x="53" y="8"/>
                  </a:moveTo>
                  <a:cubicBezTo>
                    <a:pt x="53" y="8"/>
                    <a:pt x="53" y="9"/>
                    <a:pt x="53" y="9"/>
                  </a:cubicBezTo>
                  <a:cubicBezTo>
                    <a:pt x="53" y="10"/>
                    <a:pt x="53" y="10"/>
                    <a:pt x="54" y="10"/>
                  </a:cubicBezTo>
                  <a:cubicBezTo>
                    <a:pt x="54" y="10"/>
                    <a:pt x="54" y="10"/>
                    <a:pt x="54" y="9"/>
                  </a:cubicBezTo>
                  <a:cubicBezTo>
                    <a:pt x="54" y="9"/>
                    <a:pt x="54" y="8"/>
                    <a:pt x="53" y="8"/>
                  </a:cubicBezTo>
                  <a:close/>
                  <a:moveTo>
                    <a:pt x="55" y="49"/>
                  </a:moveTo>
                  <a:cubicBezTo>
                    <a:pt x="54" y="49"/>
                    <a:pt x="54" y="49"/>
                    <a:pt x="54" y="49"/>
                  </a:cubicBezTo>
                  <a:cubicBezTo>
                    <a:pt x="54" y="48"/>
                    <a:pt x="54" y="48"/>
                    <a:pt x="54" y="48"/>
                  </a:cubicBezTo>
                  <a:lnTo>
                    <a:pt x="55" y="49"/>
                  </a:lnTo>
                  <a:close/>
                  <a:moveTo>
                    <a:pt x="57" y="49"/>
                  </a:moveTo>
                  <a:cubicBezTo>
                    <a:pt x="57" y="49"/>
                    <a:pt x="57" y="49"/>
                    <a:pt x="57" y="49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50"/>
                    <a:pt x="56" y="50"/>
                    <a:pt x="56" y="50"/>
                  </a:cubicBezTo>
                  <a:lnTo>
                    <a:pt x="57" y="49"/>
                  </a:lnTo>
                  <a:close/>
                  <a:moveTo>
                    <a:pt x="57" y="53"/>
                  </a:moveTo>
                  <a:cubicBezTo>
                    <a:pt x="58" y="54"/>
                    <a:pt x="58" y="54"/>
                    <a:pt x="58" y="54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4"/>
                    <a:pt x="57" y="54"/>
                  </a:cubicBezTo>
                  <a:cubicBezTo>
                    <a:pt x="57" y="53"/>
                    <a:pt x="57" y="53"/>
                    <a:pt x="57" y="53"/>
                  </a:cubicBezTo>
                  <a:close/>
                  <a:moveTo>
                    <a:pt x="61" y="49"/>
                  </a:moveTo>
                  <a:cubicBezTo>
                    <a:pt x="61" y="49"/>
                    <a:pt x="61" y="49"/>
                    <a:pt x="61" y="49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49"/>
                    <a:pt x="60" y="49"/>
                    <a:pt x="61" y="49"/>
                  </a:cubicBezTo>
                  <a:close/>
                  <a:moveTo>
                    <a:pt x="66" y="16"/>
                  </a:moveTo>
                  <a:cubicBezTo>
                    <a:pt x="66" y="16"/>
                    <a:pt x="67" y="16"/>
                    <a:pt x="67" y="15"/>
                  </a:cubicBezTo>
                  <a:cubicBezTo>
                    <a:pt x="68" y="15"/>
                    <a:pt x="69" y="14"/>
                    <a:pt x="69" y="14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70" y="13"/>
                    <a:pt x="70" y="13"/>
                    <a:pt x="70" y="12"/>
                  </a:cubicBezTo>
                  <a:cubicBezTo>
                    <a:pt x="70" y="12"/>
                    <a:pt x="70" y="11"/>
                    <a:pt x="70" y="11"/>
                  </a:cubicBezTo>
                  <a:cubicBezTo>
                    <a:pt x="70" y="11"/>
                    <a:pt x="69" y="10"/>
                    <a:pt x="69" y="10"/>
                  </a:cubicBezTo>
                  <a:cubicBezTo>
                    <a:pt x="69" y="10"/>
                    <a:pt x="68" y="9"/>
                    <a:pt x="68" y="9"/>
                  </a:cubicBezTo>
                  <a:cubicBezTo>
                    <a:pt x="68" y="9"/>
                    <a:pt x="68" y="8"/>
                    <a:pt x="68" y="8"/>
                  </a:cubicBezTo>
                  <a:cubicBezTo>
                    <a:pt x="67" y="9"/>
                    <a:pt x="66" y="9"/>
                    <a:pt x="67" y="8"/>
                  </a:cubicBezTo>
                  <a:cubicBezTo>
                    <a:pt x="68" y="7"/>
                    <a:pt x="69" y="6"/>
                    <a:pt x="70" y="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5"/>
                    <a:pt x="68" y="5"/>
                    <a:pt x="68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4"/>
                    <a:pt x="69" y="3"/>
                    <a:pt x="69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1"/>
                    <a:pt x="72" y="1"/>
                  </a:cubicBezTo>
                  <a:cubicBezTo>
                    <a:pt x="72" y="2"/>
                    <a:pt x="72" y="2"/>
                    <a:pt x="72" y="3"/>
                  </a:cubicBezTo>
                  <a:cubicBezTo>
                    <a:pt x="72" y="3"/>
                    <a:pt x="72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7" y="3"/>
                    <a:pt x="77" y="3"/>
                    <a:pt x="78" y="2"/>
                  </a:cubicBezTo>
                  <a:cubicBezTo>
                    <a:pt x="78" y="2"/>
                    <a:pt x="79" y="2"/>
                    <a:pt x="79" y="2"/>
                  </a:cubicBezTo>
                  <a:cubicBezTo>
                    <a:pt x="79" y="2"/>
                    <a:pt x="79" y="2"/>
                    <a:pt x="79" y="3"/>
                  </a:cubicBezTo>
                  <a:cubicBezTo>
                    <a:pt x="79" y="3"/>
                    <a:pt x="79" y="3"/>
                    <a:pt x="80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1" y="3"/>
                    <a:pt x="82" y="3"/>
                    <a:pt x="82" y="2"/>
                  </a:cubicBezTo>
                  <a:cubicBezTo>
                    <a:pt x="83" y="1"/>
                    <a:pt x="84" y="1"/>
                    <a:pt x="84" y="1"/>
                  </a:cubicBezTo>
                  <a:cubicBezTo>
                    <a:pt x="84" y="1"/>
                    <a:pt x="85" y="1"/>
                    <a:pt x="86" y="2"/>
                  </a:cubicBezTo>
                  <a:cubicBezTo>
                    <a:pt x="88" y="2"/>
                    <a:pt x="88" y="2"/>
                    <a:pt x="89" y="3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5" y="4"/>
                    <a:pt x="85" y="4"/>
                    <a:pt x="85" y="5"/>
                  </a:cubicBezTo>
                  <a:cubicBezTo>
                    <a:pt x="85" y="6"/>
                    <a:pt x="85" y="6"/>
                    <a:pt x="85" y="7"/>
                  </a:cubicBezTo>
                  <a:cubicBezTo>
                    <a:pt x="85" y="8"/>
                    <a:pt x="85" y="9"/>
                    <a:pt x="85" y="9"/>
                  </a:cubicBezTo>
                  <a:cubicBezTo>
                    <a:pt x="85" y="10"/>
                    <a:pt x="85" y="11"/>
                    <a:pt x="85" y="11"/>
                  </a:cubicBezTo>
                  <a:cubicBezTo>
                    <a:pt x="85" y="11"/>
                    <a:pt x="85" y="11"/>
                    <a:pt x="85" y="12"/>
                  </a:cubicBezTo>
                  <a:cubicBezTo>
                    <a:pt x="85" y="12"/>
                    <a:pt x="85" y="12"/>
                    <a:pt x="85" y="13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12"/>
                    <a:pt x="84" y="11"/>
                    <a:pt x="84" y="11"/>
                  </a:cubicBezTo>
                  <a:cubicBezTo>
                    <a:pt x="84" y="10"/>
                    <a:pt x="84" y="10"/>
                    <a:pt x="84" y="9"/>
                  </a:cubicBezTo>
                  <a:cubicBezTo>
                    <a:pt x="83" y="9"/>
                    <a:pt x="83" y="9"/>
                    <a:pt x="83" y="8"/>
                  </a:cubicBezTo>
                  <a:cubicBezTo>
                    <a:pt x="83" y="7"/>
                    <a:pt x="82" y="7"/>
                    <a:pt x="82" y="7"/>
                  </a:cubicBezTo>
                  <a:cubicBezTo>
                    <a:pt x="82" y="7"/>
                    <a:pt x="82" y="6"/>
                    <a:pt x="82" y="6"/>
                  </a:cubicBezTo>
                  <a:cubicBezTo>
                    <a:pt x="82" y="5"/>
                    <a:pt x="81" y="5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81" y="5"/>
                    <a:pt x="81" y="6"/>
                    <a:pt x="81" y="6"/>
                  </a:cubicBezTo>
                  <a:cubicBezTo>
                    <a:pt x="80" y="7"/>
                    <a:pt x="80" y="7"/>
                    <a:pt x="80" y="8"/>
                  </a:cubicBezTo>
                  <a:cubicBezTo>
                    <a:pt x="80" y="8"/>
                    <a:pt x="80" y="8"/>
                    <a:pt x="79" y="9"/>
                  </a:cubicBezTo>
                  <a:cubicBezTo>
                    <a:pt x="79" y="10"/>
                    <a:pt x="78" y="10"/>
                    <a:pt x="78" y="10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5"/>
                  </a:cubicBezTo>
                  <a:cubicBezTo>
                    <a:pt x="79" y="15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7" y="16"/>
                    <a:pt x="77" y="15"/>
                    <a:pt x="77" y="15"/>
                  </a:cubicBezTo>
                  <a:cubicBezTo>
                    <a:pt x="76" y="15"/>
                    <a:pt x="76" y="15"/>
                    <a:pt x="76" y="14"/>
                  </a:cubicBezTo>
                  <a:cubicBezTo>
                    <a:pt x="76" y="14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4" y="15"/>
                    <a:pt x="74" y="16"/>
                    <a:pt x="74" y="17"/>
                  </a:cubicBezTo>
                  <a:cubicBezTo>
                    <a:pt x="74" y="17"/>
                    <a:pt x="73" y="18"/>
                    <a:pt x="73" y="18"/>
                  </a:cubicBezTo>
                  <a:cubicBezTo>
                    <a:pt x="73" y="18"/>
                    <a:pt x="73" y="18"/>
                    <a:pt x="73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1" y="17"/>
                    <a:pt x="71" y="17"/>
                    <a:pt x="70" y="17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8"/>
                    <a:pt x="68" y="18"/>
                    <a:pt x="68" y="18"/>
                  </a:cubicBezTo>
                  <a:cubicBezTo>
                    <a:pt x="67" y="18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lnTo>
                    <a:pt x="66" y="16"/>
                  </a:lnTo>
                  <a:close/>
                  <a:moveTo>
                    <a:pt x="67" y="9"/>
                  </a:moveTo>
                  <a:cubicBezTo>
                    <a:pt x="66" y="10"/>
                    <a:pt x="66" y="10"/>
                    <a:pt x="66" y="10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7" y="10"/>
                    <a:pt x="67" y="10"/>
                    <a:pt x="67" y="10"/>
                  </a:cubicBezTo>
                  <a:lnTo>
                    <a:pt x="67" y="9"/>
                  </a:lnTo>
                  <a:close/>
                  <a:moveTo>
                    <a:pt x="68" y="100"/>
                  </a:moveTo>
                  <a:cubicBezTo>
                    <a:pt x="68" y="100"/>
                    <a:pt x="68" y="100"/>
                    <a:pt x="68" y="100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67" y="98"/>
                    <a:pt x="67" y="98"/>
                    <a:pt x="67" y="98"/>
                  </a:cubicBezTo>
                  <a:lnTo>
                    <a:pt x="68" y="100"/>
                  </a:lnTo>
                  <a:close/>
                  <a:moveTo>
                    <a:pt x="71" y="11"/>
                  </a:moveTo>
                  <a:cubicBezTo>
                    <a:pt x="72" y="11"/>
                    <a:pt x="72" y="11"/>
                    <a:pt x="72" y="11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3" y="12"/>
                    <a:pt x="73" y="11"/>
                    <a:pt x="73" y="10"/>
                  </a:cubicBezTo>
                  <a:cubicBezTo>
                    <a:pt x="73" y="10"/>
                    <a:pt x="73" y="9"/>
                    <a:pt x="74" y="9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8"/>
                    <a:pt x="72" y="8"/>
                    <a:pt x="72" y="9"/>
                  </a:cubicBezTo>
                  <a:cubicBezTo>
                    <a:pt x="72" y="10"/>
                    <a:pt x="72" y="10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lose/>
                  <a:moveTo>
                    <a:pt x="74" y="87"/>
                  </a:moveTo>
                  <a:cubicBezTo>
                    <a:pt x="75" y="87"/>
                    <a:pt x="75" y="87"/>
                    <a:pt x="75" y="87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4" y="86"/>
                    <a:pt x="74" y="86"/>
                    <a:pt x="74" y="86"/>
                  </a:cubicBezTo>
                  <a:lnTo>
                    <a:pt x="74" y="87"/>
                  </a:lnTo>
                  <a:close/>
                  <a:moveTo>
                    <a:pt x="75" y="79"/>
                  </a:moveTo>
                  <a:cubicBezTo>
                    <a:pt x="75" y="79"/>
                    <a:pt x="75" y="79"/>
                    <a:pt x="75" y="79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5" y="79"/>
                    <a:pt x="75" y="79"/>
                    <a:pt x="75" y="79"/>
                  </a:cubicBezTo>
                  <a:close/>
                  <a:moveTo>
                    <a:pt x="76" y="95"/>
                  </a:moveTo>
                  <a:cubicBezTo>
                    <a:pt x="76" y="95"/>
                    <a:pt x="75" y="95"/>
                    <a:pt x="75" y="96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7" y="96"/>
                    <a:pt x="77" y="96"/>
                    <a:pt x="77" y="95"/>
                  </a:cubicBezTo>
                  <a:cubicBezTo>
                    <a:pt x="77" y="95"/>
                    <a:pt x="76" y="95"/>
                    <a:pt x="76" y="95"/>
                  </a:cubicBezTo>
                  <a:close/>
                  <a:moveTo>
                    <a:pt x="77" y="79"/>
                  </a:moveTo>
                  <a:cubicBezTo>
                    <a:pt x="78" y="78"/>
                    <a:pt x="78" y="79"/>
                    <a:pt x="78" y="79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7" y="80"/>
                    <a:pt x="77" y="80"/>
                    <a:pt x="77" y="79"/>
                  </a:cubicBezTo>
                  <a:cubicBezTo>
                    <a:pt x="77" y="79"/>
                    <a:pt x="77" y="79"/>
                    <a:pt x="77" y="79"/>
                  </a:cubicBezTo>
                  <a:close/>
                  <a:moveTo>
                    <a:pt x="80" y="10"/>
                  </a:moveTo>
                  <a:cubicBezTo>
                    <a:pt x="81" y="10"/>
                    <a:pt x="81" y="10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0"/>
                    <a:pt x="80" y="10"/>
                    <a:pt x="80" y="10"/>
                  </a:cubicBezTo>
                  <a:close/>
                  <a:moveTo>
                    <a:pt x="81" y="7"/>
                  </a:moveTo>
                  <a:cubicBezTo>
                    <a:pt x="82" y="7"/>
                    <a:pt x="82" y="8"/>
                    <a:pt x="82" y="8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9"/>
                    <a:pt x="81" y="9"/>
                    <a:pt x="81" y="8"/>
                  </a:cubicBezTo>
                  <a:cubicBezTo>
                    <a:pt x="81" y="8"/>
                    <a:pt x="81" y="7"/>
                    <a:pt x="81" y="7"/>
                  </a:cubicBezTo>
                  <a:close/>
                  <a:moveTo>
                    <a:pt x="83" y="86"/>
                  </a:moveTo>
                  <a:cubicBezTo>
                    <a:pt x="83" y="85"/>
                    <a:pt x="83" y="85"/>
                    <a:pt x="83" y="85"/>
                  </a:cubicBezTo>
                  <a:cubicBezTo>
                    <a:pt x="82" y="85"/>
                    <a:pt x="82" y="85"/>
                    <a:pt x="82" y="85"/>
                  </a:cubicBezTo>
                  <a:lnTo>
                    <a:pt x="83" y="86"/>
                  </a:lnTo>
                  <a:close/>
                  <a:moveTo>
                    <a:pt x="85" y="86"/>
                  </a:moveTo>
                  <a:cubicBezTo>
                    <a:pt x="85" y="85"/>
                    <a:pt x="85" y="85"/>
                    <a:pt x="85" y="85"/>
                  </a:cubicBezTo>
                  <a:cubicBezTo>
                    <a:pt x="84" y="86"/>
                    <a:pt x="84" y="86"/>
                    <a:pt x="84" y="86"/>
                  </a:cubicBezTo>
                  <a:lnTo>
                    <a:pt x="85" y="86"/>
                  </a:lnTo>
                  <a:close/>
                  <a:moveTo>
                    <a:pt x="88" y="93"/>
                  </a:moveTo>
                  <a:cubicBezTo>
                    <a:pt x="88" y="93"/>
                    <a:pt x="89" y="93"/>
                    <a:pt x="89" y="94"/>
                  </a:cubicBezTo>
                  <a:cubicBezTo>
                    <a:pt x="89" y="94"/>
                    <a:pt x="89" y="95"/>
                    <a:pt x="88" y="95"/>
                  </a:cubicBezTo>
                  <a:cubicBezTo>
                    <a:pt x="88" y="95"/>
                    <a:pt x="88" y="94"/>
                    <a:pt x="87" y="94"/>
                  </a:cubicBezTo>
                  <a:cubicBezTo>
                    <a:pt x="87" y="93"/>
                    <a:pt x="88" y="93"/>
                    <a:pt x="88" y="93"/>
                  </a:cubicBezTo>
                  <a:close/>
                  <a:moveTo>
                    <a:pt x="89" y="79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88" y="78"/>
                    <a:pt x="88" y="78"/>
                    <a:pt x="88" y="78"/>
                  </a:cubicBezTo>
                  <a:cubicBezTo>
                    <a:pt x="88" y="78"/>
                    <a:pt x="88" y="77"/>
                    <a:pt x="88" y="77"/>
                  </a:cubicBezTo>
                  <a:cubicBezTo>
                    <a:pt x="88" y="76"/>
                    <a:pt x="88" y="76"/>
                    <a:pt x="88" y="75"/>
                  </a:cubicBezTo>
                  <a:cubicBezTo>
                    <a:pt x="88" y="75"/>
                    <a:pt x="88" y="75"/>
                    <a:pt x="89" y="75"/>
                  </a:cubicBezTo>
                  <a:cubicBezTo>
                    <a:pt x="90" y="75"/>
                    <a:pt x="90" y="75"/>
                    <a:pt x="91" y="75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3" y="76"/>
                    <a:pt x="92" y="77"/>
                    <a:pt x="92" y="77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8"/>
                    <a:pt x="90" y="78"/>
                    <a:pt x="90" y="78"/>
                  </a:cubicBezTo>
                  <a:cubicBezTo>
                    <a:pt x="91" y="78"/>
                    <a:pt x="91" y="78"/>
                    <a:pt x="91" y="78"/>
                  </a:cubicBezTo>
                  <a:cubicBezTo>
                    <a:pt x="91" y="79"/>
                    <a:pt x="92" y="79"/>
                    <a:pt x="92" y="79"/>
                  </a:cubicBezTo>
                  <a:cubicBezTo>
                    <a:pt x="93" y="79"/>
                    <a:pt x="93" y="79"/>
                    <a:pt x="94" y="80"/>
                  </a:cubicBezTo>
                  <a:cubicBezTo>
                    <a:pt x="94" y="80"/>
                    <a:pt x="94" y="80"/>
                    <a:pt x="94" y="80"/>
                  </a:cubicBezTo>
                  <a:cubicBezTo>
                    <a:pt x="94" y="80"/>
                    <a:pt x="94" y="80"/>
                    <a:pt x="93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3" y="82"/>
                    <a:pt x="93" y="82"/>
                    <a:pt x="93" y="82"/>
                  </a:cubicBezTo>
                  <a:cubicBezTo>
                    <a:pt x="93" y="82"/>
                    <a:pt x="92" y="82"/>
                    <a:pt x="92" y="83"/>
                  </a:cubicBezTo>
                  <a:cubicBezTo>
                    <a:pt x="92" y="83"/>
                    <a:pt x="92" y="83"/>
                    <a:pt x="92" y="83"/>
                  </a:cubicBezTo>
                  <a:cubicBezTo>
                    <a:pt x="92" y="83"/>
                    <a:pt x="91" y="83"/>
                    <a:pt x="91" y="83"/>
                  </a:cubicBezTo>
                  <a:cubicBezTo>
                    <a:pt x="90" y="83"/>
                    <a:pt x="90" y="83"/>
                    <a:pt x="90" y="83"/>
                  </a:cubicBezTo>
                  <a:lnTo>
                    <a:pt x="89" y="79"/>
                  </a:lnTo>
                  <a:close/>
                  <a:moveTo>
                    <a:pt x="97" y="72"/>
                  </a:moveTo>
                  <a:cubicBezTo>
                    <a:pt x="97" y="72"/>
                    <a:pt x="97" y="72"/>
                    <a:pt x="97" y="72"/>
                  </a:cubicBezTo>
                  <a:cubicBezTo>
                    <a:pt x="97" y="73"/>
                    <a:pt x="97" y="73"/>
                    <a:pt x="97" y="73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4"/>
                    <a:pt x="96" y="74"/>
                    <a:pt x="96" y="74"/>
                  </a:cubicBezTo>
                  <a:cubicBezTo>
                    <a:pt x="96" y="75"/>
                    <a:pt x="96" y="75"/>
                    <a:pt x="96" y="75"/>
                  </a:cubicBezTo>
                  <a:cubicBezTo>
                    <a:pt x="96" y="75"/>
                    <a:pt x="96" y="76"/>
                    <a:pt x="96" y="76"/>
                  </a:cubicBezTo>
                  <a:cubicBezTo>
                    <a:pt x="97" y="77"/>
                    <a:pt x="97" y="77"/>
                    <a:pt x="97" y="77"/>
                  </a:cubicBezTo>
                  <a:cubicBezTo>
                    <a:pt x="97" y="78"/>
                    <a:pt x="97" y="78"/>
                    <a:pt x="97" y="78"/>
                  </a:cubicBezTo>
                  <a:cubicBezTo>
                    <a:pt x="97" y="78"/>
                    <a:pt x="96" y="79"/>
                    <a:pt x="96" y="79"/>
                  </a:cubicBezTo>
                  <a:cubicBezTo>
                    <a:pt x="96" y="80"/>
                    <a:pt x="96" y="80"/>
                    <a:pt x="95" y="80"/>
                  </a:cubicBezTo>
                  <a:cubicBezTo>
                    <a:pt x="95" y="80"/>
                    <a:pt x="95" y="79"/>
                    <a:pt x="95" y="79"/>
                  </a:cubicBezTo>
                  <a:cubicBezTo>
                    <a:pt x="95" y="78"/>
                    <a:pt x="94" y="77"/>
                    <a:pt x="94" y="77"/>
                  </a:cubicBezTo>
                  <a:cubicBezTo>
                    <a:pt x="94" y="76"/>
                    <a:pt x="94" y="75"/>
                    <a:pt x="93" y="75"/>
                  </a:cubicBezTo>
                  <a:cubicBezTo>
                    <a:pt x="93" y="74"/>
                    <a:pt x="93" y="74"/>
                    <a:pt x="93" y="73"/>
                  </a:cubicBezTo>
                  <a:cubicBezTo>
                    <a:pt x="93" y="72"/>
                    <a:pt x="93" y="72"/>
                    <a:pt x="93" y="72"/>
                  </a:cubicBezTo>
                  <a:lnTo>
                    <a:pt x="97" y="7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9" name="iśḻîḍe"/>
            <p:cNvSpPr/>
            <p:nvPr/>
          </p:nvSpPr>
          <p:spPr bwMode="auto">
            <a:xfrm>
              <a:off x="1360867" y="5105723"/>
              <a:ext cx="110861" cy="122792"/>
            </a:xfrm>
            <a:custGeom>
              <a:avLst/>
              <a:gdLst>
                <a:gd name="T0" fmla="*/ 78 w 107"/>
                <a:gd name="T1" fmla="*/ 65 h 119"/>
                <a:gd name="T2" fmla="*/ 83 w 107"/>
                <a:gd name="T3" fmla="*/ 83 h 119"/>
                <a:gd name="T4" fmla="*/ 101 w 107"/>
                <a:gd name="T5" fmla="*/ 95 h 119"/>
                <a:gd name="T6" fmla="*/ 105 w 107"/>
                <a:gd name="T7" fmla="*/ 98 h 119"/>
                <a:gd name="T8" fmla="*/ 106 w 107"/>
                <a:gd name="T9" fmla="*/ 106 h 119"/>
                <a:gd name="T10" fmla="*/ 100 w 107"/>
                <a:gd name="T11" fmla="*/ 111 h 119"/>
                <a:gd name="T12" fmla="*/ 88 w 107"/>
                <a:gd name="T13" fmla="*/ 107 h 119"/>
                <a:gd name="T14" fmla="*/ 78 w 107"/>
                <a:gd name="T15" fmla="*/ 97 h 119"/>
                <a:gd name="T16" fmla="*/ 74 w 107"/>
                <a:gd name="T17" fmla="*/ 96 h 119"/>
                <a:gd name="T18" fmla="*/ 62 w 107"/>
                <a:gd name="T19" fmla="*/ 96 h 119"/>
                <a:gd name="T20" fmla="*/ 57 w 107"/>
                <a:gd name="T21" fmla="*/ 104 h 119"/>
                <a:gd name="T22" fmla="*/ 47 w 107"/>
                <a:gd name="T23" fmla="*/ 111 h 119"/>
                <a:gd name="T24" fmla="*/ 42 w 107"/>
                <a:gd name="T25" fmla="*/ 109 h 119"/>
                <a:gd name="T26" fmla="*/ 35 w 107"/>
                <a:gd name="T27" fmla="*/ 115 h 119"/>
                <a:gd name="T28" fmla="*/ 31 w 107"/>
                <a:gd name="T29" fmla="*/ 119 h 119"/>
                <a:gd name="T30" fmla="*/ 24 w 107"/>
                <a:gd name="T31" fmla="*/ 117 h 119"/>
                <a:gd name="T32" fmla="*/ 15 w 107"/>
                <a:gd name="T33" fmla="*/ 116 h 119"/>
                <a:gd name="T34" fmla="*/ 7 w 107"/>
                <a:gd name="T35" fmla="*/ 106 h 119"/>
                <a:gd name="T36" fmla="*/ 1 w 107"/>
                <a:gd name="T37" fmla="*/ 96 h 119"/>
                <a:gd name="T38" fmla="*/ 3 w 107"/>
                <a:gd name="T39" fmla="*/ 81 h 119"/>
                <a:gd name="T40" fmla="*/ 9 w 107"/>
                <a:gd name="T41" fmla="*/ 68 h 119"/>
                <a:gd name="T42" fmla="*/ 16 w 107"/>
                <a:gd name="T43" fmla="*/ 64 h 119"/>
                <a:gd name="T44" fmla="*/ 23 w 107"/>
                <a:gd name="T45" fmla="*/ 60 h 119"/>
                <a:gd name="T46" fmla="*/ 27 w 107"/>
                <a:gd name="T47" fmla="*/ 60 h 119"/>
                <a:gd name="T48" fmla="*/ 39 w 107"/>
                <a:gd name="T49" fmla="*/ 57 h 119"/>
                <a:gd name="T50" fmla="*/ 49 w 107"/>
                <a:gd name="T51" fmla="*/ 52 h 119"/>
                <a:gd name="T52" fmla="*/ 50 w 107"/>
                <a:gd name="T53" fmla="*/ 33 h 119"/>
                <a:gd name="T54" fmla="*/ 50 w 107"/>
                <a:gd name="T55" fmla="*/ 18 h 119"/>
                <a:gd name="T56" fmla="*/ 58 w 107"/>
                <a:gd name="T57" fmla="*/ 0 h 119"/>
                <a:gd name="T58" fmla="*/ 68 w 107"/>
                <a:gd name="T59" fmla="*/ 21 h 119"/>
                <a:gd name="T60" fmla="*/ 69 w 107"/>
                <a:gd name="T61" fmla="*/ 23 h 119"/>
                <a:gd name="T62" fmla="*/ 68 w 107"/>
                <a:gd name="T63" fmla="*/ 33 h 119"/>
                <a:gd name="T64" fmla="*/ 70 w 107"/>
                <a:gd name="T65" fmla="*/ 40 h 119"/>
                <a:gd name="T66" fmla="*/ 72 w 107"/>
                <a:gd name="T67" fmla="*/ 51 h 119"/>
                <a:gd name="T68" fmla="*/ 5 w 107"/>
                <a:gd name="T69" fmla="*/ 98 h 119"/>
                <a:gd name="T70" fmla="*/ 9 w 107"/>
                <a:gd name="T71" fmla="*/ 74 h 119"/>
                <a:gd name="T72" fmla="*/ 17 w 107"/>
                <a:gd name="T73" fmla="*/ 97 h 119"/>
                <a:gd name="T74" fmla="*/ 44 w 107"/>
                <a:gd name="T75" fmla="*/ 98 h 119"/>
                <a:gd name="T76" fmla="*/ 63 w 107"/>
                <a:gd name="T77" fmla="*/ 88 h 119"/>
                <a:gd name="T78" fmla="*/ 64 w 107"/>
                <a:gd name="T79" fmla="*/ 84 h 119"/>
                <a:gd name="T80" fmla="*/ 65 w 107"/>
                <a:gd name="T81" fmla="*/ 75 h 119"/>
                <a:gd name="T82" fmla="*/ 53 w 107"/>
                <a:gd name="T83" fmla="*/ 70 h 119"/>
                <a:gd name="T84" fmla="*/ 51 w 107"/>
                <a:gd name="T85" fmla="*/ 67 h 119"/>
                <a:gd name="T86" fmla="*/ 45 w 107"/>
                <a:gd name="T87" fmla="*/ 67 h 119"/>
                <a:gd name="T88" fmla="*/ 31 w 107"/>
                <a:gd name="T89" fmla="*/ 70 h 119"/>
                <a:gd name="T90" fmla="*/ 15 w 107"/>
                <a:gd name="T91" fmla="*/ 91 h 119"/>
                <a:gd name="T92" fmla="*/ 38 w 107"/>
                <a:gd name="T93" fmla="*/ 60 h 119"/>
                <a:gd name="T94" fmla="*/ 45 w 107"/>
                <a:gd name="T95" fmla="*/ 108 h 119"/>
                <a:gd name="T96" fmla="*/ 48 w 107"/>
                <a:gd name="T97" fmla="*/ 61 h 119"/>
                <a:gd name="T98" fmla="*/ 56 w 107"/>
                <a:gd name="T99" fmla="*/ 104 h 119"/>
                <a:gd name="T100" fmla="*/ 58 w 107"/>
                <a:gd name="T101" fmla="*/ 50 h 119"/>
                <a:gd name="T102" fmla="*/ 59 w 107"/>
                <a:gd name="T103" fmla="*/ 89 h 119"/>
                <a:gd name="T104" fmla="*/ 64 w 107"/>
                <a:gd name="T105" fmla="*/ 29 h 119"/>
                <a:gd name="T106" fmla="*/ 65 w 107"/>
                <a:gd name="T107" fmla="*/ 49 h 119"/>
                <a:gd name="T108" fmla="*/ 72 w 107"/>
                <a:gd name="T109" fmla="*/ 57 h 119"/>
                <a:gd name="T110" fmla="*/ 76 w 107"/>
                <a:gd name="T111" fmla="*/ 58 h 119"/>
                <a:gd name="T112" fmla="*/ 77 w 107"/>
                <a:gd name="T113" fmla="*/ 71 h 119"/>
                <a:gd name="T114" fmla="*/ 96 w 107"/>
                <a:gd name="T115" fmla="*/ 10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" h="119">
                  <a:moveTo>
                    <a:pt x="74" y="60"/>
                  </a:moveTo>
                  <a:cubicBezTo>
                    <a:pt x="74" y="61"/>
                    <a:pt x="74" y="61"/>
                    <a:pt x="74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6" y="61"/>
                    <a:pt x="76" y="60"/>
                    <a:pt x="76" y="60"/>
                  </a:cubicBezTo>
                  <a:cubicBezTo>
                    <a:pt x="76" y="59"/>
                    <a:pt x="76" y="58"/>
                    <a:pt x="76" y="58"/>
                  </a:cubicBezTo>
                  <a:cubicBezTo>
                    <a:pt x="77" y="59"/>
                    <a:pt x="77" y="60"/>
                    <a:pt x="77" y="60"/>
                  </a:cubicBezTo>
                  <a:cubicBezTo>
                    <a:pt x="77" y="61"/>
                    <a:pt x="77" y="62"/>
                    <a:pt x="77" y="63"/>
                  </a:cubicBezTo>
                  <a:cubicBezTo>
                    <a:pt x="77" y="63"/>
                    <a:pt x="77" y="64"/>
                    <a:pt x="78" y="65"/>
                  </a:cubicBezTo>
                  <a:cubicBezTo>
                    <a:pt x="78" y="66"/>
                    <a:pt x="78" y="67"/>
                    <a:pt x="79" y="69"/>
                  </a:cubicBezTo>
                  <a:cubicBezTo>
                    <a:pt x="78" y="69"/>
                    <a:pt x="78" y="69"/>
                    <a:pt x="78" y="70"/>
                  </a:cubicBezTo>
                  <a:cubicBezTo>
                    <a:pt x="78" y="71"/>
                    <a:pt x="78" y="71"/>
                    <a:pt x="79" y="72"/>
                  </a:cubicBezTo>
                  <a:cubicBezTo>
                    <a:pt x="79" y="73"/>
                    <a:pt x="79" y="74"/>
                    <a:pt x="80" y="75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1" y="77"/>
                    <a:pt x="81" y="78"/>
                    <a:pt x="81" y="79"/>
                  </a:cubicBezTo>
                  <a:cubicBezTo>
                    <a:pt x="82" y="79"/>
                    <a:pt x="82" y="80"/>
                    <a:pt x="82" y="81"/>
                  </a:cubicBezTo>
                  <a:cubicBezTo>
                    <a:pt x="83" y="82"/>
                    <a:pt x="83" y="82"/>
                    <a:pt x="83" y="83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84" y="85"/>
                    <a:pt x="85" y="86"/>
                    <a:pt x="86" y="87"/>
                  </a:cubicBezTo>
                  <a:cubicBezTo>
                    <a:pt x="88" y="88"/>
                    <a:pt x="89" y="90"/>
                    <a:pt x="91" y="91"/>
                  </a:cubicBezTo>
                  <a:cubicBezTo>
                    <a:pt x="92" y="93"/>
                    <a:pt x="94" y="94"/>
                    <a:pt x="95" y="95"/>
                  </a:cubicBezTo>
                  <a:cubicBezTo>
                    <a:pt x="96" y="97"/>
                    <a:pt x="98" y="97"/>
                    <a:pt x="98" y="97"/>
                  </a:cubicBezTo>
                  <a:cubicBezTo>
                    <a:pt x="99" y="97"/>
                    <a:pt x="99" y="97"/>
                    <a:pt x="99" y="97"/>
                  </a:cubicBezTo>
                  <a:cubicBezTo>
                    <a:pt x="99" y="97"/>
                    <a:pt x="99" y="97"/>
                    <a:pt x="100" y="96"/>
                  </a:cubicBezTo>
                  <a:cubicBezTo>
                    <a:pt x="100" y="96"/>
                    <a:pt x="100" y="95"/>
                    <a:pt x="100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6"/>
                  </a:cubicBezTo>
                  <a:cubicBezTo>
                    <a:pt x="102" y="96"/>
                    <a:pt x="103" y="96"/>
                    <a:pt x="103" y="96"/>
                  </a:cubicBezTo>
                  <a:cubicBezTo>
                    <a:pt x="103" y="97"/>
                    <a:pt x="103" y="96"/>
                    <a:pt x="104" y="96"/>
                  </a:cubicBezTo>
                  <a:cubicBezTo>
                    <a:pt x="104" y="96"/>
                    <a:pt x="104" y="96"/>
                    <a:pt x="105" y="97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9"/>
                    <a:pt x="105" y="99"/>
                    <a:pt x="106" y="99"/>
                  </a:cubicBezTo>
                  <a:cubicBezTo>
                    <a:pt x="106" y="99"/>
                    <a:pt x="107" y="99"/>
                    <a:pt x="107" y="9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100"/>
                    <a:pt x="107" y="100"/>
                    <a:pt x="107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06" y="102"/>
                    <a:pt x="106" y="102"/>
                    <a:pt x="106" y="103"/>
                  </a:cubicBezTo>
                  <a:cubicBezTo>
                    <a:pt x="107" y="104"/>
                    <a:pt x="107" y="105"/>
                    <a:pt x="107" y="105"/>
                  </a:cubicBezTo>
                  <a:cubicBezTo>
                    <a:pt x="107" y="105"/>
                    <a:pt x="106" y="106"/>
                    <a:pt x="106" y="106"/>
                  </a:cubicBezTo>
                  <a:cubicBezTo>
                    <a:pt x="105" y="107"/>
                    <a:pt x="105" y="107"/>
                    <a:pt x="105" y="108"/>
                  </a:cubicBezTo>
                  <a:cubicBezTo>
                    <a:pt x="105" y="108"/>
                    <a:pt x="105" y="108"/>
                    <a:pt x="105" y="109"/>
                  </a:cubicBezTo>
                  <a:cubicBezTo>
                    <a:pt x="105" y="109"/>
                    <a:pt x="105" y="110"/>
                    <a:pt x="105" y="110"/>
                  </a:cubicBezTo>
                  <a:cubicBezTo>
                    <a:pt x="104" y="110"/>
                    <a:pt x="104" y="110"/>
                    <a:pt x="103" y="109"/>
                  </a:cubicBezTo>
                  <a:cubicBezTo>
                    <a:pt x="102" y="109"/>
                    <a:pt x="102" y="109"/>
                    <a:pt x="101" y="109"/>
                  </a:cubicBezTo>
                  <a:cubicBezTo>
                    <a:pt x="101" y="109"/>
                    <a:pt x="101" y="109"/>
                    <a:pt x="101" y="109"/>
                  </a:cubicBezTo>
                  <a:cubicBezTo>
                    <a:pt x="101" y="109"/>
                    <a:pt x="101" y="109"/>
                    <a:pt x="101" y="110"/>
                  </a:cubicBezTo>
                  <a:cubicBezTo>
                    <a:pt x="101" y="110"/>
                    <a:pt x="101" y="111"/>
                    <a:pt x="101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11"/>
                    <a:pt x="99" y="111"/>
                    <a:pt x="99" y="110"/>
                  </a:cubicBezTo>
                  <a:cubicBezTo>
                    <a:pt x="98" y="110"/>
                    <a:pt x="98" y="109"/>
                    <a:pt x="98" y="109"/>
                  </a:cubicBezTo>
                  <a:cubicBezTo>
                    <a:pt x="97" y="109"/>
                    <a:pt x="96" y="109"/>
                    <a:pt x="95" y="109"/>
                  </a:cubicBezTo>
                  <a:cubicBezTo>
                    <a:pt x="94" y="109"/>
                    <a:pt x="94" y="109"/>
                    <a:pt x="93" y="109"/>
                  </a:cubicBezTo>
                  <a:cubicBezTo>
                    <a:pt x="92" y="109"/>
                    <a:pt x="92" y="109"/>
                    <a:pt x="91" y="109"/>
                  </a:cubicBezTo>
                  <a:cubicBezTo>
                    <a:pt x="91" y="108"/>
                    <a:pt x="90" y="107"/>
                    <a:pt x="90" y="106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88" y="104"/>
                    <a:pt x="88" y="103"/>
                    <a:pt x="87" y="103"/>
                  </a:cubicBezTo>
                  <a:cubicBezTo>
                    <a:pt x="86" y="102"/>
                    <a:pt x="86" y="102"/>
                    <a:pt x="85" y="102"/>
                  </a:cubicBezTo>
                  <a:cubicBezTo>
                    <a:pt x="84" y="102"/>
                    <a:pt x="84" y="103"/>
                    <a:pt x="83" y="103"/>
                  </a:cubicBezTo>
                  <a:cubicBezTo>
                    <a:pt x="82" y="102"/>
                    <a:pt x="82" y="102"/>
                    <a:pt x="82" y="100"/>
                  </a:cubicBezTo>
                  <a:cubicBezTo>
                    <a:pt x="81" y="100"/>
                    <a:pt x="81" y="100"/>
                    <a:pt x="81" y="100"/>
                  </a:cubicBezTo>
                  <a:cubicBezTo>
                    <a:pt x="81" y="100"/>
                    <a:pt x="80" y="100"/>
                    <a:pt x="80" y="101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77" y="100"/>
                    <a:pt x="77" y="99"/>
                    <a:pt x="77" y="99"/>
                  </a:cubicBezTo>
                  <a:cubicBezTo>
                    <a:pt x="77" y="98"/>
                    <a:pt x="77" y="97"/>
                    <a:pt x="77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4" y="98"/>
                    <a:pt x="74" y="98"/>
                    <a:pt x="74" y="98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4" y="94"/>
                    <a:pt x="73" y="93"/>
                    <a:pt x="72" y="92"/>
                  </a:cubicBezTo>
                  <a:cubicBezTo>
                    <a:pt x="71" y="91"/>
                    <a:pt x="71" y="91"/>
                    <a:pt x="70" y="91"/>
                  </a:cubicBezTo>
                  <a:cubicBezTo>
                    <a:pt x="70" y="91"/>
                    <a:pt x="70" y="92"/>
                    <a:pt x="69" y="93"/>
                  </a:cubicBezTo>
                  <a:cubicBezTo>
                    <a:pt x="69" y="94"/>
                    <a:pt x="68" y="94"/>
                    <a:pt x="68" y="94"/>
                  </a:cubicBezTo>
                  <a:cubicBezTo>
                    <a:pt x="68" y="94"/>
                    <a:pt x="67" y="94"/>
                    <a:pt x="67" y="95"/>
                  </a:cubicBezTo>
                  <a:cubicBezTo>
                    <a:pt x="66" y="95"/>
                    <a:pt x="66" y="95"/>
                    <a:pt x="65" y="95"/>
                  </a:cubicBezTo>
                  <a:cubicBezTo>
                    <a:pt x="64" y="96"/>
                    <a:pt x="64" y="96"/>
                    <a:pt x="63" y="96"/>
                  </a:cubicBezTo>
                  <a:cubicBezTo>
                    <a:pt x="63" y="96"/>
                    <a:pt x="62" y="96"/>
                    <a:pt x="62" y="96"/>
                  </a:cubicBezTo>
                  <a:cubicBezTo>
                    <a:pt x="62" y="97"/>
                    <a:pt x="61" y="97"/>
                    <a:pt x="61" y="97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9"/>
                    <a:pt x="60" y="99"/>
                    <a:pt x="60" y="100"/>
                  </a:cubicBezTo>
                  <a:cubicBezTo>
                    <a:pt x="60" y="100"/>
                    <a:pt x="59" y="100"/>
                    <a:pt x="59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8" y="101"/>
                    <a:pt x="58" y="102"/>
                    <a:pt x="58" y="103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3"/>
                    <a:pt x="58" y="103"/>
                    <a:pt x="57" y="104"/>
                  </a:cubicBezTo>
                  <a:cubicBezTo>
                    <a:pt x="57" y="105"/>
                    <a:pt x="56" y="105"/>
                    <a:pt x="55" y="106"/>
                  </a:cubicBezTo>
                  <a:cubicBezTo>
                    <a:pt x="54" y="107"/>
                    <a:pt x="53" y="108"/>
                    <a:pt x="52" y="108"/>
                  </a:cubicBezTo>
                  <a:cubicBezTo>
                    <a:pt x="51" y="109"/>
                    <a:pt x="50" y="109"/>
                    <a:pt x="50" y="10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09"/>
                    <a:pt x="48" y="109"/>
                    <a:pt x="48" y="110"/>
                  </a:cubicBezTo>
                  <a:cubicBezTo>
                    <a:pt x="48" y="110"/>
                    <a:pt x="48" y="110"/>
                    <a:pt x="48" y="111"/>
                  </a:cubicBezTo>
                  <a:cubicBezTo>
                    <a:pt x="48" y="111"/>
                    <a:pt x="48" y="111"/>
                    <a:pt x="48" y="111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47" y="111"/>
                    <a:pt x="47" y="111"/>
                    <a:pt x="46" y="111"/>
                  </a:cubicBezTo>
                  <a:cubicBezTo>
                    <a:pt x="46" y="110"/>
                    <a:pt x="46" y="110"/>
                    <a:pt x="45" y="110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5" y="113"/>
                    <a:pt x="45" y="113"/>
                    <a:pt x="45" y="113"/>
                  </a:cubicBezTo>
                  <a:cubicBezTo>
                    <a:pt x="44" y="113"/>
                    <a:pt x="44" y="113"/>
                    <a:pt x="43" y="113"/>
                  </a:cubicBezTo>
                  <a:cubicBezTo>
                    <a:pt x="42" y="113"/>
                    <a:pt x="42" y="112"/>
                    <a:pt x="42" y="111"/>
                  </a:cubicBezTo>
                  <a:cubicBezTo>
                    <a:pt x="42" y="111"/>
                    <a:pt x="42" y="111"/>
                    <a:pt x="42" y="110"/>
                  </a:cubicBezTo>
                  <a:cubicBezTo>
                    <a:pt x="42" y="110"/>
                    <a:pt x="42" y="110"/>
                    <a:pt x="42" y="109"/>
                  </a:cubicBezTo>
                  <a:cubicBezTo>
                    <a:pt x="42" y="109"/>
                    <a:pt x="42" y="108"/>
                    <a:pt x="42" y="108"/>
                  </a:cubicBezTo>
                  <a:cubicBezTo>
                    <a:pt x="42" y="107"/>
                    <a:pt x="42" y="107"/>
                    <a:pt x="41" y="107"/>
                  </a:cubicBezTo>
                  <a:cubicBezTo>
                    <a:pt x="40" y="107"/>
                    <a:pt x="40" y="108"/>
                    <a:pt x="40" y="108"/>
                  </a:cubicBezTo>
                  <a:cubicBezTo>
                    <a:pt x="40" y="109"/>
                    <a:pt x="40" y="110"/>
                    <a:pt x="40" y="111"/>
                  </a:cubicBezTo>
                  <a:cubicBezTo>
                    <a:pt x="40" y="111"/>
                    <a:pt x="40" y="112"/>
                    <a:pt x="40" y="113"/>
                  </a:cubicBezTo>
                  <a:cubicBezTo>
                    <a:pt x="40" y="113"/>
                    <a:pt x="40" y="114"/>
                    <a:pt x="40" y="114"/>
                  </a:cubicBezTo>
                  <a:cubicBezTo>
                    <a:pt x="40" y="114"/>
                    <a:pt x="39" y="114"/>
                    <a:pt x="39" y="114"/>
                  </a:cubicBezTo>
                  <a:cubicBezTo>
                    <a:pt x="38" y="114"/>
                    <a:pt x="37" y="114"/>
                    <a:pt x="37" y="115"/>
                  </a:cubicBezTo>
                  <a:cubicBezTo>
                    <a:pt x="36" y="115"/>
                    <a:pt x="36" y="115"/>
                    <a:pt x="35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3" y="115"/>
                    <a:pt x="32" y="114"/>
                    <a:pt x="31" y="112"/>
                  </a:cubicBezTo>
                  <a:cubicBezTo>
                    <a:pt x="30" y="111"/>
                    <a:pt x="29" y="111"/>
                    <a:pt x="28" y="111"/>
                  </a:cubicBezTo>
                  <a:cubicBezTo>
                    <a:pt x="29" y="112"/>
                    <a:pt x="29" y="113"/>
                    <a:pt x="30" y="114"/>
                  </a:cubicBezTo>
                  <a:cubicBezTo>
                    <a:pt x="31" y="115"/>
                    <a:pt x="31" y="117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9"/>
                    <a:pt x="31" y="119"/>
                    <a:pt x="31" y="119"/>
                  </a:cubicBezTo>
                  <a:cubicBezTo>
                    <a:pt x="30" y="118"/>
                    <a:pt x="29" y="117"/>
                    <a:pt x="28" y="117"/>
                  </a:cubicBezTo>
                  <a:cubicBezTo>
                    <a:pt x="28" y="116"/>
                    <a:pt x="27" y="116"/>
                    <a:pt x="26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4"/>
                    <a:pt x="24" y="114"/>
                    <a:pt x="24" y="114"/>
                  </a:cubicBezTo>
                  <a:cubicBezTo>
                    <a:pt x="24" y="115"/>
                    <a:pt x="24" y="115"/>
                    <a:pt x="24" y="115"/>
                  </a:cubicBezTo>
                  <a:cubicBezTo>
                    <a:pt x="24" y="116"/>
                    <a:pt x="24" y="116"/>
                    <a:pt x="24" y="117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3" y="117"/>
                    <a:pt x="23" y="117"/>
                    <a:pt x="22" y="117"/>
                  </a:cubicBezTo>
                  <a:cubicBezTo>
                    <a:pt x="22" y="116"/>
                    <a:pt x="22" y="116"/>
                    <a:pt x="21" y="115"/>
                  </a:cubicBezTo>
                  <a:cubicBezTo>
                    <a:pt x="21" y="114"/>
                    <a:pt x="21" y="114"/>
                    <a:pt x="20" y="114"/>
                  </a:cubicBezTo>
                  <a:cubicBezTo>
                    <a:pt x="20" y="113"/>
                    <a:pt x="19" y="113"/>
                    <a:pt x="18" y="114"/>
                  </a:cubicBezTo>
                  <a:cubicBezTo>
                    <a:pt x="18" y="115"/>
                    <a:pt x="18" y="115"/>
                    <a:pt x="18" y="116"/>
                  </a:cubicBezTo>
                  <a:cubicBezTo>
                    <a:pt x="18" y="117"/>
                    <a:pt x="18" y="118"/>
                    <a:pt x="18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19"/>
                    <a:pt x="17" y="118"/>
                    <a:pt x="16" y="117"/>
                  </a:cubicBezTo>
                  <a:cubicBezTo>
                    <a:pt x="16" y="117"/>
                    <a:pt x="15" y="116"/>
                    <a:pt x="15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3" y="119"/>
                    <a:pt x="12" y="118"/>
                    <a:pt x="10" y="117"/>
                  </a:cubicBezTo>
                  <a:cubicBezTo>
                    <a:pt x="9" y="116"/>
                    <a:pt x="8" y="114"/>
                    <a:pt x="8" y="113"/>
                  </a:cubicBezTo>
                  <a:cubicBezTo>
                    <a:pt x="9" y="113"/>
                    <a:pt x="9" y="113"/>
                    <a:pt x="10" y="113"/>
                  </a:cubicBezTo>
                  <a:cubicBezTo>
                    <a:pt x="10" y="113"/>
                    <a:pt x="10" y="112"/>
                    <a:pt x="10" y="112"/>
                  </a:cubicBezTo>
                  <a:cubicBezTo>
                    <a:pt x="10" y="111"/>
                    <a:pt x="10" y="110"/>
                    <a:pt x="9" y="109"/>
                  </a:cubicBezTo>
                  <a:cubicBezTo>
                    <a:pt x="8" y="108"/>
                    <a:pt x="8" y="107"/>
                    <a:pt x="7" y="106"/>
                  </a:cubicBezTo>
                  <a:cubicBezTo>
                    <a:pt x="7" y="106"/>
                    <a:pt x="7" y="105"/>
                    <a:pt x="8" y="105"/>
                  </a:cubicBezTo>
                  <a:cubicBezTo>
                    <a:pt x="8" y="105"/>
                    <a:pt x="8" y="104"/>
                    <a:pt x="8" y="104"/>
                  </a:cubicBezTo>
                  <a:cubicBezTo>
                    <a:pt x="8" y="103"/>
                    <a:pt x="7" y="103"/>
                    <a:pt x="6" y="103"/>
                  </a:cubicBezTo>
                  <a:cubicBezTo>
                    <a:pt x="6" y="103"/>
                    <a:pt x="5" y="103"/>
                    <a:pt x="5" y="104"/>
                  </a:cubicBezTo>
                  <a:cubicBezTo>
                    <a:pt x="5" y="104"/>
                    <a:pt x="5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3" y="103"/>
                    <a:pt x="2" y="101"/>
                    <a:pt x="2" y="100"/>
                  </a:cubicBezTo>
                  <a:cubicBezTo>
                    <a:pt x="1" y="99"/>
                    <a:pt x="1" y="97"/>
                    <a:pt x="1" y="96"/>
                  </a:cubicBezTo>
                  <a:cubicBezTo>
                    <a:pt x="0" y="94"/>
                    <a:pt x="0" y="92"/>
                    <a:pt x="0" y="91"/>
                  </a:cubicBezTo>
                  <a:cubicBezTo>
                    <a:pt x="0" y="90"/>
                    <a:pt x="0" y="89"/>
                    <a:pt x="1" y="87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5"/>
                    <a:pt x="3" y="85"/>
                    <a:pt x="3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" y="83"/>
                    <a:pt x="1" y="83"/>
                    <a:pt x="2" y="82"/>
                  </a:cubicBezTo>
                  <a:cubicBezTo>
                    <a:pt x="2" y="82"/>
                    <a:pt x="3" y="81"/>
                    <a:pt x="3" y="81"/>
                  </a:cubicBezTo>
                  <a:cubicBezTo>
                    <a:pt x="4" y="81"/>
                    <a:pt x="4" y="81"/>
                    <a:pt x="4" y="80"/>
                  </a:cubicBezTo>
                  <a:cubicBezTo>
                    <a:pt x="5" y="80"/>
                    <a:pt x="5" y="79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4" y="76"/>
                    <a:pt x="5" y="76"/>
                    <a:pt x="5" y="75"/>
                  </a:cubicBezTo>
                  <a:cubicBezTo>
                    <a:pt x="5" y="74"/>
                    <a:pt x="5" y="73"/>
                    <a:pt x="6" y="72"/>
                  </a:cubicBezTo>
                  <a:cubicBezTo>
                    <a:pt x="6" y="71"/>
                    <a:pt x="6" y="70"/>
                    <a:pt x="7" y="70"/>
                  </a:cubicBezTo>
                  <a:cubicBezTo>
                    <a:pt x="7" y="69"/>
                    <a:pt x="8" y="68"/>
                    <a:pt x="9" y="68"/>
                  </a:cubicBezTo>
                  <a:cubicBezTo>
                    <a:pt x="9" y="68"/>
                    <a:pt x="9" y="68"/>
                    <a:pt x="10" y="68"/>
                  </a:cubicBezTo>
                  <a:cubicBezTo>
                    <a:pt x="10" y="68"/>
                    <a:pt x="11" y="68"/>
                    <a:pt x="11" y="68"/>
                  </a:cubicBezTo>
                  <a:cubicBezTo>
                    <a:pt x="11" y="67"/>
                    <a:pt x="11" y="67"/>
                    <a:pt x="11" y="66"/>
                  </a:cubicBezTo>
                  <a:cubicBezTo>
                    <a:pt x="11" y="66"/>
                    <a:pt x="12" y="66"/>
                    <a:pt x="12" y="65"/>
                  </a:cubicBezTo>
                  <a:cubicBezTo>
                    <a:pt x="12" y="65"/>
                    <a:pt x="12" y="64"/>
                    <a:pt x="12" y="64"/>
                  </a:cubicBezTo>
                  <a:cubicBezTo>
                    <a:pt x="13" y="63"/>
                    <a:pt x="14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3"/>
                    <a:pt x="19" y="63"/>
                    <a:pt x="20" y="63"/>
                  </a:cubicBezTo>
                  <a:cubicBezTo>
                    <a:pt x="21" y="63"/>
                    <a:pt x="21" y="62"/>
                    <a:pt x="22" y="61"/>
                  </a:cubicBezTo>
                  <a:cubicBezTo>
                    <a:pt x="22" y="60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4" y="60"/>
                    <a:pt x="24" y="60"/>
                  </a:cubicBezTo>
                  <a:cubicBezTo>
                    <a:pt x="24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2"/>
                    <a:pt x="30" y="62"/>
                    <a:pt x="30" y="61"/>
                  </a:cubicBezTo>
                  <a:cubicBezTo>
                    <a:pt x="30" y="60"/>
                    <a:pt x="29" y="60"/>
                    <a:pt x="29" y="59"/>
                  </a:cubicBezTo>
                  <a:cubicBezTo>
                    <a:pt x="28" y="59"/>
                    <a:pt x="28" y="58"/>
                    <a:pt x="27" y="57"/>
                  </a:cubicBezTo>
                  <a:cubicBezTo>
                    <a:pt x="28" y="57"/>
                    <a:pt x="29" y="57"/>
                    <a:pt x="29" y="57"/>
                  </a:cubicBezTo>
                  <a:cubicBezTo>
                    <a:pt x="30" y="56"/>
                    <a:pt x="30" y="56"/>
                    <a:pt x="31" y="56"/>
                  </a:cubicBezTo>
                  <a:cubicBezTo>
                    <a:pt x="32" y="56"/>
                    <a:pt x="33" y="56"/>
                    <a:pt x="35" y="57"/>
                  </a:cubicBezTo>
                  <a:cubicBezTo>
                    <a:pt x="36" y="57"/>
                    <a:pt x="37" y="57"/>
                    <a:pt x="38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6"/>
                    <a:pt x="38" y="56"/>
                    <a:pt x="38" y="55"/>
                  </a:cubicBezTo>
                  <a:cubicBezTo>
                    <a:pt x="39" y="55"/>
                    <a:pt x="39" y="54"/>
                    <a:pt x="40" y="54"/>
                  </a:cubicBezTo>
                  <a:cubicBezTo>
                    <a:pt x="41" y="54"/>
                    <a:pt x="41" y="53"/>
                    <a:pt x="42" y="53"/>
                  </a:cubicBezTo>
                  <a:cubicBezTo>
                    <a:pt x="43" y="53"/>
                    <a:pt x="44" y="53"/>
                    <a:pt x="44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1"/>
                    <a:pt x="46" y="51"/>
                    <a:pt x="47" y="51"/>
                  </a:cubicBezTo>
                  <a:cubicBezTo>
                    <a:pt x="48" y="51"/>
                    <a:pt x="49" y="51"/>
                    <a:pt x="49" y="52"/>
                  </a:cubicBezTo>
                  <a:cubicBezTo>
                    <a:pt x="50" y="52"/>
                    <a:pt x="51" y="53"/>
                    <a:pt x="52" y="52"/>
                  </a:cubicBezTo>
                  <a:cubicBezTo>
                    <a:pt x="52" y="51"/>
                    <a:pt x="51" y="50"/>
                    <a:pt x="51" y="49"/>
                  </a:cubicBezTo>
                  <a:cubicBezTo>
                    <a:pt x="51" y="49"/>
                    <a:pt x="51" y="48"/>
                    <a:pt x="51" y="47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43"/>
                    <a:pt x="52" y="42"/>
                    <a:pt x="52" y="41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0" y="29"/>
                    <a:pt x="50" y="28"/>
                    <a:pt x="50" y="27"/>
                  </a:cubicBezTo>
                  <a:cubicBezTo>
                    <a:pt x="50" y="26"/>
                    <a:pt x="50" y="25"/>
                    <a:pt x="50" y="24"/>
                  </a:cubicBezTo>
                  <a:cubicBezTo>
                    <a:pt x="50" y="23"/>
                    <a:pt x="50" y="22"/>
                    <a:pt x="51" y="21"/>
                  </a:cubicBezTo>
                  <a:cubicBezTo>
                    <a:pt x="51" y="20"/>
                    <a:pt x="51" y="20"/>
                    <a:pt x="51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3"/>
                    <a:pt x="49" y="11"/>
                    <a:pt x="50" y="9"/>
                  </a:cubicBezTo>
                  <a:cubicBezTo>
                    <a:pt x="51" y="6"/>
                    <a:pt x="51" y="4"/>
                    <a:pt x="52" y="2"/>
                  </a:cubicBezTo>
                  <a:cubicBezTo>
                    <a:pt x="53" y="3"/>
                    <a:pt x="54" y="3"/>
                    <a:pt x="55" y="4"/>
                  </a:cubicBezTo>
                  <a:cubicBezTo>
                    <a:pt x="55" y="3"/>
                    <a:pt x="55" y="2"/>
                    <a:pt x="55" y="1"/>
                  </a:cubicBezTo>
                  <a:cubicBezTo>
                    <a:pt x="56" y="0"/>
                    <a:pt x="56" y="0"/>
                    <a:pt x="5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1"/>
                    <a:pt x="61" y="2"/>
                    <a:pt x="63" y="4"/>
                  </a:cubicBezTo>
                  <a:cubicBezTo>
                    <a:pt x="64" y="5"/>
                    <a:pt x="65" y="7"/>
                    <a:pt x="66" y="9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8" y="11"/>
                    <a:pt x="68" y="12"/>
                    <a:pt x="68" y="13"/>
                  </a:cubicBezTo>
                  <a:cubicBezTo>
                    <a:pt x="69" y="14"/>
                    <a:pt x="69" y="15"/>
                    <a:pt x="69" y="15"/>
                  </a:cubicBezTo>
                  <a:cubicBezTo>
                    <a:pt x="69" y="15"/>
                    <a:pt x="69" y="15"/>
                    <a:pt x="69" y="16"/>
                  </a:cubicBezTo>
                  <a:cubicBezTo>
                    <a:pt x="69" y="17"/>
                    <a:pt x="69" y="17"/>
                    <a:pt x="68" y="17"/>
                  </a:cubicBezTo>
                  <a:cubicBezTo>
                    <a:pt x="67" y="18"/>
                    <a:pt x="67" y="18"/>
                    <a:pt x="67" y="19"/>
                  </a:cubicBezTo>
                  <a:cubicBezTo>
                    <a:pt x="67" y="19"/>
                    <a:pt x="68" y="20"/>
                    <a:pt x="68" y="21"/>
                  </a:cubicBezTo>
                  <a:cubicBezTo>
                    <a:pt x="69" y="22"/>
                    <a:pt x="70" y="24"/>
                    <a:pt x="70" y="25"/>
                  </a:cubicBezTo>
                  <a:cubicBezTo>
                    <a:pt x="71" y="26"/>
                    <a:pt x="71" y="27"/>
                    <a:pt x="71" y="29"/>
                  </a:cubicBezTo>
                  <a:cubicBezTo>
                    <a:pt x="71" y="29"/>
                    <a:pt x="70" y="29"/>
                    <a:pt x="70" y="29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6"/>
                  </a:cubicBezTo>
                  <a:cubicBezTo>
                    <a:pt x="69" y="26"/>
                    <a:pt x="69" y="25"/>
                    <a:pt x="69" y="25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69" y="24"/>
                    <a:pt x="69" y="24"/>
                    <a:pt x="69" y="23"/>
                  </a:cubicBezTo>
                  <a:cubicBezTo>
                    <a:pt x="69" y="23"/>
                    <a:pt x="68" y="23"/>
                    <a:pt x="68" y="23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24"/>
                    <a:pt x="66" y="25"/>
                    <a:pt x="66" y="25"/>
                  </a:cubicBezTo>
                  <a:cubicBezTo>
                    <a:pt x="66" y="26"/>
                    <a:pt x="66" y="26"/>
                    <a:pt x="66" y="27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7" y="29"/>
                  </a:cubicBezTo>
                  <a:cubicBezTo>
                    <a:pt x="68" y="29"/>
                    <a:pt x="68" y="29"/>
                    <a:pt x="69" y="29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8"/>
                    <a:pt x="70" y="39"/>
                    <a:pt x="70" y="40"/>
                  </a:cubicBezTo>
                  <a:cubicBezTo>
                    <a:pt x="70" y="40"/>
                    <a:pt x="70" y="41"/>
                    <a:pt x="70" y="42"/>
                  </a:cubicBezTo>
                  <a:cubicBezTo>
                    <a:pt x="69" y="42"/>
                    <a:pt x="69" y="43"/>
                    <a:pt x="69" y="43"/>
                  </a:cubicBezTo>
                  <a:cubicBezTo>
                    <a:pt x="69" y="44"/>
                    <a:pt x="69" y="44"/>
                    <a:pt x="69" y="45"/>
                  </a:cubicBezTo>
                  <a:cubicBezTo>
                    <a:pt x="68" y="45"/>
                    <a:pt x="68" y="45"/>
                    <a:pt x="67" y="45"/>
                  </a:cubicBezTo>
                  <a:cubicBezTo>
                    <a:pt x="66" y="45"/>
                    <a:pt x="66" y="45"/>
                    <a:pt x="66" y="47"/>
                  </a:cubicBezTo>
                  <a:cubicBezTo>
                    <a:pt x="66" y="47"/>
                    <a:pt x="67" y="48"/>
                    <a:pt x="67" y="48"/>
                  </a:cubicBezTo>
                  <a:cubicBezTo>
                    <a:pt x="68" y="49"/>
                    <a:pt x="68" y="49"/>
                    <a:pt x="69" y="49"/>
                  </a:cubicBezTo>
                  <a:cubicBezTo>
                    <a:pt x="69" y="50"/>
                    <a:pt x="70" y="50"/>
                    <a:pt x="70" y="50"/>
                  </a:cubicBezTo>
                  <a:cubicBezTo>
                    <a:pt x="71" y="50"/>
                    <a:pt x="71" y="51"/>
                    <a:pt x="72" y="51"/>
                  </a:cubicBezTo>
                  <a:cubicBezTo>
                    <a:pt x="72" y="51"/>
                    <a:pt x="72" y="52"/>
                    <a:pt x="72" y="52"/>
                  </a:cubicBezTo>
                  <a:cubicBezTo>
                    <a:pt x="72" y="53"/>
                    <a:pt x="72" y="53"/>
                    <a:pt x="73" y="54"/>
                  </a:cubicBezTo>
                  <a:cubicBezTo>
                    <a:pt x="73" y="54"/>
                    <a:pt x="73" y="55"/>
                    <a:pt x="73" y="55"/>
                  </a:cubicBezTo>
                  <a:cubicBezTo>
                    <a:pt x="73" y="56"/>
                    <a:pt x="74" y="56"/>
                    <a:pt x="74" y="56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5" y="57"/>
                    <a:pt x="75" y="57"/>
                    <a:pt x="75" y="56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5" y="58"/>
                    <a:pt x="74" y="59"/>
                    <a:pt x="74" y="60"/>
                  </a:cubicBezTo>
                  <a:close/>
                  <a:moveTo>
                    <a:pt x="5" y="98"/>
                  </a:moveTo>
                  <a:cubicBezTo>
                    <a:pt x="6" y="98"/>
                    <a:pt x="6" y="98"/>
                    <a:pt x="6" y="98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5" y="98"/>
                    <a:pt x="5" y="98"/>
                    <a:pt x="5" y="98"/>
                  </a:cubicBezTo>
                  <a:close/>
                  <a:moveTo>
                    <a:pt x="6" y="85"/>
                  </a:moveTo>
                  <a:cubicBezTo>
                    <a:pt x="7" y="85"/>
                    <a:pt x="7" y="85"/>
                    <a:pt x="7" y="85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lnTo>
                    <a:pt x="6" y="85"/>
                  </a:lnTo>
                  <a:close/>
                  <a:moveTo>
                    <a:pt x="9" y="74"/>
                  </a:moveTo>
                  <a:cubicBezTo>
                    <a:pt x="9" y="74"/>
                    <a:pt x="9" y="74"/>
                    <a:pt x="9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4"/>
                    <a:pt x="9" y="74"/>
                    <a:pt x="9" y="74"/>
                  </a:cubicBezTo>
                  <a:close/>
                  <a:moveTo>
                    <a:pt x="12" y="116"/>
                  </a:moveTo>
                  <a:cubicBezTo>
                    <a:pt x="13" y="116"/>
                    <a:pt x="13" y="116"/>
                    <a:pt x="13" y="116"/>
                  </a:cubicBezTo>
                  <a:cubicBezTo>
                    <a:pt x="12" y="115"/>
                    <a:pt x="12" y="115"/>
                    <a:pt x="12" y="115"/>
                  </a:cubicBezTo>
                  <a:lnTo>
                    <a:pt x="12" y="116"/>
                  </a:lnTo>
                  <a:close/>
                  <a:moveTo>
                    <a:pt x="15" y="95"/>
                  </a:moveTo>
                  <a:cubicBezTo>
                    <a:pt x="15" y="95"/>
                    <a:pt x="15" y="96"/>
                    <a:pt x="17" y="97"/>
                  </a:cubicBezTo>
                  <a:cubicBezTo>
                    <a:pt x="18" y="97"/>
                    <a:pt x="19" y="98"/>
                    <a:pt x="19" y="98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3" y="102"/>
                    <a:pt x="24" y="102"/>
                    <a:pt x="25" y="102"/>
                  </a:cubicBezTo>
                  <a:cubicBezTo>
                    <a:pt x="27" y="102"/>
                    <a:pt x="28" y="103"/>
                    <a:pt x="29" y="103"/>
                  </a:cubicBezTo>
                  <a:cubicBezTo>
                    <a:pt x="29" y="103"/>
                    <a:pt x="30" y="103"/>
                    <a:pt x="31" y="103"/>
                  </a:cubicBezTo>
                  <a:cubicBezTo>
                    <a:pt x="32" y="103"/>
                    <a:pt x="32" y="103"/>
                    <a:pt x="33" y="103"/>
                  </a:cubicBezTo>
                  <a:cubicBezTo>
                    <a:pt x="34" y="102"/>
                    <a:pt x="36" y="102"/>
                    <a:pt x="37" y="102"/>
                  </a:cubicBezTo>
                  <a:cubicBezTo>
                    <a:pt x="38" y="101"/>
                    <a:pt x="39" y="101"/>
                    <a:pt x="41" y="100"/>
                  </a:cubicBezTo>
                  <a:cubicBezTo>
                    <a:pt x="42" y="100"/>
                    <a:pt x="43" y="99"/>
                    <a:pt x="44" y="98"/>
                  </a:cubicBezTo>
                  <a:cubicBezTo>
                    <a:pt x="45" y="98"/>
                    <a:pt x="47" y="97"/>
                    <a:pt x="49" y="96"/>
                  </a:cubicBezTo>
                  <a:cubicBezTo>
                    <a:pt x="49" y="95"/>
                    <a:pt x="49" y="95"/>
                    <a:pt x="50" y="94"/>
                  </a:cubicBezTo>
                  <a:cubicBezTo>
                    <a:pt x="51" y="94"/>
                    <a:pt x="51" y="93"/>
                    <a:pt x="52" y="93"/>
                  </a:cubicBezTo>
                  <a:cubicBezTo>
                    <a:pt x="53" y="92"/>
                    <a:pt x="53" y="92"/>
                    <a:pt x="54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2" y="89"/>
                    <a:pt x="62" y="89"/>
                    <a:pt x="62" y="89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6"/>
                    <a:pt x="62" y="85"/>
                    <a:pt x="62" y="84"/>
                  </a:cubicBezTo>
                  <a:cubicBezTo>
                    <a:pt x="63" y="84"/>
                    <a:pt x="63" y="83"/>
                    <a:pt x="63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8" y="84"/>
                    <a:pt x="68" y="84"/>
                    <a:pt x="68" y="82"/>
                  </a:cubicBezTo>
                  <a:cubicBezTo>
                    <a:pt x="68" y="82"/>
                    <a:pt x="67" y="82"/>
                    <a:pt x="67" y="81"/>
                  </a:cubicBezTo>
                  <a:cubicBezTo>
                    <a:pt x="66" y="81"/>
                    <a:pt x="65" y="81"/>
                    <a:pt x="65" y="81"/>
                  </a:cubicBezTo>
                  <a:cubicBezTo>
                    <a:pt x="65" y="80"/>
                    <a:pt x="65" y="80"/>
                    <a:pt x="65" y="80"/>
                  </a:cubicBezTo>
                  <a:cubicBezTo>
                    <a:pt x="66" y="79"/>
                    <a:pt x="66" y="79"/>
                    <a:pt x="66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78"/>
                    <a:pt x="65" y="77"/>
                    <a:pt x="65" y="77"/>
                  </a:cubicBezTo>
                  <a:cubicBezTo>
                    <a:pt x="65" y="76"/>
                    <a:pt x="65" y="76"/>
                    <a:pt x="65" y="75"/>
                  </a:cubicBezTo>
                  <a:cubicBezTo>
                    <a:pt x="65" y="75"/>
                    <a:pt x="64" y="74"/>
                    <a:pt x="64" y="74"/>
                  </a:cubicBezTo>
                  <a:cubicBezTo>
                    <a:pt x="64" y="73"/>
                    <a:pt x="63" y="73"/>
                    <a:pt x="63" y="73"/>
                  </a:cubicBezTo>
                  <a:cubicBezTo>
                    <a:pt x="63" y="73"/>
                    <a:pt x="63" y="74"/>
                    <a:pt x="63" y="74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0" y="74"/>
                    <a:pt x="60" y="73"/>
                    <a:pt x="60" y="72"/>
                  </a:cubicBezTo>
                  <a:cubicBezTo>
                    <a:pt x="59" y="71"/>
                    <a:pt x="58" y="71"/>
                    <a:pt x="57" y="71"/>
                  </a:cubicBezTo>
                  <a:cubicBezTo>
                    <a:pt x="56" y="71"/>
                    <a:pt x="56" y="71"/>
                    <a:pt x="55" y="72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56" y="67"/>
                    <a:pt x="55" y="66"/>
                    <a:pt x="55" y="65"/>
                  </a:cubicBezTo>
                  <a:cubicBezTo>
                    <a:pt x="54" y="65"/>
                    <a:pt x="54" y="66"/>
                    <a:pt x="53" y="67"/>
                  </a:cubicBezTo>
                  <a:cubicBezTo>
                    <a:pt x="53" y="68"/>
                    <a:pt x="53" y="69"/>
                    <a:pt x="52" y="69"/>
                  </a:cubicBezTo>
                  <a:cubicBezTo>
                    <a:pt x="52" y="68"/>
                    <a:pt x="52" y="67"/>
                    <a:pt x="51" y="67"/>
                  </a:cubicBezTo>
                  <a:cubicBezTo>
                    <a:pt x="50" y="66"/>
                    <a:pt x="50" y="66"/>
                    <a:pt x="49" y="65"/>
                  </a:cubicBezTo>
                  <a:cubicBezTo>
                    <a:pt x="49" y="65"/>
                    <a:pt x="48" y="65"/>
                    <a:pt x="48" y="65"/>
                  </a:cubicBezTo>
                  <a:cubicBezTo>
                    <a:pt x="47" y="65"/>
                    <a:pt x="47" y="64"/>
                    <a:pt x="47" y="64"/>
                  </a:cubicBezTo>
                  <a:cubicBezTo>
                    <a:pt x="47" y="65"/>
                    <a:pt x="46" y="65"/>
                    <a:pt x="46" y="65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7" y="67"/>
                    <a:pt x="46" y="67"/>
                    <a:pt x="45" y="67"/>
                  </a:cubicBezTo>
                  <a:cubicBezTo>
                    <a:pt x="45" y="67"/>
                    <a:pt x="44" y="67"/>
                    <a:pt x="43" y="6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5" y="69"/>
                    <a:pt x="33" y="70"/>
                    <a:pt x="31" y="70"/>
                  </a:cubicBezTo>
                  <a:cubicBezTo>
                    <a:pt x="29" y="71"/>
                    <a:pt x="27" y="71"/>
                    <a:pt x="25" y="72"/>
                  </a:cubicBezTo>
                  <a:cubicBezTo>
                    <a:pt x="23" y="72"/>
                    <a:pt x="21" y="73"/>
                    <a:pt x="19" y="74"/>
                  </a:cubicBezTo>
                  <a:cubicBezTo>
                    <a:pt x="18" y="76"/>
                    <a:pt x="17" y="77"/>
                    <a:pt x="16" y="79"/>
                  </a:cubicBezTo>
                  <a:cubicBezTo>
                    <a:pt x="16" y="79"/>
                    <a:pt x="16" y="80"/>
                    <a:pt x="16" y="80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2"/>
                    <a:pt x="15" y="83"/>
                    <a:pt x="15" y="84"/>
                  </a:cubicBezTo>
                  <a:cubicBezTo>
                    <a:pt x="14" y="85"/>
                    <a:pt x="13" y="87"/>
                    <a:pt x="14" y="88"/>
                  </a:cubicBezTo>
                  <a:cubicBezTo>
                    <a:pt x="14" y="89"/>
                    <a:pt x="14" y="89"/>
                    <a:pt x="14" y="90"/>
                  </a:cubicBezTo>
                  <a:cubicBezTo>
                    <a:pt x="15" y="90"/>
                    <a:pt x="15" y="91"/>
                    <a:pt x="15" y="91"/>
                  </a:cubicBezTo>
                  <a:cubicBezTo>
                    <a:pt x="15" y="92"/>
                    <a:pt x="15" y="93"/>
                    <a:pt x="15" y="93"/>
                  </a:cubicBezTo>
                  <a:cubicBezTo>
                    <a:pt x="14" y="93"/>
                    <a:pt x="14" y="94"/>
                    <a:pt x="15" y="95"/>
                  </a:cubicBezTo>
                  <a:close/>
                  <a:moveTo>
                    <a:pt x="36" y="64"/>
                  </a:moveTo>
                  <a:cubicBezTo>
                    <a:pt x="36" y="65"/>
                    <a:pt x="37" y="66"/>
                    <a:pt x="38" y="65"/>
                  </a:cubicBezTo>
                  <a:cubicBezTo>
                    <a:pt x="38" y="64"/>
                    <a:pt x="37" y="64"/>
                    <a:pt x="36" y="64"/>
                  </a:cubicBezTo>
                  <a:close/>
                  <a:moveTo>
                    <a:pt x="38" y="61"/>
                  </a:moveTo>
                  <a:cubicBezTo>
                    <a:pt x="38" y="60"/>
                    <a:pt x="38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lnTo>
                    <a:pt x="38" y="61"/>
                  </a:lnTo>
                  <a:close/>
                  <a:moveTo>
                    <a:pt x="40" y="64"/>
                  </a:moveTo>
                  <a:cubicBezTo>
                    <a:pt x="41" y="64"/>
                    <a:pt x="41" y="64"/>
                    <a:pt x="41" y="63"/>
                  </a:cubicBezTo>
                  <a:cubicBezTo>
                    <a:pt x="41" y="63"/>
                    <a:pt x="41" y="62"/>
                    <a:pt x="41" y="62"/>
                  </a:cubicBezTo>
                  <a:cubicBezTo>
                    <a:pt x="40" y="62"/>
                    <a:pt x="40" y="62"/>
                    <a:pt x="40" y="62"/>
                  </a:cubicBezTo>
                  <a:lnTo>
                    <a:pt x="40" y="64"/>
                  </a:lnTo>
                  <a:close/>
                  <a:moveTo>
                    <a:pt x="45" y="108"/>
                  </a:moveTo>
                  <a:cubicBezTo>
                    <a:pt x="45" y="107"/>
                    <a:pt x="45" y="107"/>
                    <a:pt x="45" y="107"/>
                  </a:cubicBezTo>
                  <a:cubicBezTo>
                    <a:pt x="45" y="108"/>
                    <a:pt x="45" y="108"/>
                    <a:pt x="45" y="108"/>
                  </a:cubicBezTo>
                  <a:close/>
                  <a:moveTo>
                    <a:pt x="46" y="54"/>
                  </a:moveTo>
                  <a:cubicBezTo>
                    <a:pt x="46" y="54"/>
                    <a:pt x="46" y="54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4"/>
                    <a:pt x="47" y="54"/>
                    <a:pt x="46" y="54"/>
                  </a:cubicBezTo>
                  <a:close/>
                  <a:moveTo>
                    <a:pt x="48" y="61"/>
                  </a:moveTo>
                  <a:cubicBezTo>
                    <a:pt x="48" y="61"/>
                    <a:pt x="49" y="60"/>
                    <a:pt x="49" y="60"/>
                  </a:cubicBezTo>
                  <a:cubicBezTo>
                    <a:pt x="48" y="60"/>
                    <a:pt x="48" y="60"/>
                    <a:pt x="48" y="60"/>
                  </a:cubicBezTo>
                  <a:lnTo>
                    <a:pt x="48" y="61"/>
                  </a:lnTo>
                  <a:close/>
                  <a:moveTo>
                    <a:pt x="48" y="105"/>
                  </a:moveTo>
                  <a:cubicBezTo>
                    <a:pt x="48" y="105"/>
                    <a:pt x="48" y="105"/>
                    <a:pt x="48" y="105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49" y="105"/>
                    <a:pt x="49" y="105"/>
                    <a:pt x="49" y="105"/>
                  </a:cubicBezTo>
                  <a:lnTo>
                    <a:pt x="48" y="105"/>
                  </a:lnTo>
                  <a:close/>
                  <a:moveTo>
                    <a:pt x="55" y="103"/>
                  </a:moveTo>
                  <a:cubicBezTo>
                    <a:pt x="55" y="103"/>
                    <a:pt x="54" y="103"/>
                    <a:pt x="55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104"/>
                    <a:pt x="56" y="104"/>
                    <a:pt x="56" y="104"/>
                  </a:cubicBezTo>
                  <a:cubicBezTo>
                    <a:pt x="55" y="103"/>
                    <a:pt x="55" y="103"/>
                    <a:pt x="55" y="103"/>
                  </a:cubicBezTo>
                  <a:close/>
                  <a:moveTo>
                    <a:pt x="56" y="44"/>
                  </a:moveTo>
                  <a:cubicBezTo>
                    <a:pt x="56" y="45"/>
                    <a:pt x="56" y="45"/>
                    <a:pt x="56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8" y="44"/>
                    <a:pt x="58" y="44"/>
                    <a:pt x="57" y="44"/>
                  </a:cubicBezTo>
                  <a:cubicBezTo>
                    <a:pt x="57" y="44"/>
                    <a:pt x="57" y="44"/>
                    <a:pt x="56" y="44"/>
                  </a:cubicBezTo>
                  <a:close/>
                  <a:moveTo>
                    <a:pt x="59" y="51"/>
                  </a:moveTo>
                  <a:cubicBezTo>
                    <a:pt x="58" y="50"/>
                    <a:pt x="58" y="50"/>
                    <a:pt x="58" y="50"/>
                  </a:cubicBezTo>
                  <a:cubicBezTo>
                    <a:pt x="58" y="50"/>
                    <a:pt x="58" y="50"/>
                    <a:pt x="58" y="50"/>
                  </a:cubicBezTo>
                  <a:lnTo>
                    <a:pt x="59" y="51"/>
                  </a:lnTo>
                  <a:close/>
                  <a:moveTo>
                    <a:pt x="59" y="4"/>
                  </a:moveTo>
                  <a:cubicBezTo>
                    <a:pt x="59" y="5"/>
                    <a:pt x="59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60" y="5"/>
                    <a:pt x="60" y="5"/>
                    <a:pt x="59" y="4"/>
                  </a:cubicBezTo>
                  <a:close/>
                  <a:moveTo>
                    <a:pt x="59" y="90"/>
                  </a:moveTo>
                  <a:cubicBezTo>
                    <a:pt x="60" y="90"/>
                    <a:pt x="60" y="90"/>
                    <a:pt x="60" y="90"/>
                  </a:cubicBezTo>
                  <a:cubicBezTo>
                    <a:pt x="59" y="89"/>
                    <a:pt x="59" y="89"/>
                    <a:pt x="59" y="89"/>
                  </a:cubicBezTo>
                  <a:lnTo>
                    <a:pt x="59" y="90"/>
                  </a:lnTo>
                  <a:close/>
                  <a:moveTo>
                    <a:pt x="61" y="29"/>
                  </a:moveTo>
                  <a:cubicBezTo>
                    <a:pt x="61" y="29"/>
                    <a:pt x="61" y="30"/>
                    <a:pt x="62" y="30"/>
                  </a:cubicBezTo>
                  <a:cubicBezTo>
                    <a:pt x="63" y="31"/>
                    <a:pt x="63" y="32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8"/>
                  </a:cubicBezTo>
                  <a:cubicBezTo>
                    <a:pt x="64" y="27"/>
                    <a:pt x="63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28"/>
                    <a:pt x="61" y="28"/>
                    <a:pt x="61" y="28"/>
                  </a:cubicBezTo>
                  <a:lnTo>
                    <a:pt x="61" y="29"/>
                  </a:lnTo>
                  <a:close/>
                  <a:moveTo>
                    <a:pt x="64" y="50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64" y="50"/>
                    <a:pt x="64" y="50"/>
                    <a:pt x="64" y="50"/>
                  </a:cubicBezTo>
                  <a:close/>
                  <a:moveTo>
                    <a:pt x="64" y="93"/>
                  </a:moveTo>
                  <a:cubicBezTo>
                    <a:pt x="64" y="93"/>
                    <a:pt x="64" y="94"/>
                    <a:pt x="64" y="94"/>
                  </a:cubicBezTo>
                  <a:cubicBezTo>
                    <a:pt x="64" y="95"/>
                    <a:pt x="64" y="95"/>
                    <a:pt x="65" y="95"/>
                  </a:cubicBezTo>
                  <a:cubicBezTo>
                    <a:pt x="65" y="95"/>
                    <a:pt x="65" y="94"/>
                    <a:pt x="65" y="94"/>
                  </a:cubicBezTo>
                  <a:cubicBezTo>
                    <a:pt x="65" y="94"/>
                    <a:pt x="65" y="93"/>
                    <a:pt x="64" y="93"/>
                  </a:cubicBezTo>
                  <a:close/>
                  <a:moveTo>
                    <a:pt x="72" y="55"/>
                  </a:moveTo>
                  <a:cubicBezTo>
                    <a:pt x="72" y="56"/>
                    <a:pt x="71" y="56"/>
                    <a:pt x="71" y="56"/>
                  </a:cubicBezTo>
                  <a:cubicBezTo>
                    <a:pt x="71" y="57"/>
                    <a:pt x="71" y="57"/>
                    <a:pt x="72" y="57"/>
                  </a:cubicBezTo>
                  <a:cubicBezTo>
                    <a:pt x="72" y="57"/>
                    <a:pt x="72" y="57"/>
                    <a:pt x="72" y="57"/>
                  </a:cubicBezTo>
                  <a:lnTo>
                    <a:pt x="72" y="55"/>
                  </a:lnTo>
                  <a:close/>
                  <a:moveTo>
                    <a:pt x="73" y="58"/>
                  </a:moveTo>
                  <a:cubicBezTo>
                    <a:pt x="72" y="59"/>
                    <a:pt x="72" y="59"/>
                    <a:pt x="72" y="59"/>
                  </a:cubicBezTo>
                  <a:cubicBezTo>
                    <a:pt x="72" y="60"/>
                    <a:pt x="72" y="60"/>
                    <a:pt x="73" y="60"/>
                  </a:cubicBezTo>
                  <a:cubicBezTo>
                    <a:pt x="73" y="60"/>
                    <a:pt x="73" y="60"/>
                    <a:pt x="73" y="59"/>
                  </a:cubicBezTo>
                  <a:cubicBezTo>
                    <a:pt x="73" y="59"/>
                    <a:pt x="73" y="58"/>
                    <a:pt x="73" y="58"/>
                  </a:cubicBezTo>
                  <a:close/>
                  <a:moveTo>
                    <a:pt x="76" y="58"/>
                  </a:move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lose/>
                  <a:moveTo>
                    <a:pt x="76" y="91"/>
                  </a:moveTo>
                  <a:cubicBezTo>
                    <a:pt x="76" y="91"/>
                    <a:pt x="76" y="91"/>
                    <a:pt x="76" y="92"/>
                  </a:cubicBezTo>
                  <a:cubicBezTo>
                    <a:pt x="76" y="92"/>
                    <a:pt x="76" y="93"/>
                    <a:pt x="76" y="93"/>
                  </a:cubicBezTo>
                  <a:cubicBezTo>
                    <a:pt x="77" y="93"/>
                    <a:pt x="77" y="92"/>
                    <a:pt x="77" y="92"/>
                  </a:cubicBezTo>
                  <a:cubicBezTo>
                    <a:pt x="77" y="91"/>
                    <a:pt x="77" y="91"/>
                    <a:pt x="76" y="91"/>
                  </a:cubicBezTo>
                  <a:close/>
                  <a:moveTo>
                    <a:pt x="76" y="71"/>
                  </a:moveTo>
                  <a:cubicBezTo>
                    <a:pt x="77" y="71"/>
                    <a:pt x="77" y="71"/>
                    <a:pt x="77" y="71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6" y="71"/>
                    <a:pt x="76" y="71"/>
                    <a:pt x="76" y="71"/>
                  </a:cubicBezTo>
                  <a:close/>
                  <a:moveTo>
                    <a:pt x="90" y="104"/>
                  </a:moveTo>
                  <a:cubicBezTo>
                    <a:pt x="89" y="103"/>
                    <a:pt x="89" y="103"/>
                    <a:pt x="89" y="103"/>
                  </a:cubicBezTo>
                  <a:cubicBezTo>
                    <a:pt x="89" y="103"/>
                    <a:pt x="89" y="103"/>
                    <a:pt x="89" y="103"/>
                  </a:cubicBezTo>
                  <a:lnTo>
                    <a:pt x="90" y="104"/>
                  </a:lnTo>
                  <a:close/>
                  <a:moveTo>
                    <a:pt x="91" y="105"/>
                  </a:moveTo>
                  <a:cubicBezTo>
                    <a:pt x="91" y="106"/>
                    <a:pt x="92" y="107"/>
                    <a:pt x="92" y="107"/>
                  </a:cubicBezTo>
                  <a:cubicBezTo>
                    <a:pt x="93" y="107"/>
                    <a:pt x="94" y="107"/>
                    <a:pt x="95" y="107"/>
                  </a:cubicBezTo>
                  <a:cubicBezTo>
                    <a:pt x="95" y="107"/>
                    <a:pt x="96" y="107"/>
                    <a:pt x="96" y="107"/>
                  </a:cubicBezTo>
                  <a:cubicBezTo>
                    <a:pt x="96" y="106"/>
                    <a:pt x="97" y="106"/>
                    <a:pt x="96" y="105"/>
                  </a:cubicBezTo>
                  <a:cubicBezTo>
                    <a:pt x="96" y="104"/>
                    <a:pt x="96" y="104"/>
                    <a:pt x="96" y="103"/>
                  </a:cubicBezTo>
                  <a:cubicBezTo>
                    <a:pt x="95" y="103"/>
                    <a:pt x="95" y="103"/>
                    <a:pt x="94" y="103"/>
                  </a:cubicBezTo>
                  <a:cubicBezTo>
                    <a:pt x="94" y="103"/>
                    <a:pt x="93" y="102"/>
                    <a:pt x="93" y="102"/>
                  </a:cubicBezTo>
                  <a:cubicBezTo>
                    <a:pt x="92" y="102"/>
                    <a:pt x="92" y="102"/>
                    <a:pt x="91" y="101"/>
                  </a:cubicBezTo>
                  <a:cubicBezTo>
                    <a:pt x="91" y="101"/>
                    <a:pt x="91" y="102"/>
                    <a:pt x="91" y="103"/>
                  </a:cubicBezTo>
                  <a:cubicBezTo>
                    <a:pt x="91" y="104"/>
                    <a:pt x="91" y="104"/>
                    <a:pt x="91" y="10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0" name="iş1îḑè"/>
            <p:cNvSpPr/>
            <p:nvPr/>
          </p:nvSpPr>
          <p:spPr bwMode="auto">
            <a:xfrm>
              <a:off x="1471728" y="5145990"/>
              <a:ext cx="94952" cy="70096"/>
            </a:xfrm>
            <a:custGeom>
              <a:avLst/>
              <a:gdLst>
                <a:gd name="T0" fmla="*/ 72 w 92"/>
                <a:gd name="T1" fmla="*/ 59 h 68"/>
                <a:gd name="T2" fmla="*/ 65 w 92"/>
                <a:gd name="T3" fmla="*/ 67 h 68"/>
                <a:gd name="T4" fmla="*/ 55 w 92"/>
                <a:gd name="T5" fmla="*/ 61 h 68"/>
                <a:gd name="T6" fmla="*/ 45 w 92"/>
                <a:gd name="T7" fmla="*/ 53 h 68"/>
                <a:gd name="T8" fmla="*/ 45 w 92"/>
                <a:gd name="T9" fmla="*/ 61 h 68"/>
                <a:gd name="T10" fmla="*/ 39 w 92"/>
                <a:gd name="T11" fmla="*/ 66 h 68"/>
                <a:gd name="T12" fmla="*/ 27 w 92"/>
                <a:gd name="T13" fmla="*/ 68 h 68"/>
                <a:gd name="T14" fmla="*/ 14 w 92"/>
                <a:gd name="T15" fmla="*/ 61 h 68"/>
                <a:gd name="T16" fmla="*/ 11 w 92"/>
                <a:gd name="T17" fmla="*/ 56 h 68"/>
                <a:gd name="T18" fmla="*/ 6 w 92"/>
                <a:gd name="T19" fmla="*/ 52 h 68"/>
                <a:gd name="T20" fmla="*/ 2 w 92"/>
                <a:gd name="T21" fmla="*/ 43 h 68"/>
                <a:gd name="T22" fmla="*/ 0 w 92"/>
                <a:gd name="T23" fmla="*/ 23 h 68"/>
                <a:gd name="T24" fmla="*/ 4 w 92"/>
                <a:gd name="T25" fmla="*/ 8 h 68"/>
                <a:gd name="T26" fmla="*/ 11 w 92"/>
                <a:gd name="T27" fmla="*/ 12 h 68"/>
                <a:gd name="T28" fmla="*/ 22 w 92"/>
                <a:gd name="T29" fmla="*/ 21 h 68"/>
                <a:gd name="T30" fmla="*/ 25 w 92"/>
                <a:gd name="T31" fmla="*/ 36 h 68"/>
                <a:gd name="T32" fmla="*/ 25 w 92"/>
                <a:gd name="T33" fmla="*/ 53 h 68"/>
                <a:gd name="T34" fmla="*/ 32 w 92"/>
                <a:gd name="T35" fmla="*/ 51 h 68"/>
                <a:gd name="T36" fmla="*/ 37 w 92"/>
                <a:gd name="T37" fmla="*/ 49 h 68"/>
                <a:gd name="T38" fmla="*/ 46 w 92"/>
                <a:gd name="T39" fmla="*/ 43 h 68"/>
                <a:gd name="T40" fmla="*/ 52 w 92"/>
                <a:gd name="T41" fmla="*/ 23 h 68"/>
                <a:gd name="T42" fmla="*/ 55 w 92"/>
                <a:gd name="T43" fmla="*/ 0 h 68"/>
                <a:gd name="T44" fmla="*/ 65 w 92"/>
                <a:gd name="T45" fmla="*/ 0 h 68"/>
                <a:gd name="T46" fmla="*/ 68 w 92"/>
                <a:gd name="T47" fmla="*/ 13 h 68"/>
                <a:gd name="T48" fmla="*/ 68 w 92"/>
                <a:gd name="T49" fmla="*/ 5 h 68"/>
                <a:gd name="T50" fmla="*/ 72 w 92"/>
                <a:gd name="T51" fmla="*/ 25 h 68"/>
                <a:gd name="T52" fmla="*/ 69 w 92"/>
                <a:gd name="T53" fmla="*/ 38 h 68"/>
                <a:gd name="T54" fmla="*/ 67 w 92"/>
                <a:gd name="T55" fmla="*/ 43 h 68"/>
                <a:gd name="T56" fmla="*/ 73 w 92"/>
                <a:gd name="T57" fmla="*/ 47 h 68"/>
                <a:gd name="T58" fmla="*/ 89 w 92"/>
                <a:gd name="T59" fmla="*/ 43 h 68"/>
                <a:gd name="T60" fmla="*/ 92 w 92"/>
                <a:gd name="T61" fmla="*/ 53 h 68"/>
                <a:gd name="T62" fmla="*/ 85 w 92"/>
                <a:gd name="T63" fmla="*/ 57 h 68"/>
                <a:gd name="T64" fmla="*/ 77 w 92"/>
                <a:gd name="T65" fmla="*/ 68 h 68"/>
                <a:gd name="T66" fmla="*/ 4 w 92"/>
                <a:gd name="T67" fmla="*/ 38 h 68"/>
                <a:gd name="T68" fmla="*/ 7 w 92"/>
                <a:gd name="T69" fmla="*/ 9 h 68"/>
                <a:gd name="T70" fmla="*/ 7 w 92"/>
                <a:gd name="T71" fmla="*/ 35 h 68"/>
                <a:gd name="T72" fmla="*/ 8 w 92"/>
                <a:gd name="T73" fmla="*/ 27 h 68"/>
                <a:gd name="T74" fmla="*/ 9 w 92"/>
                <a:gd name="T75" fmla="*/ 53 h 68"/>
                <a:gd name="T76" fmla="*/ 12 w 92"/>
                <a:gd name="T77" fmla="*/ 40 h 68"/>
                <a:gd name="T78" fmla="*/ 16 w 92"/>
                <a:gd name="T79" fmla="*/ 39 h 68"/>
                <a:gd name="T80" fmla="*/ 17 w 92"/>
                <a:gd name="T81" fmla="*/ 46 h 68"/>
                <a:gd name="T82" fmla="*/ 16 w 92"/>
                <a:gd name="T83" fmla="*/ 46 h 68"/>
                <a:gd name="T84" fmla="*/ 25 w 92"/>
                <a:gd name="T85" fmla="*/ 12 h 68"/>
                <a:gd name="T86" fmla="*/ 21 w 92"/>
                <a:gd name="T87" fmla="*/ 14 h 68"/>
                <a:gd name="T88" fmla="*/ 20 w 92"/>
                <a:gd name="T89" fmla="*/ 37 h 68"/>
                <a:gd name="T90" fmla="*/ 21 w 92"/>
                <a:gd name="T91" fmla="*/ 7 h 68"/>
                <a:gd name="T92" fmla="*/ 23 w 92"/>
                <a:gd name="T93" fmla="*/ 55 h 68"/>
                <a:gd name="T94" fmla="*/ 36 w 92"/>
                <a:gd name="T95" fmla="*/ 64 h 68"/>
                <a:gd name="T96" fmla="*/ 38 w 92"/>
                <a:gd name="T97" fmla="*/ 60 h 68"/>
                <a:gd name="T98" fmla="*/ 46 w 92"/>
                <a:gd name="T99" fmla="*/ 51 h 68"/>
                <a:gd name="T100" fmla="*/ 53 w 92"/>
                <a:gd name="T101" fmla="*/ 41 h 68"/>
                <a:gd name="T102" fmla="*/ 55 w 92"/>
                <a:gd name="T103" fmla="*/ 54 h 68"/>
                <a:gd name="T104" fmla="*/ 58 w 92"/>
                <a:gd name="T105" fmla="*/ 47 h 68"/>
                <a:gd name="T106" fmla="*/ 61 w 92"/>
                <a:gd name="T107" fmla="*/ 10 h 68"/>
                <a:gd name="T108" fmla="*/ 62 w 92"/>
                <a:gd name="T109" fmla="*/ 57 h 68"/>
                <a:gd name="T110" fmla="*/ 64 w 92"/>
                <a:gd name="T111" fmla="*/ 19 h 68"/>
                <a:gd name="T112" fmla="*/ 65 w 92"/>
                <a:gd name="T113" fmla="*/ 21 h 68"/>
                <a:gd name="T114" fmla="*/ 65 w 92"/>
                <a:gd name="T115" fmla="*/ 54 h 68"/>
                <a:gd name="T116" fmla="*/ 66 w 92"/>
                <a:gd name="T117" fmla="*/ 35 h 68"/>
                <a:gd name="T118" fmla="*/ 68 w 92"/>
                <a:gd name="T119" fmla="*/ 63 h 68"/>
                <a:gd name="T120" fmla="*/ 70 w 92"/>
                <a:gd name="T121" fmla="*/ 53 h 68"/>
                <a:gd name="T122" fmla="*/ 86 w 92"/>
                <a:gd name="T123" fmla="*/ 4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" h="68">
                  <a:moveTo>
                    <a:pt x="73" y="65"/>
                  </a:moveTo>
                  <a:cubicBezTo>
                    <a:pt x="73" y="65"/>
                    <a:pt x="73" y="64"/>
                    <a:pt x="73" y="64"/>
                  </a:cubicBezTo>
                  <a:cubicBezTo>
                    <a:pt x="73" y="64"/>
                    <a:pt x="73" y="63"/>
                    <a:pt x="73" y="63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3" y="61"/>
                    <a:pt x="72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1"/>
                    <a:pt x="74" y="61"/>
                    <a:pt x="74" y="62"/>
                  </a:cubicBezTo>
                  <a:cubicBezTo>
                    <a:pt x="75" y="63"/>
                    <a:pt x="75" y="64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2"/>
                    <a:pt x="76" y="61"/>
                    <a:pt x="75" y="60"/>
                  </a:cubicBezTo>
                  <a:cubicBezTo>
                    <a:pt x="74" y="59"/>
                    <a:pt x="73" y="58"/>
                    <a:pt x="72" y="59"/>
                  </a:cubicBezTo>
                  <a:cubicBezTo>
                    <a:pt x="71" y="59"/>
                    <a:pt x="71" y="59"/>
                    <a:pt x="70" y="59"/>
                  </a:cubicBezTo>
                  <a:cubicBezTo>
                    <a:pt x="69" y="60"/>
                    <a:pt x="69" y="60"/>
                    <a:pt x="69" y="61"/>
                  </a:cubicBezTo>
                  <a:cubicBezTo>
                    <a:pt x="69" y="62"/>
                    <a:pt x="69" y="62"/>
                    <a:pt x="70" y="62"/>
                  </a:cubicBezTo>
                  <a:cubicBezTo>
                    <a:pt x="71" y="63"/>
                    <a:pt x="71" y="63"/>
                    <a:pt x="71" y="64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0" y="64"/>
                    <a:pt x="69" y="64"/>
                    <a:pt x="68" y="64"/>
                  </a:cubicBezTo>
                  <a:cubicBezTo>
                    <a:pt x="66" y="64"/>
                    <a:pt x="65" y="64"/>
                    <a:pt x="64" y="64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6" y="66"/>
                    <a:pt x="66" y="66"/>
                    <a:pt x="66" y="67"/>
                  </a:cubicBezTo>
                  <a:cubicBezTo>
                    <a:pt x="66" y="67"/>
                    <a:pt x="66" y="67"/>
                    <a:pt x="65" y="67"/>
                  </a:cubicBezTo>
                  <a:cubicBezTo>
                    <a:pt x="64" y="67"/>
                    <a:pt x="64" y="67"/>
                    <a:pt x="63" y="67"/>
                  </a:cubicBezTo>
                  <a:cubicBezTo>
                    <a:pt x="62" y="67"/>
                    <a:pt x="61" y="67"/>
                    <a:pt x="61" y="66"/>
                  </a:cubicBezTo>
                  <a:cubicBezTo>
                    <a:pt x="61" y="66"/>
                    <a:pt x="61" y="66"/>
                    <a:pt x="62" y="65"/>
                  </a:cubicBezTo>
                  <a:cubicBezTo>
                    <a:pt x="62" y="65"/>
                    <a:pt x="62" y="64"/>
                    <a:pt x="62" y="64"/>
                  </a:cubicBezTo>
                  <a:cubicBezTo>
                    <a:pt x="62" y="63"/>
                    <a:pt x="61" y="63"/>
                    <a:pt x="61" y="62"/>
                  </a:cubicBezTo>
                  <a:cubicBezTo>
                    <a:pt x="61" y="62"/>
                    <a:pt x="60" y="62"/>
                    <a:pt x="60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7" y="63"/>
                    <a:pt x="57" y="63"/>
                    <a:pt x="56" y="62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4" y="60"/>
                    <a:pt x="54" y="60"/>
                    <a:pt x="55" y="59"/>
                  </a:cubicBezTo>
                  <a:cubicBezTo>
                    <a:pt x="55" y="58"/>
                    <a:pt x="55" y="58"/>
                    <a:pt x="55" y="58"/>
                  </a:cubicBezTo>
                  <a:cubicBezTo>
                    <a:pt x="54" y="58"/>
                    <a:pt x="54" y="58"/>
                    <a:pt x="53" y="58"/>
                  </a:cubicBezTo>
                  <a:cubicBezTo>
                    <a:pt x="52" y="58"/>
                    <a:pt x="51" y="58"/>
                    <a:pt x="50" y="58"/>
                  </a:cubicBezTo>
                  <a:cubicBezTo>
                    <a:pt x="50" y="58"/>
                    <a:pt x="50" y="57"/>
                    <a:pt x="49" y="57"/>
                  </a:cubicBezTo>
                  <a:cubicBezTo>
                    <a:pt x="49" y="56"/>
                    <a:pt x="48" y="55"/>
                    <a:pt x="48" y="55"/>
                  </a:cubicBezTo>
                  <a:cubicBezTo>
                    <a:pt x="48" y="55"/>
                    <a:pt x="48" y="55"/>
                    <a:pt x="47" y="55"/>
                  </a:cubicBezTo>
                  <a:cubicBezTo>
                    <a:pt x="47" y="54"/>
                    <a:pt x="47" y="54"/>
                    <a:pt x="46" y="54"/>
                  </a:cubicBezTo>
                  <a:cubicBezTo>
                    <a:pt x="46" y="54"/>
                    <a:pt x="46" y="54"/>
                    <a:pt x="46" y="53"/>
                  </a:cubicBezTo>
                  <a:cubicBezTo>
                    <a:pt x="46" y="53"/>
                    <a:pt x="45" y="52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3" y="62"/>
                    <a:pt x="42" y="62"/>
                  </a:cubicBezTo>
                  <a:cubicBezTo>
                    <a:pt x="42" y="62"/>
                    <a:pt x="41" y="62"/>
                    <a:pt x="41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3"/>
                  </a:cubicBezTo>
                  <a:cubicBezTo>
                    <a:pt x="40" y="64"/>
                    <a:pt x="40" y="64"/>
                    <a:pt x="40" y="65"/>
                  </a:cubicBezTo>
                  <a:cubicBezTo>
                    <a:pt x="39" y="65"/>
                    <a:pt x="39" y="65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39" y="66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37" y="67"/>
                    <a:pt x="36" y="67"/>
                    <a:pt x="35" y="67"/>
                  </a:cubicBezTo>
                  <a:cubicBezTo>
                    <a:pt x="34" y="66"/>
                    <a:pt x="33" y="66"/>
                    <a:pt x="32" y="66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0" y="67"/>
                    <a:pt x="30" y="67"/>
                    <a:pt x="29" y="67"/>
                  </a:cubicBezTo>
                  <a:cubicBezTo>
                    <a:pt x="28" y="68"/>
                    <a:pt x="27" y="68"/>
                    <a:pt x="27" y="68"/>
                  </a:cubicBezTo>
                  <a:cubicBezTo>
                    <a:pt x="26" y="68"/>
                    <a:pt x="26" y="68"/>
                    <a:pt x="26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4" y="67"/>
                    <a:pt x="24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1" y="65"/>
                    <a:pt x="20" y="64"/>
                    <a:pt x="20" y="65"/>
                  </a:cubicBezTo>
                  <a:cubicBezTo>
                    <a:pt x="19" y="65"/>
                    <a:pt x="18" y="65"/>
                    <a:pt x="17" y="65"/>
                  </a:cubicBezTo>
                  <a:cubicBezTo>
                    <a:pt x="16" y="65"/>
                    <a:pt x="16" y="64"/>
                    <a:pt x="15" y="63"/>
                  </a:cubicBezTo>
                  <a:cubicBezTo>
                    <a:pt x="15" y="63"/>
                    <a:pt x="15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4" y="61"/>
                    <a:pt x="14" y="60"/>
                    <a:pt x="15" y="60"/>
                  </a:cubicBezTo>
                  <a:cubicBezTo>
                    <a:pt x="15" y="60"/>
                    <a:pt x="15" y="59"/>
                    <a:pt x="15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13" y="58"/>
                    <a:pt x="12" y="57"/>
                  </a:cubicBezTo>
                  <a:cubicBezTo>
                    <a:pt x="12" y="56"/>
                    <a:pt x="11" y="56"/>
                    <a:pt x="11" y="56"/>
                  </a:cubicBezTo>
                  <a:cubicBezTo>
                    <a:pt x="10" y="56"/>
                    <a:pt x="10" y="56"/>
                    <a:pt x="10" y="57"/>
                  </a:cubicBezTo>
                  <a:cubicBezTo>
                    <a:pt x="10" y="57"/>
                    <a:pt x="9" y="57"/>
                    <a:pt x="9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3"/>
                    <a:pt x="6" y="53"/>
                    <a:pt x="6" y="52"/>
                  </a:cubicBezTo>
                  <a:cubicBezTo>
                    <a:pt x="6" y="52"/>
                    <a:pt x="6" y="51"/>
                    <a:pt x="6" y="51"/>
                  </a:cubicBezTo>
                  <a:cubicBezTo>
                    <a:pt x="5" y="48"/>
                    <a:pt x="5" y="46"/>
                    <a:pt x="3" y="45"/>
                  </a:cubicBezTo>
                  <a:cubicBezTo>
                    <a:pt x="3" y="45"/>
                    <a:pt x="4" y="45"/>
                    <a:pt x="4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43"/>
                    <a:pt x="5" y="43"/>
                  </a:cubicBezTo>
                  <a:cubicBezTo>
                    <a:pt x="6" y="42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0"/>
                    <a:pt x="3" y="41"/>
                    <a:pt x="3" y="41"/>
                  </a:cubicBezTo>
                  <a:cubicBezTo>
                    <a:pt x="3" y="42"/>
                    <a:pt x="3" y="42"/>
                    <a:pt x="2" y="43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1" y="39"/>
                    <a:pt x="1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32"/>
                    <a:pt x="0" y="31"/>
                    <a:pt x="0" y="31"/>
                  </a:cubicBezTo>
                  <a:cubicBezTo>
                    <a:pt x="0" y="30"/>
                    <a:pt x="0" y="30"/>
                    <a:pt x="0" y="29"/>
                  </a:cubicBezTo>
                  <a:cubicBezTo>
                    <a:pt x="0" y="27"/>
                    <a:pt x="0" y="25"/>
                    <a:pt x="0" y="23"/>
                  </a:cubicBezTo>
                  <a:cubicBezTo>
                    <a:pt x="0" y="21"/>
                    <a:pt x="0" y="19"/>
                    <a:pt x="1" y="17"/>
                  </a:cubicBezTo>
                  <a:cubicBezTo>
                    <a:pt x="1" y="16"/>
                    <a:pt x="1" y="14"/>
                    <a:pt x="1" y="12"/>
                  </a:cubicBezTo>
                  <a:cubicBezTo>
                    <a:pt x="1" y="10"/>
                    <a:pt x="1" y="8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4" y="8"/>
                    <a:pt x="4" y="8"/>
                  </a:cubicBezTo>
                  <a:cubicBezTo>
                    <a:pt x="5" y="7"/>
                    <a:pt x="6" y="7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5"/>
                    <a:pt x="9" y="5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9" y="10"/>
                    <a:pt x="9" y="10"/>
                    <a:pt x="9" y="11"/>
                  </a:cubicBezTo>
                  <a:cubicBezTo>
                    <a:pt x="9" y="12"/>
                    <a:pt x="10" y="13"/>
                    <a:pt x="11" y="12"/>
                  </a:cubicBezTo>
                  <a:cubicBezTo>
                    <a:pt x="11" y="12"/>
                    <a:pt x="12" y="12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6"/>
                    <a:pt x="20" y="16"/>
                    <a:pt x="21" y="17"/>
                  </a:cubicBezTo>
                  <a:cubicBezTo>
                    <a:pt x="21" y="18"/>
                    <a:pt x="21" y="18"/>
                    <a:pt x="21" y="19"/>
                  </a:cubicBezTo>
                  <a:cubicBezTo>
                    <a:pt x="21" y="20"/>
                    <a:pt x="21" y="20"/>
                    <a:pt x="22" y="21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2" y="23"/>
                    <a:pt x="23" y="24"/>
                    <a:pt x="23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6"/>
                    <a:pt x="25" y="26"/>
                    <a:pt x="25" y="27"/>
                  </a:cubicBezTo>
                  <a:cubicBezTo>
                    <a:pt x="25" y="27"/>
                    <a:pt x="25" y="28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4" y="32"/>
                    <a:pt x="24" y="33"/>
                  </a:cubicBezTo>
                  <a:cubicBezTo>
                    <a:pt x="24" y="34"/>
                    <a:pt x="24" y="35"/>
                    <a:pt x="25" y="3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5" y="38"/>
                    <a:pt x="25" y="38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3" y="39"/>
                  </a:cubicBezTo>
                  <a:cubicBezTo>
                    <a:pt x="23" y="39"/>
                    <a:pt x="22" y="39"/>
                    <a:pt x="22" y="39"/>
                  </a:cubicBezTo>
                  <a:cubicBezTo>
                    <a:pt x="21" y="40"/>
                    <a:pt x="21" y="40"/>
                    <a:pt x="21" y="41"/>
                  </a:cubicBezTo>
                  <a:cubicBezTo>
                    <a:pt x="21" y="41"/>
                    <a:pt x="21" y="42"/>
                    <a:pt x="21" y="42"/>
                  </a:cubicBezTo>
                  <a:cubicBezTo>
                    <a:pt x="21" y="43"/>
                    <a:pt x="22" y="44"/>
                    <a:pt x="22" y="45"/>
                  </a:cubicBezTo>
                  <a:cubicBezTo>
                    <a:pt x="22" y="45"/>
                    <a:pt x="23" y="45"/>
                    <a:pt x="23" y="4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5" y="52"/>
                    <a:pt x="25" y="53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6" y="54"/>
                    <a:pt x="26" y="53"/>
                    <a:pt x="26" y="53"/>
                  </a:cubicBezTo>
                  <a:cubicBezTo>
                    <a:pt x="26" y="53"/>
                    <a:pt x="27" y="53"/>
                    <a:pt x="27" y="54"/>
                  </a:cubicBezTo>
                  <a:cubicBezTo>
                    <a:pt x="27" y="54"/>
                    <a:pt x="27" y="54"/>
                    <a:pt x="27" y="55"/>
                  </a:cubicBezTo>
                  <a:cubicBezTo>
                    <a:pt x="26" y="55"/>
                    <a:pt x="26" y="56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7" y="56"/>
                    <a:pt x="28" y="56"/>
                    <a:pt x="28" y="55"/>
                  </a:cubicBezTo>
                  <a:cubicBezTo>
                    <a:pt x="28" y="55"/>
                    <a:pt x="29" y="54"/>
                    <a:pt x="29" y="54"/>
                  </a:cubicBezTo>
                  <a:cubicBezTo>
                    <a:pt x="29" y="53"/>
                    <a:pt x="29" y="53"/>
                    <a:pt x="30" y="52"/>
                  </a:cubicBezTo>
                  <a:cubicBezTo>
                    <a:pt x="30" y="52"/>
                    <a:pt x="31" y="52"/>
                    <a:pt x="32" y="51"/>
                  </a:cubicBezTo>
                  <a:cubicBezTo>
                    <a:pt x="32" y="51"/>
                    <a:pt x="32" y="52"/>
                    <a:pt x="33" y="52"/>
                  </a:cubicBezTo>
                  <a:cubicBezTo>
                    <a:pt x="33" y="52"/>
                    <a:pt x="34" y="53"/>
                    <a:pt x="34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3"/>
                    <a:pt x="33" y="53"/>
                    <a:pt x="34" y="54"/>
                  </a:cubicBezTo>
                  <a:cubicBezTo>
                    <a:pt x="35" y="54"/>
                    <a:pt x="35" y="54"/>
                    <a:pt x="35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7" y="52"/>
                    <a:pt x="37" y="52"/>
                    <a:pt x="37" y="51"/>
                  </a:cubicBezTo>
                  <a:cubicBezTo>
                    <a:pt x="37" y="50"/>
                    <a:pt x="37" y="50"/>
                    <a:pt x="37" y="49"/>
                  </a:cubicBezTo>
                  <a:cubicBezTo>
                    <a:pt x="37" y="49"/>
                    <a:pt x="38" y="49"/>
                    <a:pt x="38" y="49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1" y="47"/>
                  </a:cubicBezTo>
                  <a:cubicBezTo>
                    <a:pt x="41" y="47"/>
                    <a:pt x="42" y="47"/>
                    <a:pt x="42" y="46"/>
                  </a:cubicBezTo>
                  <a:cubicBezTo>
                    <a:pt x="42" y="46"/>
                    <a:pt x="42" y="46"/>
                    <a:pt x="43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5"/>
                    <a:pt x="45" y="45"/>
                  </a:cubicBezTo>
                  <a:cubicBezTo>
                    <a:pt x="45" y="44"/>
                    <a:pt x="45" y="44"/>
                    <a:pt x="46" y="44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48" y="41"/>
                    <a:pt x="49" y="40"/>
                    <a:pt x="49" y="39"/>
                  </a:cubicBezTo>
                  <a:cubicBezTo>
                    <a:pt x="50" y="39"/>
                    <a:pt x="50" y="38"/>
                    <a:pt x="51" y="38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6"/>
                    <a:pt x="52" y="36"/>
                    <a:pt x="52" y="34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2" y="30"/>
                  </a:cubicBezTo>
                  <a:cubicBezTo>
                    <a:pt x="52" y="29"/>
                    <a:pt x="52" y="28"/>
                    <a:pt x="52" y="27"/>
                  </a:cubicBezTo>
                  <a:cubicBezTo>
                    <a:pt x="52" y="26"/>
                    <a:pt x="52" y="25"/>
                    <a:pt x="52" y="24"/>
                  </a:cubicBezTo>
                  <a:cubicBezTo>
                    <a:pt x="52" y="24"/>
                    <a:pt x="52" y="23"/>
                    <a:pt x="52" y="23"/>
                  </a:cubicBezTo>
                  <a:cubicBezTo>
                    <a:pt x="52" y="22"/>
                    <a:pt x="52" y="21"/>
                    <a:pt x="53" y="20"/>
                  </a:cubicBezTo>
                  <a:cubicBezTo>
                    <a:pt x="53" y="18"/>
                    <a:pt x="53" y="17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2" y="7"/>
                    <a:pt x="52" y="6"/>
                  </a:cubicBezTo>
                  <a:cubicBezTo>
                    <a:pt x="52" y="5"/>
                    <a:pt x="52" y="5"/>
                    <a:pt x="53" y="4"/>
                  </a:cubicBezTo>
                  <a:cubicBezTo>
                    <a:pt x="53" y="3"/>
                    <a:pt x="54" y="2"/>
                    <a:pt x="54" y="1"/>
                  </a:cubicBezTo>
                  <a:cubicBezTo>
                    <a:pt x="54" y="0"/>
                    <a:pt x="54" y="0"/>
                    <a:pt x="55" y="0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0"/>
                    <a:pt x="57" y="0"/>
                    <a:pt x="57" y="0"/>
                  </a:cubicBezTo>
                  <a:cubicBezTo>
                    <a:pt x="57" y="0"/>
                    <a:pt x="57" y="0"/>
                    <a:pt x="58" y="1"/>
                  </a:cubicBezTo>
                  <a:cubicBezTo>
                    <a:pt x="58" y="1"/>
                    <a:pt x="58" y="1"/>
                    <a:pt x="59" y="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0" y="2"/>
                    <a:pt x="60" y="2"/>
                    <a:pt x="61" y="2"/>
                  </a:cubicBezTo>
                  <a:cubicBezTo>
                    <a:pt x="62" y="2"/>
                    <a:pt x="62" y="2"/>
                    <a:pt x="62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2"/>
                    <a:pt x="65" y="3"/>
                  </a:cubicBezTo>
                  <a:cubicBezTo>
                    <a:pt x="64" y="3"/>
                    <a:pt x="64" y="4"/>
                    <a:pt x="64" y="4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9"/>
                    <a:pt x="65" y="9"/>
                    <a:pt x="65" y="9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6" y="10"/>
                    <a:pt x="67" y="11"/>
                    <a:pt x="67" y="11"/>
                  </a:cubicBezTo>
                  <a:cubicBezTo>
                    <a:pt x="67" y="12"/>
                    <a:pt x="68" y="13"/>
                    <a:pt x="68" y="13"/>
                  </a:cubicBezTo>
                  <a:cubicBezTo>
                    <a:pt x="69" y="13"/>
                    <a:pt x="69" y="13"/>
                    <a:pt x="69" y="13"/>
                  </a:cubicBezTo>
                  <a:cubicBezTo>
                    <a:pt x="69" y="12"/>
                    <a:pt x="69" y="12"/>
                    <a:pt x="68" y="11"/>
                  </a:cubicBezTo>
                  <a:cubicBezTo>
                    <a:pt x="68" y="10"/>
                    <a:pt x="68" y="9"/>
                    <a:pt x="68" y="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8" y="7"/>
                    <a:pt x="68" y="6"/>
                    <a:pt x="68" y="6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8" y="4"/>
                    <a:pt x="68" y="4"/>
                    <a:pt x="68" y="5"/>
                  </a:cubicBezTo>
                  <a:cubicBezTo>
                    <a:pt x="68" y="5"/>
                    <a:pt x="68" y="5"/>
                    <a:pt x="69" y="5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1" y="16"/>
                    <a:pt x="71" y="16"/>
                  </a:cubicBezTo>
                  <a:cubicBezTo>
                    <a:pt x="72" y="17"/>
                    <a:pt x="72" y="17"/>
                    <a:pt x="73" y="18"/>
                  </a:cubicBezTo>
                  <a:cubicBezTo>
                    <a:pt x="73" y="18"/>
                    <a:pt x="74" y="19"/>
                    <a:pt x="74" y="19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4" y="21"/>
                    <a:pt x="74" y="21"/>
                    <a:pt x="74" y="21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3" y="22"/>
                    <a:pt x="73" y="23"/>
                    <a:pt x="73" y="23"/>
                  </a:cubicBezTo>
                  <a:cubicBezTo>
                    <a:pt x="72" y="24"/>
                    <a:pt x="72" y="24"/>
                    <a:pt x="72" y="25"/>
                  </a:cubicBezTo>
                  <a:cubicBezTo>
                    <a:pt x="73" y="26"/>
                    <a:pt x="73" y="26"/>
                    <a:pt x="73" y="27"/>
                  </a:cubicBezTo>
                  <a:cubicBezTo>
                    <a:pt x="73" y="28"/>
                    <a:pt x="74" y="28"/>
                    <a:pt x="75" y="28"/>
                  </a:cubicBezTo>
                  <a:cubicBezTo>
                    <a:pt x="75" y="29"/>
                    <a:pt x="75" y="29"/>
                    <a:pt x="74" y="29"/>
                  </a:cubicBezTo>
                  <a:cubicBezTo>
                    <a:pt x="74" y="29"/>
                    <a:pt x="74" y="29"/>
                    <a:pt x="73" y="29"/>
                  </a:cubicBezTo>
                  <a:cubicBezTo>
                    <a:pt x="73" y="29"/>
                    <a:pt x="72" y="30"/>
                    <a:pt x="72" y="30"/>
                  </a:cubicBezTo>
                  <a:cubicBezTo>
                    <a:pt x="72" y="30"/>
                    <a:pt x="71" y="31"/>
                    <a:pt x="72" y="32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8"/>
                    <a:pt x="71" y="39"/>
                    <a:pt x="70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66" y="38"/>
                    <a:pt x="67" y="38"/>
                    <a:pt x="67" y="39"/>
                  </a:cubicBezTo>
                  <a:cubicBezTo>
                    <a:pt x="67" y="40"/>
                    <a:pt x="68" y="41"/>
                    <a:pt x="69" y="41"/>
                  </a:cubicBezTo>
                  <a:cubicBezTo>
                    <a:pt x="69" y="41"/>
                    <a:pt x="69" y="42"/>
                    <a:pt x="68" y="42"/>
                  </a:cubicBezTo>
                  <a:cubicBezTo>
                    <a:pt x="68" y="42"/>
                    <a:pt x="68" y="42"/>
                    <a:pt x="67" y="42"/>
                  </a:cubicBezTo>
                  <a:cubicBezTo>
                    <a:pt x="67" y="41"/>
                    <a:pt x="66" y="41"/>
                    <a:pt x="66" y="41"/>
                  </a:cubicBezTo>
                  <a:cubicBezTo>
                    <a:pt x="66" y="41"/>
                    <a:pt x="66" y="42"/>
                    <a:pt x="66" y="42"/>
                  </a:cubicBezTo>
                  <a:cubicBezTo>
                    <a:pt x="66" y="43"/>
                    <a:pt x="67" y="43"/>
                    <a:pt x="67" y="43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5"/>
                    <a:pt x="67" y="45"/>
                    <a:pt x="67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46"/>
                    <a:pt x="69" y="46"/>
                    <a:pt x="69" y="45"/>
                  </a:cubicBezTo>
                  <a:cubicBezTo>
                    <a:pt x="69" y="45"/>
                    <a:pt x="70" y="45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2" y="47"/>
                    <a:pt x="73" y="47"/>
                  </a:cubicBezTo>
                  <a:cubicBezTo>
                    <a:pt x="73" y="46"/>
                    <a:pt x="73" y="46"/>
                    <a:pt x="74" y="46"/>
                  </a:cubicBezTo>
                  <a:cubicBezTo>
                    <a:pt x="74" y="46"/>
                    <a:pt x="74" y="46"/>
                    <a:pt x="75" y="46"/>
                  </a:cubicBezTo>
                  <a:cubicBezTo>
                    <a:pt x="76" y="46"/>
                    <a:pt x="77" y="46"/>
                    <a:pt x="78" y="46"/>
                  </a:cubicBezTo>
                  <a:cubicBezTo>
                    <a:pt x="79" y="46"/>
                    <a:pt x="80" y="45"/>
                    <a:pt x="80" y="45"/>
                  </a:cubicBezTo>
                  <a:cubicBezTo>
                    <a:pt x="81" y="45"/>
                    <a:pt x="82" y="45"/>
                    <a:pt x="82" y="45"/>
                  </a:cubicBezTo>
                  <a:cubicBezTo>
                    <a:pt x="82" y="45"/>
                    <a:pt x="82" y="45"/>
                    <a:pt x="83" y="45"/>
                  </a:cubicBezTo>
                  <a:cubicBezTo>
                    <a:pt x="84" y="45"/>
                    <a:pt x="84" y="44"/>
                    <a:pt x="85" y="44"/>
                  </a:cubicBezTo>
                  <a:cubicBezTo>
                    <a:pt x="86" y="44"/>
                    <a:pt x="86" y="44"/>
                    <a:pt x="87" y="44"/>
                  </a:cubicBezTo>
                  <a:cubicBezTo>
                    <a:pt x="87" y="43"/>
                    <a:pt x="88" y="43"/>
                    <a:pt x="88" y="43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43"/>
                    <a:pt x="90" y="43"/>
                    <a:pt x="90" y="44"/>
                  </a:cubicBezTo>
                  <a:cubicBezTo>
                    <a:pt x="91" y="45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6"/>
                    <a:pt x="91" y="47"/>
                    <a:pt x="90" y="47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50"/>
                    <a:pt x="91" y="50"/>
                    <a:pt x="91" y="50"/>
                  </a:cubicBezTo>
                  <a:cubicBezTo>
                    <a:pt x="91" y="51"/>
                    <a:pt x="92" y="51"/>
                    <a:pt x="92" y="51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52"/>
                    <a:pt x="92" y="53"/>
                    <a:pt x="92" y="53"/>
                  </a:cubicBezTo>
                  <a:cubicBezTo>
                    <a:pt x="92" y="54"/>
                    <a:pt x="92" y="54"/>
                    <a:pt x="91" y="54"/>
                  </a:cubicBezTo>
                  <a:cubicBezTo>
                    <a:pt x="91" y="54"/>
                    <a:pt x="90" y="54"/>
                    <a:pt x="90" y="54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8" y="52"/>
                    <a:pt x="88" y="52"/>
                    <a:pt x="87" y="52"/>
                  </a:cubicBezTo>
                  <a:cubicBezTo>
                    <a:pt x="87" y="52"/>
                    <a:pt x="86" y="52"/>
                    <a:pt x="86" y="52"/>
                  </a:cubicBezTo>
                  <a:cubicBezTo>
                    <a:pt x="86" y="52"/>
                    <a:pt x="85" y="53"/>
                    <a:pt x="85" y="53"/>
                  </a:cubicBezTo>
                  <a:cubicBezTo>
                    <a:pt x="85" y="53"/>
                    <a:pt x="85" y="54"/>
                    <a:pt x="85" y="54"/>
                  </a:cubicBezTo>
                  <a:cubicBezTo>
                    <a:pt x="85" y="55"/>
                    <a:pt x="84" y="55"/>
                    <a:pt x="84" y="55"/>
                  </a:cubicBezTo>
                  <a:cubicBezTo>
                    <a:pt x="84" y="55"/>
                    <a:pt x="84" y="56"/>
                    <a:pt x="85" y="56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58"/>
                    <a:pt x="84" y="58"/>
                    <a:pt x="83" y="59"/>
                  </a:cubicBezTo>
                  <a:cubicBezTo>
                    <a:pt x="83" y="60"/>
                    <a:pt x="82" y="61"/>
                    <a:pt x="82" y="61"/>
                  </a:cubicBezTo>
                  <a:cubicBezTo>
                    <a:pt x="82" y="61"/>
                    <a:pt x="82" y="61"/>
                    <a:pt x="81" y="61"/>
                  </a:cubicBezTo>
                  <a:cubicBezTo>
                    <a:pt x="80" y="61"/>
                    <a:pt x="79" y="60"/>
                    <a:pt x="79" y="60"/>
                  </a:cubicBezTo>
                  <a:cubicBezTo>
                    <a:pt x="79" y="61"/>
                    <a:pt x="80" y="62"/>
                    <a:pt x="80" y="62"/>
                  </a:cubicBezTo>
                  <a:cubicBezTo>
                    <a:pt x="80" y="63"/>
                    <a:pt x="80" y="63"/>
                    <a:pt x="80" y="64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79" y="65"/>
                    <a:pt x="79" y="66"/>
                    <a:pt x="78" y="66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5" y="67"/>
                    <a:pt x="74" y="67"/>
                    <a:pt x="74" y="67"/>
                  </a:cubicBezTo>
                  <a:cubicBezTo>
                    <a:pt x="74" y="67"/>
                    <a:pt x="73" y="66"/>
                    <a:pt x="73" y="65"/>
                  </a:cubicBezTo>
                  <a:close/>
                  <a:moveTo>
                    <a:pt x="3" y="33"/>
                  </a:moveTo>
                  <a:cubicBezTo>
                    <a:pt x="3" y="33"/>
                    <a:pt x="3" y="34"/>
                    <a:pt x="3" y="34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3" y="32"/>
                  </a:cubicBezTo>
                  <a:cubicBezTo>
                    <a:pt x="3" y="32"/>
                    <a:pt x="3" y="32"/>
                    <a:pt x="3" y="33"/>
                  </a:cubicBezTo>
                  <a:close/>
                  <a:moveTo>
                    <a:pt x="4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3" y="37"/>
                    <a:pt x="3" y="37"/>
                    <a:pt x="3" y="37"/>
                  </a:cubicBezTo>
                  <a:lnTo>
                    <a:pt x="4" y="38"/>
                  </a:lnTo>
                  <a:close/>
                  <a:moveTo>
                    <a:pt x="6" y="9"/>
                  </a:move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7" y="49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7" y="49"/>
                    <a:pt x="7" y="49"/>
                    <a:pt x="7" y="49"/>
                  </a:cubicBezTo>
                  <a:close/>
                  <a:moveTo>
                    <a:pt x="7" y="36"/>
                  </a:moveTo>
                  <a:cubicBezTo>
                    <a:pt x="7" y="36"/>
                    <a:pt x="7" y="36"/>
                    <a:pt x="8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1" y="36"/>
                  </a:cubicBezTo>
                  <a:cubicBezTo>
                    <a:pt x="12" y="36"/>
                    <a:pt x="12" y="35"/>
                    <a:pt x="12" y="34"/>
                  </a:cubicBezTo>
                  <a:cubicBezTo>
                    <a:pt x="7" y="35"/>
                    <a:pt x="7" y="35"/>
                    <a:pt x="7" y="35"/>
                  </a:cubicBezTo>
                  <a:lnTo>
                    <a:pt x="7" y="36"/>
                  </a:lnTo>
                  <a:close/>
                  <a:moveTo>
                    <a:pt x="7" y="27"/>
                  </a:move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30"/>
                    <a:pt x="7" y="30"/>
                    <a:pt x="7" y="31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9" y="29"/>
                    <a:pt x="9" y="29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7" y="27"/>
                  </a:lnTo>
                  <a:close/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lnTo>
                    <a:pt x="8" y="43"/>
                  </a:lnTo>
                  <a:close/>
                  <a:moveTo>
                    <a:pt x="8" y="53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9" y="54"/>
                    <a:pt x="9" y="53"/>
                    <a:pt x="9" y="53"/>
                  </a:cubicBezTo>
                  <a:cubicBezTo>
                    <a:pt x="9" y="52"/>
                    <a:pt x="9" y="52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8" y="51"/>
                    <a:pt x="8" y="52"/>
                  </a:cubicBezTo>
                  <a:cubicBezTo>
                    <a:pt x="8" y="52"/>
                    <a:pt x="8" y="53"/>
                    <a:pt x="8" y="53"/>
                  </a:cubicBezTo>
                  <a:close/>
                  <a:moveTo>
                    <a:pt x="8" y="8"/>
                  </a:move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8" y="10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8" y="8"/>
                  </a:cubicBezTo>
                  <a:close/>
                  <a:moveTo>
                    <a:pt x="11" y="41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39"/>
                  </a:cubicBezTo>
                  <a:cubicBezTo>
                    <a:pt x="11" y="39"/>
                    <a:pt x="11" y="39"/>
                    <a:pt x="11" y="39"/>
                  </a:cubicBezTo>
                  <a:lnTo>
                    <a:pt x="11" y="41"/>
                  </a:lnTo>
                  <a:close/>
                  <a:moveTo>
                    <a:pt x="14" y="38"/>
                  </a:moveTo>
                  <a:cubicBezTo>
                    <a:pt x="14" y="39"/>
                    <a:pt x="14" y="40"/>
                    <a:pt x="14" y="41"/>
                  </a:cubicBezTo>
                  <a:cubicBezTo>
                    <a:pt x="15" y="41"/>
                    <a:pt x="15" y="42"/>
                    <a:pt x="16" y="42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9" y="41"/>
                    <a:pt x="19" y="40"/>
                    <a:pt x="19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7" y="39"/>
                    <a:pt x="16" y="39"/>
                  </a:cubicBezTo>
                  <a:cubicBezTo>
                    <a:pt x="16" y="39"/>
                    <a:pt x="16" y="38"/>
                    <a:pt x="16" y="37"/>
                  </a:cubicBezTo>
                  <a:cubicBezTo>
                    <a:pt x="16" y="36"/>
                    <a:pt x="16" y="36"/>
                    <a:pt x="15" y="36"/>
                  </a:cubicBezTo>
                  <a:cubicBezTo>
                    <a:pt x="14" y="36"/>
                    <a:pt x="14" y="37"/>
                    <a:pt x="14" y="37"/>
                  </a:cubicBezTo>
                  <a:cubicBezTo>
                    <a:pt x="14" y="37"/>
                    <a:pt x="14" y="38"/>
                    <a:pt x="14" y="38"/>
                  </a:cubicBezTo>
                  <a:close/>
                  <a:moveTo>
                    <a:pt x="16" y="17"/>
                  </a:moveTo>
                  <a:cubicBezTo>
                    <a:pt x="16" y="17"/>
                    <a:pt x="17" y="17"/>
                    <a:pt x="17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7"/>
                    <a:pt x="17" y="17"/>
                  </a:cubicBezTo>
                  <a:lnTo>
                    <a:pt x="16" y="17"/>
                  </a:lnTo>
                  <a:close/>
                  <a:moveTo>
                    <a:pt x="16" y="46"/>
                  </a:moveTo>
                  <a:cubicBezTo>
                    <a:pt x="17" y="46"/>
                    <a:pt x="17" y="46"/>
                    <a:pt x="17" y="46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7"/>
                    <a:pt x="18" y="47"/>
                    <a:pt x="18" y="46"/>
                  </a:cubicBezTo>
                  <a:cubicBezTo>
                    <a:pt x="18" y="46"/>
                    <a:pt x="19" y="46"/>
                    <a:pt x="19" y="46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8" y="45"/>
                    <a:pt x="18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6" y="46"/>
                  </a:cubicBezTo>
                  <a:close/>
                  <a:moveTo>
                    <a:pt x="17" y="32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7" y="31"/>
                    <a:pt x="17" y="31"/>
                    <a:pt x="17" y="31"/>
                  </a:cubicBezTo>
                  <a:lnTo>
                    <a:pt x="17" y="32"/>
                  </a:lnTo>
                  <a:close/>
                  <a:moveTo>
                    <a:pt x="19" y="10"/>
                  </a:moveTo>
                  <a:cubicBezTo>
                    <a:pt x="19" y="11"/>
                    <a:pt x="20" y="11"/>
                    <a:pt x="20" y="12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3" y="13"/>
                    <a:pt x="23" y="13"/>
                    <a:pt x="24" y="13"/>
                  </a:cubicBezTo>
                  <a:cubicBezTo>
                    <a:pt x="24" y="12"/>
                    <a:pt x="24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1" y="15"/>
                    <a:pt x="21" y="14"/>
                  </a:cubicBezTo>
                  <a:cubicBezTo>
                    <a:pt x="20" y="13"/>
                    <a:pt x="19" y="12"/>
                    <a:pt x="19" y="11"/>
                  </a:cubicBezTo>
                  <a:lnTo>
                    <a:pt x="19" y="10"/>
                  </a:lnTo>
                  <a:close/>
                  <a:moveTo>
                    <a:pt x="21" y="46"/>
                  </a:moveTo>
                  <a:cubicBezTo>
                    <a:pt x="21" y="46"/>
                    <a:pt x="20" y="46"/>
                    <a:pt x="20" y="46"/>
                  </a:cubicBezTo>
                  <a:cubicBezTo>
                    <a:pt x="19" y="46"/>
                    <a:pt x="19" y="47"/>
                    <a:pt x="19" y="47"/>
                  </a:cubicBezTo>
                  <a:cubicBezTo>
                    <a:pt x="19" y="47"/>
                    <a:pt x="20" y="47"/>
                    <a:pt x="21" y="47"/>
                  </a:cubicBezTo>
                  <a:cubicBezTo>
                    <a:pt x="21" y="47"/>
                    <a:pt x="22" y="47"/>
                    <a:pt x="22" y="46"/>
                  </a:cubicBezTo>
                  <a:cubicBezTo>
                    <a:pt x="22" y="46"/>
                    <a:pt x="22" y="46"/>
                    <a:pt x="22" y="46"/>
                  </a:cubicBezTo>
                  <a:lnTo>
                    <a:pt x="21" y="46"/>
                  </a:lnTo>
                  <a:close/>
                  <a:moveTo>
                    <a:pt x="19" y="36"/>
                  </a:moveTo>
                  <a:cubicBezTo>
                    <a:pt x="19" y="36"/>
                    <a:pt x="20" y="37"/>
                    <a:pt x="20" y="37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1" y="38"/>
                    <a:pt x="21" y="37"/>
                    <a:pt x="21" y="37"/>
                  </a:cubicBezTo>
                  <a:cubicBezTo>
                    <a:pt x="22" y="37"/>
                    <a:pt x="22" y="36"/>
                    <a:pt x="22" y="36"/>
                  </a:cubicBezTo>
                  <a:cubicBezTo>
                    <a:pt x="22" y="35"/>
                    <a:pt x="21" y="34"/>
                    <a:pt x="20" y="34"/>
                  </a:cubicBezTo>
                  <a:cubicBezTo>
                    <a:pt x="20" y="34"/>
                    <a:pt x="19" y="34"/>
                    <a:pt x="19" y="35"/>
                  </a:cubicBezTo>
                  <a:cubicBezTo>
                    <a:pt x="19" y="35"/>
                    <a:pt x="19" y="35"/>
                    <a:pt x="19" y="36"/>
                  </a:cubicBezTo>
                  <a:close/>
                  <a:moveTo>
                    <a:pt x="20" y="8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7"/>
                    <a:pt x="23" y="8"/>
                  </a:cubicBezTo>
                  <a:cubicBezTo>
                    <a:pt x="24" y="9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1"/>
                    <a:pt x="21" y="10"/>
                  </a:cubicBezTo>
                  <a:cubicBezTo>
                    <a:pt x="20" y="9"/>
                    <a:pt x="20" y="8"/>
                    <a:pt x="20" y="8"/>
                  </a:cubicBezTo>
                  <a:close/>
                  <a:moveTo>
                    <a:pt x="23" y="55"/>
                  </a:moveTo>
                  <a:cubicBezTo>
                    <a:pt x="23" y="55"/>
                    <a:pt x="23" y="55"/>
                    <a:pt x="23" y="55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5"/>
                    <a:pt x="23" y="55"/>
                    <a:pt x="23" y="55"/>
                  </a:cubicBezTo>
                  <a:close/>
                  <a:moveTo>
                    <a:pt x="35" y="65"/>
                  </a:moveTo>
                  <a:cubicBezTo>
                    <a:pt x="35" y="64"/>
                    <a:pt x="35" y="64"/>
                    <a:pt x="35" y="64"/>
                  </a:cubicBezTo>
                  <a:cubicBezTo>
                    <a:pt x="34" y="64"/>
                    <a:pt x="34" y="64"/>
                    <a:pt x="34" y="64"/>
                  </a:cubicBezTo>
                  <a:lnTo>
                    <a:pt x="35" y="65"/>
                  </a:lnTo>
                  <a:close/>
                  <a:moveTo>
                    <a:pt x="36" y="64"/>
                  </a:moveTo>
                  <a:cubicBezTo>
                    <a:pt x="37" y="64"/>
                    <a:pt x="37" y="65"/>
                    <a:pt x="38" y="65"/>
                  </a:cubicBezTo>
                  <a:cubicBezTo>
                    <a:pt x="37" y="64"/>
                    <a:pt x="37" y="64"/>
                    <a:pt x="37" y="64"/>
                  </a:cubicBezTo>
                  <a:lnTo>
                    <a:pt x="36" y="64"/>
                  </a:lnTo>
                  <a:close/>
                  <a:moveTo>
                    <a:pt x="37" y="56"/>
                  </a:moveTo>
                  <a:cubicBezTo>
                    <a:pt x="37" y="56"/>
                    <a:pt x="36" y="56"/>
                    <a:pt x="36" y="56"/>
                  </a:cubicBezTo>
                  <a:cubicBezTo>
                    <a:pt x="37" y="57"/>
                    <a:pt x="37" y="57"/>
                    <a:pt x="37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6"/>
                    <a:pt x="38" y="56"/>
                  </a:cubicBezTo>
                  <a:cubicBezTo>
                    <a:pt x="38" y="56"/>
                    <a:pt x="37" y="55"/>
                    <a:pt x="37" y="56"/>
                  </a:cubicBezTo>
                  <a:close/>
                  <a:moveTo>
                    <a:pt x="38" y="60"/>
                  </a:moveTo>
                  <a:cubicBezTo>
                    <a:pt x="37" y="60"/>
                    <a:pt x="37" y="60"/>
                    <a:pt x="37" y="60"/>
                  </a:cubicBezTo>
                  <a:cubicBezTo>
                    <a:pt x="37" y="61"/>
                    <a:pt x="37" y="61"/>
                    <a:pt x="38" y="61"/>
                  </a:cubicBezTo>
                  <a:cubicBezTo>
                    <a:pt x="38" y="61"/>
                    <a:pt x="38" y="61"/>
                    <a:pt x="38" y="60"/>
                  </a:cubicBezTo>
                  <a:cubicBezTo>
                    <a:pt x="38" y="60"/>
                    <a:pt x="38" y="60"/>
                    <a:pt x="38" y="60"/>
                  </a:cubicBezTo>
                  <a:close/>
                  <a:moveTo>
                    <a:pt x="38" y="60"/>
                  </a:moveTo>
                  <a:cubicBezTo>
                    <a:pt x="38" y="60"/>
                    <a:pt x="38" y="60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0"/>
                    <a:pt x="38" y="60"/>
                    <a:pt x="38" y="60"/>
                  </a:cubicBezTo>
                  <a:close/>
                  <a:moveTo>
                    <a:pt x="46" y="46"/>
                  </a:moveTo>
                  <a:cubicBezTo>
                    <a:pt x="46" y="46"/>
                    <a:pt x="45" y="46"/>
                    <a:pt x="45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7"/>
                    <a:pt x="46" y="47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lose/>
                  <a:moveTo>
                    <a:pt x="46" y="51"/>
                  </a:moveTo>
                  <a:cubicBezTo>
                    <a:pt x="46" y="51"/>
                    <a:pt x="46" y="52"/>
                    <a:pt x="46" y="52"/>
                  </a:cubicBezTo>
                  <a:cubicBezTo>
                    <a:pt x="46" y="52"/>
                    <a:pt x="46" y="53"/>
                    <a:pt x="46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1"/>
                    <a:pt x="46" y="51"/>
                    <a:pt x="46" y="51"/>
                  </a:cubicBezTo>
                  <a:close/>
                  <a:moveTo>
                    <a:pt x="50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2"/>
                    <a:pt x="52" y="51"/>
                    <a:pt x="53" y="50"/>
                  </a:cubicBezTo>
                  <a:cubicBezTo>
                    <a:pt x="54" y="49"/>
                    <a:pt x="54" y="48"/>
                    <a:pt x="54" y="47"/>
                  </a:cubicBezTo>
                  <a:cubicBezTo>
                    <a:pt x="54" y="47"/>
                    <a:pt x="54" y="46"/>
                    <a:pt x="54" y="44"/>
                  </a:cubicBezTo>
                  <a:cubicBezTo>
                    <a:pt x="53" y="42"/>
                    <a:pt x="53" y="41"/>
                    <a:pt x="53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42"/>
                    <a:pt x="52" y="42"/>
                    <a:pt x="52" y="43"/>
                  </a:cubicBezTo>
                  <a:cubicBezTo>
                    <a:pt x="52" y="44"/>
                    <a:pt x="52" y="45"/>
                    <a:pt x="51" y="45"/>
                  </a:cubicBezTo>
                  <a:cubicBezTo>
                    <a:pt x="51" y="47"/>
                    <a:pt x="51" y="48"/>
                    <a:pt x="51" y="49"/>
                  </a:cubicBezTo>
                  <a:cubicBezTo>
                    <a:pt x="51" y="49"/>
                    <a:pt x="50" y="50"/>
                    <a:pt x="50" y="52"/>
                  </a:cubicBezTo>
                  <a:close/>
                  <a:moveTo>
                    <a:pt x="55" y="53"/>
                  </a:moveTo>
                  <a:cubicBezTo>
                    <a:pt x="54" y="53"/>
                    <a:pt x="53" y="53"/>
                    <a:pt x="52" y="53"/>
                  </a:cubicBezTo>
                  <a:cubicBezTo>
                    <a:pt x="51" y="54"/>
                    <a:pt x="50" y="54"/>
                    <a:pt x="51" y="56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54" y="54"/>
                    <a:pt x="54" y="54"/>
                    <a:pt x="55" y="54"/>
                  </a:cubicBezTo>
                  <a:cubicBezTo>
                    <a:pt x="55" y="54"/>
                    <a:pt x="55" y="54"/>
                    <a:pt x="55" y="53"/>
                  </a:cubicBezTo>
                  <a:close/>
                  <a:moveTo>
                    <a:pt x="55" y="51"/>
                  </a:moveTo>
                  <a:cubicBezTo>
                    <a:pt x="55" y="51"/>
                    <a:pt x="56" y="51"/>
                    <a:pt x="56" y="51"/>
                  </a:cubicBezTo>
                  <a:cubicBezTo>
                    <a:pt x="56" y="51"/>
                    <a:pt x="56" y="51"/>
                    <a:pt x="56" y="51"/>
                  </a:cubicBezTo>
                  <a:lnTo>
                    <a:pt x="55" y="51"/>
                  </a:lnTo>
                  <a:close/>
                  <a:moveTo>
                    <a:pt x="57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55"/>
                    <a:pt x="57" y="55"/>
                    <a:pt x="57" y="55"/>
                  </a:cubicBezTo>
                  <a:close/>
                  <a:moveTo>
                    <a:pt x="57" y="48"/>
                  </a:moveTo>
                  <a:cubicBezTo>
                    <a:pt x="57" y="48"/>
                    <a:pt x="58" y="47"/>
                    <a:pt x="58" y="47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7" y="48"/>
                  </a:lnTo>
                  <a:close/>
                  <a:moveTo>
                    <a:pt x="60" y="5"/>
                  </a:moveTo>
                  <a:cubicBezTo>
                    <a:pt x="60" y="6"/>
                    <a:pt x="60" y="6"/>
                    <a:pt x="61" y="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0" y="4"/>
                    <a:pt x="60" y="4"/>
                  </a:cubicBezTo>
                  <a:lnTo>
                    <a:pt x="60" y="5"/>
                  </a:lnTo>
                  <a:close/>
                  <a:moveTo>
                    <a:pt x="61" y="10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61" y="9"/>
                    <a:pt x="61" y="9"/>
                    <a:pt x="61" y="9"/>
                  </a:cubicBezTo>
                  <a:lnTo>
                    <a:pt x="61" y="10"/>
                  </a:lnTo>
                  <a:close/>
                  <a:moveTo>
                    <a:pt x="62" y="25"/>
                  </a:move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2" y="26"/>
                    <a:pt x="62" y="26"/>
                  </a:cubicBezTo>
                  <a:cubicBezTo>
                    <a:pt x="62" y="26"/>
                    <a:pt x="62" y="25"/>
                    <a:pt x="62" y="25"/>
                  </a:cubicBezTo>
                  <a:cubicBezTo>
                    <a:pt x="62" y="25"/>
                    <a:pt x="62" y="24"/>
                    <a:pt x="62" y="25"/>
                  </a:cubicBezTo>
                  <a:close/>
                  <a:moveTo>
                    <a:pt x="62" y="59"/>
                  </a:moveTo>
                  <a:cubicBezTo>
                    <a:pt x="62" y="59"/>
                    <a:pt x="63" y="58"/>
                    <a:pt x="63" y="58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61" y="57"/>
                    <a:pt x="61" y="57"/>
                  </a:cubicBezTo>
                  <a:lnTo>
                    <a:pt x="62" y="59"/>
                  </a:lnTo>
                  <a:close/>
                  <a:moveTo>
                    <a:pt x="63" y="27"/>
                  </a:moveTo>
                  <a:cubicBezTo>
                    <a:pt x="63" y="27"/>
                    <a:pt x="63" y="27"/>
                    <a:pt x="62" y="28"/>
                  </a:cubicBezTo>
                  <a:cubicBezTo>
                    <a:pt x="62" y="28"/>
                    <a:pt x="62" y="28"/>
                    <a:pt x="62" y="29"/>
                  </a:cubicBezTo>
                  <a:cubicBezTo>
                    <a:pt x="63" y="28"/>
                    <a:pt x="63" y="28"/>
                    <a:pt x="63" y="28"/>
                  </a:cubicBezTo>
                  <a:lnTo>
                    <a:pt x="63" y="27"/>
                  </a:lnTo>
                  <a:close/>
                  <a:moveTo>
                    <a:pt x="64" y="18"/>
                  </a:moveTo>
                  <a:cubicBezTo>
                    <a:pt x="64" y="18"/>
                    <a:pt x="63" y="18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8"/>
                    <a:pt x="64" y="18"/>
                    <a:pt x="64" y="18"/>
                  </a:cubicBezTo>
                  <a:close/>
                  <a:moveTo>
                    <a:pt x="65" y="61"/>
                  </a:moveTo>
                  <a:cubicBezTo>
                    <a:pt x="64" y="61"/>
                    <a:pt x="64" y="61"/>
                    <a:pt x="64" y="61"/>
                  </a:cubicBezTo>
                  <a:cubicBezTo>
                    <a:pt x="64" y="62"/>
                    <a:pt x="63" y="62"/>
                    <a:pt x="64" y="63"/>
                  </a:cubicBezTo>
                  <a:cubicBezTo>
                    <a:pt x="65" y="62"/>
                    <a:pt x="65" y="62"/>
                    <a:pt x="65" y="62"/>
                  </a:cubicBezTo>
                  <a:lnTo>
                    <a:pt x="65" y="61"/>
                  </a:lnTo>
                  <a:close/>
                  <a:moveTo>
                    <a:pt x="65" y="21"/>
                  </a:moveTo>
                  <a:cubicBezTo>
                    <a:pt x="66" y="21"/>
                    <a:pt x="66" y="20"/>
                    <a:pt x="66" y="19"/>
                  </a:cubicBezTo>
                  <a:cubicBezTo>
                    <a:pt x="64" y="19"/>
                    <a:pt x="64" y="19"/>
                    <a:pt x="64" y="19"/>
                  </a:cubicBezTo>
                  <a:lnTo>
                    <a:pt x="65" y="21"/>
                  </a:lnTo>
                  <a:close/>
                  <a:moveTo>
                    <a:pt x="65" y="56"/>
                  </a:moveTo>
                  <a:cubicBezTo>
                    <a:pt x="65" y="56"/>
                    <a:pt x="65" y="57"/>
                    <a:pt x="65" y="57"/>
                  </a:cubicBezTo>
                  <a:cubicBezTo>
                    <a:pt x="65" y="58"/>
                    <a:pt x="66" y="58"/>
                    <a:pt x="66" y="59"/>
                  </a:cubicBezTo>
                  <a:cubicBezTo>
                    <a:pt x="66" y="59"/>
                    <a:pt x="67" y="60"/>
                    <a:pt x="67" y="60"/>
                  </a:cubicBezTo>
                  <a:cubicBezTo>
                    <a:pt x="67" y="61"/>
                    <a:pt x="68" y="61"/>
                    <a:pt x="68" y="61"/>
                  </a:cubicBezTo>
                  <a:cubicBezTo>
                    <a:pt x="68" y="61"/>
                    <a:pt x="68" y="60"/>
                    <a:pt x="68" y="59"/>
                  </a:cubicBezTo>
                  <a:cubicBezTo>
                    <a:pt x="68" y="58"/>
                    <a:pt x="68" y="58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6"/>
                    <a:pt x="68" y="55"/>
                    <a:pt x="67" y="55"/>
                  </a:cubicBezTo>
                  <a:cubicBezTo>
                    <a:pt x="67" y="54"/>
                    <a:pt x="67" y="54"/>
                    <a:pt x="66" y="53"/>
                  </a:cubicBezTo>
                  <a:cubicBezTo>
                    <a:pt x="66" y="54"/>
                    <a:pt x="66" y="54"/>
                    <a:pt x="65" y="54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6"/>
                    <a:pt x="65" y="56"/>
                    <a:pt x="65" y="56"/>
                  </a:cubicBezTo>
                  <a:close/>
                  <a:moveTo>
                    <a:pt x="66" y="13"/>
                  </a:moveTo>
                  <a:cubicBezTo>
                    <a:pt x="66" y="13"/>
                    <a:pt x="66" y="14"/>
                    <a:pt x="67" y="14"/>
                  </a:cubicBezTo>
                  <a:cubicBezTo>
                    <a:pt x="67" y="12"/>
                    <a:pt x="67" y="12"/>
                    <a:pt x="67" y="12"/>
                  </a:cubicBezTo>
                  <a:lnTo>
                    <a:pt x="66" y="13"/>
                  </a:lnTo>
                  <a:close/>
                  <a:moveTo>
                    <a:pt x="68" y="33"/>
                  </a:moveTo>
                  <a:cubicBezTo>
                    <a:pt x="68" y="33"/>
                    <a:pt x="68" y="33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68" y="35"/>
                    <a:pt x="68" y="35"/>
                    <a:pt x="69" y="35"/>
                  </a:cubicBezTo>
                  <a:cubicBezTo>
                    <a:pt x="69" y="35"/>
                    <a:pt x="69" y="34"/>
                    <a:pt x="69" y="33"/>
                  </a:cubicBezTo>
                  <a:cubicBezTo>
                    <a:pt x="69" y="32"/>
                    <a:pt x="69" y="32"/>
                    <a:pt x="69" y="32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2"/>
                    <a:pt x="67" y="32"/>
                    <a:pt x="68" y="33"/>
                  </a:cubicBezTo>
                  <a:close/>
                  <a:moveTo>
                    <a:pt x="68" y="62"/>
                  </a:moveTo>
                  <a:cubicBezTo>
                    <a:pt x="68" y="62"/>
                    <a:pt x="67" y="62"/>
                    <a:pt x="68" y="6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3"/>
                    <a:pt x="68" y="62"/>
                    <a:pt x="68" y="62"/>
                  </a:cubicBezTo>
                  <a:cubicBezTo>
                    <a:pt x="68" y="62"/>
                    <a:pt x="68" y="62"/>
                    <a:pt x="68" y="62"/>
                  </a:cubicBezTo>
                  <a:close/>
                  <a:moveTo>
                    <a:pt x="69" y="25"/>
                  </a:moveTo>
                  <a:cubicBezTo>
                    <a:pt x="69" y="25"/>
                    <a:pt x="69" y="25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47"/>
                  </a:moveTo>
                  <a:cubicBezTo>
                    <a:pt x="69" y="47"/>
                    <a:pt x="69" y="48"/>
                    <a:pt x="69" y="48"/>
                  </a:cubicBezTo>
                  <a:cubicBezTo>
                    <a:pt x="70" y="48"/>
                    <a:pt x="70" y="48"/>
                    <a:pt x="70" y="48"/>
                  </a:cubicBezTo>
                  <a:lnTo>
                    <a:pt x="69" y="47"/>
                  </a:lnTo>
                  <a:close/>
                  <a:moveTo>
                    <a:pt x="69" y="53"/>
                  </a:moveTo>
                  <a:cubicBezTo>
                    <a:pt x="70" y="53"/>
                    <a:pt x="70" y="53"/>
                    <a:pt x="70" y="53"/>
                  </a:cubicBezTo>
                  <a:cubicBezTo>
                    <a:pt x="70" y="52"/>
                    <a:pt x="70" y="52"/>
                    <a:pt x="70" y="52"/>
                  </a:cubicBezTo>
                  <a:lnTo>
                    <a:pt x="69" y="53"/>
                  </a:lnTo>
                  <a:close/>
                  <a:moveTo>
                    <a:pt x="83" y="52"/>
                  </a:moveTo>
                  <a:cubicBezTo>
                    <a:pt x="83" y="52"/>
                    <a:pt x="82" y="53"/>
                    <a:pt x="82" y="53"/>
                  </a:cubicBezTo>
                  <a:cubicBezTo>
                    <a:pt x="82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2"/>
                    <a:pt x="83" y="52"/>
                    <a:pt x="83" y="52"/>
                  </a:cubicBezTo>
                  <a:close/>
                  <a:moveTo>
                    <a:pt x="84" y="48"/>
                  </a:moveTo>
                  <a:cubicBezTo>
                    <a:pt x="85" y="49"/>
                    <a:pt x="85" y="49"/>
                    <a:pt x="85" y="49"/>
                  </a:cubicBezTo>
                  <a:cubicBezTo>
                    <a:pt x="85" y="49"/>
                    <a:pt x="85" y="49"/>
                    <a:pt x="85" y="50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48"/>
                    <a:pt x="86" y="48"/>
                    <a:pt x="86" y="48"/>
                  </a:cubicBezTo>
                  <a:lnTo>
                    <a:pt x="84" y="4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1" name="íṥḷiḑe"/>
            <p:cNvSpPr/>
            <p:nvPr/>
          </p:nvSpPr>
          <p:spPr bwMode="auto">
            <a:xfrm>
              <a:off x="1564692" y="5124116"/>
              <a:ext cx="80535" cy="77553"/>
            </a:xfrm>
            <a:custGeom>
              <a:avLst/>
              <a:gdLst>
                <a:gd name="T0" fmla="*/ 42 w 78"/>
                <a:gd name="T1" fmla="*/ 73 h 75"/>
                <a:gd name="T2" fmla="*/ 34 w 78"/>
                <a:gd name="T3" fmla="*/ 70 h 75"/>
                <a:gd name="T4" fmla="*/ 23 w 78"/>
                <a:gd name="T5" fmla="*/ 73 h 75"/>
                <a:gd name="T6" fmla="*/ 18 w 78"/>
                <a:gd name="T7" fmla="*/ 68 h 75"/>
                <a:gd name="T8" fmla="*/ 12 w 78"/>
                <a:gd name="T9" fmla="*/ 67 h 75"/>
                <a:gd name="T10" fmla="*/ 8 w 78"/>
                <a:gd name="T11" fmla="*/ 60 h 75"/>
                <a:gd name="T12" fmla="*/ 3 w 78"/>
                <a:gd name="T13" fmla="*/ 59 h 75"/>
                <a:gd name="T14" fmla="*/ 1 w 78"/>
                <a:gd name="T15" fmla="*/ 53 h 75"/>
                <a:gd name="T16" fmla="*/ 3 w 78"/>
                <a:gd name="T17" fmla="*/ 49 h 75"/>
                <a:gd name="T18" fmla="*/ 2 w 78"/>
                <a:gd name="T19" fmla="*/ 39 h 75"/>
                <a:gd name="T20" fmla="*/ 7 w 78"/>
                <a:gd name="T21" fmla="*/ 28 h 75"/>
                <a:gd name="T22" fmla="*/ 9 w 78"/>
                <a:gd name="T23" fmla="*/ 25 h 75"/>
                <a:gd name="T24" fmla="*/ 9 w 78"/>
                <a:gd name="T25" fmla="*/ 20 h 75"/>
                <a:gd name="T26" fmla="*/ 18 w 78"/>
                <a:gd name="T27" fmla="*/ 14 h 75"/>
                <a:gd name="T28" fmla="*/ 19 w 78"/>
                <a:gd name="T29" fmla="*/ 21 h 75"/>
                <a:gd name="T30" fmla="*/ 21 w 78"/>
                <a:gd name="T31" fmla="*/ 15 h 75"/>
                <a:gd name="T32" fmla="*/ 26 w 78"/>
                <a:gd name="T33" fmla="*/ 10 h 75"/>
                <a:gd name="T34" fmla="*/ 35 w 78"/>
                <a:gd name="T35" fmla="*/ 7 h 75"/>
                <a:gd name="T36" fmla="*/ 44 w 78"/>
                <a:gd name="T37" fmla="*/ 5 h 75"/>
                <a:gd name="T38" fmla="*/ 49 w 78"/>
                <a:gd name="T39" fmla="*/ 4 h 75"/>
                <a:gd name="T40" fmla="*/ 54 w 78"/>
                <a:gd name="T41" fmla="*/ 0 h 75"/>
                <a:gd name="T42" fmla="*/ 63 w 78"/>
                <a:gd name="T43" fmla="*/ 4 h 75"/>
                <a:gd name="T44" fmla="*/ 68 w 78"/>
                <a:gd name="T45" fmla="*/ 9 h 75"/>
                <a:gd name="T46" fmla="*/ 69 w 78"/>
                <a:gd name="T47" fmla="*/ 18 h 75"/>
                <a:gd name="T48" fmla="*/ 60 w 78"/>
                <a:gd name="T49" fmla="*/ 14 h 75"/>
                <a:gd name="T50" fmla="*/ 50 w 78"/>
                <a:gd name="T51" fmla="*/ 16 h 75"/>
                <a:gd name="T52" fmla="*/ 33 w 78"/>
                <a:gd name="T53" fmla="*/ 24 h 75"/>
                <a:gd name="T54" fmla="*/ 28 w 78"/>
                <a:gd name="T55" fmla="*/ 29 h 75"/>
                <a:gd name="T56" fmla="*/ 24 w 78"/>
                <a:gd name="T57" fmla="*/ 47 h 75"/>
                <a:gd name="T58" fmla="*/ 22 w 78"/>
                <a:gd name="T59" fmla="*/ 52 h 75"/>
                <a:gd name="T60" fmla="*/ 32 w 78"/>
                <a:gd name="T61" fmla="*/ 60 h 75"/>
                <a:gd name="T62" fmla="*/ 49 w 78"/>
                <a:gd name="T63" fmla="*/ 61 h 75"/>
                <a:gd name="T64" fmla="*/ 69 w 78"/>
                <a:gd name="T65" fmla="*/ 53 h 75"/>
                <a:gd name="T66" fmla="*/ 78 w 78"/>
                <a:gd name="T67" fmla="*/ 57 h 75"/>
                <a:gd name="T68" fmla="*/ 76 w 78"/>
                <a:gd name="T69" fmla="*/ 59 h 75"/>
                <a:gd name="T70" fmla="*/ 68 w 78"/>
                <a:gd name="T71" fmla="*/ 66 h 75"/>
                <a:gd name="T72" fmla="*/ 63 w 78"/>
                <a:gd name="T73" fmla="*/ 70 h 75"/>
                <a:gd name="T74" fmla="*/ 52 w 78"/>
                <a:gd name="T75" fmla="*/ 74 h 75"/>
                <a:gd name="T76" fmla="*/ 6 w 78"/>
                <a:gd name="T77" fmla="*/ 51 h 75"/>
                <a:gd name="T78" fmla="*/ 8 w 78"/>
                <a:gd name="T79" fmla="*/ 35 h 75"/>
                <a:gd name="T80" fmla="*/ 13 w 78"/>
                <a:gd name="T81" fmla="*/ 46 h 75"/>
                <a:gd name="T82" fmla="*/ 12 w 78"/>
                <a:gd name="T83" fmla="*/ 19 h 75"/>
                <a:gd name="T84" fmla="*/ 14 w 78"/>
                <a:gd name="T85" fmla="*/ 41 h 75"/>
                <a:gd name="T86" fmla="*/ 14 w 78"/>
                <a:gd name="T87" fmla="*/ 32 h 75"/>
                <a:gd name="T88" fmla="*/ 16 w 78"/>
                <a:gd name="T89" fmla="*/ 38 h 75"/>
                <a:gd name="T90" fmla="*/ 22 w 78"/>
                <a:gd name="T91" fmla="*/ 40 h 75"/>
                <a:gd name="T92" fmla="*/ 20 w 78"/>
                <a:gd name="T93" fmla="*/ 33 h 75"/>
                <a:gd name="T94" fmla="*/ 21 w 78"/>
                <a:gd name="T95" fmla="*/ 66 h 75"/>
                <a:gd name="T96" fmla="*/ 33 w 78"/>
                <a:gd name="T97" fmla="*/ 12 h 75"/>
                <a:gd name="T98" fmla="*/ 39 w 78"/>
                <a:gd name="T99" fmla="*/ 11 h 75"/>
                <a:gd name="T100" fmla="*/ 37 w 78"/>
                <a:gd name="T101" fmla="*/ 15 h 75"/>
                <a:gd name="T102" fmla="*/ 37 w 78"/>
                <a:gd name="T103" fmla="*/ 19 h 75"/>
                <a:gd name="T104" fmla="*/ 41 w 78"/>
                <a:gd name="T105" fmla="*/ 7 h 75"/>
                <a:gd name="T106" fmla="*/ 41 w 78"/>
                <a:gd name="T107" fmla="*/ 18 h 75"/>
                <a:gd name="T108" fmla="*/ 47 w 78"/>
                <a:gd name="T109" fmla="*/ 7 h 75"/>
                <a:gd name="T110" fmla="*/ 49 w 78"/>
                <a:gd name="T111" fmla="*/ 11 h 75"/>
                <a:gd name="T112" fmla="*/ 48 w 78"/>
                <a:gd name="T113" fmla="*/ 15 h 75"/>
                <a:gd name="T114" fmla="*/ 53 w 78"/>
                <a:gd name="T115" fmla="*/ 73 h 75"/>
                <a:gd name="T116" fmla="*/ 53 w 78"/>
                <a:gd name="T117" fmla="*/ 70 h 75"/>
                <a:gd name="T118" fmla="*/ 61 w 78"/>
                <a:gd name="T119" fmla="*/ 6 h 75"/>
                <a:gd name="T120" fmla="*/ 66 w 78"/>
                <a:gd name="T121" fmla="*/ 60 h 75"/>
                <a:gd name="T122" fmla="*/ 72 w 78"/>
                <a:gd name="T123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8" h="75">
                  <a:moveTo>
                    <a:pt x="52" y="74"/>
                  </a:moveTo>
                  <a:cubicBezTo>
                    <a:pt x="52" y="74"/>
                    <a:pt x="51" y="73"/>
                    <a:pt x="51" y="73"/>
                  </a:cubicBezTo>
                  <a:cubicBezTo>
                    <a:pt x="51" y="72"/>
                    <a:pt x="51" y="71"/>
                    <a:pt x="51" y="71"/>
                  </a:cubicBezTo>
                  <a:cubicBezTo>
                    <a:pt x="51" y="71"/>
                    <a:pt x="50" y="71"/>
                    <a:pt x="50" y="71"/>
                  </a:cubicBezTo>
                  <a:cubicBezTo>
                    <a:pt x="50" y="71"/>
                    <a:pt x="49" y="71"/>
                    <a:pt x="49" y="71"/>
                  </a:cubicBezTo>
                  <a:cubicBezTo>
                    <a:pt x="48" y="71"/>
                    <a:pt x="48" y="71"/>
                    <a:pt x="48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7" y="70"/>
                    <a:pt x="46" y="71"/>
                    <a:pt x="46" y="71"/>
                  </a:cubicBezTo>
                  <a:cubicBezTo>
                    <a:pt x="45" y="72"/>
                    <a:pt x="45" y="72"/>
                    <a:pt x="44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1"/>
                    <a:pt x="43" y="71"/>
                    <a:pt x="43" y="71"/>
                  </a:cubicBezTo>
                  <a:cubicBezTo>
                    <a:pt x="43" y="72"/>
                    <a:pt x="42" y="72"/>
                    <a:pt x="42" y="73"/>
                  </a:cubicBezTo>
                  <a:cubicBezTo>
                    <a:pt x="42" y="73"/>
                    <a:pt x="42" y="74"/>
                    <a:pt x="42" y="74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41" y="75"/>
                    <a:pt x="41" y="75"/>
                    <a:pt x="41" y="74"/>
                  </a:cubicBezTo>
                  <a:cubicBezTo>
                    <a:pt x="41" y="73"/>
                    <a:pt x="41" y="72"/>
                    <a:pt x="41" y="72"/>
                  </a:cubicBezTo>
                  <a:cubicBezTo>
                    <a:pt x="41" y="71"/>
                    <a:pt x="41" y="71"/>
                    <a:pt x="41" y="70"/>
                  </a:cubicBezTo>
                  <a:cubicBezTo>
                    <a:pt x="41" y="68"/>
                    <a:pt x="40" y="68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69"/>
                    <a:pt x="37" y="69"/>
                    <a:pt x="36" y="69"/>
                  </a:cubicBezTo>
                  <a:cubicBezTo>
                    <a:pt x="35" y="69"/>
                    <a:pt x="35" y="70"/>
                    <a:pt x="34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29" y="71"/>
                    <a:pt x="28" y="72"/>
                    <a:pt x="28" y="72"/>
                  </a:cubicBezTo>
                  <a:cubicBezTo>
                    <a:pt x="27" y="72"/>
                    <a:pt x="27" y="72"/>
                    <a:pt x="26" y="73"/>
                  </a:cubicBezTo>
                  <a:cubicBezTo>
                    <a:pt x="26" y="73"/>
                    <a:pt x="25" y="73"/>
                    <a:pt x="25" y="72"/>
                  </a:cubicBezTo>
                  <a:cubicBezTo>
                    <a:pt x="25" y="72"/>
                    <a:pt x="25" y="72"/>
                    <a:pt x="24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2"/>
                    <a:pt x="23" y="73"/>
                    <a:pt x="23" y="73"/>
                  </a:cubicBezTo>
                  <a:cubicBezTo>
                    <a:pt x="22" y="74"/>
                    <a:pt x="22" y="74"/>
                    <a:pt x="22" y="75"/>
                  </a:cubicBezTo>
                  <a:cubicBezTo>
                    <a:pt x="22" y="75"/>
                    <a:pt x="22" y="74"/>
                    <a:pt x="21" y="74"/>
                  </a:cubicBezTo>
                  <a:cubicBezTo>
                    <a:pt x="21" y="74"/>
                    <a:pt x="21" y="73"/>
                    <a:pt x="21" y="73"/>
                  </a:cubicBezTo>
                  <a:cubicBezTo>
                    <a:pt x="21" y="73"/>
                    <a:pt x="21" y="73"/>
                    <a:pt x="22" y="72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2" y="70"/>
                    <a:pt x="22" y="69"/>
                    <a:pt x="21" y="69"/>
                  </a:cubicBezTo>
                  <a:cubicBezTo>
                    <a:pt x="20" y="69"/>
                    <a:pt x="20" y="70"/>
                    <a:pt x="20" y="70"/>
                  </a:cubicBezTo>
                  <a:cubicBezTo>
                    <a:pt x="20" y="70"/>
                    <a:pt x="20" y="71"/>
                    <a:pt x="20" y="71"/>
                  </a:cubicBezTo>
                  <a:cubicBezTo>
                    <a:pt x="20" y="71"/>
                    <a:pt x="19" y="71"/>
                    <a:pt x="19" y="70"/>
                  </a:cubicBezTo>
                  <a:cubicBezTo>
                    <a:pt x="19" y="69"/>
                    <a:pt x="19" y="69"/>
                    <a:pt x="19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6" y="68"/>
                    <a:pt x="16" y="68"/>
                    <a:pt x="16" y="67"/>
                  </a:cubicBezTo>
                  <a:cubicBezTo>
                    <a:pt x="16" y="67"/>
                    <a:pt x="16" y="67"/>
                    <a:pt x="16" y="66"/>
                  </a:cubicBezTo>
                  <a:cubicBezTo>
                    <a:pt x="16" y="66"/>
                    <a:pt x="16" y="65"/>
                    <a:pt x="16" y="65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4"/>
                    <a:pt x="11" y="64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2"/>
                    <a:pt x="12" y="62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2"/>
                    <a:pt x="8" y="63"/>
                    <a:pt x="8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10" y="63"/>
                    <a:pt x="10" y="63"/>
                    <a:pt x="10" y="63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63"/>
                    <a:pt x="6" y="62"/>
                    <a:pt x="6" y="62"/>
                  </a:cubicBezTo>
                  <a:cubicBezTo>
                    <a:pt x="6" y="61"/>
                    <a:pt x="5" y="61"/>
                    <a:pt x="5" y="60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3" y="60"/>
                    <a:pt x="3" y="59"/>
                    <a:pt x="3" y="59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7"/>
                    <a:pt x="3" y="57"/>
                    <a:pt x="3" y="57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2" y="50"/>
                    <a:pt x="2" y="50"/>
                    <a:pt x="3" y="50"/>
                  </a:cubicBezTo>
                  <a:cubicBezTo>
                    <a:pt x="3" y="50"/>
                    <a:pt x="4" y="50"/>
                    <a:pt x="5" y="49"/>
                  </a:cubicBezTo>
                  <a:cubicBezTo>
                    <a:pt x="5" y="49"/>
                    <a:pt x="6" y="49"/>
                    <a:pt x="6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3" y="48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1" y="45"/>
                    <a:pt x="1" y="45"/>
                    <a:pt x="2" y="44"/>
                  </a:cubicBezTo>
                  <a:cubicBezTo>
                    <a:pt x="2" y="43"/>
                    <a:pt x="2" y="43"/>
                    <a:pt x="3" y="42"/>
                  </a:cubicBezTo>
                  <a:cubicBezTo>
                    <a:pt x="3" y="42"/>
                    <a:pt x="3" y="41"/>
                    <a:pt x="3" y="41"/>
                  </a:cubicBezTo>
                  <a:cubicBezTo>
                    <a:pt x="3" y="40"/>
                    <a:pt x="3" y="40"/>
                    <a:pt x="2" y="39"/>
                  </a:cubicBezTo>
                  <a:cubicBezTo>
                    <a:pt x="2" y="39"/>
                    <a:pt x="2" y="38"/>
                    <a:pt x="1" y="37"/>
                  </a:cubicBezTo>
                  <a:cubicBezTo>
                    <a:pt x="1" y="37"/>
                    <a:pt x="2" y="36"/>
                    <a:pt x="2" y="35"/>
                  </a:cubicBezTo>
                  <a:cubicBezTo>
                    <a:pt x="3" y="35"/>
                    <a:pt x="3" y="34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28"/>
                    <a:pt x="4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9" y="28"/>
                    <a:pt x="9" y="29"/>
                  </a:cubicBezTo>
                  <a:cubicBezTo>
                    <a:pt x="10" y="29"/>
                    <a:pt x="10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8"/>
                    <a:pt x="11" y="28"/>
                    <a:pt x="10" y="27"/>
                  </a:cubicBezTo>
                  <a:cubicBezTo>
                    <a:pt x="9" y="27"/>
                    <a:pt x="8" y="27"/>
                    <a:pt x="8" y="2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5"/>
                    <a:pt x="11" y="26"/>
                  </a:cubicBezTo>
                  <a:cubicBezTo>
                    <a:pt x="11" y="26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2"/>
                    <a:pt x="12" y="21"/>
                    <a:pt x="11" y="21"/>
                  </a:cubicBezTo>
                  <a:cubicBezTo>
                    <a:pt x="10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8"/>
                    <a:pt x="10" y="18"/>
                    <a:pt x="10" y="17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6"/>
                    <a:pt x="14" y="16"/>
                    <a:pt x="15" y="15"/>
                  </a:cubicBezTo>
                  <a:cubicBezTo>
                    <a:pt x="15" y="15"/>
                    <a:pt x="15" y="14"/>
                    <a:pt x="16" y="13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7" y="10"/>
                    <a:pt x="17" y="11"/>
                    <a:pt x="17" y="12"/>
                  </a:cubicBezTo>
                  <a:cubicBezTo>
                    <a:pt x="18" y="12"/>
                    <a:pt x="18" y="13"/>
                    <a:pt x="18" y="14"/>
                  </a:cubicBezTo>
                  <a:cubicBezTo>
                    <a:pt x="18" y="15"/>
                    <a:pt x="18" y="16"/>
                    <a:pt x="18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8"/>
                    <a:pt x="17" y="18"/>
                  </a:cubicBezTo>
                  <a:cubicBezTo>
                    <a:pt x="17" y="18"/>
                    <a:pt x="17" y="18"/>
                    <a:pt x="16" y="18"/>
                  </a:cubicBezTo>
                  <a:cubicBezTo>
                    <a:pt x="16" y="18"/>
                    <a:pt x="16" y="19"/>
                    <a:pt x="16" y="19"/>
                  </a:cubicBezTo>
                  <a:cubicBezTo>
                    <a:pt x="16" y="19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7"/>
                    <a:pt x="23" y="17"/>
                  </a:cubicBezTo>
                  <a:cubicBezTo>
                    <a:pt x="23" y="17"/>
                    <a:pt x="22" y="16"/>
                    <a:pt x="22" y="16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4"/>
                    <a:pt x="24" y="13"/>
                  </a:cubicBezTo>
                  <a:cubicBezTo>
                    <a:pt x="23" y="13"/>
                    <a:pt x="23" y="12"/>
                    <a:pt x="23" y="12"/>
                  </a:cubicBezTo>
                  <a:cubicBezTo>
                    <a:pt x="23" y="11"/>
                    <a:pt x="22" y="10"/>
                    <a:pt x="22" y="10"/>
                  </a:cubicBezTo>
                  <a:cubicBezTo>
                    <a:pt x="22" y="9"/>
                    <a:pt x="23" y="9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8"/>
                    <a:pt x="27" y="8"/>
                  </a:cubicBezTo>
                  <a:cubicBezTo>
                    <a:pt x="28" y="7"/>
                    <a:pt x="28" y="7"/>
                    <a:pt x="29" y="6"/>
                  </a:cubicBezTo>
                  <a:cubicBezTo>
                    <a:pt x="29" y="6"/>
                    <a:pt x="30" y="6"/>
                    <a:pt x="30" y="6"/>
                  </a:cubicBezTo>
                  <a:cubicBezTo>
                    <a:pt x="30" y="6"/>
                    <a:pt x="31" y="5"/>
                    <a:pt x="31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4" y="5"/>
                    <a:pt x="35" y="5"/>
                    <a:pt x="36" y="5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8"/>
                    <a:pt x="36" y="8"/>
                    <a:pt x="36" y="7"/>
                  </a:cubicBezTo>
                  <a:cubicBezTo>
                    <a:pt x="37" y="7"/>
                    <a:pt x="37" y="6"/>
                    <a:pt x="37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8" y="4"/>
                    <a:pt x="39" y="3"/>
                    <a:pt x="39" y="3"/>
                  </a:cubicBezTo>
                  <a:cubicBezTo>
                    <a:pt x="40" y="3"/>
                    <a:pt x="40" y="3"/>
                    <a:pt x="40" y="4"/>
                  </a:cubicBezTo>
                  <a:cubicBezTo>
                    <a:pt x="41" y="4"/>
                    <a:pt x="41" y="4"/>
                    <a:pt x="42" y="5"/>
                  </a:cubicBezTo>
                  <a:cubicBezTo>
                    <a:pt x="42" y="5"/>
                    <a:pt x="42" y="5"/>
                    <a:pt x="43" y="6"/>
                  </a:cubicBezTo>
                  <a:cubicBezTo>
                    <a:pt x="43" y="6"/>
                    <a:pt x="44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4" y="5"/>
                    <a:pt x="44" y="5"/>
                  </a:cubicBezTo>
                  <a:cubicBezTo>
                    <a:pt x="45" y="5"/>
                    <a:pt x="45" y="4"/>
                    <a:pt x="45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3"/>
                    <a:pt x="43" y="3"/>
                    <a:pt x="42" y="3"/>
                  </a:cubicBezTo>
                  <a:cubicBezTo>
                    <a:pt x="42" y="2"/>
                    <a:pt x="43" y="2"/>
                    <a:pt x="43" y="2"/>
                  </a:cubicBezTo>
                  <a:cubicBezTo>
                    <a:pt x="43" y="2"/>
                    <a:pt x="44" y="2"/>
                    <a:pt x="44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6" y="2"/>
                    <a:pt x="45" y="2"/>
                    <a:pt x="45" y="2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50" y="3"/>
                  </a:cubicBezTo>
                  <a:cubicBezTo>
                    <a:pt x="50" y="3"/>
                    <a:pt x="50" y="2"/>
                    <a:pt x="50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2"/>
                    <a:pt x="51" y="2"/>
                    <a:pt x="52" y="2"/>
                  </a:cubicBezTo>
                  <a:cubicBezTo>
                    <a:pt x="52" y="2"/>
                    <a:pt x="53" y="2"/>
                    <a:pt x="53" y="3"/>
                  </a:cubicBezTo>
                  <a:cubicBezTo>
                    <a:pt x="53" y="3"/>
                    <a:pt x="53" y="3"/>
                    <a:pt x="54" y="4"/>
                  </a:cubicBezTo>
                  <a:cubicBezTo>
                    <a:pt x="54" y="5"/>
                    <a:pt x="54" y="5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4"/>
                    <a:pt x="60" y="3"/>
                    <a:pt x="60" y="3"/>
                  </a:cubicBezTo>
                  <a:cubicBezTo>
                    <a:pt x="59" y="4"/>
                    <a:pt x="58" y="3"/>
                    <a:pt x="58" y="3"/>
                  </a:cubicBezTo>
                  <a:cubicBezTo>
                    <a:pt x="58" y="2"/>
                    <a:pt x="59" y="2"/>
                    <a:pt x="59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2"/>
                    <a:pt x="62" y="3"/>
                  </a:cubicBezTo>
                  <a:cubicBezTo>
                    <a:pt x="63" y="3"/>
                    <a:pt x="63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5"/>
                    <a:pt x="63" y="5"/>
                    <a:pt x="63" y="6"/>
                  </a:cubicBezTo>
                  <a:cubicBezTo>
                    <a:pt x="63" y="6"/>
                    <a:pt x="62" y="6"/>
                    <a:pt x="62" y="7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10"/>
                    <a:pt x="68" y="11"/>
                  </a:cubicBezTo>
                  <a:cubicBezTo>
                    <a:pt x="69" y="11"/>
                    <a:pt x="69" y="12"/>
                    <a:pt x="69" y="12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7"/>
                    <a:pt x="70" y="17"/>
                    <a:pt x="70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1" y="19"/>
                    <a:pt x="70" y="18"/>
                    <a:pt x="69" y="18"/>
                  </a:cubicBezTo>
                  <a:cubicBezTo>
                    <a:pt x="68" y="18"/>
                    <a:pt x="67" y="17"/>
                    <a:pt x="67" y="17"/>
                  </a:cubicBezTo>
                  <a:cubicBezTo>
                    <a:pt x="66" y="17"/>
                    <a:pt x="66" y="18"/>
                    <a:pt x="66" y="18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5" y="19"/>
                    <a:pt x="65" y="19"/>
                    <a:pt x="64" y="19"/>
                  </a:cubicBezTo>
                  <a:cubicBezTo>
                    <a:pt x="63" y="19"/>
                    <a:pt x="62" y="18"/>
                    <a:pt x="62" y="18"/>
                  </a:cubicBezTo>
                  <a:cubicBezTo>
                    <a:pt x="62" y="18"/>
                    <a:pt x="62" y="17"/>
                    <a:pt x="62" y="17"/>
                  </a:cubicBezTo>
                  <a:cubicBezTo>
                    <a:pt x="62" y="17"/>
                    <a:pt x="62" y="16"/>
                    <a:pt x="62" y="16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1" y="14"/>
                  </a:cubicBezTo>
                  <a:cubicBezTo>
                    <a:pt x="61" y="14"/>
                    <a:pt x="60" y="14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59" y="14"/>
                    <a:pt x="58" y="14"/>
                    <a:pt x="58" y="15"/>
                  </a:cubicBezTo>
                  <a:cubicBezTo>
                    <a:pt x="58" y="15"/>
                    <a:pt x="57" y="16"/>
                    <a:pt x="57" y="16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5"/>
                    <a:pt x="55" y="15"/>
                    <a:pt x="55" y="15"/>
                  </a:cubicBezTo>
                  <a:cubicBezTo>
                    <a:pt x="55" y="15"/>
                    <a:pt x="54" y="15"/>
                    <a:pt x="54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50" y="16"/>
                    <a:pt x="49" y="16"/>
                    <a:pt x="49" y="17"/>
                  </a:cubicBezTo>
                  <a:cubicBezTo>
                    <a:pt x="49" y="17"/>
                    <a:pt x="49" y="18"/>
                    <a:pt x="48" y="18"/>
                  </a:cubicBezTo>
                  <a:cubicBezTo>
                    <a:pt x="48" y="19"/>
                    <a:pt x="48" y="19"/>
                    <a:pt x="47" y="19"/>
                  </a:cubicBezTo>
                  <a:cubicBezTo>
                    <a:pt x="47" y="19"/>
                    <a:pt x="46" y="20"/>
                    <a:pt x="46" y="20"/>
                  </a:cubicBezTo>
                  <a:cubicBezTo>
                    <a:pt x="45" y="20"/>
                    <a:pt x="44" y="20"/>
                    <a:pt x="44" y="20"/>
                  </a:cubicBezTo>
                  <a:cubicBezTo>
                    <a:pt x="43" y="21"/>
                    <a:pt x="42" y="21"/>
                    <a:pt x="41" y="21"/>
                  </a:cubicBezTo>
                  <a:cubicBezTo>
                    <a:pt x="41" y="21"/>
                    <a:pt x="40" y="21"/>
                    <a:pt x="40" y="21"/>
                  </a:cubicBezTo>
                  <a:cubicBezTo>
                    <a:pt x="40" y="21"/>
                    <a:pt x="40" y="22"/>
                    <a:pt x="39" y="22"/>
                  </a:cubicBezTo>
                  <a:cubicBezTo>
                    <a:pt x="39" y="22"/>
                    <a:pt x="38" y="22"/>
                    <a:pt x="38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4"/>
                    <a:pt x="34" y="24"/>
                  </a:cubicBezTo>
                  <a:cubicBezTo>
                    <a:pt x="34" y="24"/>
                    <a:pt x="33" y="24"/>
                    <a:pt x="33" y="24"/>
                  </a:cubicBezTo>
                  <a:cubicBezTo>
                    <a:pt x="32" y="24"/>
                    <a:pt x="32" y="24"/>
                    <a:pt x="31" y="23"/>
                  </a:cubicBezTo>
                  <a:cubicBezTo>
                    <a:pt x="31" y="23"/>
                    <a:pt x="31" y="23"/>
                    <a:pt x="30" y="23"/>
                  </a:cubicBezTo>
                  <a:cubicBezTo>
                    <a:pt x="30" y="23"/>
                    <a:pt x="29" y="23"/>
                    <a:pt x="29" y="23"/>
                  </a:cubicBezTo>
                  <a:cubicBezTo>
                    <a:pt x="29" y="23"/>
                    <a:pt x="29" y="24"/>
                    <a:pt x="28" y="24"/>
                  </a:cubicBezTo>
                  <a:cubicBezTo>
                    <a:pt x="28" y="24"/>
                    <a:pt x="27" y="24"/>
                    <a:pt x="27" y="23"/>
                  </a:cubicBezTo>
                  <a:cubicBezTo>
                    <a:pt x="27" y="23"/>
                    <a:pt x="27" y="23"/>
                    <a:pt x="26" y="23"/>
                  </a:cubicBezTo>
                  <a:cubicBezTo>
                    <a:pt x="26" y="24"/>
                    <a:pt x="26" y="25"/>
                    <a:pt x="27" y="25"/>
                  </a:cubicBezTo>
                  <a:cubicBezTo>
                    <a:pt x="27" y="26"/>
                    <a:pt x="27" y="26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9"/>
                    <a:pt x="28" y="29"/>
                  </a:cubicBezTo>
                  <a:cubicBezTo>
                    <a:pt x="28" y="29"/>
                    <a:pt x="28" y="30"/>
                    <a:pt x="27" y="30"/>
                  </a:cubicBezTo>
                  <a:cubicBezTo>
                    <a:pt x="27" y="30"/>
                    <a:pt x="26" y="30"/>
                    <a:pt x="26" y="30"/>
                  </a:cubicBezTo>
                  <a:cubicBezTo>
                    <a:pt x="26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6" y="32"/>
                    <a:pt x="26" y="32"/>
                  </a:cubicBezTo>
                  <a:cubicBezTo>
                    <a:pt x="26" y="33"/>
                    <a:pt x="26" y="34"/>
                    <a:pt x="25" y="35"/>
                  </a:cubicBezTo>
                  <a:cubicBezTo>
                    <a:pt x="25" y="35"/>
                    <a:pt x="25" y="36"/>
                    <a:pt x="25" y="37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1"/>
                    <a:pt x="25" y="41"/>
                    <a:pt x="25" y="42"/>
                  </a:cubicBezTo>
                  <a:cubicBezTo>
                    <a:pt x="25" y="43"/>
                    <a:pt x="25" y="44"/>
                    <a:pt x="25" y="44"/>
                  </a:cubicBezTo>
                  <a:cubicBezTo>
                    <a:pt x="25" y="45"/>
                    <a:pt x="25" y="46"/>
                    <a:pt x="24" y="47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6"/>
                    <a:pt x="20" y="46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1" y="48"/>
                    <a:pt x="20" y="49"/>
                  </a:cubicBezTo>
                  <a:cubicBezTo>
                    <a:pt x="20" y="49"/>
                    <a:pt x="20" y="50"/>
                    <a:pt x="20" y="50"/>
                  </a:cubicBezTo>
                  <a:cubicBezTo>
                    <a:pt x="20" y="50"/>
                    <a:pt x="21" y="50"/>
                    <a:pt x="21" y="51"/>
                  </a:cubicBezTo>
                  <a:cubicBezTo>
                    <a:pt x="21" y="51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2"/>
                    <a:pt x="23" y="52"/>
                    <a:pt x="23" y="51"/>
                  </a:cubicBezTo>
                  <a:cubicBezTo>
                    <a:pt x="24" y="51"/>
                    <a:pt x="24" y="51"/>
                    <a:pt x="25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7"/>
                    <a:pt x="28" y="58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29" y="58"/>
                    <a:pt x="30" y="58"/>
                    <a:pt x="30" y="59"/>
                  </a:cubicBezTo>
                  <a:cubicBezTo>
                    <a:pt x="31" y="59"/>
                    <a:pt x="32" y="60"/>
                    <a:pt x="32" y="60"/>
                  </a:cubicBezTo>
                  <a:cubicBezTo>
                    <a:pt x="32" y="60"/>
                    <a:pt x="32" y="60"/>
                    <a:pt x="33" y="61"/>
                  </a:cubicBezTo>
                  <a:cubicBezTo>
                    <a:pt x="33" y="61"/>
                    <a:pt x="33" y="62"/>
                    <a:pt x="33" y="61"/>
                  </a:cubicBezTo>
                  <a:cubicBezTo>
                    <a:pt x="34" y="62"/>
                    <a:pt x="34" y="62"/>
                    <a:pt x="35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1"/>
                    <a:pt x="37" y="61"/>
                    <a:pt x="37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8" y="62"/>
                    <a:pt x="38" y="62"/>
                    <a:pt x="39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1" y="62"/>
                    <a:pt x="42" y="62"/>
                  </a:cubicBezTo>
                  <a:cubicBezTo>
                    <a:pt x="42" y="62"/>
                    <a:pt x="43" y="62"/>
                    <a:pt x="43" y="62"/>
                  </a:cubicBezTo>
                  <a:cubicBezTo>
                    <a:pt x="43" y="62"/>
                    <a:pt x="44" y="62"/>
                    <a:pt x="45" y="62"/>
                  </a:cubicBezTo>
                  <a:cubicBezTo>
                    <a:pt x="46" y="62"/>
                    <a:pt x="47" y="61"/>
                    <a:pt x="49" y="61"/>
                  </a:cubicBezTo>
                  <a:cubicBezTo>
                    <a:pt x="50" y="61"/>
                    <a:pt x="51" y="61"/>
                    <a:pt x="52" y="61"/>
                  </a:cubicBezTo>
                  <a:cubicBezTo>
                    <a:pt x="53" y="61"/>
                    <a:pt x="54" y="61"/>
                    <a:pt x="54" y="61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5" y="62"/>
                    <a:pt x="55" y="62"/>
                    <a:pt x="55" y="61"/>
                  </a:cubicBezTo>
                  <a:cubicBezTo>
                    <a:pt x="55" y="60"/>
                    <a:pt x="56" y="59"/>
                    <a:pt x="56" y="59"/>
                  </a:cubicBezTo>
                  <a:cubicBezTo>
                    <a:pt x="58" y="58"/>
                    <a:pt x="59" y="57"/>
                    <a:pt x="61" y="57"/>
                  </a:cubicBezTo>
                  <a:cubicBezTo>
                    <a:pt x="62" y="56"/>
                    <a:pt x="64" y="56"/>
                    <a:pt x="66" y="55"/>
                  </a:cubicBezTo>
                  <a:cubicBezTo>
                    <a:pt x="66" y="55"/>
                    <a:pt x="66" y="55"/>
                    <a:pt x="67" y="54"/>
                  </a:cubicBezTo>
                  <a:cubicBezTo>
                    <a:pt x="67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73" y="54"/>
                    <a:pt x="74" y="54"/>
                    <a:pt x="75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6" y="55"/>
                    <a:pt x="77" y="55"/>
                    <a:pt x="77" y="56"/>
                  </a:cubicBezTo>
                  <a:cubicBezTo>
                    <a:pt x="77" y="57"/>
                    <a:pt x="78" y="57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1"/>
                    <a:pt x="77" y="61"/>
                  </a:cubicBezTo>
                  <a:cubicBezTo>
                    <a:pt x="76" y="62"/>
                    <a:pt x="76" y="62"/>
                    <a:pt x="75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61"/>
                    <a:pt x="75" y="61"/>
                    <a:pt x="76" y="61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6" y="58"/>
                    <a:pt x="76" y="58"/>
                    <a:pt x="75" y="58"/>
                  </a:cubicBezTo>
                  <a:cubicBezTo>
                    <a:pt x="75" y="58"/>
                    <a:pt x="74" y="58"/>
                    <a:pt x="74" y="59"/>
                  </a:cubicBezTo>
                  <a:cubicBezTo>
                    <a:pt x="74" y="59"/>
                    <a:pt x="74" y="60"/>
                    <a:pt x="74" y="60"/>
                  </a:cubicBezTo>
                  <a:cubicBezTo>
                    <a:pt x="74" y="60"/>
                    <a:pt x="73" y="60"/>
                    <a:pt x="72" y="60"/>
                  </a:cubicBezTo>
                  <a:cubicBezTo>
                    <a:pt x="71" y="61"/>
                    <a:pt x="70" y="61"/>
                    <a:pt x="70" y="61"/>
                  </a:cubicBezTo>
                  <a:cubicBezTo>
                    <a:pt x="70" y="61"/>
                    <a:pt x="69" y="61"/>
                    <a:pt x="69" y="61"/>
                  </a:cubicBezTo>
                  <a:cubicBezTo>
                    <a:pt x="69" y="62"/>
                    <a:pt x="68" y="62"/>
                    <a:pt x="68" y="62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3"/>
                    <a:pt x="69" y="64"/>
                    <a:pt x="69" y="64"/>
                  </a:cubicBezTo>
                  <a:cubicBezTo>
                    <a:pt x="69" y="64"/>
                    <a:pt x="69" y="65"/>
                    <a:pt x="70" y="65"/>
                  </a:cubicBezTo>
                  <a:cubicBezTo>
                    <a:pt x="70" y="65"/>
                    <a:pt x="69" y="65"/>
                    <a:pt x="69" y="65"/>
                  </a:cubicBezTo>
                  <a:cubicBezTo>
                    <a:pt x="68" y="65"/>
                    <a:pt x="68" y="66"/>
                    <a:pt x="68" y="66"/>
                  </a:cubicBezTo>
                  <a:cubicBezTo>
                    <a:pt x="68" y="66"/>
                    <a:pt x="68" y="66"/>
                    <a:pt x="68" y="67"/>
                  </a:cubicBezTo>
                  <a:cubicBezTo>
                    <a:pt x="68" y="67"/>
                    <a:pt x="68" y="68"/>
                    <a:pt x="68" y="68"/>
                  </a:cubicBezTo>
                  <a:cubicBezTo>
                    <a:pt x="68" y="68"/>
                    <a:pt x="67" y="69"/>
                    <a:pt x="67" y="69"/>
                  </a:cubicBezTo>
                  <a:cubicBezTo>
                    <a:pt x="66" y="69"/>
                    <a:pt x="66" y="70"/>
                    <a:pt x="66" y="71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6" y="71"/>
                    <a:pt x="66" y="70"/>
                    <a:pt x="65" y="70"/>
                  </a:cubicBezTo>
                  <a:cubicBezTo>
                    <a:pt x="65" y="69"/>
                    <a:pt x="65" y="68"/>
                    <a:pt x="65" y="6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9"/>
                    <a:pt x="63" y="69"/>
                    <a:pt x="63" y="70"/>
                  </a:cubicBezTo>
                  <a:cubicBezTo>
                    <a:pt x="63" y="70"/>
                    <a:pt x="63" y="71"/>
                    <a:pt x="63" y="71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1"/>
                    <a:pt x="62" y="71"/>
                    <a:pt x="61" y="72"/>
                  </a:cubicBezTo>
                  <a:cubicBezTo>
                    <a:pt x="61" y="72"/>
                    <a:pt x="60" y="72"/>
                    <a:pt x="60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73"/>
                    <a:pt x="58" y="73"/>
                    <a:pt x="57" y="73"/>
                  </a:cubicBezTo>
                  <a:cubicBezTo>
                    <a:pt x="57" y="74"/>
                    <a:pt x="56" y="74"/>
                    <a:pt x="56" y="74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4"/>
                    <a:pt x="54" y="74"/>
                    <a:pt x="54" y="74"/>
                  </a:cubicBezTo>
                  <a:cubicBezTo>
                    <a:pt x="53" y="74"/>
                    <a:pt x="52" y="74"/>
                    <a:pt x="52" y="74"/>
                  </a:cubicBezTo>
                  <a:close/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lose/>
                  <a:moveTo>
                    <a:pt x="3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3" y="52"/>
                    <a:pt x="3" y="52"/>
                  </a:cubicBezTo>
                  <a:cubicBezTo>
                    <a:pt x="3" y="51"/>
                    <a:pt x="3" y="51"/>
                    <a:pt x="3" y="51"/>
                  </a:cubicBezTo>
                  <a:close/>
                  <a:moveTo>
                    <a:pt x="6" y="51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6" y="50"/>
                    <a:pt x="6" y="50"/>
                    <a:pt x="6" y="50"/>
                  </a:cubicBezTo>
                  <a:lnTo>
                    <a:pt x="6" y="51"/>
                  </a:lnTo>
                  <a:close/>
                  <a:moveTo>
                    <a:pt x="7" y="30"/>
                  </a:moveTo>
                  <a:cubicBezTo>
                    <a:pt x="7" y="30"/>
                    <a:pt x="7" y="31"/>
                    <a:pt x="7" y="31"/>
                  </a:cubicBezTo>
                  <a:cubicBezTo>
                    <a:pt x="7" y="32"/>
                    <a:pt x="8" y="32"/>
                    <a:pt x="8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10" y="31"/>
                    <a:pt x="9" y="31"/>
                  </a:cubicBezTo>
                  <a:cubicBezTo>
                    <a:pt x="9" y="30"/>
                    <a:pt x="9" y="30"/>
                    <a:pt x="8" y="30"/>
                  </a:cubicBezTo>
                  <a:cubicBezTo>
                    <a:pt x="8" y="30"/>
                    <a:pt x="7" y="30"/>
                    <a:pt x="7" y="30"/>
                  </a:cubicBezTo>
                  <a:close/>
                  <a:moveTo>
                    <a:pt x="8" y="35"/>
                  </a:move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lnTo>
                    <a:pt x="8" y="35"/>
                  </a:lnTo>
                  <a:close/>
                  <a:moveTo>
                    <a:pt x="9" y="51"/>
                  </a:moveTo>
                  <a:cubicBezTo>
                    <a:pt x="9" y="51"/>
                    <a:pt x="9" y="52"/>
                    <a:pt x="8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2"/>
                    <a:pt x="10" y="52"/>
                    <a:pt x="10" y="51"/>
                  </a:cubicBezTo>
                  <a:lnTo>
                    <a:pt x="9" y="51"/>
                  </a:lnTo>
                  <a:close/>
                  <a:moveTo>
                    <a:pt x="11" y="41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39"/>
                    <a:pt x="11" y="39"/>
                    <a:pt x="11" y="39"/>
                  </a:cubicBezTo>
                  <a:lnTo>
                    <a:pt x="11" y="41"/>
                  </a:lnTo>
                  <a:close/>
                  <a:moveTo>
                    <a:pt x="13" y="46"/>
                  </a:moveTo>
                  <a:cubicBezTo>
                    <a:pt x="13" y="46"/>
                    <a:pt x="12" y="46"/>
                    <a:pt x="12" y="47"/>
                  </a:cubicBezTo>
                  <a:cubicBezTo>
                    <a:pt x="11" y="47"/>
                    <a:pt x="11" y="48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4" y="47"/>
                    <a:pt x="14" y="47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3" y="45"/>
                    <a:pt x="13" y="46"/>
                  </a:cubicBezTo>
                  <a:close/>
                  <a:moveTo>
                    <a:pt x="12" y="55"/>
                  </a:moveTo>
                  <a:cubicBezTo>
                    <a:pt x="12" y="55"/>
                    <a:pt x="12" y="55"/>
                    <a:pt x="12" y="55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lnTo>
                    <a:pt x="12" y="55"/>
                  </a:lnTo>
                  <a:close/>
                  <a:moveTo>
                    <a:pt x="12" y="19"/>
                  </a:move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12" y="19"/>
                  </a:lnTo>
                  <a:close/>
                  <a:moveTo>
                    <a:pt x="13" y="39"/>
                  </a:moveTo>
                  <a:cubicBezTo>
                    <a:pt x="13" y="39"/>
                    <a:pt x="13" y="39"/>
                    <a:pt x="13" y="39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39"/>
                  </a:cubicBezTo>
                  <a:cubicBezTo>
                    <a:pt x="14" y="39"/>
                    <a:pt x="14" y="39"/>
                    <a:pt x="13" y="39"/>
                  </a:cubicBezTo>
                  <a:close/>
                  <a:moveTo>
                    <a:pt x="14" y="42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1"/>
                    <a:pt x="14" y="41"/>
                    <a:pt x="14" y="41"/>
                  </a:cubicBezTo>
                  <a:lnTo>
                    <a:pt x="14" y="42"/>
                  </a:lnTo>
                  <a:close/>
                  <a:moveTo>
                    <a:pt x="15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5" y="34"/>
                    <a:pt x="14" y="34"/>
                    <a:pt x="14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lnTo>
                    <a:pt x="15" y="33"/>
                  </a:lnTo>
                  <a:close/>
                  <a:moveTo>
                    <a:pt x="15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lose/>
                  <a:moveTo>
                    <a:pt x="15" y="62"/>
                  </a:moveTo>
                  <a:cubicBezTo>
                    <a:pt x="15" y="62"/>
                    <a:pt x="15" y="62"/>
                    <a:pt x="15" y="62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6" y="62"/>
                    <a:pt x="16" y="62"/>
                    <a:pt x="16" y="62"/>
                  </a:cubicBezTo>
                  <a:lnTo>
                    <a:pt x="15" y="62"/>
                  </a:lnTo>
                  <a:close/>
                  <a:moveTo>
                    <a:pt x="16" y="38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0"/>
                    <a:pt x="17" y="40"/>
                    <a:pt x="18" y="40"/>
                  </a:cubicBezTo>
                  <a:cubicBezTo>
                    <a:pt x="18" y="41"/>
                    <a:pt x="18" y="41"/>
                    <a:pt x="19" y="41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1" y="42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0"/>
                    <a:pt x="21" y="39"/>
                    <a:pt x="21" y="37"/>
                  </a:cubicBezTo>
                  <a:cubicBezTo>
                    <a:pt x="20" y="36"/>
                    <a:pt x="19" y="36"/>
                    <a:pt x="18" y="36"/>
                  </a:cubicBezTo>
                  <a:cubicBezTo>
                    <a:pt x="18" y="36"/>
                    <a:pt x="17" y="36"/>
                    <a:pt x="16" y="36"/>
                  </a:cubicBezTo>
                  <a:cubicBezTo>
                    <a:pt x="16" y="36"/>
                    <a:pt x="16" y="37"/>
                    <a:pt x="16" y="38"/>
                  </a:cubicBezTo>
                  <a:close/>
                  <a:moveTo>
                    <a:pt x="17" y="24"/>
                  </a:moveTo>
                  <a:cubicBezTo>
                    <a:pt x="17" y="25"/>
                    <a:pt x="17" y="25"/>
                    <a:pt x="17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lnTo>
                    <a:pt x="17" y="24"/>
                  </a:lnTo>
                  <a:close/>
                  <a:moveTo>
                    <a:pt x="20" y="33"/>
                  </a:moveTo>
                  <a:cubicBezTo>
                    <a:pt x="20" y="33"/>
                    <a:pt x="20" y="33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3"/>
                    <a:pt x="22" y="33"/>
                    <a:pt x="22" y="33"/>
                  </a:cubicBezTo>
                  <a:lnTo>
                    <a:pt x="20" y="33"/>
                  </a:lnTo>
                  <a:close/>
                  <a:moveTo>
                    <a:pt x="21" y="66"/>
                  </a:moveTo>
                  <a:cubicBezTo>
                    <a:pt x="21" y="66"/>
                    <a:pt x="21" y="66"/>
                    <a:pt x="21" y="66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66"/>
                    <a:pt x="21" y="66"/>
                    <a:pt x="21" y="66"/>
                  </a:cubicBezTo>
                  <a:close/>
                  <a:moveTo>
                    <a:pt x="28" y="16"/>
                  </a:moveTo>
                  <a:cubicBezTo>
                    <a:pt x="29" y="16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lnTo>
                    <a:pt x="28" y="16"/>
                  </a:lnTo>
                  <a:close/>
                  <a:moveTo>
                    <a:pt x="30" y="11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2" y="10"/>
                    <a:pt x="32" y="10"/>
                  </a:cubicBezTo>
                  <a:lnTo>
                    <a:pt x="30" y="11"/>
                  </a:lnTo>
                  <a:close/>
                  <a:moveTo>
                    <a:pt x="33" y="11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4"/>
                    <a:pt x="33" y="16"/>
                  </a:cubicBezTo>
                  <a:cubicBezTo>
                    <a:pt x="33" y="17"/>
                    <a:pt x="33" y="18"/>
                    <a:pt x="33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8"/>
                    <a:pt x="34" y="17"/>
                    <a:pt x="35" y="16"/>
                  </a:cubicBezTo>
                  <a:cubicBezTo>
                    <a:pt x="35" y="15"/>
                    <a:pt x="35" y="14"/>
                    <a:pt x="35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4" y="12"/>
                    <a:pt x="34" y="11"/>
                    <a:pt x="33" y="11"/>
                  </a:cubicBezTo>
                  <a:close/>
                  <a:moveTo>
                    <a:pt x="35" y="10"/>
                  </a:moveTo>
                  <a:cubicBezTo>
                    <a:pt x="35" y="11"/>
                    <a:pt x="35" y="12"/>
                    <a:pt x="36" y="12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40" y="11"/>
                    <a:pt x="40" y="10"/>
                  </a:cubicBezTo>
                  <a:cubicBezTo>
                    <a:pt x="40" y="10"/>
                    <a:pt x="39" y="9"/>
                    <a:pt x="39" y="9"/>
                  </a:cubicBezTo>
                  <a:cubicBezTo>
                    <a:pt x="39" y="8"/>
                    <a:pt x="38" y="8"/>
                    <a:pt x="38" y="8"/>
                  </a:cubicBezTo>
                  <a:cubicBezTo>
                    <a:pt x="37" y="8"/>
                    <a:pt x="36" y="8"/>
                    <a:pt x="36" y="8"/>
                  </a:cubicBezTo>
                  <a:cubicBezTo>
                    <a:pt x="35" y="8"/>
                    <a:pt x="35" y="9"/>
                    <a:pt x="35" y="10"/>
                  </a:cubicBezTo>
                  <a:close/>
                  <a:moveTo>
                    <a:pt x="36" y="16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5"/>
                    <a:pt x="38" y="15"/>
                    <a:pt x="38" y="14"/>
                  </a:cubicBezTo>
                  <a:cubicBezTo>
                    <a:pt x="39" y="14"/>
                    <a:pt x="39" y="14"/>
                    <a:pt x="40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3"/>
                    <a:pt x="37" y="13"/>
                    <a:pt x="36" y="14"/>
                  </a:cubicBezTo>
                  <a:cubicBezTo>
                    <a:pt x="36" y="15"/>
                    <a:pt x="35" y="16"/>
                    <a:pt x="36" y="16"/>
                  </a:cubicBezTo>
                  <a:close/>
                  <a:moveTo>
                    <a:pt x="37" y="19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19"/>
                  </a:lnTo>
                  <a:close/>
                  <a:moveTo>
                    <a:pt x="38" y="16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7"/>
                    <a:pt x="39" y="16"/>
                    <a:pt x="39" y="16"/>
                  </a:cubicBezTo>
                  <a:cubicBezTo>
                    <a:pt x="39" y="16"/>
                    <a:pt x="38" y="15"/>
                    <a:pt x="38" y="16"/>
                  </a:cubicBezTo>
                  <a:close/>
                  <a:moveTo>
                    <a:pt x="39" y="21"/>
                  </a:move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lnTo>
                    <a:pt x="39" y="21"/>
                  </a:lnTo>
                  <a:close/>
                  <a:moveTo>
                    <a:pt x="41" y="7"/>
                  </a:move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lose/>
                  <a:moveTo>
                    <a:pt x="41" y="9"/>
                  </a:move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1" y="9"/>
                    <a:pt x="41" y="9"/>
                    <a:pt x="41" y="9"/>
                  </a:cubicBezTo>
                  <a:close/>
                  <a:moveTo>
                    <a:pt x="42" y="19"/>
                  </a:moveTo>
                  <a:cubicBezTo>
                    <a:pt x="42" y="19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lnTo>
                    <a:pt x="42" y="19"/>
                  </a:lnTo>
                  <a:close/>
                  <a:moveTo>
                    <a:pt x="45" y="8"/>
                  </a:moveTo>
                  <a:cubicBezTo>
                    <a:pt x="44" y="8"/>
                    <a:pt x="44" y="9"/>
                    <a:pt x="44" y="9"/>
                  </a:cubicBezTo>
                  <a:cubicBezTo>
                    <a:pt x="45" y="9"/>
                    <a:pt x="45" y="9"/>
                    <a:pt x="45" y="9"/>
                  </a:cubicBezTo>
                  <a:lnTo>
                    <a:pt x="45" y="8"/>
                  </a:lnTo>
                  <a:close/>
                  <a:moveTo>
                    <a:pt x="46" y="16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lnTo>
                    <a:pt x="46" y="16"/>
                  </a:lnTo>
                  <a:close/>
                  <a:moveTo>
                    <a:pt x="47" y="7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9"/>
                    <a:pt x="46" y="10"/>
                    <a:pt x="46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8" y="11"/>
                    <a:pt x="48" y="11"/>
                    <a:pt x="49" y="11"/>
                  </a:cubicBezTo>
                  <a:cubicBezTo>
                    <a:pt x="49" y="10"/>
                    <a:pt x="50" y="10"/>
                    <a:pt x="50" y="10"/>
                  </a:cubicBezTo>
                  <a:cubicBezTo>
                    <a:pt x="50" y="10"/>
                    <a:pt x="50" y="10"/>
                    <a:pt x="51" y="10"/>
                  </a:cubicBezTo>
                  <a:cubicBezTo>
                    <a:pt x="51" y="10"/>
                    <a:pt x="51" y="10"/>
                    <a:pt x="51" y="9"/>
                  </a:cubicBezTo>
                  <a:cubicBezTo>
                    <a:pt x="51" y="9"/>
                    <a:pt x="50" y="9"/>
                    <a:pt x="50" y="8"/>
                  </a:cubicBezTo>
                  <a:cubicBezTo>
                    <a:pt x="49" y="7"/>
                    <a:pt x="49" y="7"/>
                    <a:pt x="48" y="6"/>
                  </a:cubicBezTo>
                  <a:cubicBezTo>
                    <a:pt x="48" y="7"/>
                    <a:pt x="48" y="7"/>
                    <a:pt x="48" y="7"/>
                  </a:cubicBezTo>
                  <a:lnTo>
                    <a:pt x="47" y="7"/>
                  </a:lnTo>
                  <a:close/>
                  <a:moveTo>
                    <a:pt x="46" y="14"/>
                  </a:moveTo>
                  <a:cubicBezTo>
                    <a:pt x="47" y="15"/>
                    <a:pt x="47" y="15"/>
                    <a:pt x="47" y="16"/>
                  </a:cubicBezTo>
                  <a:cubicBezTo>
                    <a:pt x="47" y="16"/>
                    <a:pt x="47" y="16"/>
                    <a:pt x="48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6"/>
                    <a:pt x="48" y="16"/>
                    <a:pt x="48" y="15"/>
                  </a:cubicBezTo>
                  <a:cubicBezTo>
                    <a:pt x="48" y="14"/>
                    <a:pt x="48" y="13"/>
                    <a:pt x="48" y="13"/>
                  </a:cubicBezTo>
                  <a:cubicBezTo>
                    <a:pt x="48" y="13"/>
                    <a:pt x="47" y="13"/>
                    <a:pt x="47" y="13"/>
                  </a:cubicBezTo>
                  <a:cubicBezTo>
                    <a:pt x="47" y="14"/>
                    <a:pt x="46" y="14"/>
                    <a:pt x="46" y="14"/>
                  </a:cubicBezTo>
                  <a:close/>
                  <a:moveTo>
                    <a:pt x="52" y="8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1" y="8"/>
                    <a:pt x="51" y="8"/>
                    <a:pt x="51" y="8"/>
                  </a:cubicBezTo>
                  <a:lnTo>
                    <a:pt x="52" y="8"/>
                  </a:lnTo>
                  <a:close/>
                  <a:moveTo>
                    <a:pt x="52" y="4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lnTo>
                    <a:pt x="52" y="4"/>
                  </a:lnTo>
                  <a:close/>
                  <a:moveTo>
                    <a:pt x="53" y="73"/>
                  </a:moveTo>
                  <a:cubicBezTo>
                    <a:pt x="54" y="73"/>
                    <a:pt x="54" y="72"/>
                    <a:pt x="55" y="72"/>
                  </a:cubicBezTo>
                  <a:cubicBezTo>
                    <a:pt x="56" y="72"/>
                    <a:pt x="56" y="71"/>
                    <a:pt x="57" y="71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7" y="70"/>
                    <a:pt x="56" y="70"/>
                    <a:pt x="56" y="69"/>
                  </a:cubicBezTo>
                  <a:cubicBezTo>
                    <a:pt x="56" y="69"/>
                    <a:pt x="56" y="68"/>
                    <a:pt x="56" y="68"/>
                  </a:cubicBezTo>
                  <a:cubicBezTo>
                    <a:pt x="55" y="68"/>
                    <a:pt x="55" y="67"/>
                    <a:pt x="55" y="67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3" y="70"/>
                    <a:pt x="53" y="70"/>
                    <a:pt x="53" y="70"/>
                  </a:cubicBezTo>
                  <a:cubicBezTo>
                    <a:pt x="52" y="70"/>
                    <a:pt x="52" y="70"/>
                    <a:pt x="52" y="70"/>
                  </a:cubicBezTo>
                  <a:lnTo>
                    <a:pt x="53" y="73"/>
                  </a:lnTo>
                  <a:close/>
                  <a:moveTo>
                    <a:pt x="60" y="69"/>
                  </a:moveTo>
                  <a:cubicBezTo>
                    <a:pt x="60" y="69"/>
                    <a:pt x="60" y="70"/>
                    <a:pt x="60" y="70"/>
                  </a:cubicBezTo>
                  <a:cubicBezTo>
                    <a:pt x="60" y="71"/>
                    <a:pt x="60" y="71"/>
                    <a:pt x="60" y="70"/>
                  </a:cubicBezTo>
                  <a:cubicBezTo>
                    <a:pt x="60" y="70"/>
                    <a:pt x="60" y="70"/>
                    <a:pt x="60" y="70"/>
                  </a:cubicBezTo>
                  <a:lnTo>
                    <a:pt x="60" y="69"/>
                  </a:lnTo>
                  <a:close/>
                  <a:moveTo>
                    <a:pt x="61" y="6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2" y="6"/>
                    <a:pt x="62" y="6"/>
                    <a:pt x="62" y="6"/>
                  </a:cubicBezTo>
                  <a:lnTo>
                    <a:pt x="61" y="6"/>
                  </a:lnTo>
                  <a:close/>
                  <a:moveTo>
                    <a:pt x="63" y="12"/>
                  </a:moveTo>
                  <a:cubicBezTo>
                    <a:pt x="62" y="12"/>
                    <a:pt x="62" y="12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3" y="13"/>
                    <a:pt x="63" y="12"/>
                    <a:pt x="63" y="12"/>
                  </a:cubicBezTo>
                  <a:close/>
                  <a:moveTo>
                    <a:pt x="64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7"/>
                    <a:pt x="64" y="17"/>
                    <a:pt x="64" y="17"/>
                  </a:cubicBezTo>
                  <a:lnTo>
                    <a:pt x="64" y="16"/>
                  </a:lnTo>
                  <a:close/>
                  <a:moveTo>
                    <a:pt x="67" y="58"/>
                  </a:moveTo>
                  <a:cubicBezTo>
                    <a:pt x="67" y="58"/>
                    <a:pt x="66" y="58"/>
                    <a:pt x="66" y="59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60"/>
                    <a:pt x="67" y="60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7" y="58"/>
                    <a:pt x="67" y="58"/>
                    <a:pt x="67" y="58"/>
                  </a:cubicBezTo>
                  <a:close/>
                  <a:moveTo>
                    <a:pt x="72" y="55"/>
                  </a:moveTo>
                  <a:cubicBezTo>
                    <a:pt x="72" y="55"/>
                    <a:pt x="72" y="55"/>
                    <a:pt x="72" y="56"/>
                  </a:cubicBezTo>
                  <a:cubicBezTo>
                    <a:pt x="72" y="56"/>
                    <a:pt x="72" y="56"/>
                    <a:pt x="73" y="56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3" y="55"/>
                    <a:pt x="73" y="55"/>
                    <a:pt x="7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2" name="íş1iḋè"/>
            <p:cNvSpPr/>
            <p:nvPr/>
          </p:nvSpPr>
          <p:spPr bwMode="auto">
            <a:xfrm>
              <a:off x="1645227" y="5119145"/>
              <a:ext cx="89484" cy="74073"/>
            </a:xfrm>
            <a:custGeom>
              <a:avLst/>
              <a:gdLst>
                <a:gd name="T0" fmla="*/ 62 w 87"/>
                <a:gd name="T1" fmla="*/ 60 h 72"/>
                <a:gd name="T2" fmla="*/ 54 w 87"/>
                <a:gd name="T3" fmla="*/ 51 h 72"/>
                <a:gd name="T4" fmla="*/ 52 w 87"/>
                <a:gd name="T5" fmla="*/ 50 h 72"/>
                <a:gd name="T6" fmla="*/ 47 w 87"/>
                <a:gd name="T7" fmla="*/ 59 h 72"/>
                <a:gd name="T8" fmla="*/ 50 w 87"/>
                <a:gd name="T9" fmla="*/ 59 h 72"/>
                <a:gd name="T10" fmla="*/ 49 w 87"/>
                <a:gd name="T11" fmla="*/ 61 h 72"/>
                <a:gd name="T12" fmla="*/ 45 w 87"/>
                <a:gd name="T13" fmla="*/ 64 h 72"/>
                <a:gd name="T14" fmla="*/ 37 w 87"/>
                <a:gd name="T15" fmla="*/ 68 h 72"/>
                <a:gd name="T16" fmla="*/ 19 w 87"/>
                <a:gd name="T17" fmla="*/ 71 h 72"/>
                <a:gd name="T18" fmla="*/ 13 w 87"/>
                <a:gd name="T19" fmla="*/ 61 h 72"/>
                <a:gd name="T20" fmla="*/ 12 w 87"/>
                <a:gd name="T21" fmla="*/ 64 h 72"/>
                <a:gd name="T22" fmla="*/ 7 w 87"/>
                <a:gd name="T23" fmla="*/ 56 h 72"/>
                <a:gd name="T24" fmla="*/ 4 w 87"/>
                <a:gd name="T25" fmla="*/ 51 h 72"/>
                <a:gd name="T26" fmla="*/ 3 w 87"/>
                <a:gd name="T27" fmla="*/ 44 h 72"/>
                <a:gd name="T28" fmla="*/ 3 w 87"/>
                <a:gd name="T29" fmla="*/ 38 h 72"/>
                <a:gd name="T30" fmla="*/ 4 w 87"/>
                <a:gd name="T31" fmla="*/ 37 h 72"/>
                <a:gd name="T32" fmla="*/ 1 w 87"/>
                <a:gd name="T33" fmla="*/ 34 h 72"/>
                <a:gd name="T34" fmla="*/ 3 w 87"/>
                <a:gd name="T35" fmla="*/ 30 h 72"/>
                <a:gd name="T36" fmla="*/ 9 w 87"/>
                <a:gd name="T37" fmla="*/ 21 h 72"/>
                <a:gd name="T38" fmla="*/ 10 w 87"/>
                <a:gd name="T39" fmla="*/ 17 h 72"/>
                <a:gd name="T40" fmla="*/ 15 w 87"/>
                <a:gd name="T41" fmla="*/ 12 h 72"/>
                <a:gd name="T42" fmla="*/ 14 w 87"/>
                <a:gd name="T43" fmla="*/ 7 h 72"/>
                <a:gd name="T44" fmla="*/ 15 w 87"/>
                <a:gd name="T45" fmla="*/ 5 h 72"/>
                <a:gd name="T46" fmla="*/ 23 w 87"/>
                <a:gd name="T47" fmla="*/ 6 h 72"/>
                <a:gd name="T48" fmla="*/ 35 w 87"/>
                <a:gd name="T49" fmla="*/ 0 h 72"/>
                <a:gd name="T50" fmla="*/ 49 w 87"/>
                <a:gd name="T51" fmla="*/ 9 h 72"/>
                <a:gd name="T52" fmla="*/ 54 w 87"/>
                <a:gd name="T53" fmla="*/ 16 h 72"/>
                <a:gd name="T54" fmla="*/ 58 w 87"/>
                <a:gd name="T55" fmla="*/ 23 h 72"/>
                <a:gd name="T56" fmla="*/ 59 w 87"/>
                <a:gd name="T57" fmla="*/ 24 h 72"/>
                <a:gd name="T58" fmla="*/ 55 w 87"/>
                <a:gd name="T59" fmla="*/ 27 h 72"/>
                <a:gd name="T60" fmla="*/ 61 w 87"/>
                <a:gd name="T61" fmla="*/ 31 h 72"/>
                <a:gd name="T62" fmla="*/ 65 w 87"/>
                <a:gd name="T63" fmla="*/ 40 h 72"/>
                <a:gd name="T64" fmla="*/ 68 w 87"/>
                <a:gd name="T65" fmla="*/ 47 h 72"/>
                <a:gd name="T66" fmla="*/ 73 w 87"/>
                <a:gd name="T67" fmla="*/ 49 h 72"/>
                <a:gd name="T68" fmla="*/ 80 w 87"/>
                <a:gd name="T69" fmla="*/ 55 h 72"/>
                <a:gd name="T70" fmla="*/ 86 w 87"/>
                <a:gd name="T71" fmla="*/ 62 h 72"/>
                <a:gd name="T72" fmla="*/ 76 w 87"/>
                <a:gd name="T73" fmla="*/ 65 h 72"/>
                <a:gd name="T74" fmla="*/ 19 w 87"/>
                <a:gd name="T75" fmla="*/ 54 h 72"/>
                <a:gd name="T76" fmla="*/ 29 w 87"/>
                <a:gd name="T77" fmla="*/ 54 h 72"/>
                <a:gd name="T78" fmla="*/ 36 w 87"/>
                <a:gd name="T79" fmla="*/ 50 h 72"/>
                <a:gd name="T80" fmla="*/ 42 w 87"/>
                <a:gd name="T81" fmla="*/ 40 h 72"/>
                <a:gd name="T82" fmla="*/ 42 w 87"/>
                <a:gd name="T83" fmla="*/ 36 h 72"/>
                <a:gd name="T84" fmla="*/ 35 w 87"/>
                <a:gd name="T85" fmla="*/ 14 h 72"/>
                <a:gd name="T86" fmla="*/ 22 w 87"/>
                <a:gd name="T87" fmla="*/ 21 h 72"/>
                <a:gd name="T88" fmla="*/ 20 w 87"/>
                <a:gd name="T89" fmla="*/ 25 h 72"/>
                <a:gd name="T90" fmla="*/ 19 w 87"/>
                <a:gd name="T91" fmla="*/ 31 h 72"/>
                <a:gd name="T92" fmla="*/ 17 w 87"/>
                <a:gd name="T93" fmla="*/ 41 h 72"/>
                <a:gd name="T94" fmla="*/ 15 w 87"/>
                <a:gd name="T95" fmla="*/ 46 h 72"/>
                <a:gd name="T96" fmla="*/ 22 w 87"/>
                <a:gd name="T97" fmla="*/ 17 h 72"/>
                <a:gd name="T98" fmla="*/ 25 w 87"/>
                <a:gd name="T99" fmla="*/ 57 h 72"/>
                <a:gd name="T100" fmla="*/ 27 w 87"/>
                <a:gd name="T101" fmla="*/ 57 h 72"/>
                <a:gd name="T102" fmla="*/ 33 w 87"/>
                <a:gd name="T103" fmla="*/ 2 h 72"/>
                <a:gd name="T104" fmla="*/ 33 w 87"/>
                <a:gd name="T105" fmla="*/ 53 h 72"/>
                <a:gd name="T106" fmla="*/ 36 w 87"/>
                <a:gd name="T107" fmla="*/ 3 h 72"/>
                <a:gd name="T108" fmla="*/ 39 w 87"/>
                <a:gd name="T109" fmla="*/ 51 h 72"/>
                <a:gd name="T110" fmla="*/ 41 w 87"/>
                <a:gd name="T111" fmla="*/ 54 h 72"/>
                <a:gd name="T112" fmla="*/ 44 w 87"/>
                <a:gd name="T113" fmla="*/ 44 h 72"/>
                <a:gd name="T114" fmla="*/ 52 w 87"/>
                <a:gd name="T115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" h="72">
                  <a:moveTo>
                    <a:pt x="74" y="63"/>
                  </a:moveTo>
                  <a:cubicBezTo>
                    <a:pt x="73" y="63"/>
                    <a:pt x="72" y="63"/>
                    <a:pt x="71" y="63"/>
                  </a:cubicBezTo>
                  <a:cubicBezTo>
                    <a:pt x="70" y="63"/>
                    <a:pt x="69" y="63"/>
                    <a:pt x="68" y="62"/>
                  </a:cubicBezTo>
                  <a:cubicBezTo>
                    <a:pt x="67" y="62"/>
                    <a:pt x="65" y="62"/>
                    <a:pt x="64" y="61"/>
                  </a:cubicBezTo>
                  <a:cubicBezTo>
                    <a:pt x="63" y="61"/>
                    <a:pt x="62" y="60"/>
                    <a:pt x="62" y="60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1" y="58"/>
                    <a:pt x="61" y="56"/>
                    <a:pt x="60" y="56"/>
                  </a:cubicBezTo>
                  <a:cubicBezTo>
                    <a:pt x="59" y="55"/>
                    <a:pt x="59" y="54"/>
                    <a:pt x="58" y="54"/>
                  </a:cubicBezTo>
                  <a:cubicBezTo>
                    <a:pt x="57" y="54"/>
                    <a:pt x="56" y="53"/>
                    <a:pt x="56" y="53"/>
                  </a:cubicBezTo>
                  <a:cubicBezTo>
                    <a:pt x="55" y="52"/>
                    <a:pt x="55" y="52"/>
                    <a:pt x="54" y="5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3" y="49"/>
                    <a:pt x="53" y="49"/>
                    <a:pt x="52" y="49"/>
                  </a:cubicBezTo>
                  <a:cubicBezTo>
                    <a:pt x="52" y="49"/>
                    <a:pt x="52" y="49"/>
                    <a:pt x="52" y="50"/>
                  </a:cubicBezTo>
                  <a:cubicBezTo>
                    <a:pt x="52" y="50"/>
                    <a:pt x="52" y="51"/>
                    <a:pt x="52" y="51"/>
                  </a:cubicBezTo>
                  <a:cubicBezTo>
                    <a:pt x="52" y="51"/>
                    <a:pt x="51" y="52"/>
                    <a:pt x="51" y="53"/>
                  </a:cubicBezTo>
                  <a:cubicBezTo>
                    <a:pt x="50" y="54"/>
                    <a:pt x="50" y="54"/>
                    <a:pt x="49" y="55"/>
                  </a:cubicBezTo>
                  <a:cubicBezTo>
                    <a:pt x="49" y="56"/>
                    <a:pt x="48" y="56"/>
                    <a:pt x="48" y="57"/>
                  </a:cubicBezTo>
                  <a:cubicBezTo>
                    <a:pt x="47" y="58"/>
                    <a:pt x="47" y="58"/>
                    <a:pt x="47" y="59"/>
                  </a:cubicBezTo>
                  <a:cubicBezTo>
                    <a:pt x="47" y="60"/>
                    <a:pt x="47" y="60"/>
                    <a:pt x="47" y="60"/>
                  </a:cubicBezTo>
                  <a:cubicBezTo>
                    <a:pt x="47" y="60"/>
                    <a:pt x="48" y="59"/>
                    <a:pt x="48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50" y="60"/>
                    <a:pt x="50" y="60"/>
                    <a:pt x="50" y="60"/>
                  </a:cubicBezTo>
                  <a:cubicBezTo>
                    <a:pt x="50" y="60"/>
                    <a:pt x="50" y="60"/>
                    <a:pt x="50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49" y="62"/>
                    <a:pt x="49" y="62"/>
                  </a:cubicBezTo>
                  <a:cubicBezTo>
                    <a:pt x="49" y="62"/>
                    <a:pt x="48" y="62"/>
                    <a:pt x="48" y="63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64"/>
                    <a:pt x="47" y="64"/>
                    <a:pt x="47" y="64"/>
                  </a:cubicBezTo>
                  <a:cubicBezTo>
                    <a:pt x="46" y="64"/>
                    <a:pt x="46" y="64"/>
                    <a:pt x="45" y="64"/>
                  </a:cubicBezTo>
                  <a:cubicBezTo>
                    <a:pt x="45" y="63"/>
                    <a:pt x="44" y="63"/>
                    <a:pt x="44" y="63"/>
                  </a:cubicBezTo>
                  <a:cubicBezTo>
                    <a:pt x="44" y="63"/>
                    <a:pt x="43" y="64"/>
                    <a:pt x="43" y="64"/>
                  </a:cubicBezTo>
                  <a:cubicBezTo>
                    <a:pt x="42" y="64"/>
                    <a:pt x="42" y="65"/>
                    <a:pt x="41" y="65"/>
                  </a:cubicBezTo>
                  <a:cubicBezTo>
                    <a:pt x="40" y="66"/>
                    <a:pt x="40" y="66"/>
                    <a:pt x="39" y="66"/>
                  </a:cubicBezTo>
                  <a:cubicBezTo>
                    <a:pt x="38" y="67"/>
                    <a:pt x="37" y="67"/>
                    <a:pt x="37" y="68"/>
                  </a:cubicBezTo>
                  <a:cubicBezTo>
                    <a:pt x="36" y="68"/>
                    <a:pt x="36" y="69"/>
                    <a:pt x="36" y="69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71"/>
                    <a:pt x="28" y="71"/>
                    <a:pt x="27" y="71"/>
                  </a:cubicBezTo>
                  <a:cubicBezTo>
                    <a:pt x="27" y="71"/>
                    <a:pt x="27" y="71"/>
                    <a:pt x="26" y="71"/>
                  </a:cubicBezTo>
                  <a:cubicBezTo>
                    <a:pt x="24" y="72"/>
                    <a:pt x="22" y="72"/>
                    <a:pt x="19" y="71"/>
                  </a:cubicBezTo>
                  <a:cubicBezTo>
                    <a:pt x="17" y="70"/>
                    <a:pt x="16" y="69"/>
                    <a:pt x="15" y="66"/>
                  </a:cubicBezTo>
                  <a:cubicBezTo>
                    <a:pt x="15" y="65"/>
                    <a:pt x="15" y="64"/>
                    <a:pt x="15" y="64"/>
                  </a:cubicBezTo>
                  <a:cubicBezTo>
                    <a:pt x="15" y="63"/>
                    <a:pt x="15" y="62"/>
                    <a:pt x="16" y="61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4" y="61"/>
                    <a:pt x="14" y="61"/>
                    <a:pt x="13" y="61"/>
                  </a:cubicBezTo>
                  <a:cubicBezTo>
                    <a:pt x="13" y="61"/>
                    <a:pt x="13" y="61"/>
                    <a:pt x="12" y="61"/>
                  </a:cubicBezTo>
                  <a:cubicBezTo>
                    <a:pt x="12" y="61"/>
                    <a:pt x="12" y="62"/>
                    <a:pt x="11" y="62"/>
                  </a:cubicBezTo>
                  <a:cubicBezTo>
                    <a:pt x="12" y="62"/>
                    <a:pt x="12" y="62"/>
                    <a:pt x="12" y="63"/>
                  </a:cubicBezTo>
                  <a:cubicBezTo>
                    <a:pt x="12" y="63"/>
                    <a:pt x="12" y="63"/>
                    <a:pt x="12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1" y="65"/>
                    <a:pt x="10" y="65"/>
                    <a:pt x="10" y="64"/>
                  </a:cubicBezTo>
                  <a:cubicBezTo>
                    <a:pt x="9" y="63"/>
                    <a:pt x="9" y="63"/>
                    <a:pt x="8" y="62"/>
                  </a:cubicBezTo>
                  <a:cubicBezTo>
                    <a:pt x="8" y="61"/>
                    <a:pt x="8" y="60"/>
                    <a:pt x="8" y="59"/>
                  </a:cubicBezTo>
                  <a:cubicBezTo>
                    <a:pt x="7" y="58"/>
                    <a:pt x="7" y="57"/>
                    <a:pt x="7" y="56"/>
                  </a:cubicBezTo>
                  <a:cubicBezTo>
                    <a:pt x="7" y="56"/>
                    <a:pt x="7" y="56"/>
                    <a:pt x="6" y="56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5" y="54"/>
                    <a:pt x="5" y="54"/>
                    <a:pt x="5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1"/>
                  </a:cubicBezTo>
                  <a:cubicBezTo>
                    <a:pt x="3" y="51"/>
                    <a:pt x="3" y="50"/>
                    <a:pt x="3" y="49"/>
                  </a:cubicBezTo>
                  <a:cubicBezTo>
                    <a:pt x="3" y="48"/>
                    <a:pt x="2" y="47"/>
                    <a:pt x="2" y="47"/>
                  </a:cubicBezTo>
                  <a:cubicBezTo>
                    <a:pt x="2" y="46"/>
                    <a:pt x="2" y="46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3"/>
                    <a:pt x="3" y="42"/>
                    <a:pt x="2" y="42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40"/>
                    <a:pt x="2" y="40"/>
                    <a:pt x="2" y="39"/>
                  </a:cubicBezTo>
                  <a:cubicBezTo>
                    <a:pt x="2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5" y="38"/>
                    <a:pt x="5" y="37"/>
                    <a:pt x="4" y="37"/>
                  </a:cubicBezTo>
                  <a:cubicBezTo>
                    <a:pt x="4" y="37"/>
                    <a:pt x="3" y="37"/>
                    <a:pt x="3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3" y="33"/>
                    <a:pt x="3" y="33"/>
                    <a:pt x="3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7"/>
                    <a:pt x="3" y="25"/>
                    <a:pt x="4" y="25"/>
                  </a:cubicBezTo>
                  <a:cubicBezTo>
                    <a:pt x="4" y="24"/>
                    <a:pt x="5" y="23"/>
                    <a:pt x="6" y="23"/>
                  </a:cubicBezTo>
                  <a:cubicBezTo>
                    <a:pt x="6" y="22"/>
                    <a:pt x="7" y="22"/>
                    <a:pt x="8" y="22"/>
                  </a:cubicBezTo>
                  <a:cubicBezTo>
                    <a:pt x="9" y="22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9" y="17"/>
                    <a:pt x="9" y="17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5" y="12"/>
                  </a:cubicBezTo>
                  <a:cubicBezTo>
                    <a:pt x="15" y="11"/>
                    <a:pt x="15" y="11"/>
                    <a:pt x="16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6"/>
                    <a:pt x="25" y="6"/>
                    <a:pt x="26" y="5"/>
                  </a:cubicBezTo>
                  <a:cubicBezTo>
                    <a:pt x="27" y="5"/>
                    <a:pt x="27" y="4"/>
                    <a:pt x="28" y="3"/>
                  </a:cubicBezTo>
                  <a:cubicBezTo>
                    <a:pt x="28" y="2"/>
                    <a:pt x="29" y="2"/>
                    <a:pt x="30" y="1"/>
                  </a:cubicBezTo>
                  <a:cubicBezTo>
                    <a:pt x="30" y="0"/>
                    <a:pt x="31" y="0"/>
                    <a:pt x="33" y="0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1"/>
                    <a:pt x="38" y="2"/>
                    <a:pt x="39" y="2"/>
                  </a:cubicBezTo>
                  <a:cubicBezTo>
                    <a:pt x="40" y="3"/>
                    <a:pt x="42" y="4"/>
                    <a:pt x="43" y="5"/>
                  </a:cubicBezTo>
                  <a:cubicBezTo>
                    <a:pt x="44" y="5"/>
                    <a:pt x="45" y="6"/>
                    <a:pt x="46" y="6"/>
                  </a:cubicBezTo>
                  <a:cubicBezTo>
                    <a:pt x="46" y="6"/>
                    <a:pt x="47" y="7"/>
                    <a:pt x="47" y="7"/>
                  </a:cubicBezTo>
                  <a:cubicBezTo>
                    <a:pt x="48" y="8"/>
                    <a:pt x="48" y="9"/>
                    <a:pt x="49" y="9"/>
                  </a:cubicBezTo>
                  <a:cubicBezTo>
                    <a:pt x="49" y="10"/>
                    <a:pt x="49" y="11"/>
                    <a:pt x="50" y="12"/>
                  </a:cubicBezTo>
                  <a:cubicBezTo>
                    <a:pt x="50" y="12"/>
                    <a:pt x="50" y="13"/>
                    <a:pt x="50" y="13"/>
                  </a:cubicBezTo>
                  <a:cubicBezTo>
                    <a:pt x="50" y="13"/>
                    <a:pt x="51" y="13"/>
                    <a:pt x="51" y="14"/>
                  </a:cubicBezTo>
                  <a:cubicBezTo>
                    <a:pt x="52" y="14"/>
                    <a:pt x="52" y="15"/>
                    <a:pt x="53" y="15"/>
                  </a:cubicBezTo>
                  <a:cubicBezTo>
                    <a:pt x="53" y="16"/>
                    <a:pt x="53" y="16"/>
                    <a:pt x="54" y="16"/>
                  </a:cubicBezTo>
                  <a:cubicBezTo>
                    <a:pt x="54" y="17"/>
                    <a:pt x="54" y="17"/>
                    <a:pt x="55" y="17"/>
                  </a:cubicBezTo>
                  <a:cubicBezTo>
                    <a:pt x="55" y="17"/>
                    <a:pt x="55" y="17"/>
                    <a:pt x="55" y="18"/>
                  </a:cubicBezTo>
                  <a:cubicBezTo>
                    <a:pt x="56" y="18"/>
                    <a:pt x="56" y="19"/>
                    <a:pt x="56" y="20"/>
                  </a:cubicBezTo>
                  <a:cubicBezTo>
                    <a:pt x="57" y="20"/>
                    <a:pt x="57" y="21"/>
                    <a:pt x="57" y="21"/>
                  </a:cubicBezTo>
                  <a:cubicBezTo>
                    <a:pt x="58" y="22"/>
                    <a:pt x="58" y="22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8" y="25"/>
                    <a:pt x="57" y="25"/>
                    <a:pt x="56" y="25"/>
                  </a:cubicBezTo>
                  <a:cubicBezTo>
                    <a:pt x="55" y="24"/>
                    <a:pt x="55" y="24"/>
                    <a:pt x="54" y="24"/>
                  </a:cubicBezTo>
                  <a:cubicBezTo>
                    <a:pt x="54" y="24"/>
                    <a:pt x="54" y="25"/>
                    <a:pt x="54" y="26"/>
                  </a:cubicBezTo>
                  <a:cubicBezTo>
                    <a:pt x="55" y="27"/>
                    <a:pt x="55" y="28"/>
                    <a:pt x="55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28"/>
                    <a:pt x="61" y="28"/>
                    <a:pt x="61" y="29"/>
                  </a:cubicBezTo>
                  <a:cubicBezTo>
                    <a:pt x="61" y="29"/>
                    <a:pt x="61" y="30"/>
                    <a:pt x="61" y="30"/>
                  </a:cubicBezTo>
                  <a:cubicBezTo>
                    <a:pt x="60" y="31"/>
                    <a:pt x="60" y="31"/>
                    <a:pt x="61" y="31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36"/>
                    <a:pt x="63" y="37"/>
                    <a:pt x="64" y="37"/>
                  </a:cubicBezTo>
                  <a:cubicBezTo>
                    <a:pt x="65" y="36"/>
                    <a:pt x="65" y="37"/>
                    <a:pt x="65" y="38"/>
                  </a:cubicBezTo>
                  <a:cubicBezTo>
                    <a:pt x="65" y="38"/>
                    <a:pt x="65" y="38"/>
                    <a:pt x="65" y="39"/>
                  </a:cubicBezTo>
                  <a:cubicBezTo>
                    <a:pt x="65" y="39"/>
                    <a:pt x="64" y="40"/>
                    <a:pt x="65" y="40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42"/>
                    <a:pt x="66" y="42"/>
                    <a:pt x="67" y="42"/>
                  </a:cubicBezTo>
                  <a:cubicBezTo>
                    <a:pt x="67" y="42"/>
                    <a:pt x="68" y="42"/>
                    <a:pt x="68" y="43"/>
                  </a:cubicBezTo>
                  <a:cubicBezTo>
                    <a:pt x="68" y="43"/>
                    <a:pt x="68" y="43"/>
                    <a:pt x="68" y="44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47"/>
                    <a:pt x="69" y="47"/>
                    <a:pt x="69" y="47"/>
                  </a:cubicBezTo>
                  <a:cubicBezTo>
                    <a:pt x="70" y="48"/>
                    <a:pt x="70" y="48"/>
                    <a:pt x="71" y="48"/>
                  </a:cubicBezTo>
                  <a:cubicBezTo>
                    <a:pt x="71" y="48"/>
                    <a:pt x="72" y="48"/>
                    <a:pt x="72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5" y="53"/>
                    <a:pt x="75" y="54"/>
                    <a:pt x="75" y="54"/>
                  </a:cubicBezTo>
                  <a:cubicBezTo>
                    <a:pt x="75" y="54"/>
                    <a:pt x="76" y="54"/>
                    <a:pt x="77" y="54"/>
                  </a:cubicBezTo>
                  <a:cubicBezTo>
                    <a:pt x="78" y="55"/>
                    <a:pt x="79" y="55"/>
                    <a:pt x="80" y="55"/>
                  </a:cubicBezTo>
                  <a:cubicBezTo>
                    <a:pt x="82" y="56"/>
                    <a:pt x="83" y="56"/>
                    <a:pt x="84" y="56"/>
                  </a:cubicBezTo>
                  <a:cubicBezTo>
                    <a:pt x="85" y="57"/>
                    <a:pt x="86" y="57"/>
                    <a:pt x="87" y="58"/>
                  </a:cubicBezTo>
                  <a:cubicBezTo>
                    <a:pt x="86" y="58"/>
                    <a:pt x="86" y="58"/>
                    <a:pt x="85" y="59"/>
                  </a:cubicBezTo>
                  <a:cubicBezTo>
                    <a:pt x="85" y="59"/>
                    <a:pt x="85" y="60"/>
                    <a:pt x="86" y="60"/>
                  </a:cubicBezTo>
                  <a:cubicBezTo>
                    <a:pt x="86" y="61"/>
                    <a:pt x="86" y="61"/>
                    <a:pt x="86" y="62"/>
                  </a:cubicBezTo>
                  <a:cubicBezTo>
                    <a:pt x="86" y="62"/>
                    <a:pt x="86" y="63"/>
                    <a:pt x="86" y="63"/>
                  </a:cubicBezTo>
                  <a:cubicBezTo>
                    <a:pt x="85" y="64"/>
                    <a:pt x="85" y="64"/>
                    <a:pt x="84" y="65"/>
                  </a:cubicBezTo>
                  <a:cubicBezTo>
                    <a:pt x="82" y="65"/>
                    <a:pt x="81" y="66"/>
                    <a:pt x="78" y="66"/>
                  </a:cubicBezTo>
                  <a:cubicBezTo>
                    <a:pt x="78" y="66"/>
                    <a:pt x="77" y="66"/>
                    <a:pt x="77" y="66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4"/>
                    <a:pt x="75" y="64"/>
                    <a:pt x="75" y="64"/>
                  </a:cubicBezTo>
                  <a:cubicBezTo>
                    <a:pt x="75" y="63"/>
                    <a:pt x="75" y="63"/>
                    <a:pt x="74" y="63"/>
                  </a:cubicBezTo>
                  <a:close/>
                  <a:moveTo>
                    <a:pt x="15" y="50"/>
                  </a:moveTo>
                  <a:cubicBezTo>
                    <a:pt x="16" y="50"/>
                    <a:pt x="17" y="51"/>
                    <a:pt x="17" y="52"/>
                  </a:cubicBezTo>
                  <a:cubicBezTo>
                    <a:pt x="18" y="53"/>
                    <a:pt x="18" y="54"/>
                    <a:pt x="19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5"/>
                    <a:pt x="23" y="55"/>
                    <a:pt x="23" y="55"/>
                  </a:cubicBezTo>
                  <a:cubicBezTo>
                    <a:pt x="24" y="55"/>
                    <a:pt x="24" y="54"/>
                    <a:pt x="25" y="54"/>
                  </a:cubicBezTo>
                  <a:cubicBezTo>
                    <a:pt x="25" y="54"/>
                    <a:pt x="26" y="54"/>
                    <a:pt x="27" y="54"/>
                  </a:cubicBezTo>
                  <a:cubicBezTo>
                    <a:pt x="27" y="54"/>
                    <a:pt x="28" y="54"/>
                    <a:pt x="29" y="54"/>
                  </a:cubicBezTo>
                  <a:cubicBezTo>
                    <a:pt x="29" y="54"/>
                    <a:pt x="29" y="53"/>
                    <a:pt x="29" y="53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52"/>
                    <a:pt x="31" y="51"/>
                    <a:pt x="32" y="51"/>
                  </a:cubicBezTo>
                  <a:cubicBezTo>
                    <a:pt x="32" y="51"/>
                    <a:pt x="33" y="51"/>
                    <a:pt x="34" y="50"/>
                  </a:cubicBezTo>
                  <a:cubicBezTo>
                    <a:pt x="35" y="50"/>
                    <a:pt x="35" y="50"/>
                    <a:pt x="36" y="50"/>
                  </a:cubicBezTo>
                  <a:cubicBezTo>
                    <a:pt x="37" y="49"/>
                    <a:pt x="38" y="48"/>
                    <a:pt x="38" y="46"/>
                  </a:cubicBezTo>
                  <a:cubicBezTo>
                    <a:pt x="39" y="44"/>
                    <a:pt x="39" y="43"/>
                    <a:pt x="40" y="42"/>
                  </a:cubicBezTo>
                  <a:cubicBezTo>
                    <a:pt x="40" y="41"/>
                    <a:pt x="40" y="41"/>
                    <a:pt x="41" y="41"/>
                  </a:cubicBezTo>
                  <a:cubicBezTo>
                    <a:pt x="41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9"/>
                    <a:pt x="42" y="39"/>
                    <a:pt x="41" y="39"/>
                  </a:cubicBezTo>
                  <a:cubicBezTo>
                    <a:pt x="41" y="39"/>
                    <a:pt x="41" y="38"/>
                    <a:pt x="41" y="38"/>
                  </a:cubicBezTo>
                  <a:cubicBezTo>
                    <a:pt x="40" y="38"/>
                    <a:pt x="41" y="38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3"/>
                    <a:pt x="43" y="30"/>
                    <a:pt x="43" y="27"/>
                  </a:cubicBezTo>
                  <a:cubicBezTo>
                    <a:pt x="43" y="23"/>
                    <a:pt x="43" y="21"/>
                    <a:pt x="42" y="18"/>
                  </a:cubicBezTo>
                  <a:cubicBezTo>
                    <a:pt x="42" y="17"/>
                    <a:pt x="42" y="16"/>
                    <a:pt x="41" y="15"/>
                  </a:cubicBezTo>
                  <a:cubicBezTo>
                    <a:pt x="40" y="15"/>
                    <a:pt x="39" y="14"/>
                    <a:pt x="38" y="14"/>
                  </a:cubicBezTo>
                  <a:cubicBezTo>
                    <a:pt x="37" y="14"/>
                    <a:pt x="36" y="14"/>
                    <a:pt x="35" y="14"/>
                  </a:cubicBezTo>
                  <a:cubicBezTo>
                    <a:pt x="34" y="14"/>
                    <a:pt x="33" y="14"/>
                    <a:pt x="32" y="14"/>
                  </a:cubicBezTo>
                  <a:cubicBezTo>
                    <a:pt x="31" y="14"/>
                    <a:pt x="31" y="14"/>
                    <a:pt x="30" y="15"/>
                  </a:cubicBezTo>
                  <a:cubicBezTo>
                    <a:pt x="29" y="16"/>
                    <a:pt x="28" y="17"/>
                    <a:pt x="27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30"/>
                    <a:pt x="19" y="30"/>
                    <a:pt x="19" y="31"/>
                  </a:cubicBezTo>
                  <a:cubicBezTo>
                    <a:pt x="19" y="31"/>
                    <a:pt x="19" y="32"/>
                    <a:pt x="19" y="32"/>
                  </a:cubicBezTo>
                  <a:cubicBezTo>
                    <a:pt x="19" y="33"/>
                    <a:pt x="19" y="33"/>
                    <a:pt x="19" y="34"/>
                  </a:cubicBezTo>
                  <a:cubicBezTo>
                    <a:pt x="19" y="34"/>
                    <a:pt x="19" y="35"/>
                    <a:pt x="19" y="35"/>
                  </a:cubicBezTo>
                  <a:cubicBezTo>
                    <a:pt x="19" y="36"/>
                    <a:pt x="18" y="37"/>
                    <a:pt x="18" y="38"/>
                  </a:cubicBezTo>
                  <a:cubicBezTo>
                    <a:pt x="18" y="39"/>
                    <a:pt x="18" y="40"/>
                    <a:pt x="17" y="41"/>
                  </a:cubicBezTo>
                  <a:cubicBezTo>
                    <a:pt x="16" y="42"/>
                    <a:pt x="16" y="42"/>
                    <a:pt x="15" y="43"/>
                  </a:cubicBezTo>
                  <a:cubicBezTo>
                    <a:pt x="14" y="43"/>
                    <a:pt x="13" y="43"/>
                    <a:pt x="13" y="43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2" y="46"/>
                    <a:pt x="13" y="46"/>
                  </a:cubicBezTo>
                  <a:cubicBezTo>
                    <a:pt x="13" y="46"/>
                    <a:pt x="14" y="46"/>
                    <a:pt x="15" y="46"/>
                  </a:cubicBezTo>
                  <a:cubicBezTo>
                    <a:pt x="15" y="46"/>
                    <a:pt x="16" y="46"/>
                    <a:pt x="17" y="46"/>
                  </a:cubicBezTo>
                  <a:cubicBezTo>
                    <a:pt x="17" y="46"/>
                    <a:pt x="18" y="47"/>
                    <a:pt x="18" y="47"/>
                  </a:cubicBezTo>
                  <a:cubicBezTo>
                    <a:pt x="18" y="48"/>
                    <a:pt x="18" y="48"/>
                    <a:pt x="17" y="49"/>
                  </a:cubicBezTo>
                  <a:cubicBezTo>
                    <a:pt x="16" y="49"/>
                    <a:pt x="16" y="49"/>
                    <a:pt x="15" y="50"/>
                  </a:cubicBezTo>
                  <a:close/>
                  <a:moveTo>
                    <a:pt x="22" y="17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lose/>
                  <a:moveTo>
                    <a:pt x="25" y="57"/>
                  </a:moveTo>
                  <a:cubicBezTo>
                    <a:pt x="26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lose/>
                  <a:moveTo>
                    <a:pt x="27" y="56"/>
                  </a:moveTo>
                  <a:cubicBezTo>
                    <a:pt x="26" y="56"/>
                    <a:pt x="26" y="56"/>
                    <a:pt x="26" y="56"/>
                  </a:cubicBezTo>
                  <a:cubicBezTo>
                    <a:pt x="26" y="57"/>
                    <a:pt x="26" y="57"/>
                    <a:pt x="27" y="57"/>
                  </a:cubicBezTo>
                  <a:cubicBezTo>
                    <a:pt x="27" y="57"/>
                    <a:pt x="27" y="57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lose/>
                  <a:moveTo>
                    <a:pt x="33" y="2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lose/>
                  <a:moveTo>
                    <a:pt x="33" y="55"/>
                  </a:moveTo>
                  <a:cubicBezTo>
                    <a:pt x="33" y="54"/>
                    <a:pt x="34" y="54"/>
                    <a:pt x="34" y="54"/>
                  </a:cubicBezTo>
                  <a:cubicBezTo>
                    <a:pt x="35" y="53"/>
                    <a:pt x="35" y="53"/>
                    <a:pt x="35" y="52"/>
                  </a:cubicBezTo>
                  <a:cubicBezTo>
                    <a:pt x="33" y="53"/>
                    <a:pt x="33" y="53"/>
                    <a:pt x="33" y="53"/>
                  </a:cubicBezTo>
                  <a:lnTo>
                    <a:pt x="33" y="55"/>
                  </a:lnTo>
                  <a:close/>
                  <a:moveTo>
                    <a:pt x="36" y="2"/>
                  </a:moveTo>
                  <a:cubicBezTo>
                    <a:pt x="35" y="2"/>
                    <a:pt x="35" y="2"/>
                    <a:pt x="35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2"/>
                    <a:pt x="36" y="2"/>
                    <a:pt x="36" y="2"/>
                  </a:cubicBezTo>
                  <a:close/>
                  <a:moveTo>
                    <a:pt x="39" y="52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9" y="51"/>
                    <a:pt x="39" y="51"/>
                    <a:pt x="39" y="51"/>
                  </a:cubicBezTo>
                  <a:lnTo>
                    <a:pt x="39" y="52"/>
                  </a:lnTo>
                  <a:close/>
                  <a:moveTo>
                    <a:pt x="40" y="54"/>
                  </a:moveTo>
                  <a:cubicBezTo>
                    <a:pt x="40" y="54"/>
                    <a:pt x="40" y="54"/>
                    <a:pt x="40" y="54"/>
                  </a:cubicBezTo>
                  <a:cubicBezTo>
                    <a:pt x="40" y="55"/>
                    <a:pt x="40" y="55"/>
                    <a:pt x="41" y="55"/>
                  </a:cubicBezTo>
                  <a:cubicBezTo>
                    <a:pt x="41" y="55"/>
                    <a:pt x="41" y="55"/>
                    <a:pt x="41" y="54"/>
                  </a:cubicBezTo>
                  <a:cubicBezTo>
                    <a:pt x="41" y="54"/>
                    <a:pt x="41" y="54"/>
                    <a:pt x="40" y="54"/>
                  </a:cubicBezTo>
                  <a:close/>
                  <a:moveTo>
                    <a:pt x="40" y="43"/>
                  </a:moveTo>
                  <a:cubicBezTo>
                    <a:pt x="41" y="44"/>
                    <a:pt x="41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2" y="41"/>
                    <a:pt x="42" y="42"/>
                    <a:pt x="41" y="42"/>
                  </a:cubicBezTo>
                  <a:cubicBezTo>
                    <a:pt x="41" y="42"/>
                    <a:pt x="40" y="43"/>
                    <a:pt x="40" y="43"/>
                  </a:cubicBezTo>
                  <a:close/>
                  <a:moveTo>
                    <a:pt x="50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7"/>
                    <a:pt x="50" y="47"/>
                    <a:pt x="50" y="47"/>
                  </a:cubicBezTo>
                  <a:lnTo>
                    <a:pt x="50" y="4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3" name="i$ľíḑé"/>
            <p:cNvSpPr/>
            <p:nvPr/>
          </p:nvSpPr>
          <p:spPr bwMode="auto">
            <a:xfrm>
              <a:off x="1726757" y="5069432"/>
              <a:ext cx="59656" cy="111358"/>
            </a:xfrm>
            <a:custGeom>
              <a:avLst/>
              <a:gdLst>
                <a:gd name="T0" fmla="*/ 21 w 58"/>
                <a:gd name="T1" fmla="*/ 108 h 108"/>
                <a:gd name="T2" fmla="*/ 16 w 58"/>
                <a:gd name="T3" fmla="*/ 99 h 108"/>
                <a:gd name="T4" fmla="*/ 8 w 58"/>
                <a:gd name="T5" fmla="*/ 69 h 108"/>
                <a:gd name="T6" fmla="*/ 1 w 58"/>
                <a:gd name="T7" fmla="*/ 8 h 108"/>
                <a:gd name="T8" fmla="*/ 11 w 58"/>
                <a:gd name="T9" fmla="*/ 4 h 108"/>
                <a:gd name="T10" fmla="*/ 14 w 58"/>
                <a:gd name="T11" fmla="*/ 7 h 108"/>
                <a:gd name="T12" fmla="*/ 15 w 58"/>
                <a:gd name="T13" fmla="*/ 5 h 108"/>
                <a:gd name="T14" fmla="*/ 23 w 58"/>
                <a:gd name="T15" fmla="*/ 12 h 108"/>
                <a:gd name="T16" fmla="*/ 19 w 58"/>
                <a:gd name="T17" fmla="*/ 25 h 108"/>
                <a:gd name="T18" fmla="*/ 21 w 58"/>
                <a:gd name="T19" fmla="*/ 34 h 108"/>
                <a:gd name="T20" fmla="*/ 25 w 58"/>
                <a:gd name="T21" fmla="*/ 45 h 108"/>
                <a:gd name="T22" fmla="*/ 38 w 58"/>
                <a:gd name="T23" fmla="*/ 43 h 108"/>
                <a:gd name="T24" fmla="*/ 45 w 58"/>
                <a:gd name="T25" fmla="*/ 44 h 108"/>
                <a:gd name="T26" fmla="*/ 49 w 58"/>
                <a:gd name="T27" fmla="*/ 47 h 108"/>
                <a:gd name="T28" fmla="*/ 47 w 58"/>
                <a:gd name="T29" fmla="*/ 53 h 108"/>
                <a:gd name="T30" fmla="*/ 47 w 58"/>
                <a:gd name="T31" fmla="*/ 58 h 108"/>
                <a:gd name="T32" fmla="*/ 37 w 58"/>
                <a:gd name="T33" fmla="*/ 63 h 108"/>
                <a:gd name="T34" fmla="*/ 29 w 58"/>
                <a:gd name="T35" fmla="*/ 56 h 108"/>
                <a:gd name="T36" fmla="*/ 28 w 58"/>
                <a:gd name="T37" fmla="*/ 47 h 108"/>
                <a:gd name="T38" fmla="*/ 23 w 58"/>
                <a:gd name="T39" fmla="*/ 59 h 108"/>
                <a:gd name="T40" fmla="*/ 16 w 58"/>
                <a:gd name="T41" fmla="*/ 61 h 108"/>
                <a:gd name="T42" fmla="*/ 20 w 58"/>
                <a:gd name="T43" fmla="*/ 71 h 108"/>
                <a:gd name="T44" fmla="*/ 25 w 58"/>
                <a:gd name="T45" fmla="*/ 82 h 108"/>
                <a:gd name="T46" fmla="*/ 36 w 58"/>
                <a:gd name="T47" fmla="*/ 96 h 108"/>
                <a:gd name="T48" fmla="*/ 53 w 58"/>
                <a:gd name="T49" fmla="*/ 94 h 108"/>
                <a:gd name="T50" fmla="*/ 57 w 58"/>
                <a:gd name="T51" fmla="*/ 100 h 108"/>
                <a:gd name="T52" fmla="*/ 47 w 58"/>
                <a:gd name="T53" fmla="*/ 106 h 108"/>
                <a:gd name="T54" fmla="*/ 39 w 58"/>
                <a:gd name="T55" fmla="*/ 108 h 108"/>
                <a:gd name="T56" fmla="*/ 8 w 58"/>
                <a:gd name="T57" fmla="*/ 15 h 108"/>
                <a:gd name="T58" fmla="*/ 8 w 58"/>
                <a:gd name="T59" fmla="*/ 5 h 108"/>
                <a:gd name="T60" fmla="*/ 9 w 58"/>
                <a:gd name="T61" fmla="*/ 19 h 108"/>
                <a:gd name="T62" fmla="*/ 17 w 58"/>
                <a:gd name="T63" fmla="*/ 16 h 108"/>
                <a:gd name="T64" fmla="*/ 10 w 58"/>
                <a:gd name="T65" fmla="*/ 14 h 108"/>
                <a:gd name="T66" fmla="*/ 11 w 58"/>
                <a:gd name="T67" fmla="*/ 22 h 108"/>
                <a:gd name="T68" fmla="*/ 11 w 58"/>
                <a:gd name="T69" fmla="*/ 82 h 108"/>
                <a:gd name="T70" fmla="*/ 18 w 58"/>
                <a:gd name="T71" fmla="*/ 21 h 108"/>
                <a:gd name="T72" fmla="*/ 13 w 58"/>
                <a:gd name="T73" fmla="*/ 80 h 108"/>
                <a:gd name="T74" fmla="*/ 13 w 58"/>
                <a:gd name="T75" fmla="*/ 33 h 108"/>
                <a:gd name="T76" fmla="*/ 16 w 58"/>
                <a:gd name="T77" fmla="*/ 76 h 108"/>
                <a:gd name="T78" fmla="*/ 18 w 58"/>
                <a:gd name="T79" fmla="*/ 44 h 108"/>
                <a:gd name="T80" fmla="*/ 17 w 58"/>
                <a:gd name="T81" fmla="*/ 38 h 108"/>
                <a:gd name="T82" fmla="*/ 16 w 58"/>
                <a:gd name="T83" fmla="*/ 44 h 108"/>
                <a:gd name="T84" fmla="*/ 17 w 58"/>
                <a:gd name="T85" fmla="*/ 21 h 108"/>
                <a:gd name="T86" fmla="*/ 18 w 58"/>
                <a:gd name="T87" fmla="*/ 32 h 108"/>
                <a:gd name="T88" fmla="*/ 20 w 58"/>
                <a:gd name="T89" fmla="*/ 51 h 108"/>
                <a:gd name="T90" fmla="*/ 18 w 58"/>
                <a:gd name="T91" fmla="*/ 30 h 108"/>
                <a:gd name="T92" fmla="*/ 19 w 58"/>
                <a:gd name="T93" fmla="*/ 55 h 108"/>
                <a:gd name="T94" fmla="*/ 19 w 58"/>
                <a:gd name="T95" fmla="*/ 12 h 108"/>
                <a:gd name="T96" fmla="*/ 21 w 58"/>
                <a:gd name="T97" fmla="*/ 81 h 108"/>
                <a:gd name="T98" fmla="*/ 21 w 58"/>
                <a:gd name="T99" fmla="*/ 59 h 108"/>
                <a:gd name="T100" fmla="*/ 21 w 58"/>
                <a:gd name="T101" fmla="*/ 47 h 108"/>
                <a:gd name="T102" fmla="*/ 26 w 58"/>
                <a:gd name="T103" fmla="*/ 55 h 108"/>
                <a:gd name="T104" fmla="*/ 26 w 58"/>
                <a:gd name="T105" fmla="*/ 104 h 108"/>
                <a:gd name="T106" fmla="*/ 31 w 58"/>
                <a:gd name="T107" fmla="*/ 101 h 108"/>
                <a:gd name="T108" fmla="*/ 33 w 58"/>
                <a:gd name="T109" fmla="*/ 51 h 108"/>
                <a:gd name="T110" fmla="*/ 36 w 58"/>
                <a:gd name="T111" fmla="*/ 97 h 108"/>
                <a:gd name="T112" fmla="*/ 42 w 58"/>
                <a:gd name="T113" fmla="*/ 52 h 108"/>
                <a:gd name="T114" fmla="*/ 43 w 58"/>
                <a:gd name="T115" fmla="*/ 55 h 108"/>
                <a:gd name="T116" fmla="*/ 45 w 58"/>
                <a:gd name="T117" fmla="*/ 48 h 108"/>
                <a:gd name="T118" fmla="*/ 46 w 58"/>
                <a:gd name="T119" fmla="*/ 10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" h="108">
                  <a:moveTo>
                    <a:pt x="33" y="105"/>
                  </a:moveTo>
                  <a:cubicBezTo>
                    <a:pt x="33" y="106"/>
                    <a:pt x="32" y="106"/>
                    <a:pt x="32" y="106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0" y="107"/>
                    <a:pt x="29" y="107"/>
                    <a:pt x="28" y="107"/>
                  </a:cubicBezTo>
                  <a:cubicBezTo>
                    <a:pt x="26" y="106"/>
                    <a:pt x="25" y="106"/>
                    <a:pt x="24" y="106"/>
                  </a:cubicBezTo>
                  <a:cubicBezTo>
                    <a:pt x="24" y="106"/>
                    <a:pt x="24" y="106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22" y="108"/>
                    <a:pt x="22" y="108"/>
                    <a:pt x="21" y="108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6"/>
                    <a:pt x="20" y="106"/>
                    <a:pt x="20" y="106"/>
                  </a:cubicBezTo>
                  <a:cubicBezTo>
                    <a:pt x="20" y="106"/>
                    <a:pt x="19" y="106"/>
                    <a:pt x="19" y="106"/>
                  </a:cubicBezTo>
                  <a:cubicBezTo>
                    <a:pt x="19" y="106"/>
                    <a:pt x="19" y="106"/>
                    <a:pt x="18" y="106"/>
                  </a:cubicBezTo>
                  <a:cubicBezTo>
                    <a:pt x="18" y="105"/>
                    <a:pt x="17" y="104"/>
                    <a:pt x="17" y="104"/>
                  </a:cubicBezTo>
                  <a:cubicBezTo>
                    <a:pt x="16" y="103"/>
                    <a:pt x="16" y="102"/>
                    <a:pt x="16" y="102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5" y="99"/>
                    <a:pt x="16" y="99"/>
                  </a:cubicBezTo>
                  <a:cubicBezTo>
                    <a:pt x="15" y="99"/>
                    <a:pt x="14" y="99"/>
                    <a:pt x="13" y="99"/>
                  </a:cubicBezTo>
                  <a:cubicBezTo>
                    <a:pt x="12" y="99"/>
                    <a:pt x="12" y="99"/>
                    <a:pt x="11" y="98"/>
                  </a:cubicBezTo>
                  <a:cubicBezTo>
                    <a:pt x="10" y="96"/>
                    <a:pt x="10" y="93"/>
                    <a:pt x="9" y="91"/>
                  </a:cubicBezTo>
                  <a:cubicBezTo>
                    <a:pt x="8" y="88"/>
                    <a:pt x="8" y="86"/>
                    <a:pt x="7" y="83"/>
                  </a:cubicBezTo>
                  <a:cubicBezTo>
                    <a:pt x="7" y="81"/>
                    <a:pt x="7" y="80"/>
                    <a:pt x="7" y="78"/>
                  </a:cubicBezTo>
                  <a:cubicBezTo>
                    <a:pt x="6" y="76"/>
                    <a:pt x="6" y="74"/>
                    <a:pt x="7" y="72"/>
                  </a:cubicBezTo>
                  <a:cubicBezTo>
                    <a:pt x="7" y="72"/>
                    <a:pt x="7" y="72"/>
                    <a:pt x="7" y="71"/>
                  </a:cubicBezTo>
                  <a:cubicBezTo>
                    <a:pt x="7" y="70"/>
                    <a:pt x="8" y="69"/>
                    <a:pt x="8" y="69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7" y="68"/>
                    <a:pt x="7" y="67"/>
                    <a:pt x="7" y="66"/>
                  </a:cubicBezTo>
                  <a:cubicBezTo>
                    <a:pt x="6" y="65"/>
                    <a:pt x="6" y="64"/>
                    <a:pt x="6" y="63"/>
                  </a:cubicBezTo>
                  <a:cubicBezTo>
                    <a:pt x="6" y="62"/>
                    <a:pt x="6" y="62"/>
                    <a:pt x="6" y="61"/>
                  </a:cubicBezTo>
                  <a:cubicBezTo>
                    <a:pt x="6" y="60"/>
                    <a:pt x="6" y="59"/>
                    <a:pt x="6" y="58"/>
                  </a:cubicBezTo>
                  <a:cubicBezTo>
                    <a:pt x="5" y="57"/>
                    <a:pt x="5" y="56"/>
                    <a:pt x="6" y="55"/>
                  </a:cubicBezTo>
                  <a:cubicBezTo>
                    <a:pt x="6" y="54"/>
                    <a:pt x="6" y="53"/>
                    <a:pt x="6" y="5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6"/>
                    <a:pt x="0" y="6"/>
                    <a:pt x="1" y="5"/>
                  </a:cubicBezTo>
                  <a:cubicBezTo>
                    <a:pt x="2" y="5"/>
                    <a:pt x="3" y="4"/>
                    <a:pt x="3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4" y="5"/>
                    <a:pt x="5" y="6"/>
                    <a:pt x="5" y="6"/>
                  </a:cubicBezTo>
                  <a:cubicBezTo>
                    <a:pt x="6" y="5"/>
                    <a:pt x="6" y="5"/>
                    <a:pt x="6" y="4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10" y="3"/>
                    <a:pt x="10" y="3"/>
                    <a:pt x="11" y="4"/>
                  </a:cubicBezTo>
                  <a:cubicBezTo>
                    <a:pt x="11" y="5"/>
                    <a:pt x="11" y="5"/>
                    <a:pt x="10" y="6"/>
                  </a:cubicBezTo>
                  <a:cubicBezTo>
                    <a:pt x="10" y="6"/>
                    <a:pt x="10" y="7"/>
                    <a:pt x="9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4" y="8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2" y="3"/>
                    <a:pt x="12" y="2"/>
                    <a:pt x="1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1"/>
                    <a:pt x="14" y="2"/>
                  </a:cubicBezTo>
                  <a:cubicBezTo>
                    <a:pt x="15" y="3"/>
                    <a:pt x="15" y="4"/>
                    <a:pt x="15" y="5"/>
                  </a:cubicBezTo>
                  <a:cubicBezTo>
                    <a:pt x="16" y="5"/>
                    <a:pt x="17" y="5"/>
                    <a:pt x="17" y="4"/>
                  </a:cubicBezTo>
                  <a:cubicBezTo>
                    <a:pt x="17" y="4"/>
                    <a:pt x="17" y="4"/>
                    <a:pt x="18" y="3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8" y="1"/>
                    <a:pt x="19" y="1"/>
                  </a:cubicBezTo>
                  <a:cubicBezTo>
                    <a:pt x="19" y="1"/>
                    <a:pt x="19" y="2"/>
                    <a:pt x="20" y="2"/>
                  </a:cubicBezTo>
                  <a:cubicBezTo>
                    <a:pt x="20" y="3"/>
                    <a:pt x="21" y="4"/>
                    <a:pt x="21" y="4"/>
                  </a:cubicBezTo>
                  <a:cubicBezTo>
                    <a:pt x="22" y="5"/>
                    <a:pt x="22" y="6"/>
                    <a:pt x="23" y="7"/>
                  </a:cubicBezTo>
                  <a:cubicBezTo>
                    <a:pt x="23" y="7"/>
                    <a:pt x="23" y="8"/>
                    <a:pt x="23" y="8"/>
                  </a:cubicBezTo>
                  <a:cubicBezTo>
                    <a:pt x="24" y="9"/>
                    <a:pt x="23" y="11"/>
                    <a:pt x="23" y="12"/>
                  </a:cubicBezTo>
                  <a:cubicBezTo>
                    <a:pt x="23" y="13"/>
                    <a:pt x="23" y="15"/>
                    <a:pt x="23" y="16"/>
                  </a:cubicBezTo>
                  <a:cubicBezTo>
                    <a:pt x="23" y="17"/>
                    <a:pt x="23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0" y="18"/>
                    <a:pt x="20" y="19"/>
                  </a:cubicBezTo>
                  <a:cubicBezTo>
                    <a:pt x="20" y="19"/>
                    <a:pt x="20" y="20"/>
                    <a:pt x="19" y="21"/>
                  </a:cubicBezTo>
                  <a:cubicBezTo>
                    <a:pt x="19" y="22"/>
                    <a:pt x="19" y="22"/>
                    <a:pt x="19" y="23"/>
                  </a:cubicBezTo>
                  <a:cubicBezTo>
                    <a:pt x="19" y="24"/>
                    <a:pt x="19" y="24"/>
                    <a:pt x="19" y="25"/>
                  </a:cubicBezTo>
                  <a:cubicBezTo>
                    <a:pt x="19" y="25"/>
                    <a:pt x="19" y="25"/>
                    <a:pt x="20" y="26"/>
                  </a:cubicBezTo>
                  <a:cubicBezTo>
                    <a:pt x="20" y="26"/>
                    <a:pt x="20" y="26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7"/>
                    <a:pt x="21" y="28"/>
                    <a:pt x="20" y="29"/>
                  </a:cubicBezTo>
                  <a:cubicBezTo>
                    <a:pt x="20" y="29"/>
                    <a:pt x="20" y="30"/>
                    <a:pt x="20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3"/>
                    <a:pt x="21" y="34"/>
                  </a:cubicBezTo>
                  <a:cubicBezTo>
                    <a:pt x="21" y="34"/>
                    <a:pt x="21" y="35"/>
                    <a:pt x="21" y="35"/>
                  </a:cubicBezTo>
                  <a:cubicBezTo>
                    <a:pt x="21" y="36"/>
                    <a:pt x="21" y="36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3" y="37"/>
                    <a:pt x="24" y="37"/>
                    <a:pt x="24" y="38"/>
                  </a:cubicBezTo>
                  <a:cubicBezTo>
                    <a:pt x="24" y="38"/>
                    <a:pt x="25" y="39"/>
                    <a:pt x="25" y="40"/>
                  </a:cubicBezTo>
                  <a:cubicBezTo>
                    <a:pt x="25" y="40"/>
                    <a:pt x="25" y="41"/>
                    <a:pt x="25" y="41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6" y="45"/>
                    <a:pt x="27" y="45"/>
                  </a:cubicBezTo>
                  <a:cubicBezTo>
                    <a:pt x="27" y="45"/>
                    <a:pt x="28" y="45"/>
                    <a:pt x="29" y="45"/>
                  </a:cubicBezTo>
                  <a:cubicBezTo>
                    <a:pt x="30" y="45"/>
                    <a:pt x="30" y="45"/>
                    <a:pt x="31" y="45"/>
                  </a:cubicBezTo>
                  <a:cubicBezTo>
                    <a:pt x="32" y="45"/>
                    <a:pt x="32" y="45"/>
                    <a:pt x="33" y="45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5" y="44"/>
                    <a:pt x="35" y="44"/>
                    <a:pt x="35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3"/>
                    <a:pt x="38" y="43"/>
                    <a:pt x="38" y="43"/>
                  </a:cubicBezTo>
                  <a:cubicBezTo>
                    <a:pt x="38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39" y="43"/>
                    <a:pt x="40" y="43"/>
                    <a:pt x="40" y="43"/>
                  </a:cubicBezTo>
                  <a:cubicBezTo>
                    <a:pt x="40" y="42"/>
                    <a:pt x="41" y="42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2"/>
                    <a:pt x="43" y="42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3"/>
                    <a:pt x="44" y="44"/>
                    <a:pt x="45" y="44"/>
                  </a:cubicBezTo>
                  <a:cubicBezTo>
                    <a:pt x="45" y="44"/>
                    <a:pt x="46" y="44"/>
                    <a:pt x="46" y="44"/>
                  </a:cubicBezTo>
                  <a:cubicBezTo>
                    <a:pt x="47" y="44"/>
                    <a:pt x="47" y="44"/>
                    <a:pt x="48" y="43"/>
                  </a:cubicBezTo>
                  <a:cubicBezTo>
                    <a:pt x="48" y="43"/>
                    <a:pt x="48" y="43"/>
                    <a:pt x="48" y="42"/>
                  </a:cubicBezTo>
                  <a:cubicBezTo>
                    <a:pt x="48" y="42"/>
                    <a:pt x="48" y="42"/>
                    <a:pt x="48" y="41"/>
                  </a:cubicBezTo>
                  <a:cubicBezTo>
                    <a:pt x="49" y="41"/>
                    <a:pt x="49" y="41"/>
                    <a:pt x="50" y="40"/>
                  </a:cubicBezTo>
                  <a:cubicBezTo>
                    <a:pt x="50" y="42"/>
                    <a:pt x="50" y="43"/>
                    <a:pt x="50" y="43"/>
                  </a:cubicBezTo>
                  <a:cubicBezTo>
                    <a:pt x="50" y="44"/>
                    <a:pt x="50" y="44"/>
                    <a:pt x="50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6"/>
                    <a:pt x="49" y="46"/>
                    <a:pt x="49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50" y="49"/>
                  </a:cubicBezTo>
                  <a:cubicBezTo>
                    <a:pt x="50" y="49"/>
                    <a:pt x="50" y="50"/>
                    <a:pt x="50" y="50"/>
                  </a:cubicBezTo>
                  <a:cubicBezTo>
                    <a:pt x="50" y="50"/>
                    <a:pt x="50" y="50"/>
                    <a:pt x="50" y="51"/>
                  </a:cubicBezTo>
                  <a:cubicBezTo>
                    <a:pt x="50" y="51"/>
                    <a:pt x="50" y="52"/>
                    <a:pt x="50" y="52"/>
                  </a:cubicBezTo>
                  <a:cubicBezTo>
                    <a:pt x="50" y="53"/>
                    <a:pt x="50" y="54"/>
                    <a:pt x="49" y="54"/>
                  </a:cubicBezTo>
                  <a:cubicBezTo>
                    <a:pt x="49" y="54"/>
                    <a:pt x="49" y="55"/>
                    <a:pt x="48" y="54"/>
                  </a:cubicBezTo>
                  <a:cubicBezTo>
                    <a:pt x="48" y="54"/>
                    <a:pt x="48" y="54"/>
                    <a:pt x="47" y="54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6" y="55"/>
                    <a:pt x="46" y="55"/>
                    <a:pt x="46" y="56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3" y="59"/>
                    <a:pt x="43" y="60"/>
                  </a:cubicBezTo>
                  <a:cubicBezTo>
                    <a:pt x="43" y="60"/>
                    <a:pt x="43" y="61"/>
                    <a:pt x="42" y="61"/>
                  </a:cubicBezTo>
                  <a:cubicBezTo>
                    <a:pt x="42" y="62"/>
                    <a:pt x="42" y="62"/>
                    <a:pt x="42" y="63"/>
                  </a:cubicBezTo>
                  <a:cubicBezTo>
                    <a:pt x="42" y="63"/>
                    <a:pt x="41" y="63"/>
                    <a:pt x="40" y="64"/>
                  </a:cubicBezTo>
                  <a:cubicBezTo>
                    <a:pt x="39" y="64"/>
                    <a:pt x="38" y="64"/>
                    <a:pt x="37" y="63"/>
                  </a:cubicBezTo>
                  <a:cubicBezTo>
                    <a:pt x="36" y="63"/>
                    <a:pt x="35" y="63"/>
                    <a:pt x="34" y="63"/>
                  </a:cubicBezTo>
                  <a:cubicBezTo>
                    <a:pt x="34" y="63"/>
                    <a:pt x="33" y="63"/>
                    <a:pt x="33" y="63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2" y="63"/>
                    <a:pt x="32" y="63"/>
                  </a:cubicBezTo>
                  <a:cubicBezTo>
                    <a:pt x="32" y="62"/>
                    <a:pt x="33" y="62"/>
                    <a:pt x="33" y="61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0"/>
                    <a:pt x="32" y="59"/>
                    <a:pt x="32" y="59"/>
                  </a:cubicBezTo>
                  <a:cubicBezTo>
                    <a:pt x="32" y="58"/>
                    <a:pt x="31" y="58"/>
                    <a:pt x="31" y="58"/>
                  </a:cubicBezTo>
                  <a:cubicBezTo>
                    <a:pt x="30" y="57"/>
                    <a:pt x="30" y="57"/>
                    <a:pt x="29" y="56"/>
                  </a:cubicBezTo>
                  <a:cubicBezTo>
                    <a:pt x="29" y="56"/>
                    <a:pt x="29" y="55"/>
                    <a:pt x="29" y="55"/>
                  </a:cubicBezTo>
                  <a:cubicBezTo>
                    <a:pt x="28" y="54"/>
                    <a:pt x="29" y="53"/>
                    <a:pt x="29" y="52"/>
                  </a:cubicBezTo>
                  <a:cubicBezTo>
                    <a:pt x="29" y="51"/>
                    <a:pt x="29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1" y="49"/>
                    <a:pt x="30" y="48"/>
                  </a:cubicBezTo>
                  <a:cubicBezTo>
                    <a:pt x="30" y="47"/>
                    <a:pt x="29" y="47"/>
                    <a:pt x="28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8" y="47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29" y="50"/>
                    <a:pt x="28" y="51"/>
                  </a:cubicBezTo>
                  <a:cubicBezTo>
                    <a:pt x="27" y="52"/>
                    <a:pt x="27" y="52"/>
                    <a:pt x="26" y="53"/>
                  </a:cubicBezTo>
                  <a:cubicBezTo>
                    <a:pt x="26" y="54"/>
                    <a:pt x="26" y="55"/>
                    <a:pt x="25" y="56"/>
                  </a:cubicBezTo>
                  <a:cubicBezTo>
                    <a:pt x="25" y="56"/>
                    <a:pt x="24" y="57"/>
                    <a:pt x="24" y="57"/>
                  </a:cubicBezTo>
                  <a:cubicBezTo>
                    <a:pt x="24" y="58"/>
                    <a:pt x="23" y="58"/>
                    <a:pt x="23" y="59"/>
                  </a:cubicBezTo>
                  <a:cubicBezTo>
                    <a:pt x="23" y="59"/>
                    <a:pt x="23" y="60"/>
                    <a:pt x="23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1"/>
                    <a:pt x="21" y="61"/>
                    <a:pt x="21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0"/>
                    <a:pt x="19" y="60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8" y="59"/>
                    <a:pt x="18" y="59"/>
                    <a:pt x="18" y="59"/>
                  </a:cubicBezTo>
                  <a:cubicBezTo>
                    <a:pt x="17" y="59"/>
                    <a:pt x="16" y="60"/>
                    <a:pt x="16" y="61"/>
                  </a:cubicBezTo>
                  <a:cubicBezTo>
                    <a:pt x="17" y="61"/>
                    <a:pt x="17" y="62"/>
                    <a:pt x="17" y="62"/>
                  </a:cubicBezTo>
                  <a:cubicBezTo>
                    <a:pt x="18" y="63"/>
                    <a:pt x="18" y="63"/>
                    <a:pt x="19" y="64"/>
                  </a:cubicBezTo>
                  <a:cubicBezTo>
                    <a:pt x="19" y="64"/>
                    <a:pt x="20" y="64"/>
                    <a:pt x="21" y="65"/>
                  </a:cubicBezTo>
                  <a:cubicBezTo>
                    <a:pt x="21" y="65"/>
                    <a:pt x="22" y="65"/>
                    <a:pt x="22" y="64"/>
                  </a:cubicBezTo>
                  <a:cubicBezTo>
                    <a:pt x="22" y="66"/>
                    <a:pt x="21" y="67"/>
                    <a:pt x="20" y="68"/>
                  </a:cubicBezTo>
                  <a:cubicBezTo>
                    <a:pt x="19" y="68"/>
                    <a:pt x="18" y="69"/>
                    <a:pt x="18" y="70"/>
                  </a:cubicBezTo>
                  <a:cubicBezTo>
                    <a:pt x="18" y="70"/>
                    <a:pt x="18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4"/>
                    <a:pt x="24" y="75"/>
                    <a:pt x="24" y="76"/>
                  </a:cubicBezTo>
                  <a:cubicBezTo>
                    <a:pt x="24" y="77"/>
                    <a:pt x="24" y="78"/>
                    <a:pt x="24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5" y="80"/>
                    <a:pt x="25" y="81"/>
                  </a:cubicBezTo>
                  <a:cubicBezTo>
                    <a:pt x="25" y="81"/>
                    <a:pt x="25" y="82"/>
                    <a:pt x="25" y="82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5" y="89"/>
                    <a:pt x="25" y="89"/>
                    <a:pt x="24" y="89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25" y="91"/>
                    <a:pt x="25" y="92"/>
                    <a:pt x="25" y="92"/>
                  </a:cubicBezTo>
                  <a:cubicBezTo>
                    <a:pt x="26" y="92"/>
                    <a:pt x="26" y="92"/>
                    <a:pt x="27" y="91"/>
                  </a:cubicBezTo>
                  <a:cubicBezTo>
                    <a:pt x="27" y="91"/>
                    <a:pt x="28" y="91"/>
                    <a:pt x="28" y="90"/>
                  </a:cubicBezTo>
                  <a:cubicBezTo>
                    <a:pt x="29" y="91"/>
                    <a:pt x="30" y="93"/>
                    <a:pt x="31" y="94"/>
                  </a:cubicBezTo>
                  <a:cubicBezTo>
                    <a:pt x="33" y="95"/>
                    <a:pt x="35" y="95"/>
                    <a:pt x="36" y="96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8" y="95"/>
                    <a:pt x="38" y="95"/>
                    <a:pt x="39" y="95"/>
                  </a:cubicBezTo>
                  <a:cubicBezTo>
                    <a:pt x="40" y="95"/>
                    <a:pt x="41" y="95"/>
                    <a:pt x="41" y="95"/>
                  </a:cubicBezTo>
                  <a:cubicBezTo>
                    <a:pt x="42" y="95"/>
                    <a:pt x="43" y="95"/>
                    <a:pt x="44" y="94"/>
                  </a:cubicBezTo>
                  <a:cubicBezTo>
                    <a:pt x="45" y="94"/>
                    <a:pt x="45" y="94"/>
                    <a:pt x="46" y="94"/>
                  </a:cubicBezTo>
                  <a:cubicBezTo>
                    <a:pt x="47" y="94"/>
                    <a:pt x="48" y="94"/>
                    <a:pt x="49" y="94"/>
                  </a:cubicBezTo>
                  <a:cubicBezTo>
                    <a:pt x="49" y="94"/>
                    <a:pt x="50" y="94"/>
                    <a:pt x="50" y="95"/>
                  </a:cubicBezTo>
                  <a:cubicBezTo>
                    <a:pt x="51" y="95"/>
                    <a:pt x="52" y="95"/>
                    <a:pt x="53" y="94"/>
                  </a:cubicBezTo>
                  <a:cubicBezTo>
                    <a:pt x="53" y="94"/>
                    <a:pt x="54" y="94"/>
                    <a:pt x="55" y="94"/>
                  </a:cubicBezTo>
                  <a:cubicBezTo>
                    <a:pt x="56" y="94"/>
                    <a:pt x="56" y="94"/>
                    <a:pt x="57" y="93"/>
                  </a:cubicBezTo>
                  <a:cubicBezTo>
                    <a:pt x="58" y="93"/>
                    <a:pt x="58" y="94"/>
                    <a:pt x="58" y="94"/>
                  </a:cubicBezTo>
                  <a:cubicBezTo>
                    <a:pt x="58" y="94"/>
                    <a:pt x="58" y="94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6"/>
                    <a:pt x="58" y="96"/>
                    <a:pt x="58" y="97"/>
                  </a:cubicBezTo>
                  <a:cubicBezTo>
                    <a:pt x="58" y="98"/>
                    <a:pt x="58" y="99"/>
                    <a:pt x="58" y="99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0"/>
                    <a:pt x="57" y="100"/>
                    <a:pt x="56" y="101"/>
                  </a:cubicBezTo>
                  <a:cubicBezTo>
                    <a:pt x="55" y="101"/>
                    <a:pt x="54" y="102"/>
                    <a:pt x="54" y="102"/>
                  </a:cubicBezTo>
                  <a:cubicBezTo>
                    <a:pt x="53" y="102"/>
                    <a:pt x="53" y="103"/>
                    <a:pt x="53" y="103"/>
                  </a:cubicBezTo>
                  <a:cubicBezTo>
                    <a:pt x="53" y="104"/>
                    <a:pt x="52" y="104"/>
                    <a:pt x="52" y="104"/>
                  </a:cubicBezTo>
                  <a:cubicBezTo>
                    <a:pt x="52" y="105"/>
                    <a:pt x="52" y="105"/>
                    <a:pt x="51" y="105"/>
                  </a:cubicBezTo>
                  <a:cubicBezTo>
                    <a:pt x="51" y="105"/>
                    <a:pt x="50" y="105"/>
                    <a:pt x="49" y="106"/>
                  </a:cubicBezTo>
                  <a:cubicBezTo>
                    <a:pt x="48" y="106"/>
                    <a:pt x="48" y="106"/>
                    <a:pt x="47" y="106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5" y="107"/>
                    <a:pt x="45" y="107"/>
                    <a:pt x="44" y="108"/>
                  </a:cubicBezTo>
                  <a:cubicBezTo>
                    <a:pt x="44" y="108"/>
                    <a:pt x="44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2" y="108"/>
                    <a:pt x="42" y="108"/>
                    <a:pt x="41" y="108"/>
                  </a:cubicBezTo>
                  <a:cubicBezTo>
                    <a:pt x="40" y="108"/>
                    <a:pt x="39" y="108"/>
                    <a:pt x="39" y="108"/>
                  </a:cubicBezTo>
                  <a:cubicBezTo>
                    <a:pt x="38" y="108"/>
                    <a:pt x="37" y="107"/>
                    <a:pt x="37" y="107"/>
                  </a:cubicBezTo>
                  <a:cubicBezTo>
                    <a:pt x="36" y="107"/>
                    <a:pt x="36" y="107"/>
                    <a:pt x="36" y="107"/>
                  </a:cubicBezTo>
                  <a:cubicBezTo>
                    <a:pt x="36" y="107"/>
                    <a:pt x="35" y="107"/>
                    <a:pt x="35" y="106"/>
                  </a:cubicBezTo>
                  <a:cubicBezTo>
                    <a:pt x="34" y="106"/>
                    <a:pt x="34" y="105"/>
                    <a:pt x="33" y="105"/>
                  </a:cubicBezTo>
                  <a:cubicBezTo>
                    <a:pt x="33" y="105"/>
                    <a:pt x="33" y="105"/>
                    <a:pt x="33" y="105"/>
                  </a:cubicBezTo>
                  <a:close/>
                  <a:moveTo>
                    <a:pt x="3" y="15"/>
                  </a:moveTo>
                  <a:cubicBezTo>
                    <a:pt x="3" y="16"/>
                    <a:pt x="3" y="16"/>
                    <a:pt x="4" y="16"/>
                  </a:cubicBezTo>
                  <a:cubicBezTo>
                    <a:pt x="5" y="16"/>
                    <a:pt x="5" y="16"/>
                    <a:pt x="6" y="15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5" y="13"/>
                    <a:pt x="5" y="13"/>
                  </a:cubicBezTo>
                  <a:cubicBezTo>
                    <a:pt x="4" y="14"/>
                    <a:pt x="3" y="15"/>
                    <a:pt x="3" y="15"/>
                  </a:cubicBezTo>
                  <a:close/>
                  <a:moveTo>
                    <a:pt x="7" y="7"/>
                  </a:moveTo>
                  <a:cubicBezTo>
                    <a:pt x="6" y="7"/>
                    <a:pt x="5" y="7"/>
                    <a:pt x="5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5" y="10"/>
                    <a:pt x="6" y="10"/>
                    <a:pt x="6" y="9"/>
                  </a:cubicBezTo>
                  <a:cubicBezTo>
                    <a:pt x="7" y="9"/>
                    <a:pt x="7" y="8"/>
                    <a:pt x="7" y="7"/>
                  </a:cubicBezTo>
                  <a:close/>
                  <a:moveTo>
                    <a:pt x="8" y="5"/>
                  </a:moveTo>
                  <a:cubicBezTo>
                    <a:pt x="7" y="5"/>
                    <a:pt x="7" y="5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8" y="18"/>
                  </a:moveTo>
                  <a:cubicBezTo>
                    <a:pt x="8" y="18"/>
                    <a:pt x="7" y="19"/>
                    <a:pt x="7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8" y="18"/>
                  </a:lnTo>
                  <a:close/>
                  <a:moveTo>
                    <a:pt x="9" y="15"/>
                  </a:move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2" y="17"/>
                    <a:pt x="12" y="18"/>
                  </a:cubicBezTo>
                  <a:cubicBezTo>
                    <a:pt x="12" y="18"/>
                    <a:pt x="13" y="19"/>
                    <a:pt x="14" y="1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8" y="16"/>
                    <a:pt x="17" y="16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5" y="16"/>
                    <a:pt x="15" y="16"/>
                    <a:pt x="15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6" y="11"/>
                    <a:pt x="15" y="11"/>
                    <a:pt x="15" y="12"/>
                  </a:cubicBezTo>
                  <a:cubicBezTo>
                    <a:pt x="14" y="12"/>
                    <a:pt x="13" y="13"/>
                    <a:pt x="12" y="13"/>
                  </a:cubicBezTo>
                  <a:cubicBezTo>
                    <a:pt x="12" y="13"/>
                    <a:pt x="11" y="13"/>
                    <a:pt x="11" y="12"/>
                  </a:cubicBezTo>
                  <a:cubicBezTo>
                    <a:pt x="11" y="12"/>
                    <a:pt x="10" y="13"/>
                    <a:pt x="10" y="14"/>
                  </a:cubicBezTo>
                  <a:cubicBezTo>
                    <a:pt x="9" y="14"/>
                    <a:pt x="9" y="15"/>
                    <a:pt x="9" y="15"/>
                  </a:cubicBezTo>
                  <a:close/>
                  <a:moveTo>
                    <a:pt x="10" y="32"/>
                  </a:move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1" y="32"/>
                    <a:pt x="11" y="32"/>
                    <a:pt x="10" y="32"/>
                  </a:cubicBezTo>
                  <a:close/>
                  <a:moveTo>
                    <a:pt x="11" y="22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lose/>
                  <a:moveTo>
                    <a:pt x="11" y="45"/>
                  </a:moveTo>
                  <a:cubicBezTo>
                    <a:pt x="11" y="46"/>
                    <a:pt x="11" y="46"/>
                    <a:pt x="12" y="47"/>
                  </a:cubicBezTo>
                  <a:cubicBezTo>
                    <a:pt x="12" y="48"/>
                    <a:pt x="13" y="48"/>
                    <a:pt x="14" y="48"/>
                  </a:cubicBezTo>
                  <a:cubicBezTo>
                    <a:pt x="14" y="47"/>
                    <a:pt x="14" y="46"/>
                    <a:pt x="13" y="46"/>
                  </a:cubicBezTo>
                  <a:cubicBezTo>
                    <a:pt x="12" y="45"/>
                    <a:pt x="12" y="45"/>
                    <a:pt x="11" y="45"/>
                  </a:cubicBezTo>
                  <a:close/>
                  <a:moveTo>
                    <a:pt x="11" y="82"/>
                  </a:moveTo>
                  <a:cubicBezTo>
                    <a:pt x="12" y="82"/>
                    <a:pt x="12" y="82"/>
                    <a:pt x="12" y="82"/>
                  </a:cubicBezTo>
                  <a:cubicBezTo>
                    <a:pt x="12" y="80"/>
                    <a:pt x="12" y="80"/>
                    <a:pt x="12" y="80"/>
                  </a:cubicBezTo>
                  <a:lnTo>
                    <a:pt x="11" y="82"/>
                  </a:lnTo>
                  <a:close/>
                  <a:moveTo>
                    <a:pt x="12" y="26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1" y="25"/>
                    <a:pt x="11" y="25"/>
                    <a:pt x="11" y="25"/>
                  </a:cubicBezTo>
                  <a:lnTo>
                    <a:pt x="12" y="26"/>
                  </a:lnTo>
                  <a:close/>
                  <a:moveTo>
                    <a:pt x="11" y="42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1" y="41"/>
                    <a:pt x="11" y="41"/>
                    <a:pt x="11" y="41"/>
                  </a:cubicBezTo>
                  <a:lnTo>
                    <a:pt x="11" y="42"/>
                  </a:lnTo>
                  <a:close/>
                  <a:moveTo>
                    <a:pt x="18" y="21"/>
                  </a:moveTo>
                  <a:cubicBezTo>
                    <a:pt x="17" y="22"/>
                    <a:pt x="16" y="22"/>
                    <a:pt x="16" y="23"/>
                  </a:cubicBezTo>
                  <a:cubicBezTo>
                    <a:pt x="15" y="23"/>
                    <a:pt x="14" y="24"/>
                    <a:pt x="14" y="25"/>
                  </a:cubicBezTo>
                  <a:cubicBezTo>
                    <a:pt x="13" y="25"/>
                    <a:pt x="13" y="26"/>
                    <a:pt x="12" y="27"/>
                  </a:cubicBezTo>
                  <a:cubicBezTo>
                    <a:pt x="12" y="28"/>
                    <a:pt x="12" y="28"/>
                    <a:pt x="12" y="29"/>
                  </a:cubicBezTo>
                  <a:cubicBezTo>
                    <a:pt x="12" y="29"/>
                    <a:pt x="12" y="29"/>
                    <a:pt x="13" y="28"/>
                  </a:cubicBezTo>
                  <a:cubicBezTo>
                    <a:pt x="14" y="27"/>
                    <a:pt x="14" y="26"/>
                    <a:pt x="15" y="25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8" y="22"/>
                    <a:pt x="18" y="22"/>
                    <a:pt x="18" y="21"/>
                  </a:cubicBezTo>
                  <a:close/>
                  <a:moveTo>
                    <a:pt x="13" y="80"/>
                  </a:moveTo>
                  <a:cubicBezTo>
                    <a:pt x="13" y="81"/>
                    <a:pt x="13" y="81"/>
                    <a:pt x="13" y="81"/>
                  </a:cubicBezTo>
                  <a:cubicBezTo>
                    <a:pt x="13" y="81"/>
                    <a:pt x="13" y="82"/>
                    <a:pt x="14" y="82"/>
                  </a:cubicBezTo>
                  <a:cubicBezTo>
                    <a:pt x="15" y="82"/>
                    <a:pt x="15" y="82"/>
                    <a:pt x="15" y="81"/>
                  </a:cubicBezTo>
                  <a:cubicBezTo>
                    <a:pt x="15" y="81"/>
                    <a:pt x="15" y="80"/>
                    <a:pt x="15" y="80"/>
                  </a:cubicBezTo>
                  <a:cubicBezTo>
                    <a:pt x="15" y="80"/>
                    <a:pt x="15" y="79"/>
                    <a:pt x="15" y="78"/>
                  </a:cubicBezTo>
                  <a:cubicBezTo>
                    <a:pt x="15" y="77"/>
                    <a:pt x="14" y="77"/>
                    <a:pt x="14" y="77"/>
                  </a:cubicBezTo>
                  <a:cubicBezTo>
                    <a:pt x="13" y="77"/>
                    <a:pt x="13" y="78"/>
                    <a:pt x="13" y="78"/>
                  </a:cubicBezTo>
                  <a:cubicBezTo>
                    <a:pt x="13" y="79"/>
                    <a:pt x="13" y="80"/>
                    <a:pt x="13" y="80"/>
                  </a:cubicBezTo>
                  <a:close/>
                  <a:moveTo>
                    <a:pt x="13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3" y="32"/>
                    <a:pt x="13" y="32"/>
                    <a:pt x="13" y="32"/>
                  </a:cubicBezTo>
                  <a:lnTo>
                    <a:pt x="13" y="33"/>
                  </a:lnTo>
                  <a:close/>
                  <a:moveTo>
                    <a:pt x="1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0"/>
                    <a:pt x="15" y="30"/>
                    <a:pt x="15" y="30"/>
                  </a:cubicBezTo>
                  <a:lnTo>
                    <a:pt x="14" y="31"/>
                  </a:lnTo>
                  <a:close/>
                  <a:moveTo>
                    <a:pt x="16" y="77"/>
                  </a:moveTo>
                  <a:cubicBezTo>
                    <a:pt x="16" y="76"/>
                    <a:pt x="16" y="76"/>
                    <a:pt x="16" y="76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5" y="76"/>
                    <a:pt x="15" y="76"/>
                    <a:pt x="15" y="76"/>
                  </a:cubicBezTo>
                  <a:lnTo>
                    <a:pt x="16" y="77"/>
                  </a:lnTo>
                  <a:close/>
                  <a:moveTo>
                    <a:pt x="16" y="71"/>
                  </a:moveTo>
                  <a:cubicBezTo>
                    <a:pt x="16" y="71"/>
                    <a:pt x="16" y="71"/>
                    <a:pt x="16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6" y="71"/>
                    <a:pt x="16" y="71"/>
                  </a:cubicBezTo>
                  <a:close/>
                  <a:moveTo>
                    <a:pt x="16" y="44"/>
                  </a:moveTo>
                  <a:cubicBezTo>
                    <a:pt x="17" y="44"/>
                    <a:pt x="17" y="44"/>
                    <a:pt x="18" y="44"/>
                  </a:cubicBezTo>
                  <a:cubicBezTo>
                    <a:pt x="19" y="45"/>
                    <a:pt x="20" y="45"/>
                    <a:pt x="20" y="4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2"/>
                    <a:pt x="22" y="41"/>
                    <a:pt x="23" y="40"/>
                  </a:cubicBezTo>
                  <a:cubicBezTo>
                    <a:pt x="23" y="39"/>
                    <a:pt x="23" y="39"/>
                    <a:pt x="22" y="38"/>
                  </a:cubicBezTo>
                  <a:cubicBezTo>
                    <a:pt x="22" y="38"/>
                    <a:pt x="21" y="37"/>
                    <a:pt x="21" y="37"/>
                  </a:cubicBezTo>
                  <a:cubicBezTo>
                    <a:pt x="20" y="37"/>
                    <a:pt x="20" y="37"/>
                    <a:pt x="19" y="38"/>
                  </a:cubicBezTo>
                  <a:cubicBezTo>
                    <a:pt x="19" y="38"/>
                    <a:pt x="18" y="38"/>
                    <a:pt x="17" y="38"/>
                  </a:cubicBezTo>
                  <a:cubicBezTo>
                    <a:pt x="17" y="38"/>
                    <a:pt x="16" y="39"/>
                    <a:pt x="16" y="39"/>
                  </a:cubicBezTo>
                  <a:cubicBezTo>
                    <a:pt x="16" y="39"/>
                    <a:pt x="15" y="40"/>
                    <a:pt x="15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7" y="42"/>
                    <a:pt x="18" y="42"/>
                    <a:pt x="18" y="42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7" y="43"/>
                    <a:pt x="17" y="44"/>
                    <a:pt x="16" y="44"/>
                  </a:cubicBezTo>
                  <a:close/>
                  <a:moveTo>
                    <a:pt x="16" y="79"/>
                  </a:moveTo>
                  <a:cubicBezTo>
                    <a:pt x="17" y="79"/>
                    <a:pt x="17" y="79"/>
                    <a:pt x="17" y="79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6" y="78"/>
                    <a:pt x="16" y="78"/>
                    <a:pt x="16" y="78"/>
                  </a:cubicBezTo>
                  <a:lnTo>
                    <a:pt x="16" y="79"/>
                  </a:ln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0"/>
                    <a:pt x="17" y="20"/>
                    <a:pt x="17" y="20"/>
                  </a:cubicBezTo>
                  <a:close/>
                  <a:moveTo>
                    <a:pt x="18" y="84"/>
                  </a:moveTo>
                  <a:cubicBezTo>
                    <a:pt x="17" y="84"/>
                    <a:pt x="17" y="85"/>
                    <a:pt x="17" y="86"/>
                  </a:cubicBezTo>
                  <a:cubicBezTo>
                    <a:pt x="18" y="86"/>
                    <a:pt x="19" y="85"/>
                    <a:pt x="18" y="84"/>
                  </a:cubicBezTo>
                  <a:close/>
                  <a:moveTo>
                    <a:pt x="18" y="32"/>
                  </a:moveTo>
                  <a:cubicBezTo>
                    <a:pt x="18" y="32"/>
                    <a:pt x="17" y="32"/>
                    <a:pt x="17" y="33"/>
                  </a:cubicBezTo>
                  <a:cubicBezTo>
                    <a:pt x="17" y="33"/>
                    <a:pt x="18" y="33"/>
                    <a:pt x="18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18" y="32"/>
                    <a:pt x="18" y="32"/>
                    <a:pt x="18" y="32"/>
                  </a:cubicBezTo>
                  <a:close/>
                  <a:moveTo>
                    <a:pt x="18" y="52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2"/>
                    <a:pt x="17" y="52"/>
                    <a:pt x="17" y="52"/>
                  </a:cubicBezTo>
                  <a:lnTo>
                    <a:pt x="18" y="52"/>
                  </a:lnTo>
                  <a:close/>
                  <a:moveTo>
                    <a:pt x="19" y="30"/>
                  </a:moveTo>
                  <a:cubicBezTo>
                    <a:pt x="19" y="30"/>
                    <a:pt x="19" y="29"/>
                    <a:pt x="18" y="30"/>
                  </a:cubicBezTo>
                  <a:cubicBezTo>
                    <a:pt x="18" y="30"/>
                    <a:pt x="17" y="30"/>
                    <a:pt x="18" y="30"/>
                  </a:cubicBezTo>
                  <a:cubicBezTo>
                    <a:pt x="18" y="30"/>
                    <a:pt x="18" y="30"/>
                    <a:pt x="18" y="30"/>
                  </a:cubicBezTo>
                  <a:lnTo>
                    <a:pt x="19" y="30"/>
                  </a:lnTo>
                  <a:close/>
                  <a:moveTo>
                    <a:pt x="19" y="98"/>
                  </a:moveTo>
                  <a:cubicBezTo>
                    <a:pt x="20" y="98"/>
                    <a:pt x="20" y="98"/>
                    <a:pt x="20" y="98"/>
                  </a:cubicBezTo>
                  <a:cubicBezTo>
                    <a:pt x="20" y="93"/>
                    <a:pt x="20" y="93"/>
                    <a:pt x="20" y="93"/>
                  </a:cubicBezTo>
                  <a:cubicBezTo>
                    <a:pt x="19" y="94"/>
                    <a:pt x="19" y="94"/>
                    <a:pt x="19" y="94"/>
                  </a:cubicBezTo>
                  <a:lnTo>
                    <a:pt x="19" y="98"/>
                  </a:lnTo>
                  <a:close/>
                  <a:moveTo>
                    <a:pt x="19" y="55"/>
                  </a:moveTo>
                  <a:cubicBezTo>
                    <a:pt x="19" y="55"/>
                    <a:pt x="19" y="55"/>
                    <a:pt x="19" y="55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lose/>
                  <a:moveTo>
                    <a:pt x="22" y="9"/>
                  </a:moveTo>
                  <a:cubicBezTo>
                    <a:pt x="21" y="9"/>
                    <a:pt x="21" y="9"/>
                    <a:pt x="20" y="10"/>
                  </a:cubicBezTo>
                  <a:cubicBezTo>
                    <a:pt x="19" y="10"/>
                    <a:pt x="19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1" y="10"/>
                  </a:cubicBezTo>
                  <a:cubicBezTo>
                    <a:pt x="21" y="10"/>
                    <a:pt x="22" y="9"/>
                    <a:pt x="22" y="9"/>
                  </a:cubicBezTo>
                  <a:close/>
                  <a:moveTo>
                    <a:pt x="20" y="88"/>
                  </a:move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1" y="86"/>
                    <a:pt x="21" y="86"/>
                    <a:pt x="21" y="86"/>
                  </a:cubicBezTo>
                  <a:lnTo>
                    <a:pt x="20" y="88"/>
                  </a:lnTo>
                  <a:close/>
                  <a:moveTo>
                    <a:pt x="20" y="80"/>
                  </a:moveTo>
                  <a:cubicBezTo>
                    <a:pt x="20" y="80"/>
                    <a:pt x="21" y="81"/>
                    <a:pt x="21" y="81"/>
                  </a:cubicBezTo>
                  <a:cubicBezTo>
                    <a:pt x="22" y="81"/>
                    <a:pt x="22" y="81"/>
                    <a:pt x="23" y="81"/>
                  </a:cubicBezTo>
                  <a:cubicBezTo>
                    <a:pt x="22" y="81"/>
                    <a:pt x="22" y="81"/>
                    <a:pt x="22" y="80"/>
                  </a:cubicBezTo>
                  <a:cubicBezTo>
                    <a:pt x="22" y="79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0" y="79"/>
                    <a:pt x="20" y="79"/>
                    <a:pt x="20" y="79"/>
                  </a:cubicBezTo>
                  <a:lnTo>
                    <a:pt x="20" y="80"/>
                  </a:lnTo>
                  <a:close/>
                  <a:moveTo>
                    <a:pt x="2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lose/>
                  <a:moveTo>
                    <a:pt x="21" y="47"/>
                  </a:moveTo>
                  <a:cubicBezTo>
                    <a:pt x="21" y="48"/>
                    <a:pt x="21" y="48"/>
                    <a:pt x="22" y="49"/>
                  </a:cubicBezTo>
                  <a:cubicBezTo>
                    <a:pt x="22" y="50"/>
                    <a:pt x="23" y="50"/>
                    <a:pt x="23" y="50"/>
                  </a:cubicBezTo>
                  <a:cubicBezTo>
                    <a:pt x="24" y="50"/>
                    <a:pt x="24" y="50"/>
                    <a:pt x="24" y="49"/>
                  </a:cubicBezTo>
                  <a:cubicBezTo>
                    <a:pt x="25" y="48"/>
                    <a:pt x="25" y="48"/>
                    <a:pt x="24" y="48"/>
                  </a:cubicBezTo>
                  <a:cubicBezTo>
                    <a:pt x="24" y="47"/>
                    <a:pt x="24" y="46"/>
                    <a:pt x="24" y="46"/>
                  </a:cubicBezTo>
                  <a:cubicBezTo>
                    <a:pt x="24" y="46"/>
                    <a:pt x="23" y="45"/>
                    <a:pt x="22" y="46"/>
                  </a:cubicBezTo>
                  <a:cubicBezTo>
                    <a:pt x="21" y="46"/>
                    <a:pt x="21" y="46"/>
                    <a:pt x="21" y="47"/>
                  </a:cubicBezTo>
                  <a:close/>
                  <a:moveTo>
                    <a:pt x="22" y="57"/>
                  </a:moveTo>
                  <a:cubicBezTo>
                    <a:pt x="22" y="56"/>
                    <a:pt x="22" y="56"/>
                    <a:pt x="22" y="56"/>
                  </a:cubicBezTo>
                  <a:cubicBezTo>
                    <a:pt x="21" y="57"/>
                    <a:pt x="21" y="57"/>
                    <a:pt x="21" y="57"/>
                  </a:cubicBezTo>
                  <a:lnTo>
                    <a:pt x="22" y="57"/>
                  </a:lnTo>
                  <a:close/>
                  <a:moveTo>
                    <a:pt x="23" y="52"/>
                  </a:moveTo>
                  <a:cubicBezTo>
                    <a:pt x="23" y="53"/>
                    <a:pt x="23" y="53"/>
                    <a:pt x="23" y="53"/>
                  </a:cubicBezTo>
                  <a:cubicBezTo>
                    <a:pt x="23" y="53"/>
                    <a:pt x="24" y="54"/>
                    <a:pt x="24" y="55"/>
                  </a:cubicBezTo>
                  <a:cubicBezTo>
                    <a:pt x="24" y="55"/>
                    <a:pt x="24" y="56"/>
                    <a:pt x="25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5" y="54"/>
                    <a:pt x="25" y="53"/>
                  </a:cubicBezTo>
                  <a:cubicBezTo>
                    <a:pt x="24" y="52"/>
                    <a:pt x="24" y="52"/>
                    <a:pt x="23" y="52"/>
                  </a:cubicBezTo>
                  <a:close/>
                  <a:moveTo>
                    <a:pt x="24" y="86"/>
                  </a:moveTo>
                  <a:cubicBezTo>
                    <a:pt x="24" y="86"/>
                    <a:pt x="24" y="86"/>
                    <a:pt x="24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5" y="86"/>
                    <a:pt x="25" y="86"/>
                    <a:pt x="25" y="86"/>
                  </a:cubicBezTo>
                  <a:lnTo>
                    <a:pt x="24" y="86"/>
                  </a:lnTo>
                  <a:close/>
                  <a:moveTo>
                    <a:pt x="27" y="103"/>
                  </a:moveTo>
                  <a:cubicBezTo>
                    <a:pt x="26" y="103"/>
                    <a:pt x="26" y="104"/>
                    <a:pt x="26" y="104"/>
                  </a:cubicBezTo>
                  <a:cubicBezTo>
                    <a:pt x="26" y="105"/>
                    <a:pt x="27" y="105"/>
                    <a:pt x="27" y="105"/>
                  </a:cubicBezTo>
                  <a:cubicBezTo>
                    <a:pt x="28" y="105"/>
                    <a:pt x="28" y="104"/>
                    <a:pt x="28" y="104"/>
                  </a:cubicBezTo>
                  <a:cubicBezTo>
                    <a:pt x="28" y="104"/>
                    <a:pt x="27" y="103"/>
                    <a:pt x="27" y="103"/>
                  </a:cubicBezTo>
                  <a:close/>
                  <a:moveTo>
                    <a:pt x="28" y="95"/>
                  </a:moveTo>
                  <a:cubicBezTo>
                    <a:pt x="29" y="95"/>
                    <a:pt x="29" y="95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lnTo>
                    <a:pt x="28" y="95"/>
                  </a:lnTo>
                  <a:close/>
                  <a:moveTo>
                    <a:pt x="31" y="100"/>
                  </a:moveTo>
                  <a:cubicBezTo>
                    <a:pt x="31" y="100"/>
                    <a:pt x="31" y="100"/>
                    <a:pt x="31" y="101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0"/>
                    <a:pt x="32" y="100"/>
                    <a:pt x="31" y="100"/>
                  </a:cubicBezTo>
                  <a:close/>
                  <a:moveTo>
                    <a:pt x="33" y="51"/>
                  </a:moveTo>
                  <a:cubicBezTo>
                    <a:pt x="34" y="52"/>
                    <a:pt x="34" y="53"/>
                    <a:pt x="35" y="53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5" y="51"/>
                    <a:pt x="34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3" y="51"/>
                    <a:pt x="33" y="51"/>
                  </a:cubicBezTo>
                  <a:close/>
                  <a:moveTo>
                    <a:pt x="35" y="58"/>
                  </a:moveTo>
                  <a:cubicBezTo>
                    <a:pt x="36" y="57"/>
                    <a:pt x="36" y="57"/>
                    <a:pt x="36" y="57"/>
                  </a:cubicBezTo>
                  <a:cubicBezTo>
                    <a:pt x="36" y="57"/>
                    <a:pt x="35" y="56"/>
                    <a:pt x="35" y="56"/>
                  </a:cubicBezTo>
                  <a:lnTo>
                    <a:pt x="35" y="58"/>
                  </a:lnTo>
                  <a:close/>
                  <a:moveTo>
                    <a:pt x="36" y="97"/>
                  </a:moveTo>
                  <a:cubicBezTo>
                    <a:pt x="36" y="97"/>
                    <a:pt x="36" y="97"/>
                    <a:pt x="36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7" y="97"/>
                    <a:pt x="36" y="97"/>
                    <a:pt x="36" y="97"/>
                  </a:cubicBezTo>
                  <a:close/>
                  <a:moveTo>
                    <a:pt x="37" y="49"/>
                  </a:moveTo>
                  <a:cubicBezTo>
                    <a:pt x="37" y="50"/>
                    <a:pt x="37" y="50"/>
                    <a:pt x="37" y="50"/>
                  </a:cubicBezTo>
                  <a:cubicBezTo>
                    <a:pt x="37" y="51"/>
                    <a:pt x="37" y="51"/>
                    <a:pt x="38" y="51"/>
                  </a:cubicBezTo>
                  <a:cubicBezTo>
                    <a:pt x="38" y="51"/>
                    <a:pt x="38" y="51"/>
                    <a:pt x="38" y="50"/>
                  </a:cubicBezTo>
                  <a:cubicBezTo>
                    <a:pt x="38" y="50"/>
                    <a:pt x="38" y="49"/>
                    <a:pt x="37" y="49"/>
                  </a:cubicBezTo>
                  <a:close/>
                  <a:moveTo>
                    <a:pt x="41" y="53"/>
                  </a:moveTo>
                  <a:cubicBezTo>
                    <a:pt x="41" y="53"/>
                    <a:pt x="41" y="53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1" y="50"/>
                    <a:pt x="41" y="50"/>
                    <a:pt x="41" y="50"/>
                  </a:cubicBezTo>
                  <a:lnTo>
                    <a:pt x="41" y="53"/>
                  </a:lnTo>
                  <a:close/>
                  <a:moveTo>
                    <a:pt x="43" y="55"/>
                  </a:moveTo>
                  <a:cubicBezTo>
                    <a:pt x="44" y="54"/>
                    <a:pt x="44" y="54"/>
                    <a:pt x="44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55"/>
                  </a:lnTo>
                  <a:close/>
                  <a:moveTo>
                    <a:pt x="45" y="49"/>
                  </a:move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5" y="48"/>
                    <a:pt x="45" y="48"/>
                    <a:pt x="45" y="48"/>
                  </a:cubicBezTo>
                  <a:lnTo>
                    <a:pt x="45" y="49"/>
                  </a:lnTo>
                  <a:close/>
                  <a:moveTo>
                    <a:pt x="46" y="95"/>
                  </a:moveTo>
                  <a:cubicBezTo>
                    <a:pt x="46" y="95"/>
                    <a:pt x="45" y="95"/>
                    <a:pt x="45" y="96"/>
                  </a:cubicBezTo>
                  <a:cubicBezTo>
                    <a:pt x="45" y="96"/>
                    <a:pt x="46" y="97"/>
                    <a:pt x="46" y="96"/>
                  </a:cubicBezTo>
                  <a:cubicBezTo>
                    <a:pt x="46" y="96"/>
                    <a:pt x="47" y="96"/>
                    <a:pt x="46" y="96"/>
                  </a:cubicBezTo>
                  <a:cubicBezTo>
                    <a:pt x="46" y="95"/>
                    <a:pt x="46" y="95"/>
                    <a:pt x="46" y="95"/>
                  </a:cubicBezTo>
                  <a:close/>
                  <a:moveTo>
                    <a:pt x="47" y="102"/>
                  </a:moveTo>
                  <a:cubicBezTo>
                    <a:pt x="46" y="102"/>
                    <a:pt x="45" y="103"/>
                    <a:pt x="46" y="104"/>
                  </a:cubicBezTo>
                  <a:cubicBezTo>
                    <a:pt x="46" y="104"/>
                    <a:pt x="46" y="104"/>
                    <a:pt x="46" y="104"/>
                  </a:cubicBezTo>
                  <a:cubicBezTo>
                    <a:pt x="46" y="104"/>
                    <a:pt x="47" y="103"/>
                    <a:pt x="47" y="103"/>
                  </a:cubicBezTo>
                  <a:cubicBezTo>
                    <a:pt x="47" y="103"/>
                    <a:pt x="47" y="102"/>
                    <a:pt x="47" y="10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4" name="iṡļíḑe"/>
            <p:cNvSpPr/>
            <p:nvPr/>
          </p:nvSpPr>
          <p:spPr bwMode="auto">
            <a:xfrm>
              <a:off x="1791881" y="5076889"/>
              <a:ext cx="54685" cy="96941"/>
            </a:xfrm>
            <a:custGeom>
              <a:avLst/>
              <a:gdLst>
                <a:gd name="T0" fmla="*/ 7 w 53"/>
                <a:gd name="T1" fmla="*/ 21 h 94"/>
                <a:gd name="T2" fmla="*/ 2 w 53"/>
                <a:gd name="T3" fmla="*/ 16 h 94"/>
                <a:gd name="T4" fmla="*/ 3 w 53"/>
                <a:gd name="T5" fmla="*/ 2 h 94"/>
                <a:gd name="T6" fmla="*/ 10 w 53"/>
                <a:gd name="T7" fmla="*/ 1 h 94"/>
                <a:gd name="T8" fmla="*/ 14 w 53"/>
                <a:gd name="T9" fmla="*/ 2 h 94"/>
                <a:gd name="T10" fmla="*/ 18 w 53"/>
                <a:gd name="T11" fmla="*/ 2 h 94"/>
                <a:gd name="T12" fmla="*/ 20 w 53"/>
                <a:gd name="T13" fmla="*/ 2 h 94"/>
                <a:gd name="T14" fmla="*/ 21 w 53"/>
                <a:gd name="T15" fmla="*/ 5 h 94"/>
                <a:gd name="T16" fmla="*/ 23 w 53"/>
                <a:gd name="T17" fmla="*/ 9 h 94"/>
                <a:gd name="T18" fmla="*/ 23 w 53"/>
                <a:gd name="T19" fmla="*/ 16 h 94"/>
                <a:gd name="T20" fmla="*/ 19 w 53"/>
                <a:gd name="T21" fmla="*/ 17 h 94"/>
                <a:gd name="T22" fmla="*/ 14 w 53"/>
                <a:gd name="T23" fmla="*/ 21 h 94"/>
                <a:gd name="T24" fmla="*/ 32 w 53"/>
                <a:gd name="T25" fmla="*/ 94 h 94"/>
                <a:gd name="T26" fmla="*/ 25 w 53"/>
                <a:gd name="T27" fmla="*/ 93 h 94"/>
                <a:gd name="T28" fmla="*/ 20 w 53"/>
                <a:gd name="T29" fmla="*/ 87 h 94"/>
                <a:gd name="T30" fmla="*/ 10 w 53"/>
                <a:gd name="T31" fmla="*/ 86 h 94"/>
                <a:gd name="T32" fmla="*/ 7 w 53"/>
                <a:gd name="T33" fmla="*/ 77 h 94"/>
                <a:gd name="T34" fmla="*/ 4 w 53"/>
                <a:gd name="T35" fmla="*/ 56 h 94"/>
                <a:gd name="T36" fmla="*/ 3 w 53"/>
                <a:gd name="T37" fmla="*/ 42 h 94"/>
                <a:gd name="T38" fmla="*/ 4 w 53"/>
                <a:gd name="T39" fmla="*/ 34 h 94"/>
                <a:gd name="T40" fmla="*/ 5 w 53"/>
                <a:gd name="T41" fmla="*/ 31 h 94"/>
                <a:gd name="T42" fmla="*/ 9 w 53"/>
                <a:gd name="T43" fmla="*/ 31 h 94"/>
                <a:gd name="T44" fmla="*/ 14 w 53"/>
                <a:gd name="T45" fmla="*/ 35 h 94"/>
                <a:gd name="T46" fmla="*/ 14 w 53"/>
                <a:gd name="T47" fmla="*/ 36 h 94"/>
                <a:gd name="T48" fmla="*/ 19 w 53"/>
                <a:gd name="T49" fmla="*/ 37 h 94"/>
                <a:gd name="T50" fmla="*/ 20 w 53"/>
                <a:gd name="T51" fmla="*/ 43 h 94"/>
                <a:gd name="T52" fmla="*/ 19 w 53"/>
                <a:gd name="T53" fmla="*/ 48 h 94"/>
                <a:gd name="T54" fmla="*/ 20 w 53"/>
                <a:gd name="T55" fmla="*/ 53 h 94"/>
                <a:gd name="T56" fmla="*/ 19 w 53"/>
                <a:gd name="T57" fmla="*/ 57 h 94"/>
                <a:gd name="T58" fmla="*/ 19 w 53"/>
                <a:gd name="T59" fmla="*/ 61 h 94"/>
                <a:gd name="T60" fmla="*/ 20 w 53"/>
                <a:gd name="T61" fmla="*/ 66 h 94"/>
                <a:gd name="T62" fmla="*/ 21 w 53"/>
                <a:gd name="T63" fmla="*/ 63 h 94"/>
                <a:gd name="T64" fmla="*/ 21 w 53"/>
                <a:gd name="T65" fmla="*/ 67 h 94"/>
                <a:gd name="T66" fmla="*/ 24 w 53"/>
                <a:gd name="T67" fmla="*/ 69 h 94"/>
                <a:gd name="T68" fmla="*/ 25 w 53"/>
                <a:gd name="T69" fmla="*/ 78 h 94"/>
                <a:gd name="T70" fmla="*/ 35 w 53"/>
                <a:gd name="T71" fmla="*/ 75 h 94"/>
                <a:gd name="T72" fmla="*/ 39 w 53"/>
                <a:gd name="T73" fmla="*/ 73 h 94"/>
                <a:gd name="T74" fmla="*/ 42 w 53"/>
                <a:gd name="T75" fmla="*/ 72 h 94"/>
                <a:gd name="T76" fmla="*/ 45 w 53"/>
                <a:gd name="T77" fmla="*/ 71 h 94"/>
                <a:gd name="T78" fmla="*/ 44 w 53"/>
                <a:gd name="T79" fmla="*/ 72 h 94"/>
                <a:gd name="T80" fmla="*/ 47 w 53"/>
                <a:gd name="T81" fmla="*/ 68 h 94"/>
                <a:gd name="T82" fmla="*/ 48 w 53"/>
                <a:gd name="T83" fmla="*/ 66 h 94"/>
                <a:gd name="T84" fmla="*/ 49 w 53"/>
                <a:gd name="T85" fmla="*/ 67 h 94"/>
                <a:gd name="T86" fmla="*/ 49 w 53"/>
                <a:gd name="T87" fmla="*/ 72 h 94"/>
                <a:gd name="T88" fmla="*/ 48 w 53"/>
                <a:gd name="T89" fmla="*/ 76 h 94"/>
                <a:gd name="T90" fmla="*/ 48 w 53"/>
                <a:gd name="T91" fmla="*/ 79 h 94"/>
                <a:gd name="T92" fmla="*/ 52 w 53"/>
                <a:gd name="T93" fmla="*/ 79 h 94"/>
                <a:gd name="T94" fmla="*/ 46 w 53"/>
                <a:gd name="T95" fmla="*/ 86 h 94"/>
                <a:gd name="T96" fmla="*/ 46 w 53"/>
                <a:gd name="T97" fmla="*/ 84 h 94"/>
                <a:gd name="T98" fmla="*/ 43 w 53"/>
                <a:gd name="T99" fmla="*/ 81 h 94"/>
                <a:gd name="T100" fmla="*/ 41 w 53"/>
                <a:gd name="T101" fmla="*/ 87 h 94"/>
                <a:gd name="T102" fmla="*/ 37 w 53"/>
                <a:gd name="T103" fmla="*/ 93 h 94"/>
                <a:gd name="T104" fmla="*/ 5 w 53"/>
                <a:gd name="T105" fmla="*/ 6 h 94"/>
                <a:gd name="T106" fmla="*/ 16 w 53"/>
                <a:gd name="T107" fmla="*/ 34 h 94"/>
                <a:gd name="T108" fmla="*/ 16 w 53"/>
                <a:gd name="T109" fmla="*/ 34 h 94"/>
                <a:gd name="T110" fmla="*/ 19 w 53"/>
                <a:gd name="T111" fmla="*/ 7 h 94"/>
                <a:gd name="T112" fmla="*/ 30 w 53"/>
                <a:gd name="T113" fmla="*/ 80 h 94"/>
                <a:gd name="T114" fmla="*/ 30 w 53"/>
                <a:gd name="T115" fmla="*/ 88 h 94"/>
                <a:gd name="T116" fmla="*/ 36 w 53"/>
                <a:gd name="T117" fmla="*/ 91 h 94"/>
                <a:gd name="T118" fmla="*/ 36 w 53"/>
                <a:gd name="T119" fmla="*/ 87 h 94"/>
                <a:gd name="T120" fmla="*/ 38 w 53"/>
                <a:gd name="T121" fmla="*/ 83 h 94"/>
                <a:gd name="T122" fmla="*/ 49 w 53"/>
                <a:gd name="T123" fmla="*/ 6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" h="94">
                  <a:moveTo>
                    <a:pt x="9" y="20"/>
                  </a:moveTo>
                  <a:cubicBezTo>
                    <a:pt x="9" y="20"/>
                    <a:pt x="8" y="20"/>
                    <a:pt x="8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0"/>
                    <a:pt x="3" y="18"/>
                    <a:pt x="2" y="16"/>
                  </a:cubicBezTo>
                  <a:cubicBezTo>
                    <a:pt x="1" y="13"/>
                    <a:pt x="0" y="11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1" y="7"/>
                    <a:pt x="1" y="6"/>
                    <a:pt x="1" y="5"/>
                  </a:cubicBez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4" y="0"/>
                    <a:pt x="4" y="0"/>
                    <a:pt x="5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1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5" y="1"/>
                    <a:pt x="16" y="1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4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6"/>
                  </a:cubicBezTo>
                  <a:cubicBezTo>
                    <a:pt x="22" y="7"/>
                    <a:pt x="22" y="7"/>
                    <a:pt x="22" y="8"/>
                  </a:cubicBezTo>
                  <a:cubicBezTo>
                    <a:pt x="22" y="8"/>
                    <a:pt x="23" y="8"/>
                    <a:pt x="23" y="9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4" y="12"/>
                  </a:cubicBezTo>
                  <a:cubicBezTo>
                    <a:pt x="24" y="12"/>
                    <a:pt x="24" y="13"/>
                    <a:pt x="24" y="14"/>
                  </a:cubicBezTo>
                  <a:cubicBezTo>
                    <a:pt x="23" y="15"/>
                    <a:pt x="23" y="15"/>
                    <a:pt x="23" y="16"/>
                  </a:cubicBezTo>
                  <a:cubicBezTo>
                    <a:pt x="23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19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7" y="18"/>
                    <a:pt x="17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5" y="20"/>
                    <a:pt x="15" y="20"/>
                    <a:pt x="14" y="21"/>
                  </a:cubicBezTo>
                  <a:cubicBezTo>
                    <a:pt x="14" y="21"/>
                    <a:pt x="13" y="21"/>
                    <a:pt x="12" y="21"/>
                  </a:cubicBezTo>
                  <a:cubicBezTo>
                    <a:pt x="11" y="22"/>
                    <a:pt x="11" y="22"/>
                    <a:pt x="10" y="21"/>
                  </a:cubicBezTo>
                  <a:cubicBezTo>
                    <a:pt x="10" y="20"/>
                    <a:pt x="9" y="20"/>
                    <a:pt x="9" y="20"/>
                  </a:cubicBezTo>
                  <a:close/>
                  <a:moveTo>
                    <a:pt x="32" y="94"/>
                  </a:moveTo>
                  <a:cubicBezTo>
                    <a:pt x="31" y="93"/>
                    <a:pt x="31" y="92"/>
                    <a:pt x="30" y="92"/>
                  </a:cubicBezTo>
                  <a:cubicBezTo>
                    <a:pt x="30" y="91"/>
                    <a:pt x="29" y="91"/>
                    <a:pt x="28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6" y="93"/>
                    <a:pt x="26" y="93"/>
                    <a:pt x="25" y="93"/>
                  </a:cubicBezTo>
                  <a:cubicBezTo>
                    <a:pt x="24" y="93"/>
                    <a:pt x="23" y="93"/>
                    <a:pt x="23" y="93"/>
                  </a:cubicBezTo>
                  <a:cubicBezTo>
                    <a:pt x="22" y="93"/>
                    <a:pt x="22" y="92"/>
                    <a:pt x="21" y="92"/>
                  </a:cubicBezTo>
                  <a:cubicBezTo>
                    <a:pt x="21" y="91"/>
                    <a:pt x="21" y="90"/>
                    <a:pt x="21" y="90"/>
                  </a:cubicBezTo>
                  <a:cubicBezTo>
                    <a:pt x="20" y="89"/>
                    <a:pt x="20" y="88"/>
                    <a:pt x="20" y="87"/>
                  </a:cubicBezTo>
                  <a:cubicBezTo>
                    <a:pt x="19" y="87"/>
                    <a:pt x="19" y="88"/>
                    <a:pt x="18" y="88"/>
                  </a:cubicBezTo>
                  <a:cubicBezTo>
                    <a:pt x="17" y="88"/>
                    <a:pt x="17" y="89"/>
                    <a:pt x="17" y="90"/>
                  </a:cubicBezTo>
                  <a:cubicBezTo>
                    <a:pt x="17" y="89"/>
                    <a:pt x="16" y="88"/>
                    <a:pt x="14" y="87"/>
                  </a:cubicBezTo>
                  <a:cubicBezTo>
                    <a:pt x="13" y="86"/>
                    <a:pt x="11" y="86"/>
                    <a:pt x="10" y="86"/>
                  </a:cubicBezTo>
                  <a:cubicBezTo>
                    <a:pt x="10" y="86"/>
                    <a:pt x="10" y="85"/>
                    <a:pt x="9" y="83"/>
                  </a:cubicBezTo>
                  <a:cubicBezTo>
                    <a:pt x="9" y="82"/>
                    <a:pt x="8" y="81"/>
                    <a:pt x="8" y="80"/>
                  </a:cubicBezTo>
                  <a:cubicBezTo>
                    <a:pt x="8" y="80"/>
                    <a:pt x="8" y="79"/>
                    <a:pt x="8" y="79"/>
                  </a:cubicBezTo>
                  <a:cubicBezTo>
                    <a:pt x="8" y="78"/>
                    <a:pt x="7" y="77"/>
                    <a:pt x="7" y="77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6" y="73"/>
                    <a:pt x="6" y="72"/>
                    <a:pt x="6" y="70"/>
                  </a:cubicBezTo>
                  <a:cubicBezTo>
                    <a:pt x="6" y="68"/>
                    <a:pt x="5" y="65"/>
                    <a:pt x="5" y="63"/>
                  </a:cubicBezTo>
                  <a:cubicBezTo>
                    <a:pt x="5" y="61"/>
                    <a:pt x="4" y="58"/>
                    <a:pt x="4" y="56"/>
                  </a:cubicBezTo>
                  <a:cubicBezTo>
                    <a:pt x="4" y="54"/>
                    <a:pt x="4" y="52"/>
                    <a:pt x="4" y="52"/>
                  </a:cubicBezTo>
                  <a:cubicBezTo>
                    <a:pt x="4" y="50"/>
                    <a:pt x="3" y="49"/>
                    <a:pt x="3" y="47"/>
                  </a:cubicBezTo>
                  <a:cubicBezTo>
                    <a:pt x="3" y="46"/>
                    <a:pt x="3" y="44"/>
                    <a:pt x="3" y="43"/>
                  </a:cubicBezTo>
                  <a:cubicBezTo>
                    <a:pt x="3" y="43"/>
                    <a:pt x="3" y="43"/>
                    <a:pt x="3" y="42"/>
                  </a:cubicBezTo>
                  <a:cubicBezTo>
                    <a:pt x="4" y="42"/>
                    <a:pt x="4" y="41"/>
                    <a:pt x="4" y="41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4" y="38"/>
                    <a:pt x="3" y="37"/>
                    <a:pt x="3" y="36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3"/>
                    <a:pt x="4" y="32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2"/>
                    <a:pt x="8" y="32"/>
                    <a:pt x="9" y="31"/>
                  </a:cubicBezTo>
                  <a:cubicBezTo>
                    <a:pt x="9" y="31"/>
                    <a:pt x="10" y="31"/>
                    <a:pt x="10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7"/>
                    <a:pt x="16" y="36"/>
                  </a:cubicBezTo>
                  <a:cubicBezTo>
                    <a:pt x="17" y="36"/>
                    <a:pt x="18" y="36"/>
                    <a:pt x="19" y="37"/>
                  </a:cubicBezTo>
                  <a:cubicBezTo>
                    <a:pt x="20" y="37"/>
                    <a:pt x="20" y="37"/>
                    <a:pt x="21" y="37"/>
                  </a:cubicBezTo>
                  <a:cubicBezTo>
                    <a:pt x="22" y="38"/>
                    <a:pt x="22" y="39"/>
                    <a:pt x="22" y="39"/>
                  </a:cubicBezTo>
                  <a:cubicBezTo>
                    <a:pt x="22" y="40"/>
                    <a:pt x="22" y="41"/>
                    <a:pt x="22" y="41"/>
                  </a:cubicBezTo>
                  <a:cubicBezTo>
                    <a:pt x="21" y="42"/>
                    <a:pt x="20" y="42"/>
                    <a:pt x="20" y="43"/>
                  </a:cubicBezTo>
                  <a:cubicBezTo>
                    <a:pt x="19" y="43"/>
                    <a:pt x="18" y="44"/>
                    <a:pt x="18" y="45"/>
                  </a:cubicBezTo>
                  <a:cubicBezTo>
                    <a:pt x="17" y="45"/>
                    <a:pt x="16" y="46"/>
                    <a:pt x="16" y="46"/>
                  </a:cubicBezTo>
                  <a:cubicBezTo>
                    <a:pt x="16" y="47"/>
                    <a:pt x="16" y="47"/>
                    <a:pt x="17" y="48"/>
                  </a:cubicBezTo>
                  <a:cubicBezTo>
                    <a:pt x="17" y="48"/>
                    <a:pt x="18" y="48"/>
                    <a:pt x="19" y="48"/>
                  </a:cubicBezTo>
                  <a:cubicBezTo>
                    <a:pt x="20" y="49"/>
                    <a:pt x="20" y="49"/>
                    <a:pt x="21" y="49"/>
                  </a:cubicBezTo>
                  <a:cubicBezTo>
                    <a:pt x="22" y="50"/>
                    <a:pt x="22" y="50"/>
                    <a:pt x="22" y="51"/>
                  </a:cubicBezTo>
                  <a:cubicBezTo>
                    <a:pt x="22" y="51"/>
                    <a:pt x="22" y="52"/>
                    <a:pt x="22" y="52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20" y="53"/>
                    <a:pt x="19" y="53"/>
                    <a:pt x="19" y="53"/>
                  </a:cubicBezTo>
                  <a:cubicBezTo>
                    <a:pt x="18" y="53"/>
                    <a:pt x="18" y="54"/>
                    <a:pt x="18" y="54"/>
                  </a:cubicBezTo>
                  <a:cubicBezTo>
                    <a:pt x="17" y="55"/>
                    <a:pt x="18" y="55"/>
                    <a:pt x="18" y="56"/>
                  </a:cubicBezTo>
                  <a:cubicBezTo>
                    <a:pt x="18" y="56"/>
                    <a:pt x="19" y="57"/>
                    <a:pt x="19" y="57"/>
                  </a:cubicBezTo>
                  <a:cubicBezTo>
                    <a:pt x="20" y="58"/>
                    <a:pt x="20" y="58"/>
                    <a:pt x="21" y="59"/>
                  </a:cubicBezTo>
                  <a:cubicBezTo>
                    <a:pt x="21" y="59"/>
                    <a:pt x="21" y="59"/>
                    <a:pt x="21" y="60"/>
                  </a:cubicBezTo>
                  <a:cubicBezTo>
                    <a:pt x="21" y="60"/>
                    <a:pt x="21" y="61"/>
                    <a:pt x="20" y="61"/>
                  </a:cubicBezTo>
                  <a:cubicBezTo>
                    <a:pt x="20" y="61"/>
                    <a:pt x="19" y="61"/>
                    <a:pt x="19" y="61"/>
                  </a:cubicBezTo>
                  <a:cubicBezTo>
                    <a:pt x="19" y="62"/>
                    <a:pt x="18" y="62"/>
                    <a:pt x="18" y="62"/>
                  </a:cubicBezTo>
                  <a:cubicBezTo>
                    <a:pt x="18" y="62"/>
                    <a:pt x="18" y="63"/>
                    <a:pt x="18" y="64"/>
                  </a:cubicBezTo>
                  <a:cubicBezTo>
                    <a:pt x="18" y="64"/>
                    <a:pt x="18" y="65"/>
                    <a:pt x="19" y="65"/>
                  </a:cubicBezTo>
                  <a:cubicBezTo>
                    <a:pt x="19" y="65"/>
                    <a:pt x="20" y="66"/>
                    <a:pt x="20" y="66"/>
                  </a:cubicBezTo>
                  <a:cubicBezTo>
                    <a:pt x="21" y="65"/>
                    <a:pt x="21" y="65"/>
                    <a:pt x="21" y="65"/>
                  </a:cubicBezTo>
                  <a:cubicBezTo>
                    <a:pt x="21" y="64"/>
                    <a:pt x="21" y="64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5"/>
                    <a:pt x="22" y="65"/>
                    <a:pt x="22" y="66"/>
                  </a:cubicBezTo>
                  <a:cubicBezTo>
                    <a:pt x="22" y="66"/>
                    <a:pt x="22" y="67"/>
                    <a:pt x="21" y="67"/>
                  </a:cubicBezTo>
                  <a:cubicBezTo>
                    <a:pt x="21" y="67"/>
                    <a:pt x="21" y="67"/>
                    <a:pt x="21" y="68"/>
                  </a:cubicBezTo>
                  <a:cubicBezTo>
                    <a:pt x="20" y="68"/>
                    <a:pt x="20" y="69"/>
                    <a:pt x="21" y="70"/>
                  </a:cubicBezTo>
                  <a:cubicBezTo>
                    <a:pt x="22" y="70"/>
                    <a:pt x="22" y="70"/>
                    <a:pt x="23" y="70"/>
                  </a:cubicBezTo>
                  <a:cubicBezTo>
                    <a:pt x="23" y="70"/>
                    <a:pt x="23" y="70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71"/>
                    <a:pt x="24" y="72"/>
                    <a:pt x="24" y="73"/>
                  </a:cubicBezTo>
                  <a:cubicBezTo>
                    <a:pt x="24" y="74"/>
                    <a:pt x="24" y="75"/>
                    <a:pt x="24" y="76"/>
                  </a:cubicBezTo>
                  <a:cubicBezTo>
                    <a:pt x="24" y="77"/>
                    <a:pt x="24" y="78"/>
                    <a:pt x="25" y="78"/>
                  </a:cubicBezTo>
                  <a:cubicBezTo>
                    <a:pt x="25" y="79"/>
                    <a:pt x="26" y="79"/>
                    <a:pt x="27" y="79"/>
                  </a:cubicBezTo>
                  <a:cubicBezTo>
                    <a:pt x="28" y="78"/>
                    <a:pt x="29" y="78"/>
                    <a:pt x="30" y="78"/>
                  </a:cubicBezTo>
                  <a:cubicBezTo>
                    <a:pt x="31" y="77"/>
                    <a:pt x="32" y="77"/>
                    <a:pt x="33" y="77"/>
                  </a:cubicBezTo>
                  <a:cubicBezTo>
                    <a:pt x="34" y="76"/>
                    <a:pt x="35" y="76"/>
                    <a:pt x="35" y="75"/>
                  </a:cubicBezTo>
                  <a:cubicBezTo>
                    <a:pt x="36" y="75"/>
                    <a:pt x="37" y="74"/>
                    <a:pt x="37" y="73"/>
                  </a:cubicBezTo>
                  <a:cubicBezTo>
                    <a:pt x="37" y="73"/>
                    <a:pt x="37" y="73"/>
                    <a:pt x="38" y="73"/>
                  </a:cubicBezTo>
                  <a:cubicBezTo>
                    <a:pt x="38" y="73"/>
                    <a:pt x="38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40" y="73"/>
                    <a:pt x="40" y="73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3" y="72"/>
                    <a:pt x="44" y="72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6" y="69"/>
                    <a:pt x="46" y="69"/>
                  </a:cubicBezTo>
                  <a:cubicBezTo>
                    <a:pt x="46" y="69"/>
                    <a:pt x="46" y="69"/>
                    <a:pt x="47" y="68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47" y="68"/>
                    <a:pt x="47" y="67"/>
                    <a:pt x="48" y="67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9" y="66"/>
                    <a:pt x="49" y="66"/>
                    <a:pt x="50" y="66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67"/>
                    <a:pt x="49" y="68"/>
                    <a:pt x="49" y="68"/>
                  </a:cubicBezTo>
                  <a:cubicBezTo>
                    <a:pt x="49" y="69"/>
                    <a:pt x="49" y="69"/>
                    <a:pt x="49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49" y="71"/>
                    <a:pt x="49" y="71"/>
                    <a:pt x="49" y="72"/>
                  </a:cubicBezTo>
                  <a:cubicBezTo>
                    <a:pt x="49" y="73"/>
                    <a:pt x="50" y="73"/>
                    <a:pt x="50" y="74"/>
                  </a:cubicBezTo>
                  <a:cubicBezTo>
                    <a:pt x="50" y="74"/>
                    <a:pt x="50" y="74"/>
                    <a:pt x="50" y="75"/>
                  </a:cubicBezTo>
                  <a:cubicBezTo>
                    <a:pt x="50" y="75"/>
                    <a:pt x="50" y="76"/>
                    <a:pt x="49" y="76"/>
                  </a:cubicBezTo>
                  <a:cubicBezTo>
                    <a:pt x="49" y="76"/>
                    <a:pt x="49" y="76"/>
                    <a:pt x="48" y="76"/>
                  </a:cubicBezTo>
                  <a:cubicBezTo>
                    <a:pt x="48" y="77"/>
                    <a:pt x="47" y="77"/>
                    <a:pt x="47" y="77"/>
                  </a:cubicBezTo>
                  <a:cubicBezTo>
                    <a:pt x="47" y="77"/>
                    <a:pt x="47" y="78"/>
                    <a:pt x="47" y="78"/>
                  </a:cubicBezTo>
                  <a:cubicBezTo>
                    <a:pt x="47" y="79"/>
                    <a:pt x="48" y="79"/>
                    <a:pt x="4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49" y="79"/>
                    <a:pt x="49" y="78"/>
                    <a:pt x="50" y="77"/>
                  </a:cubicBezTo>
                  <a:cubicBezTo>
                    <a:pt x="51" y="77"/>
                    <a:pt x="52" y="76"/>
                    <a:pt x="52" y="76"/>
                  </a:cubicBezTo>
                  <a:cubicBezTo>
                    <a:pt x="53" y="77"/>
                    <a:pt x="53" y="77"/>
                    <a:pt x="53" y="77"/>
                  </a:cubicBezTo>
                  <a:cubicBezTo>
                    <a:pt x="52" y="77"/>
                    <a:pt x="52" y="78"/>
                    <a:pt x="52" y="79"/>
                  </a:cubicBezTo>
                  <a:cubicBezTo>
                    <a:pt x="51" y="80"/>
                    <a:pt x="51" y="81"/>
                    <a:pt x="50" y="82"/>
                  </a:cubicBezTo>
                  <a:cubicBezTo>
                    <a:pt x="50" y="83"/>
                    <a:pt x="49" y="84"/>
                    <a:pt x="49" y="85"/>
                  </a:cubicBezTo>
                  <a:cubicBezTo>
                    <a:pt x="48" y="86"/>
                    <a:pt x="48" y="86"/>
                    <a:pt x="47" y="86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87"/>
                    <a:pt x="46" y="86"/>
                    <a:pt x="46" y="86"/>
                  </a:cubicBezTo>
                  <a:cubicBezTo>
                    <a:pt x="45" y="86"/>
                    <a:pt x="46" y="86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2"/>
                  </a:cubicBezTo>
                  <a:cubicBezTo>
                    <a:pt x="44" y="82"/>
                    <a:pt x="44" y="81"/>
                    <a:pt x="43" y="81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4" y="85"/>
                    <a:pt x="43" y="86"/>
                    <a:pt x="43" y="86"/>
                  </a:cubicBezTo>
                  <a:cubicBezTo>
                    <a:pt x="42" y="86"/>
                    <a:pt x="42" y="87"/>
                    <a:pt x="41" y="87"/>
                  </a:cubicBezTo>
                  <a:cubicBezTo>
                    <a:pt x="41" y="88"/>
                    <a:pt x="41" y="89"/>
                    <a:pt x="41" y="90"/>
                  </a:cubicBezTo>
                  <a:cubicBezTo>
                    <a:pt x="41" y="90"/>
                    <a:pt x="41" y="91"/>
                    <a:pt x="41" y="91"/>
                  </a:cubicBezTo>
                  <a:cubicBezTo>
                    <a:pt x="41" y="92"/>
                    <a:pt x="40" y="92"/>
                    <a:pt x="40" y="92"/>
                  </a:cubicBezTo>
                  <a:cubicBezTo>
                    <a:pt x="39" y="93"/>
                    <a:pt x="39" y="93"/>
                    <a:pt x="37" y="93"/>
                  </a:cubicBezTo>
                  <a:cubicBezTo>
                    <a:pt x="36" y="94"/>
                    <a:pt x="35" y="94"/>
                    <a:pt x="35" y="94"/>
                  </a:cubicBezTo>
                  <a:cubicBezTo>
                    <a:pt x="34" y="94"/>
                    <a:pt x="33" y="94"/>
                    <a:pt x="32" y="94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16" y="34"/>
                  </a:moveTo>
                  <a:cubicBezTo>
                    <a:pt x="16" y="34"/>
                    <a:pt x="16" y="34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4"/>
                    <a:pt x="16" y="34"/>
                  </a:cubicBezTo>
                  <a:close/>
                  <a:moveTo>
                    <a:pt x="19" y="7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30" y="80"/>
                  </a:moveTo>
                  <a:cubicBezTo>
                    <a:pt x="30" y="79"/>
                    <a:pt x="30" y="79"/>
                    <a:pt x="30" y="79"/>
                  </a:cubicBezTo>
                  <a:cubicBezTo>
                    <a:pt x="29" y="80"/>
                    <a:pt x="29" y="80"/>
                    <a:pt x="29" y="80"/>
                  </a:cubicBezTo>
                  <a:lnTo>
                    <a:pt x="30" y="80"/>
                  </a:lnTo>
                  <a:close/>
                  <a:moveTo>
                    <a:pt x="30" y="88"/>
                  </a:moveTo>
                  <a:cubicBezTo>
                    <a:pt x="30" y="89"/>
                    <a:pt x="30" y="89"/>
                    <a:pt x="30" y="89"/>
                  </a:cubicBezTo>
                  <a:cubicBezTo>
                    <a:pt x="31" y="89"/>
                    <a:pt x="31" y="89"/>
                    <a:pt x="31" y="89"/>
                  </a:cubicBezTo>
                  <a:lnTo>
                    <a:pt x="30" y="88"/>
                  </a:lnTo>
                  <a:close/>
                  <a:moveTo>
                    <a:pt x="36" y="91"/>
                  </a:moveTo>
                  <a:cubicBezTo>
                    <a:pt x="36" y="91"/>
                    <a:pt x="36" y="91"/>
                    <a:pt x="36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92"/>
                    <a:pt x="36" y="92"/>
                    <a:pt x="36" y="91"/>
                  </a:cubicBezTo>
                  <a:close/>
                  <a:moveTo>
                    <a:pt x="38" y="83"/>
                  </a:moveTo>
                  <a:cubicBezTo>
                    <a:pt x="37" y="83"/>
                    <a:pt x="37" y="83"/>
                    <a:pt x="36" y="84"/>
                  </a:cubicBezTo>
                  <a:cubicBezTo>
                    <a:pt x="36" y="84"/>
                    <a:pt x="35" y="85"/>
                    <a:pt x="35" y="85"/>
                  </a:cubicBezTo>
                  <a:cubicBezTo>
                    <a:pt x="35" y="86"/>
                    <a:pt x="35" y="86"/>
                    <a:pt x="36" y="87"/>
                  </a:cubicBezTo>
                  <a:cubicBezTo>
                    <a:pt x="36" y="87"/>
                    <a:pt x="37" y="87"/>
                    <a:pt x="38" y="87"/>
                  </a:cubicBezTo>
                  <a:cubicBezTo>
                    <a:pt x="38" y="87"/>
                    <a:pt x="39" y="87"/>
                    <a:pt x="39" y="87"/>
                  </a:cubicBezTo>
                  <a:cubicBezTo>
                    <a:pt x="39" y="86"/>
                    <a:pt x="39" y="85"/>
                    <a:pt x="39" y="85"/>
                  </a:cubicBezTo>
                  <a:cubicBezTo>
                    <a:pt x="39" y="84"/>
                    <a:pt x="39" y="84"/>
                    <a:pt x="38" y="83"/>
                  </a:cubicBezTo>
                  <a:cubicBezTo>
                    <a:pt x="38" y="83"/>
                    <a:pt x="38" y="82"/>
                    <a:pt x="38" y="83"/>
                  </a:cubicBezTo>
                  <a:close/>
                  <a:moveTo>
                    <a:pt x="49" y="64"/>
                  </a:moveTo>
                  <a:cubicBezTo>
                    <a:pt x="49" y="64"/>
                    <a:pt x="49" y="64"/>
                    <a:pt x="49" y="64"/>
                  </a:cubicBezTo>
                  <a:cubicBezTo>
                    <a:pt x="49" y="64"/>
                    <a:pt x="49" y="64"/>
                    <a:pt x="49" y="64"/>
                  </a:cubicBezTo>
                  <a:cubicBezTo>
                    <a:pt x="49" y="64"/>
                    <a:pt x="49" y="64"/>
                    <a:pt x="49" y="6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5" name="ísļîďe"/>
            <p:cNvSpPr/>
            <p:nvPr/>
          </p:nvSpPr>
          <p:spPr bwMode="auto">
            <a:xfrm>
              <a:off x="1848555" y="5091306"/>
              <a:ext cx="87496" cy="72085"/>
            </a:xfrm>
            <a:custGeom>
              <a:avLst/>
              <a:gdLst>
                <a:gd name="T0" fmla="*/ 29 w 85"/>
                <a:gd name="T1" fmla="*/ 67 h 70"/>
                <a:gd name="T2" fmla="*/ 19 w 85"/>
                <a:gd name="T3" fmla="*/ 62 h 70"/>
                <a:gd name="T4" fmla="*/ 13 w 85"/>
                <a:gd name="T5" fmla="*/ 62 h 70"/>
                <a:gd name="T6" fmla="*/ 7 w 85"/>
                <a:gd name="T7" fmla="*/ 61 h 70"/>
                <a:gd name="T8" fmla="*/ 0 w 85"/>
                <a:gd name="T9" fmla="*/ 54 h 70"/>
                <a:gd name="T10" fmla="*/ 1 w 85"/>
                <a:gd name="T11" fmla="*/ 41 h 70"/>
                <a:gd name="T12" fmla="*/ 0 w 85"/>
                <a:gd name="T13" fmla="*/ 33 h 70"/>
                <a:gd name="T14" fmla="*/ 4 w 85"/>
                <a:gd name="T15" fmla="*/ 23 h 70"/>
                <a:gd name="T16" fmla="*/ 14 w 85"/>
                <a:gd name="T17" fmla="*/ 9 h 70"/>
                <a:gd name="T18" fmla="*/ 23 w 85"/>
                <a:gd name="T19" fmla="*/ 2 h 70"/>
                <a:gd name="T20" fmla="*/ 30 w 85"/>
                <a:gd name="T21" fmla="*/ 17 h 70"/>
                <a:gd name="T22" fmla="*/ 23 w 85"/>
                <a:gd name="T23" fmla="*/ 23 h 70"/>
                <a:gd name="T24" fmla="*/ 15 w 85"/>
                <a:gd name="T25" fmla="*/ 32 h 70"/>
                <a:gd name="T26" fmla="*/ 18 w 85"/>
                <a:gd name="T27" fmla="*/ 47 h 70"/>
                <a:gd name="T28" fmla="*/ 53 w 85"/>
                <a:gd name="T29" fmla="*/ 53 h 70"/>
                <a:gd name="T30" fmla="*/ 60 w 85"/>
                <a:gd name="T31" fmla="*/ 42 h 70"/>
                <a:gd name="T32" fmla="*/ 67 w 85"/>
                <a:gd name="T33" fmla="*/ 40 h 70"/>
                <a:gd name="T34" fmla="*/ 67 w 85"/>
                <a:gd name="T35" fmla="*/ 33 h 70"/>
                <a:gd name="T36" fmla="*/ 58 w 85"/>
                <a:gd name="T37" fmla="*/ 19 h 70"/>
                <a:gd name="T38" fmla="*/ 41 w 85"/>
                <a:gd name="T39" fmla="*/ 10 h 70"/>
                <a:gd name="T40" fmla="*/ 41 w 85"/>
                <a:gd name="T41" fmla="*/ 15 h 70"/>
                <a:gd name="T42" fmla="*/ 35 w 85"/>
                <a:gd name="T43" fmla="*/ 12 h 70"/>
                <a:gd name="T44" fmla="*/ 39 w 85"/>
                <a:gd name="T45" fmla="*/ 7 h 70"/>
                <a:gd name="T46" fmla="*/ 45 w 85"/>
                <a:gd name="T47" fmla="*/ 8 h 70"/>
                <a:gd name="T48" fmla="*/ 48 w 85"/>
                <a:gd name="T49" fmla="*/ 3 h 70"/>
                <a:gd name="T50" fmla="*/ 55 w 85"/>
                <a:gd name="T51" fmla="*/ 6 h 70"/>
                <a:gd name="T52" fmla="*/ 74 w 85"/>
                <a:gd name="T53" fmla="*/ 24 h 70"/>
                <a:gd name="T54" fmla="*/ 76 w 85"/>
                <a:gd name="T55" fmla="*/ 13 h 70"/>
                <a:gd name="T56" fmla="*/ 80 w 85"/>
                <a:gd name="T57" fmla="*/ 16 h 70"/>
                <a:gd name="T58" fmla="*/ 84 w 85"/>
                <a:gd name="T59" fmla="*/ 34 h 70"/>
                <a:gd name="T60" fmla="*/ 83 w 85"/>
                <a:gd name="T61" fmla="*/ 41 h 70"/>
                <a:gd name="T62" fmla="*/ 78 w 85"/>
                <a:gd name="T63" fmla="*/ 48 h 70"/>
                <a:gd name="T64" fmla="*/ 73 w 85"/>
                <a:gd name="T65" fmla="*/ 50 h 70"/>
                <a:gd name="T66" fmla="*/ 71 w 85"/>
                <a:gd name="T67" fmla="*/ 60 h 70"/>
                <a:gd name="T68" fmla="*/ 65 w 85"/>
                <a:gd name="T69" fmla="*/ 63 h 70"/>
                <a:gd name="T70" fmla="*/ 56 w 85"/>
                <a:gd name="T71" fmla="*/ 66 h 70"/>
                <a:gd name="T72" fmla="*/ 53 w 85"/>
                <a:gd name="T73" fmla="*/ 67 h 70"/>
                <a:gd name="T74" fmla="*/ 50 w 85"/>
                <a:gd name="T75" fmla="*/ 62 h 70"/>
                <a:gd name="T76" fmla="*/ 41 w 85"/>
                <a:gd name="T77" fmla="*/ 67 h 70"/>
                <a:gd name="T78" fmla="*/ 7 w 85"/>
                <a:gd name="T79" fmla="*/ 29 h 70"/>
                <a:gd name="T80" fmla="*/ 20 w 85"/>
                <a:gd name="T81" fmla="*/ 10 h 70"/>
                <a:gd name="T82" fmla="*/ 23 w 85"/>
                <a:gd name="T83" fmla="*/ 10 h 70"/>
                <a:gd name="T84" fmla="*/ 33 w 85"/>
                <a:gd name="T85" fmla="*/ 63 h 70"/>
                <a:gd name="T86" fmla="*/ 35 w 85"/>
                <a:gd name="T87" fmla="*/ 8 h 70"/>
                <a:gd name="T88" fmla="*/ 39 w 85"/>
                <a:gd name="T89" fmla="*/ 61 h 70"/>
                <a:gd name="T90" fmla="*/ 39 w 85"/>
                <a:gd name="T91" fmla="*/ 12 h 70"/>
                <a:gd name="T92" fmla="*/ 49 w 85"/>
                <a:gd name="T93" fmla="*/ 58 h 70"/>
                <a:gd name="T94" fmla="*/ 68 w 85"/>
                <a:gd name="T95" fmla="*/ 24 h 70"/>
                <a:gd name="T96" fmla="*/ 69 w 85"/>
                <a:gd name="T97" fmla="*/ 26 h 70"/>
                <a:gd name="T98" fmla="*/ 69 w 85"/>
                <a:gd name="T99" fmla="*/ 27 h 70"/>
                <a:gd name="T100" fmla="*/ 70 w 85"/>
                <a:gd name="T101" fmla="*/ 14 h 70"/>
                <a:gd name="T102" fmla="*/ 70 w 85"/>
                <a:gd name="T103" fmla="*/ 32 h 70"/>
                <a:gd name="T104" fmla="*/ 72 w 85"/>
                <a:gd name="T105" fmla="*/ 23 h 70"/>
                <a:gd name="T106" fmla="*/ 74 w 85"/>
                <a:gd name="T107" fmla="*/ 46 h 70"/>
                <a:gd name="T108" fmla="*/ 75 w 85"/>
                <a:gd name="T109" fmla="*/ 33 h 70"/>
                <a:gd name="T110" fmla="*/ 75 w 85"/>
                <a:gd name="T111" fmla="*/ 4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70">
                  <a:moveTo>
                    <a:pt x="38" y="67"/>
                  </a:moveTo>
                  <a:cubicBezTo>
                    <a:pt x="38" y="67"/>
                    <a:pt x="38" y="67"/>
                    <a:pt x="37" y="67"/>
                  </a:cubicBezTo>
                  <a:cubicBezTo>
                    <a:pt x="37" y="67"/>
                    <a:pt x="36" y="67"/>
                    <a:pt x="36" y="67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2" y="68"/>
                    <a:pt x="32" y="68"/>
                    <a:pt x="32" y="68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2" y="68"/>
                    <a:pt x="31" y="67"/>
                    <a:pt x="29" y="67"/>
                  </a:cubicBezTo>
                  <a:cubicBezTo>
                    <a:pt x="28" y="67"/>
                    <a:pt x="26" y="67"/>
                    <a:pt x="25" y="67"/>
                  </a:cubicBezTo>
                  <a:cubicBezTo>
                    <a:pt x="25" y="67"/>
                    <a:pt x="24" y="67"/>
                    <a:pt x="24" y="67"/>
                  </a:cubicBezTo>
                  <a:cubicBezTo>
                    <a:pt x="24" y="67"/>
                    <a:pt x="23" y="68"/>
                    <a:pt x="23" y="68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22" y="63"/>
                    <a:pt x="21" y="63"/>
                    <a:pt x="21" y="63"/>
                  </a:cubicBezTo>
                  <a:cubicBezTo>
                    <a:pt x="20" y="63"/>
                    <a:pt x="20" y="63"/>
                    <a:pt x="19" y="62"/>
                  </a:cubicBezTo>
                  <a:cubicBezTo>
                    <a:pt x="18" y="62"/>
                    <a:pt x="18" y="62"/>
                    <a:pt x="17" y="62"/>
                  </a:cubicBezTo>
                  <a:cubicBezTo>
                    <a:pt x="17" y="61"/>
                    <a:pt x="16" y="61"/>
                    <a:pt x="16" y="61"/>
                  </a:cubicBezTo>
                  <a:cubicBezTo>
                    <a:pt x="16" y="61"/>
                    <a:pt x="15" y="61"/>
                    <a:pt x="15" y="60"/>
                  </a:cubicBezTo>
                  <a:cubicBezTo>
                    <a:pt x="15" y="59"/>
                    <a:pt x="15" y="59"/>
                    <a:pt x="14" y="58"/>
                  </a:cubicBezTo>
                  <a:cubicBezTo>
                    <a:pt x="13" y="58"/>
                    <a:pt x="13" y="59"/>
                    <a:pt x="13" y="59"/>
                  </a:cubicBezTo>
                  <a:cubicBezTo>
                    <a:pt x="13" y="60"/>
                    <a:pt x="13" y="60"/>
                    <a:pt x="14" y="60"/>
                  </a:cubicBezTo>
                  <a:cubicBezTo>
                    <a:pt x="14" y="61"/>
                    <a:pt x="14" y="61"/>
                    <a:pt x="14" y="62"/>
                  </a:cubicBezTo>
                  <a:cubicBezTo>
                    <a:pt x="14" y="62"/>
                    <a:pt x="14" y="62"/>
                    <a:pt x="13" y="62"/>
                  </a:cubicBezTo>
                  <a:cubicBezTo>
                    <a:pt x="13" y="62"/>
                    <a:pt x="12" y="62"/>
                    <a:pt x="11" y="62"/>
                  </a:cubicBezTo>
                  <a:cubicBezTo>
                    <a:pt x="10" y="62"/>
                    <a:pt x="10" y="62"/>
                    <a:pt x="1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1"/>
                    <a:pt x="10" y="60"/>
                    <a:pt x="10" y="60"/>
                  </a:cubicBezTo>
                  <a:cubicBezTo>
                    <a:pt x="10" y="60"/>
                    <a:pt x="10" y="60"/>
                    <a:pt x="9" y="59"/>
                  </a:cubicBezTo>
                  <a:cubicBezTo>
                    <a:pt x="9" y="59"/>
                    <a:pt x="8" y="59"/>
                    <a:pt x="8" y="59"/>
                  </a:cubicBezTo>
                  <a:cubicBezTo>
                    <a:pt x="7" y="59"/>
                    <a:pt x="7" y="59"/>
                    <a:pt x="7" y="6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5" y="62"/>
                    <a:pt x="5" y="62"/>
                  </a:cubicBezTo>
                  <a:cubicBezTo>
                    <a:pt x="4" y="62"/>
                    <a:pt x="4" y="61"/>
                    <a:pt x="4" y="61"/>
                  </a:cubicBezTo>
                  <a:cubicBezTo>
                    <a:pt x="4" y="61"/>
                    <a:pt x="5" y="61"/>
                    <a:pt x="4" y="60"/>
                  </a:cubicBezTo>
                  <a:cubicBezTo>
                    <a:pt x="4" y="60"/>
                    <a:pt x="4" y="59"/>
                    <a:pt x="4" y="59"/>
                  </a:cubicBezTo>
                  <a:cubicBezTo>
                    <a:pt x="4" y="58"/>
                    <a:pt x="4" y="57"/>
                    <a:pt x="3" y="56"/>
                  </a:cubicBezTo>
                  <a:cubicBezTo>
                    <a:pt x="2" y="55"/>
                    <a:pt x="1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2"/>
                    <a:pt x="2" y="51"/>
                  </a:cubicBezTo>
                  <a:cubicBezTo>
                    <a:pt x="2" y="50"/>
                    <a:pt x="2" y="50"/>
                    <a:pt x="2" y="49"/>
                  </a:cubicBezTo>
                  <a:cubicBezTo>
                    <a:pt x="2" y="49"/>
                    <a:pt x="2" y="48"/>
                    <a:pt x="2" y="47"/>
                  </a:cubicBezTo>
                  <a:cubicBezTo>
                    <a:pt x="2" y="47"/>
                    <a:pt x="2" y="46"/>
                    <a:pt x="2" y="45"/>
                  </a:cubicBezTo>
                  <a:cubicBezTo>
                    <a:pt x="2" y="44"/>
                    <a:pt x="1" y="43"/>
                    <a:pt x="1" y="42"/>
                  </a:cubicBezTo>
                  <a:cubicBezTo>
                    <a:pt x="1" y="42"/>
                    <a:pt x="1" y="41"/>
                    <a:pt x="1" y="41"/>
                  </a:cubicBezTo>
                  <a:cubicBezTo>
                    <a:pt x="1" y="40"/>
                    <a:pt x="1" y="39"/>
                    <a:pt x="1" y="38"/>
                  </a:cubicBezTo>
                  <a:cubicBezTo>
                    <a:pt x="2" y="37"/>
                    <a:pt x="2" y="37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1" y="31"/>
                    <a:pt x="1" y="30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5" y="21"/>
                    <a:pt x="5" y="20"/>
                    <a:pt x="5" y="19"/>
                  </a:cubicBezTo>
                  <a:cubicBezTo>
                    <a:pt x="5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13" y="10"/>
                    <a:pt x="14" y="10"/>
                    <a:pt x="14" y="9"/>
                  </a:cubicBezTo>
                  <a:cubicBezTo>
                    <a:pt x="15" y="9"/>
                    <a:pt x="16" y="9"/>
                    <a:pt x="17" y="8"/>
                  </a:cubicBezTo>
                  <a:cubicBezTo>
                    <a:pt x="18" y="8"/>
                    <a:pt x="19" y="7"/>
                    <a:pt x="19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2"/>
                    <a:pt x="30" y="3"/>
                    <a:pt x="31" y="4"/>
                  </a:cubicBezTo>
                  <a:cubicBezTo>
                    <a:pt x="31" y="5"/>
                    <a:pt x="32" y="6"/>
                    <a:pt x="32" y="7"/>
                  </a:cubicBezTo>
                  <a:cubicBezTo>
                    <a:pt x="32" y="7"/>
                    <a:pt x="33" y="8"/>
                    <a:pt x="33" y="9"/>
                  </a:cubicBezTo>
                  <a:cubicBezTo>
                    <a:pt x="33" y="10"/>
                    <a:pt x="34" y="11"/>
                    <a:pt x="34" y="12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18"/>
                    <a:pt x="29" y="18"/>
                    <a:pt x="29" y="17"/>
                  </a:cubicBezTo>
                  <a:cubicBezTo>
                    <a:pt x="29" y="17"/>
                    <a:pt x="28" y="16"/>
                    <a:pt x="28" y="16"/>
                  </a:cubicBezTo>
                  <a:cubicBezTo>
                    <a:pt x="26" y="17"/>
                    <a:pt x="26" y="17"/>
                    <a:pt x="26" y="18"/>
                  </a:cubicBezTo>
                  <a:cubicBezTo>
                    <a:pt x="26" y="18"/>
                    <a:pt x="26" y="19"/>
                    <a:pt x="26" y="20"/>
                  </a:cubicBezTo>
                  <a:cubicBezTo>
                    <a:pt x="25" y="20"/>
                    <a:pt x="25" y="20"/>
                    <a:pt x="25" y="21"/>
                  </a:cubicBezTo>
                  <a:cubicBezTo>
                    <a:pt x="24" y="21"/>
                    <a:pt x="24" y="21"/>
                    <a:pt x="24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23" y="24"/>
                    <a:pt x="23" y="24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0" y="26"/>
                    <a:pt x="20" y="27"/>
                  </a:cubicBezTo>
                  <a:cubicBezTo>
                    <a:pt x="20" y="28"/>
                    <a:pt x="19" y="28"/>
                    <a:pt x="19" y="29"/>
                  </a:cubicBezTo>
                  <a:cubicBezTo>
                    <a:pt x="19" y="29"/>
                    <a:pt x="19" y="30"/>
                    <a:pt x="18" y="30"/>
                  </a:cubicBezTo>
                  <a:cubicBezTo>
                    <a:pt x="18" y="30"/>
                    <a:pt x="17" y="30"/>
                    <a:pt x="17" y="30"/>
                  </a:cubicBezTo>
                  <a:cubicBezTo>
                    <a:pt x="16" y="30"/>
                    <a:pt x="16" y="31"/>
                    <a:pt x="16" y="31"/>
                  </a:cubicBezTo>
                  <a:cubicBezTo>
                    <a:pt x="16" y="31"/>
                    <a:pt x="15" y="31"/>
                    <a:pt x="15" y="32"/>
                  </a:cubicBezTo>
                  <a:cubicBezTo>
                    <a:pt x="16" y="33"/>
                    <a:pt x="16" y="33"/>
                    <a:pt x="16" y="34"/>
                  </a:cubicBezTo>
                  <a:cubicBezTo>
                    <a:pt x="16" y="34"/>
                    <a:pt x="17" y="35"/>
                    <a:pt x="17" y="36"/>
                  </a:cubicBezTo>
                  <a:cubicBezTo>
                    <a:pt x="17" y="37"/>
                    <a:pt x="17" y="38"/>
                    <a:pt x="16" y="39"/>
                  </a:cubicBezTo>
                  <a:cubicBezTo>
                    <a:pt x="16" y="39"/>
                    <a:pt x="16" y="40"/>
                    <a:pt x="15" y="41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3"/>
                    <a:pt x="15" y="44"/>
                    <a:pt x="16" y="45"/>
                  </a:cubicBezTo>
                  <a:cubicBezTo>
                    <a:pt x="16" y="45"/>
                    <a:pt x="16" y="46"/>
                    <a:pt x="17" y="46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7"/>
                    <a:pt x="19" y="48"/>
                    <a:pt x="20" y="48"/>
                  </a:cubicBezTo>
                  <a:cubicBezTo>
                    <a:pt x="20" y="49"/>
                    <a:pt x="21" y="50"/>
                    <a:pt x="21" y="51"/>
                  </a:cubicBezTo>
                  <a:cubicBezTo>
                    <a:pt x="22" y="52"/>
                    <a:pt x="22" y="53"/>
                    <a:pt x="23" y="53"/>
                  </a:cubicBezTo>
                  <a:cubicBezTo>
                    <a:pt x="25" y="53"/>
                    <a:pt x="26" y="54"/>
                    <a:pt x="28" y="54"/>
                  </a:cubicBezTo>
                  <a:cubicBezTo>
                    <a:pt x="30" y="54"/>
                    <a:pt x="31" y="55"/>
                    <a:pt x="33" y="55"/>
                  </a:cubicBezTo>
                  <a:cubicBezTo>
                    <a:pt x="36" y="55"/>
                    <a:pt x="38" y="55"/>
                    <a:pt x="41" y="55"/>
                  </a:cubicBezTo>
                  <a:cubicBezTo>
                    <a:pt x="44" y="55"/>
                    <a:pt x="47" y="55"/>
                    <a:pt x="50" y="54"/>
                  </a:cubicBezTo>
                  <a:cubicBezTo>
                    <a:pt x="51" y="54"/>
                    <a:pt x="52" y="54"/>
                    <a:pt x="53" y="53"/>
                  </a:cubicBezTo>
                  <a:cubicBezTo>
                    <a:pt x="53" y="53"/>
                    <a:pt x="54" y="53"/>
                    <a:pt x="54" y="52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6" y="50"/>
                    <a:pt x="56" y="49"/>
                    <a:pt x="56" y="48"/>
                  </a:cubicBezTo>
                  <a:cubicBezTo>
                    <a:pt x="57" y="49"/>
                    <a:pt x="58" y="49"/>
                    <a:pt x="58" y="49"/>
                  </a:cubicBezTo>
                  <a:cubicBezTo>
                    <a:pt x="58" y="49"/>
                    <a:pt x="58" y="49"/>
                    <a:pt x="59" y="49"/>
                  </a:cubicBezTo>
                  <a:cubicBezTo>
                    <a:pt x="59" y="48"/>
                    <a:pt x="59" y="48"/>
                    <a:pt x="59" y="47"/>
                  </a:cubicBezTo>
                  <a:cubicBezTo>
                    <a:pt x="59" y="46"/>
                    <a:pt x="59" y="45"/>
                    <a:pt x="59" y="44"/>
                  </a:cubicBezTo>
                  <a:cubicBezTo>
                    <a:pt x="59" y="43"/>
                    <a:pt x="60" y="43"/>
                    <a:pt x="60" y="42"/>
                  </a:cubicBezTo>
                  <a:cubicBezTo>
                    <a:pt x="60" y="41"/>
                    <a:pt x="61" y="41"/>
                    <a:pt x="62" y="41"/>
                  </a:cubicBezTo>
                  <a:cubicBezTo>
                    <a:pt x="62" y="42"/>
                    <a:pt x="62" y="42"/>
                    <a:pt x="63" y="42"/>
                  </a:cubicBezTo>
                  <a:cubicBezTo>
                    <a:pt x="63" y="42"/>
                    <a:pt x="64" y="42"/>
                    <a:pt x="64" y="42"/>
                  </a:cubicBezTo>
                  <a:cubicBezTo>
                    <a:pt x="64" y="41"/>
                    <a:pt x="64" y="40"/>
                    <a:pt x="64" y="40"/>
                  </a:cubicBezTo>
                  <a:cubicBezTo>
                    <a:pt x="64" y="39"/>
                    <a:pt x="64" y="39"/>
                    <a:pt x="63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5" y="38"/>
                    <a:pt x="65" y="38"/>
                    <a:pt x="66" y="38"/>
                  </a:cubicBezTo>
                  <a:cubicBezTo>
                    <a:pt x="66" y="39"/>
                    <a:pt x="67" y="39"/>
                    <a:pt x="67" y="40"/>
                  </a:cubicBezTo>
                  <a:cubicBezTo>
                    <a:pt x="68" y="40"/>
                    <a:pt x="68" y="41"/>
                    <a:pt x="68" y="41"/>
                  </a:cubicBezTo>
                  <a:cubicBezTo>
                    <a:pt x="68" y="42"/>
                    <a:pt x="69" y="42"/>
                    <a:pt x="69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0"/>
                    <a:pt x="70" y="40"/>
                    <a:pt x="70" y="39"/>
                  </a:cubicBezTo>
                  <a:cubicBezTo>
                    <a:pt x="70" y="38"/>
                    <a:pt x="70" y="37"/>
                    <a:pt x="70" y="36"/>
                  </a:cubicBezTo>
                  <a:cubicBezTo>
                    <a:pt x="69" y="36"/>
                    <a:pt x="69" y="35"/>
                    <a:pt x="69" y="35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66" y="33"/>
                    <a:pt x="66" y="32"/>
                  </a:cubicBezTo>
                  <a:cubicBezTo>
                    <a:pt x="66" y="32"/>
                    <a:pt x="66" y="31"/>
                    <a:pt x="67" y="30"/>
                  </a:cubicBezTo>
                  <a:cubicBezTo>
                    <a:pt x="67" y="29"/>
                    <a:pt x="67" y="28"/>
                    <a:pt x="67" y="28"/>
                  </a:cubicBezTo>
                  <a:cubicBezTo>
                    <a:pt x="67" y="26"/>
                    <a:pt x="67" y="26"/>
                    <a:pt x="66" y="25"/>
                  </a:cubicBezTo>
                  <a:cubicBezTo>
                    <a:pt x="66" y="25"/>
                    <a:pt x="65" y="24"/>
                    <a:pt x="64" y="23"/>
                  </a:cubicBezTo>
                  <a:cubicBezTo>
                    <a:pt x="63" y="23"/>
                    <a:pt x="63" y="23"/>
                    <a:pt x="62" y="22"/>
                  </a:cubicBezTo>
                  <a:cubicBezTo>
                    <a:pt x="62" y="22"/>
                    <a:pt x="61" y="22"/>
                    <a:pt x="60" y="21"/>
                  </a:cubicBezTo>
                  <a:cubicBezTo>
                    <a:pt x="60" y="20"/>
                    <a:pt x="59" y="20"/>
                    <a:pt x="58" y="19"/>
                  </a:cubicBezTo>
                  <a:cubicBezTo>
                    <a:pt x="57" y="19"/>
                    <a:pt x="57" y="18"/>
                    <a:pt x="56" y="18"/>
                  </a:cubicBezTo>
                  <a:cubicBezTo>
                    <a:pt x="55" y="18"/>
                    <a:pt x="55" y="18"/>
                    <a:pt x="53" y="18"/>
                  </a:cubicBezTo>
                  <a:cubicBezTo>
                    <a:pt x="52" y="18"/>
                    <a:pt x="50" y="18"/>
                    <a:pt x="49" y="18"/>
                  </a:cubicBezTo>
                  <a:cubicBezTo>
                    <a:pt x="47" y="18"/>
                    <a:pt x="46" y="18"/>
                    <a:pt x="45" y="18"/>
                  </a:cubicBezTo>
                  <a:cubicBezTo>
                    <a:pt x="44" y="17"/>
                    <a:pt x="43" y="17"/>
                    <a:pt x="43" y="16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1" y="13"/>
                  </a:cubicBezTo>
                  <a:cubicBezTo>
                    <a:pt x="41" y="13"/>
                    <a:pt x="41" y="14"/>
                    <a:pt x="41" y="14"/>
                  </a:cubicBezTo>
                  <a:cubicBezTo>
                    <a:pt x="41" y="14"/>
                    <a:pt x="41" y="14"/>
                    <a:pt x="41" y="15"/>
                  </a:cubicBezTo>
                  <a:cubicBezTo>
                    <a:pt x="41" y="15"/>
                    <a:pt x="41" y="16"/>
                    <a:pt x="40" y="16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39" y="15"/>
                    <a:pt x="39" y="15"/>
                  </a:cubicBezTo>
                  <a:cubicBezTo>
                    <a:pt x="39" y="15"/>
                    <a:pt x="39" y="16"/>
                    <a:pt x="39" y="16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7" y="17"/>
                    <a:pt x="37" y="17"/>
                    <a:pt x="36" y="16"/>
                  </a:cubicBezTo>
                  <a:cubicBezTo>
                    <a:pt x="36" y="14"/>
                    <a:pt x="35" y="13"/>
                    <a:pt x="35" y="12"/>
                  </a:cubicBezTo>
                  <a:cubicBezTo>
                    <a:pt x="35" y="10"/>
                    <a:pt x="34" y="9"/>
                    <a:pt x="34" y="8"/>
                  </a:cubicBezTo>
                  <a:cubicBezTo>
                    <a:pt x="34" y="7"/>
                    <a:pt x="34" y="6"/>
                    <a:pt x="34" y="6"/>
                  </a:cubicBezTo>
                  <a:cubicBezTo>
                    <a:pt x="35" y="6"/>
                    <a:pt x="36" y="5"/>
                    <a:pt x="37" y="5"/>
                  </a:cubicBezTo>
                  <a:cubicBezTo>
                    <a:pt x="37" y="4"/>
                    <a:pt x="37" y="3"/>
                    <a:pt x="38" y="2"/>
                  </a:cubicBezTo>
                  <a:cubicBezTo>
                    <a:pt x="38" y="2"/>
                    <a:pt x="38" y="2"/>
                    <a:pt x="39" y="3"/>
                  </a:cubicBezTo>
                  <a:cubicBezTo>
                    <a:pt x="39" y="3"/>
                    <a:pt x="39" y="4"/>
                    <a:pt x="38" y="5"/>
                  </a:cubicBezTo>
                  <a:cubicBezTo>
                    <a:pt x="38" y="5"/>
                    <a:pt x="38" y="6"/>
                    <a:pt x="38" y="6"/>
                  </a:cubicBezTo>
                  <a:cubicBezTo>
                    <a:pt x="38" y="7"/>
                    <a:pt x="38" y="7"/>
                    <a:pt x="39" y="7"/>
                  </a:cubicBezTo>
                  <a:cubicBezTo>
                    <a:pt x="39" y="8"/>
                    <a:pt x="39" y="8"/>
                    <a:pt x="40" y="8"/>
                  </a:cubicBezTo>
                  <a:cubicBezTo>
                    <a:pt x="40" y="7"/>
                    <a:pt x="41" y="7"/>
                    <a:pt x="41" y="6"/>
                  </a:cubicBezTo>
                  <a:cubicBezTo>
                    <a:pt x="41" y="6"/>
                    <a:pt x="41" y="5"/>
                    <a:pt x="42" y="4"/>
                  </a:cubicBezTo>
                  <a:cubicBezTo>
                    <a:pt x="42" y="5"/>
                    <a:pt x="43" y="5"/>
                    <a:pt x="43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43" y="7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5" y="8"/>
                    <a:pt x="46" y="7"/>
                    <a:pt x="47" y="7"/>
                  </a:cubicBezTo>
                  <a:cubicBezTo>
                    <a:pt x="47" y="7"/>
                    <a:pt x="47" y="6"/>
                    <a:pt x="47" y="5"/>
                  </a:cubicBezTo>
                  <a:cubicBezTo>
                    <a:pt x="46" y="4"/>
                    <a:pt x="46" y="4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5" y="4"/>
                    <a:pt x="46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4"/>
                    <a:pt x="49" y="5"/>
                  </a:cubicBezTo>
                  <a:cubicBezTo>
                    <a:pt x="49" y="6"/>
                    <a:pt x="50" y="6"/>
                    <a:pt x="51" y="6"/>
                  </a:cubicBezTo>
                  <a:cubicBezTo>
                    <a:pt x="51" y="6"/>
                    <a:pt x="51" y="6"/>
                    <a:pt x="51" y="5"/>
                  </a:cubicBezTo>
                  <a:cubicBezTo>
                    <a:pt x="51" y="4"/>
                    <a:pt x="52" y="4"/>
                    <a:pt x="52" y="4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4" y="4"/>
                    <a:pt x="54" y="4"/>
                  </a:cubicBezTo>
                  <a:cubicBezTo>
                    <a:pt x="55" y="5"/>
                    <a:pt x="55" y="5"/>
                    <a:pt x="55" y="6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8" y="4"/>
                    <a:pt x="59" y="5"/>
                    <a:pt x="59" y="6"/>
                  </a:cubicBezTo>
                  <a:cubicBezTo>
                    <a:pt x="59" y="6"/>
                    <a:pt x="60" y="7"/>
                    <a:pt x="61" y="7"/>
                  </a:cubicBezTo>
                  <a:cubicBezTo>
                    <a:pt x="62" y="7"/>
                    <a:pt x="63" y="7"/>
                    <a:pt x="64" y="8"/>
                  </a:cubicBezTo>
                  <a:cubicBezTo>
                    <a:pt x="65" y="8"/>
                    <a:pt x="66" y="8"/>
                    <a:pt x="68" y="9"/>
                  </a:cubicBezTo>
                  <a:cubicBezTo>
                    <a:pt x="69" y="9"/>
                    <a:pt x="70" y="10"/>
                    <a:pt x="71" y="11"/>
                  </a:cubicBezTo>
                  <a:cubicBezTo>
                    <a:pt x="72" y="11"/>
                    <a:pt x="73" y="12"/>
                    <a:pt x="73" y="13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5" y="24"/>
                    <a:pt x="75" y="24"/>
                    <a:pt x="75" y="24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8" y="19"/>
                    <a:pt x="77" y="19"/>
                    <a:pt x="76" y="18"/>
                  </a:cubicBezTo>
                  <a:cubicBezTo>
                    <a:pt x="76" y="17"/>
                    <a:pt x="75" y="16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7" y="14"/>
                    <a:pt x="77" y="14"/>
                  </a:cubicBezTo>
                  <a:cubicBezTo>
                    <a:pt x="77" y="14"/>
                    <a:pt x="77" y="15"/>
                    <a:pt x="78" y="15"/>
                  </a:cubicBezTo>
                  <a:cubicBezTo>
                    <a:pt x="78" y="16"/>
                    <a:pt x="78" y="17"/>
                    <a:pt x="79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0" y="18"/>
                    <a:pt x="80" y="18"/>
                    <a:pt x="80" y="17"/>
                  </a:cubicBezTo>
                  <a:cubicBezTo>
                    <a:pt x="80" y="17"/>
                    <a:pt x="80" y="16"/>
                    <a:pt x="80" y="16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7"/>
                    <a:pt x="83" y="19"/>
                    <a:pt x="84" y="20"/>
                  </a:cubicBezTo>
                  <a:cubicBezTo>
                    <a:pt x="84" y="21"/>
                    <a:pt x="85" y="23"/>
                    <a:pt x="85" y="25"/>
                  </a:cubicBezTo>
                  <a:cubicBezTo>
                    <a:pt x="85" y="26"/>
                    <a:pt x="85" y="27"/>
                    <a:pt x="85" y="27"/>
                  </a:cubicBezTo>
                  <a:cubicBezTo>
                    <a:pt x="85" y="28"/>
                    <a:pt x="85" y="28"/>
                    <a:pt x="85" y="29"/>
                  </a:cubicBezTo>
                  <a:cubicBezTo>
                    <a:pt x="85" y="30"/>
                    <a:pt x="85" y="30"/>
                    <a:pt x="84" y="31"/>
                  </a:cubicBezTo>
                  <a:cubicBezTo>
                    <a:pt x="84" y="31"/>
                    <a:pt x="84" y="32"/>
                    <a:pt x="83" y="33"/>
                  </a:cubicBezTo>
                  <a:cubicBezTo>
                    <a:pt x="83" y="34"/>
                    <a:pt x="84" y="34"/>
                    <a:pt x="84" y="34"/>
                  </a:cubicBezTo>
                  <a:cubicBezTo>
                    <a:pt x="85" y="34"/>
                    <a:pt x="85" y="34"/>
                    <a:pt x="85" y="35"/>
                  </a:cubicBezTo>
                  <a:cubicBezTo>
                    <a:pt x="85" y="35"/>
                    <a:pt x="85" y="36"/>
                    <a:pt x="85" y="36"/>
                  </a:cubicBezTo>
                  <a:cubicBezTo>
                    <a:pt x="84" y="36"/>
                    <a:pt x="83" y="36"/>
                    <a:pt x="83" y="37"/>
                  </a:cubicBezTo>
                  <a:cubicBezTo>
                    <a:pt x="82" y="37"/>
                    <a:pt x="81" y="37"/>
                    <a:pt x="81" y="38"/>
                  </a:cubicBezTo>
                  <a:cubicBezTo>
                    <a:pt x="80" y="38"/>
                    <a:pt x="80" y="39"/>
                    <a:pt x="80" y="40"/>
                  </a:cubicBezTo>
                  <a:cubicBezTo>
                    <a:pt x="80" y="41"/>
                    <a:pt x="80" y="41"/>
                    <a:pt x="81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2" y="43"/>
                    <a:pt x="81" y="43"/>
                    <a:pt x="81" y="43"/>
                  </a:cubicBezTo>
                  <a:cubicBezTo>
                    <a:pt x="80" y="43"/>
                    <a:pt x="80" y="44"/>
                    <a:pt x="80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44"/>
                    <a:pt x="78" y="44"/>
                    <a:pt x="77" y="44"/>
                  </a:cubicBezTo>
                  <a:cubicBezTo>
                    <a:pt x="77" y="44"/>
                    <a:pt x="77" y="45"/>
                    <a:pt x="77" y="46"/>
                  </a:cubicBezTo>
                  <a:cubicBezTo>
                    <a:pt x="77" y="47"/>
                    <a:pt x="78" y="48"/>
                    <a:pt x="78" y="48"/>
                  </a:cubicBezTo>
                  <a:cubicBezTo>
                    <a:pt x="78" y="48"/>
                    <a:pt x="78" y="49"/>
                    <a:pt x="77" y="49"/>
                  </a:cubicBezTo>
                  <a:cubicBezTo>
                    <a:pt x="77" y="49"/>
                    <a:pt x="77" y="50"/>
                    <a:pt x="77" y="50"/>
                  </a:cubicBezTo>
                  <a:cubicBezTo>
                    <a:pt x="77" y="50"/>
                    <a:pt x="77" y="50"/>
                    <a:pt x="77" y="51"/>
                  </a:cubicBezTo>
                  <a:cubicBezTo>
                    <a:pt x="77" y="51"/>
                    <a:pt x="77" y="52"/>
                    <a:pt x="77" y="52"/>
                  </a:cubicBezTo>
                  <a:cubicBezTo>
                    <a:pt x="77" y="51"/>
                    <a:pt x="77" y="51"/>
                    <a:pt x="76" y="50"/>
                  </a:cubicBezTo>
                  <a:cubicBezTo>
                    <a:pt x="76" y="49"/>
                    <a:pt x="75" y="49"/>
                    <a:pt x="75" y="49"/>
                  </a:cubicBezTo>
                  <a:cubicBezTo>
                    <a:pt x="74" y="49"/>
                    <a:pt x="74" y="49"/>
                    <a:pt x="73" y="49"/>
                  </a:cubicBezTo>
                  <a:cubicBezTo>
                    <a:pt x="73" y="49"/>
                    <a:pt x="73" y="50"/>
                    <a:pt x="73" y="50"/>
                  </a:cubicBezTo>
                  <a:cubicBezTo>
                    <a:pt x="73" y="51"/>
                    <a:pt x="74" y="51"/>
                    <a:pt x="74" y="52"/>
                  </a:cubicBezTo>
                  <a:cubicBezTo>
                    <a:pt x="75" y="52"/>
                    <a:pt x="75" y="53"/>
                    <a:pt x="75" y="53"/>
                  </a:cubicBezTo>
                  <a:cubicBezTo>
                    <a:pt x="75" y="54"/>
                    <a:pt x="75" y="54"/>
                    <a:pt x="75" y="55"/>
                  </a:cubicBezTo>
                  <a:cubicBezTo>
                    <a:pt x="75" y="55"/>
                    <a:pt x="74" y="56"/>
                    <a:pt x="74" y="56"/>
                  </a:cubicBezTo>
                  <a:cubicBezTo>
                    <a:pt x="73" y="56"/>
                    <a:pt x="73" y="57"/>
                    <a:pt x="72" y="57"/>
                  </a:cubicBezTo>
                  <a:cubicBezTo>
                    <a:pt x="72" y="57"/>
                    <a:pt x="72" y="58"/>
                    <a:pt x="72" y="58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1"/>
                    <a:pt x="70" y="61"/>
                    <a:pt x="69" y="61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7" y="58"/>
                    <a:pt x="67" y="59"/>
                  </a:cubicBezTo>
                  <a:cubicBezTo>
                    <a:pt x="66" y="59"/>
                    <a:pt x="66" y="60"/>
                    <a:pt x="66" y="61"/>
                  </a:cubicBezTo>
                  <a:cubicBezTo>
                    <a:pt x="66" y="62"/>
                    <a:pt x="65" y="62"/>
                    <a:pt x="65" y="63"/>
                  </a:cubicBezTo>
                  <a:cubicBezTo>
                    <a:pt x="64" y="64"/>
                    <a:pt x="64" y="64"/>
                    <a:pt x="63" y="64"/>
                  </a:cubicBezTo>
                  <a:cubicBezTo>
                    <a:pt x="63" y="64"/>
                    <a:pt x="62" y="64"/>
                    <a:pt x="62" y="64"/>
                  </a:cubicBezTo>
                  <a:cubicBezTo>
                    <a:pt x="62" y="63"/>
                    <a:pt x="61" y="63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0" y="62"/>
                    <a:pt x="59" y="62"/>
                    <a:pt x="59" y="63"/>
                  </a:cubicBezTo>
                  <a:cubicBezTo>
                    <a:pt x="59" y="63"/>
                    <a:pt x="58" y="63"/>
                    <a:pt x="58" y="64"/>
                  </a:cubicBezTo>
                  <a:cubicBezTo>
                    <a:pt x="58" y="64"/>
                    <a:pt x="58" y="65"/>
                    <a:pt x="57" y="65"/>
                  </a:cubicBezTo>
                  <a:cubicBezTo>
                    <a:pt x="57" y="66"/>
                    <a:pt x="57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7"/>
                    <a:pt x="55" y="66"/>
                    <a:pt x="55" y="66"/>
                  </a:cubicBezTo>
                  <a:cubicBezTo>
                    <a:pt x="55" y="65"/>
                    <a:pt x="55" y="64"/>
                    <a:pt x="55" y="63"/>
                  </a:cubicBezTo>
                  <a:cubicBezTo>
                    <a:pt x="54" y="63"/>
                    <a:pt x="54" y="62"/>
                    <a:pt x="54" y="61"/>
                  </a:cubicBezTo>
                  <a:cubicBezTo>
                    <a:pt x="53" y="61"/>
                    <a:pt x="52" y="60"/>
                    <a:pt x="51" y="61"/>
                  </a:cubicBezTo>
                  <a:cubicBezTo>
                    <a:pt x="52" y="61"/>
                    <a:pt x="52" y="62"/>
                    <a:pt x="52" y="62"/>
                  </a:cubicBezTo>
                  <a:cubicBezTo>
                    <a:pt x="52" y="63"/>
                    <a:pt x="52" y="64"/>
                    <a:pt x="52" y="64"/>
                  </a:cubicBezTo>
                  <a:cubicBezTo>
                    <a:pt x="53" y="65"/>
                    <a:pt x="53" y="66"/>
                    <a:pt x="53" y="67"/>
                  </a:cubicBezTo>
                  <a:cubicBezTo>
                    <a:pt x="53" y="68"/>
                    <a:pt x="52" y="68"/>
                    <a:pt x="52" y="69"/>
                  </a:cubicBezTo>
                  <a:cubicBezTo>
                    <a:pt x="52" y="69"/>
                    <a:pt x="52" y="69"/>
                    <a:pt x="52" y="68"/>
                  </a:cubicBezTo>
                  <a:cubicBezTo>
                    <a:pt x="51" y="68"/>
                    <a:pt x="52" y="68"/>
                    <a:pt x="52" y="67"/>
                  </a:cubicBezTo>
                  <a:cubicBezTo>
                    <a:pt x="52" y="67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1" y="65"/>
                    <a:pt x="51" y="64"/>
                    <a:pt x="51" y="63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62"/>
                    <a:pt x="49" y="63"/>
                    <a:pt x="48" y="64"/>
                  </a:cubicBezTo>
                  <a:cubicBezTo>
                    <a:pt x="47" y="65"/>
                    <a:pt x="46" y="66"/>
                    <a:pt x="46" y="67"/>
                  </a:cubicBezTo>
                  <a:cubicBezTo>
                    <a:pt x="46" y="67"/>
                    <a:pt x="45" y="68"/>
                    <a:pt x="45" y="68"/>
                  </a:cubicBezTo>
                  <a:cubicBezTo>
                    <a:pt x="45" y="69"/>
                    <a:pt x="44" y="70"/>
                    <a:pt x="44" y="70"/>
                  </a:cubicBezTo>
                  <a:cubicBezTo>
                    <a:pt x="44" y="70"/>
                    <a:pt x="43" y="70"/>
                    <a:pt x="43" y="70"/>
                  </a:cubicBezTo>
                  <a:cubicBezTo>
                    <a:pt x="43" y="69"/>
                    <a:pt x="43" y="69"/>
                    <a:pt x="42" y="68"/>
                  </a:cubicBezTo>
                  <a:cubicBezTo>
                    <a:pt x="42" y="68"/>
                    <a:pt x="42" y="67"/>
                    <a:pt x="41" y="67"/>
                  </a:cubicBezTo>
                  <a:cubicBezTo>
                    <a:pt x="41" y="67"/>
                    <a:pt x="40" y="67"/>
                    <a:pt x="38" y="67"/>
                  </a:cubicBezTo>
                  <a:close/>
                  <a:moveTo>
                    <a:pt x="2" y="30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2" y="31"/>
                    <a:pt x="2" y="31"/>
                    <a:pt x="2" y="31"/>
                  </a:cubicBezTo>
                  <a:lnTo>
                    <a:pt x="2" y="30"/>
                  </a:lnTo>
                  <a:close/>
                  <a:moveTo>
                    <a:pt x="6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7"/>
                    <a:pt x="8" y="26"/>
                    <a:pt x="8" y="25"/>
                  </a:cubicBezTo>
                  <a:cubicBezTo>
                    <a:pt x="8" y="24"/>
                    <a:pt x="9" y="23"/>
                    <a:pt x="8" y="22"/>
                  </a:cubicBezTo>
                  <a:cubicBezTo>
                    <a:pt x="8" y="22"/>
                    <a:pt x="8" y="22"/>
                    <a:pt x="8" y="23"/>
                  </a:cubicBezTo>
                  <a:cubicBezTo>
                    <a:pt x="7" y="23"/>
                    <a:pt x="7" y="24"/>
                    <a:pt x="6" y="24"/>
                  </a:cubicBezTo>
                  <a:cubicBezTo>
                    <a:pt x="6" y="25"/>
                    <a:pt x="5" y="26"/>
                    <a:pt x="4" y="27"/>
                  </a:cubicBezTo>
                  <a:cubicBezTo>
                    <a:pt x="5" y="28"/>
                    <a:pt x="5" y="29"/>
                    <a:pt x="6" y="29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lnTo>
                    <a:pt x="20" y="10"/>
                  </a:lnTo>
                  <a:close/>
                  <a:moveTo>
                    <a:pt x="22" y="61"/>
                  </a:moveTo>
                  <a:cubicBezTo>
                    <a:pt x="23" y="61"/>
                    <a:pt x="23" y="61"/>
                    <a:pt x="23" y="61"/>
                  </a:cubicBezTo>
                  <a:cubicBezTo>
                    <a:pt x="22" y="60"/>
                    <a:pt x="22" y="60"/>
                    <a:pt x="22" y="60"/>
                  </a:cubicBezTo>
                  <a:lnTo>
                    <a:pt x="22" y="61"/>
                  </a:lnTo>
                  <a:close/>
                  <a:moveTo>
                    <a:pt x="23" y="10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lnTo>
                    <a:pt x="23" y="10"/>
                  </a:lnTo>
                  <a:close/>
                  <a:moveTo>
                    <a:pt x="33" y="64"/>
                  </a:moveTo>
                  <a:cubicBezTo>
                    <a:pt x="34" y="64"/>
                    <a:pt x="34" y="64"/>
                    <a:pt x="34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lnTo>
                    <a:pt x="33" y="64"/>
                  </a:lnTo>
                  <a:close/>
                  <a:moveTo>
                    <a:pt x="35" y="9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5" y="8"/>
                    <a:pt x="35" y="8"/>
                  </a:cubicBezTo>
                  <a:lnTo>
                    <a:pt x="35" y="9"/>
                  </a:lnTo>
                  <a:close/>
                  <a:moveTo>
                    <a:pt x="36" y="10"/>
                  </a:moveTo>
                  <a:cubicBezTo>
                    <a:pt x="36" y="11"/>
                    <a:pt x="36" y="11"/>
                    <a:pt x="36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lnTo>
                    <a:pt x="36" y="10"/>
                  </a:lnTo>
                  <a:close/>
                  <a:moveTo>
                    <a:pt x="39" y="61"/>
                  </a:moveTo>
                  <a:cubicBezTo>
                    <a:pt x="38" y="61"/>
                    <a:pt x="38" y="62"/>
                    <a:pt x="38" y="62"/>
                  </a:cubicBezTo>
                  <a:cubicBezTo>
                    <a:pt x="38" y="63"/>
                    <a:pt x="38" y="64"/>
                    <a:pt x="38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5"/>
                    <a:pt x="39" y="65"/>
                    <a:pt x="39" y="64"/>
                  </a:cubicBezTo>
                  <a:cubicBezTo>
                    <a:pt x="39" y="63"/>
                    <a:pt x="39" y="62"/>
                    <a:pt x="39" y="61"/>
                  </a:cubicBezTo>
                  <a:close/>
                  <a:moveTo>
                    <a:pt x="38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13"/>
                    <a:pt x="39" y="13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lnTo>
                    <a:pt x="38" y="14"/>
                  </a:lnTo>
                  <a:close/>
                  <a:moveTo>
                    <a:pt x="45" y="63"/>
                  </a:moveTo>
                  <a:cubicBezTo>
                    <a:pt x="45" y="63"/>
                    <a:pt x="45" y="63"/>
                    <a:pt x="45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7" y="63"/>
                    <a:pt x="48" y="63"/>
                    <a:pt x="49" y="61"/>
                  </a:cubicBezTo>
                  <a:cubicBezTo>
                    <a:pt x="49" y="60"/>
                    <a:pt x="50" y="59"/>
                    <a:pt x="49" y="58"/>
                  </a:cubicBezTo>
                  <a:cubicBezTo>
                    <a:pt x="48" y="58"/>
                    <a:pt x="47" y="59"/>
                    <a:pt x="46" y="59"/>
                  </a:cubicBezTo>
                  <a:cubicBezTo>
                    <a:pt x="45" y="60"/>
                    <a:pt x="44" y="61"/>
                    <a:pt x="45" y="63"/>
                  </a:cubicBezTo>
                  <a:close/>
                  <a:moveTo>
                    <a:pt x="57" y="64"/>
                  </a:moveTo>
                  <a:cubicBezTo>
                    <a:pt x="56" y="64"/>
                    <a:pt x="56" y="64"/>
                    <a:pt x="56" y="64"/>
                  </a:cubicBezTo>
                  <a:cubicBezTo>
                    <a:pt x="56" y="65"/>
                    <a:pt x="57" y="65"/>
                    <a:pt x="57" y="65"/>
                  </a:cubicBezTo>
                  <a:cubicBezTo>
                    <a:pt x="57" y="65"/>
                    <a:pt x="57" y="65"/>
                    <a:pt x="57" y="64"/>
                  </a:cubicBezTo>
                  <a:cubicBezTo>
                    <a:pt x="57" y="64"/>
                    <a:pt x="57" y="64"/>
                    <a:pt x="57" y="64"/>
                  </a:cubicBezTo>
                  <a:close/>
                  <a:moveTo>
                    <a:pt x="68" y="24"/>
                  </a:moveTo>
                  <a:cubicBezTo>
                    <a:pt x="67" y="24"/>
                    <a:pt x="67" y="24"/>
                    <a:pt x="67" y="25"/>
                  </a:cubicBezTo>
                  <a:cubicBezTo>
                    <a:pt x="67" y="25"/>
                    <a:pt x="68" y="25"/>
                    <a:pt x="68" y="25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8" y="24"/>
                    <a:pt x="68" y="24"/>
                    <a:pt x="68" y="24"/>
                  </a:cubicBezTo>
                  <a:close/>
                  <a:moveTo>
                    <a:pt x="69" y="25"/>
                  </a:moveTo>
                  <a:cubicBezTo>
                    <a:pt x="68" y="25"/>
                    <a:pt x="68" y="26"/>
                    <a:pt x="68" y="26"/>
                  </a:cubicBezTo>
                  <a:cubicBezTo>
                    <a:pt x="68" y="26"/>
                    <a:pt x="68" y="27"/>
                    <a:pt x="69" y="27"/>
                  </a:cubicBezTo>
                  <a:cubicBezTo>
                    <a:pt x="69" y="27"/>
                    <a:pt x="69" y="26"/>
                    <a:pt x="69" y="26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69" y="21"/>
                  </a:moveTo>
                  <a:cubicBezTo>
                    <a:pt x="69" y="21"/>
                    <a:pt x="69" y="21"/>
                    <a:pt x="69" y="21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69" y="20"/>
                    <a:pt x="69" y="20"/>
                    <a:pt x="69" y="20"/>
                  </a:cubicBezTo>
                  <a:lnTo>
                    <a:pt x="69" y="21"/>
                  </a:lnTo>
                  <a:close/>
                  <a:moveTo>
                    <a:pt x="69" y="27"/>
                  </a:moveTo>
                  <a:cubicBezTo>
                    <a:pt x="69" y="27"/>
                    <a:pt x="69" y="27"/>
                    <a:pt x="69" y="27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70" y="29"/>
                    <a:pt x="70" y="29"/>
                    <a:pt x="70" y="28"/>
                  </a:cubicBezTo>
                  <a:cubicBezTo>
                    <a:pt x="70" y="28"/>
                    <a:pt x="70" y="27"/>
                    <a:pt x="70" y="27"/>
                  </a:cubicBezTo>
                  <a:cubicBezTo>
                    <a:pt x="70" y="27"/>
                    <a:pt x="70" y="26"/>
                    <a:pt x="69" y="27"/>
                  </a:cubicBezTo>
                  <a:close/>
                  <a:moveTo>
                    <a:pt x="70" y="13"/>
                  </a:moveTo>
                  <a:cubicBezTo>
                    <a:pt x="69" y="13"/>
                    <a:pt x="69" y="14"/>
                    <a:pt x="69" y="14"/>
                  </a:cubicBezTo>
                  <a:cubicBezTo>
                    <a:pt x="69" y="14"/>
                    <a:pt x="69" y="14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3"/>
                    <a:pt x="70" y="13"/>
                    <a:pt x="70" y="13"/>
                  </a:cubicBezTo>
                  <a:close/>
                  <a:moveTo>
                    <a:pt x="70" y="15"/>
                  </a:moveTo>
                  <a:cubicBezTo>
                    <a:pt x="70" y="15"/>
                    <a:pt x="69" y="15"/>
                    <a:pt x="69" y="16"/>
                  </a:cubicBezTo>
                  <a:cubicBezTo>
                    <a:pt x="70" y="16"/>
                    <a:pt x="70" y="17"/>
                    <a:pt x="70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5"/>
                    <a:pt x="70" y="15"/>
                    <a:pt x="70" y="15"/>
                  </a:cubicBezTo>
                  <a:close/>
                  <a:moveTo>
                    <a:pt x="70" y="32"/>
                  </a:moveTo>
                  <a:cubicBezTo>
                    <a:pt x="70" y="31"/>
                    <a:pt x="70" y="31"/>
                    <a:pt x="70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70" y="32"/>
                  </a:lnTo>
                  <a:close/>
                  <a:moveTo>
                    <a:pt x="72" y="23"/>
                  </a:moveTo>
                  <a:cubicBezTo>
                    <a:pt x="72" y="23"/>
                    <a:pt x="72" y="23"/>
                    <a:pt x="72" y="23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lnTo>
                    <a:pt x="72" y="23"/>
                  </a:lnTo>
                  <a:close/>
                  <a:moveTo>
                    <a:pt x="73" y="25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6"/>
                    <a:pt x="74" y="26"/>
                    <a:pt x="74" y="25"/>
                  </a:cubicBezTo>
                  <a:cubicBezTo>
                    <a:pt x="74" y="25"/>
                    <a:pt x="73" y="25"/>
                    <a:pt x="73" y="25"/>
                  </a:cubicBezTo>
                  <a:close/>
                  <a:moveTo>
                    <a:pt x="73" y="47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5" y="46"/>
                    <a:pt x="74" y="46"/>
                    <a:pt x="74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lnTo>
                    <a:pt x="73" y="47"/>
                  </a:lnTo>
                  <a:close/>
                  <a:moveTo>
                    <a:pt x="75" y="33"/>
                  </a:move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2"/>
                    <a:pt x="75" y="32"/>
                    <a:pt x="75" y="32"/>
                  </a:cubicBezTo>
                  <a:lnTo>
                    <a:pt x="75" y="33"/>
                  </a:lnTo>
                  <a:close/>
                  <a:moveTo>
                    <a:pt x="75" y="47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7"/>
                  </a:cubicBezTo>
                  <a:cubicBezTo>
                    <a:pt x="76" y="47"/>
                    <a:pt x="76" y="47"/>
                    <a:pt x="75" y="47"/>
                  </a:cubicBezTo>
                  <a:close/>
                  <a:moveTo>
                    <a:pt x="80" y="24"/>
                  </a:moveTo>
                  <a:cubicBezTo>
                    <a:pt x="80" y="24"/>
                    <a:pt x="80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4"/>
                    <a:pt x="80" y="24"/>
                    <a:pt x="80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7" name="í$ḻíḑé"/>
            <p:cNvSpPr/>
            <p:nvPr/>
          </p:nvSpPr>
          <p:spPr bwMode="auto">
            <a:xfrm>
              <a:off x="2063316" y="5234480"/>
              <a:ext cx="1989" cy="1989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8" name="ïṣľíḍè"/>
            <p:cNvSpPr/>
            <p:nvPr/>
          </p:nvSpPr>
          <p:spPr bwMode="auto">
            <a:xfrm>
              <a:off x="2053871" y="5233486"/>
              <a:ext cx="8451" cy="2983"/>
            </a:xfrm>
            <a:custGeom>
              <a:avLst/>
              <a:gdLst>
                <a:gd name="T0" fmla="*/ 3 w 8"/>
                <a:gd name="T1" fmla="*/ 0 h 3"/>
                <a:gd name="T2" fmla="*/ 1 w 8"/>
                <a:gd name="T3" fmla="*/ 3 h 3"/>
                <a:gd name="T4" fmla="*/ 4 w 8"/>
                <a:gd name="T5" fmla="*/ 1 h 3"/>
                <a:gd name="T6" fmla="*/ 6 w 8"/>
                <a:gd name="T7" fmla="*/ 2 h 3"/>
                <a:gd name="T8" fmla="*/ 8 w 8"/>
                <a:gd name="T9" fmla="*/ 1 h 3"/>
                <a:gd name="T10" fmla="*/ 3 w 8"/>
                <a:gd name="T11" fmla="*/ 1 h 3"/>
                <a:gd name="T12" fmla="*/ 3 w 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3" y="0"/>
                  </a:move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6" y="1"/>
                    <a:pt x="6" y="2"/>
                  </a:cubicBezTo>
                  <a:cubicBezTo>
                    <a:pt x="6" y="1"/>
                    <a:pt x="8" y="2"/>
                    <a:pt x="8" y="1"/>
                  </a:cubicBezTo>
                  <a:cubicBezTo>
                    <a:pt x="7" y="0"/>
                    <a:pt x="5" y="0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9" name="ïṣľiḑe"/>
            <p:cNvSpPr/>
            <p:nvPr/>
          </p:nvSpPr>
          <p:spPr bwMode="auto">
            <a:xfrm>
              <a:off x="1944502" y="5239949"/>
              <a:ext cx="994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" name="íŝ1íḓe"/>
            <p:cNvSpPr/>
            <p:nvPr/>
          </p:nvSpPr>
          <p:spPr bwMode="auto">
            <a:xfrm>
              <a:off x="1875400" y="5244920"/>
              <a:ext cx="994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" name="iṣ1íḑè"/>
            <p:cNvSpPr/>
            <p:nvPr/>
          </p:nvSpPr>
          <p:spPr bwMode="auto">
            <a:xfrm>
              <a:off x="1862972" y="5244920"/>
              <a:ext cx="994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" name="i$ḻïḑé"/>
            <p:cNvSpPr/>
            <p:nvPr/>
          </p:nvSpPr>
          <p:spPr bwMode="auto">
            <a:xfrm>
              <a:off x="1942513" y="5239949"/>
              <a:ext cx="1989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" name="íŝļíḋe"/>
            <p:cNvSpPr/>
            <p:nvPr/>
          </p:nvSpPr>
          <p:spPr bwMode="auto">
            <a:xfrm>
              <a:off x="2041443" y="5237463"/>
              <a:ext cx="994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" name="ï$1íḓè"/>
            <p:cNvSpPr/>
            <p:nvPr/>
          </p:nvSpPr>
          <p:spPr bwMode="auto">
            <a:xfrm>
              <a:off x="1975324" y="5235474"/>
              <a:ext cx="994" cy="994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2 w 2"/>
                <a:gd name="T5" fmla="*/ 0 h 2"/>
                <a:gd name="T6" fmla="*/ 0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" name="ï$ļïḋe"/>
            <p:cNvSpPr/>
            <p:nvPr/>
          </p:nvSpPr>
          <p:spPr bwMode="auto">
            <a:xfrm>
              <a:off x="1998192" y="5234480"/>
              <a:ext cx="994" cy="994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" name="î$ḻiḋè"/>
            <p:cNvSpPr/>
            <p:nvPr/>
          </p:nvSpPr>
          <p:spPr bwMode="auto">
            <a:xfrm>
              <a:off x="2036471" y="523348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7" name="išlîde"/>
            <p:cNvSpPr/>
            <p:nvPr/>
          </p:nvSpPr>
          <p:spPr bwMode="auto">
            <a:xfrm>
              <a:off x="1957924" y="5236469"/>
              <a:ext cx="0" cy="994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" name="íşļïḍe"/>
            <p:cNvSpPr/>
            <p:nvPr/>
          </p:nvSpPr>
          <p:spPr bwMode="auto">
            <a:xfrm>
              <a:off x="1308171" y="5342855"/>
              <a:ext cx="0" cy="994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" name="íŝľïdê"/>
            <p:cNvSpPr/>
            <p:nvPr/>
          </p:nvSpPr>
          <p:spPr bwMode="auto">
            <a:xfrm>
              <a:off x="1280331" y="5343849"/>
              <a:ext cx="497" cy="497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" name="iSlíďé"/>
            <p:cNvSpPr/>
            <p:nvPr/>
          </p:nvSpPr>
          <p:spPr bwMode="auto">
            <a:xfrm>
              <a:off x="1841098" y="5245914"/>
              <a:ext cx="994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2" name="íṩļíḓe"/>
            <p:cNvSpPr/>
            <p:nvPr/>
          </p:nvSpPr>
          <p:spPr bwMode="auto">
            <a:xfrm>
              <a:off x="2040448" y="5237463"/>
              <a:ext cx="994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3" name="iŝľiḋè"/>
            <p:cNvSpPr/>
            <p:nvPr/>
          </p:nvSpPr>
          <p:spPr bwMode="auto">
            <a:xfrm>
              <a:off x="1642741" y="5272760"/>
              <a:ext cx="497" cy="497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4" name="î$liḑê"/>
            <p:cNvSpPr/>
            <p:nvPr/>
          </p:nvSpPr>
          <p:spPr bwMode="auto">
            <a:xfrm>
              <a:off x="1791881" y="525188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5" name="îslïḋe"/>
            <p:cNvSpPr/>
            <p:nvPr/>
          </p:nvSpPr>
          <p:spPr bwMode="auto">
            <a:xfrm>
              <a:off x="1827675" y="5248897"/>
              <a:ext cx="994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6" name="islîḓè"/>
            <p:cNvSpPr/>
            <p:nvPr/>
          </p:nvSpPr>
          <p:spPr bwMode="auto">
            <a:xfrm>
              <a:off x="1771002" y="5255359"/>
              <a:ext cx="994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7" name="iSļïďé"/>
            <p:cNvSpPr/>
            <p:nvPr/>
          </p:nvSpPr>
          <p:spPr bwMode="auto">
            <a:xfrm>
              <a:off x="1752608" y="5257348"/>
              <a:ext cx="994" cy="994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8" name="ïşlîďe"/>
            <p:cNvSpPr/>
            <p:nvPr/>
          </p:nvSpPr>
          <p:spPr bwMode="auto">
            <a:xfrm>
              <a:off x="1364347" y="5328438"/>
              <a:ext cx="3977" cy="1989"/>
            </a:xfrm>
            <a:custGeom>
              <a:avLst/>
              <a:gdLst>
                <a:gd name="T0" fmla="*/ 4 w 4"/>
                <a:gd name="T1" fmla="*/ 1 h 2"/>
                <a:gd name="T2" fmla="*/ 3 w 4"/>
                <a:gd name="T3" fmla="*/ 0 h 2"/>
                <a:gd name="T4" fmla="*/ 4 w 4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4" y="1"/>
                  </a:moveTo>
                  <a:cubicBezTo>
                    <a:pt x="3" y="1"/>
                    <a:pt x="3" y="0"/>
                    <a:pt x="3" y="0"/>
                  </a:cubicBezTo>
                  <a:cubicBezTo>
                    <a:pt x="3" y="1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9" name="íš1íḋê"/>
            <p:cNvSpPr/>
            <p:nvPr/>
          </p:nvSpPr>
          <p:spPr bwMode="auto">
            <a:xfrm>
              <a:off x="2041443" y="5237463"/>
              <a:ext cx="497" cy="497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0" name="îşḻïdè"/>
            <p:cNvSpPr/>
            <p:nvPr/>
          </p:nvSpPr>
          <p:spPr bwMode="auto">
            <a:xfrm>
              <a:off x="1769014" y="5264308"/>
              <a:ext cx="3977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1" name="iŝľiḍe"/>
            <p:cNvSpPr/>
            <p:nvPr/>
          </p:nvSpPr>
          <p:spPr bwMode="auto">
            <a:xfrm>
              <a:off x="1508516" y="5301593"/>
              <a:ext cx="1492" cy="0"/>
            </a:xfrm>
            <a:custGeom>
              <a:avLst/>
              <a:gdLst>
                <a:gd name="T0" fmla="*/ 3 w 3"/>
                <a:gd name="T1" fmla="*/ 0 w 3"/>
                <a:gd name="T2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2" name="ïṩlíḑe"/>
            <p:cNvSpPr/>
            <p:nvPr/>
          </p:nvSpPr>
          <p:spPr bwMode="auto">
            <a:xfrm>
              <a:off x="1757580" y="5265302"/>
              <a:ext cx="1989" cy="1492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3" name="ïṧḻïḓê"/>
            <p:cNvSpPr/>
            <p:nvPr/>
          </p:nvSpPr>
          <p:spPr bwMode="auto">
            <a:xfrm>
              <a:off x="1367330" y="53284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5" name="îSḷiḑe"/>
            <p:cNvSpPr/>
            <p:nvPr/>
          </p:nvSpPr>
          <p:spPr bwMode="auto">
            <a:xfrm>
              <a:off x="1405609" y="5313027"/>
              <a:ext cx="994" cy="0"/>
            </a:xfrm>
            <a:custGeom>
              <a:avLst/>
              <a:gdLst>
                <a:gd name="T0" fmla="*/ 2 w 2"/>
                <a:gd name="T1" fmla="*/ 0 w 2"/>
                <a:gd name="T2" fmla="*/ 2 w 2"/>
                <a:gd name="T3" fmla="*/ 2 w 2"/>
                <a:gd name="T4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6" name="í$1íḑê"/>
            <p:cNvSpPr/>
            <p:nvPr/>
          </p:nvSpPr>
          <p:spPr bwMode="auto">
            <a:xfrm>
              <a:off x="1945496" y="5239949"/>
              <a:ext cx="497" cy="497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7" name="ïṡḻïḍe"/>
            <p:cNvSpPr/>
            <p:nvPr/>
          </p:nvSpPr>
          <p:spPr bwMode="auto">
            <a:xfrm>
              <a:off x="1502550" y="5302587"/>
              <a:ext cx="994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8" name="îsľîḋé"/>
            <p:cNvSpPr/>
            <p:nvPr/>
          </p:nvSpPr>
          <p:spPr bwMode="auto">
            <a:xfrm>
              <a:off x="1978804" y="5241937"/>
              <a:ext cx="994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9" name="iṧ1iďe"/>
            <p:cNvSpPr/>
            <p:nvPr/>
          </p:nvSpPr>
          <p:spPr bwMode="auto">
            <a:xfrm>
              <a:off x="1993221" y="5240943"/>
              <a:ext cx="1989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0" name="iṥ1ïďé"/>
            <p:cNvSpPr/>
            <p:nvPr/>
          </p:nvSpPr>
          <p:spPr bwMode="auto">
            <a:xfrm>
              <a:off x="2004158" y="5239949"/>
              <a:ext cx="497" cy="994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1" name="iSľîḍè"/>
            <p:cNvSpPr/>
            <p:nvPr/>
          </p:nvSpPr>
          <p:spPr bwMode="auto">
            <a:xfrm>
              <a:off x="1828669" y="5257348"/>
              <a:ext cx="2486" cy="0"/>
            </a:xfrm>
            <a:custGeom>
              <a:avLst/>
              <a:gdLst>
                <a:gd name="T0" fmla="*/ 2 w 2"/>
                <a:gd name="T1" fmla="*/ 1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2" name="ïṣľídê"/>
            <p:cNvSpPr/>
            <p:nvPr/>
          </p:nvSpPr>
          <p:spPr bwMode="auto">
            <a:xfrm>
              <a:off x="1880371" y="5248897"/>
              <a:ext cx="994" cy="994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3" name="ï$ļîḑè"/>
            <p:cNvSpPr/>
            <p:nvPr/>
          </p:nvSpPr>
          <p:spPr bwMode="auto">
            <a:xfrm>
              <a:off x="1772991" y="5264308"/>
              <a:ext cx="497" cy="497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4" name="isļiḋe"/>
            <p:cNvSpPr/>
            <p:nvPr/>
          </p:nvSpPr>
          <p:spPr bwMode="auto">
            <a:xfrm>
              <a:off x="1877388" y="5249891"/>
              <a:ext cx="2983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5" name="ïṥľíḓe"/>
            <p:cNvSpPr/>
            <p:nvPr/>
          </p:nvSpPr>
          <p:spPr bwMode="auto">
            <a:xfrm>
              <a:off x="2051883" y="5237463"/>
              <a:ext cx="497" cy="497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6" name="íṣľïḋe"/>
            <p:cNvSpPr/>
            <p:nvPr/>
          </p:nvSpPr>
          <p:spPr bwMode="auto">
            <a:xfrm>
              <a:off x="2051883" y="5236469"/>
              <a:ext cx="994" cy="994"/>
            </a:xfrm>
            <a:custGeom>
              <a:avLst/>
              <a:gdLst>
                <a:gd name="T0" fmla="*/ 0 w 2"/>
                <a:gd name="T1" fmla="*/ 2 h 2"/>
                <a:gd name="T2" fmla="*/ 2 w 2"/>
                <a:gd name="T3" fmla="*/ 0 h 2"/>
                <a:gd name="T4" fmla="*/ 0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7" name="iṧľiďê"/>
            <p:cNvSpPr/>
            <p:nvPr/>
          </p:nvSpPr>
          <p:spPr bwMode="auto">
            <a:xfrm>
              <a:off x="2052877" y="5236469"/>
              <a:ext cx="994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8" name="ïş1íďé"/>
            <p:cNvSpPr/>
            <p:nvPr/>
          </p:nvSpPr>
          <p:spPr bwMode="auto">
            <a:xfrm>
              <a:off x="2036471" y="5237463"/>
              <a:ext cx="994" cy="149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" name="ïšľïdé"/>
            <p:cNvSpPr/>
            <p:nvPr/>
          </p:nvSpPr>
          <p:spPr bwMode="auto">
            <a:xfrm>
              <a:off x="2012609" y="5232492"/>
              <a:ext cx="6463" cy="1989"/>
            </a:xfrm>
            <a:custGeom>
              <a:avLst/>
              <a:gdLst>
                <a:gd name="T0" fmla="*/ 1 w 6"/>
                <a:gd name="T1" fmla="*/ 2 h 2"/>
                <a:gd name="T2" fmla="*/ 5 w 6"/>
                <a:gd name="T3" fmla="*/ 2 h 2"/>
                <a:gd name="T4" fmla="*/ 5 w 6"/>
                <a:gd name="T5" fmla="*/ 1 h 2"/>
                <a:gd name="T6" fmla="*/ 1 w 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1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1"/>
                    <a:pt x="5" y="1"/>
                  </a:cubicBezTo>
                  <a:cubicBezTo>
                    <a:pt x="0" y="0"/>
                    <a:pt x="6" y="2"/>
                    <a:pt x="1" y="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" name="îṣlíde"/>
            <p:cNvSpPr/>
            <p:nvPr/>
          </p:nvSpPr>
          <p:spPr bwMode="auto">
            <a:xfrm>
              <a:off x="2001175" y="5233486"/>
              <a:ext cx="2983" cy="994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1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cubicBezTo>
                    <a:pt x="3" y="1"/>
                    <a:pt x="1" y="0"/>
                    <a:pt x="1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" name="íṩḷîḋè"/>
            <p:cNvSpPr/>
            <p:nvPr/>
          </p:nvSpPr>
          <p:spPr bwMode="auto">
            <a:xfrm>
              <a:off x="1918651" y="5240943"/>
              <a:ext cx="994" cy="994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" name="íŝlíďê"/>
            <p:cNvSpPr/>
            <p:nvPr/>
          </p:nvSpPr>
          <p:spPr bwMode="auto">
            <a:xfrm>
              <a:off x="1904234" y="5247903"/>
              <a:ext cx="1989" cy="994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4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4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" name="íšḻîḑê"/>
            <p:cNvSpPr/>
            <p:nvPr/>
          </p:nvSpPr>
          <p:spPr bwMode="auto">
            <a:xfrm>
              <a:off x="1892800" y="5241937"/>
              <a:ext cx="1989" cy="0"/>
            </a:xfrm>
            <a:custGeom>
              <a:avLst/>
              <a:gdLst>
                <a:gd name="T0" fmla="*/ 2 w 4"/>
                <a:gd name="T1" fmla="*/ 4 w 4"/>
                <a:gd name="T2" fmla="*/ 0 w 4"/>
                <a:gd name="T3" fmla="*/ 2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2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" name="ïṩ1iḓè"/>
            <p:cNvSpPr/>
            <p:nvPr/>
          </p:nvSpPr>
          <p:spPr bwMode="auto">
            <a:xfrm>
              <a:off x="1755591" y="5256354"/>
              <a:ext cx="1989" cy="994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" name="iSlïḑè"/>
            <p:cNvSpPr/>
            <p:nvPr/>
          </p:nvSpPr>
          <p:spPr bwMode="auto">
            <a:xfrm>
              <a:off x="1692455" y="5264308"/>
              <a:ext cx="3977" cy="994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1 h 1"/>
                <a:gd name="T4" fmla="*/ 4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7" name="ïṧľíďè"/>
            <p:cNvSpPr/>
            <p:nvPr/>
          </p:nvSpPr>
          <p:spPr bwMode="auto">
            <a:xfrm>
              <a:off x="1515973" y="5289165"/>
              <a:ext cx="1989" cy="994"/>
            </a:xfrm>
            <a:custGeom>
              <a:avLst/>
              <a:gdLst>
                <a:gd name="T0" fmla="*/ 2 w 4"/>
                <a:gd name="T1" fmla="*/ 2 h 2"/>
                <a:gd name="T2" fmla="*/ 4 w 4"/>
                <a:gd name="T3" fmla="*/ 0 h 2"/>
                <a:gd name="T4" fmla="*/ 0 w 4"/>
                <a:gd name="T5" fmla="*/ 2 h 2"/>
                <a:gd name="T6" fmla="*/ 2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30" name="组合 229"/>
            <p:cNvGrpSpPr/>
            <p:nvPr/>
          </p:nvGrpSpPr>
          <p:grpSpPr>
            <a:xfrm>
              <a:off x="4945469" y="1123950"/>
              <a:ext cx="6573431" cy="1477504"/>
              <a:chOff x="4945469" y="1123950"/>
              <a:chExt cx="6573431" cy="1477504"/>
            </a:xfrm>
          </p:grpSpPr>
          <p:sp>
            <p:nvSpPr>
              <p:cNvPr id="4" name="Bullet1"/>
              <p:cNvSpPr/>
              <p:nvPr>
                <p:custDataLst>
                  <p:tags r:id="rId3"/>
                </p:custDataLst>
              </p:nvPr>
            </p:nvSpPr>
            <p:spPr bwMode="auto">
              <a:xfrm>
                <a:off x="4945470" y="1123950"/>
                <a:ext cx="6573430" cy="497567"/>
              </a:xfrm>
              <a:prstGeom prst="homePlate">
                <a:avLst/>
              </a:prstGeom>
              <a:solidFill>
                <a:schemeClr val="tx2"/>
              </a:solidFill>
              <a:ln w="28575" algn="ctr">
                <a:noFill/>
                <a:round/>
              </a:ln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defTabSz="914400"/>
                <a:r>
                  <a:rPr lang="zh-CN" altLang="en-US" b="1" kern="0" dirty="0">
                    <a:solidFill>
                      <a:schemeClr val="bg1"/>
                    </a:solidFill>
                  </a:rPr>
                  <a:t>Historical Context</a:t>
                </a:r>
                <a:endParaRPr lang="en-US" dirty="0"/>
              </a:p>
            </p:txBody>
          </p:sp>
          <p:sp>
            <p:nvSpPr>
              <p:cNvPr id="7" name="Text1"/>
              <p:cNvSpPr/>
              <p:nvPr>
                <p:custDataLst>
                  <p:tags r:id="rId4"/>
                </p:custDataLst>
              </p:nvPr>
            </p:nvSpPr>
            <p:spPr>
              <a:xfrm>
                <a:off x="4945469" y="1621517"/>
                <a:ext cx="6284857" cy="979937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172720" indent="-17272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Love was often seen as rare and unconventional.</a:t>
                </a:r>
                <a:endParaRPr lang="zh-CN" altLang="en-US" sz="1600" dirty="0"/>
              </a:p>
            </p:txBody>
          </p:sp>
        </p:grpSp>
        <p:grpSp>
          <p:nvGrpSpPr>
            <p:cNvPr id="231" name="组合 230"/>
            <p:cNvGrpSpPr/>
            <p:nvPr/>
          </p:nvGrpSpPr>
          <p:grpSpPr>
            <a:xfrm>
              <a:off x="4801326" y="2103475"/>
              <a:ext cx="6573430" cy="1477504"/>
              <a:chOff x="4801326" y="2103475"/>
              <a:chExt cx="6573430" cy="1477504"/>
            </a:xfrm>
          </p:grpSpPr>
          <p:sp>
            <p:nvSpPr>
              <p:cNvPr id="14" name="Bullet2"/>
              <p:cNvSpPr/>
              <p:nvPr>
                <p:custDataLst>
                  <p:tags r:id="rId5"/>
                </p:custDataLst>
              </p:nvPr>
            </p:nvSpPr>
            <p:spPr bwMode="auto">
              <a:xfrm flipH="1">
                <a:off x="4801326" y="2103475"/>
                <a:ext cx="6573430" cy="497567"/>
              </a:xfrm>
              <a:prstGeom prst="chevron">
                <a:avLst/>
              </a:prstGeom>
              <a:solidFill>
                <a:schemeClr val="tx2"/>
              </a:solidFill>
              <a:ln w="28575" algn="ctr">
                <a:noFill/>
                <a:round/>
              </a:ln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defTabSz="914400"/>
                <a:r>
                  <a:rPr lang="zh-CN" altLang="en-US" b="1" kern="0" dirty="0">
                    <a:solidFill>
                      <a:schemeClr val="bg1"/>
                    </a:solidFill>
                  </a:rPr>
                  <a:t>Traditional Marriage</a:t>
                </a:r>
                <a:endParaRPr lang="en-US" dirty="0"/>
              </a:p>
            </p:txBody>
          </p:sp>
          <p:sp>
            <p:nvSpPr>
              <p:cNvPr id="15" name="Text2"/>
              <p:cNvSpPr/>
              <p:nvPr>
                <p:custDataLst>
                  <p:tags r:id="rId6"/>
                </p:custDataLst>
              </p:nvPr>
            </p:nvSpPr>
            <p:spPr>
              <a:xfrm flipH="1">
                <a:off x="4945468" y="2601042"/>
                <a:ext cx="6284857" cy="979937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172720" indent="-17272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Marriages were primarily for family alliances.</a:t>
                </a:r>
                <a:endParaRPr lang="zh-CN" altLang="en-US" sz="1600" dirty="0"/>
              </a:p>
            </p:txBody>
          </p:sp>
        </p:grpSp>
        <p:grpSp>
          <p:nvGrpSpPr>
            <p:cNvPr id="232" name="组合 231"/>
            <p:cNvGrpSpPr/>
            <p:nvPr/>
          </p:nvGrpSpPr>
          <p:grpSpPr>
            <a:xfrm>
              <a:off x="4801325" y="3083000"/>
              <a:ext cx="6573430" cy="1442846"/>
              <a:chOff x="4801325" y="3083000"/>
              <a:chExt cx="6573430" cy="1442846"/>
            </a:xfrm>
          </p:grpSpPr>
          <p:sp>
            <p:nvSpPr>
              <p:cNvPr id="19" name="Bullet3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4801325" y="3083000"/>
                <a:ext cx="6573430" cy="497567"/>
              </a:xfrm>
              <a:prstGeom prst="chevron">
                <a:avLst/>
              </a:prstGeom>
              <a:solidFill>
                <a:schemeClr val="tx2"/>
              </a:solidFill>
              <a:ln w="28575" algn="ctr">
                <a:noFill/>
                <a:round/>
              </a:ln>
            </p:spPr>
            <p:txBody>
              <a:bodyPr wrap="square" lIns="91440" tIns="45720" rIns="91440" bIns="45720" anchor="b" anchorCtr="0">
                <a:normAutofit/>
              </a:bodyPr>
              <a:lstStyle/>
              <a:p>
                <a:pPr defTabSz="914400"/>
                <a:r>
                  <a:rPr lang="zh-CN" altLang="en-US" b="1" kern="0" dirty="0">
                    <a:solidFill>
                      <a:schemeClr val="bg1"/>
                    </a:solidFill>
                  </a:rPr>
                  <a:t>Translation Challenge</a:t>
                </a:r>
                <a:endParaRPr lang="en-US" dirty="0"/>
              </a:p>
            </p:txBody>
          </p:sp>
          <p:sp>
            <p:nvSpPr>
              <p:cNvPr id="22" name="Text3"/>
              <p:cNvSpPr/>
              <p:nvPr>
                <p:custDataLst>
                  <p:tags r:id="rId8"/>
                </p:custDataLst>
              </p:nvPr>
            </p:nvSpPr>
            <p:spPr>
              <a:xfrm>
                <a:off x="4946104" y="3675818"/>
                <a:ext cx="6284857" cy="850028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172720" indent="-172720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/>
                  <a:t>Explain extreme views of love to modern audiences.</a:t>
                </a:r>
                <a:endParaRPr lang="zh-CN" altLang="en-US" sz="1600" dirty="0"/>
              </a:p>
            </p:txBody>
          </p:sp>
        </p:grpSp>
      </p:grpSp>
      <p:pic>
        <p:nvPicPr>
          <p:cNvPr id="5" name="图片 4"/>
          <p:cNvPicPr/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7070" y="2103755"/>
            <a:ext cx="3201670" cy="4201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4801235" y="4237990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rgbClr val="0070C0"/>
                </a:solidFill>
              </a:rPr>
              <a:t>How do you explain this extreme view of love to those who see it as part of everyday life? </a:t>
            </a:r>
            <a:endParaRPr lang="en-US" altLang="zh-CN">
              <a:solidFill>
                <a:srgbClr val="0070C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82515" y="5091430"/>
            <a:ext cx="609600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In ancient China, love was like a rare treasure, often appearing in the most unexpected places and sometimes ending in tragedy.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9" name="Title"/>
          <p:cNvSpPr>
            <a:spLocks noChangeAspect="1"/>
          </p:cNvSpPr>
          <p:nvPr/>
        </p:nvSpPr>
        <p:spPr>
          <a:xfrm>
            <a:off x="648335" y="852170"/>
            <a:ext cx="7969885" cy="888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 lnSpcReduction="10000"/>
          </a:bodyPr>
          <a:p>
            <a:pPr algn="l">
              <a:buClrTx/>
              <a:buSzPct val="25000"/>
              <a:buFontTx/>
              <a:buNone/>
            </a:pPr>
            <a:r>
              <a:rPr lang="en-US" altLang="zh-CN" sz="2400" b="1" dirty="0">
                <a:solidFill>
                  <a:schemeClr val="tx1"/>
                </a:solidFill>
              </a:rPr>
              <a:t>Ancient Views: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 fontScale="90000"/>
          </a:bodyPr>
          <a:lstStyle/>
          <a:p>
            <a:pPr algn="ctr">
              <a:buClrTx/>
              <a:buSzTx/>
              <a:buFontTx/>
            </a:pPr>
            <a:r>
              <a:rPr lang="en-US" sz="4400" dirty="0">
                <a:sym typeface="+mn-ea"/>
              </a:rPr>
              <a:t>Ancient to Modern Views</a:t>
            </a:r>
            <a:endParaRPr lang="en-US" sz="4400" dirty="0"/>
          </a:p>
        </p:txBody>
      </p:sp>
      <p:grpSp>
        <p:nvGrpSpPr>
          <p:cNvPr id="36" name="25226156-6483-4b11-b68b-93f988cb9d71.source.3.zh-Hans.pptx"/>
          <p:cNvGrpSpPr/>
          <p:nvPr/>
        </p:nvGrpSpPr>
        <p:grpSpPr>
          <a:xfrm>
            <a:off x="0" y="1130301"/>
            <a:ext cx="12192000" cy="5727700"/>
            <a:chOff x="0" y="1130301"/>
            <a:chExt cx="12192000" cy="5727700"/>
          </a:xfrm>
        </p:grpSpPr>
        <p:sp>
          <p:nvSpPr>
            <p:cNvPr id="23" name="Pic"/>
            <p:cNvSpPr>
              <a:spLocks noChangeAspect="1"/>
            </p:cNvSpPr>
            <p:nvPr/>
          </p:nvSpPr>
          <p:spPr>
            <a:xfrm>
              <a:off x="0" y="3512448"/>
              <a:ext cx="12192000" cy="3345553"/>
            </a:xfrm>
            <a:custGeom>
              <a:avLst/>
              <a:gdLst>
                <a:gd name="connsiteX0" fmla="*/ 9461297 w 12192000"/>
                <a:gd name="connsiteY0" fmla="*/ 3218162 h 3345553"/>
                <a:gd name="connsiteX1" fmla="*/ 9461297 w 12192000"/>
                <a:gd name="connsiteY1" fmla="*/ 3242022 h 3345553"/>
                <a:gd name="connsiteX2" fmla="*/ 9575814 w 12192000"/>
                <a:gd name="connsiteY2" fmla="*/ 3218162 h 3345553"/>
                <a:gd name="connsiteX3" fmla="*/ 9461297 w 12192000"/>
                <a:gd name="connsiteY3" fmla="*/ 3218162 h 3345553"/>
                <a:gd name="connsiteX4" fmla="*/ 10177056 w 12192000"/>
                <a:gd name="connsiteY4" fmla="*/ 3162483 h 3345553"/>
                <a:gd name="connsiteX5" fmla="*/ 10005275 w 12192000"/>
                <a:gd name="connsiteY5" fmla="*/ 3194299 h 3345553"/>
                <a:gd name="connsiteX6" fmla="*/ 10177056 w 12192000"/>
                <a:gd name="connsiteY6" fmla="*/ 3162483 h 3345553"/>
                <a:gd name="connsiteX7" fmla="*/ 11463040 w 12192000"/>
                <a:gd name="connsiteY7" fmla="*/ 2978139 h 3345553"/>
                <a:gd name="connsiteX8" fmla="*/ 11291254 w 12192000"/>
                <a:gd name="connsiteY8" fmla="*/ 2994048 h 3345553"/>
                <a:gd name="connsiteX9" fmla="*/ 11463040 w 12192000"/>
                <a:gd name="connsiteY9" fmla="*/ 2978139 h 3345553"/>
                <a:gd name="connsiteX10" fmla="*/ 11094424 w 12192000"/>
                <a:gd name="connsiteY10" fmla="*/ 2962231 h 3345553"/>
                <a:gd name="connsiteX11" fmla="*/ 9779807 w 12192000"/>
                <a:gd name="connsiteY11" fmla="*/ 3098383 h 3345553"/>
                <a:gd name="connsiteX12" fmla="*/ 10834361 w 12192000"/>
                <a:gd name="connsiteY12" fmla="*/ 3018378 h 3345553"/>
                <a:gd name="connsiteX13" fmla="*/ 10920254 w 12192000"/>
                <a:gd name="connsiteY13" fmla="*/ 3042239 h 3345553"/>
                <a:gd name="connsiteX14" fmla="*/ 10920254 w 12192000"/>
                <a:gd name="connsiteY14" fmla="*/ 3066099 h 3345553"/>
                <a:gd name="connsiteX15" fmla="*/ 10348837 w 12192000"/>
                <a:gd name="connsiteY15" fmla="*/ 3138154 h 3345553"/>
                <a:gd name="connsiteX16" fmla="*/ 10562222 w 12192000"/>
                <a:gd name="connsiteY16" fmla="*/ 3179935 h 3345553"/>
                <a:gd name="connsiteX17" fmla="*/ 10566373 w 12192000"/>
                <a:gd name="connsiteY17" fmla="*/ 3183506 h 3345553"/>
                <a:gd name="connsiteX18" fmla="*/ 10549248 w 12192000"/>
                <a:gd name="connsiteY18" fmla="*/ 3186346 h 3345553"/>
                <a:gd name="connsiteX19" fmla="*/ 10567646 w 12192000"/>
                <a:gd name="connsiteY19" fmla="*/ 3184602 h 3345553"/>
                <a:gd name="connsiteX20" fmla="*/ 10566373 w 12192000"/>
                <a:gd name="connsiteY20" fmla="*/ 3183506 h 3345553"/>
                <a:gd name="connsiteX21" fmla="*/ 10579221 w 12192000"/>
                <a:gd name="connsiteY21" fmla="*/ 3181375 h 3345553"/>
                <a:gd name="connsiteX22" fmla="*/ 10663772 w 12192000"/>
                <a:gd name="connsiteY22" fmla="*/ 3154530 h 3345553"/>
                <a:gd name="connsiteX23" fmla="*/ 10835552 w 12192000"/>
                <a:gd name="connsiteY23" fmla="*/ 3154530 h 3345553"/>
                <a:gd name="connsiteX24" fmla="*/ 11150488 w 12192000"/>
                <a:gd name="connsiteY24" fmla="*/ 3106339 h 3345553"/>
                <a:gd name="connsiteX25" fmla="*/ 11121857 w 12192000"/>
                <a:gd name="connsiteY25" fmla="*/ 3130199 h 3345553"/>
                <a:gd name="connsiteX26" fmla="*/ 11265013 w 12192000"/>
                <a:gd name="connsiteY26" fmla="*/ 3122246 h 3345553"/>
                <a:gd name="connsiteX27" fmla="*/ 11494055 w 12192000"/>
                <a:gd name="connsiteY27" fmla="*/ 3034284 h 3345553"/>
                <a:gd name="connsiteX28" fmla="*/ 10979900 w 12192000"/>
                <a:gd name="connsiteY28" fmla="*/ 3018378 h 3345553"/>
                <a:gd name="connsiteX29" fmla="*/ 11094424 w 12192000"/>
                <a:gd name="connsiteY29" fmla="*/ 2962231 h 3345553"/>
                <a:gd name="connsiteX30" fmla="*/ 11738606 w 12192000"/>
                <a:gd name="connsiteY30" fmla="*/ 2952290 h 3345553"/>
                <a:gd name="connsiteX31" fmla="*/ 11606190 w 12192000"/>
                <a:gd name="connsiteY31" fmla="*/ 2962231 h 3345553"/>
                <a:gd name="connsiteX32" fmla="*/ 11892496 w 12192000"/>
                <a:gd name="connsiteY32" fmla="*/ 2954278 h 3345553"/>
                <a:gd name="connsiteX33" fmla="*/ 11738606 w 12192000"/>
                <a:gd name="connsiteY33" fmla="*/ 2952290 h 3345553"/>
                <a:gd name="connsiteX34" fmla="*/ 1256285 w 12192000"/>
                <a:gd name="connsiteY34" fmla="*/ 2937901 h 3345553"/>
                <a:gd name="connsiteX35" fmla="*/ 284043 w 12192000"/>
                <a:gd name="connsiteY35" fmla="*/ 3089962 h 3345553"/>
                <a:gd name="connsiteX36" fmla="*/ 427192 w 12192000"/>
                <a:gd name="connsiteY36" fmla="*/ 3105871 h 3345553"/>
                <a:gd name="connsiteX37" fmla="*/ 1256285 w 12192000"/>
                <a:gd name="connsiteY37" fmla="*/ 2937901 h 3345553"/>
                <a:gd name="connsiteX38" fmla="*/ 952086 w 12192000"/>
                <a:gd name="connsiteY38" fmla="*/ 2876259 h 3345553"/>
                <a:gd name="connsiteX39" fmla="*/ 855461 w 12192000"/>
                <a:gd name="connsiteY39" fmla="*/ 2882224 h 3345553"/>
                <a:gd name="connsiteX40" fmla="*/ 769568 w 12192000"/>
                <a:gd name="connsiteY40" fmla="*/ 2921993 h 3345553"/>
                <a:gd name="connsiteX41" fmla="*/ 769568 w 12192000"/>
                <a:gd name="connsiteY41" fmla="*/ 2953808 h 3345553"/>
                <a:gd name="connsiteX42" fmla="*/ 1027241 w 12192000"/>
                <a:gd name="connsiteY42" fmla="*/ 2914039 h 3345553"/>
                <a:gd name="connsiteX43" fmla="*/ 1027241 w 12192000"/>
                <a:gd name="connsiteY43" fmla="*/ 2882224 h 3345553"/>
                <a:gd name="connsiteX44" fmla="*/ 952086 w 12192000"/>
                <a:gd name="connsiteY44" fmla="*/ 2876259 h 3345553"/>
                <a:gd name="connsiteX45" fmla="*/ 9633077 w 12192000"/>
                <a:gd name="connsiteY45" fmla="*/ 2609920 h 3345553"/>
                <a:gd name="connsiteX46" fmla="*/ 9575814 w 12192000"/>
                <a:gd name="connsiteY46" fmla="*/ 2666064 h 3345553"/>
                <a:gd name="connsiteX47" fmla="*/ 9633077 w 12192000"/>
                <a:gd name="connsiteY47" fmla="*/ 2609920 h 3345553"/>
                <a:gd name="connsiteX48" fmla="*/ 10433538 w 12192000"/>
                <a:gd name="connsiteY48" fmla="*/ 2546287 h 3345553"/>
                <a:gd name="connsiteX49" fmla="*/ 9948012 w 12192000"/>
                <a:gd name="connsiteY49" fmla="*/ 2626295 h 3345553"/>
                <a:gd name="connsiteX50" fmla="*/ 10433538 w 12192000"/>
                <a:gd name="connsiteY50" fmla="*/ 2618340 h 3345553"/>
                <a:gd name="connsiteX51" fmla="*/ 10433538 w 12192000"/>
                <a:gd name="connsiteY51" fmla="*/ 2546287 h 3345553"/>
                <a:gd name="connsiteX52" fmla="*/ 10177056 w 12192000"/>
                <a:gd name="connsiteY52" fmla="*/ 2538333 h 3345553"/>
                <a:gd name="connsiteX53" fmla="*/ 9948012 w 12192000"/>
                <a:gd name="connsiteY53" fmla="*/ 2570148 h 3345553"/>
                <a:gd name="connsiteX54" fmla="*/ 10177056 w 12192000"/>
                <a:gd name="connsiteY54" fmla="*/ 2538333 h 3345553"/>
                <a:gd name="connsiteX55" fmla="*/ 11291254 w 12192000"/>
                <a:gd name="connsiteY55" fmla="*/ 2514004 h 3345553"/>
                <a:gd name="connsiteX56" fmla="*/ 11119474 w 12192000"/>
                <a:gd name="connsiteY56" fmla="*/ 2594011 h 3345553"/>
                <a:gd name="connsiteX57" fmla="*/ 11262623 w 12192000"/>
                <a:gd name="connsiteY57" fmla="*/ 2586056 h 3345553"/>
                <a:gd name="connsiteX58" fmla="*/ 11548929 w 12192000"/>
                <a:gd name="connsiteY58" fmla="*/ 2514004 h 3345553"/>
                <a:gd name="connsiteX59" fmla="*/ 11472434 w 12192000"/>
                <a:gd name="connsiteY59" fmla="*/ 2514004 h 3345553"/>
                <a:gd name="connsiteX60" fmla="*/ 11291254 w 12192000"/>
                <a:gd name="connsiteY60" fmla="*/ 2514004 h 3345553"/>
                <a:gd name="connsiteX61" fmla="*/ 10719842 w 12192000"/>
                <a:gd name="connsiteY61" fmla="*/ 2490610 h 3345553"/>
                <a:gd name="connsiteX62" fmla="*/ 10519425 w 12192000"/>
                <a:gd name="connsiteY62" fmla="*/ 2498097 h 3345553"/>
                <a:gd name="connsiteX63" fmla="*/ 10462169 w 12192000"/>
                <a:gd name="connsiteY63" fmla="*/ 2546287 h 3345553"/>
                <a:gd name="connsiteX64" fmla="*/ 10777105 w 12192000"/>
                <a:gd name="connsiteY64" fmla="*/ 2506516 h 3345553"/>
                <a:gd name="connsiteX65" fmla="*/ 10777105 w 12192000"/>
                <a:gd name="connsiteY65" fmla="*/ 2490610 h 3345553"/>
                <a:gd name="connsiteX66" fmla="*/ 10719842 w 12192000"/>
                <a:gd name="connsiteY66" fmla="*/ 2490610 h 3345553"/>
                <a:gd name="connsiteX67" fmla="*/ 9804858 w 12192000"/>
                <a:gd name="connsiteY67" fmla="*/ 2346504 h 3345553"/>
                <a:gd name="connsiteX68" fmla="*/ 9776226 w 12192000"/>
                <a:gd name="connsiteY68" fmla="*/ 2370364 h 3345553"/>
                <a:gd name="connsiteX69" fmla="*/ 9862120 w 12192000"/>
                <a:gd name="connsiteY69" fmla="*/ 2370364 h 3345553"/>
                <a:gd name="connsiteX70" fmla="*/ 9804858 w 12192000"/>
                <a:gd name="connsiteY70" fmla="*/ 2346504 h 3345553"/>
                <a:gd name="connsiteX71" fmla="*/ 11177928 w 12192000"/>
                <a:gd name="connsiteY71" fmla="*/ 2338081 h 3345553"/>
                <a:gd name="connsiteX72" fmla="*/ 10748474 w 12192000"/>
                <a:gd name="connsiteY72" fmla="*/ 2402181 h 3345553"/>
                <a:gd name="connsiteX73" fmla="*/ 11177928 w 12192000"/>
                <a:gd name="connsiteY73" fmla="*/ 2338081 h 3345553"/>
                <a:gd name="connsiteX74" fmla="*/ 9916251 w 12192000"/>
                <a:gd name="connsiteY74" fmla="*/ 2329777 h 3345553"/>
                <a:gd name="connsiteX75" fmla="*/ 9890751 w 12192000"/>
                <a:gd name="connsiteY75" fmla="*/ 2338549 h 3345553"/>
                <a:gd name="connsiteX76" fmla="*/ 9976644 w 12192000"/>
                <a:gd name="connsiteY76" fmla="*/ 2362411 h 3345553"/>
                <a:gd name="connsiteX77" fmla="*/ 9916251 w 12192000"/>
                <a:gd name="connsiteY77" fmla="*/ 2329777 h 3345553"/>
                <a:gd name="connsiteX78" fmla="*/ 284043 w 12192000"/>
                <a:gd name="connsiteY78" fmla="*/ 2114434 h 3345553"/>
                <a:gd name="connsiteX79" fmla="*/ 169519 w 12192000"/>
                <a:gd name="connsiteY79" fmla="*/ 2138297 h 3345553"/>
                <a:gd name="connsiteX80" fmla="*/ 284043 w 12192000"/>
                <a:gd name="connsiteY80" fmla="*/ 2114434 h 3345553"/>
                <a:gd name="connsiteX81" fmla="*/ 10059404 w 12192000"/>
                <a:gd name="connsiteY81" fmla="*/ 2081552 h 3345553"/>
                <a:gd name="connsiteX82" fmla="*/ 9862120 w 12192000"/>
                <a:gd name="connsiteY82" fmla="*/ 2098528 h 3345553"/>
                <a:gd name="connsiteX83" fmla="*/ 9862120 w 12192000"/>
                <a:gd name="connsiteY83" fmla="*/ 2122389 h 3345553"/>
                <a:gd name="connsiteX84" fmla="*/ 10148425 w 12192000"/>
                <a:gd name="connsiteY84" fmla="*/ 2082620 h 3345553"/>
                <a:gd name="connsiteX85" fmla="*/ 10059404 w 12192000"/>
                <a:gd name="connsiteY85" fmla="*/ 2081552 h 3345553"/>
                <a:gd name="connsiteX86" fmla="*/ 10177056 w 12192000"/>
                <a:gd name="connsiteY86" fmla="*/ 2010565 h 3345553"/>
                <a:gd name="connsiteX87" fmla="*/ 9976644 w 12192000"/>
                <a:gd name="connsiteY87" fmla="*/ 2066242 h 3345553"/>
                <a:gd name="connsiteX88" fmla="*/ 10262948 w 12192000"/>
                <a:gd name="connsiteY88" fmla="*/ 2042381 h 3345553"/>
                <a:gd name="connsiteX89" fmla="*/ 10177056 w 12192000"/>
                <a:gd name="connsiteY89" fmla="*/ 2010565 h 3345553"/>
                <a:gd name="connsiteX90" fmla="*/ 9890751 w 12192000"/>
                <a:gd name="connsiteY90" fmla="*/ 1890321 h 3345553"/>
                <a:gd name="connsiteX91" fmla="*/ 9890751 w 12192000"/>
                <a:gd name="connsiteY91" fmla="*/ 1914182 h 3345553"/>
                <a:gd name="connsiteX92" fmla="*/ 9948012 w 12192000"/>
                <a:gd name="connsiteY92" fmla="*/ 1914182 h 3345553"/>
                <a:gd name="connsiteX93" fmla="*/ 9976644 w 12192000"/>
                <a:gd name="connsiteY93" fmla="*/ 1890321 h 3345553"/>
                <a:gd name="connsiteX94" fmla="*/ 9890751 w 12192000"/>
                <a:gd name="connsiteY94" fmla="*/ 1890321 h 3345553"/>
                <a:gd name="connsiteX95" fmla="*/ 10204494 w 12192000"/>
                <a:gd name="connsiteY95" fmla="*/ 1842130 h 3345553"/>
                <a:gd name="connsiteX96" fmla="*/ 10204494 w 12192000"/>
                <a:gd name="connsiteY96" fmla="*/ 1858038 h 3345553"/>
                <a:gd name="connsiteX97" fmla="*/ 10290382 w 12192000"/>
                <a:gd name="connsiteY97" fmla="*/ 1842130 h 3345553"/>
                <a:gd name="connsiteX98" fmla="*/ 10204494 w 12192000"/>
                <a:gd name="connsiteY98" fmla="*/ 1842130 h 3345553"/>
                <a:gd name="connsiteX99" fmla="*/ 9939511 w 12192000"/>
                <a:gd name="connsiteY99" fmla="*/ 1789185 h 3345553"/>
                <a:gd name="connsiteX100" fmla="*/ 9661708 w 12192000"/>
                <a:gd name="connsiteY100" fmla="*/ 1818266 h 3345553"/>
                <a:gd name="connsiteX101" fmla="*/ 9690339 w 12192000"/>
                <a:gd name="connsiteY101" fmla="*/ 1842130 h 3345553"/>
                <a:gd name="connsiteX102" fmla="*/ 9948012 w 12192000"/>
                <a:gd name="connsiteY102" fmla="*/ 1826221 h 3345553"/>
                <a:gd name="connsiteX103" fmla="*/ 10033900 w 12192000"/>
                <a:gd name="connsiteY103" fmla="*/ 1794406 h 3345553"/>
                <a:gd name="connsiteX104" fmla="*/ 9939511 w 12192000"/>
                <a:gd name="connsiteY104" fmla="*/ 1789185 h 3345553"/>
                <a:gd name="connsiteX105" fmla="*/ 1684548 w 12192000"/>
                <a:gd name="connsiteY105" fmla="*/ 1762589 h 3345553"/>
                <a:gd name="connsiteX106" fmla="*/ 1541397 w 12192000"/>
                <a:gd name="connsiteY106" fmla="*/ 1794406 h 3345553"/>
                <a:gd name="connsiteX107" fmla="*/ 1684548 w 12192000"/>
                <a:gd name="connsiteY107" fmla="*/ 1762589 h 3345553"/>
                <a:gd name="connsiteX108" fmla="*/ 2885837 w 12192000"/>
                <a:gd name="connsiteY108" fmla="*/ 1602107 h 3345553"/>
                <a:gd name="connsiteX109" fmla="*/ 1827702 w 12192000"/>
                <a:gd name="connsiteY109" fmla="*/ 1754167 h 3345553"/>
                <a:gd name="connsiteX110" fmla="*/ 2885837 w 12192000"/>
                <a:gd name="connsiteY110" fmla="*/ 1602107 h 3345553"/>
                <a:gd name="connsiteX111" fmla="*/ 3315292 w 12192000"/>
                <a:gd name="connsiteY111" fmla="*/ 1546430 h 3345553"/>
                <a:gd name="connsiteX112" fmla="*/ 2971725 w 12192000"/>
                <a:gd name="connsiteY112" fmla="*/ 1602574 h 3345553"/>
                <a:gd name="connsiteX113" fmla="*/ 3315292 w 12192000"/>
                <a:gd name="connsiteY113" fmla="*/ 1546430 h 3345553"/>
                <a:gd name="connsiteX114" fmla="*/ 9575814 w 12192000"/>
                <a:gd name="connsiteY114" fmla="*/ 1266638 h 3345553"/>
                <a:gd name="connsiteX115" fmla="*/ 9404034 w 12192000"/>
                <a:gd name="connsiteY115" fmla="*/ 1282546 h 3345553"/>
                <a:gd name="connsiteX116" fmla="*/ 9575814 w 12192000"/>
                <a:gd name="connsiteY116" fmla="*/ 1266638 h 3345553"/>
                <a:gd name="connsiteX117" fmla="*/ 10291574 w 12192000"/>
                <a:gd name="connsiteY117" fmla="*/ 1242308 h 3345553"/>
                <a:gd name="connsiteX118" fmla="*/ 10033900 w 12192000"/>
                <a:gd name="connsiteY118" fmla="*/ 1258216 h 3345553"/>
                <a:gd name="connsiteX119" fmla="*/ 10033900 w 12192000"/>
                <a:gd name="connsiteY119" fmla="*/ 1274124 h 3345553"/>
                <a:gd name="connsiteX120" fmla="*/ 10291574 w 12192000"/>
                <a:gd name="connsiteY120" fmla="*/ 1242308 h 3345553"/>
                <a:gd name="connsiteX121" fmla="*/ 4658539 w 12192000"/>
                <a:gd name="connsiteY121" fmla="*/ 1242308 h 3345553"/>
                <a:gd name="connsiteX122" fmla="*/ 4257710 w 12192000"/>
                <a:gd name="connsiteY122" fmla="*/ 1314363 h 3345553"/>
                <a:gd name="connsiteX123" fmla="*/ 4658539 w 12192000"/>
                <a:gd name="connsiteY123" fmla="*/ 1242308 h 3345553"/>
                <a:gd name="connsiteX124" fmla="*/ 1256285 w 12192000"/>
                <a:gd name="connsiteY124" fmla="*/ 1194584 h 3345553"/>
                <a:gd name="connsiteX125" fmla="*/ 1113135 w 12192000"/>
                <a:gd name="connsiteY125" fmla="*/ 1226399 h 3345553"/>
                <a:gd name="connsiteX126" fmla="*/ 1256285 w 12192000"/>
                <a:gd name="connsiteY126" fmla="*/ 1194584 h 3345553"/>
                <a:gd name="connsiteX127" fmla="*/ 5093899 w 12192000"/>
                <a:gd name="connsiteY127" fmla="*/ 1180435 h 3345553"/>
                <a:gd name="connsiteX128" fmla="*/ 5032411 w 12192000"/>
                <a:gd name="connsiteY128" fmla="*/ 1180519 h 3345553"/>
                <a:gd name="connsiteX129" fmla="*/ 4687170 w 12192000"/>
                <a:gd name="connsiteY129" fmla="*/ 1250263 h 3345553"/>
                <a:gd name="connsiteX130" fmla="*/ 5144065 w 12192000"/>
                <a:gd name="connsiteY130" fmla="*/ 1186163 h 3345553"/>
                <a:gd name="connsiteX131" fmla="*/ 5093899 w 12192000"/>
                <a:gd name="connsiteY131" fmla="*/ 1180435 h 3345553"/>
                <a:gd name="connsiteX132" fmla="*/ 3571773 w 12192000"/>
                <a:gd name="connsiteY132" fmla="*/ 1090248 h 3345553"/>
                <a:gd name="connsiteX133" fmla="*/ 3199576 w 12192000"/>
                <a:gd name="connsiteY133" fmla="*/ 1146395 h 3345553"/>
                <a:gd name="connsiteX134" fmla="*/ 3571773 w 12192000"/>
                <a:gd name="connsiteY134" fmla="*/ 1090248 h 3345553"/>
                <a:gd name="connsiteX135" fmla="*/ 6544567 w 12192000"/>
                <a:gd name="connsiteY135" fmla="*/ 1018195 h 3345553"/>
                <a:gd name="connsiteX136" fmla="*/ 5144065 w 12192000"/>
                <a:gd name="connsiteY136" fmla="*/ 1178208 h 3345553"/>
                <a:gd name="connsiteX137" fmla="*/ 6544567 w 12192000"/>
                <a:gd name="connsiteY137" fmla="*/ 1018195 h 3345553"/>
                <a:gd name="connsiteX138" fmla="*/ 4171817 w 12192000"/>
                <a:gd name="connsiteY138" fmla="*/ 1010240 h 3345553"/>
                <a:gd name="connsiteX139" fmla="*/ 3629035 w 12192000"/>
                <a:gd name="connsiteY139" fmla="*/ 1090248 h 3345553"/>
                <a:gd name="connsiteX140" fmla="*/ 4171817 w 12192000"/>
                <a:gd name="connsiteY140" fmla="*/ 1010240 h 3345553"/>
                <a:gd name="connsiteX141" fmla="*/ 10519425 w 12192000"/>
                <a:gd name="connsiteY141" fmla="*/ 978424 h 3345553"/>
                <a:gd name="connsiteX142" fmla="*/ 10175863 w 12192000"/>
                <a:gd name="connsiteY142" fmla="*/ 1026616 h 3345553"/>
                <a:gd name="connsiteX143" fmla="*/ 10519425 w 12192000"/>
                <a:gd name="connsiteY143" fmla="*/ 978424 h 3345553"/>
                <a:gd name="connsiteX144" fmla="*/ 4314973 w 12192000"/>
                <a:gd name="connsiteY144" fmla="*/ 978424 h 3345553"/>
                <a:gd name="connsiteX145" fmla="*/ 4200448 w 12192000"/>
                <a:gd name="connsiteY145" fmla="*/ 1010240 h 3345553"/>
                <a:gd name="connsiteX146" fmla="*/ 4343603 w 12192000"/>
                <a:gd name="connsiteY146" fmla="*/ 1002287 h 3345553"/>
                <a:gd name="connsiteX147" fmla="*/ 4314973 w 12192000"/>
                <a:gd name="connsiteY147" fmla="*/ 978424 h 3345553"/>
                <a:gd name="connsiteX148" fmla="*/ 7117176 w 12192000"/>
                <a:gd name="connsiteY148" fmla="*/ 954096 h 3345553"/>
                <a:gd name="connsiteX149" fmla="*/ 6631652 w 12192000"/>
                <a:gd name="connsiteY149" fmla="*/ 1002287 h 3345553"/>
                <a:gd name="connsiteX150" fmla="*/ 7117176 w 12192000"/>
                <a:gd name="connsiteY150" fmla="*/ 954096 h 3345553"/>
                <a:gd name="connsiteX151" fmla="*/ 4770768 w 12192000"/>
                <a:gd name="connsiteY151" fmla="*/ 945055 h 3345553"/>
                <a:gd name="connsiteX152" fmla="*/ 4702827 w 12192000"/>
                <a:gd name="connsiteY152" fmla="*/ 946111 h 3345553"/>
                <a:gd name="connsiteX153" fmla="*/ 4400866 w 12192000"/>
                <a:gd name="connsiteY153" fmla="*/ 986379 h 3345553"/>
                <a:gd name="connsiteX154" fmla="*/ 4830320 w 12192000"/>
                <a:gd name="connsiteY154" fmla="*/ 946608 h 3345553"/>
                <a:gd name="connsiteX155" fmla="*/ 4770768 w 12192000"/>
                <a:gd name="connsiteY155" fmla="*/ 945055 h 3345553"/>
                <a:gd name="connsiteX156" fmla="*/ 7502793 w 12192000"/>
                <a:gd name="connsiteY156" fmla="*/ 885493 h 3345553"/>
                <a:gd name="connsiteX157" fmla="*/ 7317588 w 12192000"/>
                <a:gd name="connsiteY157" fmla="*/ 930233 h 3345553"/>
                <a:gd name="connsiteX158" fmla="*/ 7575262 w 12192000"/>
                <a:gd name="connsiteY158" fmla="*/ 890464 h 3345553"/>
                <a:gd name="connsiteX159" fmla="*/ 7502793 w 12192000"/>
                <a:gd name="connsiteY159" fmla="*/ 885493 h 3345553"/>
                <a:gd name="connsiteX160" fmla="*/ 5573517 w 12192000"/>
                <a:gd name="connsiteY160" fmla="*/ 858647 h 3345553"/>
                <a:gd name="connsiteX161" fmla="*/ 4916212 w 12192000"/>
                <a:gd name="connsiteY161" fmla="*/ 938655 h 3345553"/>
                <a:gd name="connsiteX162" fmla="*/ 5573517 w 12192000"/>
                <a:gd name="connsiteY162" fmla="*/ 858647 h 3345553"/>
                <a:gd name="connsiteX163" fmla="*/ 3286660 w 12192000"/>
                <a:gd name="connsiteY163" fmla="*/ 834787 h 3345553"/>
                <a:gd name="connsiteX164" fmla="*/ 3143511 w 12192000"/>
                <a:gd name="connsiteY164" fmla="*/ 858647 h 3345553"/>
                <a:gd name="connsiteX165" fmla="*/ 3286660 w 12192000"/>
                <a:gd name="connsiteY165" fmla="*/ 834787 h 3345553"/>
                <a:gd name="connsiteX166" fmla="*/ 5745298 w 12192000"/>
                <a:gd name="connsiteY166" fmla="*/ 810457 h 3345553"/>
                <a:gd name="connsiteX167" fmla="*/ 5716667 w 12192000"/>
                <a:gd name="connsiteY167" fmla="*/ 858647 h 3345553"/>
                <a:gd name="connsiteX168" fmla="*/ 5917084 w 12192000"/>
                <a:gd name="connsiteY168" fmla="*/ 818879 h 3345553"/>
                <a:gd name="connsiteX169" fmla="*/ 5745298 w 12192000"/>
                <a:gd name="connsiteY169" fmla="*/ 810457 h 3345553"/>
                <a:gd name="connsiteX170" fmla="*/ 8404353 w 12192000"/>
                <a:gd name="connsiteY170" fmla="*/ 778640 h 3345553"/>
                <a:gd name="connsiteX171" fmla="*/ 8203942 w 12192000"/>
                <a:gd name="connsiteY171" fmla="*/ 818412 h 3345553"/>
                <a:gd name="connsiteX172" fmla="*/ 8490247 w 12192000"/>
                <a:gd name="connsiteY172" fmla="*/ 786595 h 3345553"/>
                <a:gd name="connsiteX173" fmla="*/ 8461616 w 12192000"/>
                <a:gd name="connsiteY173" fmla="*/ 778640 h 3345553"/>
                <a:gd name="connsiteX174" fmla="*/ 8404353 w 12192000"/>
                <a:gd name="connsiteY174" fmla="*/ 778640 h 3345553"/>
                <a:gd name="connsiteX175" fmla="*/ 7032475 w 12192000"/>
                <a:gd name="connsiteY175" fmla="*/ 666349 h 3345553"/>
                <a:gd name="connsiteX176" fmla="*/ 5945715 w 12192000"/>
                <a:gd name="connsiteY176" fmla="*/ 786125 h 3345553"/>
                <a:gd name="connsiteX177" fmla="*/ 5917084 w 12192000"/>
                <a:gd name="connsiteY177" fmla="*/ 817942 h 3345553"/>
                <a:gd name="connsiteX178" fmla="*/ 6459871 w 12192000"/>
                <a:gd name="connsiteY178" fmla="*/ 746356 h 3345553"/>
                <a:gd name="connsiteX179" fmla="*/ 6517127 w 12192000"/>
                <a:gd name="connsiteY179" fmla="*/ 762265 h 3345553"/>
                <a:gd name="connsiteX180" fmla="*/ 6631652 w 12192000"/>
                <a:gd name="connsiteY180" fmla="*/ 722496 h 3345553"/>
                <a:gd name="connsiteX181" fmla="*/ 7032475 w 12192000"/>
                <a:gd name="connsiteY181" fmla="*/ 666349 h 3345553"/>
                <a:gd name="connsiteX182" fmla="*/ 9948012 w 12192000"/>
                <a:gd name="connsiteY182" fmla="*/ 634532 h 3345553"/>
                <a:gd name="connsiteX183" fmla="*/ 9176183 w 12192000"/>
                <a:gd name="connsiteY183" fmla="*/ 714541 h 3345553"/>
                <a:gd name="connsiteX184" fmla="*/ 9919381 w 12192000"/>
                <a:gd name="connsiteY184" fmla="*/ 682724 h 3345553"/>
                <a:gd name="connsiteX185" fmla="*/ 9948012 w 12192000"/>
                <a:gd name="connsiteY185" fmla="*/ 634532 h 3345553"/>
                <a:gd name="connsiteX186" fmla="*/ 8518878 w 12192000"/>
                <a:gd name="connsiteY186" fmla="*/ 634532 h 3345553"/>
                <a:gd name="connsiteX187" fmla="*/ 8318461 w 12192000"/>
                <a:gd name="connsiteY187" fmla="*/ 666349 h 3345553"/>
                <a:gd name="connsiteX188" fmla="*/ 8404353 w 12192000"/>
                <a:gd name="connsiteY188" fmla="*/ 674304 h 3345553"/>
                <a:gd name="connsiteX189" fmla="*/ 8518878 w 12192000"/>
                <a:gd name="connsiteY189" fmla="*/ 634532 h 3345553"/>
                <a:gd name="connsiteX190" fmla="*/ 7432112 w 12192000"/>
                <a:gd name="connsiteY190" fmla="*/ 610205 h 3345553"/>
                <a:gd name="connsiteX191" fmla="*/ 7145807 w 12192000"/>
                <a:gd name="connsiteY191" fmla="*/ 642487 h 3345553"/>
                <a:gd name="connsiteX192" fmla="*/ 7203070 w 12192000"/>
                <a:gd name="connsiteY192" fmla="*/ 666349 h 3345553"/>
                <a:gd name="connsiteX193" fmla="*/ 7432112 w 12192000"/>
                <a:gd name="connsiteY193" fmla="*/ 610205 h 3345553"/>
                <a:gd name="connsiteX194" fmla="*/ 12192000 w 12192000"/>
                <a:gd name="connsiteY194" fmla="*/ 0 h 3345553"/>
                <a:gd name="connsiteX195" fmla="*/ 12192000 w 12192000"/>
                <a:gd name="connsiteY195" fmla="*/ 70029 h 3345553"/>
                <a:gd name="connsiteX196" fmla="*/ 11810777 w 12192000"/>
                <a:gd name="connsiteY196" fmla="*/ 117014 h 3345553"/>
                <a:gd name="connsiteX197" fmla="*/ 10946496 w 12192000"/>
                <a:gd name="connsiteY197" fmla="*/ 201277 h 3345553"/>
                <a:gd name="connsiteX198" fmla="*/ 7630140 w 12192000"/>
                <a:gd name="connsiteY198" fmla="*/ 601315 h 3345553"/>
                <a:gd name="connsiteX199" fmla="*/ 8172921 w 12192000"/>
                <a:gd name="connsiteY199" fmla="*/ 593360 h 3345553"/>
                <a:gd name="connsiteX200" fmla="*/ 8058403 w 12192000"/>
                <a:gd name="connsiteY200" fmla="*/ 569498 h 3345553"/>
                <a:gd name="connsiteX201" fmla="*/ 8230184 w 12192000"/>
                <a:gd name="connsiteY201" fmla="*/ 569498 h 3345553"/>
                <a:gd name="connsiteX202" fmla="*/ 8172921 w 12192000"/>
                <a:gd name="connsiteY202" fmla="*/ 601315 h 3345553"/>
                <a:gd name="connsiteX203" fmla="*/ 8715708 w 12192000"/>
                <a:gd name="connsiteY203" fmla="*/ 577451 h 3345553"/>
                <a:gd name="connsiteX204" fmla="*/ 8687078 w 12192000"/>
                <a:gd name="connsiteY204" fmla="*/ 601315 h 3345553"/>
                <a:gd name="connsiteX205" fmla="*/ 8543928 w 12192000"/>
                <a:gd name="connsiteY205" fmla="*/ 609267 h 3345553"/>
                <a:gd name="connsiteX206" fmla="*/ 8543928 w 12192000"/>
                <a:gd name="connsiteY206" fmla="*/ 625175 h 3345553"/>
                <a:gd name="connsiteX207" fmla="*/ 9000821 w 12192000"/>
                <a:gd name="connsiteY207" fmla="*/ 609267 h 3345553"/>
                <a:gd name="connsiteX208" fmla="*/ 8543928 w 12192000"/>
                <a:gd name="connsiteY208" fmla="*/ 665414 h 3345553"/>
                <a:gd name="connsiteX209" fmla="*/ 8543928 w 12192000"/>
                <a:gd name="connsiteY209" fmla="*/ 697230 h 3345553"/>
                <a:gd name="connsiteX210" fmla="*/ 10345261 w 12192000"/>
                <a:gd name="connsiteY210" fmla="*/ 553123 h 3345553"/>
                <a:gd name="connsiteX211" fmla="*/ 9973063 w 12192000"/>
                <a:gd name="connsiteY211" fmla="*/ 625175 h 3345553"/>
                <a:gd name="connsiteX212" fmla="*/ 10144848 w 12192000"/>
                <a:gd name="connsiteY212" fmla="*/ 656992 h 3345553"/>
                <a:gd name="connsiteX213" fmla="*/ 12030431 w 12192000"/>
                <a:gd name="connsiteY213" fmla="*/ 478094 h 3345553"/>
                <a:gd name="connsiteX214" fmla="*/ 12192000 w 12192000"/>
                <a:gd name="connsiteY214" fmla="*/ 460229 h 3345553"/>
                <a:gd name="connsiteX215" fmla="*/ 12192000 w 12192000"/>
                <a:gd name="connsiteY215" fmla="*/ 573024 h 3345553"/>
                <a:gd name="connsiteX216" fmla="*/ 11766342 w 12192000"/>
                <a:gd name="connsiteY216" fmla="*/ 617755 h 3345553"/>
                <a:gd name="connsiteX217" fmla="*/ 9659319 w 12192000"/>
                <a:gd name="connsiteY217" fmla="*/ 832447 h 3345553"/>
                <a:gd name="connsiteX218" fmla="*/ 9344388 w 12192000"/>
                <a:gd name="connsiteY218" fmla="*/ 856308 h 3345553"/>
                <a:gd name="connsiteX219" fmla="*/ 7829360 w 12192000"/>
                <a:gd name="connsiteY219" fmla="*/ 1000415 h 3345553"/>
                <a:gd name="connsiteX220" fmla="*/ 7829360 w 12192000"/>
                <a:gd name="connsiteY220" fmla="*/ 1032232 h 3345553"/>
                <a:gd name="connsiteX221" fmla="*/ 9002014 w 12192000"/>
                <a:gd name="connsiteY221" fmla="*/ 952224 h 3345553"/>
                <a:gd name="connsiteX222" fmla="*/ 8944751 w 12192000"/>
                <a:gd name="connsiteY222" fmla="*/ 984040 h 3345553"/>
                <a:gd name="connsiteX223" fmla="*/ 9458907 w 12192000"/>
                <a:gd name="connsiteY223" fmla="*/ 960176 h 3345553"/>
                <a:gd name="connsiteX224" fmla="*/ 9430276 w 12192000"/>
                <a:gd name="connsiteY224" fmla="*/ 944268 h 3345553"/>
                <a:gd name="connsiteX225" fmla="*/ 11288871 w 12192000"/>
                <a:gd name="connsiteY225" fmla="*/ 848355 h 3345553"/>
                <a:gd name="connsiteX226" fmla="*/ 12006574 w 12192000"/>
                <a:gd name="connsiteY226" fmla="*/ 763799 h 3345553"/>
                <a:gd name="connsiteX227" fmla="*/ 12192000 w 12192000"/>
                <a:gd name="connsiteY227" fmla="*/ 737288 h 3345553"/>
                <a:gd name="connsiteX228" fmla="*/ 12192000 w 12192000"/>
                <a:gd name="connsiteY228" fmla="*/ 757608 h 3345553"/>
                <a:gd name="connsiteX229" fmla="*/ 12036540 w 12192000"/>
                <a:gd name="connsiteY229" fmla="*/ 775985 h 3345553"/>
                <a:gd name="connsiteX230" fmla="*/ 10517042 w 12192000"/>
                <a:gd name="connsiteY230" fmla="*/ 952224 h 3345553"/>
                <a:gd name="connsiteX231" fmla="*/ 11403395 w 12192000"/>
                <a:gd name="connsiteY231" fmla="*/ 896077 h 3345553"/>
                <a:gd name="connsiteX232" fmla="*/ 12073790 w 12192000"/>
                <a:gd name="connsiteY232" fmla="*/ 838597 h 3345553"/>
                <a:gd name="connsiteX233" fmla="*/ 12192000 w 12192000"/>
                <a:gd name="connsiteY233" fmla="*/ 823336 h 3345553"/>
                <a:gd name="connsiteX234" fmla="*/ 12192000 w 12192000"/>
                <a:gd name="connsiteY234" fmla="*/ 859261 h 3345553"/>
                <a:gd name="connsiteX235" fmla="*/ 12060701 w 12192000"/>
                <a:gd name="connsiteY235" fmla="*/ 896547 h 3345553"/>
                <a:gd name="connsiteX236" fmla="*/ 11489283 w 12192000"/>
                <a:gd name="connsiteY236" fmla="*/ 952691 h 3345553"/>
                <a:gd name="connsiteX237" fmla="*/ 12060701 w 12192000"/>
                <a:gd name="connsiteY237" fmla="*/ 960646 h 3345553"/>
                <a:gd name="connsiteX238" fmla="*/ 10259367 w 12192000"/>
                <a:gd name="connsiteY238" fmla="*/ 1160430 h 3345553"/>
                <a:gd name="connsiteX239" fmla="*/ 10973935 w 12192000"/>
                <a:gd name="connsiteY239" fmla="*/ 1168383 h 3345553"/>
                <a:gd name="connsiteX240" fmla="*/ 11002566 w 12192000"/>
                <a:gd name="connsiteY240" fmla="*/ 1200200 h 3345553"/>
                <a:gd name="connsiteX241" fmla="*/ 11727722 w 12192000"/>
                <a:gd name="connsiteY241" fmla="*/ 1151006 h 3345553"/>
                <a:gd name="connsiteX242" fmla="*/ 12192000 w 12192000"/>
                <a:gd name="connsiteY242" fmla="*/ 1108734 h 3345553"/>
                <a:gd name="connsiteX243" fmla="*/ 12192000 w 12192000"/>
                <a:gd name="connsiteY243" fmla="*/ 1251212 h 3345553"/>
                <a:gd name="connsiteX244" fmla="*/ 11999860 w 12192000"/>
                <a:gd name="connsiteY244" fmla="*/ 1270791 h 3345553"/>
                <a:gd name="connsiteX245" fmla="*/ 11202978 w 12192000"/>
                <a:gd name="connsiteY245" fmla="*/ 1343839 h 3345553"/>
                <a:gd name="connsiteX246" fmla="*/ 11374764 w 12192000"/>
                <a:gd name="connsiteY246" fmla="*/ 1351793 h 3345553"/>
                <a:gd name="connsiteX247" fmla="*/ 10917871 w 12192000"/>
                <a:gd name="connsiteY247" fmla="*/ 1407938 h 3345553"/>
                <a:gd name="connsiteX248" fmla="*/ 10946496 w 12192000"/>
                <a:gd name="connsiteY248" fmla="*/ 1439752 h 3345553"/>
                <a:gd name="connsiteX249" fmla="*/ 10432345 w 12192000"/>
                <a:gd name="connsiteY249" fmla="*/ 1495899 h 3345553"/>
                <a:gd name="connsiteX250" fmla="*/ 10604126 w 12192000"/>
                <a:gd name="connsiteY250" fmla="*/ 1479991 h 3345553"/>
                <a:gd name="connsiteX251" fmla="*/ 10317822 w 12192000"/>
                <a:gd name="connsiteY251" fmla="*/ 1544091 h 3345553"/>
                <a:gd name="connsiteX252" fmla="*/ 11261432 w 12192000"/>
                <a:gd name="connsiteY252" fmla="*/ 1464084 h 3345553"/>
                <a:gd name="connsiteX253" fmla="*/ 11118282 w 12192000"/>
                <a:gd name="connsiteY253" fmla="*/ 1424314 h 3345553"/>
                <a:gd name="connsiteX254" fmla="*/ 11290063 w 12192000"/>
                <a:gd name="connsiteY254" fmla="*/ 1456128 h 3345553"/>
                <a:gd name="connsiteX255" fmla="*/ 11887128 w 12192000"/>
                <a:gd name="connsiteY255" fmla="*/ 1366179 h 3345553"/>
                <a:gd name="connsiteX256" fmla="*/ 12192000 w 12192000"/>
                <a:gd name="connsiteY256" fmla="*/ 1312217 h 3345553"/>
                <a:gd name="connsiteX257" fmla="*/ 12192000 w 12192000"/>
                <a:gd name="connsiteY257" fmla="*/ 1341453 h 3345553"/>
                <a:gd name="connsiteX258" fmla="*/ 12176417 w 12192000"/>
                <a:gd name="connsiteY258" fmla="*/ 1344306 h 3345553"/>
                <a:gd name="connsiteX259" fmla="*/ 12184469 w 12192000"/>
                <a:gd name="connsiteY259" fmla="*/ 1357107 h 3345553"/>
                <a:gd name="connsiteX260" fmla="*/ 12192000 w 12192000"/>
                <a:gd name="connsiteY260" fmla="*/ 1360524 h 3345553"/>
                <a:gd name="connsiteX261" fmla="*/ 12192000 w 12192000"/>
                <a:gd name="connsiteY261" fmla="*/ 1370751 h 3345553"/>
                <a:gd name="connsiteX262" fmla="*/ 12176417 w 12192000"/>
                <a:gd name="connsiteY262" fmla="*/ 1376123 h 3345553"/>
                <a:gd name="connsiteX263" fmla="*/ 10604126 w 12192000"/>
                <a:gd name="connsiteY263" fmla="*/ 1655914 h 3345553"/>
                <a:gd name="connsiteX264" fmla="*/ 11232801 w 12192000"/>
                <a:gd name="connsiteY264" fmla="*/ 1647959 h 3345553"/>
                <a:gd name="connsiteX265" fmla="*/ 9803665 w 12192000"/>
                <a:gd name="connsiteY265" fmla="*/ 1767735 h 3345553"/>
                <a:gd name="connsiteX266" fmla="*/ 10061340 w 12192000"/>
                <a:gd name="connsiteY266" fmla="*/ 1791599 h 3345553"/>
                <a:gd name="connsiteX267" fmla="*/ 10490799 w 12192000"/>
                <a:gd name="connsiteY267" fmla="*/ 1759783 h 3345553"/>
                <a:gd name="connsiteX268" fmla="*/ 10662580 w 12192000"/>
                <a:gd name="connsiteY268" fmla="*/ 1720014 h 3345553"/>
                <a:gd name="connsiteX269" fmla="*/ 10519425 w 12192000"/>
                <a:gd name="connsiteY269" fmla="*/ 1800019 h 3345553"/>
                <a:gd name="connsiteX270" fmla="*/ 10548056 w 12192000"/>
                <a:gd name="connsiteY270" fmla="*/ 1815927 h 3345553"/>
                <a:gd name="connsiteX271" fmla="*/ 11004956 w 12192000"/>
                <a:gd name="connsiteY271" fmla="*/ 1759783 h 3345553"/>
                <a:gd name="connsiteX272" fmla="*/ 10089971 w 12192000"/>
                <a:gd name="connsiteY272" fmla="*/ 1879559 h 3345553"/>
                <a:gd name="connsiteX273" fmla="*/ 10004077 w 12192000"/>
                <a:gd name="connsiteY273" fmla="*/ 1927751 h 3345553"/>
                <a:gd name="connsiteX274" fmla="*/ 9832296 w 12192000"/>
                <a:gd name="connsiteY274" fmla="*/ 1919798 h 3345553"/>
                <a:gd name="connsiteX275" fmla="*/ 8888686 w 12192000"/>
                <a:gd name="connsiteY275" fmla="*/ 2087766 h 3345553"/>
                <a:gd name="connsiteX276" fmla="*/ 9660516 w 12192000"/>
                <a:gd name="connsiteY276" fmla="*/ 2015711 h 3345553"/>
                <a:gd name="connsiteX277" fmla="*/ 10146041 w 12192000"/>
                <a:gd name="connsiteY277" fmla="*/ 1935706 h 3345553"/>
                <a:gd name="connsiteX278" fmla="*/ 10146041 w 12192000"/>
                <a:gd name="connsiteY278" fmla="*/ 1911843 h 3345553"/>
                <a:gd name="connsiteX279" fmla="*/ 10746084 w 12192000"/>
                <a:gd name="connsiteY279" fmla="*/ 1839790 h 3345553"/>
                <a:gd name="connsiteX280" fmla="*/ 10688823 w 12192000"/>
                <a:gd name="connsiteY280" fmla="*/ 1911843 h 3345553"/>
                <a:gd name="connsiteX281" fmla="*/ 10860609 w 12192000"/>
                <a:gd name="connsiteY281" fmla="*/ 1903890 h 3345553"/>
                <a:gd name="connsiteX282" fmla="*/ 10660196 w 12192000"/>
                <a:gd name="connsiteY282" fmla="*/ 1943658 h 3345553"/>
                <a:gd name="connsiteX283" fmla="*/ 10660196 w 12192000"/>
                <a:gd name="connsiteY283" fmla="*/ 1911843 h 3345553"/>
                <a:gd name="connsiteX284" fmla="*/ 10488410 w 12192000"/>
                <a:gd name="connsiteY284" fmla="*/ 1960035 h 3345553"/>
                <a:gd name="connsiteX285" fmla="*/ 10459779 w 12192000"/>
                <a:gd name="connsiteY285" fmla="*/ 1936173 h 3345553"/>
                <a:gd name="connsiteX286" fmla="*/ 10202106 w 12192000"/>
                <a:gd name="connsiteY286" fmla="*/ 1984365 h 3345553"/>
                <a:gd name="connsiteX287" fmla="*/ 10345261 w 12192000"/>
                <a:gd name="connsiteY287" fmla="*/ 2000272 h 3345553"/>
                <a:gd name="connsiteX288" fmla="*/ 10287998 w 12192000"/>
                <a:gd name="connsiteY288" fmla="*/ 2032089 h 3345553"/>
                <a:gd name="connsiteX289" fmla="*/ 11088459 w 12192000"/>
                <a:gd name="connsiteY289" fmla="*/ 1952082 h 3345553"/>
                <a:gd name="connsiteX290" fmla="*/ 10859411 w 12192000"/>
                <a:gd name="connsiteY290" fmla="*/ 2016181 h 3345553"/>
                <a:gd name="connsiteX291" fmla="*/ 12134028 w 12192000"/>
                <a:gd name="connsiteY291" fmla="*/ 1856561 h 3345553"/>
                <a:gd name="connsiteX292" fmla="*/ 12192000 w 12192000"/>
                <a:gd name="connsiteY292" fmla="*/ 1849392 h 3345553"/>
                <a:gd name="connsiteX293" fmla="*/ 12192000 w 12192000"/>
                <a:gd name="connsiteY293" fmla="*/ 1910649 h 3345553"/>
                <a:gd name="connsiteX294" fmla="*/ 12160308 w 12192000"/>
                <a:gd name="connsiteY294" fmla="*/ 1916288 h 3345553"/>
                <a:gd name="connsiteX295" fmla="*/ 11688503 w 12192000"/>
                <a:gd name="connsiteY295" fmla="*/ 1992317 h 3345553"/>
                <a:gd name="connsiteX296" fmla="*/ 12145396 w 12192000"/>
                <a:gd name="connsiteY296" fmla="*/ 2000272 h 3345553"/>
                <a:gd name="connsiteX297" fmla="*/ 11287679 w 12192000"/>
                <a:gd name="connsiteY297" fmla="*/ 2056418 h 3345553"/>
                <a:gd name="connsiteX298" fmla="*/ 11688503 w 12192000"/>
                <a:gd name="connsiteY298" fmla="*/ 2048464 h 3345553"/>
                <a:gd name="connsiteX299" fmla="*/ 11145716 w 12192000"/>
                <a:gd name="connsiteY299" fmla="*/ 2112563 h 3345553"/>
                <a:gd name="connsiteX300" fmla="*/ 11231609 w 12192000"/>
                <a:gd name="connsiteY300" fmla="*/ 2144380 h 3345553"/>
                <a:gd name="connsiteX301" fmla="*/ 10859411 w 12192000"/>
                <a:gd name="connsiteY301" fmla="*/ 2168241 h 3345553"/>
                <a:gd name="connsiteX302" fmla="*/ 10802155 w 12192000"/>
                <a:gd name="connsiteY302" fmla="*/ 2216432 h 3345553"/>
                <a:gd name="connsiteX303" fmla="*/ 10687630 w 12192000"/>
                <a:gd name="connsiteY303" fmla="*/ 2200524 h 3345553"/>
                <a:gd name="connsiteX304" fmla="*/ 10429957 w 12192000"/>
                <a:gd name="connsiteY304" fmla="*/ 2272577 h 3345553"/>
                <a:gd name="connsiteX305" fmla="*/ 10057764 w 12192000"/>
                <a:gd name="connsiteY305" fmla="*/ 2344632 h 3345553"/>
                <a:gd name="connsiteX306" fmla="*/ 10258176 w 12192000"/>
                <a:gd name="connsiteY306" fmla="*/ 2312815 h 3345553"/>
                <a:gd name="connsiteX307" fmla="*/ 10258176 w 12192000"/>
                <a:gd name="connsiteY307" fmla="*/ 2336677 h 3345553"/>
                <a:gd name="connsiteX308" fmla="*/ 10401326 w 12192000"/>
                <a:gd name="connsiteY308" fmla="*/ 2296907 h 3345553"/>
                <a:gd name="connsiteX309" fmla="*/ 10915481 w 12192000"/>
                <a:gd name="connsiteY309" fmla="*/ 2296907 h 3345553"/>
                <a:gd name="connsiteX310" fmla="*/ 10858219 w 12192000"/>
                <a:gd name="connsiteY310" fmla="*/ 2265091 h 3345553"/>
                <a:gd name="connsiteX311" fmla="*/ 12145396 w 12192000"/>
                <a:gd name="connsiteY311" fmla="*/ 2161222 h 3345553"/>
                <a:gd name="connsiteX312" fmla="*/ 11201786 w 12192000"/>
                <a:gd name="connsiteY312" fmla="*/ 2329191 h 3345553"/>
                <a:gd name="connsiteX313" fmla="*/ 11977827 w 12192000"/>
                <a:gd name="connsiteY313" fmla="*/ 2248263 h 3345553"/>
                <a:gd name="connsiteX314" fmla="*/ 12192000 w 12192000"/>
                <a:gd name="connsiteY314" fmla="*/ 2222157 h 3345553"/>
                <a:gd name="connsiteX315" fmla="*/ 12192000 w 12192000"/>
                <a:gd name="connsiteY315" fmla="*/ 2227859 h 3345553"/>
                <a:gd name="connsiteX316" fmla="*/ 12184764 w 12192000"/>
                <a:gd name="connsiteY316" fmla="*/ 2229299 h 3345553"/>
                <a:gd name="connsiteX317" fmla="*/ 12179228 w 12192000"/>
                <a:gd name="connsiteY317" fmla="*/ 2238248 h 3345553"/>
                <a:gd name="connsiteX318" fmla="*/ 12192000 w 12192000"/>
                <a:gd name="connsiteY318" fmla="*/ 2239874 h 3345553"/>
                <a:gd name="connsiteX319" fmla="*/ 12192000 w 12192000"/>
                <a:gd name="connsiteY319" fmla="*/ 2242329 h 3345553"/>
                <a:gd name="connsiteX320" fmla="*/ 12070517 w 12192000"/>
                <a:gd name="connsiteY320" fmla="*/ 2254844 h 3345553"/>
                <a:gd name="connsiteX321" fmla="*/ 11259048 w 12192000"/>
                <a:gd name="connsiteY321" fmla="*/ 2353054 h 3345553"/>
                <a:gd name="connsiteX322" fmla="*/ 11259048 w 12192000"/>
                <a:gd name="connsiteY322" fmla="*/ 2384868 h 3345553"/>
                <a:gd name="connsiteX323" fmla="*/ 11030006 w 12192000"/>
                <a:gd name="connsiteY323" fmla="*/ 2400776 h 3345553"/>
                <a:gd name="connsiteX324" fmla="*/ 11058636 w 12192000"/>
                <a:gd name="connsiteY324" fmla="*/ 2448968 h 3345553"/>
                <a:gd name="connsiteX325" fmla="*/ 10829588 w 12192000"/>
                <a:gd name="connsiteY325" fmla="*/ 2456923 h 3345553"/>
                <a:gd name="connsiteX326" fmla="*/ 11658680 w 12192000"/>
                <a:gd name="connsiteY326" fmla="*/ 2433060 h 3345553"/>
                <a:gd name="connsiteX327" fmla="*/ 11687311 w 12192000"/>
                <a:gd name="connsiteY327" fmla="*/ 2448968 h 3345553"/>
                <a:gd name="connsiteX328" fmla="*/ 11429637 w 12192000"/>
                <a:gd name="connsiteY328" fmla="*/ 2472830 h 3345553"/>
                <a:gd name="connsiteX329" fmla="*/ 11515530 w 12192000"/>
                <a:gd name="connsiteY329" fmla="*/ 2504647 h 3345553"/>
                <a:gd name="connsiteX330" fmla="*/ 12029686 w 12192000"/>
                <a:gd name="connsiteY330" fmla="*/ 2440548 h 3345553"/>
                <a:gd name="connsiteX331" fmla="*/ 11915162 w 12192000"/>
                <a:gd name="connsiteY331" fmla="*/ 2488738 h 3345553"/>
                <a:gd name="connsiteX332" fmla="*/ 11315118 w 12192000"/>
                <a:gd name="connsiteY332" fmla="*/ 2592607 h 3345553"/>
                <a:gd name="connsiteX333" fmla="*/ 12001055 w 12192000"/>
                <a:gd name="connsiteY333" fmla="*/ 2488738 h 3345553"/>
                <a:gd name="connsiteX334" fmla="*/ 12192000 w 12192000"/>
                <a:gd name="connsiteY334" fmla="*/ 2479629 h 3345553"/>
                <a:gd name="connsiteX335" fmla="*/ 12192000 w 12192000"/>
                <a:gd name="connsiteY335" fmla="*/ 2729957 h 3345553"/>
                <a:gd name="connsiteX336" fmla="*/ 12171571 w 12192000"/>
                <a:gd name="connsiteY336" fmla="*/ 2734517 h 3345553"/>
                <a:gd name="connsiteX337" fmla="*/ 12030877 w 12192000"/>
                <a:gd name="connsiteY337" fmla="*/ 2776016 h 3345553"/>
                <a:gd name="connsiteX338" fmla="*/ 11715941 w 12192000"/>
                <a:gd name="connsiteY338" fmla="*/ 2832160 h 3345553"/>
                <a:gd name="connsiteX339" fmla="*/ 11744573 w 12192000"/>
                <a:gd name="connsiteY339" fmla="*/ 2871931 h 3345553"/>
                <a:gd name="connsiteX340" fmla="*/ 11401006 w 12192000"/>
                <a:gd name="connsiteY340" fmla="*/ 2871931 h 3345553"/>
                <a:gd name="connsiteX341" fmla="*/ 12187817 w 12192000"/>
                <a:gd name="connsiteY341" fmla="*/ 2876057 h 3345553"/>
                <a:gd name="connsiteX342" fmla="*/ 12192000 w 12192000"/>
                <a:gd name="connsiteY342" fmla="*/ 2877221 h 3345553"/>
                <a:gd name="connsiteX343" fmla="*/ 12192000 w 12192000"/>
                <a:gd name="connsiteY343" fmla="*/ 2952763 h 3345553"/>
                <a:gd name="connsiteX344" fmla="*/ 12171643 w 12192000"/>
                <a:gd name="connsiteY344" fmla="*/ 2950147 h 3345553"/>
                <a:gd name="connsiteX345" fmla="*/ 11978388 w 12192000"/>
                <a:gd name="connsiteY345" fmla="*/ 2946791 h 3345553"/>
                <a:gd name="connsiteX346" fmla="*/ 11720715 w 12192000"/>
                <a:gd name="connsiteY346" fmla="*/ 3010423 h 3345553"/>
                <a:gd name="connsiteX347" fmla="*/ 11577559 w 12192000"/>
                <a:gd name="connsiteY347" fmla="*/ 3066569 h 3345553"/>
                <a:gd name="connsiteX348" fmla="*/ 11892496 w 12192000"/>
                <a:gd name="connsiteY348" fmla="*/ 3066569 h 3345553"/>
                <a:gd name="connsiteX349" fmla="*/ 11921126 w 12192000"/>
                <a:gd name="connsiteY349" fmla="*/ 3026798 h 3345553"/>
                <a:gd name="connsiteX350" fmla="*/ 12138538 w 12192000"/>
                <a:gd name="connsiteY350" fmla="*/ 2972715 h 3345553"/>
                <a:gd name="connsiteX351" fmla="*/ 12192000 w 12192000"/>
                <a:gd name="connsiteY351" fmla="*/ 2958771 h 3345553"/>
                <a:gd name="connsiteX352" fmla="*/ 12192000 w 12192000"/>
                <a:gd name="connsiteY352" fmla="*/ 3075510 h 3345553"/>
                <a:gd name="connsiteX353" fmla="*/ 12177608 w 12192000"/>
                <a:gd name="connsiteY353" fmla="*/ 3082007 h 3345553"/>
                <a:gd name="connsiteX354" fmla="*/ 12192000 w 12192000"/>
                <a:gd name="connsiteY354" fmla="*/ 3082007 h 3345553"/>
                <a:gd name="connsiteX355" fmla="*/ 12192000 w 12192000"/>
                <a:gd name="connsiteY355" fmla="*/ 3108484 h 3345553"/>
                <a:gd name="connsiteX356" fmla="*/ 12013578 w 12192000"/>
                <a:gd name="connsiteY356" fmla="*/ 3126983 h 3345553"/>
                <a:gd name="connsiteX357" fmla="*/ 11634821 w 12192000"/>
                <a:gd name="connsiteY357" fmla="*/ 3162015 h 3345553"/>
                <a:gd name="connsiteX358" fmla="*/ 11749346 w 12192000"/>
                <a:gd name="connsiteY358" fmla="*/ 3130199 h 3345553"/>
                <a:gd name="connsiteX359" fmla="*/ 11520298 w 12192000"/>
                <a:gd name="connsiteY359" fmla="*/ 3154063 h 3345553"/>
                <a:gd name="connsiteX360" fmla="*/ 11548929 w 12192000"/>
                <a:gd name="connsiteY360" fmla="*/ 3185878 h 3345553"/>
                <a:gd name="connsiteX361" fmla="*/ 12045789 w 12192000"/>
                <a:gd name="connsiteY361" fmla="*/ 3159969 h 3345553"/>
                <a:gd name="connsiteX362" fmla="*/ 12192000 w 12192000"/>
                <a:gd name="connsiteY362" fmla="*/ 3142445 h 3345553"/>
                <a:gd name="connsiteX363" fmla="*/ 12192000 w 12192000"/>
                <a:gd name="connsiteY363" fmla="*/ 3265133 h 3345553"/>
                <a:gd name="connsiteX364" fmla="*/ 12029686 w 12192000"/>
                <a:gd name="connsiteY364" fmla="*/ 3279920 h 3345553"/>
                <a:gd name="connsiteX365" fmla="*/ 12158521 w 12192000"/>
                <a:gd name="connsiteY365" fmla="*/ 3277684 h 3345553"/>
                <a:gd name="connsiteX366" fmla="*/ 12192000 w 12192000"/>
                <a:gd name="connsiteY366" fmla="*/ 3273227 h 3345553"/>
                <a:gd name="connsiteX367" fmla="*/ 12192000 w 12192000"/>
                <a:gd name="connsiteY367" fmla="*/ 3277898 h 3345553"/>
                <a:gd name="connsiteX368" fmla="*/ 12158520 w 12192000"/>
                <a:gd name="connsiteY368" fmla="*/ 3298870 h 3345553"/>
                <a:gd name="connsiteX369" fmla="*/ 12115573 w 12192000"/>
                <a:gd name="connsiteY369" fmla="*/ 3320159 h 3345553"/>
                <a:gd name="connsiteX370" fmla="*/ 12192000 w 12192000"/>
                <a:gd name="connsiteY370" fmla="*/ 3327981 h 3345553"/>
                <a:gd name="connsiteX371" fmla="*/ 12192000 w 12192000"/>
                <a:gd name="connsiteY371" fmla="*/ 3345553 h 3345553"/>
                <a:gd name="connsiteX372" fmla="*/ 2055208 w 12192000"/>
                <a:gd name="connsiteY372" fmla="*/ 3345553 h 3345553"/>
                <a:gd name="connsiteX373" fmla="*/ 2096111 w 12192000"/>
                <a:gd name="connsiteY373" fmla="*/ 3341330 h 3345553"/>
                <a:gd name="connsiteX374" fmla="*/ 2228526 w 12192000"/>
                <a:gd name="connsiteY374" fmla="*/ 3306123 h 3345553"/>
                <a:gd name="connsiteX375" fmla="*/ 1870201 w 12192000"/>
                <a:gd name="connsiteY375" fmla="*/ 3340995 h 3345553"/>
                <a:gd name="connsiteX376" fmla="*/ 1861450 w 12192000"/>
                <a:gd name="connsiteY376" fmla="*/ 3345553 h 3345553"/>
                <a:gd name="connsiteX377" fmla="*/ 1215631 w 12192000"/>
                <a:gd name="connsiteY377" fmla="*/ 3345553 h 3345553"/>
                <a:gd name="connsiteX378" fmla="*/ 1285066 w 12192000"/>
                <a:gd name="connsiteY378" fmla="*/ 3318287 h 3345553"/>
                <a:gd name="connsiteX379" fmla="*/ 1416141 w 12192000"/>
                <a:gd name="connsiteY379" fmla="*/ 3273839 h 3345553"/>
                <a:gd name="connsiteX380" fmla="*/ 920009 w 12192000"/>
                <a:gd name="connsiteY380" fmla="*/ 3316819 h 3345553"/>
                <a:gd name="connsiteX381" fmla="*/ 658171 w 12192000"/>
                <a:gd name="connsiteY381" fmla="*/ 3345553 h 3345553"/>
                <a:gd name="connsiteX382" fmla="*/ 266063 w 12192000"/>
                <a:gd name="connsiteY382" fmla="*/ 3345553 h 3345553"/>
                <a:gd name="connsiteX383" fmla="*/ 287622 w 12192000"/>
                <a:gd name="connsiteY383" fmla="*/ 3343319 h 3345553"/>
                <a:gd name="connsiteX384" fmla="*/ 455823 w 12192000"/>
                <a:gd name="connsiteY384" fmla="*/ 3306123 h 3345553"/>
                <a:gd name="connsiteX385" fmla="*/ 113603 w 12192000"/>
                <a:gd name="connsiteY385" fmla="*/ 3339875 h 3345553"/>
                <a:gd name="connsiteX386" fmla="*/ 90751 w 12192000"/>
                <a:gd name="connsiteY386" fmla="*/ 3345553 h 3345553"/>
                <a:gd name="connsiteX387" fmla="*/ 0 w 12192000"/>
                <a:gd name="connsiteY387" fmla="*/ 3345553 h 3345553"/>
                <a:gd name="connsiteX388" fmla="*/ 0 w 12192000"/>
                <a:gd name="connsiteY388" fmla="*/ 2116281 h 3345553"/>
                <a:gd name="connsiteX389" fmla="*/ 4449 w 12192000"/>
                <a:gd name="connsiteY389" fmla="*/ 2116547 h 3345553"/>
                <a:gd name="connsiteX390" fmla="*/ 169519 w 12192000"/>
                <a:gd name="connsiteY390" fmla="*/ 2106480 h 3345553"/>
                <a:gd name="connsiteX391" fmla="*/ 484454 w 12192000"/>
                <a:gd name="connsiteY391" fmla="*/ 2058290 h 3345553"/>
                <a:gd name="connsiteX392" fmla="*/ 1027241 w 12192000"/>
                <a:gd name="connsiteY392" fmla="*/ 1914182 h 3345553"/>
                <a:gd name="connsiteX393" fmla="*/ 182755 w 12192000"/>
                <a:gd name="connsiteY393" fmla="*/ 2055050 h 3345553"/>
                <a:gd name="connsiteX394" fmla="*/ 0 w 12192000"/>
                <a:gd name="connsiteY394" fmla="*/ 2105848 h 3345553"/>
                <a:gd name="connsiteX395" fmla="*/ 0 w 12192000"/>
                <a:gd name="connsiteY395" fmla="*/ 1760416 h 3345553"/>
                <a:gd name="connsiteX396" fmla="*/ 41131 w 12192000"/>
                <a:gd name="connsiteY396" fmla="*/ 1758145 h 3345553"/>
                <a:gd name="connsiteX397" fmla="*/ 198150 w 12192000"/>
                <a:gd name="connsiteY397" fmla="*/ 1722353 h 3345553"/>
                <a:gd name="connsiteX398" fmla="*/ 72894 w 12192000"/>
                <a:gd name="connsiteY398" fmla="*/ 1742238 h 3345553"/>
                <a:gd name="connsiteX399" fmla="*/ 0 w 12192000"/>
                <a:gd name="connsiteY399" fmla="*/ 1756204 h 3345553"/>
                <a:gd name="connsiteX400" fmla="*/ 0 w 12192000"/>
                <a:gd name="connsiteY400" fmla="*/ 1685390 h 3345553"/>
                <a:gd name="connsiteX401" fmla="*/ 370679 w 12192000"/>
                <a:gd name="connsiteY401" fmla="*/ 1651176 h 3345553"/>
                <a:gd name="connsiteX402" fmla="*/ 1389894 w 12192000"/>
                <a:gd name="connsiteY402" fmla="*/ 1530989 h 3345553"/>
                <a:gd name="connsiteX403" fmla="*/ 1504418 w 12192000"/>
                <a:gd name="connsiteY403" fmla="*/ 1507128 h 3345553"/>
                <a:gd name="connsiteX404" fmla="*/ 1704829 w 12192000"/>
                <a:gd name="connsiteY404" fmla="*/ 1450981 h 3345553"/>
                <a:gd name="connsiteX405" fmla="*/ 1905242 w 12192000"/>
                <a:gd name="connsiteY405" fmla="*/ 1386882 h 3345553"/>
                <a:gd name="connsiteX406" fmla="*/ 1962504 w 12192000"/>
                <a:gd name="connsiteY406" fmla="*/ 1363022 h 3345553"/>
                <a:gd name="connsiteX407" fmla="*/ 2105654 w 12192000"/>
                <a:gd name="connsiteY407" fmla="*/ 1363022 h 3345553"/>
                <a:gd name="connsiteX408" fmla="*/ 2191546 w 12192000"/>
                <a:gd name="connsiteY408" fmla="*/ 1306875 h 3345553"/>
                <a:gd name="connsiteX409" fmla="*/ 2191546 w 12192000"/>
                <a:gd name="connsiteY409" fmla="*/ 1330738 h 3345553"/>
                <a:gd name="connsiteX410" fmla="*/ 2306071 w 12192000"/>
                <a:gd name="connsiteY410" fmla="*/ 1330738 h 3345553"/>
                <a:gd name="connsiteX411" fmla="*/ 2420589 w 12192000"/>
                <a:gd name="connsiteY411" fmla="*/ 1266638 h 3345553"/>
                <a:gd name="connsiteX412" fmla="*/ 2048398 w 12192000"/>
                <a:gd name="connsiteY412" fmla="*/ 1338690 h 3345553"/>
                <a:gd name="connsiteX413" fmla="*/ 1905242 w 12192000"/>
                <a:gd name="connsiteY413" fmla="*/ 1330738 h 3345553"/>
                <a:gd name="connsiteX414" fmla="*/ 2591178 w 12192000"/>
                <a:gd name="connsiteY414" fmla="*/ 1194584 h 3345553"/>
                <a:gd name="connsiteX415" fmla="*/ 3048071 w 12192000"/>
                <a:gd name="connsiteY415" fmla="*/ 1146395 h 3345553"/>
                <a:gd name="connsiteX416" fmla="*/ 2075830 w 12192000"/>
                <a:gd name="connsiteY416" fmla="*/ 1266171 h 3345553"/>
                <a:gd name="connsiteX417" fmla="*/ 278825 w 12192000"/>
                <a:gd name="connsiteY417" fmla="*/ 1479939 h 3345553"/>
                <a:gd name="connsiteX418" fmla="*/ 0 w 12192000"/>
                <a:gd name="connsiteY418" fmla="*/ 1519028 h 3345553"/>
                <a:gd name="connsiteX419" fmla="*/ 0 w 12192000"/>
                <a:gd name="connsiteY419" fmla="*/ 1401207 h 3345553"/>
                <a:gd name="connsiteX420" fmla="*/ 57982 w 12192000"/>
                <a:gd name="connsiteY420" fmla="*/ 1393842 h 3345553"/>
                <a:gd name="connsiteX421" fmla="*/ 476106 w 12192000"/>
                <a:gd name="connsiteY421" fmla="*/ 1322783 h 3345553"/>
                <a:gd name="connsiteX422" fmla="*/ 762412 w 12192000"/>
                <a:gd name="connsiteY422" fmla="*/ 1290968 h 3345553"/>
                <a:gd name="connsiteX423" fmla="*/ 705149 w 12192000"/>
                <a:gd name="connsiteY423" fmla="*/ 1267106 h 3345553"/>
                <a:gd name="connsiteX424" fmla="*/ 819673 w 12192000"/>
                <a:gd name="connsiteY424" fmla="*/ 1251198 h 3345553"/>
                <a:gd name="connsiteX425" fmla="*/ 819673 w 12192000"/>
                <a:gd name="connsiteY425" fmla="*/ 1283013 h 3345553"/>
                <a:gd name="connsiteX426" fmla="*/ 1048716 w 12192000"/>
                <a:gd name="connsiteY426" fmla="*/ 1243244 h 3345553"/>
                <a:gd name="connsiteX427" fmla="*/ 991454 w 12192000"/>
                <a:gd name="connsiteY427" fmla="*/ 1211429 h 3345553"/>
                <a:gd name="connsiteX428" fmla="*/ 1448347 w 12192000"/>
                <a:gd name="connsiteY428" fmla="*/ 1131420 h 3345553"/>
                <a:gd name="connsiteX429" fmla="*/ 1362455 w 12192000"/>
                <a:gd name="connsiteY429" fmla="*/ 1163237 h 3345553"/>
                <a:gd name="connsiteX430" fmla="*/ 1505610 w 12192000"/>
                <a:gd name="connsiteY430" fmla="*/ 1171190 h 3345553"/>
                <a:gd name="connsiteX431" fmla="*/ 1648759 w 12192000"/>
                <a:gd name="connsiteY431" fmla="*/ 1115045 h 3345553"/>
                <a:gd name="connsiteX432" fmla="*/ 2792788 w 12192000"/>
                <a:gd name="connsiteY432" fmla="*/ 931170 h 3345553"/>
                <a:gd name="connsiteX433" fmla="*/ 2706894 w 12192000"/>
                <a:gd name="connsiteY433" fmla="*/ 891398 h 3345553"/>
                <a:gd name="connsiteX434" fmla="*/ 2250001 w 12192000"/>
                <a:gd name="connsiteY434" fmla="*/ 987314 h 3345553"/>
                <a:gd name="connsiteX435" fmla="*/ 1992326 w 12192000"/>
                <a:gd name="connsiteY435" fmla="*/ 987314 h 3345553"/>
                <a:gd name="connsiteX436" fmla="*/ 2078220 w 12192000"/>
                <a:gd name="connsiteY436" fmla="*/ 955498 h 3345553"/>
                <a:gd name="connsiteX437" fmla="*/ 2164107 w 12192000"/>
                <a:gd name="connsiteY437" fmla="*/ 955498 h 3345553"/>
                <a:gd name="connsiteX438" fmla="*/ 2964568 w 12192000"/>
                <a:gd name="connsiteY438" fmla="*/ 803437 h 3345553"/>
                <a:gd name="connsiteX439" fmla="*/ 3707766 w 12192000"/>
                <a:gd name="connsiteY439" fmla="*/ 691614 h 3345553"/>
                <a:gd name="connsiteX440" fmla="*/ 4937681 w 12192000"/>
                <a:gd name="connsiteY440" fmla="*/ 539553 h 3345553"/>
                <a:gd name="connsiteX441" fmla="*/ 5023575 w 12192000"/>
                <a:gd name="connsiteY441" fmla="*/ 515693 h 3345553"/>
                <a:gd name="connsiteX442" fmla="*/ 6653127 w 12192000"/>
                <a:gd name="connsiteY442" fmla="*/ 267716 h 3345553"/>
                <a:gd name="connsiteX443" fmla="*/ 6624496 w 12192000"/>
                <a:gd name="connsiteY443" fmla="*/ 307486 h 3345553"/>
                <a:gd name="connsiteX444" fmla="*/ 6223667 w 12192000"/>
                <a:gd name="connsiteY444" fmla="*/ 363630 h 3345553"/>
                <a:gd name="connsiteX445" fmla="*/ 5652255 w 12192000"/>
                <a:gd name="connsiteY445" fmla="*/ 491830 h 3345553"/>
                <a:gd name="connsiteX446" fmla="*/ 5652255 w 12192000"/>
                <a:gd name="connsiteY446" fmla="*/ 507738 h 3345553"/>
                <a:gd name="connsiteX447" fmla="*/ 5766773 w 12192000"/>
                <a:gd name="connsiteY447" fmla="*/ 515693 h 3345553"/>
                <a:gd name="connsiteX448" fmla="*/ 6053078 w 12192000"/>
                <a:gd name="connsiteY448" fmla="*/ 451594 h 3345553"/>
                <a:gd name="connsiteX449" fmla="*/ 5995816 w 12192000"/>
                <a:gd name="connsiteY449" fmla="*/ 491363 h 3345553"/>
                <a:gd name="connsiteX450" fmla="*/ 6739014 w 12192000"/>
                <a:gd name="connsiteY450" fmla="*/ 411355 h 3345553"/>
                <a:gd name="connsiteX451" fmla="*/ 6853538 w 12192000"/>
                <a:gd name="connsiteY451" fmla="*/ 443171 h 3345553"/>
                <a:gd name="connsiteX452" fmla="*/ 6710383 w 12192000"/>
                <a:gd name="connsiteY452" fmla="*/ 459079 h 3345553"/>
                <a:gd name="connsiteX453" fmla="*/ 6910800 w 12192000"/>
                <a:gd name="connsiteY453" fmla="*/ 467032 h 3345553"/>
                <a:gd name="connsiteX454" fmla="*/ 6996688 w 12192000"/>
                <a:gd name="connsiteY454" fmla="*/ 427262 h 3345553"/>
                <a:gd name="connsiteX455" fmla="*/ 7254361 w 12192000"/>
                <a:gd name="connsiteY455" fmla="*/ 443171 h 3345553"/>
                <a:gd name="connsiteX456" fmla="*/ 7317588 w 12192000"/>
                <a:gd name="connsiteY456" fmla="*/ 402465 h 3345553"/>
                <a:gd name="connsiteX457" fmla="*/ 7403482 w 12192000"/>
                <a:gd name="connsiteY457" fmla="*/ 410420 h 3345553"/>
                <a:gd name="connsiteX458" fmla="*/ 7718418 w 12192000"/>
                <a:gd name="connsiteY458" fmla="*/ 362228 h 3345553"/>
                <a:gd name="connsiteX459" fmla="*/ 7775679 w 12192000"/>
                <a:gd name="connsiteY459" fmla="*/ 410420 h 3345553"/>
                <a:gd name="connsiteX460" fmla="*/ 3886708 w 12192000"/>
                <a:gd name="connsiteY460" fmla="*/ 858180 h 3345553"/>
                <a:gd name="connsiteX461" fmla="*/ 3485880 w 12192000"/>
                <a:gd name="connsiteY461" fmla="*/ 866133 h 3345553"/>
                <a:gd name="connsiteX462" fmla="*/ 3199576 w 12192000"/>
                <a:gd name="connsiteY462" fmla="*/ 914325 h 3345553"/>
                <a:gd name="connsiteX463" fmla="*/ 3113688 w 12192000"/>
                <a:gd name="connsiteY463" fmla="*/ 954096 h 3345553"/>
                <a:gd name="connsiteX464" fmla="*/ 2770121 w 12192000"/>
                <a:gd name="connsiteY464" fmla="*/ 1010240 h 3345553"/>
                <a:gd name="connsiteX465" fmla="*/ 2455186 w 12192000"/>
                <a:gd name="connsiteY465" fmla="*/ 1050009 h 3345553"/>
                <a:gd name="connsiteX466" fmla="*/ 1998291 w 12192000"/>
                <a:gd name="connsiteY466" fmla="*/ 1130017 h 3345553"/>
                <a:gd name="connsiteX467" fmla="*/ 4057298 w 12192000"/>
                <a:gd name="connsiteY467" fmla="*/ 882041 h 3345553"/>
                <a:gd name="connsiteX468" fmla="*/ 5115432 w 12192000"/>
                <a:gd name="connsiteY468" fmla="*/ 737933 h 3345553"/>
                <a:gd name="connsiteX469" fmla="*/ 8660835 w 12192000"/>
                <a:gd name="connsiteY469" fmla="*/ 337898 h 3345553"/>
                <a:gd name="connsiteX470" fmla="*/ 8460418 w 12192000"/>
                <a:gd name="connsiteY470" fmla="*/ 289707 h 3345553"/>
                <a:gd name="connsiteX471" fmla="*/ 9318141 w 12192000"/>
                <a:gd name="connsiteY471" fmla="*/ 257890 h 3345553"/>
                <a:gd name="connsiteX472" fmla="*/ 9346772 w 12192000"/>
                <a:gd name="connsiteY472" fmla="*/ 289707 h 3345553"/>
                <a:gd name="connsiteX473" fmla="*/ 11576368 w 12192000"/>
                <a:gd name="connsiteY473" fmla="*/ 57640 h 3345553"/>
                <a:gd name="connsiteX474" fmla="*/ 12044596 w 12192000"/>
                <a:gd name="connsiteY474" fmla="*/ 17634 h 334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</a:cxnLst>
              <a:rect l="l" t="t" r="r" b="b"/>
              <a:pathLst>
                <a:path w="12192000" h="3345553">
                  <a:moveTo>
                    <a:pt x="9461297" y="3218162"/>
                  </a:moveTo>
                  <a:cubicBezTo>
                    <a:pt x="9461297" y="3226115"/>
                    <a:pt x="9461297" y="3234070"/>
                    <a:pt x="9461297" y="3242022"/>
                  </a:cubicBezTo>
                  <a:cubicBezTo>
                    <a:pt x="9518558" y="3242022"/>
                    <a:pt x="9547184" y="3226115"/>
                    <a:pt x="9575814" y="3218162"/>
                  </a:cubicBezTo>
                  <a:cubicBezTo>
                    <a:pt x="9518558" y="3218162"/>
                    <a:pt x="9489927" y="3218162"/>
                    <a:pt x="9461297" y="3218162"/>
                  </a:cubicBezTo>
                  <a:close/>
                  <a:moveTo>
                    <a:pt x="10177056" y="3162483"/>
                  </a:moveTo>
                  <a:cubicBezTo>
                    <a:pt x="10091162" y="3162015"/>
                    <a:pt x="10033900" y="3178390"/>
                    <a:pt x="10005275" y="3194299"/>
                  </a:cubicBezTo>
                  <a:cubicBezTo>
                    <a:pt x="10119793" y="3202255"/>
                    <a:pt x="10119793" y="3178390"/>
                    <a:pt x="10177056" y="3162483"/>
                  </a:cubicBezTo>
                  <a:close/>
                  <a:moveTo>
                    <a:pt x="11463040" y="2978139"/>
                  </a:moveTo>
                  <a:cubicBezTo>
                    <a:pt x="11405779" y="2978139"/>
                    <a:pt x="11319886" y="2978139"/>
                    <a:pt x="11291254" y="2994048"/>
                  </a:cubicBezTo>
                  <a:cubicBezTo>
                    <a:pt x="11377148" y="2994048"/>
                    <a:pt x="11434410" y="2994048"/>
                    <a:pt x="11463040" y="2978139"/>
                  </a:cubicBezTo>
                  <a:close/>
                  <a:moveTo>
                    <a:pt x="11094424" y="2962231"/>
                  </a:moveTo>
                  <a:cubicBezTo>
                    <a:pt x="10608899" y="3002000"/>
                    <a:pt x="10179439" y="3026330"/>
                    <a:pt x="9779807" y="3098383"/>
                  </a:cubicBezTo>
                  <a:cubicBezTo>
                    <a:pt x="10091162" y="3082007"/>
                    <a:pt x="10548056" y="3002000"/>
                    <a:pt x="10834361" y="3018378"/>
                  </a:cubicBezTo>
                  <a:cubicBezTo>
                    <a:pt x="10748474" y="3042239"/>
                    <a:pt x="10891623" y="3018378"/>
                    <a:pt x="10920254" y="3042239"/>
                  </a:cubicBezTo>
                  <a:cubicBezTo>
                    <a:pt x="10920254" y="3050192"/>
                    <a:pt x="10920254" y="3058147"/>
                    <a:pt x="10920254" y="3066099"/>
                  </a:cubicBezTo>
                  <a:cubicBezTo>
                    <a:pt x="10633949" y="3074055"/>
                    <a:pt x="10548056" y="3138154"/>
                    <a:pt x="10348837" y="3138154"/>
                  </a:cubicBezTo>
                  <a:cubicBezTo>
                    <a:pt x="10391782" y="3144119"/>
                    <a:pt x="10531356" y="3168245"/>
                    <a:pt x="10562222" y="3179935"/>
                  </a:cubicBezTo>
                  <a:lnTo>
                    <a:pt x="10566373" y="3183506"/>
                  </a:lnTo>
                  <a:lnTo>
                    <a:pt x="10549248" y="3186346"/>
                  </a:lnTo>
                  <a:cubicBezTo>
                    <a:pt x="10559984" y="3186346"/>
                    <a:pt x="10565801" y="3185717"/>
                    <a:pt x="10567646" y="3184602"/>
                  </a:cubicBezTo>
                  <a:lnTo>
                    <a:pt x="10566373" y="3183506"/>
                  </a:lnTo>
                  <a:lnTo>
                    <a:pt x="10579221" y="3181375"/>
                  </a:lnTo>
                  <a:cubicBezTo>
                    <a:pt x="10615457" y="3172427"/>
                    <a:pt x="10663772" y="3154530"/>
                    <a:pt x="10663772" y="3154530"/>
                  </a:cubicBezTo>
                  <a:cubicBezTo>
                    <a:pt x="10692403" y="3146575"/>
                    <a:pt x="10806927" y="3162483"/>
                    <a:pt x="10835552" y="3154530"/>
                  </a:cubicBezTo>
                  <a:cubicBezTo>
                    <a:pt x="10921446" y="3138621"/>
                    <a:pt x="10978708" y="3098383"/>
                    <a:pt x="11150488" y="3106339"/>
                  </a:cubicBezTo>
                  <a:cubicBezTo>
                    <a:pt x="11150488" y="3122246"/>
                    <a:pt x="11121857" y="3122246"/>
                    <a:pt x="11121857" y="3130199"/>
                  </a:cubicBezTo>
                  <a:cubicBezTo>
                    <a:pt x="11207751" y="3138154"/>
                    <a:pt x="11207751" y="3122246"/>
                    <a:pt x="11265013" y="3122246"/>
                  </a:cubicBezTo>
                  <a:cubicBezTo>
                    <a:pt x="11236382" y="3074055"/>
                    <a:pt x="11408163" y="3066099"/>
                    <a:pt x="11494055" y="3034284"/>
                  </a:cubicBezTo>
                  <a:cubicBezTo>
                    <a:pt x="11293644" y="3042239"/>
                    <a:pt x="11064601" y="3066099"/>
                    <a:pt x="10979900" y="3018378"/>
                  </a:cubicBezTo>
                  <a:cubicBezTo>
                    <a:pt x="11037162" y="3002470"/>
                    <a:pt x="11123054" y="2978607"/>
                    <a:pt x="11094424" y="2962231"/>
                  </a:cubicBezTo>
                  <a:close/>
                  <a:moveTo>
                    <a:pt x="11738606" y="2952290"/>
                  </a:moveTo>
                  <a:cubicBezTo>
                    <a:pt x="11684924" y="2952290"/>
                    <a:pt x="11634821" y="2954277"/>
                    <a:pt x="11606190" y="2962231"/>
                  </a:cubicBezTo>
                  <a:cubicBezTo>
                    <a:pt x="11548929" y="2970186"/>
                    <a:pt x="11921126" y="2978139"/>
                    <a:pt x="11892496" y="2954278"/>
                  </a:cubicBezTo>
                  <a:cubicBezTo>
                    <a:pt x="11849549" y="2954278"/>
                    <a:pt x="11792288" y="2952290"/>
                    <a:pt x="11738606" y="2952290"/>
                  </a:cubicBezTo>
                  <a:close/>
                  <a:moveTo>
                    <a:pt x="1256285" y="2937901"/>
                  </a:moveTo>
                  <a:cubicBezTo>
                    <a:pt x="912718" y="2978139"/>
                    <a:pt x="398567" y="2978139"/>
                    <a:pt x="284043" y="3089962"/>
                  </a:cubicBezTo>
                  <a:cubicBezTo>
                    <a:pt x="341305" y="3097916"/>
                    <a:pt x="341305" y="3113824"/>
                    <a:pt x="427192" y="3105871"/>
                  </a:cubicBezTo>
                  <a:cubicBezTo>
                    <a:pt x="598979" y="3041772"/>
                    <a:pt x="1027241" y="3009955"/>
                    <a:pt x="1256285" y="2937901"/>
                  </a:cubicBezTo>
                  <a:close/>
                  <a:moveTo>
                    <a:pt x="952086" y="2876259"/>
                  </a:moveTo>
                  <a:cubicBezTo>
                    <a:pt x="919876" y="2876259"/>
                    <a:pt x="884089" y="2878248"/>
                    <a:pt x="855461" y="2882224"/>
                  </a:cubicBezTo>
                  <a:cubicBezTo>
                    <a:pt x="941349" y="2914039"/>
                    <a:pt x="855461" y="2921993"/>
                    <a:pt x="769568" y="2921993"/>
                  </a:cubicBezTo>
                  <a:cubicBezTo>
                    <a:pt x="769568" y="2937901"/>
                    <a:pt x="769568" y="2945856"/>
                    <a:pt x="769568" y="2953808"/>
                  </a:cubicBezTo>
                  <a:cubicBezTo>
                    <a:pt x="969980" y="2946323"/>
                    <a:pt x="884091" y="2930416"/>
                    <a:pt x="1027241" y="2914039"/>
                  </a:cubicBezTo>
                  <a:cubicBezTo>
                    <a:pt x="912718" y="2914039"/>
                    <a:pt x="969980" y="2898132"/>
                    <a:pt x="1027241" y="2882224"/>
                  </a:cubicBezTo>
                  <a:cubicBezTo>
                    <a:pt x="1012926" y="2878248"/>
                    <a:pt x="984295" y="2876259"/>
                    <a:pt x="952086" y="2876259"/>
                  </a:cubicBezTo>
                  <a:close/>
                  <a:moveTo>
                    <a:pt x="9633077" y="2609920"/>
                  </a:moveTo>
                  <a:cubicBezTo>
                    <a:pt x="9604445" y="2618340"/>
                    <a:pt x="9489927" y="2642203"/>
                    <a:pt x="9575814" y="2666064"/>
                  </a:cubicBezTo>
                  <a:cubicBezTo>
                    <a:pt x="9575814" y="2650155"/>
                    <a:pt x="9690339" y="2626295"/>
                    <a:pt x="9633077" y="2609920"/>
                  </a:cubicBezTo>
                  <a:close/>
                  <a:moveTo>
                    <a:pt x="10433538" y="2546287"/>
                  </a:moveTo>
                  <a:cubicBezTo>
                    <a:pt x="10233121" y="2570148"/>
                    <a:pt x="10061340" y="2586056"/>
                    <a:pt x="9948012" y="2626295"/>
                  </a:cubicBezTo>
                  <a:cubicBezTo>
                    <a:pt x="10147232" y="2658111"/>
                    <a:pt x="10290382" y="2578104"/>
                    <a:pt x="10433538" y="2618340"/>
                  </a:cubicBezTo>
                  <a:cubicBezTo>
                    <a:pt x="10347644" y="2594479"/>
                    <a:pt x="10433538" y="2594479"/>
                    <a:pt x="10433538" y="2546287"/>
                  </a:cubicBezTo>
                  <a:close/>
                  <a:moveTo>
                    <a:pt x="10177056" y="2538333"/>
                  </a:moveTo>
                  <a:cubicBezTo>
                    <a:pt x="10062531" y="2546287"/>
                    <a:pt x="10005275" y="2554241"/>
                    <a:pt x="9948012" y="2570148"/>
                  </a:cubicBezTo>
                  <a:cubicBezTo>
                    <a:pt x="10062531" y="2570148"/>
                    <a:pt x="10177056" y="2570148"/>
                    <a:pt x="10177056" y="2538333"/>
                  </a:cubicBezTo>
                  <a:close/>
                  <a:moveTo>
                    <a:pt x="11291254" y="2514004"/>
                  </a:moveTo>
                  <a:cubicBezTo>
                    <a:pt x="11262623" y="2546287"/>
                    <a:pt x="11062212" y="2570148"/>
                    <a:pt x="11119474" y="2594011"/>
                  </a:cubicBezTo>
                  <a:cubicBezTo>
                    <a:pt x="11119474" y="2570148"/>
                    <a:pt x="11205367" y="2586056"/>
                    <a:pt x="11262623" y="2586056"/>
                  </a:cubicBezTo>
                  <a:cubicBezTo>
                    <a:pt x="11291254" y="2546287"/>
                    <a:pt x="11491671" y="2554241"/>
                    <a:pt x="11548929" y="2514004"/>
                  </a:cubicBezTo>
                  <a:cubicBezTo>
                    <a:pt x="11520299" y="2512015"/>
                    <a:pt x="11495248" y="2512513"/>
                    <a:pt x="11472434" y="2514004"/>
                  </a:cubicBezTo>
                  <a:cubicBezTo>
                    <a:pt x="11403989" y="2518477"/>
                    <a:pt x="11355674" y="2531899"/>
                    <a:pt x="11291254" y="2514004"/>
                  </a:cubicBezTo>
                  <a:close/>
                  <a:moveTo>
                    <a:pt x="10719842" y="2490610"/>
                  </a:moveTo>
                  <a:cubicBezTo>
                    <a:pt x="10691211" y="2514472"/>
                    <a:pt x="10662580" y="2498097"/>
                    <a:pt x="10519425" y="2498097"/>
                  </a:cubicBezTo>
                  <a:cubicBezTo>
                    <a:pt x="10548056" y="2529912"/>
                    <a:pt x="10462169" y="2521957"/>
                    <a:pt x="10462169" y="2546287"/>
                  </a:cubicBezTo>
                  <a:cubicBezTo>
                    <a:pt x="10605318" y="2562196"/>
                    <a:pt x="10633949" y="2514472"/>
                    <a:pt x="10777105" y="2506516"/>
                  </a:cubicBezTo>
                  <a:cubicBezTo>
                    <a:pt x="10777105" y="2506516"/>
                    <a:pt x="10777105" y="2498564"/>
                    <a:pt x="10777105" y="2490610"/>
                  </a:cubicBezTo>
                  <a:cubicBezTo>
                    <a:pt x="10748474" y="2490610"/>
                    <a:pt x="10748474" y="2490610"/>
                    <a:pt x="10719842" y="2490610"/>
                  </a:cubicBezTo>
                  <a:close/>
                  <a:moveTo>
                    <a:pt x="9804858" y="2346504"/>
                  </a:moveTo>
                  <a:cubicBezTo>
                    <a:pt x="9804858" y="2362411"/>
                    <a:pt x="9804858" y="2362411"/>
                    <a:pt x="9776226" y="2370364"/>
                  </a:cubicBezTo>
                  <a:cubicBezTo>
                    <a:pt x="9804858" y="2370364"/>
                    <a:pt x="9833489" y="2370364"/>
                    <a:pt x="9862120" y="2370364"/>
                  </a:cubicBezTo>
                  <a:cubicBezTo>
                    <a:pt x="9862120" y="2354456"/>
                    <a:pt x="9862120" y="2354456"/>
                    <a:pt x="9804858" y="2346504"/>
                  </a:cubicBezTo>
                  <a:close/>
                  <a:moveTo>
                    <a:pt x="11177928" y="2338081"/>
                  </a:moveTo>
                  <a:cubicBezTo>
                    <a:pt x="11006147" y="2354456"/>
                    <a:pt x="10862992" y="2370364"/>
                    <a:pt x="10748474" y="2402181"/>
                  </a:cubicBezTo>
                  <a:cubicBezTo>
                    <a:pt x="10920254" y="2386273"/>
                    <a:pt x="11092035" y="2370364"/>
                    <a:pt x="11177928" y="2338081"/>
                  </a:cubicBezTo>
                  <a:close/>
                  <a:moveTo>
                    <a:pt x="9916251" y="2329777"/>
                  </a:moveTo>
                  <a:cubicBezTo>
                    <a:pt x="9906855" y="2329923"/>
                    <a:pt x="9897908" y="2332467"/>
                    <a:pt x="9890751" y="2338549"/>
                  </a:cubicBezTo>
                  <a:cubicBezTo>
                    <a:pt x="9976644" y="2338081"/>
                    <a:pt x="9890751" y="2378319"/>
                    <a:pt x="9976644" y="2362411"/>
                  </a:cubicBezTo>
                  <a:cubicBezTo>
                    <a:pt x="9976644" y="2350480"/>
                    <a:pt x="9944434" y="2329339"/>
                    <a:pt x="9916251" y="2329777"/>
                  </a:cubicBezTo>
                  <a:close/>
                  <a:moveTo>
                    <a:pt x="284043" y="2114434"/>
                  </a:moveTo>
                  <a:cubicBezTo>
                    <a:pt x="226781" y="2114434"/>
                    <a:pt x="112262" y="2130342"/>
                    <a:pt x="169519" y="2138297"/>
                  </a:cubicBezTo>
                  <a:cubicBezTo>
                    <a:pt x="198150" y="2122389"/>
                    <a:pt x="312675" y="2138297"/>
                    <a:pt x="284043" y="2114434"/>
                  </a:cubicBezTo>
                  <a:close/>
                  <a:moveTo>
                    <a:pt x="10059404" y="2081552"/>
                  </a:moveTo>
                  <a:cubicBezTo>
                    <a:pt x="9985592" y="2089315"/>
                    <a:pt x="9948013" y="2116424"/>
                    <a:pt x="9862120" y="2098528"/>
                  </a:cubicBezTo>
                  <a:cubicBezTo>
                    <a:pt x="9862120" y="2106480"/>
                    <a:pt x="9862120" y="2114434"/>
                    <a:pt x="9862120" y="2122389"/>
                  </a:cubicBezTo>
                  <a:cubicBezTo>
                    <a:pt x="10005275" y="2122389"/>
                    <a:pt x="10119793" y="2114434"/>
                    <a:pt x="10148425" y="2082620"/>
                  </a:cubicBezTo>
                  <a:cubicBezTo>
                    <a:pt x="10112638" y="2078525"/>
                    <a:pt x="10084007" y="2078964"/>
                    <a:pt x="10059404" y="2081552"/>
                  </a:cubicBezTo>
                  <a:close/>
                  <a:moveTo>
                    <a:pt x="10177056" y="2010565"/>
                  </a:moveTo>
                  <a:cubicBezTo>
                    <a:pt x="10091162" y="2026473"/>
                    <a:pt x="10005275" y="2034428"/>
                    <a:pt x="9976644" y="2066242"/>
                  </a:cubicBezTo>
                  <a:cubicBezTo>
                    <a:pt x="10091162" y="2066242"/>
                    <a:pt x="10205687" y="2066242"/>
                    <a:pt x="10262948" y="2042381"/>
                  </a:cubicBezTo>
                  <a:cubicBezTo>
                    <a:pt x="10148425" y="2042381"/>
                    <a:pt x="10205687" y="2026473"/>
                    <a:pt x="10177056" y="2010565"/>
                  </a:cubicBezTo>
                  <a:close/>
                  <a:moveTo>
                    <a:pt x="9890751" y="1890321"/>
                  </a:moveTo>
                  <a:cubicBezTo>
                    <a:pt x="9948012" y="1906230"/>
                    <a:pt x="9833489" y="1914182"/>
                    <a:pt x="9890751" y="1914182"/>
                  </a:cubicBezTo>
                  <a:cubicBezTo>
                    <a:pt x="9890751" y="1906230"/>
                    <a:pt x="9919381" y="1914182"/>
                    <a:pt x="9948012" y="1914182"/>
                  </a:cubicBezTo>
                  <a:cubicBezTo>
                    <a:pt x="9948012" y="1906230"/>
                    <a:pt x="10005275" y="1906230"/>
                    <a:pt x="9976644" y="1890321"/>
                  </a:cubicBezTo>
                  <a:cubicBezTo>
                    <a:pt x="9948012" y="1890321"/>
                    <a:pt x="9919381" y="1890321"/>
                    <a:pt x="9890751" y="1890321"/>
                  </a:cubicBezTo>
                  <a:close/>
                  <a:moveTo>
                    <a:pt x="10204494" y="1842130"/>
                  </a:moveTo>
                  <a:cubicBezTo>
                    <a:pt x="10204494" y="1850083"/>
                    <a:pt x="10204494" y="1850083"/>
                    <a:pt x="10204494" y="1858038"/>
                  </a:cubicBezTo>
                  <a:cubicBezTo>
                    <a:pt x="10233121" y="1858505"/>
                    <a:pt x="10290382" y="1858505"/>
                    <a:pt x="10290382" y="1842130"/>
                  </a:cubicBezTo>
                  <a:cubicBezTo>
                    <a:pt x="10261751" y="1842130"/>
                    <a:pt x="10233121" y="1842130"/>
                    <a:pt x="10204494" y="1842130"/>
                  </a:cubicBezTo>
                  <a:close/>
                  <a:moveTo>
                    <a:pt x="9939511" y="1789185"/>
                  </a:moveTo>
                  <a:cubicBezTo>
                    <a:pt x="9838859" y="1789931"/>
                    <a:pt x="9726127" y="1806336"/>
                    <a:pt x="9661708" y="1818266"/>
                  </a:cubicBezTo>
                  <a:cubicBezTo>
                    <a:pt x="9718970" y="1826221"/>
                    <a:pt x="9604445" y="1826221"/>
                    <a:pt x="9690339" y="1842130"/>
                  </a:cubicBezTo>
                  <a:cubicBezTo>
                    <a:pt x="9833489" y="1850083"/>
                    <a:pt x="9833489" y="1802359"/>
                    <a:pt x="9948012" y="1826221"/>
                  </a:cubicBezTo>
                  <a:cubicBezTo>
                    <a:pt x="9919381" y="1802359"/>
                    <a:pt x="10033900" y="1810314"/>
                    <a:pt x="10033900" y="1794406"/>
                  </a:cubicBezTo>
                  <a:cubicBezTo>
                    <a:pt x="10005271" y="1790428"/>
                    <a:pt x="9973062" y="1788937"/>
                    <a:pt x="9939511" y="1789185"/>
                  </a:cubicBezTo>
                  <a:close/>
                  <a:moveTo>
                    <a:pt x="1684548" y="1762589"/>
                  </a:moveTo>
                  <a:cubicBezTo>
                    <a:pt x="1598659" y="1762122"/>
                    <a:pt x="1598659" y="1778497"/>
                    <a:pt x="1541397" y="1794406"/>
                  </a:cubicBezTo>
                  <a:cubicBezTo>
                    <a:pt x="1627290" y="1794406"/>
                    <a:pt x="1655921" y="1778497"/>
                    <a:pt x="1684548" y="1762589"/>
                  </a:cubicBezTo>
                  <a:close/>
                  <a:moveTo>
                    <a:pt x="2885837" y="1602107"/>
                  </a:moveTo>
                  <a:cubicBezTo>
                    <a:pt x="2485008" y="1634391"/>
                    <a:pt x="1999483" y="1682582"/>
                    <a:pt x="1827702" y="1754167"/>
                  </a:cubicBezTo>
                  <a:cubicBezTo>
                    <a:pt x="2199895" y="1705975"/>
                    <a:pt x="2570900" y="1658253"/>
                    <a:pt x="2885837" y="1602107"/>
                  </a:cubicBezTo>
                  <a:close/>
                  <a:moveTo>
                    <a:pt x="3315292" y="1546430"/>
                  </a:moveTo>
                  <a:cubicBezTo>
                    <a:pt x="3199576" y="1562337"/>
                    <a:pt x="2914467" y="1570291"/>
                    <a:pt x="2971725" y="1602574"/>
                  </a:cubicBezTo>
                  <a:cubicBezTo>
                    <a:pt x="3057617" y="1578714"/>
                    <a:pt x="3258029" y="1578714"/>
                    <a:pt x="3315292" y="1546430"/>
                  </a:cubicBezTo>
                  <a:close/>
                  <a:moveTo>
                    <a:pt x="9575814" y="1266638"/>
                  </a:moveTo>
                  <a:cubicBezTo>
                    <a:pt x="9489927" y="1266638"/>
                    <a:pt x="9432665" y="1266638"/>
                    <a:pt x="9404034" y="1282546"/>
                  </a:cubicBezTo>
                  <a:cubicBezTo>
                    <a:pt x="9489927" y="1282546"/>
                    <a:pt x="9575814" y="1282546"/>
                    <a:pt x="9575814" y="1266638"/>
                  </a:cubicBezTo>
                  <a:close/>
                  <a:moveTo>
                    <a:pt x="10291574" y="1242308"/>
                  </a:moveTo>
                  <a:cubicBezTo>
                    <a:pt x="10175863" y="1242308"/>
                    <a:pt x="10091162" y="1242308"/>
                    <a:pt x="10033900" y="1258216"/>
                  </a:cubicBezTo>
                  <a:cubicBezTo>
                    <a:pt x="10062531" y="1258216"/>
                    <a:pt x="10062531" y="1266171"/>
                    <a:pt x="10033900" y="1274124"/>
                  </a:cubicBezTo>
                  <a:cubicBezTo>
                    <a:pt x="10148425" y="1274124"/>
                    <a:pt x="10262948" y="1266171"/>
                    <a:pt x="10291574" y="1242308"/>
                  </a:cubicBezTo>
                  <a:close/>
                  <a:moveTo>
                    <a:pt x="4658539" y="1242308"/>
                  </a:moveTo>
                  <a:cubicBezTo>
                    <a:pt x="4515384" y="1266638"/>
                    <a:pt x="4314973" y="1266638"/>
                    <a:pt x="4257710" y="1314363"/>
                  </a:cubicBezTo>
                  <a:cubicBezTo>
                    <a:pt x="4400866" y="1290500"/>
                    <a:pt x="4572647" y="1282546"/>
                    <a:pt x="4658539" y="1242308"/>
                  </a:cubicBezTo>
                  <a:close/>
                  <a:moveTo>
                    <a:pt x="1256285" y="1194584"/>
                  </a:moveTo>
                  <a:cubicBezTo>
                    <a:pt x="1170391" y="1194584"/>
                    <a:pt x="1113135" y="1202539"/>
                    <a:pt x="1113135" y="1226399"/>
                  </a:cubicBezTo>
                  <a:cubicBezTo>
                    <a:pt x="1199022" y="1226399"/>
                    <a:pt x="1256285" y="1226399"/>
                    <a:pt x="1256285" y="1194584"/>
                  </a:cubicBezTo>
                  <a:close/>
                  <a:moveTo>
                    <a:pt x="5093899" y="1180435"/>
                  </a:moveTo>
                  <a:cubicBezTo>
                    <a:pt x="5075031" y="1179547"/>
                    <a:pt x="5054276" y="1179627"/>
                    <a:pt x="5032411" y="1180519"/>
                  </a:cubicBezTo>
                  <a:cubicBezTo>
                    <a:pt x="4901224" y="1185869"/>
                    <a:pt x="4730113" y="1220434"/>
                    <a:pt x="4687170" y="1250263"/>
                  </a:cubicBezTo>
                  <a:cubicBezTo>
                    <a:pt x="4858951" y="1234354"/>
                    <a:pt x="5059363" y="1226399"/>
                    <a:pt x="5144065" y="1186163"/>
                  </a:cubicBezTo>
                  <a:cubicBezTo>
                    <a:pt x="5129748" y="1183180"/>
                    <a:pt x="5112767" y="1181323"/>
                    <a:pt x="5093899" y="1180435"/>
                  </a:cubicBezTo>
                  <a:close/>
                  <a:moveTo>
                    <a:pt x="3571773" y="1090248"/>
                  </a:moveTo>
                  <a:cubicBezTo>
                    <a:pt x="3428618" y="1106623"/>
                    <a:pt x="3228207" y="1098201"/>
                    <a:pt x="3199576" y="1146395"/>
                  </a:cubicBezTo>
                  <a:cubicBezTo>
                    <a:pt x="3285468" y="1122531"/>
                    <a:pt x="3485880" y="1130486"/>
                    <a:pt x="3571773" y="1090248"/>
                  </a:cubicBezTo>
                  <a:close/>
                  <a:moveTo>
                    <a:pt x="6544567" y="1018195"/>
                  </a:moveTo>
                  <a:cubicBezTo>
                    <a:pt x="6059043" y="1050479"/>
                    <a:pt x="5516257" y="1098201"/>
                    <a:pt x="5144065" y="1178208"/>
                  </a:cubicBezTo>
                  <a:cubicBezTo>
                    <a:pt x="5544886" y="1162300"/>
                    <a:pt x="6144935" y="1082294"/>
                    <a:pt x="6544567" y="1018195"/>
                  </a:cubicBezTo>
                  <a:close/>
                  <a:moveTo>
                    <a:pt x="4171817" y="1010240"/>
                  </a:moveTo>
                  <a:cubicBezTo>
                    <a:pt x="4001228" y="1034571"/>
                    <a:pt x="3657666" y="1050479"/>
                    <a:pt x="3629035" y="1090248"/>
                  </a:cubicBezTo>
                  <a:cubicBezTo>
                    <a:pt x="3772185" y="1050479"/>
                    <a:pt x="4085930" y="1058431"/>
                    <a:pt x="4171817" y="1010240"/>
                  </a:cubicBezTo>
                  <a:close/>
                  <a:moveTo>
                    <a:pt x="10519425" y="978424"/>
                  </a:moveTo>
                  <a:cubicBezTo>
                    <a:pt x="10319013" y="986379"/>
                    <a:pt x="10119793" y="978424"/>
                    <a:pt x="10175863" y="1026616"/>
                  </a:cubicBezTo>
                  <a:cubicBezTo>
                    <a:pt x="10261751" y="1010707"/>
                    <a:pt x="10433538" y="1002755"/>
                    <a:pt x="10519425" y="978424"/>
                  </a:cubicBezTo>
                  <a:close/>
                  <a:moveTo>
                    <a:pt x="4314973" y="978424"/>
                  </a:moveTo>
                  <a:cubicBezTo>
                    <a:pt x="4286341" y="994332"/>
                    <a:pt x="4200448" y="994332"/>
                    <a:pt x="4200448" y="1010240"/>
                  </a:cubicBezTo>
                  <a:cubicBezTo>
                    <a:pt x="4257710" y="1010240"/>
                    <a:pt x="4257710" y="1002287"/>
                    <a:pt x="4343603" y="1002287"/>
                  </a:cubicBezTo>
                  <a:cubicBezTo>
                    <a:pt x="4343603" y="994332"/>
                    <a:pt x="4372234" y="986379"/>
                    <a:pt x="4314973" y="978424"/>
                  </a:cubicBezTo>
                  <a:close/>
                  <a:moveTo>
                    <a:pt x="7117176" y="954096"/>
                  </a:moveTo>
                  <a:cubicBezTo>
                    <a:pt x="6945390" y="954563"/>
                    <a:pt x="6687722" y="962515"/>
                    <a:pt x="6631652" y="1002287"/>
                  </a:cubicBezTo>
                  <a:cubicBezTo>
                    <a:pt x="6803433" y="1010240"/>
                    <a:pt x="7003850" y="986379"/>
                    <a:pt x="7117176" y="954096"/>
                  </a:cubicBezTo>
                  <a:close/>
                  <a:moveTo>
                    <a:pt x="4770768" y="945055"/>
                  </a:moveTo>
                  <a:cubicBezTo>
                    <a:pt x="4749239" y="944993"/>
                    <a:pt x="4726312" y="945366"/>
                    <a:pt x="4702827" y="946111"/>
                  </a:cubicBezTo>
                  <a:cubicBezTo>
                    <a:pt x="4561911" y="950585"/>
                    <a:pt x="4400866" y="968482"/>
                    <a:pt x="4400866" y="986379"/>
                  </a:cubicBezTo>
                  <a:cubicBezTo>
                    <a:pt x="4515384" y="978424"/>
                    <a:pt x="4715801" y="970471"/>
                    <a:pt x="4830320" y="946608"/>
                  </a:cubicBezTo>
                  <a:cubicBezTo>
                    <a:pt x="4812426" y="945614"/>
                    <a:pt x="4792296" y="945117"/>
                    <a:pt x="4770768" y="945055"/>
                  </a:cubicBezTo>
                  <a:close/>
                  <a:moveTo>
                    <a:pt x="7502793" y="885493"/>
                  </a:moveTo>
                  <a:cubicBezTo>
                    <a:pt x="7424955" y="886984"/>
                    <a:pt x="7339062" y="906370"/>
                    <a:pt x="7317588" y="930233"/>
                  </a:cubicBezTo>
                  <a:cubicBezTo>
                    <a:pt x="7432112" y="922280"/>
                    <a:pt x="7518001" y="914325"/>
                    <a:pt x="7575262" y="890464"/>
                  </a:cubicBezTo>
                  <a:cubicBezTo>
                    <a:pt x="7553790" y="886487"/>
                    <a:pt x="7528739" y="884995"/>
                    <a:pt x="7502793" y="885493"/>
                  </a:cubicBezTo>
                  <a:close/>
                  <a:moveTo>
                    <a:pt x="5573517" y="858647"/>
                  </a:moveTo>
                  <a:cubicBezTo>
                    <a:pt x="5315845" y="874556"/>
                    <a:pt x="5058171" y="890464"/>
                    <a:pt x="4916212" y="938655"/>
                  </a:cubicBezTo>
                  <a:cubicBezTo>
                    <a:pt x="5116625" y="922747"/>
                    <a:pt x="5401737" y="898886"/>
                    <a:pt x="5573517" y="858647"/>
                  </a:cubicBezTo>
                  <a:close/>
                  <a:moveTo>
                    <a:pt x="3286660" y="834787"/>
                  </a:moveTo>
                  <a:cubicBezTo>
                    <a:pt x="3228207" y="842272"/>
                    <a:pt x="3143511" y="834317"/>
                    <a:pt x="3143511" y="858647"/>
                  </a:cubicBezTo>
                  <a:cubicBezTo>
                    <a:pt x="3229398" y="858647"/>
                    <a:pt x="3286660" y="858647"/>
                    <a:pt x="3286660" y="834787"/>
                  </a:cubicBezTo>
                  <a:close/>
                  <a:moveTo>
                    <a:pt x="5745298" y="810457"/>
                  </a:moveTo>
                  <a:cubicBezTo>
                    <a:pt x="5745298" y="834317"/>
                    <a:pt x="5602149" y="850224"/>
                    <a:pt x="5716667" y="858647"/>
                  </a:cubicBezTo>
                  <a:cubicBezTo>
                    <a:pt x="5716667" y="826832"/>
                    <a:pt x="5917084" y="850694"/>
                    <a:pt x="5917084" y="818879"/>
                  </a:cubicBezTo>
                  <a:cubicBezTo>
                    <a:pt x="5887262" y="810457"/>
                    <a:pt x="5830000" y="810457"/>
                    <a:pt x="5745298" y="810457"/>
                  </a:cubicBezTo>
                  <a:close/>
                  <a:moveTo>
                    <a:pt x="8404353" y="778640"/>
                  </a:moveTo>
                  <a:cubicBezTo>
                    <a:pt x="8431793" y="818412"/>
                    <a:pt x="8203942" y="794548"/>
                    <a:pt x="8203942" y="818412"/>
                  </a:cubicBezTo>
                  <a:cubicBezTo>
                    <a:pt x="8318461" y="818412"/>
                    <a:pt x="8432984" y="810457"/>
                    <a:pt x="8490247" y="786595"/>
                  </a:cubicBezTo>
                  <a:cubicBezTo>
                    <a:pt x="8490247" y="786595"/>
                    <a:pt x="8461616" y="786595"/>
                    <a:pt x="8461616" y="778640"/>
                  </a:cubicBezTo>
                  <a:cubicBezTo>
                    <a:pt x="8461616" y="778640"/>
                    <a:pt x="8432984" y="778640"/>
                    <a:pt x="8404353" y="778640"/>
                  </a:cubicBezTo>
                  <a:close/>
                  <a:moveTo>
                    <a:pt x="7032475" y="666349"/>
                  </a:moveTo>
                  <a:cubicBezTo>
                    <a:pt x="6631652" y="690212"/>
                    <a:pt x="6346539" y="762265"/>
                    <a:pt x="5945715" y="786125"/>
                  </a:cubicBezTo>
                  <a:cubicBezTo>
                    <a:pt x="5974346" y="809988"/>
                    <a:pt x="5859823" y="802033"/>
                    <a:pt x="5917084" y="817942"/>
                  </a:cubicBezTo>
                  <a:cubicBezTo>
                    <a:pt x="6144935" y="802503"/>
                    <a:pt x="6316716" y="778640"/>
                    <a:pt x="6459871" y="746356"/>
                  </a:cubicBezTo>
                  <a:cubicBezTo>
                    <a:pt x="6459871" y="754311"/>
                    <a:pt x="6488497" y="762265"/>
                    <a:pt x="6517127" y="762265"/>
                  </a:cubicBezTo>
                  <a:cubicBezTo>
                    <a:pt x="6574390" y="754311"/>
                    <a:pt x="6603021" y="730448"/>
                    <a:pt x="6631652" y="722496"/>
                  </a:cubicBezTo>
                  <a:cubicBezTo>
                    <a:pt x="6774802" y="730448"/>
                    <a:pt x="6975219" y="698633"/>
                    <a:pt x="7032475" y="666349"/>
                  </a:cubicBezTo>
                  <a:close/>
                  <a:moveTo>
                    <a:pt x="9948012" y="634532"/>
                  </a:moveTo>
                  <a:cubicBezTo>
                    <a:pt x="9747601" y="666349"/>
                    <a:pt x="9375403" y="658396"/>
                    <a:pt x="9176183" y="714541"/>
                  </a:cubicBezTo>
                  <a:cubicBezTo>
                    <a:pt x="9433857" y="722496"/>
                    <a:pt x="9690339" y="698633"/>
                    <a:pt x="9919381" y="682724"/>
                  </a:cubicBezTo>
                  <a:cubicBezTo>
                    <a:pt x="9890751" y="658864"/>
                    <a:pt x="9919381" y="658864"/>
                    <a:pt x="9948012" y="634532"/>
                  </a:cubicBezTo>
                  <a:close/>
                  <a:moveTo>
                    <a:pt x="8518878" y="634532"/>
                  </a:moveTo>
                  <a:cubicBezTo>
                    <a:pt x="8431793" y="642487"/>
                    <a:pt x="8289835" y="634532"/>
                    <a:pt x="8318461" y="666349"/>
                  </a:cubicBezTo>
                  <a:cubicBezTo>
                    <a:pt x="8347092" y="666349"/>
                    <a:pt x="8404353" y="666349"/>
                    <a:pt x="8404353" y="674304"/>
                  </a:cubicBezTo>
                  <a:cubicBezTo>
                    <a:pt x="8432984" y="658396"/>
                    <a:pt x="8490247" y="650441"/>
                    <a:pt x="8518878" y="634532"/>
                  </a:cubicBezTo>
                  <a:close/>
                  <a:moveTo>
                    <a:pt x="7432112" y="610205"/>
                  </a:moveTo>
                  <a:cubicBezTo>
                    <a:pt x="7288957" y="610672"/>
                    <a:pt x="7231695" y="626580"/>
                    <a:pt x="7145807" y="642487"/>
                  </a:cubicBezTo>
                  <a:cubicBezTo>
                    <a:pt x="7203070" y="642487"/>
                    <a:pt x="7174439" y="658396"/>
                    <a:pt x="7203070" y="666349"/>
                  </a:cubicBezTo>
                  <a:cubicBezTo>
                    <a:pt x="7346220" y="666349"/>
                    <a:pt x="7403482" y="642487"/>
                    <a:pt x="7432112" y="610205"/>
                  </a:cubicBezTo>
                  <a:close/>
                  <a:moveTo>
                    <a:pt x="12192000" y="0"/>
                  </a:moveTo>
                  <a:lnTo>
                    <a:pt x="12192000" y="70029"/>
                  </a:lnTo>
                  <a:lnTo>
                    <a:pt x="11810777" y="117014"/>
                  </a:lnTo>
                  <a:cubicBezTo>
                    <a:pt x="11542226" y="151076"/>
                    <a:pt x="11271648" y="183878"/>
                    <a:pt x="10946496" y="201277"/>
                  </a:cubicBezTo>
                  <a:cubicBezTo>
                    <a:pt x="9802474" y="329476"/>
                    <a:pt x="8602382" y="433346"/>
                    <a:pt x="7630140" y="601315"/>
                  </a:cubicBezTo>
                  <a:cubicBezTo>
                    <a:pt x="7744659" y="657459"/>
                    <a:pt x="7945076" y="609267"/>
                    <a:pt x="8172921" y="593360"/>
                  </a:cubicBezTo>
                  <a:cubicBezTo>
                    <a:pt x="8172921" y="577451"/>
                    <a:pt x="8115665" y="577451"/>
                    <a:pt x="8058403" y="569498"/>
                  </a:cubicBezTo>
                  <a:cubicBezTo>
                    <a:pt x="8087034" y="561546"/>
                    <a:pt x="8172921" y="553590"/>
                    <a:pt x="8230184" y="569498"/>
                  </a:cubicBezTo>
                  <a:cubicBezTo>
                    <a:pt x="8230184" y="585406"/>
                    <a:pt x="8172921" y="585406"/>
                    <a:pt x="8172921" y="601315"/>
                  </a:cubicBezTo>
                  <a:cubicBezTo>
                    <a:pt x="8344708" y="657459"/>
                    <a:pt x="8487857" y="593360"/>
                    <a:pt x="8715708" y="577451"/>
                  </a:cubicBezTo>
                  <a:cubicBezTo>
                    <a:pt x="8715708" y="593360"/>
                    <a:pt x="8601189" y="601315"/>
                    <a:pt x="8687078" y="601315"/>
                  </a:cubicBezTo>
                  <a:cubicBezTo>
                    <a:pt x="8687078" y="625175"/>
                    <a:pt x="8572559" y="625175"/>
                    <a:pt x="8543928" y="609267"/>
                  </a:cubicBezTo>
                  <a:cubicBezTo>
                    <a:pt x="8572559" y="617222"/>
                    <a:pt x="8572559" y="625175"/>
                    <a:pt x="8543928" y="625175"/>
                  </a:cubicBezTo>
                  <a:cubicBezTo>
                    <a:pt x="8658447" y="641083"/>
                    <a:pt x="8830233" y="609267"/>
                    <a:pt x="9000821" y="609267"/>
                  </a:cubicBezTo>
                  <a:cubicBezTo>
                    <a:pt x="8914929" y="649038"/>
                    <a:pt x="8685886" y="641083"/>
                    <a:pt x="8543928" y="665414"/>
                  </a:cubicBezTo>
                  <a:cubicBezTo>
                    <a:pt x="8543928" y="689274"/>
                    <a:pt x="8601189" y="681322"/>
                    <a:pt x="8543928" y="697230"/>
                  </a:cubicBezTo>
                  <a:cubicBezTo>
                    <a:pt x="9058084" y="681322"/>
                    <a:pt x="9773843" y="601315"/>
                    <a:pt x="10345261" y="553123"/>
                  </a:cubicBezTo>
                  <a:cubicBezTo>
                    <a:pt x="10345261" y="609267"/>
                    <a:pt x="10058956" y="592892"/>
                    <a:pt x="9973063" y="625175"/>
                  </a:cubicBezTo>
                  <a:cubicBezTo>
                    <a:pt x="10058956" y="641083"/>
                    <a:pt x="10173475" y="625175"/>
                    <a:pt x="10144848" y="656992"/>
                  </a:cubicBezTo>
                  <a:cubicBezTo>
                    <a:pt x="10745190" y="602952"/>
                    <a:pt x="11409955" y="544438"/>
                    <a:pt x="12030431" y="478094"/>
                  </a:cubicBezTo>
                  <a:lnTo>
                    <a:pt x="12192000" y="460229"/>
                  </a:lnTo>
                  <a:lnTo>
                    <a:pt x="12192000" y="573024"/>
                  </a:lnTo>
                  <a:lnTo>
                    <a:pt x="11766342" y="617755"/>
                  </a:lnTo>
                  <a:cubicBezTo>
                    <a:pt x="11080108" y="691556"/>
                    <a:pt x="10409977" y="766475"/>
                    <a:pt x="9659319" y="832447"/>
                  </a:cubicBezTo>
                  <a:cubicBezTo>
                    <a:pt x="9859736" y="864263"/>
                    <a:pt x="9516169" y="848355"/>
                    <a:pt x="9344388" y="856308"/>
                  </a:cubicBezTo>
                  <a:cubicBezTo>
                    <a:pt x="8858864" y="880169"/>
                    <a:pt x="8286254" y="976085"/>
                    <a:pt x="7829360" y="1000415"/>
                  </a:cubicBezTo>
                  <a:cubicBezTo>
                    <a:pt x="7857991" y="1016323"/>
                    <a:pt x="7857991" y="1024277"/>
                    <a:pt x="7829360" y="1032232"/>
                  </a:cubicBezTo>
                  <a:cubicBezTo>
                    <a:pt x="8115665" y="984040"/>
                    <a:pt x="8601189" y="992460"/>
                    <a:pt x="9002014" y="952224"/>
                  </a:cubicBezTo>
                  <a:cubicBezTo>
                    <a:pt x="8973382" y="968131"/>
                    <a:pt x="8944751" y="976085"/>
                    <a:pt x="8944751" y="984040"/>
                  </a:cubicBezTo>
                  <a:cubicBezTo>
                    <a:pt x="9116537" y="1007900"/>
                    <a:pt x="9288318" y="968131"/>
                    <a:pt x="9458907" y="960176"/>
                  </a:cubicBezTo>
                  <a:cubicBezTo>
                    <a:pt x="9458907" y="952224"/>
                    <a:pt x="9344388" y="944268"/>
                    <a:pt x="9430276" y="944268"/>
                  </a:cubicBezTo>
                  <a:cubicBezTo>
                    <a:pt x="9973063" y="968131"/>
                    <a:pt x="10802155" y="888124"/>
                    <a:pt x="11288871" y="848355"/>
                  </a:cubicBezTo>
                  <a:cubicBezTo>
                    <a:pt x="11546097" y="827300"/>
                    <a:pt x="11779334" y="796179"/>
                    <a:pt x="12006574" y="763799"/>
                  </a:cubicBezTo>
                  <a:lnTo>
                    <a:pt x="12192000" y="737288"/>
                  </a:lnTo>
                  <a:lnTo>
                    <a:pt x="12192000" y="757608"/>
                  </a:lnTo>
                  <a:lnTo>
                    <a:pt x="12036540" y="775985"/>
                  </a:lnTo>
                  <a:cubicBezTo>
                    <a:pt x="11532305" y="833824"/>
                    <a:pt x="11015615" y="889323"/>
                    <a:pt x="10517042" y="952224"/>
                  </a:cubicBezTo>
                  <a:cubicBezTo>
                    <a:pt x="10831977" y="991993"/>
                    <a:pt x="11145716" y="928361"/>
                    <a:pt x="11403395" y="896077"/>
                  </a:cubicBezTo>
                  <a:cubicBezTo>
                    <a:pt x="11649884" y="884147"/>
                    <a:pt x="11868358" y="863136"/>
                    <a:pt x="12073790" y="838597"/>
                  </a:cubicBezTo>
                  <a:lnTo>
                    <a:pt x="12192000" y="823336"/>
                  </a:lnTo>
                  <a:lnTo>
                    <a:pt x="12192000" y="859261"/>
                  </a:lnTo>
                  <a:lnTo>
                    <a:pt x="12060701" y="896547"/>
                  </a:lnTo>
                  <a:cubicBezTo>
                    <a:pt x="11803026" y="896547"/>
                    <a:pt x="11631246" y="928361"/>
                    <a:pt x="11489283" y="952691"/>
                  </a:cubicBezTo>
                  <a:cubicBezTo>
                    <a:pt x="11632438" y="968599"/>
                    <a:pt x="11918742" y="928831"/>
                    <a:pt x="12060701" y="960646"/>
                  </a:cubicBezTo>
                  <a:cubicBezTo>
                    <a:pt x="11517914" y="1056559"/>
                    <a:pt x="10802155" y="1088843"/>
                    <a:pt x="10259367" y="1160430"/>
                  </a:cubicBezTo>
                  <a:cubicBezTo>
                    <a:pt x="10488410" y="1176338"/>
                    <a:pt x="10716261" y="1176338"/>
                    <a:pt x="10973935" y="1168383"/>
                  </a:cubicBezTo>
                  <a:cubicBezTo>
                    <a:pt x="10945304" y="1184291"/>
                    <a:pt x="10973935" y="1192245"/>
                    <a:pt x="11002566" y="1200200"/>
                  </a:cubicBezTo>
                  <a:cubicBezTo>
                    <a:pt x="11252784" y="1186163"/>
                    <a:pt x="11494055" y="1169640"/>
                    <a:pt x="11727722" y="1151006"/>
                  </a:cubicBezTo>
                  <a:lnTo>
                    <a:pt x="12192000" y="1108734"/>
                  </a:lnTo>
                  <a:lnTo>
                    <a:pt x="12192000" y="1251212"/>
                  </a:lnTo>
                  <a:lnTo>
                    <a:pt x="11999860" y="1270791"/>
                  </a:lnTo>
                  <a:cubicBezTo>
                    <a:pt x="11738905" y="1295764"/>
                    <a:pt x="11474371" y="1319743"/>
                    <a:pt x="11202978" y="1343839"/>
                  </a:cubicBezTo>
                  <a:cubicBezTo>
                    <a:pt x="11202978" y="1367700"/>
                    <a:pt x="11317502" y="1351793"/>
                    <a:pt x="11374764" y="1351793"/>
                  </a:cubicBezTo>
                  <a:cubicBezTo>
                    <a:pt x="11288871" y="1391560"/>
                    <a:pt x="11059828" y="1391560"/>
                    <a:pt x="10917871" y="1407938"/>
                  </a:cubicBezTo>
                  <a:cubicBezTo>
                    <a:pt x="10917871" y="1423844"/>
                    <a:pt x="10946496" y="1423844"/>
                    <a:pt x="10946496" y="1439752"/>
                  </a:cubicBezTo>
                  <a:cubicBezTo>
                    <a:pt x="10746084" y="1455661"/>
                    <a:pt x="10489602" y="1439752"/>
                    <a:pt x="10432345" y="1495899"/>
                  </a:cubicBezTo>
                  <a:cubicBezTo>
                    <a:pt x="10432345" y="1503851"/>
                    <a:pt x="10604126" y="1495899"/>
                    <a:pt x="10604126" y="1479991"/>
                  </a:cubicBezTo>
                  <a:cubicBezTo>
                    <a:pt x="10718650" y="1519760"/>
                    <a:pt x="10317822" y="1503851"/>
                    <a:pt x="10317822" y="1544091"/>
                  </a:cubicBezTo>
                  <a:cubicBezTo>
                    <a:pt x="10604126" y="1528183"/>
                    <a:pt x="11032390" y="1512274"/>
                    <a:pt x="11261432" y="1464084"/>
                  </a:cubicBezTo>
                  <a:cubicBezTo>
                    <a:pt x="11204170" y="1456128"/>
                    <a:pt x="11118282" y="1464084"/>
                    <a:pt x="11118282" y="1424314"/>
                  </a:cubicBezTo>
                  <a:cubicBezTo>
                    <a:pt x="11204170" y="1424314"/>
                    <a:pt x="11232801" y="1448175"/>
                    <a:pt x="11290063" y="1456128"/>
                  </a:cubicBezTo>
                  <a:cubicBezTo>
                    <a:pt x="11490477" y="1428056"/>
                    <a:pt x="11690592" y="1398112"/>
                    <a:pt x="11887128" y="1366179"/>
                  </a:cubicBezTo>
                  <a:lnTo>
                    <a:pt x="12192000" y="1312217"/>
                  </a:lnTo>
                  <a:lnTo>
                    <a:pt x="12192000" y="1341453"/>
                  </a:lnTo>
                  <a:lnTo>
                    <a:pt x="12176417" y="1344306"/>
                  </a:lnTo>
                  <a:cubicBezTo>
                    <a:pt x="12176417" y="1350272"/>
                    <a:pt x="12179996" y="1354249"/>
                    <a:pt x="12184469" y="1357107"/>
                  </a:cubicBezTo>
                  <a:lnTo>
                    <a:pt x="12192000" y="1360524"/>
                  </a:lnTo>
                  <a:lnTo>
                    <a:pt x="12192000" y="1370751"/>
                  </a:lnTo>
                  <a:lnTo>
                    <a:pt x="12176417" y="1376123"/>
                  </a:lnTo>
                  <a:cubicBezTo>
                    <a:pt x="11719522" y="1472036"/>
                    <a:pt x="11290063" y="1600235"/>
                    <a:pt x="10604126" y="1655914"/>
                  </a:cubicBezTo>
                  <a:cubicBezTo>
                    <a:pt x="10804539" y="1679776"/>
                    <a:pt x="11033581" y="1632051"/>
                    <a:pt x="11232801" y="1647959"/>
                  </a:cubicBezTo>
                  <a:cubicBezTo>
                    <a:pt x="10917871" y="1696151"/>
                    <a:pt x="10174672" y="1679776"/>
                    <a:pt x="9803665" y="1767735"/>
                  </a:cubicBezTo>
                  <a:cubicBezTo>
                    <a:pt x="9946815" y="1751828"/>
                    <a:pt x="10004077" y="1767735"/>
                    <a:pt x="10061340" y="1791599"/>
                  </a:cubicBezTo>
                  <a:cubicBezTo>
                    <a:pt x="10233121" y="1783644"/>
                    <a:pt x="10347644" y="1767735"/>
                    <a:pt x="10490799" y="1759783"/>
                  </a:cubicBezTo>
                  <a:cubicBezTo>
                    <a:pt x="10490799" y="1743875"/>
                    <a:pt x="10576688" y="1727966"/>
                    <a:pt x="10662580" y="1720014"/>
                  </a:cubicBezTo>
                  <a:cubicBezTo>
                    <a:pt x="10662580" y="1727966"/>
                    <a:pt x="10548056" y="1768205"/>
                    <a:pt x="10519425" y="1800019"/>
                  </a:cubicBezTo>
                  <a:cubicBezTo>
                    <a:pt x="10548056" y="1807974"/>
                    <a:pt x="10548056" y="1807974"/>
                    <a:pt x="10548056" y="1815927"/>
                  </a:cubicBezTo>
                  <a:cubicBezTo>
                    <a:pt x="10691211" y="1800019"/>
                    <a:pt x="10891623" y="1792067"/>
                    <a:pt x="11004956" y="1759783"/>
                  </a:cubicBezTo>
                  <a:cubicBezTo>
                    <a:pt x="10833169" y="1823882"/>
                    <a:pt x="10404907" y="1863651"/>
                    <a:pt x="10089971" y="1879559"/>
                  </a:cubicBezTo>
                  <a:cubicBezTo>
                    <a:pt x="10032709" y="1879559"/>
                    <a:pt x="10061340" y="1919328"/>
                    <a:pt x="10004077" y="1927751"/>
                  </a:cubicBezTo>
                  <a:cubicBezTo>
                    <a:pt x="9946815" y="1919798"/>
                    <a:pt x="9918190" y="1911843"/>
                    <a:pt x="9832296" y="1919798"/>
                  </a:cubicBezTo>
                  <a:cubicBezTo>
                    <a:pt x="9545992" y="1983897"/>
                    <a:pt x="9174991" y="2023667"/>
                    <a:pt x="8888686" y="2087766"/>
                  </a:cubicBezTo>
                  <a:cubicBezTo>
                    <a:pt x="9146360" y="2119582"/>
                    <a:pt x="9431473" y="1991850"/>
                    <a:pt x="9660516" y="2015711"/>
                  </a:cubicBezTo>
                  <a:cubicBezTo>
                    <a:pt x="9775035" y="1975942"/>
                    <a:pt x="9918190" y="1943658"/>
                    <a:pt x="10146041" y="1935706"/>
                  </a:cubicBezTo>
                  <a:cubicBezTo>
                    <a:pt x="10174672" y="1935706"/>
                    <a:pt x="10146041" y="1927751"/>
                    <a:pt x="10146041" y="1911843"/>
                  </a:cubicBezTo>
                  <a:cubicBezTo>
                    <a:pt x="10432345" y="1927751"/>
                    <a:pt x="10460977" y="1855699"/>
                    <a:pt x="10746084" y="1839790"/>
                  </a:cubicBezTo>
                  <a:cubicBezTo>
                    <a:pt x="10688823" y="1871606"/>
                    <a:pt x="10660196" y="1871606"/>
                    <a:pt x="10688823" y="1911843"/>
                  </a:cubicBezTo>
                  <a:cubicBezTo>
                    <a:pt x="10717453" y="1880026"/>
                    <a:pt x="10803346" y="1935706"/>
                    <a:pt x="10860609" y="1903890"/>
                  </a:cubicBezTo>
                  <a:cubicBezTo>
                    <a:pt x="10889240" y="1911843"/>
                    <a:pt x="10803346" y="1952082"/>
                    <a:pt x="10660196" y="1943658"/>
                  </a:cubicBezTo>
                  <a:cubicBezTo>
                    <a:pt x="10660196" y="1935706"/>
                    <a:pt x="10660196" y="1919798"/>
                    <a:pt x="10660196" y="1911843"/>
                  </a:cubicBezTo>
                  <a:cubicBezTo>
                    <a:pt x="10459779" y="1903890"/>
                    <a:pt x="10545673" y="1935706"/>
                    <a:pt x="10488410" y="1960035"/>
                  </a:cubicBezTo>
                  <a:cubicBezTo>
                    <a:pt x="10402523" y="1967990"/>
                    <a:pt x="10459779" y="1944127"/>
                    <a:pt x="10459779" y="1936173"/>
                  </a:cubicBezTo>
                  <a:cubicBezTo>
                    <a:pt x="10287998" y="1928218"/>
                    <a:pt x="10287998" y="1967990"/>
                    <a:pt x="10202106" y="1984365"/>
                  </a:cubicBezTo>
                  <a:cubicBezTo>
                    <a:pt x="10202106" y="2000272"/>
                    <a:pt x="10259367" y="2000272"/>
                    <a:pt x="10345261" y="2000272"/>
                  </a:cubicBezTo>
                  <a:cubicBezTo>
                    <a:pt x="10345261" y="2024134"/>
                    <a:pt x="10287998" y="2016181"/>
                    <a:pt x="10287998" y="2032089"/>
                  </a:cubicBezTo>
                  <a:cubicBezTo>
                    <a:pt x="10545673" y="2071858"/>
                    <a:pt x="10859411" y="1983897"/>
                    <a:pt x="11088459" y="1952082"/>
                  </a:cubicBezTo>
                  <a:cubicBezTo>
                    <a:pt x="11117091" y="1975942"/>
                    <a:pt x="10916674" y="1991850"/>
                    <a:pt x="10859411" y="2016181"/>
                  </a:cubicBezTo>
                  <a:cubicBezTo>
                    <a:pt x="11352394" y="2010215"/>
                    <a:pt x="11733313" y="1914241"/>
                    <a:pt x="12134028" y="1856561"/>
                  </a:cubicBezTo>
                  <a:lnTo>
                    <a:pt x="12192000" y="1849392"/>
                  </a:lnTo>
                  <a:lnTo>
                    <a:pt x="12192000" y="1910649"/>
                  </a:lnTo>
                  <a:lnTo>
                    <a:pt x="12160308" y="1916288"/>
                  </a:lnTo>
                  <a:cubicBezTo>
                    <a:pt x="12003139" y="1942255"/>
                    <a:pt x="11831655" y="1964245"/>
                    <a:pt x="11688503" y="1992317"/>
                  </a:cubicBezTo>
                  <a:cubicBezTo>
                    <a:pt x="11774396" y="2008226"/>
                    <a:pt x="12003438" y="1992317"/>
                    <a:pt x="12145396" y="2000272"/>
                  </a:cubicBezTo>
                  <a:cubicBezTo>
                    <a:pt x="11859091" y="2032089"/>
                    <a:pt x="11516722" y="2000272"/>
                    <a:pt x="11287679" y="2056418"/>
                  </a:cubicBezTo>
                  <a:cubicBezTo>
                    <a:pt x="11344942" y="2064373"/>
                    <a:pt x="11545353" y="2048464"/>
                    <a:pt x="11688503" y="2048464"/>
                  </a:cubicBezTo>
                  <a:cubicBezTo>
                    <a:pt x="11631246" y="2112563"/>
                    <a:pt x="11287679" y="2088233"/>
                    <a:pt x="11145716" y="2112563"/>
                  </a:cubicBezTo>
                  <a:cubicBezTo>
                    <a:pt x="11174347" y="2128472"/>
                    <a:pt x="11260239" y="2120517"/>
                    <a:pt x="11231609" y="2144380"/>
                  </a:cubicBezTo>
                  <a:cubicBezTo>
                    <a:pt x="11088459" y="2152332"/>
                    <a:pt x="11002566" y="2184149"/>
                    <a:pt x="10859411" y="2168241"/>
                  </a:cubicBezTo>
                  <a:cubicBezTo>
                    <a:pt x="10773524" y="2176194"/>
                    <a:pt x="10859411" y="2192102"/>
                    <a:pt x="10802155" y="2216432"/>
                  </a:cubicBezTo>
                  <a:cubicBezTo>
                    <a:pt x="10716261" y="2224386"/>
                    <a:pt x="10744893" y="2200524"/>
                    <a:pt x="10687630" y="2200524"/>
                  </a:cubicBezTo>
                  <a:cubicBezTo>
                    <a:pt x="10658999" y="2240293"/>
                    <a:pt x="10429957" y="2216432"/>
                    <a:pt x="10429957" y="2272577"/>
                  </a:cubicBezTo>
                  <a:cubicBezTo>
                    <a:pt x="10258176" y="2248716"/>
                    <a:pt x="10115021" y="2296440"/>
                    <a:pt x="10057764" y="2344632"/>
                  </a:cubicBezTo>
                  <a:cubicBezTo>
                    <a:pt x="10200913" y="2360539"/>
                    <a:pt x="10143651" y="2312815"/>
                    <a:pt x="10258176" y="2312815"/>
                  </a:cubicBezTo>
                  <a:cubicBezTo>
                    <a:pt x="10258176" y="2320769"/>
                    <a:pt x="10258176" y="2328724"/>
                    <a:pt x="10258176" y="2336677"/>
                  </a:cubicBezTo>
                  <a:cubicBezTo>
                    <a:pt x="10344063" y="2328724"/>
                    <a:pt x="10458588" y="2328724"/>
                    <a:pt x="10401326" y="2296907"/>
                  </a:cubicBezTo>
                  <a:cubicBezTo>
                    <a:pt x="10515849" y="2312815"/>
                    <a:pt x="10744893" y="2312815"/>
                    <a:pt x="10915481" y="2296907"/>
                  </a:cubicBezTo>
                  <a:cubicBezTo>
                    <a:pt x="10886850" y="2288955"/>
                    <a:pt x="10829588" y="2288955"/>
                    <a:pt x="10858219" y="2265091"/>
                  </a:cubicBezTo>
                  <a:cubicBezTo>
                    <a:pt x="11315118" y="2313282"/>
                    <a:pt x="11715941" y="2153267"/>
                    <a:pt x="12145396" y="2161222"/>
                  </a:cubicBezTo>
                  <a:cubicBezTo>
                    <a:pt x="11944985" y="2249183"/>
                    <a:pt x="11402198" y="2241231"/>
                    <a:pt x="11201786" y="2329191"/>
                  </a:cubicBezTo>
                  <a:cubicBezTo>
                    <a:pt x="11480935" y="2329191"/>
                    <a:pt x="11727199" y="2284187"/>
                    <a:pt x="11977827" y="2248263"/>
                  </a:cubicBezTo>
                  <a:lnTo>
                    <a:pt x="12192000" y="2222157"/>
                  </a:lnTo>
                  <a:lnTo>
                    <a:pt x="12192000" y="2227859"/>
                  </a:lnTo>
                  <a:lnTo>
                    <a:pt x="12184764" y="2229299"/>
                  </a:lnTo>
                  <a:cubicBezTo>
                    <a:pt x="12171343" y="2232282"/>
                    <a:pt x="12163962" y="2235265"/>
                    <a:pt x="12179228" y="2238248"/>
                  </a:cubicBezTo>
                  <a:lnTo>
                    <a:pt x="12192000" y="2239874"/>
                  </a:lnTo>
                  <a:lnTo>
                    <a:pt x="12192000" y="2242329"/>
                  </a:lnTo>
                  <a:lnTo>
                    <a:pt x="12070517" y="2254844"/>
                  </a:lnTo>
                  <a:cubicBezTo>
                    <a:pt x="11777954" y="2290058"/>
                    <a:pt x="11584721" y="2346094"/>
                    <a:pt x="11259048" y="2353054"/>
                  </a:cubicBezTo>
                  <a:cubicBezTo>
                    <a:pt x="11230417" y="2368959"/>
                    <a:pt x="11344942" y="2376914"/>
                    <a:pt x="11259048" y="2384868"/>
                  </a:cubicBezTo>
                  <a:cubicBezTo>
                    <a:pt x="11173155" y="2368959"/>
                    <a:pt x="11115893" y="2408731"/>
                    <a:pt x="11030006" y="2400776"/>
                  </a:cubicBezTo>
                  <a:cubicBezTo>
                    <a:pt x="11001375" y="2424639"/>
                    <a:pt x="11058636" y="2424639"/>
                    <a:pt x="11058636" y="2448968"/>
                  </a:cubicBezTo>
                  <a:cubicBezTo>
                    <a:pt x="10944112" y="2441015"/>
                    <a:pt x="10915481" y="2456923"/>
                    <a:pt x="10829588" y="2456923"/>
                  </a:cubicBezTo>
                  <a:cubicBezTo>
                    <a:pt x="10858219" y="2576699"/>
                    <a:pt x="11458268" y="2456923"/>
                    <a:pt x="11658680" y="2433060"/>
                  </a:cubicBezTo>
                  <a:cubicBezTo>
                    <a:pt x="11630049" y="2441015"/>
                    <a:pt x="11630049" y="2448968"/>
                    <a:pt x="11687311" y="2448968"/>
                  </a:cubicBezTo>
                  <a:cubicBezTo>
                    <a:pt x="11630049" y="2464875"/>
                    <a:pt x="11544161" y="2456923"/>
                    <a:pt x="11429637" y="2472830"/>
                  </a:cubicBezTo>
                  <a:cubicBezTo>
                    <a:pt x="11429637" y="2496692"/>
                    <a:pt x="11458268" y="2504647"/>
                    <a:pt x="11515530" y="2504647"/>
                  </a:cubicBezTo>
                  <a:cubicBezTo>
                    <a:pt x="11715941" y="2488738"/>
                    <a:pt x="11916354" y="2448500"/>
                    <a:pt x="12029686" y="2440548"/>
                  </a:cubicBezTo>
                  <a:cubicBezTo>
                    <a:pt x="12115573" y="2456455"/>
                    <a:pt x="11857900" y="2480316"/>
                    <a:pt x="11915162" y="2488738"/>
                  </a:cubicBezTo>
                  <a:cubicBezTo>
                    <a:pt x="11686119" y="2528507"/>
                    <a:pt x="11458268" y="2544884"/>
                    <a:pt x="11315118" y="2592607"/>
                  </a:cubicBezTo>
                  <a:cubicBezTo>
                    <a:pt x="11515530" y="2584652"/>
                    <a:pt x="12029686" y="2552839"/>
                    <a:pt x="12001055" y="2488738"/>
                  </a:cubicBezTo>
                  <a:lnTo>
                    <a:pt x="12192000" y="2479629"/>
                  </a:lnTo>
                  <a:lnTo>
                    <a:pt x="12192000" y="2729957"/>
                  </a:lnTo>
                  <a:lnTo>
                    <a:pt x="12171571" y="2734517"/>
                  </a:lnTo>
                  <a:cubicBezTo>
                    <a:pt x="12120944" y="2747314"/>
                    <a:pt x="12073674" y="2761044"/>
                    <a:pt x="12030877" y="2776016"/>
                  </a:cubicBezTo>
                  <a:cubicBezTo>
                    <a:pt x="11830460" y="2768061"/>
                    <a:pt x="11859091" y="2824208"/>
                    <a:pt x="11715941" y="2832160"/>
                  </a:cubicBezTo>
                  <a:cubicBezTo>
                    <a:pt x="11687311" y="2848068"/>
                    <a:pt x="11744573" y="2848068"/>
                    <a:pt x="11744573" y="2871931"/>
                  </a:cubicBezTo>
                  <a:cubicBezTo>
                    <a:pt x="11630049" y="2848068"/>
                    <a:pt x="11544161" y="2879885"/>
                    <a:pt x="11401006" y="2871931"/>
                  </a:cubicBezTo>
                  <a:cubicBezTo>
                    <a:pt x="11551320" y="2914098"/>
                    <a:pt x="11985675" y="2845577"/>
                    <a:pt x="12187817" y="2876057"/>
                  </a:cubicBezTo>
                  <a:lnTo>
                    <a:pt x="12192000" y="2877221"/>
                  </a:lnTo>
                  <a:lnTo>
                    <a:pt x="12192000" y="2952763"/>
                  </a:lnTo>
                  <a:lnTo>
                    <a:pt x="12171643" y="2950147"/>
                  </a:lnTo>
                  <a:cubicBezTo>
                    <a:pt x="12123328" y="2946791"/>
                    <a:pt x="12042804" y="2946791"/>
                    <a:pt x="11978388" y="2946791"/>
                  </a:cubicBezTo>
                  <a:cubicBezTo>
                    <a:pt x="12063084" y="3002000"/>
                    <a:pt x="11891303" y="3010423"/>
                    <a:pt x="11720715" y="3010423"/>
                  </a:cubicBezTo>
                  <a:cubicBezTo>
                    <a:pt x="11692084" y="3034284"/>
                    <a:pt x="11606190" y="3042239"/>
                    <a:pt x="11577559" y="3066569"/>
                  </a:cubicBezTo>
                  <a:cubicBezTo>
                    <a:pt x="11634821" y="3122714"/>
                    <a:pt x="11777971" y="3066569"/>
                    <a:pt x="11892496" y="3066569"/>
                  </a:cubicBezTo>
                  <a:cubicBezTo>
                    <a:pt x="11949757" y="3050662"/>
                    <a:pt x="11892496" y="3050662"/>
                    <a:pt x="11921126" y="3026798"/>
                  </a:cubicBezTo>
                  <a:cubicBezTo>
                    <a:pt x="12049962" y="3026798"/>
                    <a:pt x="12082171" y="2995216"/>
                    <a:pt x="12138538" y="2972715"/>
                  </a:cubicBezTo>
                  <a:lnTo>
                    <a:pt x="12192000" y="2958771"/>
                  </a:lnTo>
                  <a:lnTo>
                    <a:pt x="12192000" y="3075510"/>
                  </a:lnTo>
                  <a:lnTo>
                    <a:pt x="12177608" y="3082007"/>
                  </a:lnTo>
                  <a:lnTo>
                    <a:pt x="12192000" y="3082007"/>
                  </a:lnTo>
                  <a:lnTo>
                    <a:pt x="12192000" y="3108484"/>
                  </a:lnTo>
                  <a:lnTo>
                    <a:pt x="12013578" y="3126983"/>
                  </a:lnTo>
                  <a:cubicBezTo>
                    <a:pt x="11870724" y="3144002"/>
                    <a:pt x="11735027" y="3162015"/>
                    <a:pt x="11634821" y="3162015"/>
                  </a:cubicBezTo>
                  <a:cubicBezTo>
                    <a:pt x="11634821" y="3146108"/>
                    <a:pt x="11720715" y="3154063"/>
                    <a:pt x="11749346" y="3130199"/>
                  </a:cubicBezTo>
                  <a:cubicBezTo>
                    <a:pt x="11634821" y="3130199"/>
                    <a:pt x="11577559" y="3146108"/>
                    <a:pt x="11520298" y="3154063"/>
                  </a:cubicBezTo>
                  <a:cubicBezTo>
                    <a:pt x="11634821" y="3154063"/>
                    <a:pt x="11520298" y="3162015"/>
                    <a:pt x="11548929" y="3185878"/>
                  </a:cubicBezTo>
                  <a:cubicBezTo>
                    <a:pt x="11720713" y="3181901"/>
                    <a:pt x="11892198" y="3173947"/>
                    <a:pt x="12045789" y="3159969"/>
                  </a:cubicBezTo>
                  <a:lnTo>
                    <a:pt x="12192000" y="3142445"/>
                  </a:lnTo>
                  <a:lnTo>
                    <a:pt x="12192000" y="3265133"/>
                  </a:lnTo>
                  <a:lnTo>
                    <a:pt x="12029686" y="3279920"/>
                  </a:lnTo>
                  <a:cubicBezTo>
                    <a:pt x="12072628" y="3303782"/>
                    <a:pt x="12115574" y="3287378"/>
                    <a:pt x="12158521" y="3277684"/>
                  </a:cubicBezTo>
                  <a:lnTo>
                    <a:pt x="12192000" y="3273227"/>
                  </a:lnTo>
                  <a:lnTo>
                    <a:pt x="12192000" y="3277898"/>
                  </a:lnTo>
                  <a:lnTo>
                    <a:pt x="12158520" y="3298870"/>
                  </a:lnTo>
                  <a:cubicBezTo>
                    <a:pt x="12144205" y="3307877"/>
                    <a:pt x="12129889" y="3315948"/>
                    <a:pt x="12115573" y="3320159"/>
                  </a:cubicBezTo>
                  <a:lnTo>
                    <a:pt x="12192000" y="3327981"/>
                  </a:lnTo>
                  <a:lnTo>
                    <a:pt x="12192000" y="3345553"/>
                  </a:lnTo>
                  <a:lnTo>
                    <a:pt x="2055208" y="3345553"/>
                  </a:lnTo>
                  <a:lnTo>
                    <a:pt x="2096111" y="3341330"/>
                  </a:lnTo>
                  <a:cubicBezTo>
                    <a:pt x="2178423" y="3332324"/>
                    <a:pt x="2242841" y="3322265"/>
                    <a:pt x="2228526" y="3306123"/>
                  </a:cubicBezTo>
                  <a:cubicBezTo>
                    <a:pt x="2185583" y="3312088"/>
                    <a:pt x="1949381" y="3318054"/>
                    <a:pt x="1870201" y="3340995"/>
                  </a:cubicBezTo>
                  <a:lnTo>
                    <a:pt x="1861450" y="3345553"/>
                  </a:lnTo>
                  <a:lnTo>
                    <a:pt x="1215631" y="3345553"/>
                  </a:lnTo>
                  <a:lnTo>
                    <a:pt x="1285066" y="3318287"/>
                  </a:lnTo>
                  <a:cubicBezTo>
                    <a:pt x="1328459" y="3302701"/>
                    <a:pt x="1373195" y="3287759"/>
                    <a:pt x="1416141" y="3273839"/>
                  </a:cubicBezTo>
                  <a:cubicBezTo>
                    <a:pt x="1251814" y="3285887"/>
                    <a:pt x="1085697" y="3300421"/>
                    <a:pt x="920009" y="3316819"/>
                  </a:cubicBezTo>
                  <a:lnTo>
                    <a:pt x="658171" y="3345553"/>
                  </a:lnTo>
                  <a:lnTo>
                    <a:pt x="266063" y="3345553"/>
                  </a:lnTo>
                  <a:lnTo>
                    <a:pt x="287622" y="3343319"/>
                  </a:lnTo>
                  <a:cubicBezTo>
                    <a:pt x="355619" y="3334312"/>
                    <a:pt x="412880" y="3322265"/>
                    <a:pt x="455823" y="3306123"/>
                  </a:cubicBezTo>
                  <a:cubicBezTo>
                    <a:pt x="369935" y="3324018"/>
                    <a:pt x="203521" y="3324019"/>
                    <a:pt x="113603" y="3339875"/>
                  </a:cubicBezTo>
                  <a:lnTo>
                    <a:pt x="90751" y="3345553"/>
                  </a:lnTo>
                  <a:lnTo>
                    <a:pt x="0" y="3345553"/>
                  </a:lnTo>
                  <a:lnTo>
                    <a:pt x="0" y="2116281"/>
                  </a:lnTo>
                  <a:lnTo>
                    <a:pt x="4449" y="2116547"/>
                  </a:lnTo>
                  <a:cubicBezTo>
                    <a:pt x="51421" y="2115429"/>
                    <a:pt x="126576" y="2106480"/>
                    <a:pt x="169519" y="2106480"/>
                  </a:cubicBezTo>
                  <a:cubicBezTo>
                    <a:pt x="198150" y="2074665"/>
                    <a:pt x="341305" y="2042381"/>
                    <a:pt x="484454" y="2058290"/>
                  </a:cubicBezTo>
                  <a:cubicBezTo>
                    <a:pt x="570348" y="1978282"/>
                    <a:pt x="941349" y="1978282"/>
                    <a:pt x="1027241" y="1914182"/>
                  </a:cubicBezTo>
                  <a:cubicBezTo>
                    <a:pt x="705151" y="1926464"/>
                    <a:pt x="415937" y="1992435"/>
                    <a:pt x="182755" y="2055050"/>
                  </a:cubicBezTo>
                  <a:lnTo>
                    <a:pt x="0" y="2105848"/>
                  </a:lnTo>
                  <a:lnTo>
                    <a:pt x="0" y="1760416"/>
                  </a:lnTo>
                  <a:lnTo>
                    <a:pt x="41131" y="1758145"/>
                  </a:lnTo>
                  <a:cubicBezTo>
                    <a:pt x="117628" y="1755162"/>
                    <a:pt x="198150" y="1752180"/>
                    <a:pt x="198150" y="1722353"/>
                  </a:cubicBezTo>
                  <a:cubicBezTo>
                    <a:pt x="155206" y="1730307"/>
                    <a:pt x="112261" y="1736273"/>
                    <a:pt x="72894" y="1742238"/>
                  </a:cubicBezTo>
                  <a:lnTo>
                    <a:pt x="0" y="1756204"/>
                  </a:lnTo>
                  <a:lnTo>
                    <a:pt x="0" y="1685390"/>
                  </a:lnTo>
                  <a:lnTo>
                    <a:pt x="370679" y="1651176"/>
                  </a:lnTo>
                  <a:cubicBezTo>
                    <a:pt x="717375" y="1617197"/>
                    <a:pt x="1060642" y="1579181"/>
                    <a:pt x="1389894" y="1530989"/>
                  </a:cubicBezTo>
                  <a:cubicBezTo>
                    <a:pt x="1418525" y="1538945"/>
                    <a:pt x="1533043" y="1530989"/>
                    <a:pt x="1504418" y="1507128"/>
                  </a:cubicBezTo>
                  <a:cubicBezTo>
                    <a:pt x="1647568" y="1523037"/>
                    <a:pt x="1704829" y="1491220"/>
                    <a:pt x="1704829" y="1450981"/>
                  </a:cubicBezTo>
                  <a:cubicBezTo>
                    <a:pt x="1819348" y="1443029"/>
                    <a:pt x="1933873" y="1435074"/>
                    <a:pt x="1905242" y="1386882"/>
                  </a:cubicBezTo>
                  <a:cubicBezTo>
                    <a:pt x="1991135" y="1402791"/>
                    <a:pt x="1962504" y="1394837"/>
                    <a:pt x="1962504" y="1363022"/>
                  </a:cubicBezTo>
                  <a:cubicBezTo>
                    <a:pt x="1991135" y="1355067"/>
                    <a:pt x="2048398" y="1355067"/>
                    <a:pt x="2105654" y="1363022"/>
                  </a:cubicBezTo>
                  <a:cubicBezTo>
                    <a:pt x="2162915" y="1355067"/>
                    <a:pt x="2134285" y="1314830"/>
                    <a:pt x="2191546" y="1306875"/>
                  </a:cubicBezTo>
                  <a:cubicBezTo>
                    <a:pt x="2306071" y="1314830"/>
                    <a:pt x="2162915" y="1322783"/>
                    <a:pt x="2191546" y="1330738"/>
                  </a:cubicBezTo>
                  <a:cubicBezTo>
                    <a:pt x="2191546" y="1346645"/>
                    <a:pt x="2248808" y="1314830"/>
                    <a:pt x="2306071" y="1330738"/>
                  </a:cubicBezTo>
                  <a:cubicBezTo>
                    <a:pt x="2363327" y="1298922"/>
                    <a:pt x="2306071" y="1282546"/>
                    <a:pt x="2420589" y="1266638"/>
                  </a:cubicBezTo>
                  <a:cubicBezTo>
                    <a:pt x="2306071" y="1282546"/>
                    <a:pt x="2077023" y="1282546"/>
                    <a:pt x="2048398" y="1338690"/>
                  </a:cubicBezTo>
                  <a:cubicBezTo>
                    <a:pt x="1962504" y="1346645"/>
                    <a:pt x="1962504" y="1298922"/>
                    <a:pt x="1905242" y="1330738"/>
                  </a:cubicBezTo>
                  <a:cubicBezTo>
                    <a:pt x="1991135" y="1266638"/>
                    <a:pt x="2448028" y="1250731"/>
                    <a:pt x="2591178" y="1194584"/>
                  </a:cubicBezTo>
                  <a:cubicBezTo>
                    <a:pt x="2791595" y="1194584"/>
                    <a:pt x="2934745" y="1178677"/>
                    <a:pt x="3048071" y="1146395"/>
                  </a:cubicBezTo>
                  <a:cubicBezTo>
                    <a:pt x="2704510" y="1154347"/>
                    <a:pt x="2419398" y="1218447"/>
                    <a:pt x="2075830" y="1266171"/>
                  </a:cubicBezTo>
                  <a:cubicBezTo>
                    <a:pt x="1496958" y="1344072"/>
                    <a:pt x="853669" y="1404077"/>
                    <a:pt x="278825" y="1479939"/>
                  </a:cubicBezTo>
                  <a:lnTo>
                    <a:pt x="0" y="1519028"/>
                  </a:lnTo>
                  <a:lnTo>
                    <a:pt x="0" y="1401207"/>
                  </a:lnTo>
                  <a:lnTo>
                    <a:pt x="57982" y="1393842"/>
                  </a:lnTo>
                  <a:cubicBezTo>
                    <a:pt x="233045" y="1372846"/>
                    <a:pt x="404529" y="1354832"/>
                    <a:pt x="476106" y="1322783"/>
                  </a:cubicBezTo>
                  <a:cubicBezTo>
                    <a:pt x="562000" y="1322783"/>
                    <a:pt x="705149" y="1330738"/>
                    <a:pt x="762412" y="1290968"/>
                  </a:cubicBezTo>
                  <a:cubicBezTo>
                    <a:pt x="733781" y="1283013"/>
                    <a:pt x="676518" y="1283013"/>
                    <a:pt x="705149" y="1267106"/>
                  </a:cubicBezTo>
                  <a:cubicBezTo>
                    <a:pt x="791042" y="1243244"/>
                    <a:pt x="791042" y="1298922"/>
                    <a:pt x="819673" y="1251198"/>
                  </a:cubicBezTo>
                  <a:cubicBezTo>
                    <a:pt x="905562" y="1251198"/>
                    <a:pt x="819673" y="1267106"/>
                    <a:pt x="819673" y="1283013"/>
                  </a:cubicBezTo>
                  <a:cubicBezTo>
                    <a:pt x="934192" y="1275061"/>
                    <a:pt x="962823" y="1251198"/>
                    <a:pt x="1048716" y="1243244"/>
                  </a:cubicBezTo>
                  <a:cubicBezTo>
                    <a:pt x="1077347" y="1219381"/>
                    <a:pt x="962823" y="1235289"/>
                    <a:pt x="991454" y="1211429"/>
                  </a:cubicBezTo>
                  <a:cubicBezTo>
                    <a:pt x="1163235" y="1187566"/>
                    <a:pt x="1249127" y="1147329"/>
                    <a:pt x="1448347" y="1131420"/>
                  </a:cubicBezTo>
                  <a:cubicBezTo>
                    <a:pt x="1448347" y="1155282"/>
                    <a:pt x="1362455" y="1147329"/>
                    <a:pt x="1362455" y="1163237"/>
                  </a:cubicBezTo>
                  <a:cubicBezTo>
                    <a:pt x="1362455" y="1179145"/>
                    <a:pt x="1448347" y="1139374"/>
                    <a:pt x="1505610" y="1171190"/>
                  </a:cubicBezTo>
                  <a:cubicBezTo>
                    <a:pt x="1534241" y="1147329"/>
                    <a:pt x="1677391" y="1155282"/>
                    <a:pt x="1648759" y="1115045"/>
                  </a:cubicBezTo>
                  <a:cubicBezTo>
                    <a:pt x="2134285" y="1083230"/>
                    <a:pt x="2363327" y="978892"/>
                    <a:pt x="2792788" y="931170"/>
                  </a:cubicBezTo>
                  <a:cubicBezTo>
                    <a:pt x="2764156" y="907306"/>
                    <a:pt x="2764156" y="891398"/>
                    <a:pt x="2706894" y="891398"/>
                  </a:cubicBezTo>
                  <a:cubicBezTo>
                    <a:pt x="2621001" y="939590"/>
                    <a:pt x="2334696" y="931170"/>
                    <a:pt x="2250001" y="987314"/>
                  </a:cubicBezTo>
                  <a:cubicBezTo>
                    <a:pt x="2135483" y="987314"/>
                    <a:pt x="2135483" y="987314"/>
                    <a:pt x="1992326" y="987314"/>
                  </a:cubicBezTo>
                  <a:cubicBezTo>
                    <a:pt x="1992326" y="971406"/>
                    <a:pt x="2078220" y="979362"/>
                    <a:pt x="2078220" y="955498"/>
                  </a:cubicBezTo>
                  <a:cubicBezTo>
                    <a:pt x="2106851" y="947545"/>
                    <a:pt x="2106851" y="955498"/>
                    <a:pt x="2164107" y="955498"/>
                  </a:cubicBezTo>
                  <a:cubicBezTo>
                    <a:pt x="2364524" y="891398"/>
                    <a:pt x="2792788" y="883446"/>
                    <a:pt x="2964568" y="803437"/>
                  </a:cubicBezTo>
                  <a:cubicBezTo>
                    <a:pt x="3308135" y="803437"/>
                    <a:pt x="3450093" y="739338"/>
                    <a:pt x="3707766" y="691614"/>
                  </a:cubicBezTo>
                  <a:cubicBezTo>
                    <a:pt x="4079965" y="627514"/>
                    <a:pt x="4594120" y="587745"/>
                    <a:pt x="4937681" y="539553"/>
                  </a:cubicBezTo>
                  <a:cubicBezTo>
                    <a:pt x="4966313" y="531600"/>
                    <a:pt x="5080838" y="547507"/>
                    <a:pt x="5023575" y="515693"/>
                  </a:cubicBezTo>
                  <a:cubicBezTo>
                    <a:pt x="5594993" y="467502"/>
                    <a:pt x="6081709" y="339770"/>
                    <a:pt x="6653127" y="267716"/>
                  </a:cubicBezTo>
                  <a:cubicBezTo>
                    <a:pt x="6681752" y="291579"/>
                    <a:pt x="6624496" y="291579"/>
                    <a:pt x="6624496" y="307486"/>
                  </a:cubicBezTo>
                  <a:cubicBezTo>
                    <a:pt x="6395452" y="283623"/>
                    <a:pt x="6452709" y="363630"/>
                    <a:pt x="6223667" y="363630"/>
                  </a:cubicBezTo>
                  <a:cubicBezTo>
                    <a:pt x="6137779" y="435685"/>
                    <a:pt x="5880101" y="459546"/>
                    <a:pt x="5652255" y="491830"/>
                  </a:cubicBezTo>
                  <a:cubicBezTo>
                    <a:pt x="5652255" y="499786"/>
                    <a:pt x="5652255" y="499786"/>
                    <a:pt x="5652255" y="507738"/>
                  </a:cubicBezTo>
                  <a:cubicBezTo>
                    <a:pt x="5680880" y="515693"/>
                    <a:pt x="5738142" y="515693"/>
                    <a:pt x="5766773" y="515693"/>
                  </a:cubicBezTo>
                  <a:cubicBezTo>
                    <a:pt x="5738142" y="475921"/>
                    <a:pt x="5967184" y="483877"/>
                    <a:pt x="6053078" y="451594"/>
                  </a:cubicBezTo>
                  <a:cubicBezTo>
                    <a:pt x="6138970" y="467502"/>
                    <a:pt x="5995816" y="475454"/>
                    <a:pt x="5995816" y="491363"/>
                  </a:cubicBezTo>
                  <a:cubicBezTo>
                    <a:pt x="6282120" y="491363"/>
                    <a:pt x="6425276" y="427262"/>
                    <a:pt x="6739014" y="411355"/>
                  </a:cubicBezTo>
                  <a:cubicBezTo>
                    <a:pt x="6739014" y="435216"/>
                    <a:pt x="6824907" y="435216"/>
                    <a:pt x="6853538" y="443171"/>
                  </a:cubicBezTo>
                  <a:cubicBezTo>
                    <a:pt x="6824907" y="459079"/>
                    <a:pt x="6710383" y="443171"/>
                    <a:pt x="6710383" y="459079"/>
                  </a:cubicBezTo>
                  <a:cubicBezTo>
                    <a:pt x="6710383" y="474987"/>
                    <a:pt x="6853538" y="459079"/>
                    <a:pt x="6910800" y="467032"/>
                  </a:cubicBezTo>
                  <a:cubicBezTo>
                    <a:pt x="6939426" y="459079"/>
                    <a:pt x="6996688" y="451124"/>
                    <a:pt x="6996688" y="427262"/>
                  </a:cubicBezTo>
                  <a:cubicBezTo>
                    <a:pt x="7111213" y="427262"/>
                    <a:pt x="7197105" y="435216"/>
                    <a:pt x="7254361" y="443171"/>
                  </a:cubicBezTo>
                  <a:cubicBezTo>
                    <a:pt x="7288957" y="434282"/>
                    <a:pt x="7403482" y="410420"/>
                    <a:pt x="7317588" y="402465"/>
                  </a:cubicBezTo>
                  <a:cubicBezTo>
                    <a:pt x="7346220" y="386557"/>
                    <a:pt x="7374851" y="418373"/>
                    <a:pt x="7403482" y="410420"/>
                  </a:cubicBezTo>
                  <a:cubicBezTo>
                    <a:pt x="7403482" y="386557"/>
                    <a:pt x="7603893" y="370648"/>
                    <a:pt x="7718418" y="362228"/>
                  </a:cubicBezTo>
                  <a:cubicBezTo>
                    <a:pt x="7775679" y="370181"/>
                    <a:pt x="7775679" y="394045"/>
                    <a:pt x="7775679" y="410420"/>
                  </a:cubicBezTo>
                  <a:cubicBezTo>
                    <a:pt x="6375170" y="522241"/>
                    <a:pt x="5059363" y="666349"/>
                    <a:pt x="3886708" y="858180"/>
                  </a:cubicBezTo>
                  <a:cubicBezTo>
                    <a:pt x="3743554" y="842272"/>
                    <a:pt x="3600404" y="858180"/>
                    <a:pt x="3485880" y="866133"/>
                  </a:cubicBezTo>
                  <a:cubicBezTo>
                    <a:pt x="3428618" y="889996"/>
                    <a:pt x="3342730" y="914325"/>
                    <a:pt x="3199576" y="914325"/>
                  </a:cubicBezTo>
                  <a:cubicBezTo>
                    <a:pt x="3142320" y="922280"/>
                    <a:pt x="3113688" y="922280"/>
                    <a:pt x="3113688" y="954096"/>
                  </a:cubicBezTo>
                  <a:cubicBezTo>
                    <a:pt x="2913270" y="946140"/>
                    <a:pt x="2884645" y="985912"/>
                    <a:pt x="2770121" y="1010240"/>
                  </a:cubicBezTo>
                  <a:cubicBezTo>
                    <a:pt x="2626965" y="994332"/>
                    <a:pt x="2483816" y="1018195"/>
                    <a:pt x="2455186" y="1050009"/>
                  </a:cubicBezTo>
                  <a:cubicBezTo>
                    <a:pt x="2197511" y="1026149"/>
                    <a:pt x="2140249" y="1098201"/>
                    <a:pt x="1998291" y="1130017"/>
                  </a:cubicBezTo>
                  <a:cubicBezTo>
                    <a:pt x="2626965" y="1050009"/>
                    <a:pt x="3370169" y="962048"/>
                    <a:pt x="4057298" y="882041"/>
                  </a:cubicBezTo>
                  <a:cubicBezTo>
                    <a:pt x="4429495" y="833849"/>
                    <a:pt x="4800496" y="794080"/>
                    <a:pt x="5115432" y="737933"/>
                  </a:cubicBezTo>
                  <a:cubicBezTo>
                    <a:pt x="6373978" y="626112"/>
                    <a:pt x="7459552" y="441767"/>
                    <a:pt x="8660835" y="337898"/>
                  </a:cubicBezTo>
                  <a:cubicBezTo>
                    <a:pt x="8660835" y="306082"/>
                    <a:pt x="8517681" y="314037"/>
                    <a:pt x="8460418" y="289707"/>
                  </a:cubicBezTo>
                  <a:cubicBezTo>
                    <a:pt x="8746723" y="241515"/>
                    <a:pt x="9060467" y="305614"/>
                    <a:pt x="9318141" y="257890"/>
                  </a:cubicBezTo>
                  <a:cubicBezTo>
                    <a:pt x="9346772" y="265845"/>
                    <a:pt x="9346772" y="273799"/>
                    <a:pt x="9346772" y="289707"/>
                  </a:cubicBezTo>
                  <a:cubicBezTo>
                    <a:pt x="10175863" y="233562"/>
                    <a:pt x="10947693" y="169930"/>
                    <a:pt x="11576368" y="57640"/>
                  </a:cubicBezTo>
                  <a:cubicBezTo>
                    <a:pt x="11762467" y="53662"/>
                    <a:pt x="11905321" y="35648"/>
                    <a:pt x="12044596" y="17634"/>
                  </a:cubicBezTo>
                  <a:close/>
                </a:path>
              </a:pathLst>
            </a:custGeom>
            <a:blipFill>
              <a:blip r:embed="rId1"/>
              <a:stretch>
                <a:fillRect t="-76794" b="-76215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49" name="Title"/>
            <p:cNvSpPr>
              <a:spLocks noChangeAspect="1"/>
            </p:cNvSpPr>
            <p:nvPr/>
          </p:nvSpPr>
          <p:spPr>
            <a:xfrm>
              <a:off x="548640" y="1374775"/>
              <a:ext cx="4280822" cy="88845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 anchorCtr="0">
              <a:normAutofit/>
            </a:bodyPr>
            <a:lstStyle/>
            <a:p>
              <a:pPr>
                <a:buSzPct val="25000"/>
              </a:pPr>
              <a:r>
                <a:rPr lang="zh-CN" altLang="en-US" sz="2400" b="1" dirty="0">
                  <a:solidFill>
                    <a:schemeClr val="tx1"/>
                  </a:solidFill>
                </a:rPr>
                <a:t>Love as a Foundation</a:t>
              </a:r>
              <a:endParaRPr lang="en-US" dirty="0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74344" y="1130301"/>
              <a:ext cx="11044555" cy="2544982"/>
              <a:chOff x="2245991" y="1130301"/>
              <a:chExt cx="9272909" cy="2544982"/>
            </a:xfrm>
          </p:grpSpPr>
          <p:grpSp>
            <p:nvGrpSpPr>
              <p:cNvPr id="10" name="Group 8"/>
              <p:cNvGrpSpPr>
                <a:grpSpLocks noChangeAspect="1"/>
              </p:cNvGrpSpPr>
              <p:nvPr/>
            </p:nvGrpSpPr>
            <p:grpSpPr>
              <a:xfrm>
                <a:off x="2245991" y="2139498"/>
                <a:ext cx="2811782" cy="1535784"/>
                <a:chOff x="2465386" y="767678"/>
                <a:chExt cx="6176298" cy="2816997"/>
              </a:xfrm>
            </p:grpSpPr>
            <p:grpSp>
              <p:nvGrpSpPr>
                <p:cNvPr id="3" name="组合 10"/>
                <p:cNvGrpSpPr/>
                <p:nvPr/>
              </p:nvGrpSpPr>
              <p:grpSpPr>
                <a:xfrm>
                  <a:off x="2465386" y="1449984"/>
                  <a:ext cx="6176298" cy="2134691"/>
                  <a:chOff x="4600801" y="1793726"/>
                  <a:chExt cx="6176298" cy="2134691"/>
                </a:xfrm>
              </p:grpSpPr>
              <p:sp>
                <p:nvSpPr>
                  <p:cNvPr id="4" name="矩形: 圆角 12"/>
                  <p:cNvSpPr/>
                  <p:nvPr/>
                </p:nvSpPr>
                <p:spPr>
                  <a:xfrm>
                    <a:off x="4600801" y="1793726"/>
                    <a:ext cx="6176298" cy="2035969"/>
                  </a:xfrm>
                  <a:prstGeom prst="roundRect">
                    <a:avLst>
                      <a:gd name="adj" fmla="val 14313"/>
                    </a:avLst>
                  </a:prstGeom>
                  <a:gradFill flip="none" rotWithShape="1">
                    <a:gsLst>
                      <a:gs pos="24000">
                        <a:schemeClr val="bg1"/>
                      </a:gs>
                      <a:gs pos="100000">
                        <a:schemeClr val="bg1">
                          <a:alpha val="62000"/>
                        </a:schemeClr>
                      </a:gs>
                    </a:gsLst>
                    <a:lin ang="5400000" scaled="1"/>
                    <a:tileRect/>
                  </a:gradFill>
                  <a:ln w="12700">
                    <a:gradFill flip="none"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chemeClr val="accent1">
                            <a:alpha val="2400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effectLst>
                    <a:outerShdw blurRad="533400" dist="50800" dir="5400000" algn="ctr" rotWithShape="0">
                      <a:schemeClr val="accent1">
                        <a:alpha val="15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5" name="Text1"/>
                  <p:cNvSpPr/>
                  <p:nvPr/>
                </p:nvSpPr>
                <p:spPr>
                  <a:xfrm>
                    <a:off x="4601367" y="2329832"/>
                    <a:ext cx="5620577" cy="159858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>
                    <a:normAutofit fontScale="92500"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171450" indent="-171450">
                      <a:lnSpc>
                        <a:spcPct val="12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CN" altLang="en-US" sz="1600" dirty="0">
                        <a:solidFill>
                          <a:schemeClr val="tx1"/>
                        </a:solidFill>
                        <a:sym typeface="Arial" panose="020B0604020202020204" pitchFamily="34" charset="0"/>
                      </a:rPr>
                      <a:t>Love is now considered the cornerstone of marriage.</a:t>
                    </a:r>
                    <a:endParaRPr lang="zh-CN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" name="Bullet1"/>
                <p:cNvSpPr/>
                <p:nvPr/>
              </p:nvSpPr>
              <p:spPr bwMode="auto">
                <a:xfrm>
                  <a:off x="2809079" y="767678"/>
                  <a:ext cx="5620575" cy="1040317"/>
                </a:xfrm>
                <a:custGeom>
                  <a:avLst/>
                  <a:gdLst>
                    <a:gd name="connsiteX0" fmla="*/ 1871018 w 1879475"/>
                    <a:gd name="connsiteY0" fmla="*/ 279476 h 344249"/>
                    <a:gd name="connsiteX1" fmla="*/ 1853484 w 1879475"/>
                    <a:gd name="connsiteY1" fmla="*/ 270709 h 344249"/>
                    <a:gd name="connsiteX2" fmla="*/ 1879784 w 1879475"/>
                    <a:gd name="connsiteY2" fmla="*/ 266219 h 344249"/>
                    <a:gd name="connsiteX3" fmla="*/ 1844718 w 1879475"/>
                    <a:gd name="connsiteY3" fmla="*/ 252962 h 344249"/>
                    <a:gd name="connsiteX4" fmla="*/ 1849208 w 1879475"/>
                    <a:gd name="connsiteY4" fmla="*/ 248472 h 344249"/>
                    <a:gd name="connsiteX5" fmla="*/ 1840442 w 1879475"/>
                    <a:gd name="connsiteY5" fmla="*/ 239705 h 344249"/>
                    <a:gd name="connsiteX6" fmla="*/ 1844718 w 1879475"/>
                    <a:gd name="connsiteY6" fmla="*/ 235215 h 344249"/>
                    <a:gd name="connsiteX7" fmla="*/ 1827185 w 1879475"/>
                    <a:gd name="connsiteY7" fmla="*/ 226448 h 344249"/>
                    <a:gd name="connsiteX8" fmla="*/ 1862251 w 1879475"/>
                    <a:gd name="connsiteY8" fmla="*/ 226448 h 344249"/>
                    <a:gd name="connsiteX9" fmla="*/ 1831461 w 1879475"/>
                    <a:gd name="connsiteY9" fmla="*/ 217682 h 344249"/>
                    <a:gd name="connsiteX10" fmla="*/ 1866527 w 1879475"/>
                    <a:gd name="connsiteY10" fmla="*/ 213192 h 344249"/>
                    <a:gd name="connsiteX11" fmla="*/ 1840228 w 1879475"/>
                    <a:gd name="connsiteY11" fmla="*/ 204425 h 344249"/>
                    <a:gd name="connsiteX12" fmla="*/ 1871018 w 1879475"/>
                    <a:gd name="connsiteY12" fmla="*/ 204425 h 344249"/>
                    <a:gd name="connsiteX13" fmla="*/ 1848995 w 1879475"/>
                    <a:gd name="connsiteY13" fmla="*/ 195658 h 344249"/>
                    <a:gd name="connsiteX14" fmla="*/ 1857760 w 1879475"/>
                    <a:gd name="connsiteY14" fmla="*/ 195658 h 344249"/>
                    <a:gd name="connsiteX15" fmla="*/ 1853271 w 1879475"/>
                    <a:gd name="connsiteY15" fmla="*/ 191168 h 344249"/>
                    <a:gd name="connsiteX16" fmla="*/ 1857760 w 1879475"/>
                    <a:gd name="connsiteY16" fmla="*/ 186678 h 344249"/>
                    <a:gd name="connsiteX17" fmla="*/ 1822694 w 1879475"/>
                    <a:gd name="connsiteY17" fmla="*/ 173421 h 344249"/>
                    <a:gd name="connsiteX18" fmla="*/ 1848995 w 1879475"/>
                    <a:gd name="connsiteY18" fmla="*/ 173421 h 344249"/>
                    <a:gd name="connsiteX19" fmla="*/ 1831461 w 1879475"/>
                    <a:gd name="connsiteY19" fmla="*/ 160164 h 344249"/>
                    <a:gd name="connsiteX20" fmla="*/ 1717495 w 1879475"/>
                    <a:gd name="connsiteY20" fmla="*/ 124884 h 344249"/>
                    <a:gd name="connsiteX21" fmla="*/ 1743795 w 1879475"/>
                    <a:gd name="connsiteY21" fmla="*/ 124884 h 344249"/>
                    <a:gd name="connsiteX22" fmla="*/ 1726261 w 1879475"/>
                    <a:gd name="connsiteY22" fmla="*/ 116117 h 344249"/>
                    <a:gd name="connsiteX23" fmla="*/ 1739518 w 1879475"/>
                    <a:gd name="connsiteY23" fmla="*/ 116117 h 344249"/>
                    <a:gd name="connsiteX24" fmla="*/ 1673662 w 1879475"/>
                    <a:gd name="connsiteY24" fmla="*/ 102861 h 344249"/>
                    <a:gd name="connsiteX25" fmla="*/ 1708729 w 1879475"/>
                    <a:gd name="connsiteY25" fmla="*/ 102861 h 344249"/>
                    <a:gd name="connsiteX26" fmla="*/ 1708729 w 1879475"/>
                    <a:gd name="connsiteY26" fmla="*/ 98370 h 344249"/>
                    <a:gd name="connsiteX27" fmla="*/ 1735028 w 1879475"/>
                    <a:gd name="connsiteY27" fmla="*/ 102861 h 344249"/>
                    <a:gd name="connsiteX28" fmla="*/ 1713005 w 1879475"/>
                    <a:gd name="connsiteY28" fmla="*/ 89604 h 344249"/>
                    <a:gd name="connsiteX29" fmla="*/ 1721772 w 1879475"/>
                    <a:gd name="connsiteY29" fmla="*/ 89604 h 344249"/>
                    <a:gd name="connsiteX30" fmla="*/ 1515649 w 1879475"/>
                    <a:gd name="connsiteY30" fmla="*/ 58814 h 344249"/>
                    <a:gd name="connsiteX31" fmla="*/ 1511159 w 1879475"/>
                    <a:gd name="connsiteY31" fmla="*/ 58814 h 344249"/>
                    <a:gd name="connsiteX32" fmla="*/ 1686492 w 1879475"/>
                    <a:gd name="connsiteY32" fmla="*/ 72071 h 344249"/>
                    <a:gd name="connsiteX33" fmla="*/ 1423493 w 1879475"/>
                    <a:gd name="connsiteY33" fmla="*/ 50047 h 344249"/>
                    <a:gd name="connsiteX34" fmla="*/ 1463050 w 1879475"/>
                    <a:gd name="connsiteY34" fmla="*/ 54537 h 344249"/>
                    <a:gd name="connsiteX35" fmla="*/ 1270184 w 1879475"/>
                    <a:gd name="connsiteY35" fmla="*/ 41280 h 344249"/>
                    <a:gd name="connsiteX36" fmla="*/ 1261417 w 1879475"/>
                    <a:gd name="connsiteY36" fmla="*/ 36790 h 344249"/>
                    <a:gd name="connsiteX37" fmla="*/ 1261417 w 1879475"/>
                    <a:gd name="connsiteY37" fmla="*/ 41280 h 344249"/>
                    <a:gd name="connsiteX38" fmla="*/ 1112385 w 1879475"/>
                    <a:gd name="connsiteY38" fmla="*/ 32514 h 344249"/>
                    <a:gd name="connsiteX39" fmla="*/ 1125642 w 1879475"/>
                    <a:gd name="connsiteY39" fmla="*/ 32514 h 344249"/>
                    <a:gd name="connsiteX40" fmla="*/ 1037976 w 1879475"/>
                    <a:gd name="connsiteY40" fmla="*/ 32514 h 344249"/>
                    <a:gd name="connsiteX41" fmla="*/ 1042252 w 1879475"/>
                    <a:gd name="connsiteY41" fmla="*/ 32514 h 344249"/>
                    <a:gd name="connsiteX42" fmla="*/ 998419 w 1879475"/>
                    <a:gd name="connsiteY42" fmla="*/ 32514 h 344249"/>
                    <a:gd name="connsiteX43" fmla="*/ 1015953 w 1879475"/>
                    <a:gd name="connsiteY43" fmla="*/ 28024 h 344249"/>
                    <a:gd name="connsiteX44" fmla="*/ 730931 w 1879475"/>
                    <a:gd name="connsiteY44" fmla="*/ 28024 h 344249"/>
                    <a:gd name="connsiteX45" fmla="*/ 717674 w 1879475"/>
                    <a:gd name="connsiteY45" fmla="*/ 32514 h 344249"/>
                    <a:gd name="connsiteX46" fmla="*/ 529085 w 1879475"/>
                    <a:gd name="connsiteY46" fmla="*/ 32514 h 344249"/>
                    <a:gd name="connsiteX47" fmla="*/ 730717 w 1879475"/>
                    <a:gd name="connsiteY47" fmla="*/ 19257 h 344249"/>
                    <a:gd name="connsiteX48" fmla="*/ 1147238 w 1879475"/>
                    <a:gd name="connsiteY48" fmla="*/ 19257 h 344249"/>
                    <a:gd name="connsiteX49" fmla="*/ 1633892 w 1879475"/>
                    <a:gd name="connsiteY49" fmla="*/ 58814 h 344249"/>
                    <a:gd name="connsiteX50" fmla="*/ 1625125 w 1879475"/>
                    <a:gd name="connsiteY50" fmla="*/ 50047 h 344249"/>
                    <a:gd name="connsiteX51" fmla="*/ 1028995 w 1879475"/>
                    <a:gd name="connsiteY51" fmla="*/ 14767 h 344249"/>
                    <a:gd name="connsiteX52" fmla="*/ 511766 w 1879475"/>
                    <a:gd name="connsiteY52" fmla="*/ 19257 h 344249"/>
                    <a:gd name="connsiteX53" fmla="*/ 1270184 w 1879475"/>
                    <a:gd name="connsiteY53" fmla="*/ 14767 h 344249"/>
                    <a:gd name="connsiteX54" fmla="*/ 1599038 w 1879475"/>
                    <a:gd name="connsiteY54" fmla="*/ 41067 h 344249"/>
                    <a:gd name="connsiteX55" fmla="*/ 1708729 w 1879475"/>
                    <a:gd name="connsiteY55" fmla="*/ 58600 h 344249"/>
                    <a:gd name="connsiteX56" fmla="*/ 1708729 w 1879475"/>
                    <a:gd name="connsiteY56" fmla="*/ 54110 h 344249"/>
                    <a:gd name="connsiteX57" fmla="*/ 1410664 w 1879475"/>
                    <a:gd name="connsiteY57" fmla="*/ 18829 h 344249"/>
                    <a:gd name="connsiteX58" fmla="*/ 1353574 w 1879475"/>
                    <a:gd name="connsiteY58" fmla="*/ 18829 h 344249"/>
                    <a:gd name="connsiteX59" fmla="*/ 1011676 w 1879475"/>
                    <a:gd name="connsiteY59" fmla="*/ 1296 h 344249"/>
                    <a:gd name="connsiteX60" fmla="*/ 853877 w 1879475"/>
                    <a:gd name="connsiteY60" fmla="*/ 1296 h 344249"/>
                    <a:gd name="connsiteX61" fmla="*/ 717888 w 1879475"/>
                    <a:gd name="connsiteY61" fmla="*/ 1296 h 344249"/>
                    <a:gd name="connsiteX62" fmla="*/ 577622 w 1879475"/>
                    <a:gd name="connsiteY62" fmla="*/ 10063 h 344249"/>
                    <a:gd name="connsiteX63" fmla="*/ 34092 w 1879475"/>
                    <a:gd name="connsiteY63" fmla="*/ 36363 h 344249"/>
                    <a:gd name="connsiteX64" fmla="*/ 7793 w 1879475"/>
                    <a:gd name="connsiteY64" fmla="*/ 49619 h 344249"/>
                    <a:gd name="connsiteX65" fmla="*/ 3302 w 1879475"/>
                    <a:gd name="connsiteY65" fmla="*/ 58386 h 344249"/>
                    <a:gd name="connsiteX66" fmla="*/ 7793 w 1879475"/>
                    <a:gd name="connsiteY66" fmla="*/ 67153 h 344249"/>
                    <a:gd name="connsiteX67" fmla="*/ 16559 w 1879475"/>
                    <a:gd name="connsiteY67" fmla="*/ 67153 h 344249"/>
                    <a:gd name="connsiteX68" fmla="*/ 3302 w 1879475"/>
                    <a:gd name="connsiteY68" fmla="*/ 75919 h 344249"/>
                    <a:gd name="connsiteX69" fmla="*/ 12069 w 1879475"/>
                    <a:gd name="connsiteY69" fmla="*/ 89176 h 344249"/>
                    <a:gd name="connsiteX70" fmla="*/ 12069 w 1879475"/>
                    <a:gd name="connsiteY70" fmla="*/ 89176 h 344249"/>
                    <a:gd name="connsiteX71" fmla="*/ 25326 w 1879475"/>
                    <a:gd name="connsiteY71" fmla="*/ 89176 h 344249"/>
                    <a:gd name="connsiteX72" fmla="*/ 7793 w 1879475"/>
                    <a:gd name="connsiteY72" fmla="*/ 106709 h 344249"/>
                    <a:gd name="connsiteX73" fmla="*/ 7793 w 1879475"/>
                    <a:gd name="connsiteY73" fmla="*/ 163799 h 344249"/>
                    <a:gd name="connsiteX74" fmla="*/ 16559 w 1879475"/>
                    <a:gd name="connsiteY74" fmla="*/ 172566 h 344249"/>
                    <a:gd name="connsiteX75" fmla="*/ 7793 w 1879475"/>
                    <a:gd name="connsiteY75" fmla="*/ 181332 h 344249"/>
                    <a:gd name="connsiteX76" fmla="*/ 12283 w 1879475"/>
                    <a:gd name="connsiteY76" fmla="*/ 185823 h 344249"/>
                    <a:gd name="connsiteX77" fmla="*/ 7793 w 1879475"/>
                    <a:gd name="connsiteY77" fmla="*/ 190313 h 344249"/>
                    <a:gd name="connsiteX78" fmla="*/ 12283 w 1879475"/>
                    <a:gd name="connsiteY78" fmla="*/ 190313 h 344249"/>
                    <a:gd name="connsiteX79" fmla="*/ 7793 w 1879475"/>
                    <a:gd name="connsiteY79" fmla="*/ 221103 h 344249"/>
                    <a:gd name="connsiteX80" fmla="*/ 29816 w 1879475"/>
                    <a:gd name="connsiteY80" fmla="*/ 251893 h 344249"/>
                    <a:gd name="connsiteX81" fmla="*/ 25326 w 1879475"/>
                    <a:gd name="connsiteY81" fmla="*/ 256383 h 344249"/>
                    <a:gd name="connsiteX82" fmla="*/ 12069 w 1879475"/>
                    <a:gd name="connsiteY82" fmla="*/ 269640 h 344249"/>
                    <a:gd name="connsiteX83" fmla="*/ 34092 w 1879475"/>
                    <a:gd name="connsiteY83" fmla="*/ 287173 h 344249"/>
                    <a:gd name="connsiteX84" fmla="*/ 20835 w 1879475"/>
                    <a:gd name="connsiteY84" fmla="*/ 291663 h 344249"/>
                    <a:gd name="connsiteX85" fmla="*/ 55902 w 1879475"/>
                    <a:gd name="connsiteY85" fmla="*/ 300430 h 344249"/>
                    <a:gd name="connsiteX86" fmla="*/ 560089 w 1879475"/>
                    <a:gd name="connsiteY86" fmla="*/ 309197 h 344249"/>
                    <a:gd name="connsiteX87" fmla="*/ 866920 w 1879475"/>
                    <a:gd name="connsiteY87" fmla="*/ 304706 h 344249"/>
                    <a:gd name="connsiteX88" fmla="*/ 1195775 w 1879475"/>
                    <a:gd name="connsiteY88" fmla="*/ 313473 h 344249"/>
                    <a:gd name="connsiteX89" fmla="*/ 1673662 w 1879475"/>
                    <a:gd name="connsiteY89" fmla="*/ 344263 h 344249"/>
                    <a:gd name="connsiteX90" fmla="*/ 1813927 w 1879475"/>
                    <a:gd name="connsiteY90" fmla="*/ 339773 h 344249"/>
                    <a:gd name="connsiteX91" fmla="*/ 1761328 w 1879475"/>
                    <a:gd name="connsiteY91" fmla="*/ 335283 h 344249"/>
                    <a:gd name="connsiteX92" fmla="*/ 1761328 w 1879475"/>
                    <a:gd name="connsiteY92" fmla="*/ 335283 h 344249"/>
                    <a:gd name="connsiteX93" fmla="*/ 1857760 w 1879475"/>
                    <a:gd name="connsiteY93" fmla="*/ 326516 h 344249"/>
                    <a:gd name="connsiteX94" fmla="*/ 1840228 w 1879475"/>
                    <a:gd name="connsiteY94" fmla="*/ 317750 h 344249"/>
                    <a:gd name="connsiteX95" fmla="*/ 1871018 w 1879475"/>
                    <a:gd name="connsiteY95" fmla="*/ 317750 h 344249"/>
                    <a:gd name="connsiteX96" fmla="*/ 1805161 w 1879475"/>
                    <a:gd name="connsiteY96" fmla="*/ 300216 h 344249"/>
                    <a:gd name="connsiteX97" fmla="*/ 1831461 w 1879475"/>
                    <a:gd name="connsiteY97" fmla="*/ 300216 h 344249"/>
                    <a:gd name="connsiteX98" fmla="*/ 1831461 w 1879475"/>
                    <a:gd name="connsiteY98" fmla="*/ 295726 h 344249"/>
                    <a:gd name="connsiteX99" fmla="*/ 1831461 w 1879475"/>
                    <a:gd name="connsiteY99" fmla="*/ 291236 h 344249"/>
                    <a:gd name="connsiteX100" fmla="*/ 1875294 w 1879475"/>
                    <a:gd name="connsiteY100" fmla="*/ 286746 h 344249"/>
                    <a:gd name="connsiteX101" fmla="*/ 1853271 w 1879475"/>
                    <a:gd name="connsiteY101" fmla="*/ 282255 h 344249"/>
                    <a:gd name="connsiteX102" fmla="*/ 1871018 w 1879475"/>
                    <a:gd name="connsiteY102" fmla="*/ 279476 h 344249"/>
                    <a:gd name="connsiteX103" fmla="*/ 1871018 w 1879475"/>
                    <a:gd name="connsiteY103" fmla="*/ 279476 h 344249"/>
                    <a:gd name="connsiteX104" fmla="*/ 490170 w 1879475"/>
                    <a:gd name="connsiteY104" fmla="*/ 33155 h 344249"/>
                    <a:gd name="connsiteX105" fmla="*/ 498937 w 1879475"/>
                    <a:gd name="connsiteY105" fmla="*/ 33155 h 344249"/>
                    <a:gd name="connsiteX106" fmla="*/ 490170 w 1879475"/>
                    <a:gd name="connsiteY106" fmla="*/ 33155 h 344249"/>
                    <a:gd name="connsiteX107" fmla="*/ 490170 w 1879475"/>
                    <a:gd name="connsiteY107" fmla="*/ 33155 h 34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</a:cxnLst>
                  <a:rect l="l" t="t" r="r" b="b"/>
                  <a:pathLst>
                    <a:path w="1879475" h="344249">
                      <a:moveTo>
                        <a:pt x="1871018" y="279476"/>
                      </a:moveTo>
                      <a:cubicBezTo>
                        <a:pt x="1853484" y="270709"/>
                        <a:pt x="1853484" y="270709"/>
                        <a:pt x="1853484" y="270709"/>
                      </a:cubicBezTo>
                      <a:cubicBezTo>
                        <a:pt x="1857974" y="261942"/>
                        <a:pt x="1871018" y="270709"/>
                        <a:pt x="1879784" y="266219"/>
                      </a:cubicBezTo>
                      <a:cubicBezTo>
                        <a:pt x="1871018" y="257452"/>
                        <a:pt x="1853484" y="257452"/>
                        <a:pt x="1844718" y="252962"/>
                      </a:cubicBezTo>
                      <a:cubicBezTo>
                        <a:pt x="1844718" y="248472"/>
                        <a:pt x="1844718" y="248472"/>
                        <a:pt x="1849208" y="248472"/>
                      </a:cubicBezTo>
                      <a:cubicBezTo>
                        <a:pt x="1840442" y="239705"/>
                        <a:pt x="1840442" y="239705"/>
                        <a:pt x="1840442" y="239705"/>
                      </a:cubicBezTo>
                      <a:cubicBezTo>
                        <a:pt x="1840442" y="239705"/>
                        <a:pt x="1840442" y="235215"/>
                        <a:pt x="1844718" y="235215"/>
                      </a:cubicBezTo>
                      <a:cubicBezTo>
                        <a:pt x="1840442" y="230725"/>
                        <a:pt x="1831461" y="230725"/>
                        <a:pt x="1827185" y="226448"/>
                      </a:cubicBezTo>
                      <a:cubicBezTo>
                        <a:pt x="1862251" y="226448"/>
                        <a:pt x="1862251" y="226448"/>
                        <a:pt x="1862251" y="226448"/>
                      </a:cubicBezTo>
                      <a:cubicBezTo>
                        <a:pt x="1853484" y="221958"/>
                        <a:pt x="1840228" y="221958"/>
                        <a:pt x="1831461" y="217682"/>
                      </a:cubicBezTo>
                      <a:cubicBezTo>
                        <a:pt x="1840228" y="222172"/>
                        <a:pt x="1857760" y="217682"/>
                        <a:pt x="1866527" y="213192"/>
                      </a:cubicBezTo>
                      <a:cubicBezTo>
                        <a:pt x="1857760" y="213192"/>
                        <a:pt x="1848995" y="208701"/>
                        <a:pt x="1840228" y="204425"/>
                      </a:cubicBezTo>
                      <a:cubicBezTo>
                        <a:pt x="1871018" y="204425"/>
                        <a:pt x="1871018" y="204425"/>
                        <a:pt x="1871018" y="204425"/>
                      </a:cubicBezTo>
                      <a:cubicBezTo>
                        <a:pt x="1862251" y="204425"/>
                        <a:pt x="1853484" y="204425"/>
                        <a:pt x="1848995" y="195658"/>
                      </a:cubicBezTo>
                      <a:cubicBezTo>
                        <a:pt x="1857760" y="195658"/>
                        <a:pt x="1857760" y="195658"/>
                        <a:pt x="1857760" y="195658"/>
                      </a:cubicBezTo>
                      <a:cubicBezTo>
                        <a:pt x="1857760" y="195658"/>
                        <a:pt x="1857760" y="191168"/>
                        <a:pt x="1853271" y="191168"/>
                      </a:cubicBezTo>
                      <a:cubicBezTo>
                        <a:pt x="1857760" y="186678"/>
                        <a:pt x="1857760" y="186678"/>
                        <a:pt x="1857760" y="186678"/>
                      </a:cubicBezTo>
                      <a:cubicBezTo>
                        <a:pt x="1822694" y="173421"/>
                        <a:pt x="1822694" y="173421"/>
                        <a:pt x="1822694" y="173421"/>
                      </a:cubicBezTo>
                      <a:cubicBezTo>
                        <a:pt x="1831461" y="168931"/>
                        <a:pt x="1840228" y="168931"/>
                        <a:pt x="1848995" y="173421"/>
                      </a:cubicBezTo>
                      <a:cubicBezTo>
                        <a:pt x="1844504" y="164654"/>
                        <a:pt x="1831461" y="168931"/>
                        <a:pt x="1831461" y="160164"/>
                      </a:cubicBezTo>
                      <a:cubicBezTo>
                        <a:pt x="1796395" y="146907"/>
                        <a:pt x="1756838" y="138141"/>
                        <a:pt x="1717495" y="124884"/>
                      </a:cubicBezTo>
                      <a:cubicBezTo>
                        <a:pt x="1726261" y="120394"/>
                        <a:pt x="1739518" y="129374"/>
                        <a:pt x="1743795" y="124884"/>
                      </a:cubicBezTo>
                      <a:cubicBezTo>
                        <a:pt x="1726261" y="116117"/>
                        <a:pt x="1726261" y="116117"/>
                        <a:pt x="1726261" y="116117"/>
                      </a:cubicBezTo>
                      <a:cubicBezTo>
                        <a:pt x="1730752" y="116117"/>
                        <a:pt x="1735028" y="116117"/>
                        <a:pt x="1739518" y="116117"/>
                      </a:cubicBezTo>
                      <a:cubicBezTo>
                        <a:pt x="1673662" y="102861"/>
                        <a:pt x="1673662" y="102861"/>
                        <a:pt x="1673662" y="102861"/>
                      </a:cubicBezTo>
                      <a:cubicBezTo>
                        <a:pt x="1686919" y="94094"/>
                        <a:pt x="1699962" y="107351"/>
                        <a:pt x="1708729" y="102861"/>
                      </a:cubicBezTo>
                      <a:cubicBezTo>
                        <a:pt x="1708729" y="102861"/>
                        <a:pt x="1704238" y="102861"/>
                        <a:pt x="1708729" y="98370"/>
                      </a:cubicBezTo>
                      <a:cubicBezTo>
                        <a:pt x="1713219" y="98370"/>
                        <a:pt x="1726261" y="98370"/>
                        <a:pt x="1735028" y="102861"/>
                      </a:cubicBezTo>
                      <a:cubicBezTo>
                        <a:pt x="1726261" y="98370"/>
                        <a:pt x="1721772" y="98370"/>
                        <a:pt x="1713005" y="89604"/>
                      </a:cubicBezTo>
                      <a:cubicBezTo>
                        <a:pt x="1717495" y="89604"/>
                        <a:pt x="1717495" y="89604"/>
                        <a:pt x="1721772" y="89604"/>
                      </a:cubicBezTo>
                      <a:cubicBezTo>
                        <a:pt x="1655915" y="72071"/>
                        <a:pt x="1585782" y="67580"/>
                        <a:pt x="1515649" y="58814"/>
                      </a:cubicBezTo>
                      <a:cubicBezTo>
                        <a:pt x="1511159" y="58814"/>
                        <a:pt x="1511159" y="58814"/>
                        <a:pt x="1511159" y="58814"/>
                      </a:cubicBezTo>
                      <a:cubicBezTo>
                        <a:pt x="1568249" y="58814"/>
                        <a:pt x="1638382" y="67580"/>
                        <a:pt x="1686492" y="72071"/>
                      </a:cubicBezTo>
                      <a:cubicBezTo>
                        <a:pt x="1603102" y="54537"/>
                        <a:pt x="1511159" y="45771"/>
                        <a:pt x="1423493" y="50047"/>
                      </a:cubicBezTo>
                      <a:cubicBezTo>
                        <a:pt x="1463050" y="54537"/>
                        <a:pt x="1463050" y="54537"/>
                        <a:pt x="1463050" y="54537"/>
                      </a:cubicBezTo>
                      <a:cubicBezTo>
                        <a:pt x="1397193" y="59028"/>
                        <a:pt x="1331551" y="41280"/>
                        <a:pt x="1270184" y="41280"/>
                      </a:cubicBezTo>
                      <a:cubicBezTo>
                        <a:pt x="1261417" y="36790"/>
                        <a:pt x="1261417" y="36790"/>
                        <a:pt x="1261417" y="36790"/>
                      </a:cubicBezTo>
                      <a:cubicBezTo>
                        <a:pt x="1256927" y="36790"/>
                        <a:pt x="1265694" y="36790"/>
                        <a:pt x="1261417" y="41280"/>
                      </a:cubicBezTo>
                      <a:cubicBezTo>
                        <a:pt x="1112385" y="32514"/>
                        <a:pt x="1112385" y="32514"/>
                        <a:pt x="1112385" y="32514"/>
                      </a:cubicBezTo>
                      <a:cubicBezTo>
                        <a:pt x="1116876" y="32514"/>
                        <a:pt x="1121152" y="32514"/>
                        <a:pt x="1125642" y="32514"/>
                      </a:cubicBezTo>
                      <a:cubicBezTo>
                        <a:pt x="1099342" y="28024"/>
                        <a:pt x="1064276" y="32514"/>
                        <a:pt x="1037976" y="32514"/>
                      </a:cubicBezTo>
                      <a:cubicBezTo>
                        <a:pt x="1042252" y="32514"/>
                        <a:pt x="1042252" y="32514"/>
                        <a:pt x="1042252" y="32514"/>
                      </a:cubicBezTo>
                      <a:cubicBezTo>
                        <a:pt x="1028995" y="32514"/>
                        <a:pt x="1011462" y="37004"/>
                        <a:pt x="998419" y="32514"/>
                      </a:cubicBezTo>
                      <a:cubicBezTo>
                        <a:pt x="1002909" y="32514"/>
                        <a:pt x="1011676" y="28024"/>
                        <a:pt x="1015953" y="28024"/>
                      </a:cubicBezTo>
                      <a:cubicBezTo>
                        <a:pt x="919520" y="23533"/>
                        <a:pt x="831854" y="28024"/>
                        <a:pt x="730931" y="28024"/>
                      </a:cubicBezTo>
                      <a:cubicBezTo>
                        <a:pt x="717674" y="32514"/>
                        <a:pt x="717674" y="32514"/>
                        <a:pt x="717674" y="32514"/>
                      </a:cubicBezTo>
                      <a:cubicBezTo>
                        <a:pt x="656308" y="32514"/>
                        <a:pt x="594941" y="28024"/>
                        <a:pt x="529085" y="32514"/>
                      </a:cubicBezTo>
                      <a:cubicBezTo>
                        <a:pt x="594941" y="19257"/>
                        <a:pt x="660584" y="23747"/>
                        <a:pt x="730717" y="19257"/>
                      </a:cubicBezTo>
                      <a:cubicBezTo>
                        <a:pt x="1147238" y="19257"/>
                        <a:pt x="1147238" y="19257"/>
                        <a:pt x="1147238" y="19257"/>
                      </a:cubicBezTo>
                      <a:cubicBezTo>
                        <a:pt x="1318294" y="32514"/>
                        <a:pt x="1467326" y="36790"/>
                        <a:pt x="1633892" y="58814"/>
                      </a:cubicBezTo>
                      <a:cubicBezTo>
                        <a:pt x="1633892" y="54324"/>
                        <a:pt x="1629615" y="54324"/>
                        <a:pt x="1625125" y="50047"/>
                      </a:cubicBezTo>
                      <a:cubicBezTo>
                        <a:pt x="1423493" y="32514"/>
                        <a:pt x="1234904" y="14767"/>
                        <a:pt x="1028995" y="14767"/>
                      </a:cubicBezTo>
                      <a:cubicBezTo>
                        <a:pt x="857940" y="6000"/>
                        <a:pt x="682607" y="19257"/>
                        <a:pt x="511766" y="19257"/>
                      </a:cubicBezTo>
                      <a:cubicBezTo>
                        <a:pt x="761721" y="1724"/>
                        <a:pt x="1015953" y="6000"/>
                        <a:pt x="1270184" y="14767"/>
                      </a:cubicBezTo>
                      <a:cubicBezTo>
                        <a:pt x="1599038" y="41067"/>
                        <a:pt x="1599038" y="41067"/>
                        <a:pt x="1599038" y="41067"/>
                      </a:cubicBezTo>
                      <a:cubicBezTo>
                        <a:pt x="1708729" y="58600"/>
                        <a:pt x="1708729" y="58600"/>
                        <a:pt x="1708729" y="58600"/>
                      </a:cubicBezTo>
                      <a:cubicBezTo>
                        <a:pt x="1708729" y="54110"/>
                        <a:pt x="1708729" y="54110"/>
                        <a:pt x="1708729" y="54110"/>
                      </a:cubicBezTo>
                      <a:cubicBezTo>
                        <a:pt x="1603529" y="32086"/>
                        <a:pt x="1515863" y="32086"/>
                        <a:pt x="1410664" y="18829"/>
                      </a:cubicBezTo>
                      <a:cubicBezTo>
                        <a:pt x="1388640" y="27596"/>
                        <a:pt x="1371107" y="10063"/>
                        <a:pt x="1353574" y="18829"/>
                      </a:cubicBezTo>
                      <a:cubicBezTo>
                        <a:pt x="1243885" y="5573"/>
                        <a:pt x="1121152" y="10063"/>
                        <a:pt x="1011676" y="1296"/>
                      </a:cubicBezTo>
                      <a:cubicBezTo>
                        <a:pt x="959076" y="5786"/>
                        <a:pt x="906477" y="-3194"/>
                        <a:pt x="853877" y="1296"/>
                      </a:cubicBezTo>
                      <a:cubicBezTo>
                        <a:pt x="717888" y="1296"/>
                        <a:pt x="717888" y="1296"/>
                        <a:pt x="717888" y="1296"/>
                      </a:cubicBezTo>
                      <a:cubicBezTo>
                        <a:pt x="674055" y="5786"/>
                        <a:pt x="625732" y="10063"/>
                        <a:pt x="577622" y="10063"/>
                      </a:cubicBezTo>
                      <a:cubicBezTo>
                        <a:pt x="397800" y="18829"/>
                        <a:pt x="226958" y="10063"/>
                        <a:pt x="34092" y="36363"/>
                      </a:cubicBezTo>
                      <a:cubicBezTo>
                        <a:pt x="7793" y="49619"/>
                        <a:pt x="7793" y="49619"/>
                        <a:pt x="7793" y="49619"/>
                      </a:cubicBezTo>
                      <a:cubicBezTo>
                        <a:pt x="12283" y="54110"/>
                        <a:pt x="7793" y="54110"/>
                        <a:pt x="3302" y="58386"/>
                      </a:cubicBezTo>
                      <a:cubicBezTo>
                        <a:pt x="7793" y="58386"/>
                        <a:pt x="7793" y="62876"/>
                        <a:pt x="7793" y="67153"/>
                      </a:cubicBezTo>
                      <a:cubicBezTo>
                        <a:pt x="12283" y="67153"/>
                        <a:pt x="16559" y="62662"/>
                        <a:pt x="16559" y="67153"/>
                      </a:cubicBezTo>
                      <a:cubicBezTo>
                        <a:pt x="12069" y="71643"/>
                        <a:pt x="7793" y="75919"/>
                        <a:pt x="3302" y="75919"/>
                      </a:cubicBezTo>
                      <a:cubicBezTo>
                        <a:pt x="3302" y="84686"/>
                        <a:pt x="12069" y="84686"/>
                        <a:pt x="12069" y="89176"/>
                      </a:cubicBezTo>
                      <a:lnTo>
                        <a:pt x="12069" y="89176"/>
                      </a:lnTo>
                      <a:cubicBezTo>
                        <a:pt x="16559" y="89176"/>
                        <a:pt x="20835" y="89176"/>
                        <a:pt x="25326" y="89176"/>
                      </a:cubicBezTo>
                      <a:cubicBezTo>
                        <a:pt x="16559" y="93666"/>
                        <a:pt x="16559" y="102433"/>
                        <a:pt x="7793" y="106709"/>
                      </a:cubicBezTo>
                      <a:cubicBezTo>
                        <a:pt x="7793" y="128733"/>
                        <a:pt x="-9741" y="146266"/>
                        <a:pt x="7793" y="163799"/>
                      </a:cubicBezTo>
                      <a:cubicBezTo>
                        <a:pt x="3302" y="172566"/>
                        <a:pt x="16559" y="168289"/>
                        <a:pt x="16559" y="172566"/>
                      </a:cubicBezTo>
                      <a:cubicBezTo>
                        <a:pt x="16559" y="177056"/>
                        <a:pt x="12069" y="177056"/>
                        <a:pt x="7793" y="181332"/>
                      </a:cubicBezTo>
                      <a:cubicBezTo>
                        <a:pt x="12283" y="185823"/>
                        <a:pt x="12283" y="185823"/>
                        <a:pt x="12283" y="185823"/>
                      </a:cubicBezTo>
                      <a:cubicBezTo>
                        <a:pt x="16773" y="185823"/>
                        <a:pt x="12283" y="185823"/>
                        <a:pt x="7793" y="190313"/>
                      </a:cubicBezTo>
                      <a:cubicBezTo>
                        <a:pt x="12283" y="190313"/>
                        <a:pt x="12283" y="190313"/>
                        <a:pt x="12283" y="190313"/>
                      </a:cubicBezTo>
                      <a:cubicBezTo>
                        <a:pt x="-974" y="199080"/>
                        <a:pt x="12283" y="212336"/>
                        <a:pt x="7793" y="221103"/>
                      </a:cubicBezTo>
                      <a:cubicBezTo>
                        <a:pt x="7793" y="234360"/>
                        <a:pt x="12283" y="251893"/>
                        <a:pt x="29816" y="251893"/>
                      </a:cubicBezTo>
                      <a:cubicBezTo>
                        <a:pt x="25326" y="256383"/>
                        <a:pt x="25326" y="256383"/>
                        <a:pt x="25326" y="256383"/>
                      </a:cubicBezTo>
                      <a:cubicBezTo>
                        <a:pt x="16559" y="256383"/>
                        <a:pt x="12069" y="260873"/>
                        <a:pt x="12069" y="269640"/>
                      </a:cubicBezTo>
                      <a:cubicBezTo>
                        <a:pt x="16559" y="278407"/>
                        <a:pt x="25326" y="282897"/>
                        <a:pt x="34092" y="287173"/>
                      </a:cubicBezTo>
                      <a:cubicBezTo>
                        <a:pt x="20835" y="291663"/>
                        <a:pt x="20835" y="291663"/>
                        <a:pt x="20835" y="291663"/>
                      </a:cubicBezTo>
                      <a:cubicBezTo>
                        <a:pt x="55902" y="300430"/>
                        <a:pt x="55902" y="300430"/>
                        <a:pt x="55902" y="300430"/>
                      </a:cubicBezTo>
                      <a:cubicBezTo>
                        <a:pt x="218191" y="317963"/>
                        <a:pt x="397800" y="322453"/>
                        <a:pt x="560089" y="309197"/>
                      </a:cubicBezTo>
                      <a:cubicBezTo>
                        <a:pt x="866920" y="304706"/>
                        <a:pt x="866920" y="304706"/>
                        <a:pt x="866920" y="304706"/>
                      </a:cubicBezTo>
                      <a:cubicBezTo>
                        <a:pt x="1195775" y="313473"/>
                        <a:pt x="1195775" y="313473"/>
                        <a:pt x="1195775" y="313473"/>
                      </a:cubicBezTo>
                      <a:cubicBezTo>
                        <a:pt x="1673662" y="344263"/>
                        <a:pt x="1673662" y="344263"/>
                        <a:pt x="1673662" y="344263"/>
                      </a:cubicBezTo>
                      <a:cubicBezTo>
                        <a:pt x="1726261" y="348753"/>
                        <a:pt x="1765818" y="344263"/>
                        <a:pt x="1813927" y="339773"/>
                      </a:cubicBezTo>
                      <a:cubicBezTo>
                        <a:pt x="1796395" y="339773"/>
                        <a:pt x="1778861" y="339773"/>
                        <a:pt x="1761328" y="335283"/>
                      </a:cubicBezTo>
                      <a:lnTo>
                        <a:pt x="1761328" y="335283"/>
                      </a:lnTo>
                      <a:cubicBezTo>
                        <a:pt x="1792118" y="335283"/>
                        <a:pt x="1827185" y="330792"/>
                        <a:pt x="1857760" y="326516"/>
                      </a:cubicBezTo>
                      <a:cubicBezTo>
                        <a:pt x="1853271" y="322026"/>
                        <a:pt x="1844504" y="326516"/>
                        <a:pt x="1840228" y="317750"/>
                      </a:cubicBezTo>
                      <a:cubicBezTo>
                        <a:pt x="1848995" y="317750"/>
                        <a:pt x="1862251" y="317750"/>
                        <a:pt x="1871018" y="317750"/>
                      </a:cubicBezTo>
                      <a:cubicBezTo>
                        <a:pt x="1853484" y="304493"/>
                        <a:pt x="1822694" y="313259"/>
                        <a:pt x="1805161" y="300216"/>
                      </a:cubicBezTo>
                      <a:cubicBezTo>
                        <a:pt x="1831461" y="300216"/>
                        <a:pt x="1831461" y="300216"/>
                        <a:pt x="1831461" y="300216"/>
                      </a:cubicBezTo>
                      <a:cubicBezTo>
                        <a:pt x="1831461" y="295726"/>
                        <a:pt x="1831461" y="295726"/>
                        <a:pt x="1831461" y="295726"/>
                      </a:cubicBezTo>
                      <a:cubicBezTo>
                        <a:pt x="1831461" y="291236"/>
                        <a:pt x="1831461" y="291236"/>
                        <a:pt x="1831461" y="291236"/>
                      </a:cubicBezTo>
                      <a:cubicBezTo>
                        <a:pt x="1848995" y="300002"/>
                        <a:pt x="1857760" y="286746"/>
                        <a:pt x="1875294" y="286746"/>
                      </a:cubicBezTo>
                      <a:cubicBezTo>
                        <a:pt x="1866527" y="282255"/>
                        <a:pt x="1857760" y="282255"/>
                        <a:pt x="1853271" y="282255"/>
                      </a:cubicBezTo>
                      <a:cubicBezTo>
                        <a:pt x="1853484" y="274986"/>
                        <a:pt x="1871018" y="279476"/>
                        <a:pt x="1871018" y="279476"/>
                      </a:cubicBezTo>
                      <a:lnTo>
                        <a:pt x="1871018" y="279476"/>
                      </a:lnTo>
                      <a:close/>
                      <a:moveTo>
                        <a:pt x="490170" y="33155"/>
                      </a:moveTo>
                      <a:cubicBezTo>
                        <a:pt x="494446" y="33155"/>
                        <a:pt x="494446" y="33155"/>
                        <a:pt x="498937" y="33155"/>
                      </a:cubicBezTo>
                      <a:cubicBezTo>
                        <a:pt x="498937" y="33155"/>
                        <a:pt x="494446" y="33155"/>
                        <a:pt x="490170" y="33155"/>
                      </a:cubicBezTo>
                      <a:lnTo>
                        <a:pt x="490170" y="33155"/>
                      </a:lnTo>
                      <a:close/>
                    </a:path>
                  </a:pathLst>
                </a:custGeom>
                <a:gradFill flip="none" rotWithShape="1">
                  <a:gsLst>
                    <a:gs pos="27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3500000" scaled="1"/>
                  <a:tileRect/>
                </a:gradFill>
                <a:ln w="9525">
                  <a:noFill/>
                  <a:miter lim="800000"/>
                </a:ln>
              </p:spPr>
              <p:txBody>
                <a:bodyPr wrap="square" lIns="91440" tIns="45720" rIns="98640" bIns="70920" anchor="ctr" anchorCtr="0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 dirty="0">
                      <a:solidFill>
                        <a:srgbClr val="FFFFFF"/>
                      </a:solidFill>
                    </a:rPr>
                    <a:t>Evolution of Love</a:t>
                  </a:r>
                  <a:endParaRPr lang="en-US" dirty="0"/>
                </a:p>
              </p:txBody>
            </p:sp>
          </p:grpSp>
          <p:grpSp>
            <p:nvGrpSpPr>
              <p:cNvPr id="9" name="Group 8"/>
              <p:cNvGrpSpPr>
                <a:grpSpLocks noChangeAspect="1"/>
              </p:cNvGrpSpPr>
              <p:nvPr/>
            </p:nvGrpSpPr>
            <p:grpSpPr>
              <a:xfrm>
                <a:off x="5294905" y="1870802"/>
                <a:ext cx="2945067" cy="1417193"/>
                <a:chOff x="2437280" y="1904466"/>
                <a:chExt cx="6469070" cy="2599472"/>
              </a:xfrm>
            </p:grpSpPr>
            <p:grpSp>
              <p:nvGrpSpPr>
                <p:cNvPr id="15" name="组合 10"/>
                <p:cNvGrpSpPr/>
                <p:nvPr/>
              </p:nvGrpSpPr>
              <p:grpSpPr>
                <a:xfrm>
                  <a:off x="2437280" y="2396919"/>
                  <a:ext cx="6387094" cy="2107019"/>
                  <a:chOff x="4572695" y="2740661"/>
                  <a:chExt cx="6387094" cy="2107019"/>
                </a:xfrm>
              </p:grpSpPr>
              <p:sp>
                <p:nvSpPr>
                  <p:cNvPr id="16" name="矩形: 圆角 12"/>
                  <p:cNvSpPr/>
                  <p:nvPr/>
                </p:nvSpPr>
                <p:spPr>
                  <a:xfrm>
                    <a:off x="4572695" y="2740661"/>
                    <a:ext cx="6387094" cy="2107019"/>
                  </a:xfrm>
                  <a:prstGeom prst="roundRect">
                    <a:avLst>
                      <a:gd name="adj" fmla="val 14313"/>
                    </a:avLst>
                  </a:prstGeom>
                  <a:gradFill flip="none" rotWithShape="1">
                    <a:gsLst>
                      <a:gs pos="24000">
                        <a:schemeClr val="bg1"/>
                      </a:gs>
                      <a:gs pos="100000">
                        <a:schemeClr val="bg1">
                          <a:alpha val="62000"/>
                        </a:schemeClr>
                      </a:gs>
                    </a:gsLst>
                    <a:lin ang="5400000" scaled="1"/>
                    <a:tileRect/>
                  </a:gradFill>
                  <a:ln w="12700">
                    <a:gradFill flip="none"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chemeClr val="accent1">
                            <a:alpha val="2400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effectLst>
                    <a:outerShdw blurRad="533400" dist="50800" dir="5400000" algn="ctr" rotWithShape="0">
                      <a:schemeClr val="accent1">
                        <a:alpha val="15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7" name="Text2"/>
                  <p:cNvSpPr/>
                  <p:nvPr/>
                </p:nvSpPr>
                <p:spPr>
                  <a:xfrm>
                    <a:off x="4879519" y="3113379"/>
                    <a:ext cx="5961990" cy="173430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>
                    <a:normAutofit fontScale="80000"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171450" indent="-171450">
                      <a:lnSpc>
                        <a:spcPct val="12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CN" altLang="en-US" sz="1600" dirty="0">
                        <a:solidFill>
                          <a:schemeClr val="tx1"/>
                        </a:solidFill>
                      </a:rPr>
                      <a:t>The concepts of “free love” and “free marriage” emerged and divorce became more acceptable.</a:t>
                    </a:r>
                    <a:endParaRPr lang="zh-CN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8" name="Bullet2"/>
                <p:cNvSpPr/>
                <p:nvPr/>
              </p:nvSpPr>
              <p:spPr bwMode="auto">
                <a:xfrm>
                  <a:off x="2808514" y="1904466"/>
                  <a:ext cx="6097836" cy="1040115"/>
                </a:xfrm>
                <a:custGeom>
                  <a:avLst/>
                  <a:gdLst>
                    <a:gd name="connsiteX0" fmla="*/ 1871018 w 1879475"/>
                    <a:gd name="connsiteY0" fmla="*/ 279476 h 344249"/>
                    <a:gd name="connsiteX1" fmla="*/ 1853484 w 1879475"/>
                    <a:gd name="connsiteY1" fmla="*/ 270709 h 344249"/>
                    <a:gd name="connsiteX2" fmla="*/ 1879784 w 1879475"/>
                    <a:gd name="connsiteY2" fmla="*/ 266219 h 344249"/>
                    <a:gd name="connsiteX3" fmla="*/ 1844718 w 1879475"/>
                    <a:gd name="connsiteY3" fmla="*/ 252962 h 344249"/>
                    <a:gd name="connsiteX4" fmla="*/ 1849208 w 1879475"/>
                    <a:gd name="connsiteY4" fmla="*/ 248472 h 344249"/>
                    <a:gd name="connsiteX5" fmla="*/ 1840442 w 1879475"/>
                    <a:gd name="connsiteY5" fmla="*/ 239705 h 344249"/>
                    <a:gd name="connsiteX6" fmla="*/ 1844718 w 1879475"/>
                    <a:gd name="connsiteY6" fmla="*/ 235215 h 344249"/>
                    <a:gd name="connsiteX7" fmla="*/ 1827185 w 1879475"/>
                    <a:gd name="connsiteY7" fmla="*/ 226448 h 344249"/>
                    <a:gd name="connsiteX8" fmla="*/ 1862251 w 1879475"/>
                    <a:gd name="connsiteY8" fmla="*/ 226448 h 344249"/>
                    <a:gd name="connsiteX9" fmla="*/ 1831461 w 1879475"/>
                    <a:gd name="connsiteY9" fmla="*/ 217682 h 344249"/>
                    <a:gd name="connsiteX10" fmla="*/ 1866527 w 1879475"/>
                    <a:gd name="connsiteY10" fmla="*/ 213192 h 344249"/>
                    <a:gd name="connsiteX11" fmla="*/ 1840228 w 1879475"/>
                    <a:gd name="connsiteY11" fmla="*/ 204425 h 344249"/>
                    <a:gd name="connsiteX12" fmla="*/ 1871018 w 1879475"/>
                    <a:gd name="connsiteY12" fmla="*/ 204425 h 344249"/>
                    <a:gd name="connsiteX13" fmla="*/ 1848995 w 1879475"/>
                    <a:gd name="connsiteY13" fmla="*/ 195658 h 344249"/>
                    <a:gd name="connsiteX14" fmla="*/ 1857760 w 1879475"/>
                    <a:gd name="connsiteY14" fmla="*/ 195658 h 344249"/>
                    <a:gd name="connsiteX15" fmla="*/ 1853271 w 1879475"/>
                    <a:gd name="connsiteY15" fmla="*/ 191168 h 344249"/>
                    <a:gd name="connsiteX16" fmla="*/ 1857760 w 1879475"/>
                    <a:gd name="connsiteY16" fmla="*/ 186678 h 344249"/>
                    <a:gd name="connsiteX17" fmla="*/ 1822694 w 1879475"/>
                    <a:gd name="connsiteY17" fmla="*/ 173421 h 344249"/>
                    <a:gd name="connsiteX18" fmla="*/ 1848995 w 1879475"/>
                    <a:gd name="connsiteY18" fmla="*/ 173421 h 344249"/>
                    <a:gd name="connsiteX19" fmla="*/ 1831461 w 1879475"/>
                    <a:gd name="connsiteY19" fmla="*/ 160164 h 344249"/>
                    <a:gd name="connsiteX20" fmla="*/ 1717495 w 1879475"/>
                    <a:gd name="connsiteY20" fmla="*/ 124884 h 344249"/>
                    <a:gd name="connsiteX21" fmla="*/ 1743795 w 1879475"/>
                    <a:gd name="connsiteY21" fmla="*/ 124884 h 344249"/>
                    <a:gd name="connsiteX22" fmla="*/ 1726261 w 1879475"/>
                    <a:gd name="connsiteY22" fmla="*/ 116117 h 344249"/>
                    <a:gd name="connsiteX23" fmla="*/ 1739518 w 1879475"/>
                    <a:gd name="connsiteY23" fmla="*/ 116117 h 344249"/>
                    <a:gd name="connsiteX24" fmla="*/ 1673662 w 1879475"/>
                    <a:gd name="connsiteY24" fmla="*/ 102861 h 344249"/>
                    <a:gd name="connsiteX25" fmla="*/ 1708729 w 1879475"/>
                    <a:gd name="connsiteY25" fmla="*/ 102861 h 344249"/>
                    <a:gd name="connsiteX26" fmla="*/ 1708729 w 1879475"/>
                    <a:gd name="connsiteY26" fmla="*/ 98370 h 344249"/>
                    <a:gd name="connsiteX27" fmla="*/ 1735028 w 1879475"/>
                    <a:gd name="connsiteY27" fmla="*/ 102861 h 344249"/>
                    <a:gd name="connsiteX28" fmla="*/ 1713005 w 1879475"/>
                    <a:gd name="connsiteY28" fmla="*/ 89604 h 344249"/>
                    <a:gd name="connsiteX29" fmla="*/ 1721772 w 1879475"/>
                    <a:gd name="connsiteY29" fmla="*/ 89604 h 344249"/>
                    <a:gd name="connsiteX30" fmla="*/ 1515649 w 1879475"/>
                    <a:gd name="connsiteY30" fmla="*/ 58814 h 344249"/>
                    <a:gd name="connsiteX31" fmla="*/ 1511159 w 1879475"/>
                    <a:gd name="connsiteY31" fmla="*/ 58814 h 344249"/>
                    <a:gd name="connsiteX32" fmla="*/ 1686492 w 1879475"/>
                    <a:gd name="connsiteY32" fmla="*/ 72071 h 344249"/>
                    <a:gd name="connsiteX33" fmla="*/ 1423493 w 1879475"/>
                    <a:gd name="connsiteY33" fmla="*/ 50047 h 344249"/>
                    <a:gd name="connsiteX34" fmla="*/ 1463050 w 1879475"/>
                    <a:gd name="connsiteY34" fmla="*/ 54537 h 344249"/>
                    <a:gd name="connsiteX35" fmla="*/ 1270184 w 1879475"/>
                    <a:gd name="connsiteY35" fmla="*/ 41280 h 344249"/>
                    <a:gd name="connsiteX36" fmla="*/ 1261417 w 1879475"/>
                    <a:gd name="connsiteY36" fmla="*/ 36790 h 344249"/>
                    <a:gd name="connsiteX37" fmla="*/ 1261417 w 1879475"/>
                    <a:gd name="connsiteY37" fmla="*/ 41280 h 344249"/>
                    <a:gd name="connsiteX38" fmla="*/ 1112385 w 1879475"/>
                    <a:gd name="connsiteY38" fmla="*/ 32514 h 344249"/>
                    <a:gd name="connsiteX39" fmla="*/ 1125642 w 1879475"/>
                    <a:gd name="connsiteY39" fmla="*/ 32514 h 344249"/>
                    <a:gd name="connsiteX40" fmla="*/ 1037976 w 1879475"/>
                    <a:gd name="connsiteY40" fmla="*/ 32514 h 344249"/>
                    <a:gd name="connsiteX41" fmla="*/ 1042252 w 1879475"/>
                    <a:gd name="connsiteY41" fmla="*/ 32514 h 344249"/>
                    <a:gd name="connsiteX42" fmla="*/ 998419 w 1879475"/>
                    <a:gd name="connsiteY42" fmla="*/ 32514 h 344249"/>
                    <a:gd name="connsiteX43" fmla="*/ 1015953 w 1879475"/>
                    <a:gd name="connsiteY43" fmla="*/ 28024 h 344249"/>
                    <a:gd name="connsiteX44" fmla="*/ 730931 w 1879475"/>
                    <a:gd name="connsiteY44" fmla="*/ 28024 h 344249"/>
                    <a:gd name="connsiteX45" fmla="*/ 717674 w 1879475"/>
                    <a:gd name="connsiteY45" fmla="*/ 32514 h 344249"/>
                    <a:gd name="connsiteX46" fmla="*/ 529085 w 1879475"/>
                    <a:gd name="connsiteY46" fmla="*/ 32514 h 344249"/>
                    <a:gd name="connsiteX47" fmla="*/ 730717 w 1879475"/>
                    <a:gd name="connsiteY47" fmla="*/ 19257 h 344249"/>
                    <a:gd name="connsiteX48" fmla="*/ 1147238 w 1879475"/>
                    <a:gd name="connsiteY48" fmla="*/ 19257 h 344249"/>
                    <a:gd name="connsiteX49" fmla="*/ 1633892 w 1879475"/>
                    <a:gd name="connsiteY49" fmla="*/ 58814 h 344249"/>
                    <a:gd name="connsiteX50" fmla="*/ 1625125 w 1879475"/>
                    <a:gd name="connsiteY50" fmla="*/ 50047 h 344249"/>
                    <a:gd name="connsiteX51" fmla="*/ 1028995 w 1879475"/>
                    <a:gd name="connsiteY51" fmla="*/ 14767 h 344249"/>
                    <a:gd name="connsiteX52" fmla="*/ 511766 w 1879475"/>
                    <a:gd name="connsiteY52" fmla="*/ 19257 h 344249"/>
                    <a:gd name="connsiteX53" fmla="*/ 1270184 w 1879475"/>
                    <a:gd name="connsiteY53" fmla="*/ 14767 h 344249"/>
                    <a:gd name="connsiteX54" fmla="*/ 1599038 w 1879475"/>
                    <a:gd name="connsiteY54" fmla="*/ 41067 h 344249"/>
                    <a:gd name="connsiteX55" fmla="*/ 1708729 w 1879475"/>
                    <a:gd name="connsiteY55" fmla="*/ 58600 h 344249"/>
                    <a:gd name="connsiteX56" fmla="*/ 1708729 w 1879475"/>
                    <a:gd name="connsiteY56" fmla="*/ 54110 h 344249"/>
                    <a:gd name="connsiteX57" fmla="*/ 1410664 w 1879475"/>
                    <a:gd name="connsiteY57" fmla="*/ 18829 h 344249"/>
                    <a:gd name="connsiteX58" fmla="*/ 1353574 w 1879475"/>
                    <a:gd name="connsiteY58" fmla="*/ 18829 h 344249"/>
                    <a:gd name="connsiteX59" fmla="*/ 1011676 w 1879475"/>
                    <a:gd name="connsiteY59" fmla="*/ 1296 h 344249"/>
                    <a:gd name="connsiteX60" fmla="*/ 853877 w 1879475"/>
                    <a:gd name="connsiteY60" fmla="*/ 1296 h 344249"/>
                    <a:gd name="connsiteX61" fmla="*/ 717888 w 1879475"/>
                    <a:gd name="connsiteY61" fmla="*/ 1296 h 344249"/>
                    <a:gd name="connsiteX62" fmla="*/ 577622 w 1879475"/>
                    <a:gd name="connsiteY62" fmla="*/ 10063 h 344249"/>
                    <a:gd name="connsiteX63" fmla="*/ 34092 w 1879475"/>
                    <a:gd name="connsiteY63" fmla="*/ 36363 h 344249"/>
                    <a:gd name="connsiteX64" fmla="*/ 7793 w 1879475"/>
                    <a:gd name="connsiteY64" fmla="*/ 49619 h 344249"/>
                    <a:gd name="connsiteX65" fmla="*/ 3302 w 1879475"/>
                    <a:gd name="connsiteY65" fmla="*/ 58386 h 344249"/>
                    <a:gd name="connsiteX66" fmla="*/ 7793 w 1879475"/>
                    <a:gd name="connsiteY66" fmla="*/ 67153 h 344249"/>
                    <a:gd name="connsiteX67" fmla="*/ 16559 w 1879475"/>
                    <a:gd name="connsiteY67" fmla="*/ 67153 h 344249"/>
                    <a:gd name="connsiteX68" fmla="*/ 3302 w 1879475"/>
                    <a:gd name="connsiteY68" fmla="*/ 75919 h 344249"/>
                    <a:gd name="connsiteX69" fmla="*/ 12069 w 1879475"/>
                    <a:gd name="connsiteY69" fmla="*/ 89176 h 344249"/>
                    <a:gd name="connsiteX70" fmla="*/ 12069 w 1879475"/>
                    <a:gd name="connsiteY70" fmla="*/ 89176 h 344249"/>
                    <a:gd name="connsiteX71" fmla="*/ 25326 w 1879475"/>
                    <a:gd name="connsiteY71" fmla="*/ 89176 h 344249"/>
                    <a:gd name="connsiteX72" fmla="*/ 7793 w 1879475"/>
                    <a:gd name="connsiteY72" fmla="*/ 106709 h 344249"/>
                    <a:gd name="connsiteX73" fmla="*/ 7793 w 1879475"/>
                    <a:gd name="connsiteY73" fmla="*/ 163799 h 344249"/>
                    <a:gd name="connsiteX74" fmla="*/ 16559 w 1879475"/>
                    <a:gd name="connsiteY74" fmla="*/ 172566 h 344249"/>
                    <a:gd name="connsiteX75" fmla="*/ 7793 w 1879475"/>
                    <a:gd name="connsiteY75" fmla="*/ 181332 h 344249"/>
                    <a:gd name="connsiteX76" fmla="*/ 12283 w 1879475"/>
                    <a:gd name="connsiteY76" fmla="*/ 185823 h 344249"/>
                    <a:gd name="connsiteX77" fmla="*/ 7793 w 1879475"/>
                    <a:gd name="connsiteY77" fmla="*/ 190313 h 344249"/>
                    <a:gd name="connsiteX78" fmla="*/ 12283 w 1879475"/>
                    <a:gd name="connsiteY78" fmla="*/ 190313 h 344249"/>
                    <a:gd name="connsiteX79" fmla="*/ 7793 w 1879475"/>
                    <a:gd name="connsiteY79" fmla="*/ 221103 h 344249"/>
                    <a:gd name="connsiteX80" fmla="*/ 29816 w 1879475"/>
                    <a:gd name="connsiteY80" fmla="*/ 251893 h 344249"/>
                    <a:gd name="connsiteX81" fmla="*/ 25326 w 1879475"/>
                    <a:gd name="connsiteY81" fmla="*/ 256383 h 344249"/>
                    <a:gd name="connsiteX82" fmla="*/ 12069 w 1879475"/>
                    <a:gd name="connsiteY82" fmla="*/ 269640 h 344249"/>
                    <a:gd name="connsiteX83" fmla="*/ 34092 w 1879475"/>
                    <a:gd name="connsiteY83" fmla="*/ 287173 h 344249"/>
                    <a:gd name="connsiteX84" fmla="*/ 20835 w 1879475"/>
                    <a:gd name="connsiteY84" fmla="*/ 291663 h 344249"/>
                    <a:gd name="connsiteX85" fmla="*/ 55902 w 1879475"/>
                    <a:gd name="connsiteY85" fmla="*/ 300430 h 344249"/>
                    <a:gd name="connsiteX86" fmla="*/ 560089 w 1879475"/>
                    <a:gd name="connsiteY86" fmla="*/ 309197 h 344249"/>
                    <a:gd name="connsiteX87" fmla="*/ 866920 w 1879475"/>
                    <a:gd name="connsiteY87" fmla="*/ 304706 h 344249"/>
                    <a:gd name="connsiteX88" fmla="*/ 1195775 w 1879475"/>
                    <a:gd name="connsiteY88" fmla="*/ 313473 h 344249"/>
                    <a:gd name="connsiteX89" fmla="*/ 1673662 w 1879475"/>
                    <a:gd name="connsiteY89" fmla="*/ 344263 h 344249"/>
                    <a:gd name="connsiteX90" fmla="*/ 1813927 w 1879475"/>
                    <a:gd name="connsiteY90" fmla="*/ 339773 h 344249"/>
                    <a:gd name="connsiteX91" fmla="*/ 1761328 w 1879475"/>
                    <a:gd name="connsiteY91" fmla="*/ 335283 h 344249"/>
                    <a:gd name="connsiteX92" fmla="*/ 1761328 w 1879475"/>
                    <a:gd name="connsiteY92" fmla="*/ 335283 h 344249"/>
                    <a:gd name="connsiteX93" fmla="*/ 1857760 w 1879475"/>
                    <a:gd name="connsiteY93" fmla="*/ 326516 h 344249"/>
                    <a:gd name="connsiteX94" fmla="*/ 1840228 w 1879475"/>
                    <a:gd name="connsiteY94" fmla="*/ 317750 h 344249"/>
                    <a:gd name="connsiteX95" fmla="*/ 1871018 w 1879475"/>
                    <a:gd name="connsiteY95" fmla="*/ 317750 h 344249"/>
                    <a:gd name="connsiteX96" fmla="*/ 1805161 w 1879475"/>
                    <a:gd name="connsiteY96" fmla="*/ 300216 h 344249"/>
                    <a:gd name="connsiteX97" fmla="*/ 1831461 w 1879475"/>
                    <a:gd name="connsiteY97" fmla="*/ 300216 h 344249"/>
                    <a:gd name="connsiteX98" fmla="*/ 1831461 w 1879475"/>
                    <a:gd name="connsiteY98" fmla="*/ 295726 h 344249"/>
                    <a:gd name="connsiteX99" fmla="*/ 1831461 w 1879475"/>
                    <a:gd name="connsiteY99" fmla="*/ 291236 h 344249"/>
                    <a:gd name="connsiteX100" fmla="*/ 1875294 w 1879475"/>
                    <a:gd name="connsiteY100" fmla="*/ 286746 h 344249"/>
                    <a:gd name="connsiteX101" fmla="*/ 1853271 w 1879475"/>
                    <a:gd name="connsiteY101" fmla="*/ 282255 h 344249"/>
                    <a:gd name="connsiteX102" fmla="*/ 1871018 w 1879475"/>
                    <a:gd name="connsiteY102" fmla="*/ 279476 h 344249"/>
                    <a:gd name="connsiteX103" fmla="*/ 1871018 w 1879475"/>
                    <a:gd name="connsiteY103" fmla="*/ 279476 h 344249"/>
                    <a:gd name="connsiteX104" fmla="*/ 490170 w 1879475"/>
                    <a:gd name="connsiteY104" fmla="*/ 33155 h 344249"/>
                    <a:gd name="connsiteX105" fmla="*/ 498937 w 1879475"/>
                    <a:gd name="connsiteY105" fmla="*/ 33155 h 344249"/>
                    <a:gd name="connsiteX106" fmla="*/ 490170 w 1879475"/>
                    <a:gd name="connsiteY106" fmla="*/ 33155 h 344249"/>
                    <a:gd name="connsiteX107" fmla="*/ 490170 w 1879475"/>
                    <a:gd name="connsiteY107" fmla="*/ 33155 h 34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</a:cxnLst>
                  <a:rect l="l" t="t" r="r" b="b"/>
                  <a:pathLst>
                    <a:path w="1879475" h="344249">
                      <a:moveTo>
                        <a:pt x="1871018" y="279476"/>
                      </a:moveTo>
                      <a:cubicBezTo>
                        <a:pt x="1853484" y="270709"/>
                        <a:pt x="1853484" y="270709"/>
                        <a:pt x="1853484" y="270709"/>
                      </a:cubicBezTo>
                      <a:cubicBezTo>
                        <a:pt x="1857974" y="261942"/>
                        <a:pt x="1871018" y="270709"/>
                        <a:pt x="1879784" y="266219"/>
                      </a:cubicBezTo>
                      <a:cubicBezTo>
                        <a:pt x="1871018" y="257452"/>
                        <a:pt x="1853484" y="257452"/>
                        <a:pt x="1844718" y="252962"/>
                      </a:cubicBezTo>
                      <a:cubicBezTo>
                        <a:pt x="1844718" y="248472"/>
                        <a:pt x="1844718" y="248472"/>
                        <a:pt x="1849208" y="248472"/>
                      </a:cubicBezTo>
                      <a:cubicBezTo>
                        <a:pt x="1840442" y="239705"/>
                        <a:pt x="1840442" y="239705"/>
                        <a:pt x="1840442" y="239705"/>
                      </a:cubicBezTo>
                      <a:cubicBezTo>
                        <a:pt x="1840442" y="239705"/>
                        <a:pt x="1840442" y="235215"/>
                        <a:pt x="1844718" y="235215"/>
                      </a:cubicBezTo>
                      <a:cubicBezTo>
                        <a:pt x="1840442" y="230725"/>
                        <a:pt x="1831461" y="230725"/>
                        <a:pt x="1827185" y="226448"/>
                      </a:cubicBezTo>
                      <a:cubicBezTo>
                        <a:pt x="1862251" y="226448"/>
                        <a:pt x="1862251" y="226448"/>
                        <a:pt x="1862251" y="226448"/>
                      </a:cubicBezTo>
                      <a:cubicBezTo>
                        <a:pt x="1853484" y="221958"/>
                        <a:pt x="1840228" y="221958"/>
                        <a:pt x="1831461" y="217682"/>
                      </a:cubicBezTo>
                      <a:cubicBezTo>
                        <a:pt x="1840228" y="222172"/>
                        <a:pt x="1857760" y="217682"/>
                        <a:pt x="1866527" y="213192"/>
                      </a:cubicBezTo>
                      <a:cubicBezTo>
                        <a:pt x="1857760" y="213192"/>
                        <a:pt x="1848995" y="208701"/>
                        <a:pt x="1840228" y="204425"/>
                      </a:cubicBezTo>
                      <a:cubicBezTo>
                        <a:pt x="1871018" y="204425"/>
                        <a:pt x="1871018" y="204425"/>
                        <a:pt x="1871018" y="204425"/>
                      </a:cubicBezTo>
                      <a:cubicBezTo>
                        <a:pt x="1862251" y="204425"/>
                        <a:pt x="1853484" y="204425"/>
                        <a:pt x="1848995" y="195658"/>
                      </a:cubicBezTo>
                      <a:cubicBezTo>
                        <a:pt x="1857760" y="195658"/>
                        <a:pt x="1857760" y="195658"/>
                        <a:pt x="1857760" y="195658"/>
                      </a:cubicBezTo>
                      <a:cubicBezTo>
                        <a:pt x="1857760" y="195658"/>
                        <a:pt x="1857760" y="191168"/>
                        <a:pt x="1853271" y="191168"/>
                      </a:cubicBezTo>
                      <a:cubicBezTo>
                        <a:pt x="1857760" y="186678"/>
                        <a:pt x="1857760" y="186678"/>
                        <a:pt x="1857760" y="186678"/>
                      </a:cubicBezTo>
                      <a:cubicBezTo>
                        <a:pt x="1822694" y="173421"/>
                        <a:pt x="1822694" y="173421"/>
                        <a:pt x="1822694" y="173421"/>
                      </a:cubicBezTo>
                      <a:cubicBezTo>
                        <a:pt x="1831461" y="168931"/>
                        <a:pt x="1840228" y="168931"/>
                        <a:pt x="1848995" y="173421"/>
                      </a:cubicBezTo>
                      <a:cubicBezTo>
                        <a:pt x="1844504" y="164654"/>
                        <a:pt x="1831461" y="168931"/>
                        <a:pt x="1831461" y="160164"/>
                      </a:cubicBezTo>
                      <a:cubicBezTo>
                        <a:pt x="1796395" y="146907"/>
                        <a:pt x="1756838" y="138141"/>
                        <a:pt x="1717495" y="124884"/>
                      </a:cubicBezTo>
                      <a:cubicBezTo>
                        <a:pt x="1726261" y="120394"/>
                        <a:pt x="1739518" y="129374"/>
                        <a:pt x="1743795" y="124884"/>
                      </a:cubicBezTo>
                      <a:cubicBezTo>
                        <a:pt x="1726261" y="116117"/>
                        <a:pt x="1726261" y="116117"/>
                        <a:pt x="1726261" y="116117"/>
                      </a:cubicBezTo>
                      <a:cubicBezTo>
                        <a:pt x="1730752" y="116117"/>
                        <a:pt x="1735028" y="116117"/>
                        <a:pt x="1739518" y="116117"/>
                      </a:cubicBezTo>
                      <a:cubicBezTo>
                        <a:pt x="1673662" y="102861"/>
                        <a:pt x="1673662" y="102861"/>
                        <a:pt x="1673662" y="102861"/>
                      </a:cubicBezTo>
                      <a:cubicBezTo>
                        <a:pt x="1686919" y="94094"/>
                        <a:pt x="1699962" y="107351"/>
                        <a:pt x="1708729" y="102861"/>
                      </a:cubicBezTo>
                      <a:cubicBezTo>
                        <a:pt x="1708729" y="102861"/>
                        <a:pt x="1704238" y="102861"/>
                        <a:pt x="1708729" y="98370"/>
                      </a:cubicBezTo>
                      <a:cubicBezTo>
                        <a:pt x="1713219" y="98370"/>
                        <a:pt x="1726261" y="98370"/>
                        <a:pt x="1735028" y="102861"/>
                      </a:cubicBezTo>
                      <a:cubicBezTo>
                        <a:pt x="1726261" y="98370"/>
                        <a:pt x="1721772" y="98370"/>
                        <a:pt x="1713005" y="89604"/>
                      </a:cubicBezTo>
                      <a:cubicBezTo>
                        <a:pt x="1717495" y="89604"/>
                        <a:pt x="1717495" y="89604"/>
                        <a:pt x="1721772" y="89604"/>
                      </a:cubicBezTo>
                      <a:cubicBezTo>
                        <a:pt x="1655915" y="72071"/>
                        <a:pt x="1585782" y="67580"/>
                        <a:pt x="1515649" y="58814"/>
                      </a:cubicBezTo>
                      <a:cubicBezTo>
                        <a:pt x="1511159" y="58814"/>
                        <a:pt x="1511159" y="58814"/>
                        <a:pt x="1511159" y="58814"/>
                      </a:cubicBezTo>
                      <a:cubicBezTo>
                        <a:pt x="1568249" y="58814"/>
                        <a:pt x="1638382" y="67580"/>
                        <a:pt x="1686492" y="72071"/>
                      </a:cubicBezTo>
                      <a:cubicBezTo>
                        <a:pt x="1603102" y="54537"/>
                        <a:pt x="1511159" y="45771"/>
                        <a:pt x="1423493" y="50047"/>
                      </a:cubicBezTo>
                      <a:cubicBezTo>
                        <a:pt x="1463050" y="54537"/>
                        <a:pt x="1463050" y="54537"/>
                        <a:pt x="1463050" y="54537"/>
                      </a:cubicBezTo>
                      <a:cubicBezTo>
                        <a:pt x="1397193" y="59028"/>
                        <a:pt x="1331551" y="41280"/>
                        <a:pt x="1270184" y="41280"/>
                      </a:cubicBezTo>
                      <a:cubicBezTo>
                        <a:pt x="1261417" y="36790"/>
                        <a:pt x="1261417" y="36790"/>
                        <a:pt x="1261417" y="36790"/>
                      </a:cubicBezTo>
                      <a:cubicBezTo>
                        <a:pt x="1256927" y="36790"/>
                        <a:pt x="1265694" y="36790"/>
                        <a:pt x="1261417" y="41280"/>
                      </a:cubicBezTo>
                      <a:cubicBezTo>
                        <a:pt x="1112385" y="32514"/>
                        <a:pt x="1112385" y="32514"/>
                        <a:pt x="1112385" y="32514"/>
                      </a:cubicBezTo>
                      <a:cubicBezTo>
                        <a:pt x="1116876" y="32514"/>
                        <a:pt x="1121152" y="32514"/>
                        <a:pt x="1125642" y="32514"/>
                      </a:cubicBezTo>
                      <a:cubicBezTo>
                        <a:pt x="1099342" y="28024"/>
                        <a:pt x="1064276" y="32514"/>
                        <a:pt x="1037976" y="32514"/>
                      </a:cubicBezTo>
                      <a:cubicBezTo>
                        <a:pt x="1042252" y="32514"/>
                        <a:pt x="1042252" y="32514"/>
                        <a:pt x="1042252" y="32514"/>
                      </a:cubicBezTo>
                      <a:cubicBezTo>
                        <a:pt x="1028995" y="32514"/>
                        <a:pt x="1011462" y="37004"/>
                        <a:pt x="998419" y="32514"/>
                      </a:cubicBezTo>
                      <a:cubicBezTo>
                        <a:pt x="1002909" y="32514"/>
                        <a:pt x="1011676" y="28024"/>
                        <a:pt x="1015953" y="28024"/>
                      </a:cubicBezTo>
                      <a:cubicBezTo>
                        <a:pt x="919520" y="23533"/>
                        <a:pt x="831854" y="28024"/>
                        <a:pt x="730931" y="28024"/>
                      </a:cubicBezTo>
                      <a:cubicBezTo>
                        <a:pt x="717674" y="32514"/>
                        <a:pt x="717674" y="32514"/>
                        <a:pt x="717674" y="32514"/>
                      </a:cubicBezTo>
                      <a:cubicBezTo>
                        <a:pt x="656308" y="32514"/>
                        <a:pt x="594941" y="28024"/>
                        <a:pt x="529085" y="32514"/>
                      </a:cubicBezTo>
                      <a:cubicBezTo>
                        <a:pt x="594941" y="19257"/>
                        <a:pt x="660584" y="23747"/>
                        <a:pt x="730717" y="19257"/>
                      </a:cubicBezTo>
                      <a:cubicBezTo>
                        <a:pt x="1147238" y="19257"/>
                        <a:pt x="1147238" y="19257"/>
                        <a:pt x="1147238" y="19257"/>
                      </a:cubicBezTo>
                      <a:cubicBezTo>
                        <a:pt x="1318294" y="32514"/>
                        <a:pt x="1467326" y="36790"/>
                        <a:pt x="1633892" y="58814"/>
                      </a:cubicBezTo>
                      <a:cubicBezTo>
                        <a:pt x="1633892" y="54324"/>
                        <a:pt x="1629615" y="54324"/>
                        <a:pt x="1625125" y="50047"/>
                      </a:cubicBezTo>
                      <a:cubicBezTo>
                        <a:pt x="1423493" y="32514"/>
                        <a:pt x="1234904" y="14767"/>
                        <a:pt x="1028995" y="14767"/>
                      </a:cubicBezTo>
                      <a:cubicBezTo>
                        <a:pt x="857940" y="6000"/>
                        <a:pt x="682607" y="19257"/>
                        <a:pt x="511766" y="19257"/>
                      </a:cubicBezTo>
                      <a:cubicBezTo>
                        <a:pt x="761721" y="1724"/>
                        <a:pt x="1015953" y="6000"/>
                        <a:pt x="1270184" y="14767"/>
                      </a:cubicBezTo>
                      <a:cubicBezTo>
                        <a:pt x="1599038" y="41067"/>
                        <a:pt x="1599038" y="41067"/>
                        <a:pt x="1599038" y="41067"/>
                      </a:cubicBezTo>
                      <a:cubicBezTo>
                        <a:pt x="1708729" y="58600"/>
                        <a:pt x="1708729" y="58600"/>
                        <a:pt x="1708729" y="58600"/>
                      </a:cubicBezTo>
                      <a:cubicBezTo>
                        <a:pt x="1708729" y="54110"/>
                        <a:pt x="1708729" y="54110"/>
                        <a:pt x="1708729" y="54110"/>
                      </a:cubicBezTo>
                      <a:cubicBezTo>
                        <a:pt x="1603529" y="32086"/>
                        <a:pt x="1515863" y="32086"/>
                        <a:pt x="1410664" y="18829"/>
                      </a:cubicBezTo>
                      <a:cubicBezTo>
                        <a:pt x="1388640" y="27596"/>
                        <a:pt x="1371107" y="10063"/>
                        <a:pt x="1353574" y="18829"/>
                      </a:cubicBezTo>
                      <a:cubicBezTo>
                        <a:pt x="1243885" y="5573"/>
                        <a:pt x="1121152" y="10063"/>
                        <a:pt x="1011676" y="1296"/>
                      </a:cubicBezTo>
                      <a:cubicBezTo>
                        <a:pt x="959076" y="5786"/>
                        <a:pt x="906477" y="-3194"/>
                        <a:pt x="853877" y="1296"/>
                      </a:cubicBezTo>
                      <a:cubicBezTo>
                        <a:pt x="717888" y="1296"/>
                        <a:pt x="717888" y="1296"/>
                        <a:pt x="717888" y="1296"/>
                      </a:cubicBezTo>
                      <a:cubicBezTo>
                        <a:pt x="674055" y="5786"/>
                        <a:pt x="625732" y="10063"/>
                        <a:pt x="577622" y="10063"/>
                      </a:cubicBezTo>
                      <a:cubicBezTo>
                        <a:pt x="397800" y="18829"/>
                        <a:pt x="226958" y="10063"/>
                        <a:pt x="34092" y="36363"/>
                      </a:cubicBezTo>
                      <a:cubicBezTo>
                        <a:pt x="7793" y="49619"/>
                        <a:pt x="7793" y="49619"/>
                        <a:pt x="7793" y="49619"/>
                      </a:cubicBezTo>
                      <a:cubicBezTo>
                        <a:pt x="12283" y="54110"/>
                        <a:pt x="7793" y="54110"/>
                        <a:pt x="3302" y="58386"/>
                      </a:cubicBezTo>
                      <a:cubicBezTo>
                        <a:pt x="7793" y="58386"/>
                        <a:pt x="7793" y="62876"/>
                        <a:pt x="7793" y="67153"/>
                      </a:cubicBezTo>
                      <a:cubicBezTo>
                        <a:pt x="12283" y="67153"/>
                        <a:pt x="16559" y="62662"/>
                        <a:pt x="16559" y="67153"/>
                      </a:cubicBezTo>
                      <a:cubicBezTo>
                        <a:pt x="12069" y="71643"/>
                        <a:pt x="7793" y="75919"/>
                        <a:pt x="3302" y="75919"/>
                      </a:cubicBezTo>
                      <a:cubicBezTo>
                        <a:pt x="3302" y="84686"/>
                        <a:pt x="12069" y="84686"/>
                        <a:pt x="12069" y="89176"/>
                      </a:cubicBezTo>
                      <a:lnTo>
                        <a:pt x="12069" y="89176"/>
                      </a:lnTo>
                      <a:cubicBezTo>
                        <a:pt x="16559" y="89176"/>
                        <a:pt x="20835" y="89176"/>
                        <a:pt x="25326" y="89176"/>
                      </a:cubicBezTo>
                      <a:cubicBezTo>
                        <a:pt x="16559" y="93666"/>
                        <a:pt x="16559" y="102433"/>
                        <a:pt x="7793" y="106709"/>
                      </a:cubicBezTo>
                      <a:cubicBezTo>
                        <a:pt x="7793" y="128733"/>
                        <a:pt x="-9741" y="146266"/>
                        <a:pt x="7793" y="163799"/>
                      </a:cubicBezTo>
                      <a:cubicBezTo>
                        <a:pt x="3302" y="172566"/>
                        <a:pt x="16559" y="168289"/>
                        <a:pt x="16559" y="172566"/>
                      </a:cubicBezTo>
                      <a:cubicBezTo>
                        <a:pt x="16559" y="177056"/>
                        <a:pt x="12069" y="177056"/>
                        <a:pt x="7793" y="181332"/>
                      </a:cubicBezTo>
                      <a:cubicBezTo>
                        <a:pt x="12283" y="185823"/>
                        <a:pt x="12283" y="185823"/>
                        <a:pt x="12283" y="185823"/>
                      </a:cubicBezTo>
                      <a:cubicBezTo>
                        <a:pt x="16773" y="185823"/>
                        <a:pt x="12283" y="185823"/>
                        <a:pt x="7793" y="190313"/>
                      </a:cubicBezTo>
                      <a:cubicBezTo>
                        <a:pt x="12283" y="190313"/>
                        <a:pt x="12283" y="190313"/>
                        <a:pt x="12283" y="190313"/>
                      </a:cubicBezTo>
                      <a:cubicBezTo>
                        <a:pt x="-974" y="199080"/>
                        <a:pt x="12283" y="212336"/>
                        <a:pt x="7793" y="221103"/>
                      </a:cubicBezTo>
                      <a:cubicBezTo>
                        <a:pt x="7793" y="234360"/>
                        <a:pt x="12283" y="251893"/>
                        <a:pt x="29816" y="251893"/>
                      </a:cubicBezTo>
                      <a:cubicBezTo>
                        <a:pt x="25326" y="256383"/>
                        <a:pt x="25326" y="256383"/>
                        <a:pt x="25326" y="256383"/>
                      </a:cubicBezTo>
                      <a:cubicBezTo>
                        <a:pt x="16559" y="256383"/>
                        <a:pt x="12069" y="260873"/>
                        <a:pt x="12069" y="269640"/>
                      </a:cubicBezTo>
                      <a:cubicBezTo>
                        <a:pt x="16559" y="278407"/>
                        <a:pt x="25326" y="282897"/>
                        <a:pt x="34092" y="287173"/>
                      </a:cubicBezTo>
                      <a:cubicBezTo>
                        <a:pt x="20835" y="291663"/>
                        <a:pt x="20835" y="291663"/>
                        <a:pt x="20835" y="291663"/>
                      </a:cubicBezTo>
                      <a:cubicBezTo>
                        <a:pt x="55902" y="300430"/>
                        <a:pt x="55902" y="300430"/>
                        <a:pt x="55902" y="300430"/>
                      </a:cubicBezTo>
                      <a:cubicBezTo>
                        <a:pt x="218191" y="317963"/>
                        <a:pt x="397800" y="322453"/>
                        <a:pt x="560089" y="309197"/>
                      </a:cubicBezTo>
                      <a:cubicBezTo>
                        <a:pt x="866920" y="304706"/>
                        <a:pt x="866920" y="304706"/>
                        <a:pt x="866920" y="304706"/>
                      </a:cubicBezTo>
                      <a:cubicBezTo>
                        <a:pt x="1195775" y="313473"/>
                        <a:pt x="1195775" y="313473"/>
                        <a:pt x="1195775" y="313473"/>
                      </a:cubicBezTo>
                      <a:cubicBezTo>
                        <a:pt x="1673662" y="344263"/>
                        <a:pt x="1673662" y="344263"/>
                        <a:pt x="1673662" y="344263"/>
                      </a:cubicBezTo>
                      <a:cubicBezTo>
                        <a:pt x="1726261" y="348753"/>
                        <a:pt x="1765818" y="344263"/>
                        <a:pt x="1813927" y="339773"/>
                      </a:cubicBezTo>
                      <a:cubicBezTo>
                        <a:pt x="1796395" y="339773"/>
                        <a:pt x="1778861" y="339773"/>
                        <a:pt x="1761328" y="335283"/>
                      </a:cubicBezTo>
                      <a:lnTo>
                        <a:pt x="1761328" y="335283"/>
                      </a:lnTo>
                      <a:cubicBezTo>
                        <a:pt x="1792118" y="335283"/>
                        <a:pt x="1827185" y="330792"/>
                        <a:pt x="1857760" y="326516"/>
                      </a:cubicBezTo>
                      <a:cubicBezTo>
                        <a:pt x="1853271" y="322026"/>
                        <a:pt x="1844504" y="326516"/>
                        <a:pt x="1840228" y="317750"/>
                      </a:cubicBezTo>
                      <a:cubicBezTo>
                        <a:pt x="1848995" y="317750"/>
                        <a:pt x="1862251" y="317750"/>
                        <a:pt x="1871018" y="317750"/>
                      </a:cubicBezTo>
                      <a:cubicBezTo>
                        <a:pt x="1853484" y="304493"/>
                        <a:pt x="1822694" y="313259"/>
                        <a:pt x="1805161" y="300216"/>
                      </a:cubicBezTo>
                      <a:cubicBezTo>
                        <a:pt x="1831461" y="300216"/>
                        <a:pt x="1831461" y="300216"/>
                        <a:pt x="1831461" y="300216"/>
                      </a:cubicBezTo>
                      <a:cubicBezTo>
                        <a:pt x="1831461" y="295726"/>
                        <a:pt x="1831461" y="295726"/>
                        <a:pt x="1831461" y="295726"/>
                      </a:cubicBezTo>
                      <a:cubicBezTo>
                        <a:pt x="1831461" y="291236"/>
                        <a:pt x="1831461" y="291236"/>
                        <a:pt x="1831461" y="291236"/>
                      </a:cubicBezTo>
                      <a:cubicBezTo>
                        <a:pt x="1848995" y="300002"/>
                        <a:pt x="1857760" y="286746"/>
                        <a:pt x="1875294" y="286746"/>
                      </a:cubicBezTo>
                      <a:cubicBezTo>
                        <a:pt x="1866527" y="282255"/>
                        <a:pt x="1857760" y="282255"/>
                        <a:pt x="1853271" y="282255"/>
                      </a:cubicBezTo>
                      <a:cubicBezTo>
                        <a:pt x="1853484" y="274986"/>
                        <a:pt x="1871018" y="279476"/>
                        <a:pt x="1871018" y="279476"/>
                      </a:cubicBezTo>
                      <a:lnTo>
                        <a:pt x="1871018" y="279476"/>
                      </a:lnTo>
                      <a:close/>
                      <a:moveTo>
                        <a:pt x="490170" y="33155"/>
                      </a:moveTo>
                      <a:cubicBezTo>
                        <a:pt x="494446" y="33155"/>
                        <a:pt x="494446" y="33155"/>
                        <a:pt x="498937" y="33155"/>
                      </a:cubicBezTo>
                      <a:cubicBezTo>
                        <a:pt x="498937" y="33155"/>
                        <a:pt x="494446" y="33155"/>
                        <a:pt x="490170" y="33155"/>
                      </a:cubicBezTo>
                      <a:lnTo>
                        <a:pt x="490170" y="33155"/>
                      </a:lnTo>
                      <a:close/>
                    </a:path>
                  </a:pathLst>
                </a:custGeom>
                <a:gradFill flip="none" rotWithShape="1">
                  <a:gsLst>
                    <a:gs pos="27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3500000" scaled="1"/>
                  <a:tileRect/>
                </a:gradFill>
                <a:ln w="9525">
                  <a:noFill/>
                  <a:miter lim="800000"/>
                </a:ln>
              </p:spPr>
              <p:txBody>
                <a:bodyPr wrap="square" lIns="91440" tIns="45720" rIns="98640" bIns="70920" anchor="ctr" anchorCtr="0">
                  <a:normAutofit fontScale="90000"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 dirty="0">
                      <a:solidFill>
                        <a:srgbClr val="FFFFFF"/>
                      </a:solidFill>
                    </a:rPr>
                    <a:t>Influence of Western Culture</a:t>
                  </a:r>
                  <a:endParaRPr lang="en-US" dirty="0"/>
                </a:p>
              </p:txBody>
            </p:sp>
          </p:grpSp>
          <p:grpSp>
            <p:nvGrpSpPr>
              <p:cNvPr id="19" name="Group 8"/>
              <p:cNvGrpSpPr>
                <a:grpSpLocks noChangeAspect="1"/>
              </p:cNvGrpSpPr>
              <p:nvPr/>
            </p:nvGrpSpPr>
            <p:grpSpPr>
              <a:xfrm>
                <a:off x="8525621" y="1130301"/>
                <a:ext cx="2993279" cy="1803400"/>
                <a:chOff x="2808514" y="2175851"/>
                <a:chExt cx="6574971" cy="3307868"/>
              </a:xfrm>
            </p:grpSpPr>
            <p:grpSp>
              <p:nvGrpSpPr>
                <p:cNvPr id="11" name="组合 10"/>
                <p:cNvGrpSpPr/>
                <p:nvPr/>
              </p:nvGrpSpPr>
              <p:grpSpPr>
                <a:xfrm>
                  <a:off x="2808514" y="2624044"/>
                  <a:ext cx="6574971" cy="2859675"/>
                  <a:chOff x="4943929" y="2967786"/>
                  <a:chExt cx="6574971" cy="2859675"/>
                </a:xfrm>
              </p:grpSpPr>
              <p:sp>
                <p:nvSpPr>
                  <p:cNvPr id="13" name="矩形: 圆角 12"/>
                  <p:cNvSpPr/>
                  <p:nvPr/>
                </p:nvSpPr>
                <p:spPr>
                  <a:xfrm>
                    <a:off x="4943929" y="2967786"/>
                    <a:ext cx="6574971" cy="2859675"/>
                  </a:xfrm>
                  <a:prstGeom prst="roundRect">
                    <a:avLst>
                      <a:gd name="adj" fmla="val 14313"/>
                    </a:avLst>
                  </a:prstGeom>
                  <a:gradFill flip="none" rotWithShape="1">
                    <a:gsLst>
                      <a:gs pos="24000">
                        <a:schemeClr val="bg1"/>
                      </a:gs>
                      <a:gs pos="100000">
                        <a:schemeClr val="bg1">
                          <a:alpha val="62000"/>
                        </a:schemeClr>
                      </a:gs>
                    </a:gsLst>
                    <a:lin ang="5400000" scaled="1"/>
                    <a:tileRect/>
                  </a:gradFill>
                  <a:ln w="12700">
                    <a:gradFill flip="none" rotWithShape="1">
                      <a:gsLst>
                        <a:gs pos="0">
                          <a:schemeClr val="accent1">
                            <a:alpha val="0"/>
                          </a:schemeClr>
                        </a:gs>
                        <a:gs pos="100000">
                          <a:schemeClr val="accent1">
                            <a:alpha val="24000"/>
                          </a:schemeClr>
                        </a:gs>
                      </a:gsLst>
                      <a:lin ang="16200000" scaled="1"/>
                      <a:tileRect/>
                    </a:gradFill>
                  </a:ln>
                  <a:effectLst>
                    <a:outerShdw blurRad="533400" dist="50800" dir="5400000" algn="ctr" rotWithShape="0">
                      <a:schemeClr val="accent1">
                        <a:alpha val="15000"/>
                      </a:schemeClr>
                    </a:outerShdw>
                  </a:effectLst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4" name="Text3"/>
                  <p:cNvSpPr/>
                  <p:nvPr/>
                </p:nvSpPr>
                <p:spPr>
                  <a:xfrm>
                    <a:off x="5200396" y="3696915"/>
                    <a:ext cx="6052164" cy="18973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lIns="91440" tIns="45720" rIns="91440" bIns="45720" rtlCol="0" anchor="t" anchorCtr="0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171450" indent="-171450">
                      <a:lnSpc>
                        <a:spcPct val="12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zh-CN" altLang="en-US" sz="1300" dirty="0">
                        <a:solidFill>
                          <a:schemeClr val="tx1"/>
                        </a:solidFill>
                      </a:rPr>
                      <a:t>The rise of feminism and the change in women's attitudes as a result of their studies have led to the phenomenon of late marriages.</a:t>
                    </a:r>
                    <a:endParaRPr lang="zh-CN" altLang="en-US" sz="13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2" name="Bullet3"/>
                <p:cNvSpPr/>
                <p:nvPr/>
              </p:nvSpPr>
              <p:spPr bwMode="auto">
                <a:xfrm>
                  <a:off x="3285710" y="2175851"/>
                  <a:ext cx="5620575" cy="1040317"/>
                </a:xfrm>
                <a:custGeom>
                  <a:avLst/>
                  <a:gdLst>
                    <a:gd name="connsiteX0" fmla="*/ 1871018 w 1879475"/>
                    <a:gd name="connsiteY0" fmla="*/ 279476 h 344249"/>
                    <a:gd name="connsiteX1" fmla="*/ 1853484 w 1879475"/>
                    <a:gd name="connsiteY1" fmla="*/ 270709 h 344249"/>
                    <a:gd name="connsiteX2" fmla="*/ 1879784 w 1879475"/>
                    <a:gd name="connsiteY2" fmla="*/ 266219 h 344249"/>
                    <a:gd name="connsiteX3" fmla="*/ 1844718 w 1879475"/>
                    <a:gd name="connsiteY3" fmla="*/ 252962 h 344249"/>
                    <a:gd name="connsiteX4" fmla="*/ 1849208 w 1879475"/>
                    <a:gd name="connsiteY4" fmla="*/ 248472 h 344249"/>
                    <a:gd name="connsiteX5" fmla="*/ 1840442 w 1879475"/>
                    <a:gd name="connsiteY5" fmla="*/ 239705 h 344249"/>
                    <a:gd name="connsiteX6" fmla="*/ 1844718 w 1879475"/>
                    <a:gd name="connsiteY6" fmla="*/ 235215 h 344249"/>
                    <a:gd name="connsiteX7" fmla="*/ 1827185 w 1879475"/>
                    <a:gd name="connsiteY7" fmla="*/ 226448 h 344249"/>
                    <a:gd name="connsiteX8" fmla="*/ 1862251 w 1879475"/>
                    <a:gd name="connsiteY8" fmla="*/ 226448 h 344249"/>
                    <a:gd name="connsiteX9" fmla="*/ 1831461 w 1879475"/>
                    <a:gd name="connsiteY9" fmla="*/ 217682 h 344249"/>
                    <a:gd name="connsiteX10" fmla="*/ 1866527 w 1879475"/>
                    <a:gd name="connsiteY10" fmla="*/ 213192 h 344249"/>
                    <a:gd name="connsiteX11" fmla="*/ 1840228 w 1879475"/>
                    <a:gd name="connsiteY11" fmla="*/ 204425 h 344249"/>
                    <a:gd name="connsiteX12" fmla="*/ 1871018 w 1879475"/>
                    <a:gd name="connsiteY12" fmla="*/ 204425 h 344249"/>
                    <a:gd name="connsiteX13" fmla="*/ 1848995 w 1879475"/>
                    <a:gd name="connsiteY13" fmla="*/ 195658 h 344249"/>
                    <a:gd name="connsiteX14" fmla="*/ 1857760 w 1879475"/>
                    <a:gd name="connsiteY14" fmla="*/ 195658 h 344249"/>
                    <a:gd name="connsiteX15" fmla="*/ 1853271 w 1879475"/>
                    <a:gd name="connsiteY15" fmla="*/ 191168 h 344249"/>
                    <a:gd name="connsiteX16" fmla="*/ 1857760 w 1879475"/>
                    <a:gd name="connsiteY16" fmla="*/ 186678 h 344249"/>
                    <a:gd name="connsiteX17" fmla="*/ 1822694 w 1879475"/>
                    <a:gd name="connsiteY17" fmla="*/ 173421 h 344249"/>
                    <a:gd name="connsiteX18" fmla="*/ 1848995 w 1879475"/>
                    <a:gd name="connsiteY18" fmla="*/ 173421 h 344249"/>
                    <a:gd name="connsiteX19" fmla="*/ 1831461 w 1879475"/>
                    <a:gd name="connsiteY19" fmla="*/ 160164 h 344249"/>
                    <a:gd name="connsiteX20" fmla="*/ 1717495 w 1879475"/>
                    <a:gd name="connsiteY20" fmla="*/ 124884 h 344249"/>
                    <a:gd name="connsiteX21" fmla="*/ 1743795 w 1879475"/>
                    <a:gd name="connsiteY21" fmla="*/ 124884 h 344249"/>
                    <a:gd name="connsiteX22" fmla="*/ 1726261 w 1879475"/>
                    <a:gd name="connsiteY22" fmla="*/ 116117 h 344249"/>
                    <a:gd name="connsiteX23" fmla="*/ 1739518 w 1879475"/>
                    <a:gd name="connsiteY23" fmla="*/ 116117 h 344249"/>
                    <a:gd name="connsiteX24" fmla="*/ 1673662 w 1879475"/>
                    <a:gd name="connsiteY24" fmla="*/ 102861 h 344249"/>
                    <a:gd name="connsiteX25" fmla="*/ 1708729 w 1879475"/>
                    <a:gd name="connsiteY25" fmla="*/ 102861 h 344249"/>
                    <a:gd name="connsiteX26" fmla="*/ 1708729 w 1879475"/>
                    <a:gd name="connsiteY26" fmla="*/ 98370 h 344249"/>
                    <a:gd name="connsiteX27" fmla="*/ 1735028 w 1879475"/>
                    <a:gd name="connsiteY27" fmla="*/ 102861 h 344249"/>
                    <a:gd name="connsiteX28" fmla="*/ 1713005 w 1879475"/>
                    <a:gd name="connsiteY28" fmla="*/ 89604 h 344249"/>
                    <a:gd name="connsiteX29" fmla="*/ 1721772 w 1879475"/>
                    <a:gd name="connsiteY29" fmla="*/ 89604 h 344249"/>
                    <a:gd name="connsiteX30" fmla="*/ 1515649 w 1879475"/>
                    <a:gd name="connsiteY30" fmla="*/ 58814 h 344249"/>
                    <a:gd name="connsiteX31" fmla="*/ 1511159 w 1879475"/>
                    <a:gd name="connsiteY31" fmla="*/ 58814 h 344249"/>
                    <a:gd name="connsiteX32" fmla="*/ 1686492 w 1879475"/>
                    <a:gd name="connsiteY32" fmla="*/ 72071 h 344249"/>
                    <a:gd name="connsiteX33" fmla="*/ 1423493 w 1879475"/>
                    <a:gd name="connsiteY33" fmla="*/ 50047 h 344249"/>
                    <a:gd name="connsiteX34" fmla="*/ 1463050 w 1879475"/>
                    <a:gd name="connsiteY34" fmla="*/ 54537 h 344249"/>
                    <a:gd name="connsiteX35" fmla="*/ 1270184 w 1879475"/>
                    <a:gd name="connsiteY35" fmla="*/ 41280 h 344249"/>
                    <a:gd name="connsiteX36" fmla="*/ 1261417 w 1879475"/>
                    <a:gd name="connsiteY36" fmla="*/ 36790 h 344249"/>
                    <a:gd name="connsiteX37" fmla="*/ 1261417 w 1879475"/>
                    <a:gd name="connsiteY37" fmla="*/ 41280 h 344249"/>
                    <a:gd name="connsiteX38" fmla="*/ 1112385 w 1879475"/>
                    <a:gd name="connsiteY38" fmla="*/ 32514 h 344249"/>
                    <a:gd name="connsiteX39" fmla="*/ 1125642 w 1879475"/>
                    <a:gd name="connsiteY39" fmla="*/ 32514 h 344249"/>
                    <a:gd name="connsiteX40" fmla="*/ 1037976 w 1879475"/>
                    <a:gd name="connsiteY40" fmla="*/ 32514 h 344249"/>
                    <a:gd name="connsiteX41" fmla="*/ 1042252 w 1879475"/>
                    <a:gd name="connsiteY41" fmla="*/ 32514 h 344249"/>
                    <a:gd name="connsiteX42" fmla="*/ 998419 w 1879475"/>
                    <a:gd name="connsiteY42" fmla="*/ 32514 h 344249"/>
                    <a:gd name="connsiteX43" fmla="*/ 1015953 w 1879475"/>
                    <a:gd name="connsiteY43" fmla="*/ 28024 h 344249"/>
                    <a:gd name="connsiteX44" fmla="*/ 730931 w 1879475"/>
                    <a:gd name="connsiteY44" fmla="*/ 28024 h 344249"/>
                    <a:gd name="connsiteX45" fmla="*/ 717674 w 1879475"/>
                    <a:gd name="connsiteY45" fmla="*/ 32514 h 344249"/>
                    <a:gd name="connsiteX46" fmla="*/ 529085 w 1879475"/>
                    <a:gd name="connsiteY46" fmla="*/ 32514 h 344249"/>
                    <a:gd name="connsiteX47" fmla="*/ 730717 w 1879475"/>
                    <a:gd name="connsiteY47" fmla="*/ 19257 h 344249"/>
                    <a:gd name="connsiteX48" fmla="*/ 1147238 w 1879475"/>
                    <a:gd name="connsiteY48" fmla="*/ 19257 h 344249"/>
                    <a:gd name="connsiteX49" fmla="*/ 1633892 w 1879475"/>
                    <a:gd name="connsiteY49" fmla="*/ 58814 h 344249"/>
                    <a:gd name="connsiteX50" fmla="*/ 1625125 w 1879475"/>
                    <a:gd name="connsiteY50" fmla="*/ 50047 h 344249"/>
                    <a:gd name="connsiteX51" fmla="*/ 1028995 w 1879475"/>
                    <a:gd name="connsiteY51" fmla="*/ 14767 h 344249"/>
                    <a:gd name="connsiteX52" fmla="*/ 511766 w 1879475"/>
                    <a:gd name="connsiteY52" fmla="*/ 19257 h 344249"/>
                    <a:gd name="connsiteX53" fmla="*/ 1270184 w 1879475"/>
                    <a:gd name="connsiteY53" fmla="*/ 14767 h 344249"/>
                    <a:gd name="connsiteX54" fmla="*/ 1599038 w 1879475"/>
                    <a:gd name="connsiteY54" fmla="*/ 41067 h 344249"/>
                    <a:gd name="connsiteX55" fmla="*/ 1708729 w 1879475"/>
                    <a:gd name="connsiteY55" fmla="*/ 58600 h 344249"/>
                    <a:gd name="connsiteX56" fmla="*/ 1708729 w 1879475"/>
                    <a:gd name="connsiteY56" fmla="*/ 54110 h 344249"/>
                    <a:gd name="connsiteX57" fmla="*/ 1410664 w 1879475"/>
                    <a:gd name="connsiteY57" fmla="*/ 18829 h 344249"/>
                    <a:gd name="connsiteX58" fmla="*/ 1353574 w 1879475"/>
                    <a:gd name="connsiteY58" fmla="*/ 18829 h 344249"/>
                    <a:gd name="connsiteX59" fmla="*/ 1011676 w 1879475"/>
                    <a:gd name="connsiteY59" fmla="*/ 1296 h 344249"/>
                    <a:gd name="connsiteX60" fmla="*/ 853877 w 1879475"/>
                    <a:gd name="connsiteY60" fmla="*/ 1296 h 344249"/>
                    <a:gd name="connsiteX61" fmla="*/ 717888 w 1879475"/>
                    <a:gd name="connsiteY61" fmla="*/ 1296 h 344249"/>
                    <a:gd name="connsiteX62" fmla="*/ 577622 w 1879475"/>
                    <a:gd name="connsiteY62" fmla="*/ 10063 h 344249"/>
                    <a:gd name="connsiteX63" fmla="*/ 34092 w 1879475"/>
                    <a:gd name="connsiteY63" fmla="*/ 36363 h 344249"/>
                    <a:gd name="connsiteX64" fmla="*/ 7793 w 1879475"/>
                    <a:gd name="connsiteY64" fmla="*/ 49619 h 344249"/>
                    <a:gd name="connsiteX65" fmla="*/ 3302 w 1879475"/>
                    <a:gd name="connsiteY65" fmla="*/ 58386 h 344249"/>
                    <a:gd name="connsiteX66" fmla="*/ 7793 w 1879475"/>
                    <a:gd name="connsiteY66" fmla="*/ 67153 h 344249"/>
                    <a:gd name="connsiteX67" fmla="*/ 16559 w 1879475"/>
                    <a:gd name="connsiteY67" fmla="*/ 67153 h 344249"/>
                    <a:gd name="connsiteX68" fmla="*/ 3302 w 1879475"/>
                    <a:gd name="connsiteY68" fmla="*/ 75919 h 344249"/>
                    <a:gd name="connsiteX69" fmla="*/ 12069 w 1879475"/>
                    <a:gd name="connsiteY69" fmla="*/ 89176 h 344249"/>
                    <a:gd name="connsiteX70" fmla="*/ 12069 w 1879475"/>
                    <a:gd name="connsiteY70" fmla="*/ 89176 h 344249"/>
                    <a:gd name="connsiteX71" fmla="*/ 25326 w 1879475"/>
                    <a:gd name="connsiteY71" fmla="*/ 89176 h 344249"/>
                    <a:gd name="connsiteX72" fmla="*/ 7793 w 1879475"/>
                    <a:gd name="connsiteY72" fmla="*/ 106709 h 344249"/>
                    <a:gd name="connsiteX73" fmla="*/ 7793 w 1879475"/>
                    <a:gd name="connsiteY73" fmla="*/ 163799 h 344249"/>
                    <a:gd name="connsiteX74" fmla="*/ 16559 w 1879475"/>
                    <a:gd name="connsiteY74" fmla="*/ 172566 h 344249"/>
                    <a:gd name="connsiteX75" fmla="*/ 7793 w 1879475"/>
                    <a:gd name="connsiteY75" fmla="*/ 181332 h 344249"/>
                    <a:gd name="connsiteX76" fmla="*/ 12283 w 1879475"/>
                    <a:gd name="connsiteY76" fmla="*/ 185823 h 344249"/>
                    <a:gd name="connsiteX77" fmla="*/ 7793 w 1879475"/>
                    <a:gd name="connsiteY77" fmla="*/ 190313 h 344249"/>
                    <a:gd name="connsiteX78" fmla="*/ 12283 w 1879475"/>
                    <a:gd name="connsiteY78" fmla="*/ 190313 h 344249"/>
                    <a:gd name="connsiteX79" fmla="*/ 7793 w 1879475"/>
                    <a:gd name="connsiteY79" fmla="*/ 221103 h 344249"/>
                    <a:gd name="connsiteX80" fmla="*/ 29816 w 1879475"/>
                    <a:gd name="connsiteY80" fmla="*/ 251893 h 344249"/>
                    <a:gd name="connsiteX81" fmla="*/ 25326 w 1879475"/>
                    <a:gd name="connsiteY81" fmla="*/ 256383 h 344249"/>
                    <a:gd name="connsiteX82" fmla="*/ 12069 w 1879475"/>
                    <a:gd name="connsiteY82" fmla="*/ 269640 h 344249"/>
                    <a:gd name="connsiteX83" fmla="*/ 34092 w 1879475"/>
                    <a:gd name="connsiteY83" fmla="*/ 287173 h 344249"/>
                    <a:gd name="connsiteX84" fmla="*/ 20835 w 1879475"/>
                    <a:gd name="connsiteY84" fmla="*/ 291663 h 344249"/>
                    <a:gd name="connsiteX85" fmla="*/ 55902 w 1879475"/>
                    <a:gd name="connsiteY85" fmla="*/ 300430 h 344249"/>
                    <a:gd name="connsiteX86" fmla="*/ 560089 w 1879475"/>
                    <a:gd name="connsiteY86" fmla="*/ 309197 h 344249"/>
                    <a:gd name="connsiteX87" fmla="*/ 866920 w 1879475"/>
                    <a:gd name="connsiteY87" fmla="*/ 304706 h 344249"/>
                    <a:gd name="connsiteX88" fmla="*/ 1195775 w 1879475"/>
                    <a:gd name="connsiteY88" fmla="*/ 313473 h 344249"/>
                    <a:gd name="connsiteX89" fmla="*/ 1673662 w 1879475"/>
                    <a:gd name="connsiteY89" fmla="*/ 344263 h 344249"/>
                    <a:gd name="connsiteX90" fmla="*/ 1813927 w 1879475"/>
                    <a:gd name="connsiteY90" fmla="*/ 339773 h 344249"/>
                    <a:gd name="connsiteX91" fmla="*/ 1761328 w 1879475"/>
                    <a:gd name="connsiteY91" fmla="*/ 335283 h 344249"/>
                    <a:gd name="connsiteX92" fmla="*/ 1761328 w 1879475"/>
                    <a:gd name="connsiteY92" fmla="*/ 335283 h 344249"/>
                    <a:gd name="connsiteX93" fmla="*/ 1857760 w 1879475"/>
                    <a:gd name="connsiteY93" fmla="*/ 326516 h 344249"/>
                    <a:gd name="connsiteX94" fmla="*/ 1840228 w 1879475"/>
                    <a:gd name="connsiteY94" fmla="*/ 317750 h 344249"/>
                    <a:gd name="connsiteX95" fmla="*/ 1871018 w 1879475"/>
                    <a:gd name="connsiteY95" fmla="*/ 317750 h 344249"/>
                    <a:gd name="connsiteX96" fmla="*/ 1805161 w 1879475"/>
                    <a:gd name="connsiteY96" fmla="*/ 300216 h 344249"/>
                    <a:gd name="connsiteX97" fmla="*/ 1831461 w 1879475"/>
                    <a:gd name="connsiteY97" fmla="*/ 300216 h 344249"/>
                    <a:gd name="connsiteX98" fmla="*/ 1831461 w 1879475"/>
                    <a:gd name="connsiteY98" fmla="*/ 295726 h 344249"/>
                    <a:gd name="connsiteX99" fmla="*/ 1831461 w 1879475"/>
                    <a:gd name="connsiteY99" fmla="*/ 291236 h 344249"/>
                    <a:gd name="connsiteX100" fmla="*/ 1875294 w 1879475"/>
                    <a:gd name="connsiteY100" fmla="*/ 286746 h 344249"/>
                    <a:gd name="connsiteX101" fmla="*/ 1853271 w 1879475"/>
                    <a:gd name="connsiteY101" fmla="*/ 282255 h 344249"/>
                    <a:gd name="connsiteX102" fmla="*/ 1871018 w 1879475"/>
                    <a:gd name="connsiteY102" fmla="*/ 279476 h 344249"/>
                    <a:gd name="connsiteX103" fmla="*/ 1871018 w 1879475"/>
                    <a:gd name="connsiteY103" fmla="*/ 279476 h 344249"/>
                    <a:gd name="connsiteX104" fmla="*/ 490170 w 1879475"/>
                    <a:gd name="connsiteY104" fmla="*/ 33155 h 344249"/>
                    <a:gd name="connsiteX105" fmla="*/ 498937 w 1879475"/>
                    <a:gd name="connsiteY105" fmla="*/ 33155 h 344249"/>
                    <a:gd name="connsiteX106" fmla="*/ 490170 w 1879475"/>
                    <a:gd name="connsiteY106" fmla="*/ 33155 h 344249"/>
                    <a:gd name="connsiteX107" fmla="*/ 490170 w 1879475"/>
                    <a:gd name="connsiteY107" fmla="*/ 33155 h 344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</a:cxnLst>
                  <a:rect l="l" t="t" r="r" b="b"/>
                  <a:pathLst>
                    <a:path w="1879475" h="344249">
                      <a:moveTo>
                        <a:pt x="1871018" y="279476"/>
                      </a:moveTo>
                      <a:cubicBezTo>
                        <a:pt x="1853484" y="270709"/>
                        <a:pt x="1853484" y="270709"/>
                        <a:pt x="1853484" y="270709"/>
                      </a:cubicBezTo>
                      <a:cubicBezTo>
                        <a:pt x="1857974" y="261942"/>
                        <a:pt x="1871018" y="270709"/>
                        <a:pt x="1879784" y="266219"/>
                      </a:cubicBezTo>
                      <a:cubicBezTo>
                        <a:pt x="1871018" y="257452"/>
                        <a:pt x="1853484" y="257452"/>
                        <a:pt x="1844718" y="252962"/>
                      </a:cubicBezTo>
                      <a:cubicBezTo>
                        <a:pt x="1844718" y="248472"/>
                        <a:pt x="1844718" y="248472"/>
                        <a:pt x="1849208" y="248472"/>
                      </a:cubicBezTo>
                      <a:cubicBezTo>
                        <a:pt x="1840442" y="239705"/>
                        <a:pt x="1840442" y="239705"/>
                        <a:pt x="1840442" y="239705"/>
                      </a:cubicBezTo>
                      <a:cubicBezTo>
                        <a:pt x="1840442" y="239705"/>
                        <a:pt x="1840442" y="235215"/>
                        <a:pt x="1844718" y="235215"/>
                      </a:cubicBezTo>
                      <a:cubicBezTo>
                        <a:pt x="1840442" y="230725"/>
                        <a:pt x="1831461" y="230725"/>
                        <a:pt x="1827185" y="226448"/>
                      </a:cubicBezTo>
                      <a:cubicBezTo>
                        <a:pt x="1862251" y="226448"/>
                        <a:pt x="1862251" y="226448"/>
                        <a:pt x="1862251" y="226448"/>
                      </a:cubicBezTo>
                      <a:cubicBezTo>
                        <a:pt x="1853484" y="221958"/>
                        <a:pt x="1840228" y="221958"/>
                        <a:pt x="1831461" y="217682"/>
                      </a:cubicBezTo>
                      <a:cubicBezTo>
                        <a:pt x="1840228" y="222172"/>
                        <a:pt x="1857760" y="217682"/>
                        <a:pt x="1866527" y="213192"/>
                      </a:cubicBezTo>
                      <a:cubicBezTo>
                        <a:pt x="1857760" y="213192"/>
                        <a:pt x="1848995" y="208701"/>
                        <a:pt x="1840228" y="204425"/>
                      </a:cubicBezTo>
                      <a:cubicBezTo>
                        <a:pt x="1871018" y="204425"/>
                        <a:pt x="1871018" y="204425"/>
                        <a:pt x="1871018" y="204425"/>
                      </a:cubicBezTo>
                      <a:cubicBezTo>
                        <a:pt x="1862251" y="204425"/>
                        <a:pt x="1853484" y="204425"/>
                        <a:pt x="1848995" y="195658"/>
                      </a:cubicBezTo>
                      <a:cubicBezTo>
                        <a:pt x="1857760" y="195658"/>
                        <a:pt x="1857760" y="195658"/>
                        <a:pt x="1857760" y="195658"/>
                      </a:cubicBezTo>
                      <a:cubicBezTo>
                        <a:pt x="1857760" y="195658"/>
                        <a:pt x="1857760" y="191168"/>
                        <a:pt x="1853271" y="191168"/>
                      </a:cubicBezTo>
                      <a:cubicBezTo>
                        <a:pt x="1857760" y="186678"/>
                        <a:pt x="1857760" y="186678"/>
                        <a:pt x="1857760" y="186678"/>
                      </a:cubicBezTo>
                      <a:cubicBezTo>
                        <a:pt x="1822694" y="173421"/>
                        <a:pt x="1822694" y="173421"/>
                        <a:pt x="1822694" y="173421"/>
                      </a:cubicBezTo>
                      <a:cubicBezTo>
                        <a:pt x="1831461" y="168931"/>
                        <a:pt x="1840228" y="168931"/>
                        <a:pt x="1848995" y="173421"/>
                      </a:cubicBezTo>
                      <a:cubicBezTo>
                        <a:pt x="1844504" y="164654"/>
                        <a:pt x="1831461" y="168931"/>
                        <a:pt x="1831461" y="160164"/>
                      </a:cubicBezTo>
                      <a:cubicBezTo>
                        <a:pt x="1796395" y="146907"/>
                        <a:pt x="1756838" y="138141"/>
                        <a:pt x="1717495" y="124884"/>
                      </a:cubicBezTo>
                      <a:cubicBezTo>
                        <a:pt x="1726261" y="120394"/>
                        <a:pt x="1739518" y="129374"/>
                        <a:pt x="1743795" y="124884"/>
                      </a:cubicBezTo>
                      <a:cubicBezTo>
                        <a:pt x="1726261" y="116117"/>
                        <a:pt x="1726261" y="116117"/>
                        <a:pt x="1726261" y="116117"/>
                      </a:cubicBezTo>
                      <a:cubicBezTo>
                        <a:pt x="1730752" y="116117"/>
                        <a:pt x="1735028" y="116117"/>
                        <a:pt x="1739518" y="116117"/>
                      </a:cubicBezTo>
                      <a:cubicBezTo>
                        <a:pt x="1673662" y="102861"/>
                        <a:pt x="1673662" y="102861"/>
                        <a:pt x="1673662" y="102861"/>
                      </a:cubicBezTo>
                      <a:cubicBezTo>
                        <a:pt x="1686919" y="94094"/>
                        <a:pt x="1699962" y="107351"/>
                        <a:pt x="1708729" y="102861"/>
                      </a:cubicBezTo>
                      <a:cubicBezTo>
                        <a:pt x="1708729" y="102861"/>
                        <a:pt x="1704238" y="102861"/>
                        <a:pt x="1708729" y="98370"/>
                      </a:cubicBezTo>
                      <a:cubicBezTo>
                        <a:pt x="1713219" y="98370"/>
                        <a:pt x="1726261" y="98370"/>
                        <a:pt x="1735028" y="102861"/>
                      </a:cubicBezTo>
                      <a:cubicBezTo>
                        <a:pt x="1726261" y="98370"/>
                        <a:pt x="1721772" y="98370"/>
                        <a:pt x="1713005" y="89604"/>
                      </a:cubicBezTo>
                      <a:cubicBezTo>
                        <a:pt x="1717495" y="89604"/>
                        <a:pt x="1717495" y="89604"/>
                        <a:pt x="1721772" y="89604"/>
                      </a:cubicBezTo>
                      <a:cubicBezTo>
                        <a:pt x="1655915" y="72071"/>
                        <a:pt x="1585782" y="67580"/>
                        <a:pt x="1515649" y="58814"/>
                      </a:cubicBezTo>
                      <a:cubicBezTo>
                        <a:pt x="1511159" y="58814"/>
                        <a:pt x="1511159" y="58814"/>
                        <a:pt x="1511159" y="58814"/>
                      </a:cubicBezTo>
                      <a:cubicBezTo>
                        <a:pt x="1568249" y="58814"/>
                        <a:pt x="1638382" y="67580"/>
                        <a:pt x="1686492" y="72071"/>
                      </a:cubicBezTo>
                      <a:cubicBezTo>
                        <a:pt x="1603102" y="54537"/>
                        <a:pt x="1511159" y="45771"/>
                        <a:pt x="1423493" y="50047"/>
                      </a:cubicBezTo>
                      <a:cubicBezTo>
                        <a:pt x="1463050" y="54537"/>
                        <a:pt x="1463050" y="54537"/>
                        <a:pt x="1463050" y="54537"/>
                      </a:cubicBezTo>
                      <a:cubicBezTo>
                        <a:pt x="1397193" y="59028"/>
                        <a:pt x="1331551" y="41280"/>
                        <a:pt x="1270184" y="41280"/>
                      </a:cubicBezTo>
                      <a:cubicBezTo>
                        <a:pt x="1261417" y="36790"/>
                        <a:pt x="1261417" y="36790"/>
                        <a:pt x="1261417" y="36790"/>
                      </a:cubicBezTo>
                      <a:cubicBezTo>
                        <a:pt x="1256927" y="36790"/>
                        <a:pt x="1265694" y="36790"/>
                        <a:pt x="1261417" y="41280"/>
                      </a:cubicBezTo>
                      <a:cubicBezTo>
                        <a:pt x="1112385" y="32514"/>
                        <a:pt x="1112385" y="32514"/>
                        <a:pt x="1112385" y="32514"/>
                      </a:cubicBezTo>
                      <a:cubicBezTo>
                        <a:pt x="1116876" y="32514"/>
                        <a:pt x="1121152" y="32514"/>
                        <a:pt x="1125642" y="32514"/>
                      </a:cubicBezTo>
                      <a:cubicBezTo>
                        <a:pt x="1099342" y="28024"/>
                        <a:pt x="1064276" y="32514"/>
                        <a:pt x="1037976" y="32514"/>
                      </a:cubicBezTo>
                      <a:cubicBezTo>
                        <a:pt x="1042252" y="32514"/>
                        <a:pt x="1042252" y="32514"/>
                        <a:pt x="1042252" y="32514"/>
                      </a:cubicBezTo>
                      <a:cubicBezTo>
                        <a:pt x="1028995" y="32514"/>
                        <a:pt x="1011462" y="37004"/>
                        <a:pt x="998419" y="32514"/>
                      </a:cubicBezTo>
                      <a:cubicBezTo>
                        <a:pt x="1002909" y="32514"/>
                        <a:pt x="1011676" y="28024"/>
                        <a:pt x="1015953" y="28024"/>
                      </a:cubicBezTo>
                      <a:cubicBezTo>
                        <a:pt x="919520" y="23533"/>
                        <a:pt x="831854" y="28024"/>
                        <a:pt x="730931" y="28024"/>
                      </a:cubicBezTo>
                      <a:cubicBezTo>
                        <a:pt x="717674" y="32514"/>
                        <a:pt x="717674" y="32514"/>
                        <a:pt x="717674" y="32514"/>
                      </a:cubicBezTo>
                      <a:cubicBezTo>
                        <a:pt x="656308" y="32514"/>
                        <a:pt x="594941" y="28024"/>
                        <a:pt x="529085" y="32514"/>
                      </a:cubicBezTo>
                      <a:cubicBezTo>
                        <a:pt x="594941" y="19257"/>
                        <a:pt x="660584" y="23747"/>
                        <a:pt x="730717" y="19257"/>
                      </a:cubicBezTo>
                      <a:cubicBezTo>
                        <a:pt x="1147238" y="19257"/>
                        <a:pt x="1147238" y="19257"/>
                        <a:pt x="1147238" y="19257"/>
                      </a:cubicBezTo>
                      <a:cubicBezTo>
                        <a:pt x="1318294" y="32514"/>
                        <a:pt x="1467326" y="36790"/>
                        <a:pt x="1633892" y="58814"/>
                      </a:cubicBezTo>
                      <a:cubicBezTo>
                        <a:pt x="1633892" y="54324"/>
                        <a:pt x="1629615" y="54324"/>
                        <a:pt x="1625125" y="50047"/>
                      </a:cubicBezTo>
                      <a:cubicBezTo>
                        <a:pt x="1423493" y="32514"/>
                        <a:pt x="1234904" y="14767"/>
                        <a:pt x="1028995" y="14767"/>
                      </a:cubicBezTo>
                      <a:cubicBezTo>
                        <a:pt x="857940" y="6000"/>
                        <a:pt x="682607" y="19257"/>
                        <a:pt x="511766" y="19257"/>
                      </a:cubicBezTo>
                      <a:cubicBezTo>
                        <a:pt x="761721" y="1724"/>
                        <a:pt x="1015953" y="6000"/>
                        <a:pt x="1270184" y="14767"/>
                      </a:cubicBezTo>
                      <a:cubicBezTo>
                        <a:pt x="1599038" y="41067"/>
                        <a:pt x="1599038" y="41067"/>
                        <a:pt x="1599038" y="41067"/>
                      </a:cubicBezTo>
                      <a:cubicBezTo>
                        <a:pt x="1708729" y="58600"/>
                        <a:pt x="1708729" y="58600"/>
                        <a:pt x="1708729" y="58600"/>
                      </a:cubicBezTo>
                      <a:cubicBezTo>
                        <a:pt x="1708729" y="54110"/>
                        <a:pt x="1708729" y="54110"/>
                        <a:pt x="1708729" y="54110"/>
                      </a:cubicBezTo>
                      <a:cubicBezTo>
                        <a:pt x="1603529" y="32086"/>
                        <a:pt x="1515863" y="32086"/>
                        <a:pt x="1410664" y="18829"/>
                      </a:cubicBezTo>
                      <a:cubicBezTo>
                        <a:pt x="1388640" y="27596"/>
                        <a:pt x="1371107" y="10063"/>
                        <a:pt x="1353574" y="18829"/>
                      </a:cubicBezTo>
                      <a:cubicBezTo>
                        <a:pt x="1243885" y="5573"/>
                        <a:pt x="1121152" y="10063"/>
                        <a:pt x="1011676" y="1296"/>
                      </a:cubicBezTo>
                      <a:cubicBezTo>
                        <a:pt x="959076" y="5786"/>
                        <a:pt x="906477" y="-3194"/>
                        <a:pt x="853877" y="1296"/>
                      </a:cubicBezTo>
                      <a:cubicBezTo>
                        <a:pt x="717888" y="1296"/>
                        <a:pt x="717888" y="1296"/>
                        <a:pt x="717888" y="1296"/>
                      </a:cubicBezTo>
                      <a:cubicBezTo>
                        <a:pt x="674055" y="5786"/>
                        <a:pt x="625732" y="10063"/>
                        <a:pt x="577622" y="10063"/>
                      </a:cubicBezTo>
                      <a:cubicBezTo>
                        <a:pt x="397800" y="18829"/>
                        <a:pt x="226958" y="10063"/>
                        <a:pt x="34092" y="36363"/>
                      </a:cubicBezTo>
                      <a:cubicBezTo>
                        <a:pt x="7793" y="49619"/>
                        <a:pt x="7793" y="49619"/>
                        <a:pt x="7793" y="49619"/>
                      </a:cubicBezTo>
                      <a:cubicBezTo>
                        <a:pt x="12283" y="54110"/>
                        <a:pt x="7793" y="54110"/>
                        <a:pt x="3302" y="58386"/>
                      </a:cubicBezTo>
                      <a:cubicBezTo>
                        <a:pt x="7793" y="58386"/>
                        <a:pt x="7793" y="62876"/>
                        <a:pt x="7793" y="67153"/>
                      </a:cubicBezTo>
                      <a:cubicBezTo>
                        <a:pt x="12283" y="67153"/>
                        <a:pt x="16559" y="62662"/>
                        <a:pt x="16559" y="67153"/>
                      </a:cubicBezTo>
                      <a:cubicBezTo>
                        <a:pt x="12069" y="71643"/>
                        <a:pt x="7793" y="75919"/>
                        <a:pt x="3302" y="75919"/>
                      </a:cubicBezTo>
                      <a:cubicBezTo>
                        <a:pt x="3302" y="84686"/>
                        <a:pt x="12069" y="84686"/>
                        <a:pt x="12069" y="89176"/>
                      </a:cubicBezTo>
                      <a:lnTo>
                        <a:pt x="12069" y="89176"/>
                      </a:lnTo>
                      <a:cubicBezTo>
                        <a:pt x="16559" y="89176"/>
                        <a:pt x="20835" y="89176"/>
                        <a:pt x="25326" y="89176"/>
                      </a:cubicBezTo>
                      <a:cubicBezTo>
                        <a:pt x="16559" y="93666"/>
                        <a:pt x="16559" y="102433"/>
                        <a:pt x="7793" y="106709"/>
                      </a:cubicBezTo>
                      <a:cubicBezTo>
                        <a:pt x="7793" y="128733"/>
                        <a:pt x="-9741" y="146266"/>
                        <a:pt x="7793" y="163799"/>
                      </a:cubicBezTo>
                      <a:cubicBezTo>
                        <a:pt x="3302" y="172566"/>
                        <a:pt x="16559" y="168289"/>
                        <a:pt x="16559" y="172566"/>
                      </a:cubicBezTo>
                      <a:cubicBezTo>
                        <a:pt x="16559" y="177056"/>
                        <a:pt x="12069" y="177056"/>
                        <a:pt x="7793" y="181332"/>
                      </a:cubicBezTo>
                      <a:cubicBezTo>
                        <a:pt x="12283" y="185823"/>
                        <a:pt x="12283" y="185823"/>
                        <a:pt x="12283" y="185823"/>
                      </a:cubicBezTo>
                      <a:cubicBezTo>
                        <a:pt x="16773" y="185823"/>
                        <a:pt x="12283" y="185823"/>
                        <a:pt x="7793" y="190313"/>
                      </a:cubicBezTo>
                      <a:cubicBezTo>
                        <a:pt x="12283" y="190313"/>
                        <a:pt x="12283" y="190313"/>
                        <a:pt x="12283" y="190313"/>
                      </a:cubicBezTo>
                      <a:cubicBezTo>
                        <a:pt x="-974" y="199080"/>
                        <a:pt x="12283" y="212336"/>
                        <a:pt x="7793" y="221103"/>
                      </a:cubicBezTo>
                      <a:cubicBezTo>
                        <a:pt x="7793" y="234360"/>
                        <a:pt x="12283" y="251893"/>
                        <a:pt x="29816" y="251893"/>
                      </a:cubicBezTo>
                      <a:cubicBezTo>
                        <a:pt x="25326" y="256383"/>
                        <a:pt x="25326" y="256383"/>
                        <a:pt x="25326" y="256383"/>
                      </a:cubicBezTo>
                      <a:cubicBezTo>
                        <a:pt x="16559" y="256383"/>
                        <a:pt x="12069" y="260873"/>
                        <a:pt x="12069" y="269640"/>
                      </a:cubicBezTo>
                      <a:cubicBezTo>
                        <a:pt x="16559" y="278407"/>
                        <a:pt x="25326" y="282897"/>
                        <a:pt x="34092" y="287173"/>
                      </a:cubicBezTo>
                      <a:cubicBezTo>
                        <a:pt x="20835" y="291663"/>
                        <a:pt x="20835" y="291663"/>
                        <a:pt x="20835" y="291663"/>
                      </a:cubicBezTo>
                      <a:cubicBezTo>
                        <a:pt x="55902" y="300430"/>
                        <a:pt x="55902" y="300430"/>
                        <a:pt x="55902" y="300430"/>
                      </a:cubicBezTo>
                      <a:cubicBezTo>
                        <a:pt x="218191" y="317963"/>
                        <a:pt x="397800" y="322453"/>
                        <a:pt x="560089" y="309197"/>
                      </a:cubicBezTo>
                      <a:cubicBezTo>
                        <a:pt x="866920" y="304706"/>
                        <a:pt x="866920" y="304706"/>
                        <a:pt x="866920" y="304706"/>
                      </a:cubicBezTo>
                      <a:cubicBezTo>
                        <a:pt x="1195775" y="313473"/>
                        <a:pt x="1195775" y="313473"/>
                        <a:pt x="1195775" y="313473"/>
                      </a:cubicBezTo>
                      <a:cubicBezTo>
                        <a:pt x="1673662" y="344263"/>
                        <a:pt x="1673662" y="344263"/>
                        <a:pt x="1673662" y="344263"/>
                      </a:cubicBezTo>
                      <a:cubicBezTo>
                        <a:pt x="1726261" y="348753"/>
                        <a:pt x="1765818" y="344263"/>
                        <a:pt x="1813927" y="339773"/>
                      </a:cubicBezTo>
                      <a:cubicBezTo>
                        <a:pt x="1796395" y="339773"/>
                        <a:pt x="1778861" y="339773"/>
                        <a:pt x="1761328" y="335283"/>
                      </a:cubicBezTo>
                      <a:lnTo>
                        <a:pt x="1761328" y="335283"/>
                      </a:lnTo>
                      <a:cubicBezTo>
                        <a:pt x="1792118" y="335283"/>
                        <a:pt x="1827185" y="330792"/>
                        <a:pt x="1857760" y="326516"/>
                      </a:cubicBezTo>
                      <a:cubicBezTo>
                        <a:pt x="1853271" y="322026"/>
                        <a:pt x="1844504" y="326516"/>
                        <a:pt x="1840228" y="317750"/>
                      </a:cubicBezTo>
                      <a:cubicBezTo>
                        <a:pt x="1848995" y="317750"/>
                        <a:pt x="1862251" y="317750"/>
                        <a:pt x="1871018" y="317750"/>
                      </a:cubicBezTo>
                      <a:cubicBezTo>
                        <a:pt x="1853484" y="304493"/>
                        <a:pt x="1822694" y="313259"/>
                        <a:pt x="1805161" y="300216"/>
                      </a:cubicBezTo>
                      <a:cubicBezTo>
                        <a:pt x="1831461" y="300216"/>
                        <a:pt x="1831461" y="300216"/>
                        <a:pt x="1831461" y="300216"/>
                      </a:cubicBezTo>
                      <a:cubicBezTo>
                        <a:pt x="1831461" y="295726"/>
                        <a:pt x="1831461" y="295726"/>
                        <a:pt x="1831461" y="295726"/>
                      </a:cubicBezTo>
                      <a:cubicBezTo>
                        <a:pt x="1831461" y="291236"/>
                        <a:pt x="1831461" y="291236"/>
                        <a:pt x="1831461" y="291236"/>
                      </a:cubicBezTo>
                      <a:cubicBezTo>
                        <a:pt x="1848995" y="300002"/>
                        <a:pt x="1857760" y="286746"/>
                        <a:pt x="1875294" y="286746"/>
                      </a:cubicBezTo>
                      <a:cubicBezTo>
                        <a:pt x="1866527" y="282255"/>
                        <a:pt x="1857760" y="282255"/>
                        <a:pt x="1853271" y="282255"/>
                      </a:cubicBezTo>
                      <a:cubicBezTo>
                        <a:pt x="1853484" y="274986"/>
                        <a:pt x="1871018" y="279476"/>
                        <a:pt x="1871018" y="279476"/>
                      </a:cubicBezTo>
                      <a:lnTo>
                        <a:pt x="1871018" y="279476"/>
                      </a:lnTo>
                      <a:close/>
                      <a:moveTo>
                        <a:pt x="490170" y="33155"/>
                      </a:moveTo>
                      <a:cubicBezTo>
                        <a:pt x="494446" y="33155"/>
                        <a:pt x="494446" y="33155"/>
                        <a:pt x="498937" y="33155"/>
                      </a:cubicBezTo>
                      <a:cubicBezTo>
                        <a:pt x="498937" y="33155"/>
                        <a:pt x="494446" y="33155"/>
                        <a:pt x="490170" y="33155"/>
                      </a:cubicBezTo>
                      <a:lnTo>
                        <a:pt x="490170" y="33155"/>
                      </a:lnTo>
                      <a:close/>
                    </a:path>
                  </a:pathLst>
                </a:custGeom>
                <a:gradFill flip="none" rotWithShape="1">
                  <a:gsLst>
                    <a:gs pos="27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3500000" scaled="1"/>
                  <a:tileRect/>
                </a:gradFill>
                <a:ln w="9525">
                  <a:noFill/>
                  <a:miter lim="800000"/>
                </a:ln>
              </p:spPr>
              <p:txBody>
                <a:bodyPr wrap="square" lIns="91440" tIns="45720" rIns="98640" bIns="70920" anchor="ctr" anchorCtr="0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b="1" dirty="0">
                      <a:solidFill>
                        <a:srgbClr val="FFFFFF"/>
                      </a:solidFill>
                    </a:rPr>
                    <a:t>Personal Awakening</a:t>
                  </a:r>
                  <a:endParaRPr lang="zh-CN" altLang="en-US" b="1" dirty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6" name="Title"/>
          <p:cNvSpPr>
            <a:spLocks noChangeAspect="1"/>
          </p:cNvSpPr>
          <p:nvPr/>
        </p:nvSpPr>
        <p:spPr>
          <a:xfrm>
            <a:off x="648335" y="852170"/>
            <a:ext cx="7969885" cy="888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 lnSpcReduction="10000"/>
          </a:bodyPr>
          <a:p>
            <a:pPr algn="l">
              <a:buClrTx/>
              <a:buSzPct val="25000"/>
              <a:buFontTx/>
              <a:buNone/>
            </a:pPr>
            <a:r>
              <a:rPr lang="en-US" altLang="zh-CN" sz="2400" b="1" dirty="0">
                <a:solidFill>
                  <a:schemeClr val="tx1"/>
                </a:solidFill>
              </a:rPr>
              <a:t>Modern Views:</a:t>
            </a:r>
            <a:endParaRPr lang="en-US" altLang="zh-CN" sz="2400" b="1" dirty="0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5445" y="3772535"/>
            <a:ext cx="65189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>
                <a:solidFill>
                  <a:srgbClr val="0070C0"/>
                </a:solidFill>
              </a:rPr>
              <a:t>In translating modern Chinese love stories, the importance of personal feelings and autonomous choices is emphasized.  </a:t>
            </a:r>
            <a:endParaRPr lang="en-US" altLang="zh-CN" sz="1600">
              <a:solidFill>
                <a:srgbClr val="0070C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5445" y="4392295"/>
            <a:ext cx="55664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In modern China, love is not only a luxury but also a necessity in marriage.</a:t>
            </a:r>
            <a:endParaRPr lang="zh-CN" altLang="en-US"/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8301355" y="3013710"/>
            <a:ext cx="2825115" cy="37884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64615" y="243205"/>
            <a:ext cx="970470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Anc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ient to Modern Views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49" name="Title"/>
          <p:cNvSpPr>
            <a:spLocks noChangeAspect="1"/>
          </p:cNvSpPr>
          <p:nvPr/>
        </p:nvSpPr>
        <p:spPr>
          <a:xfrm>
            <a:off x="660400" y="1367155"/>
            <a:ext cx="7969885" cy="888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 lnSpcReduction="10000"/>
          </a:bodyPr>
          <a:lstStyle/>
          <a:p>
            <a:pPr algn="l">
              <a:buClrTx/>
              <a:buSzPct val="25000"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Transformation from ancient to modern values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/>
          <p:nvPr/>
        </p:nvPicPr>
        <p:blipFill>
          <a:blip r:embed="rId1"/>
          <a:stretch>
            <a:fillRect/>
          </a:stretch>
        </p:blipFill>
        <p:spPr>
          <a:xfrm>
            <a:off x="9074150" y="1444625"/>
            <a:ext cx="2828290" cy="421576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760345" y="2329815"/>
            <a:ext cx="6313805" cy="36207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/>
              <a:t>the importance of the “right family” and “family responsibility” in traditional marriage.</a:t>
            </a:r>
            <a:endParaRPr lang="en-US" altLang="zh-CN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/>
              <a:t> she chose the path of self-realization.</a:t>
            </a:r>
            <a:endParaRPr lang="en-US" altLang="zh-CN"/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/>
              <a:t>No longer see marriage as the only destination in life, but prioritize career and personal development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364615" y="243205"/>
            <a:ext cx="970470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Anc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ient to Modern Views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  <a:sym typeface="+mn-ea"/>
            </a:endParaRPr>
          </a:p>
        </p:txBody>
      </p:sp>
      <p:sp>
        <p:nvSpPr>
          <p:cNvPr id="28" name="Title"/>
          <p:cNvSpPr>
            <a:spLocks noChangeAspect="1"/>
          </p:cNvSpPr>
          <p:nvPr/>
        </p:nvSpPr>
        <p:spPr>
          <a:xfrm>
            <a:off x="370205" y="1242695"/>
            <a:ext cx="7969885" cy="888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 lnSpcReduction="10000"/>
          </a:bodyPr>
          <a:p>
            <a:pPr algn="l">
              <a:buClrTx/>
              <a:buSzPct val="25000"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Transformation from ancient to modern values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35000" y="2589530"/>
            <a:ext cx="11163935" cy="301498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just" defTabSz="266700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altLang="zh-CN" sz="2000">
                <a:solidFill>
                  <a:srgbClr val="000000"/>
                </a:solidFill>
                <a:ea typeface="宋体" panose="02010600030101010101" pitchFamily="2" charset="-122"/>
                <a:cs typeface="+mn-lt"/>
              </a:rPr>
              <a:t>1.mate selection views</a:t>
            </a:r>
            <a:endParaRPr lang="en-US" altLang="zh-CN" sz="2000">
              <a:solidFill>
                <a:srgbClr val="000000"/>
              </a:solidFill>
              <a:ea typeface="宋体" panose="02010600030101010101" pitchFamily="2" charset="-122"/>
              <a:cs typeface="+mn-lt"/>
            </a:endParaRPr>
          </a:p>
          <a:p>
            <a:pPr marL="285750" indent="-285750" algn="just" defTabSz="266700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000">
                <a:solidFill>
                  <a:srgbClr val="000000"/>
                </a:solidFill>
                <a:ea typeface="宋体" panose="02010600030101010101" pitchFamily="2" charset="-122"/>
                <a:cs typeface="+mn-lt"/>
              </a:rPr>
              <a:t>"matching family status"</a:t>
            </a:r>
            <a:endParaRPr lang="en-US" altLang="zh-CN" sz="2000">
              <a:solidFill>
                <a:srgbClr val="000000"/>
              </a:solidFill>
              <a:ea typeface="宋体" panose="02010600030101010101" pitchFamily="2" charset="-122"/>
              <a:cs typeface="+mn-lt"/>
            </a:endParaRPr>
          </a:p>
          <a:p>
            <a:pPr marL="285750" indent="-285750" algn="just" defTabSz="266700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000">
                <a:solidFill>
                  <a:srgbClr val="000000"/>
                </a:solidFill>
                <a:ea typeface="宋体" panose="02010600030101010101" pitchFamily="2" charset="-122"/>
                <a:cs typeface="+mn-lt"/>
              </a:rPr>
              <a:t>internal qualities</a:t>
            </a:r>
            <a:endParaRPr lang="en-US" altLang="zh-CN" sz="2000">
              <a:solidFill>
                <a:srgbClr val="000000"/>
              </a:solidFill>
              <a:ea typeface="宋体" panose="02010600030101010101" pitchFamily="2" charset="-122"/>
              <a:cs typeface="+mn-lt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000">
                <a:solidFill>
                  <a:srgbClr val="000000"/>
                </a:solidFill>
                <a:ea typeface="宋体" panose="02010600030101010101" pitchFamily="2" charset="-122"/>
                <a:cs typeface="+mn-lt"/>
              </a:rPr>
              <a:t>2. celibacy</a:t>
            </a:r>
            <a:endParaRPr lang="en-US" altLang="zh-CN" sz="2000">
              <a:solidFill>
                <a:srgbClr val="000000"/>
              </a:solidFill>
              <a:ea typeface="宋体" panose="02010600030101010101" pitchFamily="2" charset="-122"/>
              <a:cs typeface="+mn-lt"/>
            </a:endParaRPr>
          </a:p>
          <a:p>
            <a:pPr marL="285750" indent="-285750" algn="just" defTabSz="266700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000">
                <a:solidFill>
                  <a:srgbClr val="000000"/>
                </a:solidFill>
                <a:ea typeface="宋体" panose="02010600030101010101" pitchFamily="2" charset="-122"/>
                <a:cs typeface="+mn-lt"/>
              </a:rPr>
              <a:t>male master outside and female master inside</a:t>
            </a:r>
            <a:endParaRPr lang="en-US" altLang="zh-CN" sz="2000">
              <a:solidFill>
                <a:srgbClr val="000000"/>
              </a:solidFill>
              <a:ea typeface="宋体" panose="02010600030101010101" pitchFamily="2" charset="-122"/>
              <a:cs typeface="+mn-lt"/>
            </a:endParaRPr>
          </a:p>
          <a:p>
            <a:pPr marL="285750" indent="-285750" algn="just" defTabSz="266700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000">
                <a:solidFill>
                  <a:srgbClr val="000000"/>
                </a:solidFill>
                <a:ea typeface="宋体" panose="02010600030101010101" pitchFamily="2" charset="-122"/>
                <a:cs typeface="+mn-lt"/>
              </a:rPr>
              <a:t>more and more single women to compete in the workplace</a:t>
            </a:r>
            <a:endParaRPr lang="en-US" altLang="zh-CN" sz="2000">
              <a:solidFill>
                <a:srgbClr val="000000"/>
              </a:solidFill>
              <a:ea typeface="宋体" panose="02010600030101010101" pitchFamily="2" charset="-122"/>
              <a:cs typeface="+mn-lt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000">
                <a:solidFill>
                  <a:srgbClr val="000000"/>
                </a:solidFill>
                <a:ea typeface="宋体" panose="02010600030101010101" pitchFamily="2" charset="-122"/>
                <a:cs typeface="+mn-lt"/>
              </a:rPr>
              <a:t> </a:t>
            </a:r>
            <a:endParaRPr lang="en-US" altLang="zh-CN" sz="2000">
              <a:solidFill>
                <a:srgbClr val="000000"/>
              </a:solidFill>
              <a:ea typeface="宋体" panose="02010600030101010101" pitchFamily="2" charset="-122"/>
              <a:cs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0400" y="277812"/>
            <a:ext cx="10858500" cy="900112"/>
          </a:xfrm>
        </p:spPr>
        <p:txBody>
          <a:bodyPr>
            <a:normAutofit fontScale="90000"/>
          </a:bodyPr>
          <a:p>
            <a:r>
              <a:rPr lang="en-US" sz="4400" dirty="0">
                <a:sym typeface="+mn-ea"/>
              </a:rPr>
              <a:t>Ancient to Modern Views</a:t>
            </a:r>
            <a:endParaRPr lang="en-US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761365" y="2088515"/>
            <a:ext cx="8388985" cy="42672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 defTabSz="266700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0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+mn-ea"/>
              </a:rPr>
              <a:t>3. marriage autonomy</a:t>
            </a:r>
            <a:endParaRPr lang="en-US" altLang="zh-CN" sz="2000">
              <a:solidFill>
                <a:srgbClr val="000000"/>
              </a:solidFill>
              <a:ea typeface="宋体" panose="02010600030101010101" pitchFamily="2" charset="-122"/>
              <a:cs typeface="+mn-lt"/>
            </a:endParaRPr>
          </a:p>
          <a:p>
            <a:pPr marL="285750" indent="-285750" algn="just" defTabSz="266700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0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+mn-ea"/>
              </a:rPr>
              <a:t>marriage emphasized the order of parents, matchmakers, three wives and four concubines, etc.</a:t>
            </a:r>
            <a:endParaRPr lang="en-US" altLang="zh-CN" sz="2000">
              <a:solidFill>
                <a:srgbClr val="000000"/>
              </a:solidFill>
              <a:ea typeface="宋体" panose="02010600030101010101" pitchFamily="2" charset="-122"/>
              <a:cs typeface="+mn-lt"/>
            </a:endParaRPr>
          </a:p>
          <a:p>
            <a:pPr marL="285750" indent="-285750" algn="just" defTabSz="266700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0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+mn-ea"/>
              </a:rPr>
              <a:t>proposed monogamy</a:t>
            </a:r>
            <a:endParaRPr lang="en-US" altLang="zh-CN" sz="2000">
              <a:solidFill>
                <a:srgbClr val="000000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indent="0" algn="just" defTabSz="266700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0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+mn-ea"/>
              </a:rPr>
              <a:t>4. the age of first marriage</a:t>
            </a:r>
            <a:endParaRPr lang="en-US" altLang="zh-CN" sz="2000">
              <a:solidFill>
                <a:srgbClr val="000000"/>
              </a:solidFill>
              <a:ea typeface="宋体" panose="02010600030101010101" pitchFamily="2" charset="-122"/>
              <a:cs typeface="+mn-lt"/>
            </a:endParaRPr>
          </a:p>
          <a:p>
            <a:pPr marL="285750" indent="-285750" algn="just" defTabSz="266700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0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+mn-ea"/>
              </a:rPr>
              <a:t>men and women generally married at the age of 14 or 15</a:t>
            </a:r>
            <a:endParaRPr lang="en-US" altLang="zh-CN" sz="2000">
              <a:solidFill>
                <a:srgbClr val="000000"/>
              </a:solidFill>
              <a:ea typeface="宋体" panose="02010600030101010101" pitchFamily="2" charset="-122"/>
              <a:cs typeface="+mn-lt"/>
            </a:endParaRPr>
          </a:p>
          <a:p>
            <a:pPr marL="285750" indent="-285750" algn="just" defTabSz="266700" fontAlgn="auto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0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+mn-ea"/>
              </a:rPr>
              <a:t>women's ideas changed after they studied, resulting in the phenomenon of delayed marriage</a:t>
            </a:r>
            <a:endParaRPr lang="en-US" altLang="zh-CN" sz="2000">
              <a:solidFill>
                <a:srgbClr val="000000"/>
              </a:solidFill>
              <a:ea typeface="宋体" panose="02010600030101010101" pitchFamily="2" charset="-122"/>
              <a:cs typeface="+mn-lt"/>
              <a:sym typeface="+mn-ea"/>
            </a:endParaRPr>
          </a:p>
        </p:txBody>
      </p:sp>
      <p:sp>
        <p:nvSpPr>
          <p:cNvPr id="28" name="Title"/>
          <p:cNvSpPr>
            <a:spLocks noChangeAspect="1"/>
          </p:cNvSpPr>
          <p:nvPr/>
        </p:nvSpPr>
        <p:spPr>
          <a:xfrm>
            <a:off x="370205" y="1242695"/>
            <a:ext cx="7969885" cy="888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rmAutofit lnSpcReduction="10000"/>
          </a:bodyPr>
          <a:p>
            <a:pPr algn="l">
              <a:buClrTx/>
              <a:buSzPct val="25000"/>
              <a:buFontTx/>
              <a:buNone/>
            </a:pPr>
            <a:r>
              <a:rPr lang="zh-CN" altLang="en-US" sz="2400" b="1" dirty="0">
                <a:solidFill>
                  <a:schemeClr val="tx1"/>
                </a:solidFill>
              </a:rPr>
              <a:t>Transformation from ancient to modern values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78.61685039370076,&quot;left&quot;:53.74472440944883,&quot;top&quot;:101.19999999999997,&quot;width&quot;:879.7828346456694}"/>
</p:tagLst>
</file>

<file path=ppt/tags/tag10.xml><?xml version="1.0" encoding="utf-8"?>
<p:tagLst xmlns:p="http://schemas.openxmlformats.org/presentationml/2006/main">
  <p:tag name="KSO_WM_DIAGRAM_VIRTUALLY_FRAME" val="{&quot;height&quot;:378.61685039370076,&quot;left&quot;:53.74472440944883,&quot;top&quot;:101.19999999999997,&quot;width&quot;:879.7828346456694}"/>
</p:tagLst>
</file>

<file path=ppt/tags/tag11.xml><?xml version="1.0" encoding="utf-8"?>
<p:tagLst xmlns:p="http://schemas.openxmlformats.org/presentationml/2006/main">
  <p:tag name="KSO_WM_DIAGRAM_VIRTUALLY_FRAME" val="{&quot;height&quot;:395.25,&quot;left&quot;:45.6,&quot;top&quot;:88.5,&quot;width&quot;:861.4000787401576}"/>
</p:tagLst>
</file>

<file path=ppt/tags/tag12.xml><?xml version="1.0" encoding="utf-8"?>
<p:tagLst xmlns:p="http://schemas.openxmlformats.org/presentationml/2006/main">
  <p:tag name="KSO_WM_DIAGRAM_VIRTUALLY_FRAME" val="{&quot;height&quot;:395.25,&quot;left&quot;:45.6,&quot;top&quot;:88.5,&quot;width&quot;:861.4000787401576}"/>
</p:tagLst>
</file>

<file path=ppt/tags/tag13.xml><?xml version="1.0" encoding="utf-8"?>
<p:tagLst xmlns:p="http://schemas.openxmlformats.org/presentationml/2006/main">
  <p:tag name="KSO_WM_DIAGRAM_VIRTUALLY_FRAME" val="{&quot;height&quot;:395.25,&quot;left&quot;:45.6,&quot;top&quot;:88.5,&quot;width&quot;:861.4000787401576}"/>
</p:tagLst>
</file>

<file path=ppt/tags/tag14.xml><?xml version="1.0" encoding="utf-8"?>
<p:tagLst xmlns:p="http://schemas.openxmlformats.org/presentationml/2006/main">
  <p:tag name="KSO_WM_DIAGRAM_VIRTUALLY_FRAME" val="{&quot;height&quot;:395.25,&quot;left&quot;:45.6,&quot;top&quot;:88.5,&quot;width&quot;:861.4000787401576}"/>
</p:tagLst>
</file>

<file path=ppt/tags/tag15.xml><?xml version="1.0" encoding="utf-8"?>
<p:tagLst xmlns:p="http://schemas.openxmlformats.org/presentationml/2006/main">
  <p:tag name="KSO_WM_DIAGRAM_VIRTUALLY_FRAME" val="{&quot;height&quot;:395.25,&quot;left&quot;:45.6,&quot;top&quot;:88.5,&quot;width&quot;:861.4000787401576}"/>
</p:tagLst>
</file>

<file path=ppt/tags/tag16.xml><?xml version="1.0" encoding="utf-8"?>
<p:tagLst xmlns:p="http://schemas.openxmlformats.org/presentationml/2006/main">
  <p:tag name="KSO_WM_DIAGRAM_VIRTUALLY_FRAME" val="{&quot;height&quot;:395.25,&quot;left&quot;:45.6,&quot;top&quot;:88.5,&quot;width&quot;:861.4000787401576}"/>
</p:tagLst>
</file>

<file path=ppt/tags/tag17.xml><?xml version="1.0" encoding="utf-8"?>
<p:tagLst xmlns:p="http://schemas.openxmlformats.org/presentationml/2006/main">
  <p:tag name="KSO_WM_DIAGRAM_VIRTUALLY_FRAME" val="{&quot;height&quot;:395.25,&quot;left&quot;:45.6,&quot;top&quot;:88.5,&quot;width&quot;:861.4000787401576}"/>
</p:tagLst>
</file>

<file path=ppt/tags/tag18.xml><?xml version="1.0" encoding="utf-8"?>
<p:tagLst xmlns:p="http://schemas.openxmlformats.org/presentationml/2006/main">
  <p:tag name="KSO_WM_DIAGRAM_VIRTUALLY_FRAME" val="{&quot;height&quot;:395.25,&quot;left&quot;:45.6,&quot;top&quot;:88.5,&quot;width&quot;:861.4000787401576}"/>
</p:tagLst>
</file>

<file path=ppt/tags/tag19.xml><?xml version="1.0" encoding="utf-8"?>
<p:tagLst xmlns:p="http://schemas.openxmlformats.org/presentationml/2006/main">
  <p:tag name="KSO_WM_DIAGRAM_VIRTUALLY_FRAME" val="{&quot;height&quot;:395.25,&quot;left&quot;:45.6,&quot;top&quot;:88.5,&quot;width&quot;:861.4000787401576}"/>
</p:tagLst>
</file>

<file path=ppt/tags/tag2.xml><?xml version="1.0" encoding="utf-8"?>
<p:tagLst xmlns:p="http://schemas.openxmlformats.org/presentationml/2006/main">
  <p:tag name="KSO_WM_DIAGRAM_VIRTUALLY_FRAME" val="{&quot;height&quot;:378.61685039370076,&quot;left&quot;:53.74472440944883,&quot;top&quot;:101.19999999999997,&quot;width&quot;:879.7828346456694}"/>
</p:tagLst>
</file>

<file path=ppt/tags/tag20.xml><?xml version="1.0" encoding="utf-8"?>
<p:tagLst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  <p:tag name="resource_record_key" val="{&quot;10&quot;:[3645326]}"/>
</p:tagLst>
</file>

<file path=ppt/tags/tag3.xml><?xml version="1.0" encoding="utf-8"?>
<p:tagLst xmlns:p="http://schemas.openxmlformats.org/presentationml/2006/main">
  <p:tag name="KSO_WM_DIAGRAM_VIRTUALLY_FRAME" val="{&quot;height&quot;:378.61685039370076,&quot;left&quot;:53.74472440944883,&quot;top&quot;:101.19999999999997,&quot;width&quot;:879.7828346456694}"/>
</p:tagLst>
</file>

<file path=ppt/tags/tag4.xml><?xml version="1.0" encoding="utf-8"?>
<p:tagLst xmlns:p="http://schemas.openxmlformats.org/presentationml/2006/main">
  <p:tag name="KSO_WM_DIAGRAM_VIRTUALLY_FRAME" val="{&quot;height&quot;:378.61685039370076,&quot;left&quot;:53.74472440944883,&quot;top&quot;:101.19999999999997,&quot;width&quot;:879.7828346456694}"/>
</p:tagLst>
</file>

<file path=ppt/tags/tag5.xml><?xml version="1.0" encoding="utf-8"?>
<p:tagLst xmlns:p="http://schemas.openxmlformats.org/presentationml/2006/main">
  <p:tag name="KSO_WM_DIAGRAM_VIRTUALLY_FRAME" val="{&quot;height&quot;:378.61685039370076,&quot;left&quot;:53.74472440944883,&quot;top&quot;:101.19999999999997,&quot;width&quot;:879.7828346456694}"/>
</p:tagLst>
</file>

<file path=ppt/tags/tag6.xml><?xml version="1.0" encoding="utf-8"?>
<p:tagLst xmlns:p="http://schemas.openxmlformats.org/presentationml/2006/main">
  <p:tag name="KSO_WM_DIAGRAM_VIRTUALLY_FRAME" val="{&quot;height&quot;:378.61685039370076,&quot;left&quot;:53.74472440944883,&quot;top&quot;:101.19999999999997,&quot;width&quot;:879.7828346456694}"/>
</p:tagLst>
</file>

<file path=ppt/tags/tag7.xml><?xml version="1.0" encoding="utf-8"?>
<p:tagLst xmlns:p="http://schemas.openxmlformats.org/presentationml/2006/main">
  <p:tag name="KSO_WM_DIAGRAM_VIRTUALLY_FRAME" val="{&quot;height&quot;:378.61685039370076,&quot;left&quot;:53.74472440944883,&quot;top&quot;:101.19999999999997,&quot;width&quot;:879.7828346456694}"/>
</p:tagLst>
</file>

<file path=ppt/tags/tag8.xml><?xml version="1.0" encoding="utf-8"?>
<p:tagLst xmlns:p="http://schemas.openxmlformats.org/presentationml/2006/main">
  <p:tag name="KSO_WM_DIAGRAM_VIRTUALLY_FRAME" val="{&quot;height&quot;:378.61685039370076,&quot;left&quot;:53.74472440944883,&quot;top&quot;:101.19999999999997,&quot;width&quot;:879.7828346456694}"/>
</p:tagLst>
</file>

<file path=ppt/tags/tag9.xml><?xml version="1.0" encoding="utf-8"?>
<p:tagLst xmlns:p="http://schemas.openxmlformats.org/presentationml/2006/main">
  <p:tag name="KSO_WM_DIAGRAM_VIRTUALLY_FRAME" val="{&quot;height&quot;:378.61685039370076,&quot;left&quot;:53.74472440944883,&quot;top&quot;:101.19999999999997,&quot;width&quot;:879.7828346456694}"/>
</p:tagLst>
</file>

<file path=ppt/theme/theme1.xml><?xml version="1.0" encoding="utf-8"?>
<a:theme xmlns:a="http://schemas.openxmlformats.org/drawingml/2006/main" name="Designed by iSlide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DD453D"/>
      </a:accent1>
      <a:accent2>
        <a:srgbClr val="F77340"/>
      </a:accent2>
      <a:accent3>
        <a:srgbClr val="FDC331"/>
      </a:accent3>
      <a:accent4>
        <a:srgbClr val="DF4000"/>
      </a:accent4>
      <a:accent5>
        <a:srgbClr val="FFC25E"/>
      </a:accent5>
      <a:accent6>
        <a:srgbClr val="966B01"/>
      </a:accent6>
      <a:hlink>
        <a:srgbClr val="F84D4D"/>
      </a:hlink>
      <a:folHlink>
        <a:srgbClr val="979797"/>
      </a:folHlink>
    </a:clrScheme>
    <a:fontScheme name="iSlide">
      <a:majorFont>
        <a:latin typeface="Average"/>
        <a:ea typeface="汉仪行楷简"/>
        <a:cs typeface=""/>
      </a:majorFont>
      <a:minorFont>
        <a:latin typeface="Average"/>
        <a:ea typeface="思源黑体 CN Regular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 cap="flat" cmpd="sng" algn="ctr">
          <a:noFill/>
          <a:prstDash val="solid"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 Presentation Template</Template>
  <TotalTime>0</TotalTime>
  <Words>2987</Words>
  <Application>WPS 演示</Application>
  <PresentationFormat>宽屏</PresentationFormat>
  <Paragraphs>138</Paragraphs>
  <Slides>11</Slides>
  <Notes>7</Notes>
  <HiddenSlides>7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Average</vt:lpstr>
      <vt:lpstr>Segoe Print</vt:lpstr>
      <vt:lpstr>微软雅黑</vt:lpstr>
      <vt:lpstr>Arial Unicode MS</vt:lpstr>
      <vt:lpstr>等线</vt:lpstr>
      <vt:lpstr>思源黑体 CN Regular</vt:lpstr>
      <vt:lpstr>黑体</vt:lpstr>
      <vt:lpstr>Designed by iSlide</vt:lpstr>
      <vt:lpstr>Love and Marriage in Chinese Culture</vt:lpstr>
      <vt:lpstr>catalog</vt:lpstr>
      <vt:lpstr>Introduction</vt:lpstr>
      <vt:lpstr>The Role of Translation</vt:lpstr>
      <vt:lpstr>Ancient to Modern Views</vt:lpstr>
      <vt:lpstr>Ancient to Modern Views</vt:lpstr>
      <vt:lpstr>PowerPoint 演示文稿</vt:lpstr>
      <vt:lpstr>PowerPoint 演示文稿</vt:lpstr>
      <vt:lpstr>Ancient to Modern Views</vt:lpstr>
      <vt:lpstr>Interaction</vt:lpstr>
      <vt:lpstr>Thanks for listening!</vt:lpstr>
    </vt:vector>
  </TitlesOfParts>
  <Company>iSlide</Company>
  <LinksUpToDate>false</LinksUpToDate>
  <SharedDoc>false</SharedDoc>
  <HyperlinksChanged>false</HyperlinksChanged>
  <AppVersion>14.0000</AppVersion>
  <Manager>风信子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风信子</dc:creator>
  <cp:lastModifiedBy>戳憨憨</cp:lastModifiedBy>
  <cp:revision>6</cp:revision>
  <cp:lastPrinted>2024-11-12T16:00:00Z</cp:lastPrinted>
  <dcterms:created xsi:type="dcterms:W3CDTF">2024-11-12T16:00:00Z</dcterms:created>
  <dcterms:modified xsi:type="dcterms:W3CDTF">2025-03-04T23:38:31Z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e8bddfc3-7d75-4ab6-95f7-8626d7f3d6eb</vt:lpwstr>
  </property>
  <property fmtid="{D5CDD505-2E9C-101B-9397-08002B2CF9AE}" pid="3" name="ICV">
    <vt:lpwstr>FB66DC6508F1418189023D2308C82E56_12</vt:lpwstr>
  </property>
  <property fmtid="{D5CDD505-2E9C-101B-9397-08002B2CF9AE}" pid="4" name="KSOProductBuildVer">
    <vt:lpwstr>2052-12.1.0.19770</vt:lpwstr>
  </property>
</Properties>
</file>