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tags/tag1.xml" ContentType="application/vnd.openxmlformats-officedocument.presentationml.tags+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slides/slide7.xml" ContentType="application/vnd.openxmlformats-officedocument.presentationml.slide+xml"/>
  <Override PartName="/ppt/tags/tag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slides/slide11.xml" ContentType="application/vnd.openxmlformats-officedocument.presentationml.slide+xml"/>
  <Override PartName="/ppt/tags/tag7.xml" ContentType="application/vnd.openxmlformats-officedocument.presentationml.tags+xml"/>
  <Override PartName="/ppt/tags/tag8.xml" ContentType="application/vnd.openxmlformats-officedocument.presentationml.tags+xml"/>
  <Override PartName="/ppt/slides/slide12.xml" ContentType="application/vnd.openxmlformats-officedocument.presentationml.slide+xml"/>
  <Override PartName="/ppt/notesSlides/notesSlide8.xml" ContentType="application/vnd.openxmlformats-officedocument.presentationml.notesSlide+xml"/>
  <Override PartName="/ppt/slides/slide13.xml" ContentType="application/vnd.openxmlformats-officedocument.presentationml.slide+xml"/>
  <Override PartName="/ppt/notesSlides/notesSlide9.xml" ContentType="application/vnd.openxmlformats-officedocument.presentationml.notesSlide+xml"/>
  <Override PartName="/ppt/slides/slide14.xml" ContentType="application/vnd.openxmlformats-officedocument.presentationml.slide+xml"/>
  <Override PartName="/ppt/tags/tag9.xml" ContentType="application/vnd.openxmlformats-officedocument.presentationml.tags+xml"/>
  <Override PartName="/ppt/notesSlides/notesSlide10.xml" ContentType="application/vnd.openxmlformats-officedocument.presentationml.notesSlide+xml"/>
  <Override PartName="/ppt/slides/slide15.xml" ContentType="application/vnd.openxmlformats-officedocument.presentationml.slide+xml"/>
  <Override PartName="/ppt/tags/tag10.xml" ContentType="application/vnd.openxmlformats-officedocument.presentationml.tags+xml"/>
  <Override PartName="/ppt/slides/slide1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7" r:id="rId3"/>
    <p:sldId id="258"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113447"/>
    <a:srgbClr val="C9563A"/>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4995" autoAdjust="0"/>
    <p:restoredTop sz="96314" autoAdjust="0"/>
  </p:normalViewPr>
  <p:slideViewPr>
    <p:cSldViewPr snapToGrid="0">
      <p:cViewPr varScale="1">
        <p:scale>
          <a:sx n="108" d="100"/>
          <a:sy n="108" d="100"/>
        </p:scale>
        <p:origin x="564" y="114"/>
      </p:cViewPr>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tableStyles" Target="tableStyles.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04" name=""/>
        <p:cNvGrpSpPr/>
        <p:nvPr/>
      </p:nvGrpSpPr>
      <p:grpSpPr>
        <a:xfrm>
          <a:off x="0" y="0"/>
          <a:ext cx="0" cy="0"/>
          <a:chOff x="0" y="0"/>
          <a:chExt cx="0" cy="0"/>
        </a:xfrm>
      </p:grpSpPr>
      <p:sp>
        <p:nvSpPr>
          <p:cNvPr id="1048746"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747"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B4798559-0130-4C3B-8C0E-25C23D2DFA13}" type="datetimeFigureOut">
              <a:rPr altLang="en-US" lang="zh-CN" smtClean="0"/>
            </a:fld>
            <a:endParaRPr altLang="en-US" lang="zh-CN"/>
          </a:p>
        </p:txBody>
      </p:sp>
      <p:sp>
        <p:nvSpPr>
          <p:cNvPr id="1048748"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749"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50"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751"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B1FC0EE5-BB49-470B-9839-6BD2E9099030}"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4" name=""/>
        <p:cNvGrpSpPr/>
        <p:nvPr/>
      </p:nvGrpSpPr>
      <p:grpSpPr>
        <a:xfrm/>
      </p:grpSpPr>
      <p:sp>
        <p:nvSpPr>
          <p:cNvPr id="1048590" name="幻灯片图像占位符 1"/>
          <p:cNvSpPr/>
          <p:nvPr>
            <p:ph type="sldImg" idx="2"/>
          </p:nvPr>
        </p:nvSpPr>
        <p:spPr/>
      </p:sp>
      <p:sp>
        <p:nvSpPr>
          <p:cNvPr id="1048591" name="文本占位符 2"/>
          <p:cNvSpPr/>
          <p:nvPr>
            <p:ph type="body" idx="3"/>
          </p:nvPr>
        </p:nvSpPr>
        <p:spPr/>
        <p:txBody>
          <a:bodyPr/>
          <a:p>
            <a:endParaRPr altLang="en-US"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711" name="幻灯片图像占位符 1"/>
          <p:cNvSpPr>
            <a:spLocks noChangeAspect="1" noRot="1" noGrp="1"/>
          </p:cNvSpPr>
          <p:nvPr>
            <p:ph type="sldImg"/>
          </p:nvPr>
        </p:nvSpPr>
        <p:spPr/>
      </p:sp>
      <p:sp>
        <p:nvSpPr>
          <p:cNvPr id="1048712" name="备注占位符 2"/>
          <p:cNvSpPr>
            <a:spLocks noGrp="1"/>
          </p:cNvSpPr>
          <p:nvPr>
            <p:ph type="body" idx="1"/>
          </p:nvPr>
        </p:nvSpPr>
        <p:spPr/>
        <p:txBody>
          <a:bodyPr/>
          <a:p>
            <a:endParaRPr altLang="en-US" lang="zh-CN"/>
          </a:p>
        </p:txBody>
      </p:sp>
      <p:sp>
        <p:nvSpPr>
          <p:cNvPr id="1048713" name="灯片编号占位符 3"/>
          <p:cNvSpPr>
            <a:spLocks noGrp="1"/>
          </p:cNvSpPr>
          <p:nvPr>
            <p:ph type="sldNum" sz="quarter" idx="10"/>
          </p:nvPr>
        </p:nvSpPr>
        <p:spPr/>
        <p:txBody>
          <a:bodyPr/>
          <a:p>
            <a:fld id="{66A0DDDB-D69B-4440-ACF8-96E3F7666AE9}"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5" name="幻灯片图像占位符 1"/>
          <p:cNvSpPr>
            <a:spLocks noChangeAspect="1" noRot="1" noGrp="1"/>
          </p:cNvSpPr>
          <p:nvPr>
            <p:ph type="sldImg"/>
          </p:nvPr>
        </p:nvSpPr>
        <p:spPr/>
      </p:sp>
      <p:sp>
        <p:nvSpPr>
          <p:cNvPr id="1048626" name="备注占位符 2"/>
          <p:cNvSpPr>
            <a:spLocks noGrp="1"/>
          </p:cNvSpPr>
          <p:nvPr>
            <p:ph type="body" idx="1"/>
          </p:nvPr>
        </p:nvSpPr>
        <p:spPr/>
        <p:txBody>
          <a:bodyPr/>
          <a:p>
            <a:endParaRPr altLang="en-US" lang="zh-CN"/>
          </a:p>
        </p:txBody>
      </p:sp>
      <p:sp>
        <p:nvSpPr>
          <p:cNvPr id="1048627" name="灯片编号占位符 3"/>
          <p:cNvSpPr>
            <a:spLocks noGrp="1"/>
          </p:cNvSpPr>
          <p:nvPr>
            <p:ph type="sldNum" sz="quarter" idx="10"/>
          </p:nvPr>
        </p:nvSpPr>
        <p:spPr/>
        <p:txBody>
          <a:bodyPr/>
          <a:p>
            <a:fld id="{650E7951-A27F-49CD-A623-49D582F306E9}" type="slidenum">
              <a:rPr altLang="en-US" lang="zh-CN" smtClean="0"/>
            </a:fld>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1" name="幻灯片图像占位符 1"/>
          <p:cNvSpPr>
            <a:spLocks noChangeAspect="1" noRot="1" noGrp="1"/>
          </p:cNvSpPr>
          <p:nvPr>
            <p:ph type="sldImg"/>
          </p:nvPr>
        </p:nvSpPr>
        <p:spPr/>
      </p:sp>
      <p:sp>
        <p:nvSpPr>
          <p:cNvPr id="1048632" name="备注占位符 2"/>
          <p:cNvSpPr>
            <a:spLocks noGrp="1"/>
          </p:cNvSpPr>
          <p:nvPr>
            <p:ph type="body" idx="1"/>
          </p:nvPr>
        </p:nvSpPr>
        <p:spPr/>
        <p:txBody>
          <a:bodyPr/>
          <a:p>
            <a:endParaRPr altLang="en-US" lang="zh-CN"/>
          </a:p>
        </p:txBody>
      </p:sp>
      <p:sp>
        <p:nvSpPr>
          <p:cNvPr id="1048633" name="灯片编号占位符 3"/>
          <p:cNvSpPr>
            <a:spLocks noGrp="1"/>
          </p:cNvSpPr>
          <p:nvPr>
            <p:ph type="sldNum" sz="quarter" idx="10"/>
          </p:nvPr>
        </p:nvSpPr>
        <p:spPr/>
        <p:txBody>
          <a:bodyPr/>
          <a:p>
            <a:fld id="{F76D7751-73B5-4B9F-9A20-7724EE56D572}" type="slidenum">
              <a:rPr altLang="en-US" lang="zh-CN" smtClean="0"/>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36" name="幻灯片图像占位符 1"/>
          <p:cNvSpPr>
            <a:spLocks noChangeAspect="1" noRot="1" noGrp="1"/>
          </p:cNvSpPr>
          <p:nvPr>
            <p:ph type="sldImg"/>
          </p:nvPr>
        </p:nvSpPr>
        <p:spPr/>
      </p:sp>
      <p:sp>
        <p:nvSpPr>
          <p:cNvPr id="1048637" name="备注占位符 2"/>
          <p:cNvSpPr>
            <a:spLocks noGrp="1"/>
          </p:cNvSpPr>
          <p:nvPr>
            <p:ph type="body" idx="1"/>
          </p:nvPr>
        </p:nvSpPr>
        <p:spPr/>
        <p:txBody>
          <a:bodyPr/>
          <a:p>
            <a:endParaRPr altLang="en-US" lang="zh-CN"/>
          </a:p>
        </p:txBody>
      </p:sp>
      <p:sp>
        <p:nvSpPr>
          <p:cNvPr id="1048638" name="灯片编号占位符 3"/>
          <p:cNvSpPr>
            <a:spLocks noGrp="1"/>
          </p:cNvSpPr>
          <p:nvPr>
            <p:ph type="sldNum" sz="quarter" idx="5"/>
          </p:nvPr>
        </p:nvSpPr>
        <p:spPr/>
        <p:txBody>
          <a:bodyPr/>
          <a:p>
            <a:fld id="{6331E70D-BD80-4457-BE55-03288ECC776F}" type="slidenum">
              <a:rPr altLang="en-US" lang="zh-CN" smtClean="0"/>
            </a:fld>
            <a:endParaRPr altLang="en-US"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40" name="幻灯片图像占位符 1"/>
          <p:cNvSpPr>
            <a:spLocks noChangeAspect="1" noRot="1" noGrp="1"/>
          </p:cNvSpPr>
          <p:nvPr>
            <p:ph type="sldImg"/>
          </p:nvPr>
        </p:nvSpPr>
        <p:spPr/>
      </p:sp>
      <p:sp>
        <p:nvSpPr>
          <p:cNvPr id="1048641" name="备注占位符 2"/>
          <p:cNvSpPr>
            <a:spLocks noGrp="1"/>
          </p:cNvSpPr>
          <p:nvPr>
            <p:ph type="body" idx="1"/>
          </p:nvPr>
        </p:nvSpPr>
        <p:spPr/>
        <p:txBody>
          <a:bodyPr/>
          <a:p>
            <a:endParaRPr altLang="en-US" lang="zh-CN"/>
          </a:p>
        </p:txBody>
      </p:sp>
      <p:sp>
        <p:nvSpPr>
          <p:cNvPr id="1048642" name="灯片编号占位符 3"/>
          <p:cNvSpPr>
            <a:spLocks noGrp="1"/>
          </p:cNvSpPr>
          <p:nvPr>
            <p:ph type="sldNum" sz="quarter" idx="10"/>
          </p:nvPr>
        </p:nvSpPr>
        <p:spPr/>
        <p:txBody>
          <a:bodyPr/>
          <a:p>
            <a:fld id="{95DF5A4B-E71F-402A-9564-796372FF0954}" type="slidenum">
              <a:rPr altLang="en-US" lang="zh-CN" smtClean="0"/>
            </a:fld>
            <a:endParaRPr altLang="en-US"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54" name="幻灯片图像占位符 1"/>
          <p:cNvSpPr>
            <a:spLocks noChangeAspect="1" noRot="1" noGrp="1"/>
          </p:cNvSpPr>
          <p:nvPr>
            <p:ph type="sldImg"/>
          </p:nvPr>
        </p:nvSpPr>
        <p:spPr/>
      </p:sp>
      <p:sp>
        <p:nvSpPr>
          <p:cNvPr id="1048655" name="备注占位符 2"/>
          <p:cNvSpPr>
            <a:spLocks noGrp="1"/>
          </p:cNvSpPr>
          <p:nvPr>
            <p:ph type="body" idx="1"/>
          </p:nvPr>
        </p:nvSpPr>
        <p:spPr/>
        <p:txBody>
          <a:bodyPr/>
          <a:p>
            <a:endParaRPr altLang="en-US" lang="zh-CN"/>
          </a:p>
        </p:txBody>
      </p:sp>
      <p:sp>
        <p:nvSpPr>
          <p:cNvPr id="1048656" name="灯片编号占位符 3"/>
          <p:cNvSpPr>
            <a:spLocks noGrp="1"/>
          </p:cNvSpPr>
          <p:nvPr>
            <p:ph type="sldNum" sz="quarter" idx="10"/>
          </p:nvPr>
        </p:nvSpPr>
        <p:spPr/>
        <p:txBody>
          <a:bodyPr/>
          <a:p>
            <a:fld id="{190B1825-C70F-4D9D-9E37-F1A650C862E9}" type="slidenum">
              <a:rPr altLang="en-US" lang="zh-CN" smtClean="0"/>
            </a:fld>
            <a:endParaRPr altLang="en-US"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63" name="幻灯片图像占位符 1"/>
          <p:cNvSpPr>
            <a:spLocks noChangeAspect="1" noRot="1" noGrp="1"/>
          </p:cNvSpPr>
          <p:nvPr>
            <p:ph type="sldImg"/>
          </p:nvPr>
        </p:nvSpPr>
        <p:spPr/>
      </p:sp>
      <p:sp>
        <p:nvSpPr>
          <p:cNvPr id="1048664" name="备注占位符 2"/>
          <p:cNvSpPr>
            <a:spLocks noGrp="1"/>
          </p:cNvSpPr>
          <p:nvPr>
            <p:ph type="body" idx="1"/>
          </p:nvPr>
        </p:nvSpPr>
        <p:spPr/>
        <p:txBody>
          <a:bodyPr/>
          <a:p>
            <a:endParaRPr altLang="en-US" lang="zh-CN"/>
          </a:p>
        </p:txBody>
      </p:sp>
      <p:sp>
        <p:nvSpPr>
          <p:cNvPr id="1048665" name="灯片编号占位符 3"/>
          <p:cNvSpPr>
            <a:spLocks noGrp="1"/>
          </p:cNvSpPr>
          <p:nvPr>
            <p:ph type="sldNum" sz="quarter" idx="10"/>
          </p:nvPr>
        </p:nvSpPr>
        <p:spPr/>
        <p:txBody>
          <a:bodyPr/>
          <a:p>
            <a:fld id="{F76D7751-73B5-4B9F-9A20-7724EE56D572}" type="slidenum">
              <a:rPr altLang="en-US" lang="zh-CN" smtClean="0"/>
            </a:fld>
            <a:endParaRPr altLang="en-US"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95" name="幻灯片图像占位符 1"/>
          <p:cNvSpPr>
            <a:spLocks noChangeAspect="1" noRot="1" noGrp="1"/>
          </p:cNvSpPr>
          <p:nvPr>
            <p:ph type="sldImg"/>
          </p:nvPr>
        </p:nvSpPr>
        <p:spPr/>
      </p:sp>
      <p:sp>
        <p:nvSpPr>
          <p:cNvPr id="1048696" name="备注占位符 2"/>
          <p:cNvSpPr>
            <a:spLocks noGrp="1"/>
          </p:cNvSpPr>
          <p:nvPr>
            <p:ph type="body" idx="1"/>
          </p:nvPr>
        </p:nvSpPr>
        <p:spPr/>
        <p:txBody>
          <a:bodyPr/>
          <a:p>
            <a:endParaRPr altLang="en-US" lang="zh-CN"/>
          </a:p>
        </p:txBody>
      </p:sp>
      <p:sp>
        <p:nvSpPr>
          <p:cNvPr id="1048697" name="灯片编号占位符 3"/>
          <p:cNvSpPr>
            <a:spLocks noGrp="1"/>
          </p:cNvSpPr>
          <p:nvPr>
            <p:ph type="sldNum" sz="quarter" idx="10"/>
          </p:nvPr>
        </p:nvSpPr>
        <p:spPr/>
        <p:txBody>
          <a:bodyPr/>
          <a:p>
            <a:fld id="{F76D7751-73B5-4B9F-9A20-7724EE56D572}" type="slidenum">
              <a:rPr altLang="en-US" lang="zh-CN" smtClean="0"/>
            </a:fld>
            <a:endParaRPr altLang="en-US"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704" name="幻灯片图像占位符 1"/>
          <p:cNvSpPr>
            <a:spLocks noChangeAspect="1" noRot="1" noGrp="1"/>
          </p:cNvSpPr>
          <p:nvPr>
            <p:ph type="sldImg"/>
          </p:nvPr>
        </p:nvSpPr>
        <p:spPr/>
      </p:sp>
      <p:sp>
        <p:nvSpPr>
          <p:cNvPr id="1048705" name="备注占位符 2"/>
          <p:cNvSpPr>
            <a:spLocks noGrp="1"/>
          </p:cNvSpPr>
          <p:nvPr>
            <p:ph type="body" idx="1"/>
          </p:nvPr>
        </p:nvSpPr>
        <p:spPr/>
        <p:txBody>
          <a:bodyPr/>
          <a:p>
            <a:endParaRPr altLang="en-US" lang="zh-CN"/>
          </a:p>
        </p:txBody>
      </p:sp>
      <p:sp>
        <p:nvSpPr>
          <p:cNvPr id="1048706" name="灯片编号占位符 3"/>
          <p:cNvSpPr>
            <a:spLocks noGrp="1"/>
          </p:cNvSpPr>
          <p:nvPr>
            <p:ph type="sldNum" sz="quarter" idx="5"/>
          </p:nvPr>
        </p:nvSpPr>
        <p:spPr/>
        <p:txBody>
          <a:bodyPr/>
          <a:p>
            <a:fld id="{6331E70D-BD80-4457-BE55-03288ECC776F}" type="slidenum">
              <a:rPr altLang="en-US" lang="zh-CN" smtClean="0"/>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97" name=""/>
        <p:cNvGrpSpPr/>
        <p:nvPr/>
      </p:nvGrpSpPr>
      <p:grpSpPr>
        <a:xfrm>
          <a:off x="0" y="0"/>
          <a:ext cx="0" cy="0"/>
          <a:chOff x="0" y="0"/>
          <a:chExt cx="0" cy="0"/>
        </a:xfrm>
      </p:grpSpPr>
      <p:sp>
        <p:nvSpPr>
          <p:cNvPr id="1048715" name="标题 1"/>
          <p:cNvSpPr>
            <a:spLocks noGrp="1"/>
          </p:cNvSpPr>
          <p:nvPr>
            <p:ph type="ctrTitle"/>
          </p:nvPr>
        </p:nvSpPr>
        <p:spPr>
          <a:xfrm>
            <a:off x="1524000" y="1122363"/>
            <a:ext cx="9144000" cy="2387600"/>
          </a:xfrm>
        </p:spPr>
        <p:txBody>
          <a:bodyPr anchor="b"/>
          <a:lstStyle>
            <a:lvl1pPr algn="ctr">
              <a:defRPr sz="6000"/>
            </a:lvl1pPr>
          </a:lstStyle>
          <a:p>
            <a:r>
              <a:rPr altLang="en-US" lang="zh-CN"/>
              <a:t>单击此处编辑母版标题样式</a:t>
            </a:r>
            <a:endParaRPr altLang="en-US" lang="zh-CN"/>
          </a:p>
        </p:txBody>
      </p:sp>
      <p:sp>
        <p:nvSpPr>
          <p:cNvPr id="1048716"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a:t>单击此处编辑母版副标题样式</a:t>
            </a:r>
            <a:endParaRPr altLang="en-US" lang="zh-CN"/>
          </a:p>
        </p:txBody>
      </p:sp>
      <p:sp>
        <p:nvSpPr>
          <p:cNvPr id="1048717" name="日期占位符 3"/>
          <p:cNvSpPr>
            <a:spLocks noGrp="1"/>
          </p:cNvSpPr>
          <p:nvPr>
            <p:ph type="dt" sz="half" idx="10"/>
          </p:nvPr>
        </p:nvSpPr>
        <p:spPr/>
        <p:txBody>
          <a:bodyPr/>
          <a:p>
            <a:fld id="{32B53B93-C6AF-4F5F-B6DB-4338E9AD86E6}" type="datetimeFigureOut">
              <a:rPr altLang="en-US" lang="zh-CN" smtClean="0"/>
            </a:fld>
            <a:endParaRPr altLang="en-US" lang="zh-CN"/>
          </a:p>
        </p:txBody>
      </p:sp>
      <p:sp>
        <p:nvSpPr>
          <p:cNvPr id="1048718" name="页脚占位符 4"/>
          <p:cNvSpPr>
            <a:spLocks noGrp="1"/>
          </p:cNvSpPr>
          <p:nvPr>
            <p:ph type="ftr" sz="quarter" idx="11"/>
          </p:nvPr>
        </p:nvSpPr>
        <p:spPr/>
        <p:txBody>
          <a:bodyPr/>
          <a:p>
            <a:endParaRPr altLang="en-US" lang="zh-CN"/>
          </a:p>
        </p:txBody>
      </p:sp>
      <p:sp>
        <p:nvSpPr>
          <p:cNvPr id="1048719" name="灯片编号占位符 5"/>
          <p:cNvSpPr>
            <a:spLocks noGrp="1"/>
          </p:cNvSpPr>
          <p:nvPr>
            <p:ph type="sldNum" sz="quarter" idx="12"/>
          </p:nvPr>
        </p:nvSpPr>
        <p:spPr/>
        <p:txBody>
          <a:bodyPr/>
          <a:p>
            <a:fld id="{06AD024C-94DA-4920-A7BA-4570CCF86E20}"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00" name=""/>
        <p:cNvGrpSpPr/>
        <p:nvPr/>
      </p:nvGrpSpPr>
      <p:grpSpPr>
        <a:xfrm>
          <a:off x="0" y="0"/>
          <a:ext cx="0" cy="0"/>
          <a:chOff x="0" y="0"/>
          <a:chExt cx="0" cy="0"/>
        </a:xfrm>
      </p:grpSpPr>
      <p:sp>
        <p:nvSpPr>
          <p:cNvPr id="1048722" name="标题 1"/>
          <p:cNvSpPr>
            <a:spLocks noGrp="1"/>
          </p:cNvSpPr>
          <p:nvPr>
            <p:ph type="title"/>
          </p:nvPr>
        </p:nvSpPr>
        <p:spPr/>
        <p:txBody>
          <a:bodyPr/>
          <a:p>
            <a:r>
              <a:rPr altLang="en-US" lang="zh-CN"/>
              <a:t>单击此处编辑母版标题样式</a:t>
            </a:r>
            <a:endParaRPr altLang="en-US" lang="zh-CN"/>
          </a:p>
        </p:txBody>
      </p:sp>
      <p:sp>
        <p:nvSpPr>
          <p:cNvPr id="1048723" name="内容占位符 2"/>
          <p:cNvSpPr>
            <a:spLocks noGrp="1"/>
          </p:cNvSpPr>
          <p:nvPr>
            <p:ph idx="1"/>
          </p:nvPr>
        </p:nvSpPr>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24" name="日期占位符 3"/>
          <p:cNvSpPr>
            <a:spLocks noGrp="1"/>
          </p:cNvSpPr>
          <p:nvPr>
            <p:ph type="dt" sz="half" idx="10"/>
          </p:nvPr>
        </p:nvSpPr>
        <p:spPr/>
        <p:txBody>
          <a:bodyPr/>
          <a:p>
            <a:fld id="{32B53B93-C6AF-4F5F-B6DB-4338E9AD86E6}" type="datetimeFigureOut">
              <a:rPr altLang="en-US" lang="zh-CN" smtClean="0"/>
            </a:fld>
            <a:endParaRPr altLang="en-US" lang="zh-CN"/>
          </a:p>
        </p:txBody>
      </p:sp>
      <p:sp>
        <p:nvSpPr>
          <p:cNvPr id="1048725" name="页脚占位符 4"/>
          <p:cNvSpPr>
            <a:spLocks noGrp="1"/>
          </p:cNvSpPr>
          <p:nvPr>
            <p:ph type="ftr" sz="quarter" idx="11"/>
          </p:nvPr>
        </p:nvSpPr>
        <p:spPr/>
        <p:txBody>
          <a:bodyPr/>
          <a:p>
            <a:endParaRPr altLang="en-US" lang="zh-CN"/>
          </a:p>
        </p:txBody>
      </p:sp>
      <p:sp>
        <p:nvSpPr>
          <p:cNvPr id="1048726" name="灯片编号占位符 5"/>
          <p:cNvSpPr>
            <a:spLocks noGrp="1"/>
          </p:cNvSpPr>
          <p:nvPr>
            <p:ph type="sldNum" sz="quarter" idx="12"/>
          </p:nvPr>
        </p:nvSpPr>
        <p:spPr/>
        <p:txBody>
          <a:bodyPr/>
          <a:p>
            <a:fld id="{06AD024C-94DA-4920-A7BA-4570CCF86E20}"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01" name=""/>
        <p:cNvGrpSpPr/>
        <p:nvPr/>
      </p:nvGrpSpPr>
      <p:grpSpPr>
        <a:xfrm>
          <a:off x="0" y="0"/>
          <a:ext cx="0" cy="0"/>
          <a:chOff x="0" y="0"/>
          <a:chExt cx="0" cy="0"/>
        </a:xfrm>
      </p:grpSpPr>
      <p:sp>
        <p:nvSpPr>
          <p:cNvPr id="1048727" name="标题 1"/>
          <p:cNvSpPr>
            <a:spLocks noGrp="1"/>
          </p:cNvSpPr>
          <p:nvPr>
            <p:ph type="title"/>
          </p:nvPr>
        </p:nvSpPr>
        <p:spPr>
          <a:xfrm>
            <a:off x="831850" y="1709738"/>
            <a:ext cx="10515600" cy="2852737"/>
          </a:xfrm>
        </p:spPr>
        <p:txBody>
          <a:bodyPr anchor="b"/>
          <a:lstStyle>
            <a:lvl1pPr>
              <a:defRPr sz="6000"/>
            </a:lvl1pPr>
          </a:lstStyle>
          <a:p>
            <a:r>
              <a:rPr altLang="en-US" lang="zh-CN"/>
              <a:t>单击此处编辑母版标题样式</a:t>
            </a:r>
            <a:endParaRPr altLang="en-US" lang="zh-CN"/>
          </a:p>
        </p:txBody>
      </p:sp>
      <p:sp>
        <p:nvSpPr>
          <p:cNvPr id="1048728"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a:t>单击此处编辑母版文本样式</a:t>
            </a:r>
            <a:endParaRPr altLang="en-US" lang="zh-CN"/>
          </a:p>
        </p:txBody>
      </p:sp>
      <p:sp>
        <p:nvSpPr>
          <p:cNvPr id="1048729" name="日期占位符 3"/>
          <p:cNvSpPr>
            <a:spLocks noGrp="1"/>
          </p:cNvSpPr>
          <p:nvPr>
            <p:ph type="dt" sz="half" idx="10"/>
          </p:nvPr>
        </p:nvSpPr>
        <p:spPr/>
        <p:txBody>
          <a:bodyPr/>
          <a:p>
            <a:fld id="{32B53B93-C6AF-4F5F-B6DB-4338E9AD86E6}" type="datetimeFigureOut">
              <a:rPr altLang="en-US" lang="zh-CN" smtClean="0"/>
            </a:fld>
            <a:endParaRPr altLang="en-US" lang="zh-CN"/>
          </a:p>
        </p:txBody>
      </p:sp>
      <p:sp>
        <p:nvSpPr>
          <p:cNvPr id="1048730" name="页脚占位符 4"/>
          <p:cNvSpPr>
            <a:spLocks noGrp="1"/>
          </p:cNvSpPr>
          <p:nvPr>
            <p:ph type="ftr" sz="quarter" idx="11"/>
          </p:nvPr>
        </p:nvSpPr>
        <p:spPr/>
        <p:txBody>
          <a:bodyPr/>
          <a:p>
            <a:endParaRPr altLang="en-US" lang="zh-CN"/>
          </a:p>
        </p:txBody>
      </p:sp>
      <p:sp>
        <p:nvSpPr>
          <p:cNvPr id="1048731" name="灯片编号占位符 5"/>
          <p:cNvSpPr>
            <a:spLocks noGrp="1"/>
          </p:cNvSpPr>
          <p:nvPr>
            <p:ph type="sldNum" sz="quarter" idx="12"/>
          </p:nvPr>
        </p:nvSpPr>
        <p:spPr/>
        <p:txBody>
          <a:bodyPr/>
          <a:p>
            <a:fld id="{06AD024C-94DA-4920-A7BA-4570CCF86E20}"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02" name=""/>
        <p:cNvGrpSpPr/>
        <p:nvPr/>
      </p:nvGrpSpPr>
      <p:grpSpPr>
        <a:xfrm>
          <a:off x="0" y="0"/>
          <a:ext cx="0" cy="0"/>
          <a:chOff x="0" y="0"/>
          <a:chExt cx="0" cy="0"/>
        </a:xfrm>
      </p:grpSpPr>
      <p:sp>
        <p:nvSpPr>
          <p:cNvPr id="1048732" name="标题 1"/>
          <p:cNvSpPr>
            <a:spLocks noGrp="1"/>
          </p:cNvSpPr>
          <p:nvPr>
            <p:ph type="title"/>
          </p:nvPr>
        </p:nvSpPr>
        <p:spPr/>
        <p:txBody>
          <a:bodyPr/>
          <a:p>
            <a:r>
              <a:rPr altLang="en-US" lang="zh-CN"/>
              <a:t>单击此处编辑母版标题样式</a:t>
            </a:r>
            <a:endParaRPr altLang="en-US" lang="zh-CN"/>
          </a:p>
        </p:txBody>
      </p:sp>
      <p:sp>
        <p:nvSpPr>
          <p:cNvPr id="1048733" name="内容占位符 2"/>
          <p:cNvSpPr>
            <a:spLocks noGrp="1"/>
          </p:cNvSpPr>
          <p:nvPr>
            <p:ph sz="half" idx="1"/>
          </p:nvPr>
        </p:nvSpPr>
        <p:spPr>
          <a:xfrm>
            <a:off x="838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34" name="内容占位符 3"/>
          <p:cNvSpPr>
            <a:spLocks noGrp="1"/>
          </p:cNvSpPr>
          <p:nvPr>
            <p:ph sz="half" idx="2"/>
          </p:nvPr>
        </p:nvSpPr>
        <p:spPr>
          <a:xfrm>
            <a:off x="6172200" y="1825625"/>
            <a:ext cx="5181600" cy="435133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35" name="日期占位符 4"/>
          <p:cNvSpPr>
            <a:spLocks noGrp="1"/>
          </p:cNvSpPr>
          <p:nvPr>
            <p:ph type="dt" sz="half" idx="10"/>
          </p:nvPr>
        </p:nvSpPr>
        <p:spPr/>
        <p:txBody>
          <a:bodyPr/>
          <a:p>
            <a:fld id="{32B53B93-C6AF-4F5F-B6DB-4338E9AD86E6}" type="datetimeFigureOut">
              <a:rPr altLang="en-US" lang="zh-CN" smtClean="0"/>
            </a:fld>
            <a:endParaRPr altLang="en-US" lang="zh-CN"/>
          </a:p>
        </p:txBody>
      </p:sp>
      <p:sp>
        <p:nvSpPr>
          <p:cNvPr id="1048736" name="页脚占位符 5"/>
          <p:cNvSpPr>
            <a:spLocks noGrp="1"/>
          </p:cNvSpPr>
          <p:nvPr>
            <p:ph type="ftr" sz="quarter" idx="11"/>
          </p:nvPr>
        </p:nvSpPr>
        <p:spPr/>
        <p:txBody>
          <a:bodyPr/>
          <a:p>
            <a:endParaRPr altLang="en-US" lang="zh-CN"/>
          </a:p>
        </p:txBody>
      </p:sp>
      <p:sp>
        <p:nvSpPr>
          <p:cNvPr id="1048737" name="灯片编号占位符 6"/>
          <p:cNvSpPr>
            <a:spLocks noGrp="1"/>
          </p:cNvSpPr>
          <p:nvPr>
            <p:ph type="sldNum" sz="quarter" idx="12"/>
          </p:nvPr>
        </p:nvSpPr>
        <p:spPr/>
        <p:txBody>
          <a:bodyPr/>
          <a:p>
            <a:fld id="{06AD024C-94DA-4920-A7BA-4570CCF86E20}"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03" name=""/>
        <p:cNvGrpSpPr/>
        <p:nvPr/>
      </p:nvGrpSpPr>
      <p:grpSpPr>
        <a:xfrm>
          <a:off x="0" y="0"/>
          <a:ext cx="0" cy="0"/>
          <a:chOff x="0" y="0"/>
          <a:chExt cx="0" cy="0"/>
        </a:xfrm>
      </p:grpSpPr>
      <p:sp>
        <p:nvSpPr>
          <p:cNvPr id="1048738" name="标题 1"/>
          <p:cNvSpPr>
            <a:spLocks noGrp="1"/>
          </p:cNvSpPr>
          <p:nvPr>
            <p:ph type="title"/>
          </p:nvPr>
        </p:nvSpPr>
        <p:spPr>
          <a:xfrm>
            <a:off x="839788" y="365125"/>
            <a:ext cx="10515600" cy="1325563"/>
          </a:xfrm>
        </p:spPr>
        <p:txBody>
          <a:bodyPr/>
          <a:p>
            <a:r>
              <a:rPr altLang="en-US" lang="zh-CN"/>
              <a:t>单击此处编辑母版标题样式</a:t>
            </a:r>
            <a:endParaRPr altLang="en-US" lang="zh-CN"/>
          </a:p>
        </p:txBody>
      </p:sp>
      <p:sp>
        <p:nvSpPr>
          <p:cNvPr id="1048739"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740" name="内容占位符 3"/>
          <p:cNvSpPr>
            <a:spLocks noGrp="1"/>
          </p:cNvSpPr>
          <p:nvPr>
            <p:ph sz="half" idx="2"/>
          </p:nvPr>
        </p:nvSpPr>
        <p:spPr>
          <a:xfrm>
            <a:off x="839788" y="2505075"/>
            <a:ext cx="5157787"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41"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endParaRPr altLang="en-US" lang="zh-CN"/>
          </a:p>
        </p:txBody>
      </p:sp>
      <p:sp>
        <p:nvSpPr>
          <p:cNvPr id="1048742" name="内容占位符 5"/>
          <p:cNvSpPr>
            <a:spLocks noGrp="1"/>
          </p:cNvSpPr>
          <p:nvPr>
            <p:ph sz="quarter" idx="4"/>
          </p:nvPr>
        </p:nvSpPr>
        <p:spPr>
          <a:xfrm>
            <a:off x="6172200" y="2505075"/>
            <a:ext cx="5183188" cy="3684588"/>
          </a:xfrm>
        </p:spPr>
        <p:txBody>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743" name="日期占位符 6"/>
          <p:cNvSpPr>
            <a:spLocks noGrp="1"/>
          </p:cNvSpPr>
          <p:nvPr>
            <p:ph type="dt" sz="half" idx="10"/>
          </p:nvPr>
        </p:nvSpPr>
        <p:spPr/>
        <p:txBody>
          <a:bodyPr/>
          <a:p>
            <a:fld id="{32B53B93-C6AF-4F5F-B6DB-4338E9AD86E6}" type="datetimeFigureOut">
              <a:rPr altLang="en-US" lang="zh-CN" smtClean="0"/>
            </a:fld>
            <a:endParaRPr altLang="en-US" lang="zh-CN"/>
          </a:p>
        </p:txBody>
      </p:sp>
      <p:sp>
        <p:nvSpPr>
          <p:cNvPr id="1048744" name="页脚占位符 7"/>
          <p:cNvSpPr>
            <a:spLocks noGrp="1"/>
          </p:cNvSpPr>
          <p:nvPr>
            <p:ph type="ftr" sz="quarter" idx="11"/>
          </p:nvPr>
        </p:nvSpPr>
        <p:spPr/>
        <p:txBody>
          <a:bodyPr/>
          <a:p>
            <a:endParaRPr altLang="en-US" lang="zh-CN"/>
          </a:p>
        </p:txBody>
      </p:sp>
      <p:sp>
        <p:nvSpPr>
          <p:cNvPr id="1048745" name="灯片编号占位符 8"/>
          <p:cNvSpPr>
            <a:spLocks noGrp="1"/>
          </p:cNvSpPr>
          <p:nvPr>
            <p:ph type="sldNum" sz="quarter" idx="12"/>
          </p:nvPr>
        </p:nvSpPr>
        <p:spPr/>
        <p:txBody>
          <a:bodyPr/>
          <a:p>
            <a:fld id="{06AD024C-94DA-4920-A7BA-4570CCF86E20}"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20" name=""/>
        <p:cNvGrpSpPr/>
        <p:nvPr/>
      </p:nvGrpSpPr>
      <p:grpSpPr>
        <a:xfrm>
          <a:off x="0" y="0"/>
          <a:ext cx="0" cy="0"/>
          <a:chOff x="0" y="0"/>
          <a:chExt cx="0" cy="0"/>
        </a:xfrm>
      </p:grpSpPr>
      <p:sp>
        <p:nvSpPr>
          <p:cNvPr id="1048581" name="标题 1"/>
          <p:cNvSpPr>
            <a:spLocks noGrp="1"/>
          </p:cNvSpPr>
          <p:nvPr>
            <p:ph type="title"/>
          </p:nvPr>
        </p:nvSpPr>
        <p:spPr/>
        <p:txBody>
          <a:bodyPr/>
          <a:p>
            <a:r>
              <a:rPr altLang="en-US" lang="zh-CN"/>
              <a:t>单击此处编辑母版标题样式</a:t>
            </a:r>
            <a:endParaRPr altLang="en-US" lang="zh-CN"/>
          </a:p>
        </p:txBody>
      </p:sp>
      <p:sp>
        <p:nvSpPr>
          <p:cNvPr id="1048582" name="日期占位符 2"/>
          <p:cNvSpPr>
            <a:spLocks noGrp="1"/>
          </p:cNvSpPr>
          <p:nvPr>
            <p:ph type="dt" sz="half" idx="10"/>
          </p:nvPr>
        </p:nvSpPr>
        <p:spPr/>
        <p:txBody>
          <a:bodyPr/>
          <a:p>
            <a:fld id="{32B53B93-C6AF-4F5F-B6DB-4338E9AD86E6}" type="datetimeFigureOut">
              <a:rPr altLang="en-US" lang="zh-CN" smtClean="0"/>
            </a:fld>
            <a:endParaRPr altLang="en-US" lang="zh-CN"/>
          </a:p>
        </p:txBody>
      </p:sp>
      <p:sp>
        <p:nvSpPr>
          <p:cNvPr id="1048583" name="页脚占位符 3"/>
          <p:cNvSpPr>
            <a:spLocks noGrp="1"/>
          </p:cNvSpPr>
          <p:nvPr>
            <p:ph type="ftr" sz="quarter" idx="11"/>
          </p:nvPr>
        </p:nvSpPr>
        <p:spPr/>
        <p:txBody>
          <a:bodyPr/>
          <a:p>
            <a:endParaRPr altLang="en-US" lang="zh-CN"/>
          </a:p>
        </p:txBody>
      </p:sp>
      <p:sp>
        <p:nvSpPr>
          <p:cNvPr id="1048584" name="灯片编号占位符 4"/>
          <p:cNvSpPr>
            <a:spLocks noGrp="1"/>
          </p:cNvSpPr>
          <p:nvPr>
            <p:ph type="sldNum" sz="quarter" idx="12"/>
          </p:nvPr>
        </p:nvSpPr>
        <p:spPr/>
        <p:txBody>
          <a:bodyPr/>
          <a:p>
            <a:fld id="{06AD024C-94DA-4920-A7BA-4570CCF86E20}" type="slidenum">
              <a:rPr altLang="en-US" lang="zh-CN" smtClean="0"/>
            </a:fld>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32" name=""/>
        <p:cNvGrpSpPr/>
        <p:nvPr/>
      </p:nvGrpSpPr>
      <p:grpSpPr>
        <a:xfrm>
          <a:off x="0" y="0"/>
          <a:ext cx="0" cy="0"/>
          <a:chOff x="0" y="0"/>
          <a:chExt cx="0" cy="0"/>
        </a:xfrm>
      </p:grpSpPr>
      <p:sp>
        <p:nvSpPr>
          <p:cNvPr id="1048592" name="日期占位符 1"/>
          <p:cNvSpPr>
            <a:spLocks noGrp="1"/>
          </p:cNvSpPr>
          <p:nvPr>
            <p:ph type="dt" sz="half" idx="10"/>
          </p:nvPr>
        </p:nvSpPr>
        <p:spPr/>
        <p:txBody>
          <a:bodyPr/>
          <a:p>
            <a:fld id="{32B53B93-C6AF-4F5F-B6DB-4338E9AD86E6}" type="datetimeFigureOut">
              <a:rPr altLang="en-US" lang="zh-CN" smtClean="0"/>
            </a:fld>
            <a:endParaRPr altLang="en-US" lang="zh-CN"/>
          </a:p>
        </p:txBody>
      </p:sp>
      <p:sp>
        <p:nvSpPr>
          <p:cNvPr id="1048593" name="页脚占位符 2"/>
          <p:cNvSpPr>
            <a:spLocks noGrp="1"/>
          </p:cNvSpPr>
          <p:nvPr>
            <p:ph type="ftr" sz="quarter" idx="11"/>
          </p:nvPr>
        </p:nvSpPr>
        <p:spPr/>
        <p:txBody>
          <a:bodyPr/>
          <a:p>
            <a:endParaRPr altLang="en-US" lang="zh-CN"/>
          </a:p>
        </p:txBody>
      </p:sp>
      <p:sp>
        <p:nvSpPr>
          <p:cNvPr id="1048594" name="灯片编号占位符 3"/>
          <p:cNvSpPr>
            <a:spLocks noGrp="1"/>
          </p:cNvSpPr>
          <p:nvPr>
            <p:ph type="sldNum" sz="quarter" idx="12"/>
          </p:nvPr>
        </p:nvSpPr>
        <p:spPr/>
        <p:txBody>
          <a:bodyPr/>
          <a:p>
            <a:fld id="{06AD024C-94DA-4920-A7BA-4570CCF86E20}" type="slidenum">
              <a:rPr altLang="en-US" lang="zh-CN" smtClean="0"/>
            </a:fld>
            <a:endParaRPr altLang="en-US" lang="zh-CN"/>
          </a:p>
        </p:txBody>
      </p:sp>
      <p:pic>
        <p:nvPicPr>
          <p:cNvPr id="2097164" name="图片 4"/>
          <p:cNvPicPr>
            <a:picLocks noChangeAspect="1"/>
          </p:cNvPicPr>
          <p:nvPr userDrawn="1"/>
        </p:nvPicPr>
        <p:blipFill>
          <a:blip xmlns:r="http://schemas.openxmlformats.org/officeDocument/2006/relationships" r:embed="rId1"/>
          <a:stretch>
            <a:fillRect/>
          </a:stretch>
        </p:blipFill>
        <p:spPr>
          <a:xfrm>
            <a:off x="0" y="0"/>
            <a:ext cx="12192000" cy="685800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a:t>单击此处编辑母版标题样式</a:t>
            </a:r>
            <a:endParaRPr altLang="en-US" lang="zh-CN"/>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a:t>单击此处编辑母版文本样式</a:t>
            </a:r>
            <a:endParaRPr altLang="en-US" lang="zh-CN"/>
          </a:p>
          <a:p>
            <a:pPr lvl="1"/>
            <a:r>
              <a:rPr altLang="en-US" lang="zh-CN"/>
              <a:t>二级</a:t>
            </a:r>
            <a:endParaRPr altLang="en-US" lang="zh-CN"/>
          </a:p>
          <a:p>
            <a:pPr lvl="2"/>
            <a:r>
              <a:rPr altLang="en-US" lang="zh-CN"/>
              <a:t>三级</a:t>
            </a:r>
            <a:endParaRPr altLang="en-US" lang="zh-CN"/>
          </a:p>
          <a:p>
            <a:pPr lvl="3"/>
            <a:r>
              <a:rPr altLang="en-US" lang="zh-CN"/>
              <a:t>四级</a:t>
            </a:r>
            <a:endParaRPr altLang="en-US" lang="zh-CN"/>
          </a:p>
          <a:p>
            <a:pPr lvl="4"/>
            <a:r>
              <a:rPr altLang="en-US" lang="zh-CN"/>
              <a:t>五级</a:t>
            </a:r>
            <a:endParaRPr altLang="en-US"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32B53B93-C6AF-4F5F-B6DB-4338E9AD86E6}" type="datetimeFigureOut">
              <a:rPr altLang="en-US" lang="zh-CN" smtClean="0"/>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06AD024C-94DA-4920-A7BA-4570CCF86E20}"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slideLayout" Target="../slideLayouts/slideLayout6.xml"/><Relationship Id="rId1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image" Target="../media/image25.png"/><Relationship Id="rId3" Type="http://schemas.openxmlformats.org/officeDocument/2006/relationships/tags" Target="../tags/tag4.xml"/><Relationship Id="rId4" Type="http://schemas.openxmlformats.org/officeDocument/2006/relationships/image" Target="../media/image3.png"/><Relationship Id="rId5" Type="http://schemas.openxmlformats.org/officeDocument/2006/relationships/tags" Target="../tags/tag5.xml"/><Relationship Id="rId6" Type="http://schemas.openxmlformats.org/officeDocument/2006/relationships/image" Target="../media/image26.png"/><Relationship Id="rId7" Type="http://schemas.openxmlformats.org/officeDocument/2006/relationships/tags" Target="../tags/tag6.xml"/><Relationship Id="rId8" Type="http://schemas.openxmlformats.org/officeDocument/2006/relationships/image" Target="../media/image11.png"/><Relationship Id="rId9" Type="http://schemas.openxmlformats.org/officeDocument/2006/relationships/slideLayout" Target="../slideLayouts/slideLayout7.xml"/><Relationship Id="rId10"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jpeg"/><Relationship Id="rId11" Type="http://schemas.openxmlformats.org/officeDocument/2006/relationships/image" Target="../media/image36.png"/><Relationship Id="rId12" Type="http://schemas.openxmlformats.org/officeDocument/2006/relationships/image" Target="../media/image37.jpeg"/><Relationship Id="rId13" Type="http://schemas.openxmlformats.org/officeDocument/2006/relationships/image" Target="../media/image38.jpeg"/><Relationship Id="rId14" Type="http://schemas.openxmlformats.org/officeDocument/2006/relationships/image" Target="../media/image39.png"/><Relationship Id="rId15" Type="http://schemas.openxmlformats.org/officeDocument/2006/relationships/image" Target="../media/image40.png"/><Relationship Id="rId16" Type="http://schemas.openxmlformats.org/officeDocument/2006/relationships/tags" Target="../tags/tag8.xml"/><Relationship Id="rId17" Type="http://schemas.openxmlformats.org/officeDocument/2006/relationships/image" Target="../media/image41.png"/><Relationship Id="rId18" Type="http://schemas.openxmlformats.org/officeDocument/2006/relationships/image" Target="../media/image42.png"/><Relationship Id="rId19"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slideLayout" Target="../slideLayouts/slideLayout7.xml"/><Relationship Id="rId7"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jpeg"/><Relationship Id="rId3" Type="http://schemas.openxmlformats.org/officeDocument/2006/relationships/image" Target="../media/image45.jpeg"/><Relationship Id="rId4" Type="http://schemas.openxmlformats.org/officeDocument/2006/relationships/slideLayout" Target="../slideLayouts/slideLayout7.xml"/><Relationship Id="rId5"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image" Target="../media/image46.jpeg"/><Relationship Id="rId2" Type="http://schemas.openxmlformats.org/officeDocument/2006/relationships/tags" Target="../tags/tag9.xml"/><Relationship Id="rId3" Type="http://schemas.openxmlformats.org/officeDocument/2006/relationships/image" Target="../media/image47.pn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slideLayout" Target="../slideLayouts/slideLayout7.xml"/><Relationship Id="rId7"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image" Target="../media/image4.png"/><Relationship Id="rId3"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slideLayout" Target="../slideLayouts/slideLayout7.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7.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1" name=""/>
        <p:cNvGrpSpPr/>
        <p:nvPr/>
      </p:nvGrpSpPr>
      <p:grpSpPr>
        <a:xfrm>
          <a:off x="0" y="0"/>
          <a:ext cx="0" cy="0"/>
          <a:chOff x="0" y="0"/>
          <a:chExt cx="0" cy="0"/>
        </a:xfrm>
      </p:grpSpPr>
      <p:sp>
        <p:nvSpPr>
          <p:cNvPr id="1048585" name="标题 2"/>
          <p:cNvSpPr>
            <a:spLocks noGrp="1"/>
          </p:cNvSpPr>
          <p:nvPr>
            <p:ph type="title"/>
          </p:nvPr>
        </p:nvSpPr>
        <p:spPr/>
        <p:txBody>
          <a:bodyPr/>
          <a:p>
            <a:endParaRPr altLang="en-US" lang="zh-CN"/>
          </a:p>
        </p:txBody>
      </p:sp>
      <p:pic>
        <p:nvPicPr>
          <p:cNvPr id="2097152" name="图片 3"/>
          <p:cNvPicPr>
            <a:picLocks noChangeAspect="1"/>
          </p:cNvPicPr>
          <p:nvPr>
            <p:custDataLst>
              <p:tags r:id="rId1"/>
            </p:custDataLst>
          </p:nvPr>
        </p:nvPicPr>
        <p:blipFill>
          <a:blip xmlns:r="http://schemas.openxmlformats.org/officeDocument/2006/relationships" r:embed="rId2"/>
          <a:stretch>
            <a:fillRect/>
          </a:stretch>
        </p:blipFill>
        <p:spPr>
          <a:xfrm>
            <a:off x="0" y="0"/>
            <a:ext cx="12192000" cy="6858000"/>
          </a:xfrm>
          <a:prstGeom prst="rect"/>
        </p:spPr>
      </p:pic>
      <p:pic>
        <p:nvPicPr>
          <p:cNvPr id="2097153" name="图片 4" descr="bo2-01.png"/>
          <p:cNvPicPr>
            <a:picLocks noChangeAspect="1"/>
          </p:cNvPicPr>
          <p:nvPr/>
        </p:nvPicPr>
        <p:blipFill rotWithShape="1">
          <a:blip xmlns:r="http://schemas.openxmlformats.org/officeDocument/2006/relationships" r:embed="rId3" cstate="print"/>
          <a:srcRect l="28344" t="22191" r="30019" b="25210"/>
          <a:stretch>
            <a:fillRect/>
          </a:stretch>
        </p:blipFill>
        <p:spPr>
          <a:xfrm rot="10800000">
            <a:off x="8100076" y="-1803582"/>
            <a:ext cx="5075015" cy="3607163"/>
          </a:xfrm>
          <a:prstGeom prst="rect"/>
        </p:spPr>
      </p:pic>
      <p:pic>
        <p:nvPicPr>
          <p:cNvPr id="2097154" name="图片 6" descr="中国风线条.png"/>
          <p:cNvPicPr>
            <a:picLocks noChangeAspect="1"/>
          </p:cNvPicPr>
          <p:nvPr/>
        </p:nvPicPr>
        <p:blipFill>
          <a:blip xmlns:r="http://schemas.openxmlformats.org/officeDocument/2006/relationships" r:embed="rId4">
            <a:duotone>
              <a:schemeClr val="accent6">
                <a:shade val="45000"/>
                <a:satMod val="135000"/>
              </a:schemeClr>
              <a:prstClr val="white"/>
            </a:duotone>
          </a:blip>
          <a:stretch>
            <a:fillRect/>
          </a:stretch>
        </p:blipFill>
        <p:spPr>
          <a:xfrm>
            <a:off x="268529" y="4432215"/>
            <a:ext cx="2921357" cy="1887197"/>
          </a:xfrm>
          <a:prstGeom prst="rect"/>
        </p:spPr>
      </p:pic>
      <p:pic>
        <p:nvPicPr>
          <p:cNvPr id="2097155" name="图片 7" descr="中国风线条.png"/>
          <p:cNvPicPr>
            <a:picLocks noChangeAspect="1"/>
          </p:cNvPicPr>
          <p:nvPr/>
        </p:nvPicPr>
        <p:blipFill>
          <a:blip xmlns:r="http://schemas.openxmlformats.org/officeDocument/2006/relationships" r:embed="rId4">
            <a:duotone>
              <a:schemeClr val="accent6">
                <a:shade val="45000"/>
                <a:satMod val="135000"/>
              </a:schemeClr>
              <a:prstClr val="white"/>
            </a:duotone>
          </a:blip>
          <a:stretch>
            <a:fillRect/>
          </a:stretch>
        </p:blipFill>
        <p:spPr>
          <a:xfrm>
            <a:off x="1878068" y="958201"/>
            <a:ext cx="2921357" cy="1887197"/>
          </a:xfrm>
          <a:prstGeom prst="rect"/>
        </p:spPr>
      </p:pic>
      <p:pic>
        <p:nvPicPr>
          <p:cNvPr id="2097156" name="图片 13" descr="鹤-01.png"/>
          <p:cNvPicPr>
            <a:picLocks noChangeAspect="1"/>
          </p:cNvPicPr>
          <p:nvPr/>
        </p:nvPicPr>
        <p:blipFill rotWithShape="1">
          <a:blip xmlns:r="http://schemas.openxmlformats.org/officeDocument/2006/relationships" r:embed="rId5" cstate="print"/>
          <a:srcRect l="34801" t="21384" r="19120" b="6061"/>
          <a:stretch>
            <a:fillRect/>
          </a:stretch>
        </p:blipFill>
        <p:spPr>
          <a:xfrm>
            <a:off x="1547002" y="3281763"/>
            <a:ext cx="1474917" cy="1306637"/>
          </a:xfrm>
          <a:prstGeom prst="rect"/>
        </p:spPr>
      </p:pic>
      <p:pic>
        <p:nvPicPr>
          <p:cNvPr id="2097157" name="图片 14" descr="鹤-01.png"/>
          <p:cNvPicPr>
            <a:picLocks noChangeAspect="1"/>
          </p:cNvPicPr>
          <p:nvPr/>
        </p:nvPicPr>
        <p:blipFill rotWithShape="1">
          <a:blip xmlns:r="http://schemas.openxmlformats.org/officeDocument/2006/relationships" r:embed="rId6" cstate="print"/>
          <a:srcRect l="34801" t="21384" r="19120" b="6061"/>
          <a:stretch>
            <a:fillRect/>
          </a:stretch>
        </p:blipFill>
        <p:spPr>
          <a:xfrm>
            <a:off x="7348266" y="372039"/>
            <a:ext cx="1918393" cy="1699514"/>
          </a:xfrm>
          <a:prstGeom prst="rect"/>
        </p:spPr>
      </p:pic>
      <p:grpSp>
        <p:nvGrpSpPr>
          <p:cNvPr id="22" name="组合 19"/>
          <p:cNvGrpSpPr/>
          <p:nvPr/>
        </p:nvGrpSpPr>
        <p:grpSpPr>
          <a:xfrm>
            <a:off x="-309170" y="-186637"/>
            <a:ext cx="13130308" cy="8997846"/>
            <a:chOff x="-310758" y="-186637"/>
            <a:chExt cx="13130308" cy="8997846"/>
          </a:xfrm>
        </p:grpSpPr>
        <p:pic>
          <p:nvPicPr>
            <p:cNvPr id="2097158" name="图片 20" descr="红-01.png"/>
            <p:cNvPicPr>
              <a:picLocks noChangeAspect="1"/>
            </p:cNvPicPr>
            <p:nvPr/>
          </p:nvPicPr>
          <p:blipFill rotWithShape="1">
            <a:blip xmlns:r="http://schemas.openxmlformats.org/officeDocument/2006/relationships" r:embed="rId7" cstate="print"/>
            <a:srcRect l="22171" t="15752" r="27061" b="31847"/>
            <a:stretch>
              <a:fillRect/>
            </a:stretch>
          </p:blipFill>
          <p:spPr>
            <a:xfrm>
              <a:off x="-37397" y="-186637"/>
              <a:ext cx="4810001" cy="2793320"/>
            </a:xfrm>
            <a:prstGeom prst="rect"/>
          </p:spPr>
        </p:pic>
        <p:pic>
          <p:nvPicPr>
            <p:cNvPr id="2097159" name="图片 21" descr=" 波浪.png"/>
            <p:cNvPicPr>
              <a:picLocks noChangeAspect="1"/>
            </p:cNvPicPr>
            <p:nvPr/>
          </p:nvPicPr>
          <p:blipFill>
            <a:blip xmlns:r="http://schemas.openxmlformats.org/officeDocument/2006/relationships" r:embed="rId8">
              <a:duotone>
                <a:schemeClr val="accent6">
                  <a:shade val="45000"/>
                  <a:satMod val="135000"/>
                </a:schemeClr>
                <a:prstClr val="white"/>
              </a:duotone>
            </a:blip>
            <a:stretch>
              <a:fillRect/>
            </a:stretch>
          </p:blipFill>
          <p:spPr>
            <a:xfrm>
              <a:off x="10896380" y="2176850"/>
              <a:ext cx="1923170" cy="859666"/>
            </a:xfrm>
            <a:prstGeom prst="rect"/>
          </p:spPr>
        </p:pic>
        <p:pic>
          <p:nvPicPr>
            <p:cNvPr id="2097160" name="图片 22" descr="波-01.png"/>
            <p:cNvPicPr>
              <a:picLocks noChangeAspect="1"/>
            </p:cNvPicPr>
            <p:nvPr/>
          </p:nvPicPr>
          <p:blipFill rotWithShape="1">
            <a:blip xmlns:r="http://schemas.openxmlformats.org/officeDocument/2006/relationships" r:embed="rId9" cstate="print">
              <a:alphaModFix amt="44000"/>
            </a:blip>
            <a:srcRect l="37659" t="26173" r="22213" b="30179"/>
            <a:stretch>
              <a:fillRect/>
            </a:stretch>
          </p:blipFill>
          <p:spPr>
            <a:xfrm>
              <a:off x="-310758" y="2128701"/>
              <a:ext cx="1661882" cy="1017076"/>
            </a:xfrm>
            <a:prstGeom prst="rect"/>
          </p:spPr>
        </p:pic>
        <p:pic>
          <p:nvPicPr>
            <p:cNvPr id="2097161" name="图片 23" descr="红-01.png"/>
            <p:cNvPicPr>
              <a:picLocks noChangeAspect="1"/>
            </p:cNvPicPr>
            <p:nvPr/>
          </p:nvPicPr>
          <p:blipFill rotWithShape="1">
            <a:blip xmlns:r="http://schemas.openxmlformats.org/officeDocument/2006/relationships" r:embed="rId7" cstate="print"/>
            <a:srcRect l="22171" t="15752" r="27061" b="31847"/>
            <a:stretch>
              <a:fillRect/>
            </a:stretch>
          </p:blipFill>
          <p:spPr>
            <a:xfrm rot="2820038">
              <a:off x="8273792" y="5009549"/>
              <a:ext cx="4810001" cy="2793320"/>
            </a:xfrm>
            <a:prstGeom prst="rect"/>
          </p:spPr>
        </p:pic>
        <p:pic>
          <p:nvPicPr>
            <p:cNvPr id="2097162" name="图片 24" descr="波-01.png"/>
            <p:cNvPicPr>
              <a:picLocks noChangeAspect="1"/>
            </p:cNvPicPr>
            <p:nvPr/>
          </p:nvPicPr>
          <p:blipFill rotWithShape="1">
            <a:blip xmlns:r="http://schemas.openxmlformats.org/officeDocument/2006/relationships" r:embed="rId9" cstate="print">
              <a:alphaModFix amt="44000"/>
            </a:blip>
            <a:srcRect l="37659" t="26173" r="22213" b="30179"/>
            <a:stretch>
              <a:fillRect/>
            </a:stretch>
          </p:blipFill>
          <p:spPr>
            <a:xfrm flipH="1">
              <a:off x="10896380" y="6164591"/>
              <a:ext cx="1661882" cy="1017076"/>
            </a:xfrm>
            <a:prstGeom prst="rect"/>
          </p:spPr>
        </p:pic>
      </p:grpSp>
      <p:sp>
        <p:nvSpPr>
          <p:cNvPr id="1048586" name="文本框 25"/>
          <p:cNvSpPr txBox="1"/>
          <p:nvPr/>
        </p:nvSpPr>
        <p:spPr>
          <a:xfrm>
            <a:off x="5240992" y="3092041"/>
            <a:ext cx="0" cy="304800"/>
          </a:xfrm>
          <a:prstGeom prst="rect"/>
          <a:noFill/>
        </p:spPr>
        <p:txBody>
          <a:bodyPr bIns="0" lIns="0" rIns="0" rtlCol="0" tIns="0" wrap="none">
            <a:spAutoFit/>
          </a:bodyPr>
          <a:p>
            <a:pPr>
              <a:lnSpc>
                <a:spcPct val="150000"/>
              </a:lnSpc>
            </a:pPr>
            <a:endParaRPr altLang="en-US" dirty="0" sz="1400" kumimoji="1" lang="zh-CN">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2097163" name="图片 29"/>
          <p:cNvPicPr>
            <a:picLocks noChangeAspect="1"/>
          </p:cNvPicPr>
          <p:nvPr/>
        </p:nvPicPr>
        <p:blipFill>
          <a:blip xmlns:r="http://schemas.openxmlformats.org/officeDocument/2006/relationships" r:embed="rId10"/>
          <a:stretch>
            <a:fillRect/>
          </a:stretch>
        </p:blipFill>
        <p:spPr>
          <a:xfrm>
            <a:off x="2776359" y="1440398"/>
            <a:ext cx="2547529" cy="1021444"/>
          </a:xfrm>
          <a:prstGeom prst="rect"/>
        </p:spPr>
      </p:pic>
      <p:sp>
        <p:nvSpPr>
          <p:cNvPr id="1048587" name="文本框 18"/>
          <p:cNvSpPr txBox="1"/>
          <p:nvPr/>
        </p:nvSpPr>
        <p:spPr>
          <a:xfrm>
            <a:off x="1352550" y="2071370"/>
            <a:ext cx="8752205" cy="2479039"/>
          </a:xfrm>
          <a:prstGeom prst="rect"/>
          <a:noFill/>
        </p:spPr>
        <p:txBody>
          <a:bodyPr rtlCol="0" wrap="square">
            <a:spAutoFit/>
          </a:bodyPr>
          <a:p>
            <a:pPr algn="r"/>
            <a:r>
              <a:rPr altLang="zh-CN" b="1" dirty="0" sz="80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C</a:t>
            </a:r>
            <a:r>
              <a:rPr altLang="zh-CN" b="1" dirty="0" sz="80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hine</a:t>
            </a:r>
            <a:r>
              <a:rPr altLang="zh-CN" b="1" dirty="0" sz="80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se M</a:t>
            </a:r>
            <a:r>
              <a:rPr altLang="zh-CN" b="1" dirty="0" sz="80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ythology</a:t>
            </a:r>
            <a:endParaRPr altLang="en-US" sz="8000" lang="zh-CN">
              <a:latin typeface="Times New Roman" panose="02020603050405020304" charset="0"/>
              <a:cs typeface="Times New Roman" panose="02020603050405020304" charset="0"/>
            </a:endParaRPr>
          </a:p>
        </p:txBody>
      </p:sp>
      <p:sp>
        <p:nvSpPr>
          <p:cNvPr id="1048588" name="文本框 26"/>
          <p:cNvSpPr txBox="1"/>
          <p:nvPr/>
        </p:nvSpPr>
        <p:spPr>
          <a:xfrm>
            <a:off x="4174375" y="3804037"/>
            <a:ext cx="182881" cy="358140"/>
          </a:xfrm>
          <a:prstGeom prst="rect"/>
          <a:noFill/>
        </p:spPr>
        <p:txBody>
          <a:bodyPr rtlCol="0" wrap="none">
            <a:spAutoFit/>
          </a:bodyPr>
          <a:p>
            <a:pPr algn="r"/>
          </a:p>
        </p:txBody>
      </p:sp>
      <p:cxnSp>
        <p:nvCxnSpPr>
          <p:cNvPr id="3145728" name="直接连接符 28"/>
          <p:cNvCxnSpPr>
            <a:cxnSpLocks/>
          </p:cNvCxnSpPr>
          <p:nvPr/>
        </p:nvCxnSpPr>
        <p:spPr>
          <a:xfrm>
            <a:off x="7657758" y="5185622"/>
            <a:ext cx="1210731" cy="0"/>
          </a:xfrm>
          <a:prstGeom prst="line"/>
          <a:ln w="57150">
            <a:solidFill>
              <a:srgbClr val="C9563A"/>
            </a:solidFill>
          </a:ln>
        </p:spPr>
        <p:style>
          <a:lnRef idx="1">
            <a:schemeClr val="accent1"/>
          </a:lnRef>
          <a:fillRef idx="0">
            <a:schemeClr val="accent1"/>
          </a:fillRef>
          <a:effectRef idx="0">
            <a:schemeClr val="accent1"/>
          </a:effectRef>
          <a:fontRef idx="minor">
            <a:schemeClr val="tx1"/>
          </a:fontRef>
        </p:style>
      </p:cxnSp>
      <p:sp>
        <p:nvSpPr>
          <p:cNvPr id="1048589" name="文本框 1"/>
          <p:cNvSpPr txBox="1"/>
          <p:nvPr/>
        </p:nvSpPr>
        <p:spPr>
          <a:xfrm>
            <a:off x="5882640" y="3910330"/>
            <a:ext cx="5869305" cy="866140"/>
          </a:xfrm>
          <a:prstGeom prst="rect"/>
          <a:noFill/>
        </p:spPr>
        <p:txBody>
          <a:bodyPr rtlCol="0" wrap="square">
            <a:spAutoFit/>
          </a:bodyPr>
          <a:p>
            <a:r>
              <a:rPr altLang="zh-CN" sz="2800" lang="en-US">
                <a:solidFill>
                  <a:schemeClr val="bg1"/>
                </a:solidFill>
                <a:latin typeface="Times New Roman" panose="02020603050405020304" charset="0"/>
                <a:cs typeface="Times New Roman" panose="02020603050405020304" charset="0"/>
              </a:rPr>
              <a:t>Hunan Normal University</a:t>
            </a:r>
            <a:endParaRPr altLang="zh-CN" sz="2800" lang="en-US">
              <a:solidFill>
                <a:schemeClr val="bg1"/>
              </a:solidFill>
              <a:latin typeface="Times New Roman" panose="02020603050405020304" charset="0"/>
              <a:cs typeface="Times New Roman" panose="02020603050405020304" charset="0"/>
            </a:endParaRPr>
          </a:p>
          <a:p>
            <a:r>
              <a:rPr altLang="zh-CN" sz="2400" lang="en-US">
                <a:solidFill>
                  <a:schemeClr val="bg1"/>
                </a:solidFill>
                <a:latin typeface="Times New Roman" panose="02020603050405020304" charset="0"/>
                <a:cs typeface="Times New Roman" panose="02020603050405020304" charset="0"/>
              </a:rPr>
              <a:t>Shu shan &amp; Lu Si</a:t>
            </a:r>
            <a:endParaRPr altLang="zh-CN" sz="2400" lang="en-US">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0"/>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2" presetSubtype="4">
                                  <p:stCondLst>
                                    <p:cond delay="0"/>
                                  </p:stCondLst>
                                  <p:childTnLst>
                                    <p:set>
                                      <p:cBhvr>
                                        <p:cTn dur="1" fill="hold" id="6">
                                          <p:stCondLst>
                                            <p:cond delay="0"/>
                                          </p:stCondLst>
                                        </p:cTn>
                                        <p:tgtEl>
                                          <p:spTgt spid="2097153"/>
                                        </p:tgtEl>
                                        <p:attrNameLst>
                                          <p:attrName>style.visibility</p:attrName>
                                        </p:attrNameLst>
                                      </p:cBhvr>
                                      <p:to>
                                        <p:strVal val="visible"/>
                                      </p:to>
                                    </p:set>
                                    <p:animEffect transition="in" filter="wipe(down)">
                                      <p:cBhvr>
                                        <p:cTn dur="1000" id="7"/>
                                        <p:tgtEl>
                                          <p:spTgt spid="2097153"/>
                                        </p:tgtEl>
                                      </p:cBhvr>
                                    </p:animEffect>
                                  </p:childTnLst>
                                </p:cTn>
                              </p:par>
                            </p:childTnLst>
                          </p:cTn>
                        </p:par>
                        <p:par>
                          <p:cTn fill="hold" id="8">
                            <p:stCondLst>
                              <p:cond delay="1000"/>
                            </p:stCondLst>
                            <p:childTnLst>
                              <p:par>
                                <p:cTn fill="hold" id="9" nodeType="afterEffect" presetClass="entr" presetID="42" presetSubtype="0">
                                  <p:stCondLst>
                                    <p:cond delay="0"/>
                                  </p:stCondLst>
                                  <p:childTnLst>
                                    <p:set>
                                      <p:cBhvr>
                                        <p:cTn dur="1" fill="hold" id="10">
                                          <p:stCondLst>
                                            <p:cond delay="0"/>
                                          </p:stCondLst>
                                        </p:cTn>
                                        <p:tgtEl>
                                          <p:spTgt spid="22"/>
                                        </p:tgtEl>
                                        <p:attrNameLst>
                                          <p:attrName>style.visibility</p:attrName>
                                        </p:attrNameLst>
                                      </p:cBhvr>
                                      <p:to>
                                        <p:strVal val="visible"/>
                                      </p:to>
                                    </p:set>
                                    <p:animEffect transition="in" filter="fade">
                                      <p:cBhvr>
                                        <p:cTn dur="1000" id="11"/>
                                        <p:tgtEl>
                                          <p:spTgt spid="22"/>
                                        </p:tgtEl>
                                      </p:cBhvr>
                                    </p:animEffect>
                                    <p:anim calcmode="lin" valueType="num">
                                      <p:cBhvr>
                                        <p:cTn dur="1000" fill="hold" id="12"/>
                                        <p:tgtEl>
                                          <p:spTgt spid="22"/>
                                        </p:tgtEl>
                                        <p:attrNameLst>
                                          <p:attrName>ppt_x</p:attrName>
                                        </p:attrNameLst>
                                      </p:cBhvr>
                                      <p:tavLst>
                                        <p:tav tm="0">
                                          <p:val>
                                            <p:strVal val="#ppt_x"/>
                                          </p:val>
                                        </p:tav>
                                        <p:tav tm="100000">
                                          <p:val>
                                            <p:strVal val="#ppt_x"/>
                                          </p:val>
                                        </p:tav>
                                      </p:tavLst>
                                    </p:anim>
                                    <p:anim calcmode="lin" valueType="num">
                                      <p:cBhvr>
                                        <p:cTn dur="1000" fill="hold" id="13"/>
                                        <p:tgtEl>
                                          <p:spTgt spid="22"/>
                                        </p:tgtEl>
                                        <p:attrNameLst>
                                          <p:attrName>ppt_y</p:attrName>
                                        </p:attrNameLst>
                                      </p:cBhvr>
                                      <p:tavLst>
                                        <p:tav tm="0">
                                          <p:val>
                                            <p:strVal val="#ppt_y+.1"/>
                                          </p:val>
                                        </p:tav>
                                        <p:tav tm="100000">
                                          <p:val>
                                            <p:strVal val="#ppt_y"/>
                                          </p:val>
                                        </p:tav>
                                      </p:tavLst>
                                    </p:anim>
                                  </p:childTnLst>
                                </p:cTn>
                              </p:par>
                              <p:par>
                                <p:cTn fill="hold" id="14" nodeType="withEffect" presetClass="entr" presetID="2" presetSubtype="4">
                                  <p:stCondLst>
                                    <p:cond delay="0"/>
                                  </p:stCondLst>
                                  <p:childTnLst>
                                    <p:set>
                                      <p:cBhvr>
                                        <p:cTn dur="1" fill="hold" id="15">
                                          <p:stCondLst>
                                            <p:cond delay="0"/>
                                          </p:stCondLst>
                                        </p:cTn>
                                        <p:tgtEl>
                                          <p:spTgt spid="2097163"/>
                                        </p:tgtEl>
                                        <p:attrNameLst>
                                          <p:attrName>style.visibility</p:attrName>
                                        </p:attrNameLst>
                                      </p:cBhvr>
                                      <p:to>
                                        <p:strVal val="visible"/>
                                      </p:to>
                                    </p:set>
                                    <p:anim calcmode="lin" valueType="num">
                                      <p:cBhvr additive="base">
                                        <p:cTn dur="500" fill="hold" id="16"/>
                                        <p:tgtEl>
                                          <p:spTgt spid="2097163"/>
                                        </p:tgtEl>
                                        <p:attrNameLst>
                                          <p:attrName>ppt_x</p:attrName>
                                        </p:attrNameLst>
                                      </p:cBhvr>
                                      <p:tavLst>
                                        <p:tav tm="0">
                                          <p:val>
                                            <p:strVal val="#ppt_x"/>
                                          </p:val>
                                        </p:tav>
                                        <p:tav tm="100000">
                                          <p:val>
                                            <p:strVal val="#ppt_x"/>
                                          </p:val>
                                        </p:tav>
                                      </p:tavLst>
                                    </p:anim>
                                    <p:anim calcmode="lin" valueType="num">
                                      <p:cBhvr additive="base">
                                        <p:cTn dur="500" fill="hold" id="17"/>
                                        <p:tgtEl>
                                          <p:spTgt spid="2097163"/>
                                        </p:tgtEl>
                                        <p:attrNameLst>
                                          <p:attrName>ppt_y</p:attrName>
                                        </p:attrNameLst>
                                      </p:cBhvr>
                                      <p:tavLst>
                                        <p:tav tm="0">
                                          <p:val>
                                            <p:strVal val="1+#ppt_h/2"/>
                                          </p:val>
                                        </p:tav>
                                        <p:tav tm="100000">
                                          <p:val>
                                            <p:strVal val="#ppt_y"/>
                                          </p:val>
                                        </p:tav>
                                      </p:tavLst>
                                    </p:anim>
                                  </p:childTnLst>
                                </p:cTn>
                              </p:par>
                            </p:childTnLst>
                          </p:cTn>
                        </p:par>
                        <p:par>
                          <p:cTn fill="hold" id="18">
                            <p:stCondLst>
                              <p:cond delay="2000"/>
                            </p:stCondLst>
                            <p:childTnLst>
                              <p:par>
                                <p:cTn fill="hold" id="19" nodeType="afterEffect" presetClass="entr" presetID="2" presetSubtype="8">
                                  <p:stCondLst>
                                    <p:cond delay="0"/>
                                  </p:stCondLst>
                                  <p:childTnLst>
                                    <p:set>
                                      <p:cBhvr>
                                        <p:cTn dur="1" fill="hold" id="20">
                                          <p:stCondLst>
                                            <p:cond delay="0"/>
                                          </p:stCondLst>
                                        </p:cTn>
                                        <p:tgtEl>
                                          <p:spTgt spid="2097156"/>
                                        </p:tgtEl>
                                        <p:attrNameLst>
                                          <p:attrName>style.visibility</p:attrName>
                                        </p:attrNameLst>
                                      </p:cBhvr>
                                      <p:to>
                                        <p:strVal val="visible"/>
                                      </p:to>
                                    </p:set>
                                    <p:anim calcmode="lin" valueType="num">
                                      <p:cBhvr additive="base">
                                        <p:cTn dur="750" fill="hold" id="21"/>
                                        <p:tgtEl>
                                          <p:spTgt spid="2097156"/>
                                        </p:tgtEl>
                                        <p:attrNameLst>
                                          <p:attrName>ppt_x</p:attrName>
                                        </p:attrNameLst>
                                      </p:cBhvr>
                                      <p:tavLst>
                                        <p:tav tm="0">
                                          <p:val>
                                            <p:strVal val="0-#ppt_w/2"/>
                                          </p:val>
                                        </p:tav>
                                        <p:tav tm="100000">
                                          <p:val>
                                            <p:strVal val="#ppt_x"/>
                                          </p:val>
                                        </p:tav>
                                      </p:tavLst>
                                    </p:anim>
                                    <p:anim calcmode="lin" valueType="num">
                                      <p:cBhvr additive="base">
                                        <p:cTn dur="750" fill="hold" id="22"/>
                                        <p:tgtEl>
                                          <p:spTgt spid="2097156"/>
                                        </p:tgtEl>
                                        <p:attrNameLst>
                                          <p:attrName>ppt_y</p:attrName>
                                        </p:attrNameLst>
                                      </p:cBhvr>
                                      <p:tavLst>
                                        <p:tav tm="0">
                                          <p:val>
                                            <p:strVal val="#ppt_y"/>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2097157"/>
                                        </p:tgtEl>
                                        <p:attrNameLst>
                                          <p:attrName>style.visibility</p:attrName>
                                        </p:attrNameLst>
                                      </p:cBhvr>
                                      <p:to>
                                        <p:strVal val="visible"/>
                                      </p:to>
                                    </p:set>
                                    <p:anim calcmode="lin" valueType="num">
                                      <p:cBhvr additive="base">
                                        <p:cTn dur="750" fill="hold" id="25"/>
                                        <p:tgtEl>
                                          <p:spTgt spid="2097157"/>
                                        </p:tgtEl>
                                        <p:attrNameLst>
                                          <p:attrName>ppt_x</p:attrName>
                                        </p:attrNameLst>
                                      </p:cBhvr>
                                      <p:tavLst>
                                        <p:tav tm="0">
                                          <p:val>
                                            <p:strVal val="#ppt_x"/>
                                          </p:val>
                                        </p:tav>
                                        <p:tav tm="100000">
                                          <p:val>
                                            <p:strVal val="#ppt_x"/>
                                          </p:val>
                                        </p:tav>
                                      </p:tavLst>
                                    </p:anim>
                                    <p:anim calcmode="lin" valueType="num">
                                      <p:cBhvr additive="base">
                                        <p:cTn dur="750" fill="hold" id="26"/>
                                        <p:tgtEl>
                                          <p:spTgt spid="2097157"/>
                                        </p:tgtEl>
                                        <p:attrNameLst>
                                          <p:attrName>ppt_y</p:attrName>
                                        </p:attrNameLst>
                                      </p:cBhvr>
                                      <p:tavLst>
                                        <p:tav tm="0">
                                          <p:val>
                                            <p:strVal val="1+#ppt_h/2"/>
                                          </p:val>
                                        </p:tav>
                                        <p:tav tm="100000">
                                          <p:val>
                                            <p:strVal val="#ppt_y"/>
                                          </p:val>
                                        </p:tav>
                                      </p:tavLst>
                                    </p:anim>
                                  </p:childTnLst>
                                </p:cTn>
                              </p:par>
                            </p:childTnLst>
                          </p:cTn>
                        </p:par>
                        <p:par>
                          <p:cTn fill="hold" id="27">
                            <p:stCondLst>
                              <p:cond delay="3000"/>
                            </p:stCondLst>
                            <p:childTnLst>
                              <p:par>
                                <p:cTn fill="hold" grpId="0" id="28" nodeType="afterEffect" presetClass="entr" presetID="16" presetSubtype="21">
                                  <p:stCondLst>
                                    <p:cond delay="0"/>
                                  </p:stCondLst>
                                  <p:childTnLst>
                                    <p:set>
                                      <p:cBhvr>
                                        <p:cTn dur="1" fill="hold" id="29">
                                          <p:stCondLst>
                                            <p:cond delay="0"/>
                                          </p:stCondLst>
                                        </p:cTn>
                                        <p:tgtEl>
                                          <p:spTgt spid="1048587"/>
                                        </p:tgtEl>
                                        <p:attrNameLst>
                                          <p:attrName>style.visibility</p:attrName>
                                        </p:attrNameLst>
                                      </p:cBhvr>
                                      <p:to>
                                        <p:strVal val="visible"/>
                                      </p:to>
                                    </p:set>
                                    <p:animEffect transition="in" filter="barn(inVertical)">
                                      <p:cBhvr>
                                        <p:cTn dur="750" id="30"/>
                                        <p:tgtEl>
                                          <p:spTgt spid="1048587"/>
                                        </p:tgtEl>
                                      </p:cBhvr>
                                    </p:animEffect>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2" presetSubtype="4">
                                  <p:stCondLst>
                                    <p:cond delay="0"/>
                                  </p:stCondLst>
                                  <p:childTnLst>
                                    <p:set>
                                      <p:cBhvr>
                                        <p:cTn dur="1" fill="hold" id="34">
                                          <p:stCondLst>
                                            <p:cond delay="0"/>
                                          </p:stCondLst>
                                        </p:cTn>
                                        <p:tgtEl>
                                          <p:spTgt spid="1048589"/>
                                        </p:tgtEl>
                                        <p:attrNameLst>
                                          <p:attrName>style.visibility</p:attrName>
                                        </p:attrNameLst>
                                      </p:cBhvr>
                                      <p:to>
                                        <p:strVal val="visible"/>
                                      </p:to>
                                    </p:set>
                                    <p:anim calcmode="lin" valueType="num">
                                      <p:cBhvr additive="base">
                                        <p:cTn dur="500" fill="hold" id="35"/>
                                        <p:tgtEl>
                                          <p:spTgt spid="1048589"/>
                                        </p:tgtEl>
                                        <p:attrNameLst>
                                          <p:attrName>ppt_x</p:attrName>
                                        </p:attrNameLst>
                                      </p:cBhvr>
                                      <p:tavLst>
                                        <p:tav tm="0">
                                          <p:val>
                                            <p:strVal val="#ppt_x"/>
                                          </p:val>
                                        </p:tav>
                                        <p:tav tm="100000">
                                          <p:val>
                                            <p:strVal val="#ppt_x"/>
                                          </p:val>
                                        </p:tav>
                                      </p:tavLst>
                                    </p:anim>
                                    <p:anim calcmode="lin" valueType="num">
                                      <p:cBhvr additive="base">
                                        <p:cTn dur="500" fill="hold" id="36"/>
                                        <p:tgtEl>
                                          <p:spTgt spid="1048589"/>
                                        </p:tgtEl>
                                        <p:attrNameLst>
                                          <p:attrName>ppt_y</p:attrName>
                                        </p:attrNameLst>
                                      </p:cBhvr>
                                      <p:tavLst>
                                        <p:tav tm="0">
                                          <p:val>
                                            <p:strVal val="1+#ppt_h/2"/>
                                          </p:val>
                                        </p:tav>
                                        <p:tav tm="100000">
                                          <p:val>
                                            <p:strVal val="#ppt_y"/>
                                          </p:val>
                                        </p:tav>
                                      </p:tavLst>
                                    </p:anim>
                                  </p:childTnLst>
                                </p:cTn>
                              </p:par>
                            </p:childTnLst>
                          </p:cTn>
                        </p:par>
                        <p:par>
                          <p:cTn fill="hold" id="37">
                            <p:stCondLst>
                              <p:cond delay="500"/>
                            </p:stCondLst>
                            <p:childTnLst>
                              <p:par>
                                <p:cTn fill="hold" grpId="0" id="38" nodeType="afterEffect" presetClass="entr" presetID="42" presetSubtype="0">
                                  <p:stCondLst>
                                    <p:cond delay="0"/>
                                  </p:stCondLst>
                                  <p:childTnLst>
                                    <p:set>
                                      <p:cBhvr>
                                        <p:cTn dur="1" fill="hold" id="39">
                                          <p:stCondLst>
                                            <p:cond delay="0"/>
                                          </p:stCondLst>
                                        </p:cTn>
                                        <p:tgtEl>
                                          <p:spTgt spid="1048588"/>
                                        </p:tgtEl>
                                        <p:attrNameLst>
                                          <p:attrName>style.visibility</p:attrName>
                                        </p:attrNameLst>
                                      </p:cBhvr>
                                      <p:to>
                                        <p:strVal val="visible"/>
                                      </p:to>
                                    </p:set>
                                    <p:animEffect transition="in" filter="fade">
                                      <p:cBhvr>
                                        <p:cTn dur="750" id="40"/>
                                        <p:tgtEl>
                                          <p:spTgt spid="1048588"/>
                                        </p:tgtEl>
                                      </p:cBhvr>
                                    </p:animEffect>
                                    <p:anim calcmode="lin" valueType="num">
                                      <p:cBhvr>
                                        <p:cTn dur="750" fill="hold" id="41"/>
                                        <p:tgtEl>
                                          <p:spTgt spid="1048588"/>
                                        </p:tgtEl>
                                        <p:attrNameLst>
                                          <p:attrName>ppt_x</p:attrName>
                                        </p:attrNameLst>
                                      </p:cBhvr>
                                      <p:tavLst>
                                        <p:tav tm="0">
                                          <p:val>
                                            <p:strVal val="#ppt_x"/>
                                          </p:val>
                                        </p:tav>
                                        <p:tav tm="100000">
                                          <p:val>
                                            <p:strVal val="#ppt_x"/>
                                          </p:val>
                                        </p:tav>
                                      </p:tavLst>
                                    </p:anim>
                                    <p:anim calcmode="lin" valueType="num">
                                      <p:cBhvr>
                                        <p:cTn dur="750" fill="hold" id="42"/>
                                        <p:tgtEl>
                                          <p:spTgt spid="1048588"/>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3145728"/>
                                        </p:tgtEl>
                                        <p:attrNameLst>
                                          <p:attrName>style.visibility</p:attrName>
                                        </p:attrNameLst>
                                      </p:cBhvr>
                                      <p:to>
                                        <p:strVal val="visible"/>
                                      </p:to>
                                    </p:set>
                                    <p:animEffect transition="in" filter="fade">
                                      <p:cBhvr>
                                        <p:cTn dur="750" id="45"/>
                                        <p:tgtEl>
                                          <p:spTgt spid="3145728"/>
                                        </p:tgtEl>
                                      </p:cBhvr>
                                    </p:animEffect>
                                    <p:anim calcmode="lin" valueType="num">
                                      <p:cBhvr>
                                        <p:cTn dur="750" fill="hold" id="46"/>
                                        <p:tgtEl>
                                          <p:spTgt spid="3145728"/>
                                        </p:tgtEl>
                                        <p:attrNameLst>
                                          <p:attrName>ppt_x</p:attrName>
                                        </p:attrNameLst>
                                      </p:cBhvr>
                                      <p:tavLst>
                                        <p:tav tm="0">
                                          <p:val>
                                            <p:strVal val="#ppt_x"/>
                                          </p:val>
                                        </p:tav>
                                        <p:tav tm="100000">
                                          <p:val>
                                            <p:strVal val="#ppt_x"/>
                                          </p:val>
                                        </p:tav>
                                      </p:tavLst>
                                    </p:anim>
                                    <p:anim calcmode="lin" valueType="num">
                                      <p:cBhvr>
                                        <p:cTn dur="750" fill="hold" id="47"/>
                                        <p:tgtEl>
                                          <p:spTgt spid="31457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7" grpId="0"/>
      <p:bldP spid="1048588" grpId="0"/>
      <p:bldP spid="10485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62" name="文本框 13"/>
          <p:cNvSpPr txBox="1"/>
          <p:nvPr/>
        </p:nvSpPr>
        <p:spPr>
          <a:xfrm>
            <a:off x="1066800" y="3407410"/>
            <a:ext cx="8307705" cy="2584450"/>
          </a:xfrm>
          <a:prstGeom prst="rect"/>
          <a:noFill/>
        </p:spPr>
        <p:txBody>
          <a:bodyPr rtlCol="0" wrap="square">
            <a:spAutoFit/>
          </a:bodyPr>
          <a:p>
            <a:pPr algn="l">
              <a:lnSpc>
                <a:spcPct val="150000"/>
              </a:lnSpc>
              <a:buClrTx/>
              <a:buSzTx/>
              <a:buFontTx/>
            </a:pPr>
            <a:r>
              <a:rPr altLang="en-US" b="1" dirty="0" sz="7200" lang="zh-CN">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Two</a:t>
            </a:r>
            <a:endParaRPr altLang="en-US" b="1" dirty="0" sz="7200" lang="zh-CN">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endParaRPr>
          </a:p>
          <a:p>
            <a:pPr>
              <a:lnSpc>
                <a:spcPct val="150000"/>
              </a:lnSpc>
            </a:pPr>
            <a:r>
              <a:rPr altLang="en-US" b="1" dirty="0" sz="3600" lang="zh-CN">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Three August Ones and Five Emperors</a:t>
            </a:r>
            <a:endParaRPr altLang="en-US" b="1" dirty="0" sz="3600" kumimoji="1" lang="zh-CN">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endParaRPr>
          </a:p>
        </p:txBody>
      </p:sp>
      <p:pic>
        <p:nvPicPr>
          <p:cNvPr id="2097189" name="图片 14" descr="鹤-01.png"/>
          <p:cNvPicPr>
            <a:picLocks noChangeAspect="1"/>
          </p:cNvPicPr>
          <p:nvPr>
            <p:custDataLst>
              <p:tags r:id="rId1"/>
            </p:custDataLst>
          </p:nvPr>
        </p:nvPicPr>
        <p:blipFill rotWithShape="1">
          <a:blip xmlns:r="http://schemas.openxmlformats.org/officeDocument/2006/relationships" r:embed="rId2" cstate="print"/>
          <a:srcRect l="34801" t="21384" r="19120" b="6061"/>
          <a:stretch>
            <a:fillRect/>
          </a:stretch>
        </p:blipFill>
        <p:spPr>
          <a:xfrm>
            <a:off x="4916229" y="325673"/>
            <a:ext cx="2193676" cy="1943389"/>
          </a:xfrm>
          <a:prstGeom prst="rect"/>
        </p:spPr>
      </p:pic>
      <p:pic>
        <p:nvPicPr>
          <p:cNvPr id="2097190" name="图片 17" descr="中国风线条.png"/>
          <p:cNvPicPr>
            <a:picLocks noChangeAspect="1"/>
          </p:cNvPicPr>
          <p:nvPr>
            <p:custDataLst>
              <p:tags r:id="rId3"/>
            </p:custDataLst>
          </p:nvPr>
        </p:nvPicPr>
        <p:blipFill>
          <a:blip xmlns:r="http://schemas.openxmlformats.org/officeDocument/2006/relationships" r:embed="rId4">
            <a:duotone>
              <a:schemeClr val="accent6">
                <a:shade val="45000"/>
                <a:satMod val="135000"/>
              </a:schemeClr>
              <a:prstClr val="white"/>
            </a:duotone>
          </a:blip>
          <a:stretch>
            <a:fillRect/>
          </a:stretch>
        </p:blipFill>
        <p:spPr>
          <a:xfrm>
            <a:off x="1066800" y="1579245"/>
            <a:ext cx="5295900" cy="3421380"/>
          </a:xfrm>
          <a:prstGeom prst="rect"/>
        </p:spPr>
      </p:pic>
      <p:pic>
        <p:nvPicPr>
          <p:cNvPr id="2097191" name="图片 16"/>
          <p:cNvPicPr>
            <a:picLocks noChangeAspect="1"/>
          </p:cNvPicPr>
          <p:nvPr>
            <p:custDataLst>
              <p:tags r:id="rId5"/>
            </p:custDataLst>
          </p:nvPr>
        </p:nvPicPr>
        <p:blipFill>
          <a:blip xmlns:r="http://schemas.openxmlformats.org/officeDocument/2006/relationships" r:embed="rId6"/>
          <a:stretch>
            <a:fillRect/>
          </a:stretch>
        </p:blipFill>
        <p:spPr>
          <a:xfrm>
            <a:off x="8286706" y="667656"/>
            <a:ext cx="3895725" cy="6858000"/>
          </a:xfrm>
          <a:prstGeom prst="rect"/>
        </p:spPr>
      </p:pic>
      <p:pic>
        <p:nvPicPr>
          <p:cNvPr id="2097192" name="图片 27" descr="红-01.png"/>
          <p:cNvPicPr>
            <a:picLocks noChangeAspect="1"/>
          </p:cNvPicPr>
          <p:nvPr>
            <p:custDataLst>
              <p:tags r:id="rId7"/>
            </p:custDataLst>
          </p:nvPr>
        </p:nvPicPr>
        <p:blipFill rotWithShape="1">
          <a:blip xmlns:r="http://schemas.openxmlformats.org/officeDocument/2006/relationships" r:embed="rId8" cstate="print"/>
          <a:srcRect l="22171" t="15752" r="27061" b="31847"/>
          <a:stretch>
            <a:fillRect/>
          </a:stretch>
        </p:blipFill>
        <p:spPr>
          <a:xfrm rot="13676676">
            <a:off x="3370453" y="1018825"/>
            <a:ext cx="3700613" cy="2149063"/>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2" presetSubtype="4">
                                  <p:stCondLst>
                                    <p:cond delay="0"/>
                                  </p:stCondLst>
                                  <p:childTnLst>
                                    <p:set>
                                      <p:cBhvr>
                                        <p:cTn dur="1" fill="hold" id="6">
                                          <p:stCondLst>
                                            <p:cond delay="0"/>
                                          </p:stCondLst>
                                        </p:cTn>
                                        <p:tgtEl>
                                          <p:spTgt spid="2097190"/>
                                        </p:tgtEl>
                                        <p:attrNameLst>
                                          <p:attrName>style.visibility</p:attrName>
                                        </p:attrNameLst>
                                      </p:cBhvr>
                                      <p:to>
                                        <p:strVal val="visible"/>
                                      </p:to>
                                    </p:set>
                                    <p:animEffect transition="in" filter="wipe(down)">
                                      <p:cBhvr>
                                        <p:cTn dur="750" id="7"/>
                                        <p:tgtEl>
                                          <p:spTgt spid="2097190"/>
                                        </p:tgtEl>
                                      </p:cBhvr>
                                    </p:animEffect>
                                  </p:childTnLst>
                                </p:cTn>
                              </p:par>
                            </p:childTnLst>
                          </p:cTn>
                        </p:par>
                        <p:par>
                          <p:cTn fill="hold" id="8">
                            <p:stCondLst>
                              <p:cond delay="1000"/>
                            </p:stCondLst>
                            <p:childTnLst>
                              <p:par>
                                <p:cTn fill="hold" id="9" nodeType="afterEffect" presetClass="entr" presetID="2" presetSubtype="12">
                                  <p:stCondLst>
                                    <p:cond delay="0"/>
                                  </p:stCondLst>
                                  <p:childTnLst>
                                    <p:set>
                                      <p:cBhvr>
                                        <p:cTn dur="1" fill="hold" id="10">
                                          <p:stCondLst>
                                            <p:cond delay="0"/>
                                          </p:stCondLst>
                                        </p:cTn>
                                        <p:tgtEl>
                                          <p:spTgt spid="2097189"/>
                                        </p:tgtEl>
                                        <p:attrNameLst>
                                          <p:attrName>style.visibility</p:attrName>
                                        </p:attrNameLst>
                                      </p:cBhvr>
                                      <p:to>
                                        <p:strVal val="visible"/>
                                      </p:to>
                                    </p:set>
                                    <p:anim calcmode="lin" valueType="num">
                                      <p:cBhvr additive="base">
                                        <p:cTn dur="750" fill="hold" id="11"/>
                                        <p:tgtEl>
                                          <p:spTgt spid="2097189"/>
                                        </p:tgtEl>
                                        <p:attrNameLst>
                                          <p:attrName>ppt_x</p:attrName>
                                        </p:attrNameLst>
                                      </p:cBhvr>
                                      <p:tavLst>
                                        <p:tav tm="0">
                                          <p:val>
                                            <p:strVal val="0-#ppt_w/2"/>
                                          </p:val>
                                        </p:tav>
                                        <p:tav tm="100000">
                                          <p:val>
                                            <p:strVal val="#ppt_x"/>
                                          </p:val>
                                        </p:tav>
                                      </p:tavLst>
                                    </p:anim>
                                    <p:anim calcmode="lin" valueType="num">
                                      <p:cBhvr additive="base">
                                        <p:cTn dur="750" fill="hold" id="12"/>
                                        <p:tgtEl>
                                          <p:spTgt spid="2097189"/>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1048662"/>
                                        </p:tgtEl>
                                        <p:attrNameLst>
                                          <p:attrName>style.visibility</p:attrName>
                                        </p:attrNameLst>
                                      </p:cBhvr>
                                      <p:to>
                                        <p:strVal val="visible"/>
                                      </p:to>
                                    </p:set>
                                    <p:anim calcmode="lin" valueType="num">
                                      <p:cBhvr additive="base">
                                        <p:cTn dur="750" fill="hold" id="15"/>
                                        <p:tgtEl>
                                          <p:spTgt spid="1048662"/>
                                        </p:tgtEl>
                                        <p:attrNameLst>
                                          <p:attrName>ppt_x</p:attrName>
                                        </p:attrNameLst>
                                      </p:cBhvr>
                                      <p:tavLst>
                                        <p:tav tm="0">
                                          <p:val>
                                            <p:strVal val="1+#ppt_w/2"/>
                                          </p:val>
                                        </p:tav>
                                        <p:tav tm="100000">
                                          <p:val>
                                            <p:strVal val="#ppt_x"/>
                                          </p:val>
                                        </p:tav>
                                      </p:tavLst>
                                    </p:anim>
                                    <p:anim calcmode="lin" valueType="num">
                                      <p:cBhvr additive="base">
                                        <p:cTn dur="750" fill="hold" id="16"/>
                                        <p:tgtEl>
                                          <p:spTgt spid="1048662"/>
                                        </p:tgtEl>
                                        <p:attrNameLst>
                                          <p:attrName>ppt_y</p:attrName>
                                        </p:attrNameLst>
                                      </p:cBhvr>
                                      <p:tavLst>
                                        <p:tav tm="0">
                                          <p:val>
                                            <p:strVal val="#ppt_y"/>
                                          </p:val>
                                        </p:tav>
                                        <p:tav tm="100000">
                                          <p:val>
                                            <p:strVal val="#ppt_y"/>
                                          </p:val>
                                        </p:tav>
                                      </p:tavLst>
                                    </p:anim>
                                  </p:childTnLst>
                                </p:cTn>
                              </p:par>
                            </p:childTnLst>
                          </p:cTn>
                        </p:par>
                        <p:par>
                          <p:cTn fill="hold" id="17">
                            <p:stCondLst>
                              <p:cond delay="2000"/>
                            </p:stCondLst>
                            <p:childTnLst>
                              <p:par>
                                <p:cTn fill="hold" id="18" nodeType="afterEffect" presetClass="entr" presetID="2" presetSubtype="4">
                                  <p:stCondLst>
                                    <p:cond delay="0"/>
                                  </p:stCondLst>
                                  <p:childTnLst>
                                    <p:set>
                                      <p:cBhvr>
                                        <p:cTn dur="1" fill="hold" id="19">
                                          <p:stCondLst>
                                            <p:cond delay="0"/>
                                          </p:stCondLst>
                                        </p:cTn>
                                        <p:tgtEl>
                                          <p:spTgt spid="2097191"/>
                                        </p:tgtEl>
                                        <p:attrNameLst>
                                          <p:attrName>style.visibility</p:attrName>
                                        </p:attrNameLst>
                                      </p:cBhvr>
                                      <p:to>
                                        <p:strVal val="visible"/>
                                      </p:to>
                                    </p:set>
                                    <p:anim calcmode="lin" valueType="num">
                                      <p:cBhvr additive="base">
                                        <p:cTn dur="750" fill="hold" id="20"/>
                                        <p:tgtEl>
                                          <p:spTgt spid="2097191"/>
                                        </p:tgtEl>
                                        <p:attrNameLst>
                                          <p:attrName>ppt_x</p:attrName>
                                        </p:attrNameLst>
                                      </p:cBhvr>
                                      <p:tavLst>
                                        <p:tav tm="0">
                                          <p:val>
                                            <p:strVal val="#ppt_x"/>
                                          </p:val>
                                        </p:tav>
                                        <p:tav tm="100000">
                                          <p:val>
                                            <p:strVal val="#ppt_x"/>
                                          </p:val>
                                        </p:tav>
                                      </p:tavLst>
                                    </p:anim>
                                    <p:anim calcmode="lin" valueType="num">
                                      <p:cBhvr additive="base">
                                        <p:cTn dur="750" fill="hold" id="21"/>
                                        <p:tgtEl>
                                          <p:spTgt spid="2097191"/>
                                        </p:tgtEl>
                                        <p:attrNameLst>
                                          <p:attrName>ppt_y</p:attrName>
                                        </p:attrNameLst>
                                      </p:cBhvr>
                                      <p:tavLst>
                                        <p:tav tm="0">
                                          <p:val>
                                            <p:strVal val="1+#ppt_h/2"/>
                                          </p:val>
                                        </p:tav>
                                        <p:tav tm="100000">
                                          <p:val>
                                            <p:strVal val="#ppt_y"/>
                                          </p:val>
                                        </p:tav>
                                      </p:tavLst>
                                    </p:anim>
                                  </p:childTnLst>
                                </p:cTn>
                              </p:par>
                              <p:par>
                                <p:cTn fill="hold" id="22" nodeType="withEffect" presetClass="entr" presetID="22" presetSubtype="2">
                                  <p:stCondLst>
                                    <p:cond delay="0"/>
                                  </p:stCondLst>
                                  <p:childTnLst>
                                    <p:set>
                                      <p:cBhvr>
                                        <p:cTn dur="1" fill="hold" id="23">
                                          <p:stCondLst>
                                            <p:cond delay="0"/>
                                          </p:stCondLst>
                                        </p:cTn>
                                        <p:tgtEl>
                                          <p:spTgt spid="2097192"/>
                                        </p:tgtEl>
                                        <p:attrNameLst>
                                          <p:attrName>style.visibility</p:attrName>
                                        </p:attrNameLst>
                                      </p:cBhvr>
                                      <p:to>
                                        <p:strVal val="visible"/>
                                      </p:to>
                                    </p:set>
                                    <p:animEffect transition="in" filter="wipe(right)">
                                      <p:cBhvr>
                                        <p:cTn dur="500" id="24"/>
                                        <p:tgtEl>
                                          <p:spTgt spid="209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p:grpSpPr>
      <p:pic>
        <p:nvPicPr>
          <p:cNvPr id="2097193" name="图片 3"/>
          <p:cNvPicPr>
            <a:picLocks noChangeAspect="1"/>
          </p:cNvPicPr>
          <p:nvPr>
            <p:custDataLst>
              <p:tags r:id="rId1"/>
            </p:custDataLst>
          </p:nvPr>
        </p:nvPicPr>
        <p:blipFill>
          <a:blip xmlns:r="http://schemas.openxmlformats.org/officeDocument/2006/relationships" r:embed="rId2"/>
          <a:stretch>
            <a:fillRect/>
          </a:stretch>
        </p:blipFill>
        <p:spPr>
          <a:xfrm>
            <a:off x="-100015" y="863171"/>
            <a:ext cx="10058400" cy="6705600"/>
          </a:xfrm>
          <a:prstGeom prst="rect"/>
        </p:spPr>
      </p:pic>
      <p:sp>
        <p:nvSpPr>
          <p:cNvPr id="1048666" name="文本框 17"/>
          <p:cNvSpPr txBox="1"/>
          <p:nvPr/>
        </p:nvSpPr>
        <p:spPr>
          <a:xfrm>
            <a:off x="927100" y="3648710"/>
            <a:ext cx="1138555" cy="337185"/>
          </a:xfrm>
          <a:prstGeom prst="rect"/>
          <a:noFill/>
        </p:spPr>
        <p:txBody>
          <a:bodyPr rtlCol="0" wrap="square">
            <a:spAutoFit/>
          </a:bodyPr>
          <a:p>
            <a:pPr algn="l" defTabSz="914400" eaLnBrk="1" fontAlgn="auto" hangingPunct="1" indent="0" latinLnBrk="0" lvl="0" marL="0" marR="0" rtl="0">
              <a:lnSpc>
                <a:spcPct val="100000"/>
              </a:lnSpc>
              <a:spcBef>
                <a:spcPts val="0"/>
              </a:spcBef>
              <a:spcAft>
                <a:spcPts val="0"/>
              </a:spcAft>
              <a:buClrTx/>
              <a:buSzTx/>
              <a:buFontTx/>
              <a:buNone/>
            </a:pPr>
            <a:r>
              <a:rPr sz="1600" lang="en-US" noProof="0">
                <a:ln>
                  <a:noFill/>
                </a:ln>
                <a:solidFill>
                  <a:schemeClr val="bg1"/>
                </a:solidFill>
                <a:effectLst/>
                <a:uLnTx/>
                <a:uFillTx/>
                <a:latin typeface="幼圆" panose="02010509060101010101" pitchFamily="49" charset="-122"/>
                <a:ea typeface="幼圆" panose="02010509060101010101" pitchFamily="49" charset="-122"/>
                <a:cs typeface="Arial" panose="020B0604020202020204"/>
                <a:sym typeface="+mn-ea"/>
              </a:rPr>
              <a:t>Suirenshi</a:t>
            </a:r>
            <a:endPar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endParaRPr>
          </a:p>
        </p:txBody>
      </p:sp>
      <p:grpSp>
        <p:nvGrpSpPr>
          <p:cNvPr id="72" name="组合 32"/>
          <p:cNvGrpSpPr/>
          <p:nvPr/>
        </p:nvGrpSpPr>
        <p:grpSpPr>
          <a:xfrm>
            <a:off x="5124203" y="4630991"/>
            <a:ext cx="522515" cy="522515"/>
            <a:chOff x="5124203" y="4630991"/>
            <a:chExt cx="522515" cy="522515"/>
          </a:xfrm>
        </p:grpSpPr>
        <p:sp>
          <p:nvSpPr>
            <p:cNvPr id="1048667" name="椭圆 8"/>
            <p:cNvSpPr/>
            <p:nvPr/>
          </p:nvSpPr>
          <p:spPr>
            <a:xfrm>
              <a:off x="5124203" y="4630991"/>
              <a:ext cx="522515" cy="522515"/>
            </a:xfrm>
            <a:prstGeom prst="ellipse"/>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Arial" panose="020B0604020202020204"/>
              </a:endParaRPr>
            </a:p>
          </p:txBody>
        </p:sp>
        <p:pic>
          <p:nvPicPr>
            <p:cNvPr id="2097194" name="图片 12"/>
            <p:cNvPicPr>
              <a:picLocks noChangeAspect="1"/>
            </p:cNvPicPr>
            <p:nvPr/>
          </p:nvPicPr>
          <p:blipFill>
            <a:blip xmlns:r="http://schemas.openxmlformats.org/officeDocument/2006/relationships" r:embed="rId3" cstate="print"/>
            <a:stretch>
              <a:fillRect/>
            </a:stretch>
          </p:blipFill>
          <p:spPr>
            <a:xfrm>
              <a:off x="5207330" y="4731547"/>
              <a:ext cx="356260" cy="356260"/>
            </a:xfrm>
            <a:prstGeom prst="rect"/>
          </p:spPr>
        </p:pic>
      </p:grpSp>
      <p:grpSp>
        <p:nvGrpSpPr>
          <p:cNvPr id="73" name="组合 33"/>
          <p:cNvGrpSpPr/>
          <p:nvPr/>
        </p:nvGrpSpPr>
        <p:grpSpPr>
          <a:xfrm>
            <a:off x="7196447" y="4108476"/>
            <a:ext cx="522515" cy="522515"/>
            <a:chOff x="7196447" y="4108476"/>
            <a:chExt cx="522515" cy="522515"/>
          </a:xfrm>
        </p:grpSpPr>
        <p:sp>
          <p:nvSpPr>
            <p:cNvPr id="1048668" name="椭圆 9"/>
            <p:cNvSpPr/>
            <p:nvPr/>
          </p:nvSpPr>
          <p:spPr>
            <a:xfrm>
              <a:off x="7196447" y="4108476"/>
              <a:ext cx="522515" cy="522515"/>
            </a:xfrm>
            <a:prstGeom prst="ellipse"/>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Arial" panose="020B0604020202020204"/>
              </a:endParaRPr>
            </a:p>
          </p:txBody>
        </p:sp>
        <p:pic>
          <p:nvPicPr>
            <p:cNvPr id="2097195" name="图片 13"/>
            <p:cNvPicPr>
              <a:picLocks noChangeAspect="1"/>
            </p:cNvPicPr>
            <p:nvPr/>
          </p:nvPicPr>
          <p:blipFill>
            <a:blip xmlns:r="http://schemas.openxmlformats.org/officeDocument/2006/relationships" r:embed="rId4"/>
            <a:stretch>
              <a:fillRect/>
            </a:stretch>
          </p:blipFill>
          <p:spPr>
            <a:xfrm>
              <a:off x="7250875" y="4162904"/>
              <a:ext cx="413657" cy="413657"/>
            </a:xfrm>
            <a:prstGeom prst="rect"/>
          </p:spPr>
        </p:pic>
      </p:grpSp>
      <p:grpSp>
        <p:nvGrpSpPr>
          <p:cNvPr id="74" name="组合 36"/>
          <p:cNvGrpSpPr/>
          <p:nvPr/>
        </p:nvGrpSpPr>
        <p:grpSpPr>
          <a:xfrm>
            <a:off x="3966359" y="3179931"/>
            <a:ext cx="522515" cy="522515"/>
            <a:chOff x="3966359" y="3179931"/>
            <a:chExt cx="522515" cy="522515"/>
          </a:xfrm>
        </p:grpSpPr>
        <p:sp>
          <p:nvSpPr>
            <p:cNvPr id="1048669" name="椭圆 7"/>
            <p:cNvSpPr/>
            <p:nvPr/>
          </p:nvSpPr>
          <p:spPr>
            <a:xfrm>
              <a:off x="3966359" y="3179931"/>
              <a:ext cx="522515" cy="522515"/>
            </a:xfrm>
            <a:prstGeom prst="ellipse"/>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Arial" panose="020B0604020202020204"/>
              </a:endParaRPr>
            </a:p>
          </p:txBody>
        </p:sp>
        <p:pic>
          <p:nvPicPr>
            <p:cNvPr id="2097196" name="图片 14"/>
            <p:cNvPicPr>
              <a:picLocks noChangeAspect="1"/>
            </p:cNvPicPr>
            <p:nvPr/>
          </p:nvPicPr>
          <p:blipFill>
            <a:blip xmlns:r="http://schemas.openxmlformats.org/officeDocument/2006/relationships" r:embed="rId5"/>
            <a:stretch>
              <a:fillRect/>
            </a:stretch>
          </p:blipFill>
          <p:spPr>
            <a:xfrm>
              <a:off x="4022396" y="3233602"/>
              <a:ext cx="415171" cy="415171"/>
            </a:xfrm>
            <a:prstGeom prst="rect"/>
          </p:spPr>
        </p:pic>
      </p:grpSp>
      <p:grpSp>
        <p:nvGrpSpPr>
          <p:cNvPr id="75" name="组合 34"/>
          <p:cNvGrpSpPr/>
          <p:nvPr/>
        </p:nvGrpSpPr>
        <p:grpSpPr>
          <a:xfrm>
            <a:off x="7101819" y="2212819"/>
            <a:ext cx="522515" cy="522515"/>
            <a:chOff x="7101819" y="2212184"/>
            <a:chExt cx="522515" cy="522515"/>
          </a:xfrm>
        </p:grpSpPr>
        <p:sp>
          <p:nvSpPr>
            <p:cNvPr id="1048670" name="椭圆 10"/>
            <p:cNvSpPr/>
            <p:nvPr/>
          </p:nvSpPr>
          <p:spPr>
            <a:xfrm>
              <a:off x="7101819" y="2212184"/>
              <a:ext cx="522515" cy="522515"/>
            </a:xfrm>
            <a:prstGeom prst="ellipse"/>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Arial" panose="020B0604020202020204"/>
              </a:endParaRPr>
            </a:p>
          </p:txBody>
        </p:sp>
        <p:pic>
          <p:nvPicPr>
            <p:cNvPr id="2097197" name="图片 15"/>
            <p:cNvPicPr>
              <a:picLocks noChangeAspect="1"/>
            </p:cNvPicPr>
            <p:nvPr/>
          </p:nvPicPr>
          <p:blipFill>
            <a:blip xmlns:r="http://schemas.openxmlformats.org/officeDocument/2006/relationships" r:embed="rId6"/>
            <a:stretch>
              <a:fillRect/>
            </a:stretch>
          </p:blipFill>
          <p:spPr>
            <a:xfrm>
              <a:off x="7157138" y="2267503"/>
              <a:ext cx="411876" cy="411876"/>
            </a:xfrm>
            <a:prstGeom prst="rect"/>
          </p:spPr>
        </p:pic>
      </p:grpSp>
      <p:grpSp>
        <p:nvGrpSpPr>
          <p:cNvPr id="76" name="组合 35"/>
          <p:cNvGrpSpPr/>
          <p:nvPr/>
        </p:nvGrpSpPr>
        <p:grpSpPr>
          <a:xfrm>
            <a:off x="8894993" y="2500951"/>
            <a:ext cx="522515" cy="522515"/>
            <a:chOff x="8894993" y="2500951"/>
            <a:chExt cx="522515" cy="522515"/>
          </a:xfrm>
        </p:grpSpPr>
        <p:sp>
          <p:nvSpPr>
            <p:cNvPr id="1048671" name="椭圆 11"/>
            <p:cNvSpPr/>
            <p:nvPr/>
          </p:nvSpPr>
          <p:spPr>
            <a:xfrm>
              <a:off x="8894993" y="2500951"/>
              <a:ext cx="522515" cy="522515"/>
            </a:xfrm>
            <a:prstGeom prst="ellipse"/>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Arial" panose="020B0604020202020204"/>
              </a:endParaRPr>
            </a:p>
          </p:txBody>
        </p:sp>
        <p:pic>
          <p:nvPicPr>
            <p:cNvPr id="2097198" name="图片 16"/>
            <p:cNvPicPr>
              <a:picLocks noChangeAspect="1"/>
            </p:cNvPicPr>
            <p:nvPr/>
          </p:nvPicPr>
          <p:blipFill>
            <a:blip xmlns:r="http://schemas.openxmlformats.org/officeDocument/2006/relationships" r:embed="rId7"/>
            <a:stretch>
              <a:fillRect/>
            </a:stretch>
          </p:blipFill>
          <p:spPr>
            <a:xfrm>
              <a:off x="8994042" y="2600000"/>
              <a:ext cx="324416" cy="324416"/>
            </a:xfrm>
            <a:prstGeom prst="rect"/>
          </p:spPr>
        </p:pic>
      </p:grpSp>
      <p:grpSp>
        <p:nvGrpSpPr>
          <p:cNvPr id="77" name="组合 31"/>
          <p:cNvGrpSpPr/>
          <p:nvPr/>
        </p:nvGrpSpPr>
        <p:grpSpPr>
          <a:xfrm>
            <a:off x="1152907" y="3023466"/>
            <a:ext cx="522515" cy="522515"/>
            <a:chOff x="1223159" y="3023466"/>
            <a:chExt cx="522515" cy="522515"/>
          </a:xfrm>
        </p:grpSpPr>
        <p:sp>
          <p:nvSpPr>
            <p:cNvPr id="1048672" name="椭圆 6"/>
            <p:cNvSpPr/>
            <p:nvPr/>
          </p:nvSpPr>
          <p:spPr>
            <a:xfrm>
              <a:off x="1223159" y="3023466"/>
              <a:ext cx="522515" cy="522515"/>
            </a:xfrm>
            <a:prstGeom prst="ellipse"/>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Arial" panose="020B0604020202020204"/>
              </a:endParaRPr>
            </a:p>
          </p:txBody>
        </p:sp>
        <p:pic>
          <p:nvPicPr>
            <p:cNvPr id="2097199" name="图片 21"/>
            <p:cNvPicPr>
              <a:picLocks noChangeAspect="1"/>
            </p:cNvPicPr>
            <p:nvPr/>
          </p:nvPicPr>
          <p:blipFill>
            <a:blip xmlns:r="http://schemas.openxmlformats.org/officeDocument/2006/relationships" r:embed="rId8"/>
            <a:stretch>
              <a:fillRect/>
            </a:stretch>
          </p:blipFill>
          <p:spPr>
            <a:xfrm>
              <a:off x="1288967" y="3089274"/>
              <a:ext cx="390897" cy="390897"/>
            </a:xfrm>
            <a:prstGeom prst="rect"/>
          </p:spPr>
        </p:pic>
      </p:grpSp>
      <p:sp>
        <p:nvSpPr>
          <p:cNvPr id="1048673" name="任意多边形 2"/>
          <p:cNvSpPr/>
          <p:nvPr/>
        </p:nvSpPr>
        <p:spPr>
          <a:xfrm>
            <a:off x="9866630" y="3089275"/>
            <a:ext cx="2155825" cy="781685"/>
          </a:xfrm>
          <a:custGeom>
            <a:avLst/>
            <a:gdLst>
              <a:gd name="connisteX0" fmla="*/ 0 w 2155983"/>
              <a:gd name="connsiteY0" fmla="*/ 0 h 781493"/>
              <a:gd name="connisteX1" fmla="*/ 811530 w 2155983"/>
              <a:gd name="connsiteY1" fmla="*/ 781050 h 781493"/>
              <a:gd name="connisteX2" fmla="*/ 1988185 w 2155983"/>
              <a:gd name="connsiteY2" fmla="*/ 91440 h 781493"/>
              <a:gd name="connisteX3" fmla="*/ 2129790 w 2155983"/>
              <a:gd name="connsiteY3" fmla="*/ 40640 h 781493"/>
            </a:gdLst>
            <a:ahLst/>
            <a:cxnLst>
              <a:cxn ang="0">
                <a:pos x="connisteX0" y="connsiteY0"/>
              </a:cxn>
              <a:cxn ang="0">
                <a:pos x="connisteX1" y="connsiteY1"/>
              </a:cxn>
              <a:cxn ang="0">
                <a:pos x="connisteX2" y="connsiteY2"/>
              </a:cxn>
              <a:cxn ang="0">
                <a:pos x="connisteX3" y="connsiteY3"/>
              </a:cxn>
            </a:cxnLst>
            <a:rect l="l" t="t" r="r" b="b"/>
            <a:pathLst>
              <a:path w="2155983" h="781494">
                <a:moveTo>
                  <a:pt x="0" y="0"/>
                </a:moveTo>
                <a:cubicBezTo>
                  <a:pt x="139065" y="170180"/>
                  <a:pt x="414020" y="762635"/>
                  <a:pt x="811530" y="781050"/>
                </a:cubicBezTo>
                <a:cubicBezTo>
                  <a:pt x="1209040" y="799465"/>
                  <a:pt x="1724660" y="239395"/>
                  <a:pt x="1988185" y="91440"/>
                </a:cubicBezTo>
                <a:cubicBezTo>
                  <a:pt x="2251710" y="-56515"/>
                  <a:pt x="2124710" y="36830"/>
                  <a:pt x="2129790" y="40640"/>
                </a:cubicBezTo>
              </a:path>
            </a:pathLst>
          </a:custGeom>
          <a:ln w="50800"/>
        </p:spPr>
        <p:style>
          <a:lnRef idx="3">
            <a:schemeClr val="accent3"/>
          </a:lnRef>
          <a:fillRef idx="0">
            <a:schemeClr val="accent3"/>
          </a:fillRef>
          <a:effectRef idx="2">
            <a:schemeClr val="accent3"/>
          </a:effectRef>
          <a:fontRef idx="minor">
            <a:schemeClr val="tx1"/>
          </a:fontRef>
        </p:style>
        <p:txBody>
          <a:bodyPr anchor="ctr" rtlCol="0"/>
          <a:p>
            <a:pPr algn="ctr"/>
            <a:endParaRPr altLang="en-US" lang="zh-CN"/>
          </a:p>
        </p:txBody>
      </p:sp>
      <p:sp>
        <p:nvSpPr>
          <p:cNvPr id="1048674" name="任意多边形 4"/>
          <p:cNvSpPr/>
          <p:nvPr/>
        </p:nvSpPr>
        <p:spPr>
          <a:xfrm>
            <a:off x="9958070" y="3233420"/>
            <a:ext cx="810895" cy="162560"/>
          </a:xfrm>
          <a:custGeom>
            <a:avLst/>
            <a:gdLst>
              <a:gd name="connisteX0" fmla="*/ 0 w 810895"/>
              <a:gd name="connsiteY0" fmla="*/ 0 h 162582"/>
              <a:gd name="connisteX1" fmla="*/ 455930 w 810895"/>
              <a:gd name="connsiteY1" fmla="*/ 162560 h 162582"/>
              <a:gd name="connisteX2" fmla="*/ 810895 w 810895"/>
              <a:gd name="connsiteY2" fmla="*/ 10160 h 162582"/>
            </a:gdLst>
            <a:ahLst/>
            <a:cxnLst>
              <a:cxn ang="0">
                <a:pos x="connisteX0" y="connsiteY0"/>
              </a:cxn>
              <a:cxn ang="0">
                <a:pos x="connisteX1" y="connsiteY1"/>
              </a:cxn>
              <a:cxn ang="0">
                <a:pos x="connisteX2" y="connsiteY2"/>
              </a:cxn>
            </a:cxnLst>
            <a:rect l="l" t="t" r="r" b="b"/>
            <a:pathLst>
              <a:path w="810895" h="162582">
                <a:moveTo>
                  <a:pt x="0" y="0"/>
                </a:moveTo>
                <a:cubicBezTo>
                  <a:pt x="83820" y="35560"/>
                  <a:pt x="294005" y="160655"/>
                  <a:pt x="455930" y="162560"/>
                </a:cubicBezTo>
                <a:cubicBezTo>
                  <a:pt x="617855" y="164465"/>
                  <a:pt x="749300" y="43815"/>
                  <a:pt x="810895" y="10160"/>
                </a:cubicBezTo>
              </a:path>
            </a:pathLst>
          </a:custGeom>
          <a:ln w="50800"/>
        </p:spPr>
        <p:style>
          <a:lnRef idx="3">
            <a:schemeClr val="accent3"/>
          </a:lnRef>
          <a:fillRef idx="0">
            <a:schemeClr val="accent3"/>
          </a:fillRef>
          <a:effectRef idx="2">
            <a:schemeClr val="accent3"/>
          </a:effectRef>
          <a:fontRef idx="minor">
            <a:schemeClr val="tx1"/>
          </a:fontRef>
        </p:style>
        <p:txBody>
          <a:bodyPr anchor="ctr" anchorCtr="0" compatLnSpc="1" forceAA="0" fromWordArt="0" horzOverflow="overflow" numCol="1" rtlCol="0" spcCol="0" vert="horz" vertOverflow="overflow" wrap="square">
            <a:noAutofit/>
          </a:bodyPr>
          <a:p>
            <a:pPr algn="ctr" lvl="0">
              <a:buClrTx/>
              <a:buSzTx/>
              <a:buFontTx/>
            </a:pPr>
            <a:endParaRPr altLang="en-US" lang="zh-CN">
              <a:sym typeface="+mn-ea"/>
            </a:endParaRPr>
          </a:p>
        </p:txBody>
      </p:sp>
      <p:sp>
        <p:nvSpPr>
          <p:cNvPr id="1048675" name="任意多边形 22"/>
          <p:cNvSpPr/>
          <p:nvPr/>
        </p:nvSpPr>
        <p:spPr>
          <a:xfrm>
            <a:off x="10681970" y="3870960"/>
            <a:ext cx="791210" cy="690245"/>
          </a:xfrm>
          <a:custGeom>
            <a:avLst/>
            <a:gdLst>
              <a:gd name="connisteX0" fmla="*/ 0 w 791210"/>
              <a:gd name="connsiteY0" fmla="*/ 0 h 690245"/>
              <a:gd name="connisteX1" fmla="*/ 608965 w 791210"/>
              <a:gd name="connsiteY1" fmla="*/ 304800 h 690245"/>
              <a:gd name="connisteX2" fmla="*/ 791210 w 791210"/>
              <a:gd name="connsiteY2" fmla="*/ 690245 h 690245"/>
            </a:gdLst>
            <a:ahLst/>
            <a:cxnLst>
              <a:cxn ang="0">
                <a:pos x="connisteX0" y="connsiteY0"/>
              </a:cxn>
              <a:cxn ang="0">
                <a:pos x="connisteX1" y="connsiteY1"/>
              </a:cxn>
              <a:cxn ang="0">
                <a:pos x="connisteX2" y="connsiteY2"/>
              </a:cxn>
            </a:cxnLst>
            <a:rect l="l" t="t" r="r" b="b"/>
            <a:pathLst>
              <a:path w="791210" h="690245">
                <a:moveTo>
                  <a:pt x="0" y="0"/>
                </a:moveTo>
                <a:cubicBezTo>
                  <a:pt x="118110" y="53340"/>
                  <a:pt x="450850" y="167005"/>
                  <a:pt x="608965" y="304800"/>
                </a:cubicBezTo>
                <a:cubicBezTo>
                  <a:pt x="767080" y="442595"/>
                  <a:pt x="767080" y="619125"/>
                  <a:pt x="791210" y="690245"/>
                </a:cubicBezTo>
              </a:path>
            </a:pathLst>
          </a:custGeom>
          <a:ln w="50800"/>
        </p:spPr>
        <p:style>
          <a:lnRef idx="3">
            <a:schemeClr val="accent3"/>
          </a:lnRef>
          <a:fillRef idx="0">
            <a:schemeClr val="accent3"/>
          </a:fillRef>
          <a:effectRef idx="2">
            <a:schemeClr val="accent3"/>
          </a:effectRef>
          <a:fontRef idx="minor">
            <a:schemeClr val="tx1"/>
          </a:fontRef>
        </p:style>
        <p:txBody>
          <a:bodyPr anchor="ctr" anchorCtr="0" compatLnSpc="1" forceAA="0" fromWordArt="0" horzOverflow="overflow" numCol="1" rtlCol="0" spcCol="0" vert="horz" vertOverflow="overflow" wrap="square">
            <a:noAutofit/>
          </a:bodyPr>
          <a:p>
            <a:pPr algn="ctr" lvl="0">
              <a:buClrTx/>
              <a:buSzTx/>
              <a:buFontTx/>
            </a:pPr>
            <a:endParaRPr altLang="en-US" lang="zh-CN">
              <a:sym typeface="+mn-ea"/>
            </a:endParaRPr>
          </a:p>
        </p:txBody>
      </p:sp>
      <p:grpSp>
        <p:nvGrpSpPr>
          <p:cNvPr id="78" name="组合 42"/>
          <p:cNvGrpSpPr/>
          <p:nvPr/>
        </p:nvGrpSpPr>
        <p:grpSpPr>
          <a:xfrm>
            <a:off x="10677907" y="2873606"/>
            <a:ext cx="522515" cy="522515"/>
            <a:chOff x="1223159" y="3023466"/>
            <a:chExt cx="522515" cy="522515"/>
          </a:xfrm>
        </p:grpSpPr>
        <p:sp>
          <p:nvSpPr>
            <p:cNvPr id="1048676" name="椭圆 43"/>
            <p:cNvSpPr/>
            <p:nvPr/>
          </p:nvSpPr>
          <p:spPr>
            <a:xfrm>
              <a:off x="1223159" y="3023466"/>
              <a:ext cx="522515" cy="522515"/>
            </a:xfrm>
            <a:prstGeom prst="ellipse"/>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Arial" panose="020B0604020202020204"/>
              </a:endParaRPr>
            </a:p>
          </p:txBody>
        </p:sp>
        <p:pic>
          <p:nvPicPr>
            <p:cNvPr id="2097200" name="图片 44"/>
            <p:cNvPicPr>
              <a:picLocks noChangeAspect="1"/>
            </p:cNvPicPr>
            <p:nvPr/>
          </p:nvPicPr>
          <p:blipFill>
            <a:blip xmlns:r="http://schemas.openxmlformats.org/officeDocument/2006/relationships" r:embed="rId8"/>
            <a:stretch>
              <a:fillRect/>
            </a:stretch>
          </p:blipFill>
          <p:spPr>
            <a:xfrm>
              <a:off x="1288967" y="3089274"/>
              <a:ext cx="390897" cy="390897"/>
            </a:xfrm>
            <a:prstGeom prst="rect"/>
          </p:spPr>
        </p:pic>
      </p:grpSp>
      <p:grpSp>
        <p:nvGrpSpPr>
          <p:cNvPr id="79" name="组合 45"/>
          <p:cNvGrpSpPr/>
          <p:nvPr/>
        </p:nvGrpSpPr>
        <p:grpSpPr>
          <a:xfrm>
            <a:off x="11305054" y="4470251"/>
            <a:ext cx="522515" cy="522515"/>
            <a:chOff x="3966359" y="3179931"/>
            <a:chExt cx="522515" cy="522515"/>
          </a:xfrm>
        </p:grpSpPr>
        <p:sp>
          <p:nvSpPr>
            <p:cNvPr id="1048677" name="椭圆 46"/>
            <p:cNvSpPr/>
            <p:nvPr/>
          </p:nvSpPr>
          <p:spPr>
            <a:xfrm>
              <a:off x="3966359" y="3179931"/>
              <a:ext cx="522515" cy="522515"/>
            </a:xfrm>
            <a:prstGeom prst="ellipse"/>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Arial" panose="020B0604020202020204"/>
              </a:endParaRPr>
            </a:p>
          </p:txBody>
        </p:sp>
        <p:pic>
          <p:nvPicPr>
            <p:cNvPr id="2097201" name="图片 47"/>
            <p:cNvPicPr>
              <a:picLocks noChangeAspect="1"/>
            </p:cNvPicPr>
            <p:nvPr/>
          </p:nvPicPr>
          <p:blipFill>
            <a:blip xmlns:r="http://schemas.openxmlformats.org/officeDocument/2006/relationships" r:embed="rId5"/>
            <a:stretch>
              <a:fillRect/>
            </a:stretch>
          </p:blipFill>
          <p:spPr>
            <a:xfrm>
              <a:off x="4022396" y="3233602"/>
              <a:ext cx="415171" cy="415171"/>
            </a:xfrm>
            <a:prstGeom prst="rect"/>
          </p:spPr>
        </p:pic>
      </p:grpSp>
      <p:sp>
        <p:nvSpPr>
          <p:cNvPr id="1048678" name="文本框 49"/>
          <p:cNvSpPr txBox="1"/>
          <p:nvPr/>
        </p:nvSpPr>
        <p:spPr>
          <a:xfrm>
            <a:off x="5091271" y="5297182"/>
            <a:ext cx="995680" cy="337185"/>
          </a:xfrm>
          <a:prstGeom prst="rect"/>
          <a:noFill/>
        </p:spPr>
        <p:txBody>
          <a:bodyPr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sz="1600" lang="en-US" noProof="0">
                <a:ln>
                  <a:noFill/>
                </a:ln>
                <a:solidFill>
                  <a:schemeClr val="bg1"/>
                </a:solidFill>
                <a:effectLst/>
                <a:uLnTx/>
                <a:uFillTx/>
                <a:latin typeface="幼圆" panose="02010509060101010101" pitchFamily="49" charset="-122"/>
                <a:ea typeface="幼圆" panose="02010509060101010101" pitchFamily="49" charset="-122"/>
                <a:cs typeface="Arial" panose="020B0604020202020204"/>
                <a:sym typeface="+mn-ea"/>
              </a:rPr>
              <a:t>Shennong</a:t>
            </a:r>
            <a:endPar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endParaRPr>
          </a:p>
        </p:txBody>
      </p:sp>
      <p:sp>
        <p:nvSpPr>
          <p:cNvPr id="1048679" name="文本框 50"/>
          <p:cNvSpPr txBox="1"/>
          <p:nvPr/>
        </p:nvSpPr>
        <p:spPr>
          <a:xfrm>
            <a:off x="7068026" y="1697367"/>
            <a:ext cx="894080" cy="337185"/>
          </a:xfrm>
          <a:prstGeom prst="rect"/>
          <a:noFill/>
        </p:spPr>
        <p:txBody>
          <a:bodyPr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rPr>
              <a:t>Zhuanxu</a:t>
            </a:r>
            <a:endPar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endParaRPr>
          </a:p>
        </p:txBody>
      </p:sp>
      <p:sp>
        <p:nvSpPr>
          <p:cNvPr id="1048680" name="文本框 51"/>
          <p:cNvSpPr txBox="1"/>
          <p:nvPr/>
        </p:nvSpPr>
        <p:spPr>
          <a:xfrm>
            <a:off x="7156926" y="4751082"/>
            <a:ext cx="995680" cy="337185"/>
          </a:xfrm>
          <a:prstGeom prst="rect"/>
          <a:noFill/>
        </p:spPr>
        <p:txBody>
          <a:bodyPr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sz="1600" lang="en-US" noProof="0">
                <a:ln>
                  <a:noFill/>
                </a:ln>
                <a:solidFill>
                  <a:schemeClr val="bg1"/>
                </a:solidFill>
                <a:effectLst/>
                <a:uLnTx/>
                <a:uFillTx/>
                <a:latin typeface="幼圆" panose="02010509060101010101" pitchFamily="49" charset="-122"/>
                <a:ea typeface="幼圆" panose="02010509060101010101" pitchFamily="49" charset="-122"/>
                <a:cs typeface="Arial" panose="020B0604020202020204"/>
                <a:sym typeface="+mn-ea"/>
              </a:rPr>
              <a:t>Huang Di</a:t>
            </a:r>
            <a:endPar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endParaRPr>
          </a:p>
        </p:txBody>
      </p:sp>
      <p:sp>
        <p:nvSpPr>
          <p:cNvPr id="1048681" name="文本框 52"/>
          <p:cNvSpPr txBox="1"/>
          <p:nvPr/>
        </p:nvSpPr>
        <p:spPr>
          <a:xfrm>
            <a:off x="10629741" y="2362847"/>
            <a:ext cx="487680" cy="337185"/>
          </a:xfrm>
          <a:prstGeom prst="rect"/>
          <a:noFill/>
        </p:spPr>
        <p:txBody>
          <a:bodyPr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rPr>
              <a:t>Yao</a:t>
            </a:r>
            <a:endPar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endParaRPr>
          </a:p>
        </p:txBody>
      </p:sp>
      <p:sp>
        <p:nvSpPr>
          <p:cNvPr id="1048682" name="文本框 53"/>
          <p:cNvSpPr txBox="1"/>
          <p:nvPr/>
        </p:nvSpPr>
        <p:spPr>
          <a:xfrm>
            <a:off x="11273631" y="5161927"/>
            <a:ext cx="589280" cy="337185"/>
          </a:xfrm>
          <a:prstGeom prst="rect"/>
          <a:noFill/>
        </p:spPr>
        <p:txBody>
          <a:bodyPr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rPr>
              <a:t>Shun</a:t>
            </a:r>
            <a:endPar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endParaRPr>
          </a:p>
        </p:txBody>
      </p:sp>
      <p:sp>
        <p:nvSpPr>
          <p:cNvPr id="1048683" name="文本框 54"/>
          <p:cNvSpPr txBox="1"/>
          <p:nvPr/>
        </p:nvSpPr>
        <p:spPr>
          <a:xfrm>
            <a:off x="8828246" y="1931047"/>
            <a:ext cx="1198880" cy="337185"/>
          </a:xfrm>
          <a:prstGeom prst="rect"/>
          <a:noFill/>
        </p:spPr>
        <p:txBody>
          <a:bodyPr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rPr>
              <a:t>Emperor Ku</a:t>
            </a:r>
            <a:endPar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endParaRPr>
          </a:p>
        </p:txBody>
      </p:sp>
      <p:pic>
        <p:nvPicPr>
          <p:cNvPr id="2097202" name="图片 5"/>
          <p:cNvPicPr>
            <a:picLocks noChangeAspect="1"/>
          </p:cNvPicPr>
          <p:nvPr/>
        </p:nvPicPr>
        <p:blipFill>
          <a:blip xmlns:r="http://schemas.openxmlformats.org/officeDocument/2006/relationships" r:embed="rId9" cstate="print"/>
          <a:stretch>
            <a:fillRect/>
          </a:stretch>
        </p:blipFill>
        <p:spPr>
          <a:xfrm>
            <a:off x="-314325" y="5161915"/>
            <a:ext cx="4280535" cy="1842770"/>
          </a:xfrm>
          <a:prstGeom prst="rect"/>
        </p:spPr>
      </p:pic>
      <p:sp>
        <p:nvSpPr>
          <p:cNvPr id="1048684" name="椭圆 26"/>
          <p:cNvSpPr/>
          <p:nvPr/>
        </p:nvSpPr>
        <p:spPr>
          <a:xfrm>
            <a:off x="11081385" y="2211705"/>
            <a:ext cx="974090" cy="862330"/>
          </a:xfrm>
          <a:prstGeom prst="ellipse"/>
          <a:blipFill rotWithShape="1">
            <a:blip xmlns:r="http://schemas.openxmlformats.org/officeDocument/2006/relationships"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85" name="椭圆 27"/>
          <p:cNvSpPr/>
          <p:nvPr/>
        </p:nvSpPr>
        <p:spPr>
          <a:xfrm>
            <a:off x="6914515" y="823595"/>
            <a:ext cx="974090" cy="862330"/>
          </a:xfrm>
          <a:prstGeom prst="ellipse"/>
          <a:blipFill rotWithShape="1">
            <a:blip xmlns:r="http://schemas.openxmlformats.org/officeDocument/2006/relationships"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86" name="椭圆 28"/>
          <p:cNvSpPr/>
          <p:nvPr/>
        </p:nvSpPr>
        <p:spPr>
          <a:xfrm>
            <a:off x="8892540" y="1068705"/>
            <a:ext cx="974090" cy="862330"/>
          </a:xfrm>
          <a:prstGeom prst="ellipse"/>
          <a:blipFill rotWithShape="1">
            <a:blip xmlns:r="http://schemas.openxmlformats.org/officeDocument/2006/relationships" r:embed="rId1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87" name="椭圆 29"/>
          <p:cNvSpPr/>
          <p:nvPr/>
        </p:nvSpPr>
        <p:spPr>
          <a:xfrm>
            <a:off x="10299700" y="4631055"/>
            <a:ext cx="974090" cy="862330"/>
          </a:xfrm>
          <a:prstGeom prst="ellipse"/>
          <a:blipFill rotWithShape="1">
            <a:blip xmlns:r="http://schemas.openxmlformats.org/officeDocument/2006/relationships" r:embed="rId1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88" name="椭圆 18"/>
          <p:cNvSpPr/>
          <p:nvPr/>
        </p:nvSpPr>
        <p:spPr>
          <a:xfrm>
            <a:off x="927100" y="2058670"/>
            <a:ext cx="974090" cy="862330"/>
          </a:xfrm>
          <a:prstGeom prst="ellipse"/>
          <a:blipFill rotWithShape="1">
            <a:blip xmlns:r="http://schemas.openxmlformats.org/officeDocument/2006/relationships" r:embed="rId1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89" name="椭圆 19"/>
          <p:cNvSpPr/>
          <p:nvPr/>
        </p:nvSpPr>
        <p:spPr>
          <a:xfrm>
            <a:off x="4672330" y="3008630"/>
            <a:ext cx="974090" cy="862330"/>
          </a:xfrm>
          <a:prstGeom prst="ellipse"/>
          <a:blipFill rotWithShape="1">
            <a:blip xmlns:r="http://schemas.openxmlformats.org/officeDocument/2006/relationships" r:embed="rId1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90" name="文本框 20"/>
          <p:cNvSpPr txBox="1"/>
          <p:nvPr/>
        </p:nvSpPr>
        <p:spPr>
          <a:xfrm>
            <a:off x="3809841" y="2686062"/>
            <a:ext cx="589280" cy="337185"/>
          </a:xfrm>
          <a:prstGeom prst="rect"/>
          <a:noFill/>
        </p:spPr>
        <p:txBody>
          <a:bodyPr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rPr>
              <a:t>F</a:t>
            </a:r>
            <a:r>
              <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rPr>
              <a:t>uxi</a:t>
            </a:r>
            <a:endParaRPr baseline="0" b="0" cap="none" sz="1600" i="0" kern="1200" kumimoji="0" lang="en-US" noProof="0" normalizeH="0" spc="0" strike="noStrike" u="none">
              <a:ln>
                <a:noFill/>
              </a:ln>
              <a:solidFill>
                <a:schemeClr val="bg1"/>
              </a:solidFill>
              <a:effectLst/>
              <a:uLnTx/>
              <a:uFillTx/>
              <a:latin typeface="幼圆" panose="02010509060101010101" pitchFamily="49" charset="-122"/>
              <a:ea typeface="幼圆" panose="02010509060101010101" pitchFamily="49" charset="-122"/>
              <a:cs typeface="Arial" panose="020B0604020202020204"/>
            </a:endParaRPr>
          </a:p>
        </p:txBody>
      </p:sp>
      <p:sp>
        <p:nvSpPr>
          <p:cNvPr id="1048691" name="椭圆 23"/>
          <p:cNvSpPr/>
          <p:nvPr>
            <p:custDataLst>
              <p:tags r:id="rId16"/>
            </p:custDataLst>
          </p:nvPr>
        </p:nvSpPr>
        <p:spPr>
          <a:xfrm>
            <a:off x="5207635" y="5777865"/>
            <a:ext cx="974090" cy="862330"/>
          </a:xfrm>
          <a:prstGeom prst="ellipse"/>
          <a:blipFill rotWithShape="1">
            <a:blip xmlns:r="http://schemas.openxmlformats.org/officeDocument/2006/relationships" r:embed="rId1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92" name="椭圆 30"/>
          <p:cNvSpPr/>
          <p:nvPr/>
        </p:nvSpPr>
        <p:spPr>
          <a:xfrm>
            <a:off x="7256780" y="5088255"/>
            <a:ext cx="974090" cy="862330"/>
          </a:xfrm>
          <a:prstGeom prst="ellipse"/>
          <a:blipFill rotWithShape="1">
            <a:blip xmlns:r="http://schemas.openxmlformats.org/officeDocument/2006/relationships" r:embed="rId1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push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2" presetSubtype="8">
                                  <p:childTnLst>
                                    <p:set>
                                      <p:cBhvr>
                                        <p:cTn dur="1" fill="hold" id="6">
                                          <p:stCondLst>
                                            <p:cond delay="0"/>
                                          </p:stCondLst>
                                        </p:cTn>
                                        <p:tgtEl>
                                          <p:spTgt spid="2097193"/>
                                        </p:tgtEl>
                                        <p:attrNameLst>
                                          <p:attrName>style.visibility</p:attrName>
                                        </p:attrNameLst>
                                      </p:cBhvr>
                                      <p:to>
                                        <p:strVal val="visible"/>
                                      </p:to>
                                    </p:set>
                                    <p:animEffect transition="in" filter="wipe(left)">
                                      <p:cBhvr>
                                        <p:cTn dur="3000" id="7"/>
                                        <p:tgtEl>
                                          <p:spTgt spid="2097193"/>
                                        </p:tgtEl>
                                      </p:cBhvr>
                                    </p:animEffect>
                                  </p:childTnLst>
                                </p:cTn>
                              </p:par>
                              <p:par>
                                <p:cTn fill="hold" id="8" nodeType="withEffect" presetClass="entr" presetID="9" presetSubtype="0">
                                  <p:childTnLst>
                                    <p:set>
                                      <p:cBhvr>
                                        <p:cTn dur="1" fill="hold" id="9">
                                          <p:stCondLst>
                                            <p:cond delay="0"/>
                                          </p:stCondLst>
                                        </p:cTn>
                                        <p:tgtEl>
                                          <p:spTgt spid="77"/>
                                        </p:tgtEl>
                                        <p:attrNameLst>
                                          <p:attrName>style.visibility</p:attrName>
                                        </p:attrNameLst>
                                      </p:cBhvr>
                                      <p:to>
                                        <p:strVal val="visible"/>
                                      </p:to>
                                    </p:set>
                                    <p:animEffect transition="in" filter="dissolve">
                                      <p:cBhvr>
                                        <p:cTn dur="500" id="10"/>
                                        <p:tgtEl>
                                          <p:spTgt spid="77"/>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1048666"/>
                                        </p:tgtEl>
                                        <p:attrNameLst>
                                          <p:attrName>style.visibility</p:attrName>
                                        </p:attrNameLst>
                                      </p:cBhvr>
                                      <p:to>
                                        <p:strVal val="visible"/>
                                      </p:to>
                                    </p:set>
                                    <p:animEffect transition="in" filter="wipe(down)">
                                      <p:cBhvr>
                                        <p:cTn dur="500" id="13"/>
                                        <p:tgtEl>
                                          <p:spTgt spid="1048666"/>
                                        </p:tgtEl>
                                      </p:cBhvr>
                                    </p:animEffect>
                                  </p:childTnLst>
                                </p:cTn>
                              </p:par>
                            </p:childTnLst>
                          </p:cTn>
                        </p:par>
                        <p:par>
                          <p:cTn fill="hold" id="14">
                            <p:stCondLst>
                              <p:cond delay="3000"/>
                            </p:stCondLst>
                            <p:childTnLst>
                              <p:par>
                                <p:cTn fill="hold" id="15" nodeType="afterEffect" presetClass="entr" presetID="9" presetSubtype="0">
                                  <p:childTnLst>
                                    <p:set>
                                      <p:cBhvr>
                                        <p:cTn dur="1" fill="hold" id="16">
                                          <p:stCondLst>
                                            <p:cond delay="0"/>
                                          </p:stCondLst>
                                        </p:cTn>
                                        <p:tgtEl>
                                          <p:spTgt spid="74"/>
                                        </p:tgtEl>
                                        <p:attrNameLst>
                                          <p:attrName>style.visibility</p:attrName>
                                        </p:attrNameLst>
                                      </p:cBhvr>
                                      <p:to>
                                        <p:strVal val="visible"/>
                                      </p:to>
                                    </p:set>
                                    <p:animEffect transition="in" filter="dissolve">
                                      <p:cBhvr>
                                        <p:cTn dur="500" id="17"/>
                                        <p:tgtEl>
                                          <p:spTgt spid="74"/>
                                        </p:tgtEl>
                                      </p:cBhvr>
                                    </p:animEffect>
                                  </p:childTnLst>
                                </p:cTn>
                              </p:par>
                            </p:childTnLst>
                          </p:cTn>
                        </p:par>
                        <p:par>
                          <p:cTn fill="hold" id="18">
                            <p:stCondLst>
                              <p:cond delay="3500"/>
                            </p:stCondLst>
                            <p:childTnLst>
                              <p:par>
                                <p:cTn fill="hold" id="19" nodeType="afterEffect" presetClass="entr" presetID="9" presetSubtype="0">
                                  <p:childTnLst>
                                    <p:set>
                                      <p:cBhvr>
                                        <p:cTn dur="1" fill="hold" id="20">
                                          <p:stCondLst>
                                            <p:cond delay="0"/>
                                          </p:stCondLst>
                                        </p:cTn>
                                        <p:tgtEl>
                                          <p:spTgt spid="72"/>
                                        </p:tgtEl>
                                        <p:attrNameLst>
                                          <p:attrName>style.visibility</p:attrName>
                                        </p:attrNameLst>
                                      </p:cBhvr>
                                      <p:to>
                                        <p:strVal val="visible"/>
                                      </p:to>
                                    </p:set>
                                    <p:animEffect transition="in" filter="dissolve">
                                      <p:cBhvr>
                                        <p:cTn dur="500" id="21"/>
                                        <p:tgtEl>
                                          <p:spTgt spid="72"/>
                                        </p:tgtEl>
                                      </p:cBhvr>
                                    </p:animEffect>
                                  </p:childTnLst>
                                </p:cTn>
                              </p:par>
                              <p:par>
                                <p:cTn fill="hold" grpId="0" id="22" nodeType="withEffect" presetClass="entr" presetID="22" presetSubtype="4">
                                  <p:stCondLst>
                                    <p:cond delay="0"/>
                                  </p:stCondLst>
                                  <p:childTnLst>
                                    <p:set>
                                      <p:cBhvr>
                                        <p:cTn dur="1" fill="hold" id="23">
                                          <p:stCondLst>
                                            <p:cond delay="0"/>
                                          </p:stCondLst>
                                        </p:cTn>
                                        <p:tgtEl>
                                          <p:spTgt spid="1048678"/>
                                        </p:tgtEl>
                                        <p:attrNameLst>
                                          <p:attrName>style.visibility</p:attrName>
                                        </p:attrNameLst>
                                      </p:cBhvr>
                                      <p:to>
                                        <p:strVal val="visible"/>
                                      </p:to>
                                    </p:set>
                                    <p:animEffect transition="in" filter="wipe(down)">
                                      <p:cBhvr>
                                        <p:cTn dur="500" id="24"/>
                                        <p:tgtEl>
                                          <p:spTgt spid="1048678"/>
                                        </p:tgtEl>
                                      </p:cBhvr>
                                    </p:animEffect>
                                  </p:childTnLst>
                                </p:cTn>
                              </p:par>
                            </p:childTnLst>
                          </p:cTn>
                        </p:par>
                        <p:par>
                          <p:cTn fill="hold" id="25">
                            <p:stCondLst>
                              <p:cond delay="4000"/>
                            </p:stCondLst>
                            <p:childTnLst>
                              <p:par>
                                <p:cTn fill="hold" id="26" nodeType="afterEffect" presetClass="entr" presetID="9" presetSubtype="0">
                                  <p:childTnLst>
                                    <p:set>
                                      <p:cBhvr>
                                        <p:cTn dur="1" fill="hold" id="27">
                                          <p:stCondLst>
                                            <p:cond delay="0"/>
                                          </p:stCondLst>
                                        </p:cTn>
                                        <p:tgtEl>
                                          <p:spTgt spid="73"/>
                                        </p:tgtEl>
                                        <p:attrNameLst>
                                          <p:attrName>style.visibility</p:attrName>
                                        </p:attrNameLst>
                                      </p:cBhvr>
                                      <p:to>
                                        <p:strVal val="visible"/>
                                      </p:to>
                                    </p:set>
                                    <p:animEffect transition="in" filter="dissolve">
                                      <p:cBhvr>
                                        <p:cTn dur="1000" id="28"/>
                                        <p:tgtEl>
                                          <p:spTgt spid="73"/>
                                        </p:tgtEl>
                                      </p:cBhvr>
                                    </p:animEffect>
                                  </p:childTnLst>
                                </p:cTn>
                              </p:par>
                              <p:par>
                                <p:cTn fill="hold" grpId="0" id="29" nodeType="withEffect" presetClass="entr" presetID="22" presetSubtype="4">
                                  <p:stCondLst>
                                    <p:cond delay="0"/>
                                  </p:stCondLst>
                                  <p:childTnLst>
                                    <p:set>
                                      <p:cBhvr>
                                        <p:cTn dur="1" fill="hold" id="30">
                                          <p:stCondLst>
                                            <p:cond delay="0"/>
                                          </p:stCondLst>
                                        </p:cTn>
                                        <p:tgtEl>
                                          <p:spTgt spid="1048680"/>
                                        </p:tgtEl>
                                        <p:attrNameLst>
                                          <p:attrName>style.visibility</p:attrName>
                                        </p:attrNameLst>
                                      </p:cBhvr>
                                      <p:to>
                                        <p:strVal val="visible"/>
                                      </p:to>
                                    </p:set>
                                    <p:animEffect transition="in" filter="wipe(down)">
                                      <p:cBhvr>
                                        <p:cTn dur="500" id="31"/>
                                        <p:tgtEl>
                                          <p:spTgt spid="1048680"/>
                                        </p:tgtEl>
                                      </p:cBhvr>
                                    </p:animEffect>
                                  </p:childTnLst>
                                </p:cTn>
                              </p:par>
                            </p:childTnLst>
                          </p:cTn>
                        </p:par>
                        <p:par>
                          <p:cTn fill="hold" id="32">
                            <p:stCondLst>
                              <p:cond delay="5000"/>
                            </p:stCondLst>
                            <p:childTnLst>
                              <p:par>
                                <p:cTn fill="hold" id="33" nodeType="afterEffect" presetClass="entr" presetID="9" presetSubtype="0">
                                  <p:childTnLst>
                                    <p:set>
                                      <p:cBhvr>
                                        <p:cTn dur="1" fill="hold" id="34">
                                          <p:stCondLst>
                                            <p:cond delay="0"/>
                                          </p:stCondLst>
                                        </p:cTn>
                                        <p:tgtEl>
                                          <p:spTgt spid="75"/>
                                        </p:tgtEl>
                                        <p:attrNameLst>
                                          <p:attrName>style.visibility</p:attrName>
                                        </p:attrNameLst>
                                      </p:cBhvr>
                                      <p:to>
                                        <p:strVal val="visible"/>
                                      </p:to>
                                    </p:set>
                                    <p:animEffect transition="in" filter="dissolve">
                                      <p:cBhvr>
                                        <p:cTn dur="1000" id="35"/>
                                        <p:tgtEl>
                                          <p:spTgt spid="75"/>
                                        </p:tgtEl>
                                      </p:cBhvr>
                                    </p:animEffect>
                                  </p:childTnLst>
                                </p:cTn>
                              </p:par>
                              <p:par>
                                <p:cTn fill="hold" grpId="0" id="36" nodeType="withEffect" presetClass="entr" presetID="22" presetSubtype="4">
                                  <p:stCondLst>
                                    <p:cond delay="0"/>
                                  </p:stCondLst>
                                  <p:childTnLst>
                                    <p:set>
                                      <p:cBhvr>
                                        <p:cTn dur="1" fill="hold" id="37">
                                          <p:stCondLst>
                                            <p:cond delay="0"/>
                                          </p:stCondLst>
                                        </p:cTn>
                                        <p:tgtEl>
                                          <p:spTgt spid="1048685"/>
                                        </p:tgtEl>
                                        <p:attrNameLst>
                                          <p:attrName>style.visibility</p:attrName>
                                        </p:attrNameLst>
                                      </p:cBhvr>
                                      <p:to>
                                        <p:strVal val="visible"/>
                                      </p:to>
                                    </p:set>
                                    <p:animEffect transition="in" filter="wipe(down)">
                                      <p:cBhvr>
                                        <p:cTn dur="500" id="38"/>
                                        <p:tgtEl>
                                          <p:spTgt spid="1048685"/>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1048679"/>
                                        </p:tgtEl>
                                        <p:attrNameLst>
                                          <p:attrName>style.visibility</p:attrName>
                                        </p:attrNameLst>
                                      </p:cBhvr>
                                      <p:to>
                                        <p:strVal val="visible"/>
                                      </p:to>
                                    </p:set>
                                    <p:animEffect transition="in" filter="wipe(down)">
                                      <p:cBhvr>
                                        <p:cTn dur="500" id="41"/>
                                        <p:tgtEl>
                                          <p:spTgt spid="1048679"/>
                                        </p:tgtEl>
                                      </p:cBhvr>
                                    </p:animEffect>
                                  </p:childTnLst>
                                </p:cTn>
                              </p:par>
                            </p:childTnLst>
                          </p:cTn>
                        </p:par>
                        <p:par>
                          <p:cTn fill="hold" id="42">
                            <p:stCondLst>
                              <p:cond delay="6000"/>
                            </p:stCondLst>
                            <p:childTnLst>
                              <p:par>
                                <p:cTn fill="hold" id="43" nodeType="afterEffect" presetClass="entr" presetID="9" presetSubtype="0">
                                  <p:childTnLst>
                                    <p:set>
                                      <p:cBhvr>
                                        <p:cTn dur="1" fill="hold" id="44">
                                          <p:stCondLst>
                                            <p:cond delay="0"/>
                                          </p:stCondLst>
                                        </p:cTn>
                                        <p:tgtEl>
                                          <p:spTgt spid="76"/>
                                        </p:tgtEl>
                                        <p:attrNameLst>
                                          <p:attrName>style.visibility</p:attrName>
                                        </p:attrNameLst>
                                      </p:cBhvr>
                                      <p:to>
                                        <p:strVal val="visible"/>
                                      </p:to>
                                    </p:set>
                                    <p:animEffect transition="in" filter="dissolve">
                                      <p:cBhvr>
                                        <p:cTn dur="1500" id="45"/>
                                        <p:tgtEl>
                                          <p:spTgt spid="76"/>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1048686"/>
                                        </p:tgtEl>
                                        <p:attrNameLst>
                                          <p:attrName>style.visibility</p:attrName>
                                        </p:attrNameLst>
                                      </p:cBhvr>
                                      <p:to>
                                        <p:strVal val="visible"/>
                                      </p:to>
                                    </p:set>
                                    <p:animEffect transition="in" filter="wipe(down)">
                                      <p:cBhvr>
                                        <p:cTn dur="500" id="48"/>
                                        <p:tgtEl>
                                          <p:spTgt spid="1048686"/>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1048683"/>
                                        </p:tgtEl>
                                        <p:attrNameLst>
                                          <p:attrName>style.visibility</p:attrName>
                                        </p:attrNameLst>
                                      </p:cBhvr>
                                      <p:to>
                                        <p:strVal val="visible"/>
                                      </p:to>
                                    </p:set>
                                    <p:animEffect transition="in" filter="wipe(down)">
                                      <p:cBhvr>
                                        <p:cTn dur="500" id="51"/>
                                        <p:tgtEl>
                                          <p:spTgt spid="1048683"/>
                                        </p:tgtEl>
                                      </p:cBhvr>
                                    </p:animEffect>
                                  </p:childTnLst>
                                </p:cTn>
                              </p:par>
                            </p:childTnLst>
                          </p:cTn>
                        </p:par>
                        <p:par>
                          <p:cTn fill="hold" id="52">
                            <p:stCondLst>
                              <p:cond delay="7500"/>
                            </p:stCondLst>
                            <p:childTnLst>
                              <p:par>
                                <p:cTn fill="hold" grpId="0" id="53" nodeType="afterEffect" presetClass="entr" presetID="22" presetSubtype="8">
                                  <p:stCondLst>
                                    <p:cond delay="0"/>
                                  </p:stCondLst>
                                  <p:childTnLst>
                                    <p:set>
                                      <p:cBhvr>
                                        <p:cTn dur="1" fill="hold" id="54">
                                          <p:stCondLst>
                                            <p:cond delay="0"/>
                                          </p:stCondLst>
                                        </p:cTn>
                                        <p:tgtEl>
                                          <p:spTgt spid="1048674"/>
                                        </p:tgtEl>
                                        <p:attrNameLst>
                                          <p:attrName>style.visibility</p:attrName>
                                        </p:attrNameLst>
                                      </p:cBhvr>
                                      <p:to>
                                        <p:strVal val="visible"/>
                                      </p:to>
                                    </p:set>
                                    <p:animEffect transition="in" filter="wipe(left)">
                                      <p:cBhvr>
                                        <p:cTn dur="500" id="55"/>
                                        <p:tgtEl>
                                          <p:spTgt spid="1048674"/>
                                        </p:tgtEl>
                                      </p:cBhvr>
                                    </p:animEffect>
                                  </p:childTnLst>
                                </p:cTn>
                              </p:par>
                            </p:childTnLst>
                          </p:cTn>
                        </p:par>
                        <p:par>
                          <p:cTn fill="hold" id="56">
                            <p:stCondLst>
                              <p:cond delay="8000"/>
                            </p:stCondLst>
                            <p:childTnLst>
                              <p:par>
                                <p:cTn fill="hold" grpId="0" id="57" nodeType="afterEffect" presetClass="entr" presetID="22" presetSubtype="8">
                                  <p:stCondLst>
                                    <p:cond delay="0"/>
                                  </p:stCondLst>
                                  <p:childTnLst>
                                    <p:set>
                                      <p:cBhvr>
                                        <p:cTn dur="1" fill="hold" id="58">
                                          <p:stCondLst>
                                            <p:cond delay="0"/>
                                          </p:stCondLst>
                                        </p:cTn>
                                        <p:tgtEl>
                                          <p:spTgt spid="1048673"/>
                                        </p:tgtEl>
                                        <p:attrNameLst>
                                          <p:attrName>style.visibility</p:attrName>
                                        </p:attrNameLst>
                                      </p:cBhvr>
                                      <p:to>
                                        <p:strVal val="visible"/>
                                      </p:to>
                                    </p:set>
                                    <p:animEffect transition="in" filter="wipe(left)">
                                      <p:cBhvr>
                                        <p:cTn dur="500" id="59"/>
                                        <p:tgtEl>
                                          <p:spTgt spid="1048673"/>
                                        </p:tgtEl>
                                      </p:cBhvr>
                                    </p:animEffect>
                                  </p:childTnLst>
                                </p:cTn>
                              </p:par>
                            </p:childTnLst>
                          </p:cTn>
                        </p:par>
                        <p:par>
                          <p:cTn fill="hold" id="60">
                            <p:stCondLst>
                              <p:cond delay="8500"/>
                            </p:stCondLst>
                            <p:childTnLst>
                              <p:par>
                                <p:cTn fill="hold" grpId="0" id="61" nodeType="afterEffect" presetClass="entr" presetID="22" presetSubtype="8">
                                  <p:stCondLst>
                                    <p:cond delay="0"/>
                                  </p:stCondLst>
                                  <p:childTnLst>
                                    <p:set>
                                      <p:cBhvr>
                                        <p:cTn dur="1" fill="hold" id="62">
                                          <p:stCondLst>
                                            <p:cond delay="0"/>
                                          </p:stCondLst>
                                        </p:cTn>
                                        <p:tgtEl>
                                          <p:spTgt spid="1048675"/>
                                        </p:tgtEl>
                                        <p:attrNameLst>
                                          <p:attrName>style.visibility</p:attrName>
                                        </p:attrNameLst>
                                      </p:cBhvr>
                                      <p:to>
                                        <p:strVal val="visible"/>
                                      </p:to>
                                    </p:set>
                                    <p:animEffect transition="in" filter="wipe(left)">
                                      <p:cBhvr>
                                        <p:cTn dur="500" id="63"/>
                                        <p:tgtEl>
                                          <p:spTgt spid="1048675"/>
                                        </p:tgtEl>
                                      </p:cBhvr>
                                    </p:animEffect>
                                  </p:childTnLst>
                                </p:cTn>
                              </p:par>
                            </p:childTnLst>
                          </p:cTn>
                        </p:par>
                        <p:par>
                          <p:cTn fill="hold" id="64">
                            <p:stCondLst>
                              <p:cond delay="9000"/>
                            </p:stCondLst>
                            <p:childTnLst>
                              <p:par>
                                <p:cTn fill="hold" grpId="0" id="65" nodeType="afterEffect" presetClass="entr" presetID="22" presetSubtype="4">
                                  <p:stCondLst>
                                    <p:cond delay="0"/>
                                  </p:stCondLst>
                                  <p:childTnLst>
                                    <p:set>
                                      <p:cBhvr>
                                        <p:cTn dur="1" fill="hold" id="66">
                                          <p:stCondLst>
                                            <p:cond delay="0"/>
                                          </p:stCondLst>
                                        </p:cTn>
                                        <p:tgtEl>
                                          <p:spTgt spid="1048684"/>
                                        </p:tgtEl>
                                        <p:attrNameLst>
                                          <p:attrName>style.visibility</p:attrName>
                                        </p:attrNameLst>
                                      </p:cBhvr>
                                      <p:to>
                                        <p:strVal val="visible"/>
                                      </p:to>
                                    </p:set>
                                    <p:animEffect transition="in" filter="wipe(down)">
                                      <p:cBhvr>
                                        <p:cTn dur="500" id="67"/>
                                        <p:tgtEl>
                                          <p:spTgt spid="1048684"/>
                                        </p:tgtEl>
                                      </p:cBhvr>
                                    </p:animEffect>
                                  </p:childTnLst>
                                </p:cTn>
                              </p:par>
                              <p:par>
                                <p:cTn fill="hold" grpId="0" id="68" nodeType="withEffect" presetClass="entr" presetID="3" presetSubtype="10">
                                  <p:stCondLst>
                                    <p:cond delay="0"/>
                                  </p:stCondLst>
                                  <p:childTnLst>
                                    <p:set>
                                      <p:cBhvr>
                                        <p:cTn dur="1" fill="hold" id="69">
                                          <p:stCondLst>
                                            <p:cond delay="0"/>
                                          </p:stCondLst>
                                        </p:cTn>
                                        <p:tgtEl>
                                          <p:spTgt spid="1048681"/>
                                        </p:tgtEl>
                                        <p:attrNameLst>
                                          <p:attrName>style.visibility</p:attrName>
                                        </p:attrNameLst>
                                      </p:cBhvr>
                                      <p:to>
                                        <p:strVal val="visible"/>
                                      </p:to>
                                    </p:set>
                                    <p:animEffect transition="in" filter="blinds(horizontal)">
                                      <p:cBhvr>
                                        <p:cTn dur="500" id="70"/>
                                        <p:tgtEl>
                                          <p:spTgt spid="1048681"/>
                                        </p:tgtEl>
                                      </p:cBhvr>
                                    </p:animEffect>
                                  </p:childTnLst>
                                </p:cTn>
                              </p:par>
                            </p:childTnLst>
                          </p:cTn>
                        </p:par>
                        <p:par>
                          <p:cTn fill="hold" id="71">
                            <p:stCondLst>
                              <p:cond delay="9500"/>
                            </p:stCondLst>
                            <p:childTnLst>
                              <p:par>
                                <p:cTn fill="hold" grpId="0" id="72" nodeType="afterEffect" presetClass="entr" presetID="22" presetSubtype="4">
                                  <p:stCondLst>
                                    <p:cond delay="0"/>
                                  </p:stCondLst>
                                  <p:childTnLst>
                                    <p:set>
                                      <p:cBhvr>
                                        <p:cTn dur="1" fill="hold" id="73">
                                          <p:stCondLst>
                                            <p:cond delay="0"/>
                                          </p:stCondLst>
                                        </p:cTn>
                                        <p:tgtEl>
                                          <p:spTgt spid="1048687"/>
                                        </p:tgtEl>
                                        <p:attrNameLst>
                                          <p:attrName>style.visibility</p:attrName>
                                        </p:attrNameLst>
                                      </p:cBhvr>
                                      <p:to>
                                        <p:strVal val="visible"/>
                                      </p:to>
                                    </p:set>
                                    <p:animEffect transition="in" filter="wipe(down)">
                                      <p:cBhvr>
                                        <p:cTn dur="500" id="74"/>
                                        <p:tgtEl>
                                          <p:spTgt spid="1048687"/>
                                        </p:tgtEl>
                                      </p:cBhvr>
                                    </p:animEffect>
                                  </p:childTnLst>
                                </p:cTn>
                              </p:par>
                              <p:par>
                                <p:cTn fill="hold" grpId="0" id="75" nodeType="withEffect" presetClass="entr" presetID="22" presetSubtype="4">
                                  <p:stCondLst>
                                    <p:cond delay="0"/>
                                  </p:stCondLst>
                                  <p:childTnLst>
                                    <p:set>
                                      <p:cBhvr>
                                        <p:cTn dur="1" fill="hold" id="76">
                                          <p:stCondLst>
                                            <p:cond delay="0"/>
                                          </p:stCondLst>
                                        </p:cTn>
                                        <p:tgtEl>
                                          <p:spTgt spid="1048682"/>
                                        </p:tgtEl>
                                        <p:attrNameLst>
                                          <p:attrName>style.visibility</p:attrName>
                                        </p:attrNameLst>
                                      </p:cBhvr>
                                      <p:to>
                                        <p:strVal val="visible"/>
                                      </p:to>
                                    </p:set>
                                    <p:animEffect transition="in" filter="wipe(down)">
                                      <p:cBhvr>
                                        <p:cTn dur="500" id="77"/>
                                        <p:tgtEl>
                                          <p:spTgt spid="1048682"/>
                                        </p:tgtEl>
                                      </p:cBhvr>
                                    </p:animEffect>
                                  </p:childTnLst>
                                </p:cTn>
                              </p:par>
                              <p:par>
                                <p:cTn fill="hold" grpId="0" id="78" nodeType="withEffect" presetClass="entr" presetID="22" presetSubtype="4">
                                  <p:stCondLst>
                                    <p:cond delay="0"/>
                                  </p:stCondLst>
                                  <p:childTnLst>
                                    <p:set>
                                      <p:cBhvr>
                                        <p:cTn dur="1" fill="hold" id="79">
                                          <p:stCondLst>
                                            <p:cond delay="0"/>
                                          </p:stCondLst>
                                        </p:cTn>
                                        <p:tgtEl>
                                          <p:spTgt spid="1048688"/>
                                        </p:tgtEl>
                                        <p:attrNameLst>
                                          <p:attrName>style.visibility</p:attrName>
                                        </p:attrNameLst>
                                      </p:cBhvr>
                                      <p:to>
                                        <p:strVal val="visible"/>
                                      </p:to>
                                    </p:set>
                                    <p:animEffect transition="in" filter="wipe(down)">
                                      <p:cBhvr>
                                        <p:cTn dur="500" id="80"/>
                                        <p:tgtEl>
                                          <p:spTgt spid="1048688"/>
                                        </p:tgtEl>
                                      </p:cBhvr>
                                    </p:animEffect>
                                  </p:childTnLst>
                                </p:cTn>
                              </p:par>
                              <p:par>
                                <p:cTn fill="hold" grpId="0" id="81" nodeType="withEffect" presetClass="entr" presetID="22" presetSubtype="4">
                                  <p:stCondLst>
                                    <p:cond delay="0"/>
                                  </p:stCondLst>
                                  <p:childTnLst>
                                    <p:set>
                                      <p:cBhvr>
                                        <p:cTn dur="1" fill="hold" id="82">
                                          <p:stCondLst>
                                            <p:cond delay="0"/>
                                          </p:stCondLst>
                                        </p:cTn>
                                        <p:tgtEl>
                                          <p:spTgt spid="1048689"/>
                                        </p:tgtEl>
                                        <p:attrNameLst>
                                          <p:attrName>style.visibility</p:attrName>
                                        </p:attrNameLst>
                                      </p:cBhvr>
                                      <p:to>
                                        <p:strVal val="visible"/>
                                      </p:to>
                                    </p:set>
                                    <p:animEffect transition="in" filter="wipe(down)">
                                      <p:cBhvr>
                                        <p:cTn dur="500" id="83"/>
                                        <p:tgtEl>
                                          <p:spTgt spid="1048689"/>
                                        </p:tgtEl>
                                      </p:cBhvr>
                                    </p:animEffect>
                                  </p:childTnLst>
                                </p:cTn>
                              </p:par>
                              <p:par>
                                <p:cTn fill="hold" grpId="0" id="84" nodeType="withEffect" presetClass="entr" presetID="22" presetSubtype="4">
                                  <p:stCondLst>
                                    <p:cond delay="0"/>
                                  </p:stCondLst>
                                  <p:childTnLst>
                                    <p:set>
                                      <p:cBhvr>
                                        <p:cTn dur="1" fill="hold" id="85">
                                          <p:stCondLst>
                                            <p:cond delay="0"/>
                                          </p:stCondLst>
                                        </p:cTn>
                                        <p:tgtEl>
                                          <p:spTgt spid="1048690"/>
                                        </p:tgtEl>
                                        <p:attrNameLst>
                                          <p:attrName>style.visibility</p:attrName>
                                        </p:attrNameLst>
                                      </p:cBhvr>
                                      <p:to>
                                        <p:strVal val="visible"/>
                                      </p:to>
                                    </p:set>
                                    <p:animEffect transition="in" filter="wipe(down)">
                                      <p:cBhvr>
                                        <p:cTn dur="500" id="86"/>
                                        <p:tgtEl>
                                          <p:spTgt spid="1048690"/>
                                        </p:tgtEl>
                                      </p:cBhvr>
                                    </p:animEffect>
                                  </p:childTnLst>
                                </p:cTn>
                              </p:par>
                              <p:par>
                                <p:cTn fill="hold" grpId="0" id="87" nodeType="withEffect" presetClass="entr" presetID="22" presetSubtype="4">
                                  <p:stCondLst>
                                    <p:cond delay="0"/>
                                  </p:stCondLst>
                                  <p:childTnLst>
                                    <p:set>
                                      <p:cBhvr>
                                        <p:cTn dur="1" fill="hold" id="88">
                                          <p:stCondLst>
                                            <p:cond delay="0"/>
                                          </p:stCondLst>
                                        </p:cTn>
                                        <p:tgtEl>
                                          <p:spTgt spid="1048691"/>
                                        </p:tgtEl>
                                        <p:attrNameLst>
                                          <p:attrName>style.visibility</p:attrName>
                                        </p:attrNameLst>
                                      </p:cBhvr>
                                      <p:to>
                                        <p:strVal val="visible"/>
                                      </p:to>
                                    </p:set>
                                    <p:animEffect transition="in" filter="wipe(down)">
                                      <p:cBhvr>
                                        <p:cTn dur="500" id="89"/>
                                        <p:tgtEl>
                                          <p:spTgt spid="1048691"/>
                                        </p:tgtEl>
                                      </p:cBhvr>
                                    </p:animEffect>
                                  </p:childTnLst>
                                </p:cTn>
                              </p:par>
                              <p:par>
                                <p:cTn fill="hold" grpId="0" id="90" nodeType="withEffect" presetClass="entr" presetID="22" presetSubtype="4">
                                  <p:stCondLst>
                                    <p:cond delay="0"/>
                                  </p:stCondLst>
                                  <p:childTnLst>
                                    <p:set>
                                      <p:cBhvr>
                                        <p:cTn dur="1" fill="hold" id="91">
                                          <p:stCondLst>
                                            <p:cond delay="0"/>
                                          </p:stCondLst>
                                        </p:cTn>
                                        <p:tgtEl>
                                          <p:spTgt spid="1048692"/>
                                        </p:tgtEl>
                                        <p:attrNameLst>
                                          <p:attrName>style.visibility</p:attrName>
                                        </p:attrNameLst>
                                      </p:cBhvr>
                                      <p:to>
                                        <p:strVal val="visible"/>
                                      </p:to>
                                    </p:set>
                                    <p:animEffect transition="in" filter="wipe(down)">
                                      <p:cBhvr>
                                        <p:cTn dur="500" id="92"/>
                                        <p:tgtEl>
                                          <p:spTgt spid="104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3" grpId="0" animBg="1"/>
      <p:bldP spid="1048675" grpId="0" animBg="1"/>
      <p:bldP spid="1048674" grpId="0" animBg="1"/>
      <p:bldP spid="1048666" grpId="0"/>
      <p:bldP spid="1048678" grpId="0"/>
      <p:bldP spid="1048680" grpId="0"/>
      <p:bldP spid="1048685" grpId="0" animBg="1"/>
      <p:bldP spid="1048679" grpId="0"/>
      <p:bldP spid="1048686" grpId="0" animBg="1"/>
      <p:bldP spid="1048683" grpId="0"/>
      <p:bldP spid="1048684" grpId="0" animBg="1"/>
      <p:bldP spid="1048681" grpId="0"/>
      <p:bldP spid="1048687" grpId="0" animBg="1"/>
      <p:bldP spid="1048682" grpId="0"/>
      <p:bldP spid="1048688" grpId="0" bldLvl="0" animBg="1"/>
      <p:bldP spid="1048689" grpId="0" bldLvl="0" animBg="1"/>
      <p:bldP spid="1048690" grpId="0"/>
      <p:bldP spid="1048691" grpId="0" bldLvl="0" animBg="1"/>
      <p:bldP spid="104869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pic>
        <p:nvPicPr>
          <p:cNvPr id="2097203" name="图片 19"/>
          <p:cNvPicPr>
            <a:picLocks noChangeAspect="1"/>
          </p:cNvPicPr>
          <p:nvPr/>
        </p:nvPicPr>
        <p:blipFill>
          <a:blip xmlns:r="http://schemas.openxmlformats.org/officeDocument/2006/relationships" r:embed="rId1"/>
          <a:stretch>
            <a:fillRect/>
          </a:stretch>
        </p:blipFill>
        <p:spPr>
          <a:xfrm>
            <a:off x="0" y="0"/>
            <a:ext cx="12192000" cy="6858000"/>
          </a:xfrm>
          <a:prstGeom prst="rect"/>
        </p:spPr>
      </p:pic>
      <p:pic>
        <p:nvPicPr>
          <p:cNvPr id="2097204" name="图片 5" descr="bo2-01.png"/>
          <p:cNvPicPr>
            <a:picLocks noChangeAspect="1"/>
          </p:cNvPicPr>
          <p:nvPr/>
        </p:nvPicPr>
        <p:blipFill rotWithShape="1">
          <a:blip xmlns:r="http://schemas.openxmlformats.org/officeDocument/2006/relationships" r:embed="rId2"/>
          <a:srcRect l="28344" t="22191" r="30019" b="25210"/>
          <a:stretch>
            <a:fillRect/>
          </a:stretch>
        </p:blipFill>
        <p:spPr>
          <a:xfrm flipH="1">
            <a:off x="-1835785" y="2813685"/>
            <a:ext cx="10150475" cy="7214870"/>
          </a:xfrm>
          <a:prstGeom prst="rect"/>
        </p:spPr>
      </p:pic>
      <p:pic>
        <p:nvPicPr>
          <p:cNvPr id="2097205" name="图片 7" descr="bo2-01.png"/>
          <p:cNvPicPr>
            <a:picLocks noChangeAspect="1"/>
          </p:cNvPicPr>
          <p:nvPr/>
        </p:nvPicPr>
        <p:blipFill rotWithShape="1">
          <a:blip xmlns:r="http://schemas.openxmlformats.org/officeDocument/2006/relationships" r:embed="rId2"/>
          <a:srcRect l="28344" t="22191" r="30019" b="25210"/>
          <a:stretch>
            <a:fillRect/>
          </a:stretch>
        </p:blipFill>
        <p:spPr>
          <a:xfrm flipH="1">
            <a:off x="1387475" y="3709035"/>
            <a:ext cx="7508240" cy="5336540"/>
          </a:xfrm>
          <a:prstGeom prst="rect"/>
        </p:spPr>
      </p:pic>
      <p:pic>
        <p:nvPicPr>
          <p:cNvPr id="2097206" name="图片 14" descr="红-01.png"/>
          <p:cNvPicPr>
            <a:picLocks noChangeAspect="1"/>
          </p:cNvPicPr>
          <p:nvPr/>
        </p:nvPicPr>
        <p:blipFill rotWithShape="1">
          <a:blip xmlns:r="http://schemas.openxmlformats.org/officeDocument/2006/relationships" r:embed="rId3" cstate="print"/>
          <a:srcRect l="22171" t="15752" r="27061" b="31847"/>
          <a:stretch>
            <a:fillRect/>
          </a:stretch>
        </p:blipFill>
        <p:spPr>
          <a:xfrm rot="3349163">
            <a:off x="11989816" y="7368689"/>
            <a:ext cx="3700613" cy="2149063"/>
          </a:xfrm>
          <a:prstGeom prst="rect"/>
        </p:spPr>
      </p:pic>
      <p:pic>
        <p:nvPicPr>
          <p:cNvPr id="2097207" name="图片 15" descr="鹤-01.png"/>
          <p:cNvPicPr>
            <a:picLocks noChangeAspect="1"/>
          </p:cNvPicPr>
          <p:nvPr/>
        </p:nvPicPr>
        <p:blipFill rotWithShape="1">
          <a:blip xmlns:r="http://schemas.openxmlformats.org/officeDocument/2006/relationships" r:embed="rId4" cstate="print"/>
          <a:srcRect l="34801" t="21384" r="19120" b="6061"/>
          <a:stretch>
            <a:fillRect/>
          </a:stretch>
        </p:blipFill>
        <p:spPr>
          <a:xfrm rot="20710965" flipH="1">
            <a:off x="5669468" y="1247834"/>
            <a:ext cx="1844185" cy="1633774"/>
          </a:xfrm>
          <a:prstGeom prst="rect"/>
        </p:spPr>
      </p:pic>
      <p:pic>
        <p:nvPicPr>
          <p:cNvPr id="2097208" name="图片 18" descr="中国风线条.png"/>
          <p:cNvPicPr>
            <a:picLocks noChangeAspect="1"/>
          </p:cNvPicPr>
          <p:nvPr/>
        </p:nvPicPr>
        <p:blipFill>
          <a:blip xmlns:r="http://schemas.openxmlformats.org/officeDocument/2006/relationships" r:embed="rId5">
            <a:duotone>
              <a:schemeClr val="accent6">
                <a:shade val="45000"/>
                <a:satMod val="135000"/>
              </a:schemeClr>
              <a:prstClr val="white"/>
            </a:duotone>
          </a:blip>
          <a:stretch>
            <a:fillRect/>
          </a:stretch>
        </p:blipFill>
        <p:spPr>
          <a:xfrm>
            <a:off x="8895758" y="7106333"/>
            <a:ext cx="3157756" cy="2039911"/>
          </a:xfrm>
          <a:prstGeom prst="rect"/>
        </p:spPr>
      </p:pic>
      <p:pic>
        <p:nvPicPr>
          <p:cNvPr id="2097209" name="图片 27" descr="红-01.png"/>
          <p:cNvPicPr>
            <a:picLocks noChangeAspect="1"/>
          </p:cNvPicPr>
          <p:nvPr/>
        </p:nvPicPr>
        <p:blipFill rotWithShape="1">
          <a:blip xmlns:r="http://schemas.openxmlformats.org/officeDocument/2006/relationships" r:embed="rId3" cstate="print"/>
          <a:srcRect l="22171" t="15752" r="27061" b="31847"/>
          <a:stretch>
            <a:fillRect/>
          </a:stretch>
        </p:blipFill>
        <p:spPr>
          <a:xfrm rot="13676676">
            <a:off x="2029333" y="1371250"/>
            <a:ext cx="3700613" cy="2149063"/>
          </a:xfrm>
          <a:prstGeom prst="rect"/>
        </p:spPr>
      </p:pic>
      <p:sp>
        <p:nvSpPr>
          <p:cNvPr id="1048693" name="文本框 9"/>
          <p:cNvSpPr txBox="1"/>
          <p:nvPr/>
        </p:nvSpPr>
        <p:spPr>
          <a:xfrm>
            <a:off x="7144672" y="3709268"/>
            <a:ext cx="4404360" cy="768350"/>
          </a:xfrm>
          <a:prstGeom prst="rect"/>
          <a:noFill/>
        </p:spPr>
        <p:txBody>
          <a:bodyPr rtlCol="0" wrap="none">
            <a:spAutoFit/>
          </a:bodyPr>
          <a:p>
            <a:pPr algn="l"/>
            <a:r>
              <a:rPr altLang="en-US" b="1" dirty="0" sz="4400" lang="zh-CN">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Records of Myths</a:t>
            </a:r>
            <a:endParaRPr altLang="en-US" b="1" dirty="0" sz="4400" lang="zh-CN">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endParaRPr>
          </a:p>
        </p:txBody>
      </p:sp>
      <p:sp>
        <p:nvSpPr>
          <p:cNvPr id="1048694" name="文本框 11"/>
          <p:cNvSpPr txBox="1"/>
          <p:nvPr/>
        </p:nvSpPr>
        <p:spPr>
          <a:xfrm rot="16200000">
            <a:off x="8072959" y="1967061"/>
            <a:ext cx="1413510" cy="2459990"/>
          </a:xfrm>
          <a:prstGeom prst="rect"/>
          <a:noFill/>
        </p:spPr>
        <p:txBody>
          <a:bodyPr rtlCol="0" vert="eaVert" wrap="none">
            <a:spAutoFit/>
          </a:bodyPr>
          <a:p>
            <a:r>
              <a:rPr altLang="zh-CN" dirty="0" sz="80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Three</a:t>
            </a:r>
            <a:endParaRPr altLang="zh-CN" dirty="0" sz="80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2" presetSubtype="2">
                                  <p:stCondLst>
                                    <p:cond delay="0"/>
                                  </p:stCondLst>
                                  <p:childTnLst>
                                    <p:set>
                                      <p:cBhvr>
                                        <p:cTn dur="1" fill="hold" id="6">
                                          <p:stCondLst>
                                            <p:cond delay="0"/>
                                          </p:stCondLst>
                                        </p:cTn>
                                        <p:tgtEl>
                                          <p:spTgt spid="2097207"/>
                                        </p:tgtEl>
                                        <p:attrNameLst>
                                          <p:attrName>style.visibility</p:attrName>
                                        </p:attrNameLst>
                                      </p:cBhvr>
                                      <p:to>
                                        <p:strVal val="visible"/>
                                      </p:to>
                                    </p:set>
                                    <p:animEffect transition="in" filter="wipe(right)">
                                      <p:cBhvr>
                                        <p:cTn dur="500" id="7"/>
                                        <p:tgtEl>
                                          <p:spTgt spid="2097207"/>
                                        </p:tgtEl>
                                      </p:cBhvr>
                                    </p:animEffect>
                                  </p:childTnLst>
                                </p:cTn>
                              </p:par>
                              <p:par>
                                <p:cTn fill="hold" id="8" nodeType="withEffect" presetClass="entr" presetID="22" presetSubtype="2">
                                  <p:stCondLst>
                                    <p:cond delay="0"/>
                                  </p:stCondLst>
                                  <p:childTnLst>
                                    <p:set>
                                      <p:cBhvr>
                                        <p:cTn dur="1" fill="hold" id="9">
                                          <p:stCondLst>
                                            <p:cond delay="0"/>
                                          </p:stCondLst>
                                        </p:cTn>
                                        <p:tgtEl>
                                          <p:spTgt spid="2097206"/>
                                        </p:tgtEl>
                                        <p:attrNameLst>
                                          <p:attrName>style.visibility</p:attrName>
                                        </p:attrNameLst>
                                      </p:cBhvr>
                                      <p:to>
                                        <p:strVal val="visible"/>
                                      </p:to>
                                    </p:set>
                                    <p:animEffect transition="in" filter="wipe(right)">
                                      <p:cBhvr>
                                        <p:cTn dur="500" id="10"/>
                                        <p:tgtEl>
                                          <p:spTgt spid="2097206"/>
                                        </p:tgtEl>
                                      </p:cBhvr>
                                    </p:animEffect>
                                  </p:childTnLst>
                                </p:cTn>
                              </p:par>
                              <p:par>
                                <p:cTn fill="hold" id="11" nodeType="withEffect" presetClass="entr" presetID="22" presetSubtype="2">
                                  <p:stCondLst>
                                    <p:cond delay="0"/>
                                  </p:stCondLst>
                                  <p:childTnLst>
                                    <p:set>
                                      <p:cBhvr>
                                        <p:cTn dur="1" fill="hold" id="12">
                                          <p:stCondLst>
                                            <p:cond delay="0"/>
                                          </p:stCondLst>
                                        </p:cTn>
                                        <p:tgtEl>
                                          <p:spTgt spid="2097209"/>
                                        </p:tgtEl>
                                        <p:attrNameLst>
                                          <p:attrName>style.visibility</p:attrName>
                                        </p:attrNameLst>
                                      </p:cBhvr>
                                      <p:to>
                                        <p:strVal val="visible"/>
                                      </p:to>
                                    </p:set>
                                    <p:animEffect transition="in" filter="wipe(right)">
                                      <p:cBhvr>
                                        <p:cTn dur="500" id="13"/>
                                        <p:tgtEl>
                                          <p:spTgt spid="2097209"/>
                                        </p:tgtEl>
                                      </p:cBhvr>
                                    </p:animEffect>
                                  </p:childTnLst>
                                </p:cTn>
                              </p:par>
                            </p:childTnLst>
                          </p:cTn>
                        </p:par>
                        <p:par>
                          <p:cTn fill="hold" id="14">
                            <p:stCondLst>
                              <p:cond delay="500"/>
                            </p:stCondLst>
                            <p:childTnLst>
                              <p:par>
                                <p:cTn fill="hold" grpId="0" id="15" nodeType="afterEffect" presetClass="entr" presetID="14" presetSubtype="10">
                                  <p:stCondLst>
                                    <p:cond delay="0"/>
                                  </p:stCondLst>
                                  <p:childTnLst>
                                    <p:set>
                                      <p:cBhvr>
                                        <p:cTn dur="1" fill="hold" id="16">
                                          <p:stCondLst>
                                            <p:cond delay="0"/>
                                          </p:stCondLst>
                                        </p:cTn>
                                        <p:tgtEl>
                                          <p:spTgt spid="1048693"/>
                                        </p:tgtEl>
                                        <p:attrNameLst>
                                          <p:attrName>style.visibility</p:attrName>
                                        </p:attrNameLst>
                                      </p:cBhvr>
                                      <p:to>
                                        <p:strVal val="visible"/>
                                      </p:to>
                                    </p:set>
                                    <p:animEffect transition="in" filter="randombar(horizontal)">
                                      <p:cBhvr>
                                        <p:cTn dur="500" id="17"/>
                                        <p:tgtEl>
                                          <p:spTgt spid="1048693"/>
                                        </p:tgtEl>
                                      </p:cBhvr>
                                    </p:animEffect>
                                  </p:childTnLst>
                                </p:cTn>
                              </p:par>
                            </p:childTnLst>
                          </p:cTn>
                        </p:par>
                        <p:par>
                          <p:cTn fill="hold" id="18">
                            <p:stCondLst>
                              <p:cond delay="1000"/>
                            </p:stCondLst>
                            <p:childTnLst>
                              <p:par>
                                <p:cTn fill="hold" grpId="0" id="19" nodeType="afterEffect" presetClass="entr" presetID="53" presetSubtype="16">
                                  <p:stCondLst>
                                    <p:cond delay="0"/>
                                  </p:stCondLst>
                                  <p:childTnLst>
                                    <p:set>
                                      <p:cBhvr>
                                        <p:cTn dur="1" fill="hold" id="20">
                                          <p:stCondLst>
                                            <p:cond delay="0"/>
                                          </p:stCondLst>
                                        </p:cTn>
                                        <p:tgtEl>
                                          <p:spTgt spid="1048694"/>
                                        </p:tgtEl>
                                        <p:attrNameLst>
                                          <p:attrName>style.visibility</p:attrName>
                                        </p:attrNameLst>
                                      </p:cBhvr>
                                      <p:to>
                                        <p:strVal val="visible"/>
                                      </p:to>
                                    </p:set>
                                    <p:anim calcmode="lin" valueType="num">
                                      <p:cBhvr>
                                        <p:cTn dur="750" fill="hold" id="21"/>
                                        <p:tgtEl>
                                          <p:spTgt spid="1048694"/>
                                        </p:tgtEl>
                                        <p:attrNameLst>
                                          <p:attrName>ppt_w</p:attrName>
                                        </p:attrNameLst>
                                      </p:cBhvr>
                                      <p:tavLst>
                                        <p:tav tm="0">
                                          <p:val>
                                            <p:fltVal val="0.0"/>
                                          </p:val>
                                        </p:tav>
                                        <p:tav tm="100000">
                                          <p:val>
                                            <p:strVal val="#ppt_w"/>
                                          </p:val>
                                        </p:tav>
                                      </p:tavLst>
                                    </p:anim>
                                    <p:anim calcmode="lin" valueType="num">
                                      <p:cBhvr>
                                        <p:cTn dur="750" fill="hold" id="22"/>
                                        <p:tgtEl>
                                          <p:spTgt spid="1048694"/>
                                        </p:tgtEl>
                                        <p:attrNameLst>
                                          <p:attrName>ppt_h</p:attrName>
                                        </p:attrNameLst>
                                      </p:cBhvr>
                                      <p:tavLst>
                                        <p:tav tm="0">
                                          <p:val>
                                            <p:fltVal val="0.0"/>
                                          </p:val>
                                        </p:tav>
                                        <p:tav tm="100000">
                                          <p:val>
                                            <p:strVal val="#ppt_h"/>
                                          </p:val>
                                        </p:tav>
                                      </p:tavLst>
                                    </p:anim>
                                    <p:animEffect transition="in" filter="fade">
                                      <p:cBhvr>
                                        <p:cTn dur="750" id="23"/>
                                        <p:tgtEl>
                                          <p:spTgt spid="104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3" grpId="0"/>
      <p:bldP spid="10486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grpSp>
        <p:nvGrpSpPr>
          <p:cNvPr id="84" name="组合 18"/>
          <p:cNvGrpSpPr/>
          <p:nvPr/>
        </p:nvGrpSpPr>
        <p:grpSpPr>
          <a:xfrm>
            <a:off x="991248" y="3861663"/>
            <a:ext cx="2967354" cy="3046115"/>
            <a:chOff x="1261744" y="3429000"/>
            <a:chExt cx="2967354" cy="3046115"/>
          </a:xfrm>
        </p:grpSpPr>
        <p:sp>
          <p:nvSpPr>
            <p:cNvPr id="1048698" name="文本框 19"/>
            <p:cNvSpPr txBox="1"/>
            <p:nvPr/>
          </p:nvSpPr>
          <p:spPr>
            <a:xfrm>
              <a:off x="1261744" y="3429000"/>
              <a:ext cx="2966720" cy="645160"/>
            </a:xfrm>
            <a:prstGeom prst="rect"/>
            <a:noFill/>
          </p:spPr>
          <p:txBody>
            <a:bodyPr rtlCol="0" wrap="square">
              <a:spAutoFit/>
            </a:bodyPr>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dirty="0" sz="1800" i="0" kern="1200" kumimoji="0" lang="en-US" noProof="0" normalizeH="0" spc="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Class</a:t>
              </a:r>
              <a:r>
                <a:rPr altLang="zh-CN" baseline="0" b="1" cap="none" dirty="0" sz="1800" i="0" kern="1200" kumimoji="0" lang="en-US" noProof="0" normalizeH="0" spc="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ic of Mountains and Rivers</a:t>
              </a:r>
              <a:endParaRPr altLang="zh-CN" baseline="0" b="1" cap="none" dirty="0" sz="2400" i="0" kern="1200" kumimoji="0" lang="en-US" noProof="0" normalizeH="0" spc="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48699" name="文本框 20"/>
            <p:cNvSpPr txBox="1"/>
            <p:nvPr/>
          </p:nvSpPr>
          <p:spPr>
            <a:xfrm>
              <a:off x="1333499" y="3890665"/>
              <a:ext cx="2895599" cy="2584450"/>
            </a:xfrm>
            <a:prstGeom prst="rect"/>
            <a:noFill/>
          </p:spPr>
          <p:txBody>
            <a:bodyPr rtlCol="0" wrap="square">
              <a:spAutoFit/>
            </a:bodyPr>
            <a:p>
              <a:pPr algn="ctr" defTabSz="914400" eaLnBrk="1" fontAlgn="auto" hangingPunct="1" indent="0" latinLnBrk="0" lvl="0" marL="0" marR="0" rtl="0">
                <a:lnSpc>
                  <a:spcPct val="150000"/>
                </a:lnSpc>
                <a:spcBef>
                  <a:spcPts val="0"/>
                </a:spcBef>
                <a:spcAft>
                  <a:spcPts val="0"/>
                </a:spcAft>
                <a:buClrTx/>
                <a:buSzTx/>
                <a:buFontTx/>
                <a:buNone/>
              </a:pP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Classic of Mountains and Rivers describes the myths</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witchcraft</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and religion of the ancient China in great details and also has a record of the geography</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sea and mountain</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history</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medicine</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customs</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and ethnicities in ancient time.</a:t>
              </a:r>
              <a:endParaRPr altLang="en-US" baseline="0" b="0" cap="none" dirty="0" sz="1200" i="0" kern="1200" kumimoji="0" lang="zh-CN" noProof="0" normalizeH="0" spc="30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a:p>
              <a:pPr algn="ctr" defTabSz="914400" eaLnBrk="1" fontAlgn="auto" hangingPunct="1" indent="0" latinLnBrk="0" lvl="0" marL="0" marR="0" rtl="0">
                <a:lnSpc>
                  <a:spcPct val="150000"/>
                </a:lnSpc>
                <a:spcBef>
                  <a:spcPts val="0"/>
                </a:spcBef>
                <a:spcAft>
                  <a:spcPts val="0"/>
                </a:spcAft>
                <a:buClrTx/>
                <a:buSzTx/>
                <a:buFontTx/>
                <a:buNone/>
              </a:pPr>
              <a:endParaRPr altLang="en-US" baseline="0" b="0" cap="none" dirty="0" sz="1200" i="0" kern="1200" kumimoji="0" lang="zh-CN" noProof="0" normalizeH="0" spc="30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cxnSp>
        <p:nvCxnSpPr>
          <p:cNvPr id="3145734" name="直接连接符 22"/>
          <p:cNvCxnSpPr>
            <a:cxnSpLocks/>
          </p:cNvCxnSpPr>
          <p:nvPr/>
        </p:nvCxnSpPr>
        <p:spPr>
          <a:xfrm>
            <a:off x="4353890" y="2412049"/>
            <a:ext cx="0" cy="2667000"/>
          </a:xfrm>
          <a:prstGeom prst="line"/>
          <a:ln>
            <a:solidFill>
              <a:srgbClr val="B3AA92"/>
            </a:solidFill>
          </a:ln>
        </p:spPr>
        <p:style>
          <a:lnRef idx="1">
            <a:schemeClr val="accent1"/>
          </a:lnRef>
          <a:fillRef idx="0">
            <a:schemeClr val="accent1"/>
          </a:fillRef>
          <a:effectRef idx="0">
            <a:schemeClr val="accent1"/>
          </a:effectRef>
          <a:fontRef idx="minor">
            <a:schemeClr val="tx1"/>
          </a:fontRef>
        </p:style>
      </p:cxnSp>
      <p:grpSp>
        <p:nvGrpSpPr>
          <p:cNvPr id="85" name="组合 23"/>
          <p:cNvGrpSpPr/>
          <p:nvPr/>
        </p:nvGrpSpPr>
        <p:grpSpPr>
          <a:xfrm>
            <a:off x="4744098" y="3860773"/>
            <a:ext cx="2950210" cy="2889905"/>
            <a:chOff x="1328419" y="3429000"/>
            <a:chExt cx="2950210" cy="2889905"/>
          </a:xfrm>
        </p:grpSpPr>
        <p:sp>
          <p:nvSpPr>
            <p:cNvPr id="1048700" name="文本框 24"/>
            <p:cNvSpPr txBox="1"/>
            <p:nvPr/>
          </p:nvSpPr>
          <p:spPr>
            <a:xfrm>
              <a:off x="1328419" y="3429000"/>
              <a:ext cx="2950210" cy="645160"/>
            </a:xfrm>
            <a:prstGeom prst="rect"/>
            <a:noFill/>
          </p:spPr>
          <p:txBody>
            <a:bodyPr rtlCol="0" wrap="square">
              <a:spAutoFit/>
            </a:bodyPr>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dirty="0" i="0" kern="1200" kumimoji="0" lang="en-US" noProof="0" normalizeH="0" spc="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Commentary on the Water Classic </a:t>
              </a:r>
              <a:endParaRPr altLang="zh-CN" baseline="0" b="1" cap="none" dirty="0" i="0" kern="1200" kumimoji="0" lang="en-US" noProof="0" normalizeH="0" spc="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48701" name="文本框 25"/>
            <p:cNvSpPr txBox="1"/>
            <p:nvPr/>
          </p:nvSpPr>
          <p:spPr>
            <a:xfrm>
              <a:off x="1333499" y="4011950"/>
              <a:ext cx="2895599" cy="2306955"/>
            </a:xfrm>
            <a:prstGeom prst="rect"/>
            <a:noFill/>
          </p:spPr>
          <p:txBody>
            <a:bodyPr rtlCol="0" wrap="square">
              <a:spAutoFit/>
            </a:bodyPr>
            <a:p>
              <a:pPr algn="ctr" defTabSz="914400" eaLnBrk="1" fontAlgn="auto" hangingPunct="1" indent="0" latinLnBrk="0" lvl="0" marL="0" marR="0" rtl="0">
                <a:lnSpc>
                  <a:spcPct val="150000"/>
                </a:lnSpc>
                <a:spcBef>
                  <a:spcPts val="0"/>
                </a:spcBef>
                <a:spcAft>
                  <a:spcPts val="0"/>
                </a:spcAft>
                <a:buClrTx/>
                <a:buSzTx/>
                <a:buFontTx/>
                <a:buNone/>
              </a:pP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Literally Commentaries on the Water Scroll</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this work began as commentaries on the briefer work of the Water Scroll</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but became famous of its own accord because of its extensive record of geography</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history</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and associated legends.</a:t>
              </a:r>
              <a:endPar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endParaRPr>
            </a:p>
            <a:p>
              <a:pPr algn="ctr" defTabSz="914400" eaLnBrk="1" fontAlgn="auto" hangingPunct="1" indent="0" latinLnBrk="0" lvl="0" marL="0" marR="0" rtl="0">
                <a:lnSpc>
                  <a:spcPct val="150000"/>
                </a:lnSpc>
                <a:spcBef>
                  <a:spcPts val="0"/>
                </a:spcBef>
                <a:spcAft>
                  <a:spcPts val="0"/>
                </a:spcAft>
                <a:buClrTx/>
                <a:buSzTx/>
                <a:buFontTx/>
                <a:buNone/>
              </a:pPr>
              <a:endParaRPr altLang="en-US" baseline="0" b="0" cap="none" dirty="0" sz="1200" i="0" kern="1200" kumimoji="0" lang="zh-CN" noProof="0" normalizeH="0" spc="30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cxnSp>
        <p:nvCxnSpPr>
          <p:cNvPr id="3145735" name="直接连接符 27"/>
          <p:cNvCxnSpPr>
            <a:cxnSpLocks/>
          </p:cNvCxnSpPr>
          <p:nvPr/>
        </p:nvCxnSpPr>
        <p:spPr>
          <a:xfrm>
            <a:off x="8040065" y="2527271"/>
            <a:ext cx="0" cy="2667000"/>
          </a:xfrm>
          <a:prstGeom prst="line"/>
          <a:ln>
            <a:solidFill>
              <a:srgbClr val="B3AA92"/>
            </a:solidFill>
          </a:ln>
        </p:spPr>
        <p:style>
          <a:lnRef idx="1">
            <a:schemeClr val="accent1"/>
          </a:lnRef>
          <a:fillRef idx="0">
            <a:schemeClr val="accent1"/>
          </a:fillRef>
          <a:effectRef idx="0">
            <a:schemeClr val="accent1"/>
          </a:effectRef>
          <a:fontRef idx="minor">
            <a:schemeClr val="tx1"/>
          </a:fontRef>
        </p:style>
      </p:cxnSp>
      <p:grpSp>
        <p:nvGrpSpPr>
          <p:cNvPr id="86" name="组合 28"/>
          <p:cNvGrpSpPr/>
          <p:nvPr/>
        </p:nvGrpSpPr>
        <p:grpSpPr>
          <a:xfrm>
            <a:off x="8415032" y="3860773"/>
            <a:ext cx="2926715" cy="2768620"/>
            <a:chOff x="1313179" y="3429000"/>
            <a:chExt cx="2926715" cy="2768620"/>
          </a:xfrm>
        </p:grpSpPr>
        <p:sp>
          <p:nvSpPr>
            <p:cNvPr id="1048702" name="文本框 29"/>
            <p:cNvSpPr txBox="1"/>
            <p:nvPr/>
          </p:nvSpPr>
          <p:spPr>
            <a:xfrm>
              <a:off x="1313179" y="3429000"/>
              <a:ext cx="2926715" cy="368300"/>
            </a:xfrm>
            <a:prstGeom prst="rect"/>
            <a:noFill/>
          </p:spPr>
          <p:txBody>
            <a:bodyPr rtlCol="0" wrap="square">
              <a:spAutoFit/>
            </a:bodyPr>
            <a:p>
              <a:pPr algn="ctr" defTabSz="914400" eaLnBrk="1" fontAlgn="auto" hangingPunct="1" indent="0" latinLnBrk="0" lvl="0" marL="0" marR="0" rtl="0">
                <a:lnSpc>
                  <a:spcPct val="100000"/>
                </a:lnSpc>
                <a:spcBef>
                  <a:spcPts val="0"/>
                </a:spcBef>
                <a:spcAft>
                  <a:spcPts val="0"/>
                </a:spcAft>
                <a:buClrTx/>
                <a:buSzTx/>
                <a:buFontTx/>
                <a:buNone/>
              </a:pPr>
              <a:r>
                <a:rPr altLang="zh-CN" baseline="0" b="1" cap="none" dirty="0" sz="1800" i="0" kern="1200" kumimoji="0" lang="en-US" noProof="0" normalizeH="0" spc="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The Legend of Dark</a:t>
              </a:r>
              <a:endParaRPr altLang="zh-CN" baseline="0" b="1" cap="none" dirty="0" sz="2400" i="0" kern="1200" kumimoji="0" lang="en-US" noProof="0" normalizeH="0" spc="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48703" name="文本框 30"/>
            <p:cNvSpPr txBox="1"/>
            <p:nvPr/>
          </p:nvSpPr>
          <p:spPr>
            <a:xfrm>
              <a:off x="1333499" y="3890665"/>
              <a:ext cx="2895599" cy="2306955"/>
            </a:xfrm>
            <a:prstGeom prst="rect"/>
            <a:noFill/>
          </p:spPr>
          <p:txBody>
            <a:bodyPr rtlCol="0" wrap="square">
              <a:spAutoFit/>
            </a:bodyPr>
            <a:p>
              <a:pPr algn="ctr" defTabSz="914400" eaLnBrk="1" fontAlgn="auto" hangingPunct="1" indent="0" latinLnBrk="0" lvl="0" marL="0" marR="0" rtl="0">
                <a:lnSpc>
                  <a:spcPct val="150000"/>
                </a:lnSpc>
                <a:spcBef>
                  <a:spcPts val="0"/>
                </a:spcBef>
                <a:spcAft>
                  <a:spcPts val="0"/>
                </a:spcAft>
                <a:buClrTx/>
                <a:buSzTx/>
                <a:buFontTx/>
                <a:buNone/>
              </a:pP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This is the only collection of legends in epic form preserved by a community of the Han nationality of China</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namely</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inhabitants of the Shennongjia mountain area in Hubei</a:t>
              </a:r>
              <a:r>
                <a:rPr altLang="en-US" dirty="0" sz="1200" lang="zh-CN"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a:t>
              </a:r>
              <a:r>
                <a:rPr altLang="zh-CN" dirty="0" sz="1200" lang="en-US" noProof="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containing accounts from the birth of Pangu till the historical era.</a:t>
              </a:r>
              <a:endParaRPr altLang="en-US" baseline="0" b="0" cap="none" dirty="0" sz="1200" i="0" kern="1200" kumimoji="0" lang="zh-CN" noProof="0" normalizeH="0" spc="30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a:p>
              <a:pPr algn="ctr" defTabSz="914400" eaLnBrk="1" fontAlgn="auto" hangingPunct="1" indent="0" latinLnBrk="0" lvl="0" marL="0" marR="0" rtl="0">
                <a:lnSpc>
                  <a:spcPct val="150000"/>
                </a:lnSpc>
                <a:spcBef>
                  <a:spcPts val="0"/>
                </a:spcBef>
                <a:spcAft>
                  <a:spcPts val="0"/>
                </a:spcAft>
                <a:buClrTx/>
                <a:buSzTx/>
                <a:buFontTx/>
                <a:buNone/>
              </a:pPr>
              <a:endParaRPr altLang="en-US" baseline="0" b="0" cap="none" dirty="0" sz="1200" i="0" kern="1200" kumimoji="0" lang="zh-CN" noProof="0" normalizeH="0" spc="300" strike="noStrike" u="none">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pic>
        <p:nvPicPr>
          <p:cNvPr id="2097210" name="图片 26" descr="C:\Users\27405\Desktop\黑暗传1(1).jpg黑暗传1(1)"/>
          <p:cNvPicPr>
            <a:picLocks noChangeAspect="1"/>
          </p:cNvPicPr>
          <p:nvPr/>
        </p:nvPicPr>
        <p:blipFill>
          <a:blip xmlns:r="http://schemas.openxmlformats.org/officeDocument/2006/relationships" r:embed="rId1"/>
          <a:srcRect/>
          <a:stretch>
            <a:fillRect/>
          </a:stretch>
        </p:blipFill>
        <p:spPr>
          <a:xfrm>
            <a:off x="8273983" y="1977361"/>
            <a:ext cx="3392170" cy="1669787"/>
          </a:xfrm>
          <a:prstGeom prst="rect"/>
        </p:spPr>
      </p:pic>
      <p:pic>
        <p:nvPicPr>
          <p:cNvPr id="2097211" name="图片 32" descr="C:\Users\27405\Desktop\水经注.jpg水经注"/>
          <p:cNvPicPr>
            <a:picLocks noChangeAspect="1"/>
          </p:cNvPicPr>
          <p:nvPr/>
        </p:nvPicPr>
        <p:blipFill>
          <a:blip xmlns:r="http://schemas.openxmlformats.org/officeDocument/2006/relationships" r:embed="rId2"/>
          <a:srcRect/>
          <a:stretch>
            <a:fillRect/>
          </a:stretch>
        </p:blipFill>
        <p:spPr>
          <a:xfrm>
            <a:off x="5033010" y="1894840"/>
            <a:ext cx="2369185" cy="1834515"/>
          </a:xfrm>
          <a:prstGeom prst="rect"/>
        </p:spPr>
      </p:pic>
      <p:pic>
        <p:nvPicPr>
          <p:cNvPr id="2097212" name="图片 35" descr="C:\Users\27405\Desktop\山海经.webp.jpg山海经.webp"/>
          <p:cNvPicPr>
            <a:picLocks noChangeAspect="1"/>
          </p:cNvPicPr>
          <p:nvPr/>
        </p:nvPicPr>
        <p:blipFill>
          <a:blip xmlns:r="http://schemas.openxmlformats.org/officeDocument/2006/relationships" r:embed="rId3"/>
          <a:srcRect/>
          <a:stretch>
            <a:fillRect/>
          </a:stretch>
        </p:blipFill>
        <p:spPr>
          <a:xfrm>
            <a:off x="1715135" y="1403985"/>
            <a:ext cx="1736725" cy="2458085"/>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4">
                                  <p:stCondLst>
                                    <p:cond delay="0"/>
                                  </p:stCondLst>
                                  <p:childTnLst>
                                    <p:set>
                                      <p:cBhvr>
                                        <p:cTn dur="1" fill="hold" id="6">
                                          <p:stCondLst>
                                            <p:cond delay="0"/>
                                          </p:stCondLst>
                                        </p:cTn>
                                        <p:tgtEl>
                                          <p:spTgt spid="84"/>
                                        </p:tgtEl>
                                        <p:attrNameLst>
                                          <p:attrName>style.visibility</p:attrName>
                                        </p:attrNameLst>
                                      </p:cBhvr>
                                      <p:to>
                                        <p:strVal val="visible"/>
                                      </p:to>
                                    </p:set>
                                    <p:anim calcmode="lin" valueType="num">
                                      <p:cBhvr additive="base">
                                        <p:cTn dur="750" fill="hold" id="7"/>
                                        <p:tgtEl>
                                          <p:spTgt spid="84"/>
                                        </p:tgtEl>
                                        <p:attrNameLst>
                                          <p:attrName>ppt_x</p:attrName>
                                        </p:attrNameLst>
                                      </p:cBhvr>
                                      <p:tavLst>
                                        <p:tav tm="0">
                                          <p:val>
                                            <p:strVal val="#ppt_x"/>
                                          </p:val>
                                        </p:tav>
                                        <p:tav tm="100000">
                                          <p:val>
                                            <p:strVal val="#ppt_x"/>
                                          </p:val>
                                        </p:tav>
                                      </p:tavLst>
                                    </p:anim>
                                    <p:anim calcmode="lin" valueType="num">
                                      <p:cBhvr additive="base">
                                        <p:cTn dur="750" fill="hold" id="8"/>
                                        <p:tgtEl>
                                          <p:spTgt spid="84"/>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3145734"/>
                                        </p:tgtEl>
                                        <p:attrNameLst>
                                          <p:attrName>style.visibility</p:attrName>
                                        </p:attrNameLst>
                                      </p:cBhvr>
                                      <p:to>
                                        <p:strVal val="visible"/>
                                      </p:to>
                                    </p:set>
                                    <p:anim calcmode="lin" valueType="num">
                                      <p:cBhvr additive="base">
                                        <p:cTn dur="750" fill="hold" id="11"/>
                                        <p:tgtEl>
                                          <p:spTgt spid="3145734"/>
                                        </p:tgtEl>
                                        <p:attrNameLst>
                                          <p:attrName>ppt_x</p:attrName>
                                        </p:attrNameLst>
                                      </p:cBhvr>
                                      <p:tavLst>
                                        <p:tav tm="0">
                                          <p:val>
                                            <p:strVal val="#ppt_x"/>
                                          </p:val>
                                        </p:tav>
                                        <p:tav tm="100000">
                                          <p:val>
                                            <p:strVal val="#ppt_x"/>
                                          </p:val>
                                        </p:tav>
                                      </p:tavLst>
                                    </p:anim>
                                    <p:anim calcmode="lin" valueType="num">
                                      <p:cBhvr additive="base">
                                        <p:cTn dur="750" fill="hold" id="12"/>
                                        <p:tgtEl>
                                          <p:spTgt spid="314573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85"/>
                                        </p:tgtEl>
                                        <p:attrNameLst>
                                          <p:attrName>style.visibility</p:attrName>
                                        </p:attrNameLst>
                                      </p:cBhvr>
                                      <p:to>
                                        <p:strVal val="visible"/>
                                      </p:to>
                                    </p:set>
                                    <p:anim calcmode="lin" valueType="num">
                                      <p:cBhvr additive="base">
                                        <p:cTn dur="750" fill="hold" id="15"/>
                                        <p:tgtEl>
                                          <p:spTgt spid="85"/>
                                        </p:tgtEl>
                                        <p:attrNameLst>
                                          <p:attrName>ppt_x</p:attrName>
                                        </p:attrNameLst>
                                      </p:cBhvr>
                                      <p:tavLst>
                                        <p:tav tm="0">
                                          <p:val>
                                            <p:strVal val="#ppt_x"/>
                                          </p:val>
                                        </p:tav>
                                        <p:tav tm="100000">
                                          <p:val>
                                            <p:strVal val="#ppt_x"/>
                                          </p:val>
                                        </p:tav>
                                      </p:tavLst>
                                    </p:anim>
                                    <p:anim calcmode="lin" valueType="num">
                                      <p:cBhvr additive="base">
                                        <p:cTn dur="750" fill="hold" id="16"/>
                                        <p:tgtEl>
                                          <p:spTgt spid="85"/>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3145735"/>
                                        </p:tgtEl>
                                        <p:attrNameLst>
                                          <p:attrName>style.visibility</p:attrName>
                                        </p:attrNameLst>
                                      </p:cBhvr>
                                      <p:to>
                                        <p:strVal val="visible"/>
                                      </p:to>
                                    </p:set>
                                    <p:anim calcmode="lin" valueType="num">
                                      <p:cBhvr additive="base">
                                        <p:cTn dur="750" fill="hold" id="19"/>
                                        <p:tgtEl>
                                          <p:spTgt spid="3145735"/>
                                        </p:tgtEl>
                                        <p:attrNameLst>
                                          <p:attrName>ppt_x</p:attrName>
                                        </p:attrNameLst>
                                      </p:cBhvr>
                                      <p:tavLst>
                                        <p:tav tm="0">
                                          <p:val>
                                            <p:strVal val="#ppt_x"/>
                                          </p:val>
                                        </p:tav>
                                        <p:tav tm="100000">
                                          <p:val>
                                            <p:strVal val="#ppt_x"/>
                                          </p:val>
                                        </p:tav>
                                      </p:tavLst>
                                    </p:anim>
                                    <p:anim calcmode="lin" valueType="num">
                                      <p:cBhvr additive="base">
                                        <p:cTn dur="750" fill="hold" id="20"/>
                                        <p:tgtEl>
                                          <p:spTgt spid="3145735"/>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86"/>
                                        </p:tgtEl>
                                        <p:attrNameLst>
                                          <p:attrName>style.visibility</p:attrName>
                                        </p:attrNameLst>
                                      </p:cBhvr>
                                      <p:to>
                                        <p:strVal val="visible"/>
                                      </p:to>
                                    </p:set>
                                    <p:anim calcmode="lin" valueType="num">
                                      <p:cBhvr additive="base">
                                        <p:cTn dur="750" fill="hold" id="23"/>
                                        <p:tgtEl>
                                          <p:spTgt spid="86"/>
                                        </p:tgtEl>
                                        <p:attrNameLst>
                                          <p:attrName>ppt_x</p:attrName>
                                        </p:attrNameLst>
                                      </p:cBhvr>
                                      <p:tavLst>
                                        <p:tav tm="0">
                                          <p:val>
                                            <p:strVal val="#ppt_x"/>
                                          </p:val>
                                        </p:tav>
                                        <p:tav tm="100000">
                                          <p:val>
                                            <p:strVal val="#ppt_x"/>
                                          </p:val>
                                        </p:tav>
                                      </p:tavLst>
                                    </p:anim>
                                    <p:anim calcmode="lin" valueType="num">
                                      <p:cBhvr additive="base">
                                        <p:cTn dur="750" fill="hold" id="24"/>
                                        <p:tgtEl>
                                          <p:spTgt spid="86"/>
                                        </p:tgtEl>
                                        <p:attrNameLst>
                                          <p:attrName>ppt_y</p:attrName>
                                        </p:attrNameLst>
                                      </p:cBhvr>
                                      <p:tavLst>
                                        <p:tav tm="0">
                                          <p:val>
                                            <p:strVal val="1+#ppt_h/2"/>
                                          </p:val>
                                        </p:tav>
                                        <p:tav tm="100000">
                                          <p:val>
                                            <p:strVal val="#ppt_y"/>
                                          </p:val>
                                        </p:tav>
                                      </p:tavLst>
                                    </p:anim>
                                  </p:childTnLst>
                                </p:cTn>
                              </p:par>
                            </p:childTnLst>
                          </p:cTn>
                        </p:par>
                        <p:par>
                          <p:cTn fill="hold" id="25">
                            <p:stCondLst>
                              <p:cond delay="1000"/>
                            </p:stCondLst>
                            <p:childTnLst>
                              <p:par>
                                <p:cTn fill="hold" id="26" nodeType="afterEffect" presetClass="entr" presetID="16" presetSubtype="21">
                                  <p:stCondLst>
                                    <p:cond delay="0"/>
                                  </p:stCondLst>
                                  <p:childTnLst>
                                    <p:set>
                                      <p:cBhvr>
                                        <p:cTn dur="1" fill="hold" id="27">
                                          <p:stCondLst>
                                            <p:cond delay="0"/>
                                          </p:stCondLst>
                                        </p:cTn>
                                        <p:tgtEl>
                                          <p:spTgt spid="2097212"/>
                                        </p:tgtEl>
                                        <p:attrNameLst>
                                          <p:attrName>style.visibility</p:attrName>
                                        </p:attrNameLst>
                                      </p:cBhvr>
                                      <p:to>
                                        <p:strVal val="visible"/>
                                      </p:to>
                                    </p:set>
                                    <p:animEffect transition="in" filter="barn(inVertical)">
                                      <p:cBhvr>
                                        <p:cTn dur="750" id="28"/>
                                        <p:tgtEl>
                                          <p:spTgt spid="2097212"/>
                                        </p:tgtEl>
                                      </p:cBhvr>
                                    </p:animEffect>
                                  </p:childTnLst>
                                </p:cTn>
                              </p:par>
                            </p:childTnLst>
                          </p:cTn>
                        </p:par>
                        <p:par>
                          <p:cTn fill="hold" id="29">
                            <p:stCondLst>
                              <p:cond delay="2000"/>
                            </p:stCondLst>
                            <p:childTnLst>
                              <p:par>
                                <p:cTn fill="hold" id="30" nodeType="afterEffect" presetClass="entr" presetID="42" presetSubtype="0">
                                  <p:stCondLst>
                                    <p:cond delay="0"/>
                                  </p:stCondLst>
                                  <p:childTnLst>
                                    <p:set>
                                      <p:cBhvr>
                                        <p:cTn dur="1" fill="hold" id="31">
                                          <p:stCondLst>
                                            <p:cond delay="0"/>
                                          </p:stCondLst>
                                        </p:cTn>
                                        <p:tgtEl>
                                          <p:spTgt spid="2097211"/>
                                        </p:tgtEl>
                                        <p:attrNameLst>
                                          <p:attrName>style.visibility</p:attrName>
                                        </p:attrNameLst>
                                      </p:cBhvr>
                                      <p:to>
                                        <p:strVal val="visible"/>
                                      </p:to>
                                    </p:set>
                                    <p:animEffect transition="in" filter="fade">
                                      <p:cBhvr>
                                        <p:cTn dur="750" id="32"/>
                                        <p:tgtEl>
                                          <p:spTgt spid="2097211"/>
                                        </p:tgtEl>
                                      </p:cBhvr>
                                    </p:animEffect>
                                    <p:anim calcmode="lin" valueType="num">
                                      <p:cBhvr>
                                        <p:cTn dur="750" fill="hold" id="33"/>
                                        <p:tgtEl>
                                          <p:spTgt spid="2097211"/>
                                        </p:tgtEl>
                                        <p:attrNameLst>
                                          <p:attrName>ppt_x</p:attrName>
                                        </p:attrNameLst>
                                      </p:cBhvr>
                                      <p:tavLst>
                                        <p:tav tm="0">
                                          <p:val>
                                            <p:strVal val="#ppt_x"/>
                                          </p:val>
                                        </p:tav>
                                        <p:tav tm="100000">
                                          <p:val>
                                            <p:strVal val="#ppt_x"/>
                                          </p:val>
                                        </p:tav>
                                      </p:tavLst>
                                    </p:anim>
                                    <p:anim calcmode="lin" valueType="num">
                                      <p:cBhvr>
                                        <p:cTn dur="750" fill="hold" id="34"/>
                                        <p:tgtEl>
                                          <p:spTgt spid="2097211"/>
                                        </p:tgtEl>
                                        <p:attrNameLst>
                                          <p:attrName>ppt_y</p:attrName>
                                        </p:attrNameLst>
                                      </p:cBhvr>
                                      <p:tavLst>
                                        <p:tav tm="0">
                                          <p:val>
                                            <p:strVal val="#ppt_y+.1"/>
                                          </p:val>
                                        </p:tav>
                                        <p:tav tm="100000">
                                          <p:val>
                                            <p:strVal val="#ppt_y"/>
                                          </p:val>
                                        </p:tav>
                                      </p:tavLst>
                                    </p:anim>
                                  </p:childTnLst>
                                </p:cTn>
                              </p:par>
                            </p:childTnLst>
                          </p:cTn>
                        </p:par>
                        <p:par>
                          <p:cTn fill="hold" id="35">
                            <p:stCondLst>
                              <p:cond delay="3000"/>
                            </p:stCondLst>
                            <p:childTnLst>
                              <p:par>
                                <p:cTn fill="hold" id="36" nodeType="afterEffect" presetClass="entr" presetID="42" presetSubtype="0">
                                  <p:stCondLst>
                                    <p:cond delay="0"/>
                                  </p:stCondLst>
                                  <p:childTnLst>
                                    <p:set>
                                      <p:cBhvr>
                                        <p:cTn dur="1" fill="hold" id="37">
                                          <p:stCondLst>
                                            <p:cond delay="0"/>
                                          </p:stCondLst>
                                        </p:cTn>
                                        <p:tgtEl>
                                          <p:spTgt spid="2097210"/>
                                        </p:tgtEl>
                                        <p:attrNameLst>
                                          <p:attrName>style.visibility</p:attrName>
                                        </p:attrNameLst>
                                      </p:cBhvr>
                                      <p:to>
                                        <p:strVal val="visible"/>
                                      </p:to>
                                    </p:set>
                                    <p:animEffect transition="in" filter="fade">
                                      <p:cBhvr>
                                        <p:cTn dur="1000" id="38"/>
                                        <p:tgtEl>
                                          <p:spTgt spid="2097210"/>
                                        </p:tgtEl>
                                      </p:cBhvr>
                                    </p:animEffect>
                                    <p:anim calcmode="lin" valueType="num">
                                      <p:cBhvr>
                                        <p:cTn dur="1000" fill="hold" id="39"/>
                                        <p:tgtEl>
                                          <p:spTgt spid="2097210"/>
                                        </p:tgtEl>
                                        <p:attrNameLst>
                                          <p:attrName>ppt_x</p:attrName>
                                        </p:attrNameLst>
                                      </p:cBhvr>
                                      <p:tavLst>
                                        <p:tav tm="0">
                                          <p:val>
                                            <p:strVal val="#ppt_x"/>
                                          </p:val>
                                        </p:tav>
                                        <p:tav tm="100000">
                                          <p:val>
                                            <p:strVal val="#ppt_x"/>
                                          </p:val>
                                        </p:tav>
                                      </p:tavLst>
                                    </p:anim>
                                    <p:anim calcmode="lin" valueType="num">
                                      <p:cBhvr>
                                        <p:cTn dur="1000" fill="hold" id="40"/>
                                        <p:tgtEl>
                                          <p:spTgt spid="2097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grpSp>
        <p:nvGrpSpPr>
          <p:cNvPr id="90" name="组合 6"/>
          <p:cNvGrpSpPr/>
          <p:nvPr/>
        </p:nvGrpSpPr>
        <p:grpSpPr>
          <a:xfrm>
            <a:off x="1995805" y="916940"/>
            <a:ext cx="2377440" cy="2703524"/>
            <a:chOff x="795" y="2978"/>
            <a:chExt cx="3744" cy="4258"/>
          </a:xfrm>
        </p:grpSpPr>
        <p:pic>
          <p:nvPicPr>
            <p:cNvPr id="2097213" name="图片 1" descr="C:\Users\27405\Desktop\尚书.jpg尚书"/>
            <p:cNvPicPr>
              <a:picLocks noChangeAspect="1"/>
            </p:cNvPicPr>
            <p:nvPr/>
          </p:nvPicPr>
          <p:blipFill rotWithShape="1">
            <a:blip xmlns:r="http://schemas.openxmlformats.org/officeDocument/2006/relationships" r:embed="rId1"/>
            <a:srcRect/>
            <a:stretch>
              <a:fillRect/>
            </a:stretch>
          </p:blipFill>
          <p:spPr>
            <a:xfrm>
              <a:off x="795" y="2978"/>
              <a:ext cx="3744" cy="2770"/>
            </a:xfrm>
            <a:prstGeom prst="rect"/>
          </p:spPr>
        </p:pic>
        <p:sp>
          <p:nvSpPr>
            <p:cNvPr id="1048707" name="矩形 8"/>
            <p:cNvSpPr/>
            <p:nvPr/>
          </p:nvSpPr>
          <p:spPr>
            <a:xfrm>
              <a:off x="795" y="6475"/>
              <a:ext cx="3720" cy="761"/>
            </a:xfrm>
            <a:prstGeom prst="rect"/>
          </p:spPr>
          <p:txBody>
            <a:bodyPr wrap="none">
              <a:spAutoFit/>
            </a:bodyPr>
            <a:p>
              <a:pPr algn="l" defTabSz="913765" eaLnBrk="1" fontAlgn="auto" hangingPunct="1" indent="0" latinLnBrk="0" lvl="1" marL="0" marR="0" rtl="0">
                <a:lnSpc>
                  <a:spcPct val="150000"/>
                </a:lnSpc>
                <a:spcBef>
                  <a:spcPct val="15000"/>
                </a:spcBef>
                <a:spcAft>
                  <a:spcPts val="0"/>
                </a:spcAft>
                <a:buClr>
                  <a:srgbClr val="747273"/>
                </a:buClr>
                <a:buSzTx/>
                <a:buFontTx/>
                <a:buNone/>
              </a:pPr>
              <a:r>
                <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rPr>
                <a:t>The Book of H</a:t>
              </a:r>
              <a:r>
                <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rPr>
                <a:t>istory</a:t>
              </a:r>
              <a:endPar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endParaRPr>
            </a:p>
          </p:txBody>
        </p:sp>
      </p:grpSp>
      <p:grpSp>
        <p:nvGrpSpPr>
          <p:cNvPr id="91" name="组合 7"/>
          <p:cNvGrpSpPr/>
          <p:nvPr/>
        </p:nvGrpSpPr>
        <p:grpSpPr>
          <a:xfrm>
            <a:off x="6482715" y="546735"/>
            <a:ext cx="2816860" cy="3115628"/>
            <a:chOff x="5522" y="2488"/>
            <a:chExt cx="4436" cy="4907"/>
          </a:xfrm>
        </p:grpSpPr>
        <p:pic>
          <p:nvPicPr>
            <p:cNvPr id="2097214" name="图片 18" descr="C:\Users\27405\Desktop\史记.png史记"/>
            <p:cNvPicPr>
              <a:picLocks noChangeAspect="1"/>
            </p:cNvPicPr>
            <p:nvPr>
              <p:custDataLst>
                <p:tags r:id="rId2"/>
              </p:custDataLst>
            </p:nvPr>
          </p:nvPicPr>
          <p:blipFill>
            <a:blip xmlns:r="http://schemas.openxmlformats.org/officeDocument/2006/relationships" r:embed="rId3"/>
            <a:srcRect/>
            <a:stretch>
              <a:fillRect/>
            </a:stretch>
          </p:blipFill>
          <p:spPr>
            <a:xfrm>
              <a:off x="5998" y="2488"/>
              <a:ext cx="3484" cy="3937"/>
            </a:xfrm>
            <a:prstGeom prst="rect"/>
          </p:spPr>
        </p:pic>
        <p:sp>
          <p:nvSpPr>
            <p:cNvPr id="1048708" name="矩形 19"/>
            <p:cNvSpPr/>
            <p:nvPr/>
          </p:nvSpPr>
          <p:spPr>
            <a:xfrm>
              <a:off x="5522" y="6634"/>
              <a:ext cx="4436" cy="761"/>
            </a:xfrm>
            <a:prstGeom prst="rect"/>
          </p:spPr>
          <p:txBody>
            <a:bodyPr wrap="none">
              <a:spAutoFit/>
            </a:bodyPr>
            <a:p>
              <a:pPr algn="l" defTabSz="913765" eaLnBrk="1" fontAlgn="auto" hangingPunct="1" indent="0" latinLnBrk="0" lvl="1" marL="0" marR="0" rtl="0">
                <a:lnSpc>
                  <a:spcPct val="150000"/>
                </a:lnSpc>
                <a:spcBef>
                  <a:spcPct val="15000"/>
                </a:spcBef>
                <a:spcAft>
                  <a:spcPts val="0"/>
                </a:spcAft>
                <a:buClr>
                  <a:srgbClr val="747273"/>
                </a:buClr>
                <a:buSzTx/>
                <a:buFontTx/>
                <a:buNone/>
              </a:pPr>
              <a:r>
                <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rPr>
                <a:t>Records of the Historian</a:t>
              </a:r>
              <a:endPar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endParaRPr>
            </a:p>
          </p:txBody>
        </p:sp>
      </p:grpSp>
      <p:grpSp>
        <p:nvGrpSpPr>
          <p:cNvPr id="92" name="组合 10"/>
          <p:cNvGrpSpPr/>
          <p:nvPr/>
        </p:nvGrpSpPr>
        <p:grpSpPr>
          <a:xfrm>
            <a:off x="3896360" y="3949700"/>
            <a:ext cx="2439670" cy="2702560"/>
            <a:chOff x="9990" y="2767"/>
            <a:chExt cx="3842" cy="4256"/>
          </a:xfrm>
        </p:grpSpPr>
        <p:pic>
          <p:nvPicPr>
            <p:cNvPr id="2097215" name="图片 9" descr="C:\Users\27405\Desktop\礼记.jpg礼记"/>
            <p:cNvPicPr>
              <a:picLocks noChangeAspect="1"/>
            </p:cNvPicPr>
            <p:nvPr/>
          </p:nvPicPr>
          <p:blipFill rotWithShape="1">
            <a:blip xmlns:r="http://schemas.openxmlformats.org/officeDocument/2006/relationships" r:embed="rId4"/>
            <a:srcRect/>
            <a:stretch>
              <a:fillRect/>
            </a:stretch>
          </p:blipFill>
          <p:spPr>
            <a:xfrm>
              <a:off x="9990" y="2767"/>
              <a:ext cx="3842" cy="3093"/>
            </a:xfrm>
            <a:prstGeom prst="rect"/>
          </p:spPr>
        </p:pic>
        <p:sp>
          <p:nvSpPr>
            <p:cNvPr id="1048709" name="矩形 21"/>
            <p:cNvSpPr/>
            <p:nvPr/>
          </p:nvSpPr>
          <p:spPr>
            <a:xfrm>
              <a:off x="10261" y="6262"/>
              <a:ext cx="3300" cy="761"/>
            </a:xfrm>
            <a:prstGeom prst="rect"/>
          </p:spPr>
          <p:txBody>
            <a:bodyPr wrap="none">
              <a:spAutoFit/>
            </a:bodyPr>
            <a:p>
              <a:pPr algn="l" defTabSz="913765" eaLnBrk="1" fontAlgn="auto" hangingPunct="1" indent="0" latinLnBrk="0" lvl="1" marL="0" marR="0" rtl="0">
                <a:lnSpc>
                  <a:spcPct val="150000"/>
                </a:lnSpc>
                <a:spcBef>
                  <a:spcPct val="15000"/>
                </a:spcBef>
                <a:spcAft>
                  <a:spcPts val="0"/>
                </a:spcAft>
                <a:buClr>
                  <a:srgbClr val="747273"/>
                </a:buClr>
                <a:buSzTx/>
                <a:buFontTx/>
                <a:buNone/>
              </a:pPr>
              <a:r>
                <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rPr>
                <a:t>The Book of Rites</a:t>
              </a:r>
              <a:endPar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endParaRPr>
            </a:p>
          </p:txBody>
        </p:sp>
      </p:grpSp>
      <p:grpSp>
        <p:nvGrpSpPr>
          <p:cNvPr id="93" name="组合 12"/>
          <p:cNvGrpSpPr/>
          <p:nvPr/>
        </p:nvGrpSpPr>
        <p:grpSpPr>
          <a:xfrm>
            <a:off x="8437245" y="3795395"/>
            <a:ext cx="2738755" cy="3072765"/>
            <a:chOff x="14453" y="2615"/>
            <a:chExt cx="4313" cy="4839"/>
          </a:xfrm>
        </p:grpSpPr>
        <p:pic>
          <p:nvPicPr>
            <p:cNvPr id="2097216" name="图片 14" descr="C:\Users\27405\Desktop\吕氏春秋.jpg吕氏春秋"/>
            <p:cNvPicPr>
              <a:picLocks noChangeAspect="1"/>
            </p:cNvPicPr>
            <p:nvPr/>
          </p:nvPicPr>
          <p:blipFill rotWithShape="1">
            <a:blip xmlns:r="http://schemas.openxmlformats.org/officeDocument/2006/relationships" r:embed="rId5"/>
            <a:srcRect/>
            <a:stretch>
              <a:fillRect/>
            </a:stretch>
          </p:blipFill>
          <p:spPr>
            <a:xfrm>
              <a:off x="14453" y="2615"/>
              <a:ext cx="4024" cy="3398"/>
            </a:xfrm>
            <a:prstGeom prst="rect"/>
          </p:spPr>
        </p:pic>
        <p:sp>
          <p:nvSpPr>
            <p:cNvPr id="1048710" name="矩形 25"/>
            <p:cNvSpPr/>
            <p:nvPr/>
          </p:nvSpPr>
          <p:spPr>
            <a:xfrm>
              <a:off x="14453" y="6013"/>
              <a:ext cx="4313" cy="1441"/>
            </a:xfrm>
            <a:prstGeom prst="rect"/>
          </p:spPr>
          <p:txBody>
            <a:bodyPr wrap="none">
              <a:spAutoFit/>
            </a:bodyPr>
            <a:p>
              <a:pPr algn="ctr" defTabSz="913765" eaLnBrk="1" fontAlgn="auto" hangingPunct="1" indent="0" latinLnBrk="0" lvl="1" marL="0" marR="0" rtl="0">
                <a:lnSpc>
                  <a:spcPct val="150000"/>
                </a:lnSpc>
                <a:spcBef>
                  <a:spcPct val="15000"/>
                </a:spcBef>
                <a:spcAft>
                  <a:spcPts val="0"/>
                </a:spcAft>
                <a:buClr>
                  <a:srgbClr val="747273"/>
                </a:buClr>
                <a:buSzTx/>
                <a:buFontTx/>
                <a:buNone/>
              </a:pPr>
              <a:r>
                <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rPr>
                <a:t>Master Lü's Spring and </a:t>
              </a:r>
              <a:endPar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endParaRPr>
            </a:p>
            <a:p>
              <a:pPr algn="ctr" defTabSz="913765" eaLnBrk="1" fontAlgn="auto" hangingPunct="1" indent="0" latinLnBrk="0" lvl="1" marL="0" marR="0" rtl="0">
                <a:lnSpc>
                  <a:spcPct val="150000"/>
                </a:lnSpc>
                <a:spcBef>
                  <a:spcPct val="15000"/>
                </a:spcBef>
                <a:spcAft>
                  <a:spcPts val="0"/>
                </a:spcAft>
                <a:buClr>
                  <a:srgbClr val="747273"/>
                </a:buClr>
                <a:buSzTx/>
                <a:buFontTx/>
                <a:buNone/>
              </a:pPr>
              <a:r>
                <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rPr>
                <a:t>Autumn Annals</a:t>
              </a:r>
              <a:endParaRPr altLang="zh-CN" baseline="0" b="1" cap="none" dirty="0" sz="1700" i="0" kern="1200" kumimoji="0" lang="en-US" noProof="0" normalizeH="0" spc="0" strike="noStrike" u="none">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push dir="u"/>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p:grpSpPr>
      <p:sp>
        <p:nvSpPr>
          <p:cNvPr id="1048714" name="文本框 1"/>
          <p:cNvSpPr txBox="1"/>
          <p:nvPr/>
        </p:nvSpPr>
        <p:spPr>
          <a:xfrm>
            <a:off x="1287780" y="1497330"/>
            <a:ext cx="9615805" cy="3569335"/>
          </a:xfrm>
          <a:prstGeom prst="rect"/>
          <a:noFill/>
        </p:spPr>
        <p:txBody>
          <a:bodyPr rtlCol="0" wrap="square">
            <a:spAutoFit/>
          </a:bodyPr>
          <a:p>
            <a:pPr algn="l"/>
            <a:r>
              <a:rPr altLang="en-US" sz="3200" lang="zh-CN">
                <a:solidFill>
                  <a:schemeClr val="bg1"/>
                </a:solidFill>
                <a:latin typeface="Times New Roman" panose="02020603050405020304" charset="0"/>
                <a:cs typeface="Times New Roman" panose="02020603050405020304" charset="0"/>
              </a:rPr>
              <a:t>References：</a:t>
            </a:r>
            <a:endParaRPr altLang="en-US" sz="3200" lang="zh-CN">
              <a:solidFill>
                <a:schemeClr val="bg1"/>
              </a:solidFill>
              <a:latin typeface="Times New Roman" panose="02020603050405020304" charset="0"/>
              <a:cs typeface="Times New Roman" panose="02020603050405020304" charset="0"/>
            </a:endParaRPr>
          </a:p>
          <a:p>
            <a:pPr algn="l"/>
            <a:endParaRPr altLang="en-US" sz="3200" lang="zh-CN">
              <a:solidFill>
                <a:schemeClr val="bg1"/>
              </a:solidFill>
              <a:latin typeface="Times New Roman" panose="02020603050405020304" charset="0"/>
              <a:cs typeface="Times New Roman" panose="02020603050405020304" charset="0"/>
            </a:endParaRPr>
          </a:p>
          <a:p>
            <a:pPr algn="l"/>
            <a:r>
              <a:rPr altLang="en-US" lang="zh-CN">
                <a:solidFill>
                  <a:schemeClr val="bg1"/>
                </a:solidFill>
                <a:latin typeface="Times New Roman" panose="02020603050405020304" charset="0"/>
                <a:cs typeface="Times New Roman" panose="02020603050405020304" charset="0"/>
              </a:rPr>
              <a:t>Birrell, A. (1993). Chinese mythology: An introduction. Baltimore: The Johns Hopkins University Press.</a:t>
            </a:r>
            <a:endParaRPr altLang="en-US" lang="zh-CN">
              <a:solidFill>
                <a:schemeClr val="bg1"/>
              </a:solidFill>
              <a:latin typeface="Times New Roman" panose="02020603050405020304" charset="0"/>
              <a:cs typeface="Times New Roman" panose="02020603050405020304" charset="0"/>
            </a:endParaRPr>
          </a:p>
          <a:p>
            <a:pPr algn="l"/>
            <a:endParaRPr altLang="en-US" lang="zh-CN">
              <a:solidFill>
                <a:schemeClr val="bg1"/>
              </a:solidFill>
              <a:latin typeface="Times New Roman" panose="02020603050405020304" charset="0"/>
              <a:cs typeface="Times New Roman" panose="02020603050405020304" charset="0"/>
            </a:endParaRPr>
          </a:p>
          <a:p>
            <a:pPr algn="l"/>
            <a:r>
              <a:rPr altLang="en-US" lang="zh-CN">
                <a:solidFill>
                  <a:schemeClr val="bg1"/>
                </a:solidFill>
                <a:latin typeface="Times New Roman" panose="02020603050405020304" charset="0"/>
                <a:cs typeface="Times New Roman" panose="02020603050405020304" charset="0"/>
              </a:rPr>
              <a:t>Christie, A. (1983). Chinese mythology. New York: Peter Bedrick Books.</a:t>
            </a:r>
            <a:endParaRPr altLang="en-US" lang="zh-CN">
              <a:solidFill>
                <a:schemeClr val="bg1"/>
              </a:solidFill>
              <a:latin typeface="Times New Roman" panose="02020603050405020304" charset="0"/>
              <a:cs typeface="Times New Roman" panose="02020603050405020304" charset="0"/>
            </a:endParaRPr>
          </a:p>
          <a:p>
            <a:pPr algn="l"/>
            <a:endParaRPr altLang="en-US" lang="zh-CN">
              <a:solidFill>
                <a:schemeClr val="bg1"/>
              </a:solidFill>
              <a:latin typeface="Times New Roman" panose="02020603050405020304" charset="0"/>
              <a:cs typeface="Times New Roman" panose="02020603050405020304" charset="0"/>
            </a:endParaRPr>
          </a:p>
          <a:p>
            <a:pPr algn="l"/>
            <a:r>
              <a:rPr altLang="en-US" lang="zh-CN">
                <a:solidFill>
                  <a:schemeClr val="bg1"/>
                </a:solidFill>
                <a:latin typeface="Times New Roman" panose="02020603050405020304" charset="0"/>
                <a:cs typeface="Times New Roman" panose="02020603050405020304" charset="0"/>
              </a:rPr>
              <a:t>Yang, L. &amp; An, D. (2005). Handbook of Chinese mythology., New York: Oxford University Press.</a:t>
            </a:r>
            <a:endParaRPr altLang="en-US" lang="zh-CN">
              <a:solidFill>
                <a:schemeClr val="bg1"/>
              </a:solidFill>
              <a:latin typeface="Times New Roman" panose="02020603050405020304" charset="0"/>
              <a:cs typeface="Times New Roman" panose="02020603050405020304" charset="0"/>
            </a:endParaRPr>
          </a:p>
          <a:p>
            <a:pPr algn="l"/>
            <a:endParaRPr altLang="en-US" lang="zh-CN">
              <a:solidFill>
                <a:schemeClr val="bg1"/>
              </a:solidFill>
              <a:latin typeface="Times New Roman" panose="02020603050405020304" charset="0"/>
              <a:cs typeface="Times New Roman" panose="02020603050405020304" charset="0"/>
            </a:endParaRPr>
          </a:p>
          <a:p>
            <a:pPr algn="l"/>
            <a:r>
              <a:rPr altLang="en-US" lang="zh-CN">
                <a:solidFill>
                  <a:schemeClr val="bg1"/>
                </a:solidFill>
                <a:latin typeface="Times New Roman" panose="02020603050405020304" charset="0"/>
                <a:cs typeface="Times New Roman" panose="02020603050405020304" charset="0"/>
              </a:rPr>
              <a:t>Schafer, E. H. (1973). The divine woman: Dragon ladies and rain maidens in T’ang Literature. Berkeley: University of California Press.</a:t>
            </a:r>
            <a:endParaRPr altLang="en-US" lang="zh-CN">
              <a:solidFill>
                <a:schemeClr val="bg1"/>
              </a:solidFill>
              <a:latin typeface="Times New Roman" panose="02020603050405020304" charset="0"/>
              <a:cs typeface="Times New Roman" panose="02020603050405020304" charset="0"/>
            </a:endParaRPr>
          </a:p>
        </p:txBody>
      </p:sp>
      <p:pic>
        <p:nvPicPr>
          <p:cNvPr id="2097217" name="图片 13" descr="鹤-01.png"/>
          <p:cNvPicPr>
            <a:picLocks noChangeAspect="1"/>
          </p:cNvPicPr>
          <p:nvPr>
            <p:custDataLst>
              <p:tags r:id="rId1"/>
            </p:custDataLst>
          </p:nvPr>
        </p:nvPicPr>
        <p:blipFill rotWithShape="1">
          <a:blip xmlns:r="http://schemas.openxmlformats.org/officeDocument/2006/relationships" r:embed="rId2" cstate="print"/>
          <a:srcRect l="34801" t="21384" r="19120" b="6061"/>
          <a:stretch>
            <a:fillRect/>
          </a:stretch>
        </p:blipFill>
        <p:spPr>
          <a:xfrm>
            <a:off x="10027427" y="475063"/>
            <a:ext cx="1474917" cy="1306637"/>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advClick="0" advTm="0" p14:dur="1250">
        <p:push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2097217"/>
                                        </p:tgtEl>
                                        <p:attrNameLst>
                                          <p:attrName>style.visibility</p:attrName>
                                        </p:attrNameLst>
                                      </p:cBhvr>
                                      <p:to>
                                        <p:strVal val="visible"/>
                                      </p:to>
                                    </p:set>
                                    <p:anim calcmode="lin" valueType="num">
                                      <p:cBhvr additive="base">
                                        <p:cTn dur="750" fill="hold" id="7"/>
                                        <p:tgtEl>
                                          <p:spTgt spid="2097217"/>
                                        </p:tgtEl>
                                        <p:attrNameLst>
                                          <p:attrName>ppt_x</p:attrName>
                                        </p:attrNameLst>
                                      </p:cBhvr>
                                      <p:tavLst>
                                        <p:tav tm="0">
                                          <p:val>
                                            <p:strVal val="0-#ppt_w/2"/>
                                          </p:val>
                                        </p:tav>
                                        <p:tav tm="100000">
                                          <p:val>
                                            <p:strVal val="#ppt_x"/>
                                          </p:val>
                                        </p:tav>
                                      </p:tavLst>
                                    </p:anim>
                                    <p:anim calcmode="lin" valueType="num">
                                      <p:cBhvr additive="base">
                                        <p:cTn dur="750" fill="hold" id="8"/>
                                        <p:tgtEl>
                                          <p:spTgt spid="2097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98" name=""/>
        <p:cNvGrpSpPr/>
        <p:nvPr/>
      </p:nvGrpSpPr>
      <p:grpSpPr>
        <a:xfrm>
          <a:off x="0" y="0"/>
          <a:ext cx="0" cy="0"/>
          <a:chOff x="0" y="0"/>
          <a:chExt cx="0" cy="0"/>
        </a:xfrm>
      </p:grpSpPr>
      <p:pic>
        <p:nvPicPr>
          <p:cNvPr id="2097218" name="图片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pic>
        <p:nvPicPr>
          <p:cNvPr id="2097219" name="图片 4" descr="bo2-01.png"/>
          <p:cNvPicPr>
            <a:picLocks noChangeAspect="1"/>
          </p:cNvPicPr>
          <p:nvPr/>
        </p:nvPicPr>
        <p:blipFill rotWithShape="1">
          <a:blip xmlns:r="http://schemas.openxmlformats.org/officeDocument/2006/relationships" r:embed="rId2" cstate="print"/>
          <a:srcRect l="28344" t="22191" r="30019" b="25210"/>
          <a:stretch>
            <a:fillRect/>
          </a:stretch>
        </p:blipFill>
        <p:spPr>
          <a:xfrm rot="10800000">
            <a:off x="8100076" y="-1803582"/>
            <a:ext cx="5075015" cy="3607163"/>
          </a:xfrm>
          <a:prstGeom prst="rect"/>
        </p:spPr>
      </p:pic>
      <p:pic>
        <p:nvPicPr>
          <p:cNvPr id="2097220" name="图片 6" descr="中国风线条.png"/>
          <p:cNvPicPr>
            <a:picLocks noChangeAspect="1"/>
          </p:cNvPicPr>
          <p:nvPr/>
        </p:nvPicPr>
        <p:blipFill>
          <a:blip xmlns:r="http://schemas.openxmlformats.org/officeDocument/2006/relationships" r:embed="rId3">
            <a:duotone>
              <a:schemeClr val="accent6">
                <a:shade val="45000"/>
                <a:satMod val="135000"/>
              </a:schemeClr>
              <a:prstClr val="white"/>
            </a:duotone>
          </a:blip>
          <a:stretch>
            <a:fillRect/>
          </a:stretch>
        </p:blipFill>
        <p:spPr>
          <a:xfrm>
            <a:off x="268529" y="4432215"/>
            <a:ext cx="2921357" cy="1887197"/>
          </a:xfrm>
          <a:prstGeom prst="rect"/>
        </p:spPr>
      </p:pic>
      <p:pic>
        <p:nvPicPr>
          <p:cNvPr id="2097221" name="图片 7" descr="中国风线条.png"/>
          <p:cNvPicPr>
            <a:picLocks noChangeAspect="1"/>
          </p:cNvPicPr>
          <p:nvPr/>
        </p:nvPicPr>
        <p:blipFill>
          <a:blip xmlns:r="http://schemas.openxmlformats.org/officeDocument/2006/relationships" r:embed="rId3">
            <a:duotone>
              <a:schemeClr val="accent6">
                <a:shade val="45000"/>
                <a:satMod val="135000"/>
              </a:schemeClr>
              <a:prstClr val="white"/>
            </a:duotone>
          </a:blip>
          <a:stretch>
            <a:fillRect/>
          </a:stretch>
        </p:blipFill>
        <p:spPr>
          <a:xfrm>
            <a:off x="1878068" y="958201"/>
            <a:ext cx="2921357" cy="1887197"/>
          </a:xfrm>
          <a:prstGeom prst="rect"/>
        </p:spPr>
      </p:pic>
      <p:pic>
        <p:nvPicPr>
          <p:cNvPr id="2097222" name="图片 13" descr="鹤-01.png"/>
          <p:cNvPicPr>
            <a:picLocks noChangeAspect="1"/>
          </p:cNvPicPr>
          <p:nvPr/>
        </p:nvPicPr>
        <p:blipFill rotWithShape="1">
          <a:blip xmlns:r="http://schemas.openxmlformats.org/officeDocument/2006/relationships" r:embed="rId4" cstate="print"/>
          <a:srcRect l="34801" t="21384" r="19120" b="6061"/>
          <a:stretch>
            <a:fillRect/>
          </a:stretch>
        </p:blipFill>
        <p:spPr>
          <a:xfrm>
            <a:off x="1547002" y="3281763"/>
            <a:ext cx="1474917" cy="1306637"/>
          </a:xfrm>
          <a:prstGeom prst="rect"/>
        </p:spPr>
      </p:pic>
      <p:pic>
        <p:nvPicPr>
          <p:cNvPr id="2097223" name="图片 14" descr="鹤-01.png"/>
          <p:cNvPicPr>
            <a:picLocks noChangeAspect="1"/>
          </p:cNvPicPr>
          <p:nvPr/>
        </p:nvPicPr>
        <p:blipFill rotWithShape="1">
          <a:blip xmlns:r="http://schemas.openxmlformats.org/officeDocument/2006/relationships" r:embed="rId5" cstate="print"/>
          <a:srcRect l="34801" t="21384" r="19120" b="6061"/>
          <a:stretch>
            <a:fillRect/>
          </a:stretch>
        </p:blipFill>
        <p:spPr>
          <a:xfrm>
            <a:off x="7348266" y="372039"/>
            <a:ext cx="1918393" cy="1699514"/>
          </a:xfrm>
          <a:prstGeom prst="rect"/>
        </p:spPr>
      </p:pic>
      <p:grpSp>
        <p:nvGrpSpPr>
          <p:cNvPr id="99" name="组合 19"/>
          <p:cNvGrpSpPr/>
          <p:nvPr/>
        </p:nvGrpSpPr>
        <p:grpSpPr>
          <a:xfrm>
            <a:off x="-309170" y="-186637"/>
            <a:ext cx="13130308" cy="8997846"/>
            <a:chOff x="-310758" y="-186637"/>
            <a:chExt cx="13130308" cy="8997846"/>
          </a:xfrm>
        </p:grpSpPr>
        <p:pic>
          <p:nvPicPr>
            <p:cNvPr id="2097224" name="图片 20" descr="红-01.png"/>
            <p:cNvPicPr>
              <a:picLocks noChangeAspect="1"/>
            </p:cNvPicPr>
            <p:nvPr/>
          </p:nvPicPr>
          <p:blipFill rotWithShape="1">
            <a:blip xmlns:r="http://schemas.openxmlformats.org/officeDocument/2006/relationships" r:embed="rId6" cstate="print"/>
            <a:srcRect l="22171" t="15752" r="27061" b="31847"/>
            <a:stretch>
              <a:fillRect/>
            </a:stretch>
          </p:blipFill>
          <p:spPr>
            <a:xfrm>
              <a:off x="-37397" y="-186637"/>
              <a:ext cx="4810001" cy="2793320"/>
            </a:xfrm>
            <a:prstGeom prst="rect"/>
          </p:spPr>
        </p:pic>
        <p:pic>
          <p:nvPicPr>
            <p:cNvPr id="2097225" name="图片 21" descr=" 波浪.png"/>
            <p:cNvPicPr>
              <a:picLocks noChangeAspect="1"/>
            </p:cNvPicPr>
            <p:nvPr/>
          </p:nvPicPr>
          <p:blipFill>
            <a:blip xmlns:r="http://schemas.openxmlformats.org/officeDocument/2006/relationships" r:embed="rId7">
              <a:duotone>
                <a:schemeClr val="accent6">
                  <a:shade val="45000"/>
                  <a:satMod val="135000"/>
                </a:schemeClr>
                <a:prstClr val="white"/>
              </a:duotone>
            </a:blip>
            <a:stretch>
              <a:fillRect/>
            </a:stretch>
          </p:blipFill>
          <p:spPr>
            <a:xfrm>
              <a:off x="10896380" y="2176850"/>
              <a:ext cx="1923170" cy="859666"/>
            </a:xfrm>
            <a:prstGeom prst="rect"/>
          </p:spPr>
        </p:pic>
        <p:pic>
          <p:nvPicPr>
            <p:cNvPr id="2097226" name="图片 22" descr="波-01.png"/>
            <p:cNvPicPr>
              <a:picLocks noChangeAspect="1"/>
            </p:cNvPicPr>
            <p:nvPr/>
          </p:nvPicPr>
          <p:blipFill rotWithShape="1">
            <a:blip xmlns:r="http://schemas.openxmlformats.org/officeDocument/2006/relationships" r:embed="rId8" cstate="print">
              <a:alphaModFix amt="44000"/>
            </a:blip>
            <a:srcRect l="37659" t="26173" r="22213" b="30179"/>
            <a:stretch>
              <a:fillRect/>
            </a:stretch>
          </p:blipFill>
          <p:spPr>
            <a:xfrm>
              <a:off x="-310758" y="2128701"/>
              <a:ext cx="1661882" cy="1017076"/>
            </a:xfrm>
            <a:prstGeom prst="rect"/>
          </p:spPr>
        </p:pic>
        <p:pic>
          <p:nvPicPr>
            <p:cNvPr id="2097227" name="图片 23" descr="红-01.png"/>
            <p:cNvPicPr>
              <a:picLocks noChangeAspect="1"/>
            </p:cNvPicPr>
            <p:nvPr/>
          </p:nvPicPr>
          <p:blipFill rotWithShape="1">
            <a:blip xmlns:r="http://schemas.openxmlformats.org/officeDocument/2006/relationships" r:embed="rId6" cstate="print"/>
            <a:srcRect l="22171" t="15752" r="27061" b="31847"/>
            <a:stretch>
              <a:fillRect/>
            </a:stretch>
          </p:blipFill>
          <p:spPr>
            <a:xfrm rot="2820038">
              <a:off x="8273792" y="5009549"/>
              <a:ext cx="4810001" cy="2793320"/>
            </a:xfrm>
            <a:prstGeom prst="rect"/>
          </p:spPr>
        </p:pic>
        <p:pic>
          <p:nvPicPr>
            <p:cNvPr id="2097228" name="图片 24" descr="波-01.png"/>
            <p:cNvPicPr>
              <a:picLocks noChangeAspect="1"/>
            </p:cNvPicPr>
            <p:nvPr/>
          </p:nvPicPr>
          <p:blipFill rotWithShape="1">
            <a:blip xmlns:r="http://schemas.openxmlformats.org/officeDocument/2006/relationships" r:embed="rId8" cstate="print">
              <a:alphaModFix amt="44000"/>
            </a:blip>
            <a:srcRect l="37659" t="26173" r="22213" b="30179"/>
            <a:stretch>
              <a:fillRect/>
            </a:stretch>
          </p:blipFill>
          <p:spPr>
            <a:xfrm flipH="1">
              <a:off x="10896380" y="6164591"/>
              <a:ext cx="1661882" cy="1017076"/>
            </a:xfrm>
            <a:prstGeom prst="rect"/>
          </p:spPr>
        </p:pic>
      </p:grpSp>
      <p:sp>
        <p:nvSpPr>
          <p:cNvPr id="1048720" name="文本框 25"/>
          <p:cNvSpPr txBox="1"/>
          <p:nvPr/>
        </p:nvSpPr>
        <p:spPr>
          <a:xfrm>
            <a:off x="5240992" y="3092041"/>
            <a:ext cx="65" cy="284693"/>
          </a:xfrm>
          <a:prstGeom prst="rect"/>
          <a:noFill/>
        </p:spPr>
        <p:txBody>
          <a:bodyPr bIns="0" lIns="0" rIns="0" rtlCol="0" tIns="0" wrap="none">
            <a:spAutoFit/>
          </a:bodyPr>
          <a:p>
            <a:pPr>
              <a:lnSpc>
                <a:spcPct val="150000"/>
              </a:lnSpc>
            </a:pPr>
            <a:endParaRPr altLang="en-US" dirty="0" sz="1400" kumimoji="1" lang="zh-CN">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2097229" name="图片 29"/>
          <p:cNvPicPr>
            <a:picLocks noChangeAspect="1"/>
          </p:cNvPicPr>
          <p:nvPr/>
        </p:nvPicPr>
        <p:blipFill>
          <a:blip xmlns:r="http://schemas.openxmlformats.org/officeDocument/2006/relationships" r:embed="rId9"/>
          <a:stretch>
            <a:fillRect/>
          </a:stretch>
        </p:blipFill>
        <p:spPr>
          <a:xfrm>
            <a:off x="2776359" y="1440398"/>
            <a:ext cx="2547529" cy="1021444"/>
          </a:xfrm>
          <a:prstGeom prst="rect"/>
        </p:spPr>
      </p:pic>
      <p:sp>
        <p:nvSpPr>
          <p:cNvPr id="1048721" name="文本框 18"/>
          <p:cNvSpPr txBox="1"/>
          <p:nvPr/>
        </p:nvSpPr>
        <p:spPr>
          <a:xfrm>
            <a:off x="2818440" y="2242202"/>
            <a:ext cx="8079740" cy="1568450"/>
          </a:xfrm>
          <a:prstGeom prst="rect"/>
          <a:noFill/>
        </p:spPr>
        <p:txBody>
          <a:bodyPr rtlCol="0" wrap="none">
            <a:spAutoFit/>
          </a:bodyPr>
          <a:p>
            <a:pPr algn="r" lvl="1"/>
            <a:r>
              <a:rPr b="1" dirty="0" sz="96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THANK YOU</a:t>
            </a:r>
            <a:endParaRPr b="1" dirty="0" sz="96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endParaRPr>
          </a:p>
        </p:txBody>
      </p:sp>
      <p:cxnSp>
        <p:nvCxnSpPr>
          <p:cNvPr id="3145736" name="直接连接符 28"/>
          <p:cNvCxnSpPr>
            <a:cxnSpLocks/>
          </p:cNvCxnSpPr>
          <p:nvPr/>
        </p:nvCxnSpPr>
        <p:spPr>
          <a:xfrm>
            <a:off x="7657758" y="5185622"/>
            <a:ext cx="1210731" cy="0"/>
          </a:xfrm>
          <a:prstGeom prst="line"/>
          <a:ln w="57150">
            <a:solidFill>
              <a:srgbClr val="C956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2" presetSubtype="4">
                                  <p:stCondLst>
                                    <p:cond delay="0"/>
                                  </p:stCondLst>
                                  <p:childTnLst>
                                    <p:set>
                                      <p:cBhvr>
                                        <p:cTn dur="1" fill="hold" id="6">
                                          <p:stCondLst>
                                            <p:cond delay="0"/>
                                          </p:stCondLst>
                                        </p:cTn>
                                        <p:tgtEl>
                                          <p:spTgt spid="2097219"/>
                                        </p:tgtEl>
                                        <p:attrNameLst>
                                          <p:attrName>style.visibility</p:attrName>
                                        </p:attrNameLst>
                                      </p:cBhvr>
                                      <p:to>
                                        <p:strVal val="visible"/>
                                      </p:to>
                                    </p:set>
                                    <p:animEffect transition="in" filter="wipe(down)">
                                      <p:cBhvr>
                                        <p:cTn dur="1000" id="7"/>
                                        <p:tgtEl>
                                          <p:spTgt spid="2097219"/>
                                        </p:tgtEl>
                                      </p:cBhvr>
                                    </p:animEffect>
                                  </p:childTnLst>
                                </p:cTn>
                              </p:par>
                            </p:childTnLst>
                          </p:cTn>
                        </p:par>
                        <p:par>
                          <p:cTn fill="hold" id="8">
                            <p:stCondLst>
                              <p:cond delay="1000"/>
                            </p:stCondLst>
                            <p:childTnLst>
                              <p:par>
                                <p:cTn fill="hold" id="9" nodeType="afterEffect" presetClass="entr" presetID="42" presetSubtype="0">
                                  <p:stCondLst>
                                    <p:cond delay="0"/>
                                  </p:stCondLst>
                                  <p:childTnLst>
                                    <p:set>
                                      <p:cBhvr>
                                        <p:cTn dur="1" fill="hold" id="10">
                                          <p:stCondLst>
                                            <p:cond delay="0"/>
                                          </p:stCondLst>
                                        </p:cTn>
                                        <p:tgtEl>
                                          <p:spTgt spid="99"/>
                                        </p:tgtEl>
                                        <p:attrNameLst>
                                          <p:attrName>style.visibility</p:attrName>
                                        </p:attrNameLst>
                                      </p:cBhvr>
                                      <p:to>
                                        <p:strVal val="visible"/>
                                      </p:to>
                                    </p:set>
                                    <p:animEffect transition="in" filter="fade">
                                      <p:cBhvr>
                                        <p:cTn dur="1000" id="11"/>
                                        <p:tgtEl>
                                          <p:spTgt spid="99"/>
                                        </p:tgtEl>
                                      </p:cBhvr>
                                    </p:animEffect>
                                    <p:anim calcmode="lin" valueType="num">
                                      <p:cBhvr>
                                        <p:cTn dur="1000" fill="hold" id="12"/>
                                        <p:tgtEl>
                                          <p:spTgt spid="99"/>
                                        </p:tgtEl>
                                        <p:attrNameLst>
                                          <p:attrName>ppt_x</p:attrName>
                                        </p:attrNameLst>
                                      </p:cBhvr>
                                      <p:tavLst>
                                        <p:tav tm="0">
                                          <p:val>
                                            <p:strVal val="#ppt_x"/>
                                          </p:val>
                                        </p:tav>
                                        <p:tav tm="100000">
                                          <p:val>
                                            <p:strVal val="#ppt_x"/>
                                          </p:val>
                                        </p:tav>
                                      </p:tavLst>
                                    </p:anim>
                                    <p:anim calcmode="lin" valueType="num">
                                      <p:cBhvr>
                                        <p:cTn dur="1000" fill="hold" id="13"/>
                                        <p:tgtEl>
                                          <p:spTgt spid="99"/>
                                        </p:tgtEl>
                                        <p:attrNameLst>
                                          <p:attrName>ppt_y</p:attrName>
                                        </p:attrNameLst>
                                      </p:cBhvr>
                                      <p:tavLst>
                                        <p:tav tm="0">
                                          <p:val>
                                            <p:strVal val="#ppt_y+.1"/>
                                          </p:val>
                                        </p:tav>
                                        <p:tav tm="100000">
                                          <p:val>
                                            <p:strVal val="#ppt_y"/>
                                          </p:val>
                                        </p:tav>
                                      </p:tavLst>
                                    </p:anim>
                                  </p:childTnLst>
                                </p:cTn>
                              </p:par>
                              <p:par>
                                <p:cTn fill="hold" id="14" nodeType="withEffect" presetClass="entr" presetID="2" presetSubtype="4">
                                  <p:stCondLst>
                                    <p:cond delay="0"/>
                                  </p:stCondLst>
                                  <p:childTnLst>
                                    <p:set>
                                      <p:cBhvr>
                                        <p:cTn dur="1" fill="hold" id="15">
                                          <p:stCondLst>
                                            <p:cond delay="0"/>
                                          </p:stCondLst>
                                        </p:cTn>
                                        <p:tgtEl>
                                          <p:spTgt spid="2097229"/>
                                        </p:tgtEl>
                                        <p:attrNameLst>
                                          <p:attrName>style.visibility</p:attrName>
                                        </p:attrNameLst>
                                      </p:cBhvr>
                                      <p:to>
                                        <p:strVal val="visible"/>
                                      </p:to>
                                    </p:set>
                                    <p:anim calcmode="lin" valueType="num">
                                      <p:cBhvr additive="base">
                                        <p:cTn dur="500" fill="hold" id="16"/>
                                        <p:tgtEl>
                                          <p:spTgt spid="2097229"/>
                                        </p:tgtEl>
                                        <p:attrNameLst>
                                          <p:attrName>ppt_x</p:attrName>
                                        </p:attrNameLst>
                                      </p:cBhvr>
                                      <p:tavLst>
                                        <p:tav tm="0">
                                          <p:val>
                                            <p:strVal val="#ppt_x"/>
                                          </p:val>
                                        </p:tav>
                                        <p:tav tm="100000">
                                          <p:val>
                                            <p:strVal val="#ppt_x"/>
                                          </p:val>
                                        </p:tav>
                                      </p:tavLst>
                                    </p:anim>
                                    <p:anim calcmode="lin" valueType="num">
                                      <p:cBhvr additive="base">
                                        <p:cTn dur="500" fill="hold" id="17"/>
                                        <p:tgtEl>
                                          <p:spTgt spid="2097229"/>
                                        </p:tgtEl>
                                        <p:attrNameLst>
                                          <p:attrName>ppt_y</p:attrName>
                                        </p:attrNameLst>
                                      </p:cBhvr>
                                      <p:tavLst>
                                        <p:tav tm="0">
                                          <p:val>
                                            <p:strVal val="1+#ppt_h/2"/>
                                          </p:val>
                                        </p:tav>
                                        <p:tav tm="100000">
                                          <p:val>
                                            <p:strVal val="#ppt_y"/>
                                          </p:val>
                                        </p:tav>
                                      </p:tavLst>
                                    </p:anim>
                                  </p:childTnLst>
                                </p:cTn>
                              </p:par>
                            </p:childTnLst>
                          </p:cTn>
                        </p:par>
                        <p:par>
                          <p:cTn fill="hold" id="18">
                            <p:stCondLst>
                              <p:cond delay="2000"/>
                            </p:stCondLst>
                            <p:childTnLst>
                              <p:par>
                                <p:cTn fill="hold" id="19" nodeType="afterEffect" presetClass="entr" presetID="2" presetSubtype="8">
                                  <p:stCondLst>
                                    <p:cond delay="0"/>
                                  </p:stCondLst>
                                  <p:childTnLst>
                                    <p:set>
                                      <p:cBhvr>
                                        <p:cTn dur="1" fill="hold" id="20">
                                          <p:stCondLst>
                                            <p:cond delay="0"/>
                                          </p:stCondLst>
                                        </p:cTn>
                                        <p:tgtEl>
                                          <p:spTgt spid="2097222"/>
                                        </p:tgtEl>
                                        <p:attrNameLst>
                                          <p:attrName>style.visibility</p:attrName>
                                        </p:attrNameLst>
                                      </p:cBhvr>
                                      <p:to>
                                        <p:strVal val="visible"/>
                                      </p:to>
                                    </p:set>
                                    <p:anim calcmode="lin" valueType="num">
                                      <p:cBhvr additive="base">
                                        <p:cTn dur="750" fill="hold" id="21"/>
                                        <p:tgtEl>
                                          <p:spTgt spid="2097222"/>
                                        </p:tgtEl>
                                        <p:attrNameLst>
                                          <p:attrName>ppt_x</p:attrName>
                                        </p:attrNameLst>
                                      </p:cBhvr>
                                      <p:tavLst>
                                        <p:tav tm="0">
                                          <p:val>
                                            <p:strVal val="0-#ppt_w/2"/>
                                          </p:val>
                                        </p:tav>
                                        <p:tav tm="100000">
                                          <p:val>
                                            <p:strVal val="#ppt_x"/>
                                          </p:val>
                                        </p:tav>
                                      </p:tavLst>
                                    </p:anim>
                                    <p:anim calcmode="lin" valueType="num">
                                      <p:cBhvr additive="base">
                                        <p:cTn dur="750" fill="hold" id="22"/>
                                        <p:tgtEl>
                                          <p:spTgt spid="2097222"/>
                                        </p:tgtEl>
                                        <p:attrNameLst>
                                          <p:attrName>ppt_y</p:attrName>
                                        </p:attrNameLst>
                                      </p:cBhvr>
                                      <p:tavLst>
                                        <p:tav tm="0">
                                          <p:val>
                                            <p:strVal val="#ppt_y"/>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2097223"/>
                                        </p:tgtEl>
                                        <p:attrNameLst>
                                          <p:attrName>style.visibility</p:attrName>
                                        </p:attrNameLst>
                                      </p:cBhvr>
                                      <p:to>
                                        <p:strVal val="visible"/>
                                      </p:to>
                                    </p:set>
                                    <p:anim calcmode="lin" valueType="num">
                                      <p:cBhvr additive="base">
                                        <p:cTn dur="750" fill="hold" id="25"/>
                                        <p:tgtEl>
                                          <p:spTgt spid="2097223"/>
                                        </p:tgtEl>
                                        <p:attrNameLst>
                                          <p:attrName>ppt_x</p:attrName>
                                        </p:attrNameLst>
                                      </p:cBhvr>
                                      <p:tavLst>
                                        <p:tav tm="0">
                                          <p:val>
                                            <p:strVal val="#ppt_x"/>
                                          </p:val>
                                        </p:tav>
                                        <p:tav tm="100000">
                                          <p:val>
                                            <p:strVal val="#ppt_x"/>
                                          </p:val>
                                        </p:tav>
                                      </p:tavLst>
                                    </p:anim>
                                    <p:anim calcmode="lin" valueType="num">
                                      <p:cBhvr additive="base">
                                        <p:cTn dur="750" fill="hold" id="26"/>
                                        <p:tgtEl>
                                          <p:spTgt spid="2097223"/>
                                        </p:tgtEl>
                                        <p:attrNameLst>
                                          <p:attrName>ppt_y</p:attrName>
                                        </p:attrNameLst>
                                      </p:cBhvr>
                                      <p:tavLst>
                                        <p:tav tm="0">
                                          <p:val>
                                            <p:strVal val="1+#ppt_h/2"/>
                                          </p:val>
                                        </p:tav>
                                        <p:tav tm="100000">
                                          <p:val>
                                            <p:strVal val="#ppt_y"/>
                                          </p:val>
                                        </p:tav>
                                      </p:tavLst>
                                    </p:anim>
                                  </p:childTnLst>
                                </p:cTn>
                              </p:par>
                            </p:childTnLst>
                          </p:cTn>
                        </p:par>
                        <p:par>
                          <p:cTn fill="hold" id="27">
                            <p:stCondLst>
                              <p:cond delay="3000"/>
                            </p:stCondLst>
                            <p:childTnLst>
                              <p:par>
                                <p:cTn fill="hold" grpId="0" id="28" nodeType="afterEffect" presetClass="entr" presetID="16" presetSubtype="21">
                                  <p:stCondLst>
                                    <p:cond delay="0"/>
                                  </p:stCondLst>
                                  <p:childTnLst>
                                    <p:set>
                                      <p:cBhvr>
                                        <p:cTn dur="1" fill="hold" id="29">
                                          <p:stCondLst>
                                            <p:cond delay="0"/>
                                          </p:stCondLst>
                                        </p:cTn>
                                        <p:tgtEl>
                                          <p:spTgt spid="1048721"/>
                                        </p:tgtEl>
                                        <p:attrNameLst>
                                          <p:attrName>style.visibility</p:attrName>
                                        </p:attrNameLst>
                                      </p:cBhvr>
                                      <p:to>
                                        <p:strVal val="visible"/>
                                      </p:to>
                                    </p:set>
                                    <p:animEffect transition="in" filter="barn(inVertical)">
                                      <p:cBhvr>
                                        <p:cTn dur="750" id="30"/>
                                        <p:tgtEl>
                                          <p:spTgt spid="1048721"/>
                                        </p:tgtEl>
                                      </p:cBhvr>
                                    </p:animEffect>
                                  </p:childTnLst>
                                </p:cTn>
                              </p:par>
                              <p:par>
                                <p:cTn fill="hold" id="31" nodeType="withEffect" presetClass="entr" presetID="42" presetSubtype="0">
                                  <p:stCondLst>
                                    <p:cond delay="0"/>
                                  </p:stCondLst>
                                  <p:childTnLst>
                                    <p:set>
                                      <p:cBhvr>
                                        <p:cTn dur="1" fill="hold" id="32">
                                          <p:stCondLst>
                                            <p:cond delay="0"/>
                                          </p:stCondLst>
                                        </p:cTn>
                                        <p:tgtEl>
                                          <p:spTgt spid="3145736"/>
                                        </p:tgtEl>
                                        <p:attrNameLst>
                                          <p:attrName>style.visibility</p:attrName>
                                        </p:attrNameLst>
                                      </p:cBhvr>
                                      <p:to>
                                        <p:strVal val="visible"/>
                                      </p:to>
                                    </p:set>
                                    <p:animEffect transition="in" filter="fade">
                                      <p:cBhvr>
                                        <p:cTn dur="750" id="33"/>
                                        <p:tgtEl>
                                          <p:spTgt spid="3145736"/>
                                        </p:tgtEl>
                                      </p:cBhvr>
                                    </p:animEffect>
                                    <p:anim calcmode="lin" valueType="num">
                                      <p:cBhvr>
                                        <p:cTn dur="750" fill="hold" id="34"/>
                                        <p:tgtEl>
                                          <p:spTgt spid="3145736"/>
                                        </p:tgtEl>
                                        <p:attrNameLst>
                                          <p:attrName>ppt_x</p:attrName>
                                        </p:attrNameLst>
                                      </p:cBhvr>
                                      <p:tavLst>
                                        <p:tav tm="0">
                                          <p:val>
                                            <p:strVal val="#ppt_x"/>
                                          </p:val>
                                        </p:tav>
                                        <p:tav tm="100000">
                                          <p:val>
                                            <p:strVal val="#ppt_x"/>
                                          </p:val>
                                        </p:tav>
                                      </p:tavLst>
                                    </p:anim>
                                    <p:anim calcmode="lin" valueType="num">
                                      <p:cBhvr>
                                        <p:cTn dur="750" fill="hold" id="35"/>
                                        <p:tgtEl>
                                          <p:spTgt spid="31457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595" name="椭圆 185"/>
          <p:cNvSpPr/>
          <p:nvPr/>
        </p:nvSpPr>
        <p:spPr>
          <a:xfrm rot="247877">
            <a:off x="5138738" y="2833688"/>
            <a:ext cx="88900" cy="90487"/>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596" name="椭圆 186"/>
          <p:cNvSpPr/>
          <p:nvPr/>
        </p:nvSpPr>
        <p:spPr>
          <a:xfrm rot="10800000">
            <a:off x="5454650" y="6227763"/>
            <a:ext cx="190500" cy="19208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597" name="椭圆 187"/>
          <p:cNvSpPr/>
          <p:nvPr/>
        </p:nvSpPr>
        <p:spPr>
          <a:xfrm rot="10800000">
            <a:off x="5075238" y="5627688"/>
            <a:ext cx="371475" cy="373062"/>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598" name="椭圆 188"/>
          <p:cNvSpPr/>
          <p:nvPr/>
        </p:nvSpPr>
        <p:spPr>
          <a:xfrm rot="10800000">
            <a:off x="5349875" y="3590925"/>
            <a:ext cx="192088" cy="190500"/>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599" name="椭圆 190"/>
          <p:cNvSpPr/>
          <p:nvPr/>
        </p:nvSpPr>
        <p:spPr>
          <a:xfrm rot="10800000">
            <a:off x="4916488" y="3005138"/>
            <a:ext cx="485775" cy="484187"/>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00" name="椭圆 191"/>
          <p:cNvSpPr/>
          <p:nvPr/>
        </p:nvSpPr>
        <p:spPr>
          <a:xfrm rot="10800000">
            <a:off x="5340350" y="2749550"/>
            <a:ext cx="304800" cy="304800"/>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01" name="椭圆 192"/>
          <p:cNvSpPr/>
          <p:nvPr/>
        </p:nvSpPr>
        <p:spPr>
          <a:xfrm rot="10800000">
            <a:off x="6315075" y="1282700"/>
            <a:ext cx="400050" cy="400050"/>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mn-cs"/>
            </a:endParaRPr>
          </a:p>
        </p:txBody>
      </p:sp>
      <p:sp>
        <p:nvSpPr>
          <p:cNvPr id="1048602" name="椭圆 193"/>
          <p:cNvSpPr/>
          <p:nvPr/>
        </p:nvSpPr>
        <p:spPr>
          <a:xfrm rot="247877" flipH="1">
            <a:off x="6086475" y="6538913"/>
            <a:ext cx="96838" cy="9683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03" name="椭圆 194"/>
          <p:cNvSpPr/>
          <p:nvPr/>
        </p:nvSpPr>
        <p:spPr>
          <a:xfrm rot="10800000">
            <a:off x="6781800" y="4119563"/>
            <a:ext cx="404813" cy="404812"/>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04" name="椭圆 195"/>
          <p:cNvSpPr/>
          <p:nvPr/>
        </p:nvSpPr>
        <p:spPr>
          <a:xfrm rot="10800000">
            <a:off x="5984240" y="6711950"/>
            <a:ext cx="202565" cy="146050"/>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grpSp>
        <p:nvGrpSpPr>
          <p:cNvPr id="34" name="组合 16"/>
          <p:cNvGrpSpPr/>
          <p:nvPr/>
        </p:nvGrpSpPr>
        <p:grpSpPr bwMode="auto">
          <a:xfrm>
            <a:off x="5591175" y="2770188"/>
            <a:ext cx="1368425" cy="1477962"/>
            <a:chOff x="5591459" y="2770428"/>
            <a:chExt cx="1368690" cy="1477955"/>
          </a:xfrm>
        </p:grpSpPr>
        <p:grpSp>
          <p:nvGrpSpPr>
            <p:cNvPr id="35" name="组合 11"/>
            <p:cNvGrpSpPr/>
            <p:nvPr/>
          </p:nvGrpSpPr>
          <p:grpSpPr bwMode="auto">
            <a:xfrm>
              <a:off x="5591459" y="2770428"/>
              <a:ext cx="1368690" cy="1368419"/>
              <a:chOff x="6096000" y="1504950"/>
              <a:chExt cx="1085850" cy="1085635"/>
            </a:xfrm>
          </p:grpSpPr>
          <p:sp>
            <p:nvSpPr>
              <p:cNvPr id="1048605" name="椭圆 4"/>
              <p:cNvSpPr/>
              <p:nvPr/>
            </p:nvSpPr>
            <p:spPr>
              <a:xfrm>
                <a:off x="6096000" y="1504950"/>
                <a:ext cx="1085850" cy="108563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24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06" name="文本框 7"/>
              <p:cNvSpPr txBox="1">
                <a:spLocks noChangeArrowheads="1"/>
              </p:cNvSpPr>
              <p:nvPr/>
            </p:nvSpPr>
            <p:spPr bwMode="auto">
              <a:xfrm>
                <a:off x="6190509" y="1586210"/>
                <a:ext cx="911006" cy="848358"/>
              </a:xfrm>
              <a:prstGeom prst="rect"/>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indent="-285750" marL="7429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indent="-228600" marL="11430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indent="-228600" marL="16002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indent="-228600" marL="20574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eaLnBrk="0" fontAlgn="base" hangingPunct="0" indent="-228600" marL="25146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eaLnBrk="0" fontAlgn="base" hangingPunct="0" indent="-228600" marL="29718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eaLnBrk="0" fontAlgn="base" hangingPunct="0" indent="-228600" marL="34290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eaLnBrk="0" fontAlgn="base" hangingPunct="0" indent="-228600" marL="38862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6600" i="0" kern="1200" kumimoji="0" lang="en-US" noProof="0" normalizeH="0" spc="0" strike="noStrike" u="none">
                    <a:ln>
                      <a:noFill/>
                    </a:ln>
                    <a:solidFill>
                      <a:prstClr val="white"/>
                    </a:solidFill>
                    <a:effectLst/>
                    <a:uLnTx/>
                    <a:uFillTx/>
                    <a:latin typeface="Century Gothic" panose="020B0502020202020204" pitchFamily="34" charset="0"/>
                    <a:ea typeface="微软雅黑 Light" panose="020B0502040204020203" pitchFamily="34" charset="-122"/>
                    <a:cs typeface="+mn-cs"/>
                  </a:rPr>
                  <a:t>02</a:t>
                </a:r>
                <a:endParaRPr altLang="en-US" baseline="0" b="0" cap="none" sz="6600" i="0" kern="1200" kumimoji="0" lang="zh-CN" noProof="0" normalizeH="0" spc="0" strike="noStrike" u="none">
                  <a:ln>
                    <a:noFill/>
                  </a:ln>
                  <a:solidFill>
                    <a:prstClr val="white"/>
                  </a:solidFill>
                  <a:effectLst/>
                  <a:uLnTx/>
                  <a:uFillTx/>
                  <a:latin typeface="Century Gothic" panose="020B0502020202020204" pitchFamily="34" charset="0"/>
                  <a:ea typeface="微软雅黑 Light" panose="020B0502040204020203" pitchFamily="34" charset="-122"/>
                  <a:cs typeface="+mn-cs"/>
                </a:endParaRPr>
              </a:p>
            </p:txBody>
          </p:sp>
        </p:grpSp>
        <p:pic>
          <p:nvPicPr>
            <p:cNvPr id="2097165" name="图片 181"/>
            <p:cNvPicPr>
              <a:picLocks noChangeAspect="1"/>
            </p:cNvPicPr>
            <p:nvPr/>
          </p:nvPicPr>
          <p:blipFill>
            <a:blip xmlns:r="http://schemas.openxmlformats.org/officeDocument/2006/relationships" r:embed="rId1"/>
            <a:srcRect l="43447" t="18711" r="10242" b="14206"/>
            <a:stretch>
              <a:fillRect/>
            </a:stretch>
          </p:blipFill>
          <p:spPr>
            <a:xfrm rot="1293395">
              <a:off x="5652795" y="3032900"/>
              <a:ext cx="1215483" cy="1215483"/>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36" name="组合 15"/>
          <p:cNvGrpSpPr/>
          <p:nvPr/>
        </p:nvGrpSpPr>
        <p:grpSpPr bwMode="auto">
          <a:xfrm>
            <a:off x="5232400" y="1684338"/>
            <a:ext cx="1176338" cy="1085850"/>
            <a:chOff x="5231859" y="1684578"/>
            <a:chExt cx="1177200" cy="1085850"/>
          </a:xfrm>
        </p:grpSpPr>
        <p:grpSp>
          <p:nvGrpSpPr>
            <p:cNvPr id="37" name="组合 10"/>
            <p:cNvGrpSpPr/>
            <p:nvPr/>
          </p:nvGrpSpPr>
          <p:grpSpPr bwMode="auto">
            <a:xfrm>
              <a:off x="5324002" y="1684578"/>
              <a:ext cx="1085057" cy="1085850"/>
              <a:chOff x="1277143" y="1504950"/>
              <a:chExt cx="1085057" cy="1085850"/>
            </a:xfrm>
          </p:grpSpPr>
          <p:sp>
            <p:nvSpPr>
              <p:cNvPr id="1048607" name="椭圆 2"/>
              <p:cNvSpPr/>
              <p:nvPr/>
            </p:nvSpPr>
            <p:spPr>
              <a:xfrm>
                <a:off x="1277143" y="1504950"/>
                <a:ext cx="1085057" cy="108585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08" name="文本框 6"/>
              <p:cNvSpPr txBox="1">
                <a:spLocks noChangeArrowheads="1"/>
              </p:cNvSpPr>
              <p:nvPr/>
            </p:nvSpPr>
            <p:spPr bwMode="auto">
              <a:xfrm>
                <a:off x="1343825" y="1586210"/>
                <a:ext cx="970991" cy="891540"/>
              </a:xfrm>
              <a:prstGeom prst="rect"/>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indent="-285750" marL="7429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indent="-228600" marL="11430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indent="-228600" marL="16002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indent="-228600" marL="20574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eaLnBrk="0" fontAlgn="base" hangingPunct="0" indent="-228600" marL="25146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eaLnBrk="0" fontAlgn="base" hangingPunct="0" indent="-228600" marL="29718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eaLnBrk="0" fontAlgn="base" hangingPunct="0" indent="-228600" marL="34290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eaLnBrk="0" fontAlgn="base" hangingPunct="0" indent="-228600" marL="38862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5400" i="0" kern="1200" kumimoji="0" lang="en-US" noProof="0" normalizeH="0" spc="0" strike="noStrike" u="none">
                    <a:ln>
                      <a:noFill/>
                    </a:ln>
                    <a:solidFill>
                      <a:prstClr val="white"/>
                    </a:solidFill>
                    <a:effectLst/>
                    <a:uLnTx/>
                    <a:uFillTx/>
                    <a:latin typeface="Century Gothic" panose="020B0502020202020204" pitchFamily="34" charset="0"/>
                    <a:ea typeface="微软雅黑 Light" panose="020B0502040204020203" pitchFamily="34" charset="-122"/>
                    <a:cs typeface="+mn-cs"/>
                  </a:rPr>
                  <a:t>01</a:t>
                </a:r>
                <a:endParaRPr altLang="en-US" baseline="0" b="0" cap="none" sz="5400" i="0" kern="1200" kumimoji="0" lang="zh-CN" noProof="0" normalizeH="0" spc="0" strike="noStrike" u="none">
                  <a:ln>
                    <a:noFill/>
                  </a:ln>
                  <a:solidFill>
                    <a:prstClr val="white"/>
                  </a:solidFill>
                  <a:effectLst/>
                  <a:uLnTx/>
                  <a:uFillTx/>
                  <a:latin typeface="Century Gothic" panose="020B0502020202020204" pitchFamily="34" charset="0"/>
                  <a:ea typeface="微软雅黑 Light" panose="020B0502040204020203" pitchFamily="34" charset="-122"/>
                  <a:cs typeface="+mn-cs"/>
                </a:endParaRPr>
              </a:p>
            </p:txBody>
          </p:sp>
        </p:grpSp>
        <p:pic>
          <p:nvPicPr>
            <p:cNvPr id="2097166" name="图片 182"/>
            <p:cNvPicPr>
              <a:picLocks noChangeAspect="1"/>
            </p:cNvPicPr>
            <p:nvPr/>
          </p:nvPicPr>
          <p:blipFill>
            <a:blip xmlns:r="http://schemas.openxmlformats.org/officeDocument/2006/relationships" r:embed="rId1"/>
            <a:srcRect l="43447" t="18711" r="10242" b="14206"/>
            <a:stretch>
              <a:fillRect/>
            </a:stretch>
          </p:blipFill>
          <p:spPr>
            <a:xfrm rot="19343822">
              <a:off x="5231859" y="1742018"/>
              <a:ext cx="1019877" cy="1019877"/>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38" name="组合 17"/>
          <p:cNvGrpSpPr/>
          <p:nvPr/>
        </p:nvGrpSpPr>
        <p:grpSpPr bwMode="auto">
          <a:xfrm>
            <a:off x="4905375" y="3916363"/>
            <a:ext cx="1531938" cy="1531937"/>
            <a:chOff x="4905512" y="3916438"/>
            <a:chExt cx="1531210" cy="1531210"/>
          </a:xfrm>
        </p:grpSpPr>
        <p:grpSp>
          <p:nvGrpSpPr>
            <p:cNvPr id="39" name="组合 13"/>
            <p:cNvGrpSpPr/>
            <p:nvPr/>
          </p:nvGrpSpPr>
          <p:grpSpPr bwMode="auto">
            <a:xfrm>
              <a:off x="4905512" y="3916438"/>
              <a:ext cx="1531210" cy="1531210"/>
              <a:chOff x="1276350" y="4991100"/>
              <a:chExt cx="1085850" cy="1085850"/>
            </a:xfrm>
          </p:grpSpPr>
          <p:sp>
            <p:nvSpPr>
              <p:cNvPr id="1048609" name="椭圆 3"/>
              <p:cNvSpPr/>
              <p:nvPr/>
            </p:nvSpPr>
            <p:spPr>
              <a:xfrm>
                <a:off x="1276350" y="4991100"/>
                <a:ext cx="1085850" cy="1085850"/>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4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10" name="文本框 8"/>
              <p:cNvSpPr txBox="1">
                <a:spLocks noChangeArrowheads="1"/>
              </p:cNvSpPr>
              <p:nvPr/>
            </p:nvSpPr>
            <p:spPr bwMode="auto">
              <a:xfrm>
                <a:off x="1454258" y="5175970"/>
                <a:ext cx="730029" cy="720252"/>
              </a:xfrm>
              <a:prstGeom prst="rect"/>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indent="-285750" marL="7429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indent="-228600" marL="11430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indent="-228600" marL="16002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indent="-228600" marL="20574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eaLnBrk="0" fontAlgn="base" hangingPunct="0" indent="-228600" marL="25146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eaLnBrk="0" fontAlgn="base" hangingPunct="0" indent="-228600" marL="29718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eaLnBrk="0" fontAlgn="base" hangingPunct="0" indent="-228600" marL="34290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eaLnBrk="0" fontAlgn="base" hangingPunct="0" indent="-228600" marL="38862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6000" i="0" kern="1200" kumimoji="0" lang="en-US" noProof="0" normalizeH="0" spc="0" strike="noStrike" u="none">
                    <a:ln>
                      <a:noFill/>
                    </a:ln>
                    <a:solidFill>
                      <a:prstClr val="white"/>
                    </a:solidFill>
                    <a:effectLst/>
                    <a:uLnTx/>
                    <a:uFillTx/>
                    <a:latin typeface="Century Gothic" panose="020B0502020202020204" pitchFamily="34" charset="0"/>
                    <a:ea typeface="微软雅黑 Light" panose="020B0502040204020203" pitchFamily="34" charset="-122"/>
                    <a:cs typeface="+mn-cs"/>
                  </a:rPr>
                  <a:t>03</a:t>
                </a:r>
                <a:endParaRPr altLang="en-US" baseline="0" b="0" cap="none" sz="6000" i="0" kern="1200" kumimoji="0" lang="zh-CN" noProof="0" normalizeH="0" spc="0" strike="noStrike" u="none">
                  <a:ln>
                    <a:noFill/>
                  </a:ln>
                  <a:solidFill>
                    <a:prstClr val="white"/>
                  </a:solidFill>
                  <a:effectLst/>
                  <a:uLnTx/>
                  <a:uFillTx/>
                  <a:latin typeface="Century Gothic" panose="020B0502020202020204" pitchFamily="34" charset="0"/>
                  <a:ea typeface="微软雅黑 Light" panose="020B0502040204020203" pitchFamily="34" charset="-122"/>
                  <a:cs typeface="+mn-cs"/>
                </a:endParaRPr>
              </a:p>
            </p:txBody>
          </p:sp>
        </p:grpSp>
        <p:pic>
          <p:nvPicPr>
            <p:cNvPr id="2097167" name="图片 183"/>
            <p:cNvPicPr>
              <a:picLocks noChangeAspect="1"/>
            </p:cNvPicPr>
            <p:nvPr/>
          </p:nvPicPr>
          <p:blipFill>
            <a:blip xmlns:r="http://schemas.openxmlformats.org/officeDocument/2006/relationships" r:embed="rId1"/>
            <a:srcRect l="43447" t="18711" r="10242" b="14206"/>
            <a:stretch>
              <a:fillRect/>
            </a:stretch>
          </p:blipFill>
          <p:spPr>
            <a:xfrm rot="19161339">
              <a:off x="4923632" y="4154443"/>
              <a:ext cx="1152845" cy="1152845"/>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40" name="组合 18"/>
          <p:cNvGrpSpPr/>
          <p:nvPr/>
        </p:nvGrpSpPr>
        <p:grpSpPr bwMode="auto">
          <a:xfrm>
            <a:off x="5741988" y="5356225"/>
            <a:ext cx="1436687" cy="1150938"/>
            <a:chOff x="5741798" y="5356201"/>
            <a:chExt cx="1437191" cy="1150765"/>
          </a:xfrm>
        </p:grpSpPr>
        <p:grpSp>
          <p:nvGrpSpPr>
            <p:cNvPr id="41" name="组合 12"/>
            <p:cNvGrpSpPr/>
            <p:nvPr/>
          </p:nvGrpSpPr>
          <p:grpSpPr bwMode="auto">
            <a:xfrm>
              <a:off x="5741798" y="5365724"/>
              <a:ext cx="1086231" cy="1087275"/>
              <a:chOff x="6099500" y="4990436"/>
              <a:chExt cx="1086231" cy="1087275"/>
            </a:xfrm>
          </p:grpSpPr>
          <p:sp>
            <p:nvSpPr>
              <p:cNvPr id="1048611" name="椭圆 5"/>
              <p:cNvSpPr/>
              <p:nvPr/>
            </p:nvSpPr>
            <p:spPr>
              <a:xfrm>
                <a:off x="6099500" y="4990436"/>
                <a:ext cx="1086231" cy="1087275"/>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12" name="文本框 9"/>
              <p:cNvSpPr txBox="1">
                <a:spLocks noChangeArrowheads="1"/>
              </p:cNvSpPr>
              <p:nvPr/>
            </p:nvSpPr>
            <p:spPr bwMode="auto">
              <a:xfrm>
                <a:off x="6156555" y="5072360"/>
                <a:ext cx="970621" cy="891407"/>
              </a:xfrm>
              <a:prstGeom prst="rect"/>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indent="-285750" marL="7429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indent="-228600" marL="11430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indent="-228600" marL="16002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indent="-228600" marL="20574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eaLnBrk="0" fontAlgn="base" hangingPunct="0" indent="-228600" marL="25146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eaLnBrk="0" fontAlgn="base" hangingPunct="0" indent="-228600" marL="29718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eaLnBrk="0" fontAlgn="base" hangingPunct="0" indent="-228600" marL="34290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eaLnBrk="0" fontAlgn="base" hangingPunct="0" indent="-228600" marL="38862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4400" eaLnBrk="1" fontAlgn="base" hangingPunct="1" indent="0" latinLnBrk="0" lvl="0" marL="0" marR="0" rtl="0">
                  <a:lnSpc>
                    <a:spcPct val="100000"/>
                  </a:lnSpc>
                  <a:spcBef>
                    <a:spcPct val="0"/>
                  </a:spcBef>
                  <a:spcAft>
                    <a:spcPct val="0"/>
                  </a:spcAft>
                  <a:buClrTx/>
                  <a:buSzTx/>
                  <a:buFontTx/>
                  <a:buNone/>
                </a:pPr>
                <a:r>
                  <a:rPr altLang="zh-CN" baseline="0" b="0" cap="none" sz="5400" i="0" kern="1200" kumimoji="0" lang="en-US" noProof="0" normalizeH="0" spc="0" strike="noStrike" u="none">
                    <a:ln>
                      <a:noFill/>
                    </a:ln>
                    <a:solidFill>
                      <a:prstClr val="white"/>
                    </a:solidFill>
                    <a:effectLst/>
                    <a:uLnTx/>
                    <a:uFillTx/>
                    <a:latin typeface="Century Gothic" panose="020B0502020202020204" pitchFamily="34" charset="0"/>
                    <a:ea typeface="微软雅黑 Light" panose="020B0502040204020203" pitchFamily="34" charset="-122"/>
                    <a:cs typeface="+mn-cs"/>
                  </a:rPr>
                  <a:t>04</a:t>
                </a:r>
                <a:endParaRPr altLang="en-US" baseline="0" b="0" cap="none" sz="5400" i="0" kern="1200" kumimoji="0" lang="zh-CN" noProof="0" normalizeH="0" spc="0" strike="noStrike" u="none">
                  <a:ln>
                    <a:noFill/>
                  </a:ln>
                  <a:solidFill>
                    <a:prstClr val="white"/>
                  </a:solidFill>
                  <a:effectLst/>
                  <a:uLnTx/>
                  <a:uFillTx/>
                  <a:latin typeface="Century Gothic" panose="020B0502020202020204" pitchFamily="34" charset="0"/>
                  <a:ea typeface="微软雅黑 Light" panose="020B0502040204020203" pitchFamily="34" charset="-122"/>
                  <a:cs typeface="+mn-cs"/>
                </a:endParaRPr>
              </a:p>
            </p:txBody>
          </p:sp>
        </p:grpSp>
        <p:pic>
          <p:nvPicPr>
            <p:cNvPr id="2097168" name="图片 184"/>
            <p:cNvPicPr>
              <a:picLocks noChangeAspect="1"/>
            </p:cNvPicPr>
            <p:nvPr/>
          </p:nvPicPr>
          <p:blipFill>
            <a:blip xmlns:r="http://schemas.openxmlformats.org/officeDocument/2006/relationships" r:embed="rId1"/>
            <a:srcRect l="43447" t="18711" r="10242" b="14206"/>
            <a:stretch>
              <a:fillRect/>
            </a:stretch>
          </p:blipFill>
          <p:spPr>
            <a:xfrm rot="1714423">
              <a:off x="6028224" y="5356201"/>
              <a:ext cx="1150765" cy="1150765"/>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sp>
        <p:nvSpPr>
          <p:cNvPr id="1048613" name="椭圆 197"/>
          <p:cNvSpPr/>
          <p:nvPr/>
        </p:nvSpPr>
        <p:spPr>
          <a:xfrm rot="10800000">
            <a:off x="6435725" y="4940300"/>
            <a:ext cx="233363" cy="233363"/>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grpSp>
        <p:nvGrpSpPr>
          <p:cNvPr id="42" name="组合 19"/>
          <p:cNvGrpSpPr/>
          <p:nvPr/>
        </p:nvGrpSpPr>
        <p:grpSpPr bwMode="auto">
          <a:xfrm>
            <a:off x="149225" y="2148205"/>
            <a:ext cx="11804967" cy="4387214"/>
            <a:chOff x="149471" y="2147789"/>
            <a:chExt cx="11804726" cy="4388257"/>
          </a:xfrm>
        </p:grpSpPr>
        <p:grpSp>
          <p:nvGrpSpPr>
            <p:cNvPr id="43" name="组合 213"/>
            <p:cNvGrpSpPr/>
            <p:nvPr/>
          </p:nvGrpSpPr>
          <p:grpSpPr bwMode="auto">
            <a:xfrm>
              <a:off x="389179" y="2147789"/>
              <a:ext cx="4767164" cy="540831"/>
              <a:chOff x="389179" y="2147789"/>
              <a:chExt cx="4767164" cy="540831"/>
            </a:xfrm>
          </p:grpSpPr>
          <p:cxnSp>
            <p:nvCxnSpPr>
              <p:cNvPr id="3145729" name="直接连接符 208"/>
              <p:cNvCxnSpPr>
                <a:cxnSpLocks/>
              </p:cNvCxnSpPr>
              <p:nvPr/>
            </p:nvCxnSpPr>
            <p:spPr>
              <a:xfrm>
                <a:off x="389179" y="2688620"/>
                <a:ext cx="4767164" cy="0"/>
              </a:xfrm>
              <a:prstGeom prst="line"/>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614" name="文本框 211"/>
              <p:cNvSpPr txBox="1"/>
              <p:nvPr/>
            </p:nvSpPr>
            <p:spPr>
              <a:xfrm>
                <a:off x="1512154" y="2147789"/>
                <a:ext cx="2908240" cy="368388"/>
              </a:xfrm>
              <a:prstGeom prst="rect"/>
              <a:noFill/>
            </p:spPr>
            <p:txBody>
              <a:bodyPr>
                <a:spAutoFit/>
              </a:bodyPr>
              <a:p>
                <a:pPr algn="r" defTabSz="914400" eaLnBrk="1" fontAlgn="auto" hangingPunct="1" indent="0" latinLnBrk="0" lvl="0" marL="0" marR="0" rtl="0">
                  <a:lnSpc>
                    <a:spcPct val="100000"/>
                  </a:lnSpc>
                  <a:spcBef>
                    <a:spcPts val="0"/>
                  </a:spcBef>
                  <a:spcAft>
                    <a:spcPts val="0"/>
                  </a:spcAft>
                  <a:buClrTx/>
                  <a:buSzTx/>
                  <a:buFontTx/>
                  <a:buNone/>
                </a:pPr>
                <a:r>
                  <a:rPr altLang="zh-CN" b="1"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Introduction</a:t>
                </a:r>
                <a:endParaRPr altLang="zh-CN" b="1"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grpSp>
        <p:grpSp>
          <p:nvGrpSpPr>
            <p:cNvPr id="44" name="组合 214"/>
            <p:cNvGrpSpPr/>
            <p:nvPr/>
          </p:nvGrpSpPr>
          <p:grpSpPr bwMode="auto">
            <a:xfrm>
              <a:off x="149471" y="5447716"/>
              <a:ext cx="10578883" cy="1088330"/>
              <a:chOff x="410332" y="3309403"/>
              <a:chExt cx="10578883" cy="1088330"/>
            </a:xfrm>
          </p:grpSpPr>
          <p:cxnSp>
            <p:nvCxnSpPr>
              <p:cNvPr id="3145730" name="直接连接符 215"/>
              <p:cNvCxnSpPr>
                <a:cxnSpLocks/>
              </p:cNvCxnSpPr>
              <p:nvPr/>
            </p:nvCxnSpPr>
            <p:spPr>
              <a:xfrm>
                <a:off x="410332" y="3309403"/>
                <a:ext cx="4767165" cy="0"/>
              </a:xfrm>
              <a:prstGeom prst="line"/>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615" name="文本框 217"/>
              <p:cNvSpPr txBox="1"/>
              <p:nvPr/>
            </p:nvSpPr>
            <p:spPr>
              <a:xfrm>
                <a:off x="8378148" y="3752420"/>
                <a:ext cx="2611067" cy="645313"/>
              </a:xfrm>
              <a:prstGeom prst="rect"/>
              <a:noFill/>
            </p:spPr>
            <p:txBody>
              <a:bodyPr wrap="square">
                <a:spAutoFit/>
              </a:bodyPr>
              <a:p>
                <a:pPr algn="r" defTabSz="914400" eaLnBrk="1" fontAlgn="auto" hangingPunct="1" indent="0" latinLnBrk="0" lvl="0" marL="0" marR="0" rtl="0">
                  <a:lnSpc>
                    <a:spcPct val="100000"/>
                  </a:lnSpc>
                  <a:spcBef>
                    <a:spcPts val="0"/>
                  </a:spcBef>
                  <a:spcAft>
                    <a:spcPts val="0"/>
                  </a:spcAft>
                  <a:buClrTx/>
                  <a:buSzTx/>
                  <a:buFontTx/>
                  <a:buNone/>
                </a:pPr>
                <a:r>
                  <a:rPr altLang="zh-CN" b="1"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Records of Myths</a:t>
                </a:r>
                <a:endParaRPr altLang="en-US" baseline="0" b="0" cap="none" dirty="0" i="0" kern="1200" kumimoji="0" lang="zh-CN" noProof="0" normalizeH="0" spc="0" strike="noStrike" u="none">
                  <a:ln>
                    <a:noFill/>
                  </a:ln>
                  <a:solidFill>
                    <a:prstClr val="black">
                      <a:lumMod val="50000"/>
                      <a:lumOff val="50000"/>
                    </a:prstClr>
                  </a:solidFill>
                  <a:effectLst/>
                  <a:uLnTx/>
                  <a:uFillTx/>
                  <a:latin typeface="Times New Roman" panose="02020603050405020304" charset="0"/>
                  <a:ea typeface="微软雅黑" panose="020B0503020204020204" charset="-122"/>
                  <a:cs typeface="Times New Roman" panose="02020603050405020304" charset="0"/>
                </a:endParaRPr>
              </a:p>
              <a:p>
                <a:pPr algn="r" defTabSz="914400" eaLnBrk="1" fontAlgn="auto" hangingPunct="1" indent="0" latinLnBrk="0" lvl="0" marL="0" marR="0" rtl="0">
                  <a:lnSpc>
                    <a:spcPct val="100000"/>
                  </a:lnSpc>
                  <a:spcBef>
                    <a:spcPts val="0"/>
                  </a:spcBef>
                  <a:spcAft>
                    <a:spcPts val="0"/>
                  </a:spcAft>
                  <a:buClrTx/>
                  <a:buSzTx/>
                  <a:buFontTx/>
                  <a:buNone/>
                </a:pPr>
                <a:r>
                  <a:rPr altLang="en-US" b="1" dirty="0" lang="zh-CN">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 </a:t>
                </a:r>
                <a:endParaRPr altLang="zh-CN" baseline="0" b="0" cap="none" dirty="0" sz="1800" i="0" kern="1200" kumimoji="0" lang="en-US" noProof="0" normalizeH="0" spc="0" strike="noStrike" u="none">
                  <a:ln>
                    <a:noFill/>
                  </a:ln>
                  <a:solidFill>
                    <a:prstClr val="black">
                      <a:lumMod val="50000"/>
                      <a:lumOff val="50000"/>
                    </a:prstClr>
                  </a:solidFill>
                  <a:effectLst/>
                  <a:uLnTx/>
                  <a:uFillTx/>
                  <a:latin typeface="Century Gothic" panose="020B0502020202020204" pitchFamily="34" charset="0"/>
                  <a:ea typeface="微软雅黑" panose="020B0503020204020204" charset="-122"/>
                  <a:cs typeface="+mn-cs"/>
                </a:endParaRPr>
              </a:p>
            </p:txBody>
          </p:sp>
        </p:grpSp>
        <p:grpSp>
          <p:nvGrpSpPr>
            <p:cNvPr id="45" name="组合 219"/>
            <p:cNvGrpSpPr/>
            <p:nvPr/>
          </p:nvGrpSpPr>
          <p:grpSpPr bwMode="auto">
            <a:xfrm>
              <a:off x="7187032" y="3413010"/>
              <a:ext cx="4767165" cy="567825"/>
              <a:chOff x="454025" y="2149495"/>
              <a:chExt cx="4767165" cy="567825"/>
            </a:xfrm>
          </p:grpSpPr>
          <p:cxnSp>
            <p:nvCxnSpPr>
              <p:cNvPr id="3145731" name="直接连接符 220"/>
              <p:cNvCxnSpPr>
                <a:cxnSpLocks/>
              </p:cNvCxnSpPr>
              <p:nvPr/>
            </p:nvCxnSpPr>
            <p:spPr>
              <a:xfrm>
                <a:off x="454025" y="2717320"/>
                <a:ext cx="4767165" cy="0"/>
              </a:xfrm>
              <a:prstGeom prst="line"/>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616" name="文本框 222"/>
              <p:cNvSpPr txBox="1"/>
              <p:nvPr/>
            </p:nvSpPr>
            <p:spPr>
              <a:xfrm>
                <a:off x="1383964" y="2149495"/>
                <a:ext cx="2906653" cy="368388"/>
              </a:xfrm>
              <a:prstGeom prst="rect"/>
              <a:noFill/>
            </p:spPr>
            <p:txBody>
              <a:bodyPr>
                <a:spAutoFit/>
              </a:bodyPr>
              <a:p>
                <a:pPr algn="l" defTabSz="914400" eaLnBrk="1" fontAlgn="auto" hangingPunct="1" indent="0" latinLnBrk="0" lvl="0" marL="0" marR="0" rtl="0">
                  <a:lnSpc>
                    <a:spcPct val="100000"/>
                  </a:lnSpc>
                  <a:spcBef>
                    <a:spcPts val="0"/>
                  </a:spcBef>
                  <a:spcAft>
                    <a:spcPts val="0"/>
                  </a:spcAft>
                  <a:buClrTx/>
                  <a:buSzTx/>
                  <a:buFontTx/>
                  <a:buNone/>
                </a:pPr>
                <a:r>
                  <a:rPr altLang="zh-CN" b="1"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Creation of humanity</a:t>
                </a:r>
                <a:endParaRPr altLang="zh-CN" b="1"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grpSp>
        <p:grpSp>
          <p:nvGrpSpPr>
            <p:cNvPr id="46" name="组合 224"/>
            <p:cNvGrpSpPr/>
            <p:nvPr/>
          </p:nvGrpSpPr>
          <p:grpSpPr bwMode="auto">
            <a:xfrm>
              <a:off x="257102" y="4846863"/>
              <a:ext cx="11470087" cy="1604074"/>
              <a:chOff x="-6312829" y="1049508"/>
              <a:chExt cx="11470087" cy="1604074"/>
            </a:xfrm>
          </p:grpSpPr>
          <p:cxnSp>
            <p:nvCxnSpPr>
              <p:cNvPr id="3145732" name="直接连接符 225"/>
              <p:cNvCxnSpPr>
                <a:cxnSpLocks/>
              </p:cNvCxnSpPr>
              <p:nvPr/>
            </p:nvCxnSpPr>
            <p:spPr>
              <a:xfrm>
                <a:off x="390093" y="2653582"/>
                <a:ext cx="4767165" cy="0"/>
              </a:xfrm>
              <a:prstGeom prst="line"/>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8617" name="文本框 227"/>
              <p:cNvSpPr txBox="1"/>
              <p:nvPr/>
            </p:nvSpPr>
            <p:spPr>
              <a:xfrm>
                <a:off x="-6312829" y="1049508"/>
                <a:ext cx="4550317" cy="368388"/>
              </a:xfrm>
              <a:prstGeom prst="rect"/>
              <a:noFill/>
            </p:spPr>
            <p:txBody>
              <a:bodyPr wrap="square">
                <a:spAutoFit/>
              </a:bodyPr>
              <a:p>
                <a:pPr algn="l" defTabSz="914400" eaLnBrk="1" fontAlgn="auto" hangingPunct="1" indent="0" latinLnBrk="0" lvl="0" marL="0" marR="0" rtl="0">
                  <a:lnSpc>
                    <a:spcPct val="100000"/>
                  </a:lnSpc>
                  <a:spcBef>
                    <a:spcPts val="0"/>
                  </a:spcBef>
                  <a:spcAft>
                    <a:spcPts val="0"/>
                  </a:spcAft>
                  <a:buClrTx/>
                  <a:buSzTx/>
                  <a:buFontTx/>
                  <a:buNone/>
                </a:pPr>
                <a:r>
                  <a:rPr altLang="zh-CN" b="1"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Three August Ones and Five Emperors</a:t>
                </a:r>
                <a:endParaRPr altLang="en-US" baseline="0" b="0" cap="none" dirty="0" sz="1800" i="0" kern="1200" kumimoji="0" lang="zh-CN" noProof="0" normalizeH="0" spc="0" strike="noStrike" u="none">
                  <a:ln>
                    <a:noFill/>
                  </a:ln>
                  <a:solidFill>
                    <a:prstClr val="black">
                      <a:lumMod val="50000"/>
                      <a:lumOff val="50000"/>
                    </a:prstClr>
                  </a:solidFill>
                  <a:effectLst/>
                  <a:uLnTx/>
                  <a:uFillTx/>
                  <a:latin typeface="Times New Roman" panose="02020603050405020304" charset="0"/>
                  <a:ea typeface="微软雅黑" panose="020B0503020204020204" charset="-122"/>
                  <a:cs typeface="Times New Roman" panose="02020603050405020304" charset="0"/>
                </a:endParaRPr>
              </a:p>
            </p:txBody>
          </p:sp>
        </p:grpSp>
      </p:grpSp>
      <p:sp>
        <p:nvSpPr>
          <p:cNvPr id="1048618" name="椭圆 229"/>
          <p:cNvSpPr/>
          <p:nvPr/>
        </p:nvSpPr>
        <p:spPr>
          <a:xfrm rot="10800000">
            <a:off x="6854825" y="2268538"/>
            <a:ext cx="242888" cy="24288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19" name="椭圆 230"/>
          <p:cNvSpPr/>
          <p:nvPr/>
        </p:nvSpPr>
        <p:spPr>
          <a:xfrm rot="10800000">
            <a:off x="6507163" y="1958975"/>
            <a:ext cx="188912" cy="188913"/>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20" name="椭圆 231"/>
          <p:cNvSpPr/>
          <p:nvPr/>
        </p:nvSpPr>
        <p:spPr>
          <a:xfrm rot="10800000">
            <a:off x="6538913" y="2301875"/>
            <a:ext cx="152400" cy="152400"/>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sp>
        <p:nvSpPr>
          <p:cNvPr id="1048621" name="椭圆 232"/>
          <p:cNvSpPr/>
          <p:nvPr/>
        </p:nvSpPr>
        <p:spPr>
          <a:xfrm rot="10800000">
            <a:off x="7067550" y="4816475"/>
            <a:ext cx="152400" cy="153988"/>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prstClr val="white"/>
              </a:solidFill>
              <a:effectLst/>
              <a:uLnTx/>
              <a:uFillTx/>
              <a:latin typeface="Century Gothic" panose="020B0502020202020204" pitchFamily="34" charset="0"/>
              <a:ea typeface="宋体" panose="02010600030101010101" pitchFamily="2" charset="-122"/>
              <a:cs typeface="+mn-cs"/>
            </a:endParaRPr>
          </a:p>
        </p:txBody>
      </p:sp>
      <p:grpSp>
        <p:nvGrpSpPr>
          <p:cNvPr id="47" name="组合 14"/>
          <p:cNvGrpSpPr/>
          <p:nvPr/>
        </p:nvGrpSpPr>
        <p:grpSpPr bwMode="auto">
          <a:xfrm>
            <a:off x="4905375" y="-1123950"/>
            <a:ext cx="2343150" cy="2343150"/>
            <a:chOff x="4905189" y="-1123733"/>
            <a:chExt cx="2342574" cy="2342574"/>
          </a:xfrm>
        </p:grpSpPr>
        <p:sp>
          <p:nvSpPr>
            <p:cNvPr id="1048622" name="任意多边形 201"/>
            <p:cNvSpPr/>
            <p:nvPr/>
          </p:nvSpPr>
          <p:spPr>
            <a:xfrm rot="13500000" flipH="1">
              <a:off x="4905189" y="-1123733"/>
              <a:ext cx="2342574" cy="2342574"/>
            </a:xfrm>
            <a:custGeom>
              <a:avLst/>
              <a:gdLst>
                <a:gd name="connsiteX0" fmla="*/ 0 w 2342574"/>
                <a:gd name="connsiteY0" fmla="*/ 116757 h 2342574"/>
                <a:gd name="connsiteX1" fmla="*/ 2225818 w 2342574"/>
                <a:gd name="connsiteY1" fmla="*/ 2342574 h 2342574"/>
                <a:gd name="connsiteX2" fmla="*/ 2307225 w 2342574"/>
                <a:gd name="connsiteY2" fmla="*/ 2080322 h 2342574"/>
                <a:gd name="connsiteX3" fmla="*/ 2342574 w 2342574"/>
                <a:gd name="connsiteY3" fmla="*/ 1729671 h 2342574"/>
                <a:gd name="connsiteX4" fmla="*/ 2206215 w 2342574"/>
                <a:gd name="connsiteY4" fmla="*/ 180329 h 2342574"/>
                <a:gd name="connsiteX5" fmla="*/ 2233153 w 2342574"/>
                <a:gd name="connsiteY5" fmla="*/ 119650 h 2342574"/>
                <a:gd name="connsiteX6" fmla="*/ 2259713 w 2342574"/>
                <a:gd name="connsiteY6" fmla="*/ 93089 h 2342574"/>
                <a:gd name="connsiteX7" fmla="*/ 2241319 w 2342574"/>
                <a:gd name="connsiteY7" fmla="*/ 101255 h 2342574"/>
                <a:gd name="connsiteX8" fmla="*/ 2249485 w 2342574"/>
                <a:gd name="connsiteY8" fmla="*/ 82861 h 2342574"/>
                <a:gd name="connsiteX9" fmla="*/ 2222925 w 2342574"/>
                <a:gd name="connsiteY9" fmla="*/ 109421 h 2342574"/>
                <a:gd name="connsiteX10" fmla="*/ 2162245 w 2342574"/>
                <a:gd name="connsiteY10" fmla="*/ 136359 h 2342574"/>
                <a:gd name="connsiteX11" fmla="*/ 612904 w 2342574"/>
                <a:gd name="connsiteY11" fmla="*/ 0 h 2342574"/>
                <a:gd name="connsiteX12" fmla="*/ 262254 w 2342574"/>
                <a:gd name="connsiteY12" fmla="*/ 35349 h 234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2574" h="2342574">
                  <a:moveTo>
                    <a:pt x="0" y="116757"/>
                  </a:moveTo>
                  <a:lnTo>
                    <a:pt x="2225818" y="2342574"/>
                  </a:lnTo>
                  <a:lnTo>
                    <a:pt x="2307225" y="2080322"/>
                  </a:lnTo>
                  <a:cubicBezTo>
                    <a:pt x="2330403" y="1967058"/>
                    <a:pt x="2342574" y="1849786"/>
                    <a:pt x="2342574" y="1729671"/>
                  </a:cubicBezTo>
                  <a:cubicBezTo>
                    <a:pt x="2342574" y="1185952"/>
                    <a:pt x="2024401" y="669505"/>
                    <a:pt x="2206215" y="180329"/>
                  </a:cubicBezTo>
                  <a:lnTo>
                    <a:pt x="2233153" y="119650"/>
                  </a:lnTo>
                  <a:lnTo>
                    <a:pt x="2259713" y="93089"/>
                  </a:lnTo>
                  <a:lnTo>
                    <a:pt x="2241319" y="101255"/>
                  </a:lnTo>
                  <a:lnTo>
                    <a:pt x="2249485" y="82861"/>
                  </a:lnTo>
                  <a:lnTo>
                    <a:pt x="2222925" y="109421"/>
                  </a:lnTo>
                  <a:lnTo>
                    <a:pt x="2162245" y="136359"/>
                  </a:lnTo>
                  <a:cubicBezTo>
                    <a:pt x="1673070" y="318173"/>
                    <a:pt x="1156623" y="0"/>
                    <a:pt x="612904" y="0"/>
                  </a:cubicBezTo>
                  <a:cubicBezTo>
                    <a:pt x="492789" y="0"/>
                    <a:pt x="375517" y="12172"/>
                    <a:pt x="262254" y="35349"/>
                  </a:cubicBezTo>
                  <a:close/>
                </a:path>
              </a:pathLst>
            </a:custGeom>
            <a:gradFill>
              <a:gsLst>
                <a:gs pos="0">
                  <a:srgbClr val="012D86"/>
                </a:gs>
                <a:gs pos="100000">
                  <a:srgbClr val="0E2557"/>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dirty="0" sz="1800" i="0" kern="1200" kumimoji="0" lang="zh-CN" noProof="0" normalizeH="0" spc="0" strike="noStrike" u="none">
                <a:ln>
                  <a:noFill/>
                </a:ln>
                <a:solidFill>
                  <a:prstClr val="white"/>
                </a:solidFill>
                <a:effectLst/>
                <a:uLnTx/>
                <a:uFillTx/>
                <a:latin typeface="Calibri" panose="020F0502020204030204"/>
                <a:ea typeface="宋体" panose="02010600030101010101" pitchFamily="2" charset="-122"/>
                <a:cs typeface="+mn-cs"/>
              </a:endParaRPr>
            </a:p>
          </p:txBody>
        </p:sp>
        <p:grpSp>
          <p:nvGrpSpPr>
            <p:cNvPr id="48" name="组合 206"/>
            <p:cNvGrpSpPr/>
            <p:nvPr/>
          </p:nvGrpSpPr>
          <p:grpSpPr bwMode="auto">
            <a:xfrm>
              <a:off x="5482897" y="-75988"/>
              <a:ext cx="1187158" cy="769441"/>
              <a:chOff x="5437886" y="14100"/>
              <a:chExt cx="1187158" cy="769441"/>
            </a:xfrm>
          </p:grpSpPr>
          <p:sp>
            <p:nvSpPr>
              <p:cNvPr id="1048623" name="文本框 202"/>
              <p:cNvSpPr txBox="1">
                <a:spLocks noChangeArrowheads="1"/>
              </p:cNvSpPr>
              <p:nvPr/>
            </p:nvSpPr>
            <p:spPr bwMode="auto">
              <a:xfrm>
                <a:off x="5939099" y="14100"/>
                <a:ext cx="184731" cy="769441"/>
              </a:xfrm>
              <a:prstGeom prst="rect"/>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1pPr>
                <a:lvl2pPr indent="-285750" marL="742950">
                  <a:lnSpc>
                    <a:spcPct val="90000"/>
                  </a:lnSpc>
                  <a:spcBef>
                    <a:spcPts val="5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2pPr>
                <a:lvl3pPr indent="-228600" marL="1143000">
                  <a:lnSpc>
                    <a:spcPct val="90000"/>
                  </a:lnSpc>
                  <a:spcBef>
                    <a:spcPts val="5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3pPr>
                <a:lvl4pPr indent="-228600" marL="16002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4pPr>
                <a:lvl5pPr indent="-228600" marL="2057400">
                  <a:lnSpc>
                    <a:spcPct val="90000"/>
                  </a:lnSpc>
                  <a:spcBef>
                    <a:spcPts val="500"/>
                  </a:spcBef>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5pPr>
                <a:lvl6pPr eaLnBrk="0" fontAlgn="base" hangingPunct="0" indent="-228600" marL="25146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6pPr>
                <a:lvl7pPr eaLnBrk="0" fontAlgn="base" hangingPunct="0" indent="-228600" marL="29718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7pPr>
                <a:lvl8pPr eaLnBrk="0" fontAlgn="base" hangingPunct="0" indent="-228600" marL="34290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8pPr>
                <a:lvl9pPr eaLnBrk="0" fontAlgn="base" hangingPunct="0" indent="-228600" marL="3886200">
                  <a:lnSpc>
                    <a:spcPct val="90000"/>
                  </a:lnSpc>
                  <a:spcBef>
                    <a:spcPts val="500"/>
                  </a:spcBef>
                  <a:spcAft>
                    <a:spcPct val="0"/>
                  </a:spcAft>
                  <a:buFont typeface="Arial" panose="020B0604020202020204" pitchFamily="34" charset="0"/>
                  <a:buChar char="•"/>
                  <a:defRPr>
                    <a:solidFill>
                      <a:schemeClr val="tx1"/>
                    </a:solidFill>
                    <a:latin typeface="微软雅黑 Light" panose="020B0502040204020203" pitchFamily="34" charset="-122"/>
                    <a:ea typeface="微软雅黑 Light" panose="020B0502040204020203" pitchFamily="34" charset="-122"/>
                  </a:defRPr>
                </a:lvl9pPr>
              </a:lstStyle>
              <a:p>
                <a:pPr algn="ctr" defTabSz="914400" eaLnBrk="1" fontAlgn="base" hangingPunct="1" indent="0" latinLnBrk="0" lvl="0" marL="0" marR="0" rtl="0">
                  <a:lnSpc>
                    <a:spcPct val="100000"/>
                  </a:lnSpc>
                  <a:spcBef>
                    <a:spcPct val="0"/>
                  </a:spcBef>
                  <a:spcAft>
                    <a:spcPct val="0"/>
                  </a:spcAft>
                  <a:buClrTx/>
                  <a:buSzTx/>
                  <a:buFontTx/>
                  <a:buNone/>
                </a:pPr>
                <a:endParaRPr altLang="en-US" baseline="0" b="0" cap="none" sz="4400" i="0" kern="1200" kumimoji="0" lang="zh-CN" noProof="0" normalizeH="0" spc="0" strike="noStrike" u="none">
                  <a:ln>
                    <a:noFill/>
                  </a:ln>
                  <a:solidFill>
                    <a:prstClr val="white"/>
                  </a:solidFill>
                  <a:effectLst/>
                  <a:uLnTx/>
                  <a:uFillTx/>
                  <a:latin typeface="方正清刻本悦宋简体" pitchFamily="2" charset="-122"/>
                  <a:ea typeface="方正清刻本悦宋简体" pitchFamily="2" charset="-122"/>
                  <a:cs typeface="+mn-cs"/>
                </a:endParaRPr>
              </a:p>
            </p:txBody>
          </p:sp>
          <p:cxnSp>
            <p:nvCxnSpPr>
              <p:cNvPr id="3145733" name="直接连接符 204"/>
              <p:cNvCxnSpPr>
                <a:cxnSpLocks/>
              </p:cNvCxnSpPr>
              <p:nvPr/>
            </p:nvCxnSpPr>
            <p:spPr>
              <a:xfrm>
                <a:off x="5437886" y="723286"/>
                <a:ext cx="1187158" cy="0"/>
              </a:xfrm>
              <a:prstGeom prst="line"/>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grpSp>
      </p:grpSp>
      <p:sp>
        <p:nvSpPr>
          <p:cNvPr id="1048624" name="文本框 6"/>
          <p:cNvSpPr txBox="1"/>
          <p:nvPr/>
        </p:nvSpPr>
        <p:spPr>
          <a:xfrm>
            <a:off x="4668560" y="98733"/>
            <a:ext cx="2816860" cy="706755"/>
          </a:xfrm>
          <a:prstGeom prst="rect"/>
          <a:noFill/>
        </p:spPr>
        <p:txBody>
          <a:bodyPr rtlCol="0" wrap="none">
            <a:spAutoFit/>
          </a:bodyPr>
          <a:p>
            <a:pPr algn="l" defTabSz="914400" eaLnBrk="0" fontAlgn="base" hangingPunct="0" indent="0" latinLnBrk="0" lvl="0" marL="0" marR="0" rtl="0">
              <a:lnSpc>
                <a:spcPct val="100000"/>
              </a:lnSpc>
              <a:spcBef>
                <a:spcPct val="0"/>
              </a:spcBef>
              <a:spcAft>
                <a:spcPct val="0"/>
              </a:spcAft>
              <a:buClrTx/>
              <a:buSzTx/>
              <a:buFontTx/>
              <a:buNone/>
            </a:pPr>
            <a:r>
              <a:rPr altLang="en-US" baseline="0" b="0" cap="none" dirty="0" sz="4000" i="0" kern="1200" kumimoji="0" lang="zh-CN" noProof="0" normalizeH="0" spc="0" strike="noStrike" u="none">
                <a:solidFill>
                  <a:schemeClr val="accent1"/>
                </a:solidFill>
                <a:effectLst>
                  <a:reflection algn="bl" blurRad="6350" dir="5400000" endA="300" endPos="35500" rotWithShape="0" stA="53000" sy="-90000"/>
                </a:effectLst>
                <a:uLnTx/>
                <a:uFillTx/>
                <a:latin typeface="微软雅黑 Light" panose="020B0502040204020203" pitchFamily="34" charset="-122"/>
                <a:ea typeface="微软雅黑 Light" panose="020B0502040204020203" pitchFamily="34" charset="-122"/>
                <a:cs typeface="+mn-cs"/>
              </a:rPr>
              <a:t>CONTENTS</a:t>
            </a:r>
            <a:endParaRPr altLang="en-US" baseline="0" b="0" cap="none" dirty="0" sz="4000" i="0" kern="1200" kumimoji="0" lang="zh-CN" noProof="0" normalizeH="0" spc="0" strike="noStrike" u="none">
              <a:solidFill>
                <a:schemeClr val="accent1"/>
              </a:solidFill>
              <a:effectLst>
                <a:reflection algn="bl" blurRad="6350" dir="5400000" endA="300" endPos="35500" rotWithShape="0" stA="53000" sy="-90000"/>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transition>
    <p:fade/>
  </p:transition>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048624"/>
                                        </p:tgtEl>
                                        <p:attrNameLst>
                                          <p:attrName>style.visibility</p:attrName>
                                        </p:attrNameLst>
                                      </p:cBhvr>
                                      <p:to>
                                        <p:strVal val="visible"/>
                                      </p:to>
                                    </p:set>
                                    <p:animEffect transition="in" filter="fade">
                                      <p:cBhvr>
                                        <p:cTn dur="1000" id="7"/>
                                        <p:tgtEl>
                                          <p:spTgt spid="1048624"/>
                                        </p:tgtEl>
                                      </p:cBhvr>
                                    </p:animEffect>
                                    <p:anim calcmode="lin" valueType="num">
                                      <p:cBhvr>
                                        <p:cTn dur="1000" fill="hold" id="8"/>
                                        <p:tgtEl>
                                          <p:spTgt spid="1048624"/>
                                        </p:tgtEl>
                                        <p:attrNameLst>
                                          <p:attrName>ppt_x</p:attrName>
                                        </p:attrNameLst>
                                      </p:cBhvr>
                                      <p:tavLst>
                                        <p:tav tm="0">
                                          <p:val>
                                            <p:strVal val="#ppt_x"/>
                                          </p:val>
                                        </p:tav>
                                        <p:tav tm="100000">
                                          <p:val>
                                            <p:strVal val="#ppt_x"/>
                                          </p:val>
                                        </p:tav>
                                      </p:tavLst>
                                    </p:anim>
                                    <p:anim calcmode="lin" valueType="num">
                                      <p:cBhvr>
                                        <p:cTn dur="1000" fill="hold" id="9"/>
                                        <p:tgtEl>
                                          <p:spTgt spid="1048624"/>
                                        </p:tgtEl>
                                        <p:attrNameLst>
                                          <p:attrName>ppt_y</p:attrName>
                                        </p:attrNameLst>
                                      </p:cBhvr>
                                      <p:tavLst>
                                        <p:tav tm="0">
                                          <p:val>
                                            <p:strVal val="#ppt_y+.1"/>
                                          </p:val>
                                        </p:tav>
                                        <p:tav tm="100000">
                                          <p:val>
                                            <p:strVal val="#ppt_y"/>
                                          </p:val>
                                        </p:tav>
                                      </p:tavLst>
                                    </p:anim>
                                  </p:childTnLst>
                                </p:cTn>
                              </p:par>
                              <p:par>
                                <p:cTn decel="100000" fill="hold" id="10" nodeType="withEffect" presetClass="entr" presetID="2" presetSubtype="1">
                                  <p:stCondLst>
                                    <p:cond delay="0"/>
                                  </p:stCondLst>
                                  <p:childTnLst>
                                    <p:set>
                                      <p:cBhvr>
                                        <p:cTn dur="1" fill="hold" id="11">
                                          <p:stCondLst>
                                            <p:cond delay="0"/>
                                          </p:stCondLst>
                                        </p:cTn>
                                        <p:tgtEl>
                                          <p:spTgt spid="47"/>
                                        </p:tgtEl>
                                        <p:attrNameLst>
                                          <p:attrName>style.visibility</p:attrName>
                                        </p:attrNameLst>
                                      </p:cBhvr>
                                      <p:to>
                                        <p:strVal val="visible"/>
                                      </p:to>
                                    </p:set>
                                    <p:anim calcmode="lin" valueType="num">
                                      <p:cBhvr additive="base">
                                        <p:cTn dur="500" fill="hold" id="12"/>
                                        <p:tgtEl>
                                          <p:spTgt spid="47"/>
                                        </p:tgtEl>
                                        <p:attrNameLst>
                                          <p:attrName>ppt_x</p:attrName>
                                        </p:attrNameLst>
                                      </p:cBhvr>
                                      <p:tavLst>
                                        <p:tav tm="0">
                                          <p:val>
                                            <p:strVal val="#ppt_x"/>
                                          </p:val>
                                        </p:tav>
                                        <p:tav tm="100000">
                                          <p:val>
                                            <p:strVal val="#ppt_x"/>
                                          </p:val>
                                        </p:tav>
                                      </p:tavLst>
                                    </p:anim>
                                    <p:anim calcmode="lin" valueType="num">
                                      <p:cBhvr additive="base">
                                        <p:cTn dur="500" fill="hold" id="13"/>
                                        <p:tgtEl>
                                          <p:spTgt spid="47"/>
                                        </p:tgtEl>
                                        <p:attrNameLst>
                                          <p:attrName>ppt_y</p:attrName>
                                        </p:attrNameLst>
                                      </p:cBhvr>
                                      <p:tavLst>
                                        <p:tav tm="0">
                                          <p:val>
                                            <p:strVal val="0-#ppt_h/2"/>
                                          </p:val>
                                        </p:tav>
                                        <p:tav tm="100000">
                                          <p:val>
                                            <p:strVal val="#ppt_y"/>
                                          </p:val>
                                        </p:tav>
                                      </p:tavLst>
                                    </p:anim>
                                  </p:childTnLst>
                                </p:cTn>
                              </p:par>
                              <p:par>
                                <p:cTn fill="hold" grpId="0" id="14" nodeType="withEffect" presetClass="entr" presetID="23" presetSubtype="16">
                                  <p:stCondLst>
                                    <p:cond delay="0"/>
                                  </p:stCondLst>
                                  <p:childTnLst>
                                    <p:set>
                                      <p:cBhvr>
                                        <p:cTn dur="1" fill="hold" id="15">
                                          <p:stCondLst>
                                            <p:cond delay="0"/>
                                          </p:stCondLst>
                                        </p:cTn>
                                        <p:tgtEl>
                                          <p:spTgt spid="1048595"/>
                                        </p:tgtEl>
                                        <p:attrNameLst>
                                          <p:attrName>style.visibility</p:attrName>
                                        </p:attrNameLst>
                                      </p:cBhvr>
                                      <p:to>
                                        <p:strVal val="visible"/>
                                      </p:to>
                                    </p:set>
                                    <p:anim calcmode="lin" valueType="num">
                                      <p:cBhvr>
                                        <p:cTn dur="500" fill="hold" id="16"/>
                                        <p:tgtEl>
                                          <p:spTgt spid="1048595"/>
                                        </p:tgtEl>
                                        <p:attrNameLst>
                                          <p:attrName>ppt_w</p:attrName>
                                        </p:attrNameLst>
                                      </p:cBhvr>
                                      <p:tavLst>
                                        <p:tav tm="0">
                                          <p:val>
                                            <p:fltVal val="0.0"/>
                                          </p:val>
                                        </p:tav>
                                        <p:tav tm="100000">
                                          <p:val>
                                            <p:strVal val="#ppt_w"/>
                                          </p:val>
                                        </p:tav>
                                      </p:tavLst>
                                    </p:anim>
                                    <p:anim calcmode="lin" valueType="num">
                                      <p:cBhvr>
                                        <p:cTn dur="500" fill="hold" id="17"/>
                                        <p:tgtEl>
                                          <p:spTgt spid="1048595"/>
                                        </p:tgtEl>
                                        <p:attrNameLst>
                                          <p:attrName>ppt_h</p:attrName>
                                        </p:attrNameLst>
                                      </p:cBhvr>
                                      <p:tavLst>
                                        <p:tav tm="0">
                                          <p:val>
                                            <p:fltVal val="0.0"/>
                                          </p:val>
                                        </p:tav>
                                        <p:tav tm="100000">
                                          <p:val>
                                            <p:strVal val="#ppt_h"/>
                                          </p:val>
                                        </p:tav>
                                      </p:tavLst>
                                    </p:anim>
                                  </p:childTnLst>
                                </p:cTn>
                              </p:par>
                              <p:par>
                                <p:cTn fill="hold" grpId="0" id="18" nodeType="withEffect" presetClass="entr" presetID="23" presetSubtype="16">
                                  <p:stCondLst>
                                    <p:cond delay="0"/>
                                  </p:stCondLst>
                                  <p:childTnLst>
                                    <p:set>
                                      <p:cBhvr>
                                        <p:cTn dur="1" fill="hold" id="19">
                                          <p:stCondLst>
                                            <p:cond delay="0"/>
                                          </p:stCondLst>
                                        </p:cTn>
                                        <p:tgtEl>
                                          <p:spTgt spid="1048596"/>
                                        </p:tgtEl>
                                        <p:attrNameLst>
                                          <p:attrName>style.visibility</p:attrName>
                                        </p:attrNameLst>
                                      </p:cBhvr>
                                      <p:to>
                                        <p:strVal val="visible"/>
                                      </p:to>
                                    </p:set>
                                    <p:anim calcmode="lin" valueType="num">
                                      <p:cBhvr>
                                        <p:cTn dur="500" fill="hold" id="20"/>
                                        <p:tgtEl>
                                          <p:spTgt spid="1048596"/>
                                        </p:tgtEl>
                                        <p:attrNameLst>
                                          <p:attrName>ppt_w</p:attrName>
                                        </p:attrNameLst>
                                      </p:cBhvr>
                                      <p:tavLst>
                                        <p:tav tm="0">
                                          <p:val>
                                            <p:fltVal val="0.0"/>
                                          </p:val>
                                        </p:tav>
                                        <p:tav tm="100000">
                                          <p:val>
                                            <p:strVal val="#ppt_w"/>
                                          </p:val>
                                        </p:tav>
                                      </p:tavLst>
                                    </p:anim>
                                    <p:anim calcmode="lin" valueType="num">
                                      <p:cBhvr>
                                        <p:cTn dur="500" fill="hold" id="21"/>
                                        <p:tgtEl>
                                          <p:spTgt spid="1048596"/>
                                        </p:tgtEl>
                                        <p:attrNameLst>
                                          <p:attrName>ppt_h</p:attrName>
                                        </p:attrNameLst>
                                      </p:cBhvr>
                                      <p:tavLst>
                                        <p:tav tm="0">
                                          <p:val>
                                            <p:fltVal val="0.0"/>
                                          </p:val>
                                        </p:tav>
                                        <p:tav tm="100000">
                                          <p:val>
                                            <p:strVal val="#ppt_h"/>
                                          </p:val>
                                        </p:tav>
                                      </p:tavLst>
                                    </p:anim>
                                  </p:childTnLst>
                                </p:cTn>
                              </p:par>
                              <p:par>
                                <p:cTn fill="hold" grpId="0" id="22" nodeType="withEffect" presetClass="entr" presetID="23" presetSubtype="16">
                                  <p:stCondLst>
                                    <p:cond delay="0"/>
                                  </p:stCondLst>
                                  <p:childTnLst>
                                    <p:set>
                                      <p:cBhvr>
                                        <p:cTn dur="1" fill="hold" id="23">
                                          <p:stCondLst>
                                            <p:cond delay="0"/>
                                          </p:stCondLst>
                                        </p:cTn>
                                        <p:tgtEl>
                                          <p:spTgt spid="1048597"/>
                                        </p:tgtEl>
                                        <p:attrNameLst>
                                          <p:attrName>style.visibility</p:attrName>
                                        </p:attrNameLst>
                                      </p:cBhvr>
                                      <p:to>
                                        <p:strVal val="visible"/>
                                      </p:to>
                                    </p:set>
                                    <p:anim calcmode="lin" valueType="num">
                                      <p:cBhvr>
                                        <p:cTn dur="500" fill="hold" id="24"/>
                                        <p:tgtEl>
                                          <p:spTgt spid="1048597"/>
                                        </p:tgtEl>
                                        <p:attrNameLst>
                                          <p:attrName>ppt_w</p:attrName>
                                        </p:attrNameLst>
                                      </p:cBhvr>
                                      <p:tavLst>
                                        <p:tav tm="0">
                                          <p:val>
                                            <p:fltVal val="0.0"/>
                                          </p:val>
                                        </p:tav>
                                        <p:tav tm="100000">
                                          <p:val>
                                            <p:strVal val="#ppt_w"/>
                                          </p:val>
                                        </p:tav>
                                      </p:tavLst>
                                    </p:anim>
                                    <p:anim calcmode="lin" valueType="num">
                                      <p:cBhvr>
                                        <p:cTn dur="500" fill="hold" id="25"/>
                                        <p:tgtEl>
                                          <p:spTgt spid="1048597"/>
                                        </p:tgtEl>
                                        <p:attrNameLst>
                                          <p:attrName>ppt_h</p:attrName>
                                        </p:attrNameLst>
                                      </p:cBhvr>
                                      <p:tavLst>
                                        <p:tav tm="0">
                                          <p:val>
                                            <p:fltVal val="0.0"/>
                                          </p:val>
                                        </p:tav>
                                        <p:tav tm="100000">
                                          <p:val>
                                            <p:strVal val="#ppt_h"/>
                                          </p:val>
                                        </p:tav>
                                      </p:tavLst>
                                    </p:anim>
                                  </p:childTnLst>
                                </p:cTn>
                              </p:par>
                              <p:par>
                                <p:cTn fill="hold" grpId="0" id="26" nodeType="withEffect" presetClass="entr" presetID="23" presetSubtype="16">
                                  <p:stCondLst>
                                    <p:cond delay="0"/>
                                  </p:stCondLst>
                                  <p:childTnLst>
                                    <p:set>
                                      <p:cBhvr>
                                        <p:cTn dur="1" fill="hold" id="27">
                                          <p:stCondLst>
                                            <p:cond delay="0"/>
                                          </p:stCondLst>
                                        </p:cTn>
                                        <p:tgtEl>
                                          <p:spTgt spid="1048598"/>
                                        </p:tgtEl>
                                        <p:attrNameLst>
                                          <p:attrName>style.visibility</p:attrName>
                                        </p:attrNameLst>
                                      </p:cBhvr>
                                      <p:to>
                                        <p:strVal val="visible"/>
                                      </p:to>
                                    </p:set>
                                    <p:anim calcmode="lin" valueType="num">
                                      <p:cBhvr>
                                        <p:cTn dur="500" fill="hold" id="28"/>
                                        <p:tgtEl>
                                          <p:spTgt spid="1048598"/>
                                        </p:tgtEl>
                                        <p:attrNameLst>
                                          <p:attrName>ppt_w</p:attrName>
                                        </p:attrNameLst>
                                      </p:cBhvr>
                                      <p:tavLst>
                                        <p:tav tm="0">
                                          <p:val>
                                            <p:fltVal val="0.0"/>
                                          </p:val>
                                        </p:tav>
                                        <p:tav tm="100000">
                                          <p:val>
                                            <p:strVal val="#ppt_w"/>
                                          </p:val>
                                        </p:tav>
                                      </p:tavLst>
                                    </p:anim>
                                    <p:anim calcmode="lin" valueType="num">
                                      <p:cBhvr>
                                        <p:cTn dur="500" fill="hold" id="29"/>
                                        <p:tgtEl>
                                          <p:spTgt spid="1048598"/>
                                        </p:tgtEl>
                                        <p:attrNameLst>
                                          <p:attrName>ppt_h</p:attrName>
                                        </p:attrNameLst>
                                      </p:cBhvr>
                                      <p:tavLst>
                                        <p:tav tm="0">
                                          <p:val>
                                            <p:fltVal val="0.0"/>
                                          </p:val>
                                        </p:tav>
                                        <p:tav tm="100000">
                                          <p:val>
                                            <p:strVal val="#ppt_h"/>
                                          </p:val>
                                        </p:tav>
                                      </p:tavLst>
                                    </p:anim>
                                  </p:childTnLst>
                                </p:cTn>
                              </p:par>
                              <p:par>
                                <p:cTn fill="hold" grpId="0" id="30" nodeType="withEffect" presetClass="entr" presetID="23" presetSubtype="16">
                                  <p:stCondLst>
                                    <p:cond delay="0"/>
                                  </p:stCondLst>
                                  <p:childTnLst>
                                    <p:set>
                                      <p:cBhvr>
                                        <p:cTn dur="1" fill="hold" id="31">
                                          <p:stCondLst>
                                            <p:cond delay="0"/>
                                          </p:stCondLst>
                                        </p:cTn>
                                        <p:tgtEl>
                                          <p:spTgt spid="1048599"/>
                                        </p:tgtEl>
                                        <p:attrNameLst>
                                          <p:attrName>style.visibility</p:attrName>
                                        </p:attrNameLst>
                                      </p:cBhvr>
                                      <p:to>
                                        <p:strVal val="visible"/>
                                      </p:to>
                                    </p:set>
                                    <p:anim calcmode="lin" valueType="num">
                                      <p:cBhvr>
                                        <p:cTn dur="500" fill="hold" id="32"/>
                                        <p:tgtEl>
                                          <p:spTgt spid="1048599"/>
                                        </p:tgtEl>
                                        <p:attrNameLst>
                                          <p:attrName>ppt_w</p:attrName>
                                        </p:attrNameLst>
                                      </p:cBhvr>
                                      <p:tavLst>
                                        <p:tav tm="0">
                                          <p:val>
                                            <p:fltVal val="0.0"/>
                                          </p:val>
                                        </p:tav>
                                        <p:tav tm="100000">
                                          <p:val>
                                            <p:strVal val="#ppt_w"/>
                                          </p:val>
                                        </p:tav>
                                      </p:tavLst>
                                    </p:anim>
                                    <p:anim calcmode="lin" valueType="num">
                                      <p:cBhvr>
                                        <p:cTn dur="500" fill="hold" id="33"/>
                                        <p:tgtEl>
                                          <p:spTgt spid="1048599"/>
                                        </p:tgtEl>
                                        <p:attrNameLst>
                                          <p:attrName>ppt_h</p:attrName>
                                        </p:attrNameLst>
                                      </p:cBhvr>
                                      <p:tavLst>
                                        <p:tav tm="0">
                                          <p:val>
                                            <p:fltVal val="0.0"/>
                                          </p:val>
                                        </p:tav>
                                        <p:tav tm="100000">
                                          <p:val>
                                            <p:strVal val="#ppt_h"/>
                                          </p:val>
                                        </p:tav>
                                      </p:tavLst>
                                    </p:anim>
                                  </p:childTnLst>
                                </p:cTn>
                              </p:par>
                              <p:par>
                                <p:cTn fill="hold" grpId="0" id="34" nodeType="withEffect" presetClass="entr" presetID="23" presetSubtype="16">
                                  <p:stCondLst>
                                    <p:cond delay="0"/>
                                  </p:stCondLst>
                                  <p:childTnLst>
                                    <p:set>
                                      <p:cBhvr>
                                        <p:cTn dur="1" fill="hold" id="35">
                                          <p:stCondLst>
                                            <p:cond delay="0"/>
                                          </p:stCondLst>
                                        </p:cTn>
                                        <p:tgtEl>
                                          <p:spTgt spid="1048600"/>
                                        </p:tgtEl>
                                        <p:attrNameLst>
                                          <p:attrName>style.visibility</p:attrName>
                                        </p:attrNameLst>
                                      </p:cBhvr>
                                      <p:to>
                                        <p:strVal val="visible"/>
                                      </p:to>
                                    </p:set>
                                    <p:anim calcmode="lin" valueType="num">
                                      <p:cBhvr>
                                        <p:cTn dur="500" fill="hold" id="36"/>
                                        <p:tgtEl>
                                          <p:spTgt spid="1048600"/>
                                        </p:tgtEl>
                                        <p:attrNameLst>
                                          <p:attrName>ppt_w</p:attrName>
                                        </p:attrNameLst>
                                      </p:cBhvr>
                                      <p:tavLst>
                                        <p:tav tm="0">
                                          <p:val>
                                            <p:fltVal val="0.0"/>
                                          </p:val>
                                        </p:tav>
                                        <p:tav tm="100000">
                                          <p:val>
                                            <p:strVal val="#ppt_w"/>
                                          </p:val>
                                        </p:tav>
                                      </p:tavLst>
                                    </p:anim>
                                    <p:anim calcmode="lin" valueType="num">
                                      <p:cBhvr>
                                        <p:cTn dur="500" fill="hold" id="37"/>
                                        <p:tgtEl>
                                          <p:spTgt spid="1048600"/>
                                        </p:tgtEl>
                                        <p:attrNameLst>
                                          <p:attrName>ppt_h</p:attrName>
                                        </p:attrNameLst>
                                      </p:cBhvr>
                                      <p:tavLst>
                                        <p:tav tm="0">
                                          <p:val>
                                            <p:fltVal val="0.0"/>
                                          </p:val>
                                        </p:tav>
                                        <p:tav tm="100000">
                                          <p:val>
                                            <p:strVal val="#ppt_h"/>
                                          </p:val>
                                        </p:tav>
                                      </p:tavLst>
                                    </p:anim>
                                  </p:childTnLst>
                                </p:cTn>
                              </p:par>
                              <p:par>
                                <p:cTn fill="hold" grpId="0" id="38" nodeType="withEffect" presetClass="entr" presetID="23" presetSubtype="16">
                                  <p:stCondLst>
                                    <p:cond delay="0"/>
                                  </p:stCondLst>
                                  <p:childTnLst>
                                    <p:set>
                                      <p:cBhvr>
                                        <p:cTn dur="1" fill="hold" id="39">
                                          <p:stCondLst>
                                            <p:cond delay="0"/>
                                          </p:stCondLst>
                                        </p:cTn>
                                        <p:tgtEl>
                                          <p:spTgt spid="1048601"/>
                                        </p:tgtEl>
                                        <p:attrNameLst>
                                          <p:attrName>style.visibility</p:attrName>
                                        </p:attrNameLst>
                                      </p:cBhvr>
                                      <p:to>
                                        <p:strVal val="visible"/>
                                      </p:to>
                                    </p:set>
                                    <p:anim calcmode="lin" valueType="num">
                                      <p:cBhvr>
                                        <p:cTn dur="500" fill="hold" id="40"/>
                                        <p:tgtEl>
                                          <p:spTgt spid="1048601"/>
                                        </p:tgtEl>
                                        <p:attrNameLst>
                                          <p:attrName>ppt_w</p:attrName>
                                        </p:attrNameLst>
                                      </p:cBhvr>
                                      <p:tavLst>
                                        <p:tav tm="0">
                                          <p:val>
                                            <p:fltVal val="0.0"/>
                                          </p:val>
                                        </p:tav>
                                        <p:tav tm="100000">
                                          <p:val>
                                            <p:strVal val="#ppt_w"/>
                                          </p:val>
                                        </p:tav>
                                      </p:tavLst>
                                    </p:anim>
                                    <p:anim calcmode="lin" valueType="num">
                                      <p:cBhvr>
                                        <p:cTn dur="500" fill="hold" id="41"/>
                                        <p:tgtEl>
                                          <p:spTgt spid="1048601"/>
                                        </p:tgtEl>
                                        <p:attrNameLst>
                                          <p:attrName>ppt_h</p:attrName>
                                        </p:attrNameLst>
                                      </p:cBhvr>
                                      <p:tavLst>
                                        <p:tav tm="0">
                                          <p:val>
                                            <p:fltVal val="0.0"/>
                                          </p:val>
                                        </p:tav>
                                        <p:tav tm="100000">
                                          <p:val>
                                            <p:strVal val="#ppt_h"/>
                                          </p:val>
                                        </p:tav>
                                      </p:tavLst>
                                    </p:anim>
                                  </p:childTnLst>
                                </p:cTn>
                              </p:par>
                              <p:par>
                                <p:cTn fill="hold" grpId="0" id="42" nodeType="withEffect" presetClass="entr" presetID="23" presetSubtype="16">
                                  <p:stCondLst>
                                    <p:cond delay="200"/>
                                  </p:stCondLst>
                                  <p:childTnLst>
                                    <p:set>
                                      <p:cBhvr>
                                        <p:cTn dur="1" fill="hold" id="43">
                                          <p:stCondLst>
                                            <p:cond delay="0"/>
                                          </p:stCondLst>
                                        </p:cTn>
                                        <p:tgtEl>
                                          <p:spTgt spid="1048602"/>
                                        </p:tgtEl>
                                        <p:attrNameLst>
                                          <p:attrName>style.visibility</p:attrName>
                                        </p:attrNameLst>
                                      </p:cBhvr>
                                      <p:to>
                                        <p:strVal val="visible"/>
                                      </p:to>
                                    </p:set>
                                    <p:anim calcmode="lin" valueType="num">
                                      <p:cBhvr>
                                        <p:cTn dur="500" fill="hold" id="44"/>
                                        <p:tgtEl>
                                          <p:spTgt spid="1048602"/>
                                        </p:tgtEl>
                                        <p:attrNameLst>
                                          <p:attrName>ppt_w</p:attrName>
                                        </p:attrNameLst>
                                      </p:cBhvr>
                                      <p:tavLst>
                                        <p:tav tm="0">
                                          <p:val>
                                            <p:fltVal val="0.0"/>
                                          </p:val>
                                        </p:tav>
                                        <p:tav tm="100000">
                                          <p:val>
                                            <p:strVal val="#ppt_w"/>
                                          </p:val>
                                        </p:tav>
                                      </p:tavLst>
                                    </p:anim>
                                    <p:anim calcmode="lin" valueType="num">
                                      <p:cBhvr>
                                        <p:cTn dur="500" fill="hold" id="45"/>
                                        <p:tgtEl>
                                          <p:spTgt spid="1048602"/>
                                        </p:tgtEl>
                                        <p:attrNameLst>
                                          <p:attrName>ppt_h</p:attrName>
                                        </p:attrNameLst>
                                      </p:cBhvr>
                                      <p:tavLst>
                                        <p:tav tm="0">
                                          <p:val>
                                            <p:fltVal val="0.0"/>
                                          </p:val>
                                        </p:tav>
                                        <p:tav tm="100000">
                                          <p:val>
                                            <p:strVal val="#ppt_h"/>
                                          </p:val>
                                        </p:tav>
                                      </p:tavLst>
                                    </p:anim>
                                  </p:childTnLst>
                                </p:cTn>
                              </p:par>
                              <p:par>
                                <p:cTn fill="hold" grpId="0" id="46" nodeType="withEffect" presetClass="entr" presetID="23" presetSubtype="16">
                                  <p:stCondLst>
                                    <p:cond delay="200"/>
                                  </p:stCondLst>
                                  <p:childTnLst>
                                    <p:set>
                                      <p:cBhvr>
                                        <p:cTn dur="1" fill="hold" id="47">
                                          <p:stCondLst>
                                            <p:cond delay="0"/>
                                          </p:stCondLst>
                                        </p:cTn>
                                        <p:tgtEl>
                                          <p:spTgt spid="1048603"/>
                                        </p:tgtEl>
                                        <p:attrNameLst>
                                          <p:attrName>style.visibility</p:attrName>
                                        </p:attrNameLst>
                                      </p:cBhvr>
                                      <p:to>
                                        <p:strVal val="visible"/>
                                      </p:to>
                                    </p:set>
                                    <p:anim calcmode="lin" valueType="num">
                                      <p:cBhvr>
                                        <p:cTn dur="500" fill="hold" id="48"/>
                                        <p:tgtEl>
                                          <p:spTgt spid="1048603"/>
                                        </p:tgtEl>
                                        <p:attrNameLst>
                                          <p:attrName>ppt_w</p:attrName>
                                        </p:attrNameLst>
                                      </p:cBhvr>
                                      <p:tavLst>
                                        <p:tav tm="0">
                                          <p:val>
                                            <p:fltVal val="0.0"/>
                                          </p:val>
                                        </p:tav>
                                        <p:tav tm="100000">
                                          <p:val>
                                            <p:strVal val="#ppt_w"/>
                                          </p:val>
                                        </p:tav>
                                      </p:tavLst>
                                    </p:anim>
                                    <p:anim calcmode="lin" valueType="num">
                                      <p:cBhvr>
                                        <p:cTn dur="500" fill="hold" id="49"/>
                                        <p:tgtEl>
                                          <p:spTgt spid="1048603"/>
                                        </p:tgtEl>
                                        <p:attrNameLst>
                                          <p:attrName>ppt_h</p:attrName>
                                        </p:attrNameLst>
                                      </p:cBhvr>
                                      <p:tavLst>
                                        <p:tav tm="0">
                                          <p:val>
                                            <p:fltVal val="0.0"/>
                                          </p:val>
                                        </p:tav>
                                        <p:tav tm="100000">
                                          <p:val>
                                            <p:strVal val="#ppt_h"/>
                                          </p:val>
                                        </p:tav>
                                      </p:tavLst>
                                    </p:anim>
                                  </p:childTnLst>
                                </p:cTn>
                              </p:par>
                              <p:par>
                                <p:cTn fill="hold" grpId="0" id="50" nodeType="withEffect" presetClass="entr" presetID="23" presetSubtype="16">
                                  <p:stCondLst>
                                    <p:cond delay="200"/>
                                  </p:stCondLst>
                                  <p:childTnLst>
                                    <p:set>
                                      <p:cBhvr>
                                        <p:cTn dur="1" fill="hold" id="51">
                                          <p:stCondLst>
                                            <p:cond delay="0"/>
                                          </p:stCondLst>
                                        </p:cTn>
                                        <p:tgtEl>
                                          <p:spTgt spid="1048604"/>
                                        </p:tgtEl>
                                        <p:attrNameLst>
                                          <p:attrName>style.visibility</p:attrName>
                                        </p:attrNameLst>
                                      </p:cBhvr>
                                      <p:to>
                                        <p:strVal val="visible"/>
                                      </p:to>
                                    </p:set>
                                    <p:anim calcmode="lin" valueType="num">
                                      <p:cBhvr>
                                        <p:cTn dur="500" fill="hold" id="52"/>
                                        <p:tgtEl>
                                          <p:spTgt spid="1048604"/>
                                        </p:tgtEl>
                                        <p:attrNameLst>
                                          <p:attrName>ppt_w</p:attrName>
                                        </p:attrNameLst>
                                      </p:cBhvr>
                                      <p:tavLst>
                                        <p:tav tm="0">
                                          <p:val>
                                            <p:fltVal val="0.0"/>
                                          </p:val>
                                        </p:tav>
                                        <p:tav tm="100000">
                                          <p:val>
                                            <p:strVal val="#ppt_w"/>
                                          </p:val>
                                        </p:tav>
                                      </p:tavLst>
                                    </p:anim>
                                    <p:anim calcmode="lin" valueType="num">
                                      <p:cBhvr>
                                        <p:cTn dur="500" fill="hold" id="53"/>
                                        <p:tgtEl>
                                          <p:spTgt spid="1048604"/>
                                        </p:tgtEl>
                                        <p:attrNameLst>
                                          <p:attrName>ppt_h</p:attrName>
                                        </p:attrNameLst>
                                      </p:cBhvr>
                                      <p:tavLst>
                                        <p:tav tm="0">
                                          <p:val>
                                            <p:fltVal val="0.0"/>
                                          </p:val>
                                        </p:tav>
                                        <p:tav tm="100000">
                                          <p:val>
                                            <p:strVal val="#ppt_h"/>
                                          </p:val>
                                        </p:tav>
                                      </p:tavLst>
                                    </p:anim>
                                  </p:childTnLst>
                                </p:cTn>
                              </p:par>
                              <p:par>
                                <p:cTn fill="hold" id="54" nodeType="withEffect" presetClass="entr" presetID="23" presetSubtype="16">
                                  <p:stCondLst>
                                    <p:cond delay="200"/>
                                  </p:stCondLst>
                                  <p:childTnLst>
                                    <p:set>
                                      <p:cBhvr>
                                        <p:cTn dur="1" fill="hold" id="55">
                                          <p:stCondLst>
                                            <p:cond delay="0"/>
                                          </p:stCondLst>
                                        </p:cTn>
                                        <p:tgtEl>
                                          <p:spTgt spid="34"/>
                                        </p:tgtEl>
                                        <p:attrNameLst>
                                          <p:attrName>style.visibility</p:attrName>
                                        </p:attrNameLst>
                                      </p:cBhvr>
                                      <p:to>
                                        <p:strVal val="visible"/>
                                      </p:to>
                                    </p:set>
                                    <p:anim calcmode="lin" valueType="num">
                                      <p:cBhvr>
                                        <p:cTn dur="500" fill="hold" id="56"/>
                                        <p:tgtEl>
                                          <p:spTgt spid="34"/>
                                        </p:tgtEl>
                                        <p:attrNameLst>
                                          <p:attrName>ppt_w</p:attrName>
                                        </p:attrNameLst>
                                      </p:cBhvr>
                                      <p:tavLst>
                                        <p:tav tm="0">
                                          <p:val>
                                            <p:fltVal val="0.0"/>
                                          </p:val>
                                        </p:tav>
                                        <p:tav tm="100000">
                                          <p:val>
                                            <p:strVal val="#ppt_w"/>
                                          </p:val>
                                        </p:tav>
                                      </p:tavLst>
                                    </p:anim>
                                    <p:anim calcmode="lin" valueType="num">
                                      <p:cBhvr>
                                        <p:cTn dur="500" fill="hold" id="57"/>
                                        <p:tgtEl>
                                          <p:spTgt spid="34"/>
                                        </p:tgtEl>
                                        <p:attrNameLst>
                                          <p:attrName>ppt_h</p:attrName>
                                        </p:attrNameLst>
                                      </p:cBhvr>
                                      <p:tavLst>
                                        <p:tav tm="0">
                                          <p:val>
                                            <p:fltVal val="0.0"/>
                                          </p:val>
                                        </p:tav>
                                        <p:tav tm="100000">
                                          <p:val>
                                            <p:strVal val="#ppt_h"/>
                                          </p:val>
                                        </p:tav>
                                      </p:tavLst>
                                    </p:anim>
                                  </p:childTnLst>
                                </p:cTn>
                              </p:par>
                              <p:par>
                                <p:cTn fill="hold" id="58" nodeType="withEffect" presetClass="entr" presetID="23" presetSubtype="16">
                                  <p:stCondLst>
                                    <p:cond delay="200"/>
                                  </p:stCondLst>
                                  <p:childTnLst>
                                    <p:set>
                                      <p:cBhvr>
                                        <p:cTn dur="1" fill="hold" id="59">
                                          <p:stCondLst>
                                            <p:cond delay="0"/>
                                          </p:stCondLst>
                                        </p:cTn>
                                        <p:tgtEl>
                                          <p:spTgt spid="36"/>
                                        </p:tgtEl>
                                        <p:attrNameLst>
                                          <p:attrName>style.visibility</p:attrName>
                                        </p:attrNameLst>
                                      </p:cBhvr>
                                      <p:to>
                                        <p:strVal val="visible"/>
                                      </p:to>
                                    </p:set>
                                    <p:anim calcmode="lin" valueType="num">
                                      <p:cBhvr>
                                        <p:cTn dur="500" fill="hold" id="60"/>
                                        <p:tgtEl>
                                          <p:spTgt spid="36"/>
                                        </p:tgtEl>
                                        <p:attrNameLst>
                                          <p:attrName>ppt_w</p:attrName>
                                        </p:attrNameLst>
                                      </p:cBhvr>
                                      <p:tavLst>
                                        <p:tav tm="0">
                                          <p:val>
                                            <p:fltVal val="0.0"/>
                                          </p:val>
                                        </p:tav>
                                        <p:tav tm="100000">
                                          <p:val>
                                            <p:strVal val="#ppt_w"/>
                                          </p:val>
                                        </p:tav>
                                      </p:tavLst>
                                    </p:anim>
                                    <p:anim calcmode="lin" valueType="num">
                                      <p:cBhvr>
                                        <p:cTn dur="500" fill="hold" id="61"/>
                                        <p:tgtEl>
                                          <p:spTgt spid="36"/>
                                        </p:tgtEl>
                                        <p:attrNameLst>
                                          <p:attrName>ppt_h</p:attrName>
                                        </p:attrNameLst>
                                      </p:cBhvr>
                                      <p:tavLst>
                                        <p:tav tm="0">
                                          <p:val>
                                            <p:fltVal val="0.0"/>
                                          </p:val>
                                        </p:tav>
                                        <p:tav tm="100000">
                                          <p:val>
                                            <p:strVal val="#ppt_h"/>
                                          </p:val>
                                        </p:tav>
                                      </p:tavLst>
                                    </p:anim>
                                  </p:childTnLst>
                                </p:cTn>
                              </p:par>
                              <p:par>
                                <p:cTn fill="hold" id="62" nodeType="withEffect" presetClass="entr" presetID="23" presetSubtype="16">
                                  <p:stCondLst>
                                    <p:cond delay="200"/>
                                  </p:stCondLst>
                                  <p:childTnLst>
                                    <p:set>
                                      <p:cBhvr>
                                        <p:cTn dur="1" fill="hold" id="63">
                                          <p:stCondLst>
                                            <p:cond delay="0"/>
                                          </p:stCondLst>
                                        </p:cTn>
                                        <p:tgtEl>
                                          <p:spTgt spid="38"/>
                                        </p:tgtEl>
                                        <p:attrNameLst>
                                          <p:attrName>style.visibility</p:attrName>
                                        </p:attrNameLst>
                                      </p:cBhvr>
                                      <p:to>
                                        <p:strVal val="visible"/>
                                      </p:to>
                                    </p:set>
                                    <p:anim calcmode="lin" valueType="num">
                                      <p:cBhvr>
                                        <p:cTn dur="500" fill="hold" id="64"/>
                                        <p:tgtEl>
                                          <p:spTgt spid="38"/>
                                        </p:tgtEl>
                                        <p:attrNameLst>
                                          <p:attrName>ppt_w</p:attrName>
                                        </p:attrNameLst>
                                      </p:cBhvr>
                                      <p:tavLst>
                                        <p:tav tm="0">
                                          <p:val>
                                            <p:fltVal val="0.0"/>
                                          </p:val>
                                        </p:tav>
                                        <p:tav tm="100000">
                                          <p:val>
                                            <p:strVal val="#ppt_w"/>
                                          </p:val>
                                        </p:tav>
                                      </p:tavLst>
                                    </p:anim>
                                    <p:anim calcmode="lin" valueType="num">
                                      <p:cBhvr>
                                        <p:cTn dur="500" fill="hold" id="65"/>
                                        <p:tgtEl>
                                          <p:spTgt spid="38"/>
                                        </p:tgtEl>
                                        <p:attrNameLst>
                                          <p:attrName>ppt_h</p:attrName>
                                        </p:attrNameLst>
                                      </p:cBhvr>
                                      <p:tavLst>
                                        <p:tav tm="0">
                                          <p:val>
                                            <p:fltVal val="0.0"/>
                                          </p:val>
                                        </p:tav>
                                        <p:tav tm="100000">
                                          <p:val>
                                            <p:strVal val="#ppt_h"/>
                                          </p:val>
                                        </p:tav>
                                      </p:tavLst>
                                    </p:anim>
                                  </p:childTnLst>
                                </p:cTn>
                              </p:par>
                              <p:par>
                                <p:cTn fill="hold" id="66" nodeType="withEffect" presetClass="entr" presetID="23" presetSubtype="16">
                                  <p:stCondLst>
                                    <p:cond delay="0"/>
                                  </p:stCondLst>
                                  <p:childTnLst>
                                    <p:set>
                                      <p:cBhvr>
                                        <p:cTn dur="1" fill="hold" id="67">
                                          <p:stCondLst>
                                            <p:cond delay="0"/>
                                          </p:stCondLst>
                                        </p:cTn>
                                        <p:tgtEl>
                                          <p:spTgt spid="40"/>
                                        </p:tgtEl>
                                        <p:attrNameLst>
                                          <p:attrName>style.visibility</p:attrName>
                                        </p:attrNameLst>
                                      </p:cBhvr>
                                      <p:to>
                                        <p:strVal val="visible"/>
                                      </p:to>
                                    </p:set>
                                    <p:anim calcmode="lin" valueType="num">
                                      <p:cBhvr>
                                        <p:cTn dur="500" fill="hold" id="68"/>
                                        <p:tgtEl>
                                          <p:spTgt spid="40"/>
                                        </p:tgtEl>
                                        <p:attrNameLst>
                                          <p:attrName>ppt_w</p:attrName>
                                        </p:attrNameLst>
                                      </p:cBhvr>
                                      <p:tavLst>
                                        <p:tav tm="0">
                                          <p:val>
                                            <p:fltVal val="0.0"/>
                                          </p:val>
                                        </p:tav>
                                        <p:tav tm="100000">
                                          <p:val>
                                            <p:strVal val="#ppt_w"/>
                                          </p:val>
                                        </p:tav>
                                      </p:tavLst>
                                    </p:anim>
                                    <p:anim calcmode="lin" valueType="num">
                                      <p:cBhvr>
                                        <p:cTn dur="500" fill="hold" id="69"/>
                                        <p:tgtEl>
                                          <p:spTgt spid="40"/>
                                        </p:tgtEl>
                                        <p:attrNameLst>
                                          <p:attrName>ppt_h</p:attrName>
                                        </p:attrNameLst>
                                      </p:cBhvr>
                                      <p:tavLst>
                                        <p:tav tm="0">
                                          <p:val>
                                            <p:fltVal val="0.0"/>
                                          </p:val>
                                        </p:tav>
                                        <p:tav tm="100000">
                                          <p:val>
                                            <p:strVal val="#ppt_h"/>
                                          </p:val>
                                        </p:tav>
                                      </p:tavLst>
                                    </p:anim>
                                  </p:childTnLst>
                                </p:cTn>
                              </p:par>
                              <p:par>
                                <p:cTn fill="hold" grpId="0" id="70" nodeType="withEffect" presetClass="entr" presetID="23" presetSubtype="16">
                                  <p:stCondLst>
                                    <p:cond delay="0"/>
                                  </p:stCondLst>
                                  <p:childTnLst>
                                    <p:set>
                                      <p:cBhvr>
                                        <p:cTn dur="1" fill="hold" id="71">
                                          <p:stCondLst>
                                            <p:cond delay="0"/>
                                          </p:stCondLst>
                                        </p:cTn>
                                        <p:tgtEl>
                                          <p:spTgt spid="1048613"/>
                                        </p:tgtEl>
                                        <p:attrNameLst>
                                          <p:attrName>style.visibility</p:attrName>
                                        </p:attrNameLst>
                                      </p:cBhvr>
                                      <p:to>
                                        <p:strVal val="visible"/>
                                      </p:to>
                                    </p:set>
                                    <p:anim calcmode="lin" valueType="num">
                                      <p:cBhvr>
                                        <p:cTn dur="500" fill="hold" id="72"/>
                                        <p:tgtEl>
                                          <p:spTgt spid="1048613"/>
                                        </p:tgtEl>
                                        <p:attrNameLst>
                                          <p:attrName>ppt_w</p:attrName>
                                        </p:attrNameLst>
                                      </p:cBhvr>
                                      <p:tavLst>
                                        <p:tav tm="0">
                                          <p:val>
                                            <p:fltVal val="0.0"/>
                                          </p:val>
                                        </p:tav>
                                        <p:tav tm="100000">
                                          <p:val>
                                            <p:strVal val="#ppt_w"/>
                                          </p:val>
                                        </p:tav>
                                      </p:tavLst>
                                    </p:anim>
                                    <p:anim calcmode="lin" valueType="num">
                                      <p:cBhvr>
                                        <p:cTn dur="500" fill="hold" id="73"/>
                                        <p:tgtEl>
                                          <p:spTgt spid="1048613"/>
                                        </p:tgtEl>
                                        <p:attrNameLst>
                                          <p:attrName>ppt_h</p:attrName>
                                        </p:attrNameLst>
                                      </p:cBhvr>
                                      <p:tavLst>
                                        <p:tav tm="0">
                                          <p:val>
                                            <p:fltVal val="0.0"/>
                                          </p:val>
                                        </p:tav>
                                        <p:tav tm="100000">
                                          <p:val>
                                            <p:strVal val="#ppt_h"/>
                                          </p:val>
                                        </p:tav>
                                      </p:tavLst>
                                    </p:anim>
                                  </p:childTnLst>
                                </p:cTn>
                              </p:par>
                              <p:par>
                                <p:cTn fill="hold" grpId="0" id="74" nodeType="withEffect" presetClass="entr" presetID="23" presetSubtype="16">
                                  <p:stCondLst>
                                    <p:cond delay="0"/>
                                  </p:stCondLst>
                                  <p:childTnLst>
                                    <p:set>
                                      <p:cBhvr>
                                        <p:cTn dur="1" fill="hold" id="75">
                                          <p:stCondLst>
                                            <p:cond delay="0"/>
                                          </p:stCondLst>
                                        </p:cTn>
                                        <p:tgtEl>
                                          <p:spTgt spid="1048618"/>
                                        </p:tgtEl>
                                        <p:attrNameLst>
                                          <p:attrName>style.visibility</p:attrName>
                                        </p:attrNameLst>
                                      </p:cBhvr>
                                      <p:to>
                                        <p:strVal val="visible"/>
                                      </p:to>
                                    </p:set>
                                    <p:anim calcmode="lin" valueType="num">
                                      <p:cBhvr>
                                        <p:cTn dur="500" fill="hold" id="76"/>
                                        <p:tgtEl>
                                          <p:spTgt spid="1048618"/>
                                        </p:tgtEl>
                                        <p:attrNameLst>
                                          <p:attrName>ppt_w</p:attrName>
                                        </p:attrNameLst>
                                      </p:cBhvr>
                                      <p:tavLst>
                                        <p:tav tm="0">
                                          <p:val>
                                            <p:fltVal val="0.0"/>
                                          </p:val>
                                        </p:tav>
                                        <p:tav tm="100000">
                                          <p:val>
                                            <p:strVal val="#ppt_w"/>
                                          </p:val>
                                        </p:tav>
                                      </p:tavLst>
                                    </p:anim>
                                    <p:anim calcmode="lin" valueType="num">
                                      <p:cBhvr>
                                        <p:cTn dur="500" fill="hold" id="77"/>
                                        <p:tgtEl>
                                          <p:spTgt spid="1048618"/>
                                        </p:tgtEl>
                                        <p:attrNameLst>
                                          <p:attrName>ppt_h</p:attrName>
                                        </p:attrNameLst>
                                      </p:cBhvr>
                                      <p:tavLst>
                                        <p:tav tm="0">
                                          <p:val>
                                            <p:fltVal val="0.0"/>
                                          </p:val>
                                        </p:tav>
                                        <p:tav tm="100000">
                                          <p:val>
                                            <p:strVal val="#ppt_h"/>
                                          </p:val>
                                        </p:tav>
                                      </p:tavLst>
                                    </p:anim>
                                  </p:childTnLst>
                                </p:cTn>
                              </p:par>
                              <p:par>
                                <p:cTn fill="hold" grpId="0" id="78" nodeType="withEffect" presetClass="entr" presetID="23" presetSubtype="16">
                                  <p:stCondLst>
                                    <p:cond delay="0"/>
                                  </p:stCondLst>
                                  <p:childTnLst>
                                    <p:set>
                                      <p:cBhvr>
                                        <p:cTn dur="1" fill="hold" id="79">
                                          <p:stCondLst>
                                            <p:cond delay="0"/>
                                          </p:stCondLst>
                                        </p:cTn>
                                        <p:tgtEl>
                                          <p:spTgt spid="1048619"/>
                                        </p:tgtEl>
                                        <p:attrNameLst>
                                          <p:attrName>style.visibility</p:attrName>
                                        </p:attrNameLst>
                                      </p:cBhvr>
                                      <p:to>
                                        <p:strVal val="visible"/>
                                      </p:to>
                                    </p:set>
                                    <p:anim calcmode="lin" valueType="num">
                                      <p:cBhvr>
                                        <p:cTn dur="500" fill="hold" id="80"/>
                                        <p:tgtEl>
                                          <p:spTgt spid="1048619"/>
                                        </p:tgtEl>
                                        <p:attrNameLst>
                                          <p:attrName>ppt_w</p:attrName>
                                        </p:attrNameLst>
                                      </p:cBhvr>
                                      <p:tavLst>
                                        <p:tav tm="0">
                                          <p:val>
                                            <p:fltVal val="0.0"/>
                                          </p:val>
                                        </p:tav>
                                        <p:tav tm="100000">
                                          <p:val>
                                            <p:strVal val="#ppt_w"/>
                                          </p:val>
                                        </p:tav>
                                      </p:tavLst>
                                    </p:anim>
                                    <p:anim calcmode="lin" valueType="num">
                                      <p:cBhvr>
                                        <p:cTn dur="500" fill="hold" id="81"/>
                                        <p:tgtEl>
                                          <p:spTgt spid="1048619"/>
                                        </p:tgtEl>
                                        <p:attrNameLst>
                                          <p:attrName>ppt_h</p:attrName>
                                        </p:attrNameLst>
                                      </p:cBhvr>
                                      <p:tavLst>
                                        <p:tav tm="0">
                                          <p:val>
                                            <p:fltVal val="0.0"/>
                                          </p:val>
                                        </p:tav>
                                        <p:tav tm="100000">
                                          <p:val>
                                            <p:strVal val="#ppt_h"/>
                                          </p:val>
                                        </p:tav>
                                      </p:tavLst>
                                    </p:anim>
                                  </p:childTnLst>
                                </p:cTn>
                              </p:par>
                              <p:par>
                                <p:cTn fill="hold" grpId="0" id="82" nodeType="withEffect" presetClass="entr" presetID="23" presetSubtype="16">
                                  <p:stCondLst>
                                    <p:cond delay="0"/>
                                  </p:stCondLst>
                                  <p:childTnLst>
                                    <p:set>
                                      <p:cBhvr>
                                        <p:cTn dur="1" fill="hold" id="83">
                                          <p:stCondLst>
                                            <p:cond delay="0"/>
                                          </p:stCondLst>
                                        </p:cTn>
                                        <p:tgtEl>
                                          <p:spTgt spid="1048620"/>
                                        </p:tgtEl>
                                        <p:attrNameLst>
                                          <p:attrName>style.visibility</p:attrName>
                                        </p:attrNameLst>
                                      </p:cBhvr>
                                      <p:to>
                                        <p:strVal val="visible"/>
                                      </p:to>
                                    </p:set>
                                    <p:anim calcmode="lin" valueType="num">
                                      <p:cBhvr>
                                        <p:cTn dur="500" fill="hold" id="84"/>
                                        <p:tgtEl>
                                          <p:spTgt spid="1048620"/>
                                        </p:tgtEl>
                                        <p:attrNameLst>
                                          <p:attrName>ppt_w</p:attrName>
                                        </p:attrNameLst>
                                      </p:cBhvr>
                                      <p:tavLst>
                                        <p:tav tm="0">
                                          <p:val>
                                            <p:fltVal val="0.0"/>
                                          </p:val>
                                        </p:tav>
                                        <p:tav tm="100000">
                                          <p:val>
                                            <p:strVal val="#ppt_w"/>
                                          </p:val>
                                        </p:tav>
                                      </p:tavLst>
                                    </p:anim>
                                    <p:anim calcmode="lin" valueType="num">
                                      <p:cBhvr>
                                        <p:cTn dur="500" fill="hold" id="85"/>
                                        <p:tgtEl>
                                          <p:spTgt spid="1048620"/>
                                        </p:tgtEl>
                                        <p:attrNameLst>
                                          <p:attrName>ppt_h</p:attrName>
                                        </p:attrNameLst>
                                      </p:cBhvr>
                                      <p:tavLst>
                                        <p:tav tm="0">
                                          <p:val>
                                            <p:fltVal val="0.0"/>
                                          </p:val>
                                        </p:tav>
                                        <p:tav tm="100000">
                                          <p:val>
                                            <p:strVal val="#ppt_h"/>
                                          </p:val>
                                        </p:tav>
                                      </p:tavLst>
                                    </p:anim>
                                  </p:childTnLst>
                                </p:cTn>
                              </p:par>
                              <p:par>
                                <p:cTn fill="hold" grpId="0" id="86" nodeType="withEffect" presetClass="entr" presetID="23" presetSubtype="16">
                                  <p:stCondLst>
                                    <p:cond delay="0"/>
                                  </p:stCondLst>
                                  <p:childTnLst>
                                    <p:set>
                                      <p:cBhvr>
                                        <p:cTn dur="1" fill="hold" id="87">
                                          <p:stCondLst>
                                            <p:cond delay="0"/>
                                          </p:stCondLst>
                                        </p:cTn>
                                        <p:tgtEl>
                                          <p:spTgt spid="1048621"/>
                                        </p:tgtEl>
                                        <p:attrNameLst>
                                          <p:attrName>style.visibility</p:attrName>
                                        </p:attrNameLst>
                                      </p:cBhvr>
                                      <p:to>
                                        <p:strVal val="visible"/>
                                      </p:to>
                                    </p:set>
                                    <p:anim calcmode="lin" valueType="num">
                                      <p:cBhvr>
                                        <p:cTn dur="500" fill="hold" id="88"/>
                                        <p:tgtEl>
                                          <p:spTgt spid="1048621"/>
                                        </p:tgtEl>
                                        <p:attrNameLst>
                                          <p:attrName>ppt_w</p:attrName>
                                        </p:attrNameLst>
                                      </p:cBhvr>
                                      <p:tavLst>
                                        <p:tav tm="0">
                                          <p:val>
                                            <p:fltVal val="0.0"/>
                                          </p:val>
                                        </p:tav>
                                        <p:tav tm="100000">
                                          <p:val>
                                            <p:strVal val="#ppt_w"/>
                                          </p:val>
                                        </p:tav>
                                      </p:tavLst>
                                    </p:anim>
                                    <p:anim calcmode="lin" valueType="num">
                                      <p:cBhvr>
                                        <p:cTn dur="500" fill="hold" id="89"/>
                                        <p:tgtEl>
                                          <p:spTgt spid="1048621"/>
                                        </p:tgtEl>
                                        <p:attrNameLst>
                                          <p:attrName>ppt_h</p:attrName>
                                        </p:attrNameLst>
                                      </p:cBhvr>
                                      <p:tavLst>
                                        <p:tav tm="0">
                                          <p:val>
                                            <p:fltVal val="0.0"/>
                                          </p:val>
                                        </p:tav>
                                        <p:tav tm="100000">
                                          <p:val>
                                            <p:strVal val="#ppt_h"/>
                                          </p:val>
                                        </p:tav>
                                      </p:tavLst>
                                    </p:anim>
                                  </p:childTnLst>
                                </p:cTn>
                              </p:par>
                              <p:par>
                                <p:cTn fill="hold" id="90" nodeType="withEffect" presetClass="entr" presetID="16" presetSubtype="37">
                                  <p:stCondLst>
                                    <p:cond delay="300"/>
                                  </p:stCondLst>
                                  <p:childTnLst>
                                    <p:set>
                                      <p:cBhvr>
                                        <p:cTn dur="1" fill="hold" id="91">
                                          <p:stCondLst>
                                            <p:cond delay="0"/>
                                          </p:stCondLst>
                                        </p:cTn>
                                        <p:tgtEl>
                                          <p:spTgt spid="42"/>
                                        </p:tgtEl>
                                        <p:attrNameLst>
                                          <p:attrName>style.visibility</p:attrName>
                                        </p:attrNameLst>
                                      </p:cBhvr>
                                      <p:to>
                                        <p:strVal val="visible"/>
                                      </p:to>
                                    </p:set>
                                    <p:animEffect transition="in" filter="barn(outVertical)">
                                      <p:cBhvr>
                                        <p:cTn dur="500" id="92"/>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5" grpId="0" bldLvl="0" animBg="1"/>
      <p:bldP spid="1048596" grpId="0" bldLvl="0" animBg="1"/>
      <p:bldP spid="1048597" grpId="0" bldLvl="0" animBg="1"/>
      <p:bldP spid="1048598" grpId="0" bldLvl="0" animBg="1"/>
      <p:bldP spid="1048599" grpId="0" bldLvl="0" animBg="1"/>
      <p:bldP spid="1048600" grpId="0" bldLvl="0" animBg="1"/>
      <p:bldP spid="1048601" grpId="0" bldLvl="0" animBg="1"/>
      <p:bldP spid="1048602" grpId="0" bldLvl="0" animBg="1"/>
      <p:bldP spid="1048603" grpId="0" bldLvl="0" animBg="1"/>
      <p:bldP spid="1048604" grpId="0" bldLvl="0" animBg="1"/>
      <p:bldP spid="1048613" grpId="0" bldLvl="0" animBg="1"/>
      <p:bldP spid="1048618" grpId="0" bldLvl="0" animBg="1"/>
      <p:bldP spid="1048619" grpId="0" bldLvl="0" animBg="1"/>
      <p:bldP spid="1048620" grpId="0" bldLvl="0" animBg="1"/>
      <p:bldP spid="1048621" grpId="0" bldLvl="0" animBg="1"/>
      <p:bldP spid="10486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70" name="图片 19"/>
          <p:cNvPicPr>
            <a:picLocks noChangeAspect="1"/>
          </p:cNvPicPr>
          <p:nvPr/>
        </p:nvPicPr>
        <p:blipFill>
          <a:blip xmlns:r="http://schemas.openxmlformats.org/officeDocument/2006/relationships" r:embed="rId1"/>
          <a:stretch>
            <a:fillRect/>
          </a:stretch>
        </p:blipFill>
        <p:spPr>
          <a:xfrm>
            <a:off x="0" y="0"/>
            <a:ext cx="12192000" cy="6858000"/>
          </a:xfrm>
          <a:prstGeom prst="rect"/>
        </p:spPr>
      </p:pic>
      <p:grpSp>
        <p:nvGrpSpPr>
          <p:cNvPr id="53" name="组 8"/>
          <p:cNvGrpSpPr/>
          <p:nvPr/>
        </p:nvGrpSpPr>
        <p:grpSpPr>
          <a:xfrm>
            <a:off x="-1835939" y="2813792"/>
            <a:ext cx="10731697" cy="7214648"/>
            <a:chOff x="-407114" y="3514608"/>
            <a:chExt cx="9139575" cy="6144304"/>
          </a:xfrm>
        </p:grpSpPr>
        <p:pic>
          <p:nvPicPr>
            <p:cNvPr id="2097171" name="图片 5" descr="bo2-01.png"/>
            <p:cNvPicPr>
              <a:picLocks noChangeAspect="1"/>
            </p:cNvPicPr>
            <p:nvPr/>
          </p:nvPicPr>
          <p:blipFill rotWithShape="1">
            <a:blip xmlns:r="http://schemas.openxmlformats.org/officeDocument/2006/relationships" r:embed="rId2"/>
            <a:srcRect l="28344" t="22191" r="30019" b="25210"/>
            <a:stretch>
              <a:fillRect/>
            </a:stretch>
          </p:blipFill>
          <p:spPr>
            <a:xfrm flipH="1">
              <a:off x="-407114" y="3514608"/>
              <a:ext cx="8644587" cy="6144304"/>
            </a:xfrm>
            <a:prstGeom prst="rect"/>
          </p:spPr>
        </p:pic>
        <p:pic>
          <p:nvPicPr>
            <p:cNvPr id="2097172" name="图片 7" descr="bo2-01.png"/>
            <p:cNvPicPr>
              <a:picLocks noChangeAspect="1"/>
            </p:cNvPicPr>
            <p:nvPr/>
          </p:nvPicPr>
          <p:blipFill rotWithShape="1">
            <a:blip xmlns:r="http://schemas.openxmlformats.org/officeDocument/2006/relationships" r:embed="rId2"/>
            <a:srcRect l="28344" t="22191" r="30019" b="25210"/>
            <a:stretch>
              <a:fillRect/>
            </a:stretch>
          </p:blipFill>
          <p:spPr>
            <a:xfrm flipH="1">
              <a:off x="2337872" y="4277089"/>
              <a:ext cx="6394589" cy="4545075"/>
            </a:xfrm>
            <a:prstGeom prst="rect"/>
          </p:spPr>
        </p:pic>
      </p:grpSp>
      <p:pic>
        <p:nvPicPr>
          <p:cNvPr id="2097173" name="图片 14" descr="红-01.png"/>
          <p:cNvPicPr>
            <a:picLocks noChangeAspect="1"/>
          </p:cNvPicPr>
          <p:nvPr/>
        </p:nvPicPr>
        <p:blipFill rotWithShape="1">
          <a:blip xmlns:r="http://schemas.openxmlformats.org/officeDocument/2006/relationships" r:embed="rId3" cstate="print"/>
          <a:srcRect l="22171" t="15752" r="27061" b="31847"/>
          <a:stretch>
            <a:fillRect/>
          </a:stretch>
        </p:blipFill>
        <p:spPr>
          <a:xfrm rot="3349163">
            <a:off x="11989816" y="7368689"/>
            <a:ext cx="3700613" cy="2149063"/>
          </a:xfrm>
          <a:prstGeom prst="rect"/>
        </p:spPr>
      </p:pic>
      <p:pic>
        <p:nvPicPr>
          <p:cNvPr id="2097174" name="图片 15" descr="鹤-01.png"/>
          <p:cNvPicPr>
            <a:picLocks noChangeAspect="1"/>
          </p:cNvPicPr>
          <p:nvPr/>
        </p:nvPicPr>
        <p:blipFill rotWithShape="1">
          <a:blip xmlns:r="http://schemas.openxmlformats.org/officeDocument/2006/relationships" r:embed="rId4" cstate="print"/>
          <a:srcRect l="34801" t="21384" r="19120" b="6061"/>
          <a:stretch>
            <a:fillRect/>
          </a:stretch>
        </p:blipFill>
        <p:spPr>
          <a:xfrm rot="20710965" flipH="1">
            <a:off x="5669468" y="1247834"/>
            <a:ext cx="1844185" cy="1633774"/>
          </a:xfrm>
          <a:prstGeom prst="rect"/>
        </p:spPr>
      </p:pic>
      <p:pic>
        <p:nvPicPr>
          <p:cNvPr id="2097175" name="图片 18" descr="中国风线条.png"/>
          <p:cNvPicPr>
            <a:picLocks noChangeAspect="1"/>
          </p:cNvPicPr>
          <p:nvPr/>
        </p:nvPicPr>
        <p:blipFill>
          <a:blip xmlns:r="http://schemas.openxmlformats.org/officeDocument/2006/relationships" r:embed="rId5">
            <a:duotone>
              <a:schemeClr val="accent6">
                <a:shade val="45000"/>
                <a:satMod val="135000"/>
              </a:schemeClr>
              <a:prstClr val="white"/>
            </a:duotone>
          </a:blip>
          <a:stretch>
            <a:fillRect/>
          </a:stretch>
        </p:blipFill>
        <p:spPr>
          <a:xfrm>
            <a:off x="8895758" y="7106333"/>
            <a:ext cx="3157756" cy="2039911"/>
          </a:xfrm>
          <a:prstGeom prst="rect"/>
        </p:spPr>
      </p:pic>
      <p:pic>
        <p:nvPicPr>
          <p:cNvPr id="2097176" name="图片 27" descr="红-01.png"/>
          <p:cNvPicPr>
            <a:picLocks noChangeAspect="1"/>
          </p:cNvPicPr>
          <p:nvPr/>
        </p:nvPicPr>
        <p:blipFill rotWithShape="1">
          <a:blip xmlns:r="http://schemas.openxmlformats.org/officeDocument/2006/relationships" r:embed="rId3" cstate="print"/>
          <a:srcRect l="22171" t="15752" r="27061" b="31847"/>
          <a:stretch>
            <a:fillRect/>
          </a:stretch>
        </p:blipFill>
        <p:spPr>
          <a:xfrm rot="13676676">
            <a:off x="2029333" y="1371250"/>
            <a:ext cx="3700613" cy="2149063"/>
          </a:xfrm>
          <a:prstGeom prst="rect"/>
        </p:spPr>
      </p:pic>
      <p:sp>
        <p:nvSpPr>
          <p:cNvPr id="1048628" name="文本框 9"/>
          <p:cNvSpPr txBox="1"/>
          <p:nvPr/>
        </p:nvSpPr>
        <p:spPr>
          <a:xfrm>
            <a:off x="5491647" y="3287898"/>
            <a:ext cx="11437103" cy="891541"/>
          </a:xfrm>
          <a:prstGeom prst="rect"/>
          <a:noFill/>
        </p:spPr>
        <p:txBody>
          <a:bodyPr rtlCol="0" wrap="square">
            <a:spAutoFit/>
          </a:bodyPr>
          <a:p>
            <a:r>
              <a:rPr altLang="zh-CN" b="1" dirty="0" sz="54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C</a:t>
            </a:r>
            <a:r>
              <a:rPr altLang="zh-CN" b="1" dirty="0" sz="54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reation of </a:t>
            </a:r>
            <a:r>
              <a:rPr altLang="zh-CN" b="1" dirty="0" sz="54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huma</a:t>
            </a:r>
            <a:r>
              <a:rPr altLang="zh-CN" b="1" dirty="0" sz="54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nity</a:t>
            </a:r>
            <a:endParaRPr altLang="en-US" dirty="0" sz="5400" lang="zh-CN">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endParaRPr>
          </a:p>
        </p:txBody>
      </p:sp>
      <p:sp>
        <p:nvSpPr>
          <p:cNvPr id="1048629" name="文本框 10"/>
          <p:cNvSpPr txBox="1"/>
          <p:nvPr/>
        </p:nvSpPr>
        <p:spPr>
          <a:xfrm>
            <a:off x="6875985" y="4389386"/>
            <a:ext cx="3903785" cy="491490"/>
          </a:xfrm>
          <a:prstGeom prst="rect"/>
          <a:noFill/>
        </p:spPr>
        <p:txBody>
          <a:bodyPr rtlCol="0" wrap="square">
            <a:spAutoFit/>
          </a:bodyPr>
          <a:p>
            <a:pPr>
              <a:lnSpc>
                <a:spcPct val="150000"/>
              </a:lnSpc>
            </a:pPr>
          </a:p>
        </p:txBody>
      </p:sp>
      <p:sp>
        <p:nvSpPr>
          <p:cNvPr id="1048630" name="文本框 11"/>
          <p:cNvSpPr txBox="1"/>
          <p:nvPr/>
        </p:nvSpPr>
        <p:spPr>
          <a:xfrm rot="16200000">
            <a:off x="8189003" y="1286102"/>
            <a:ext cx="1376682" cy="2231627"/>
          </a:xfrm>
          <a:prstGeom prst="rect"/>
          <a:noFill/>
        </p:spPr>
        <p:txBody>
          <a:bodyPr rtlCol="0" vert="eaVert" wrap="square">
            <a:spAutoFit/>
          </a:bodyPr>
          <a:p>
            <a:r>
              <a:rPr altLang="zh-CN" dirty="0" sz="8000" lang="en-US">
                <a:solidFill>
                  <a:schemeClr val="bg1"/>
                </a:solidFill>
                <a:latin typeface="Times New Roman" panose="02020603050405020304" charset="0"/>
                <a:ea typeface="杨任东竹石体-Regular" panose="02000000000000000000" pitchFamily="2" charset="-122"/>
                <a:cs typeface="Times New Roman" panose="02020603050405020304" charset="0"/>
                <a:sym typeface="iekie pocangqiong" panose="02000503000000000000" pitchFamily="2" charset="-122"/>
              </a:rPr>
              <a:t>One</a:t>
            </a:r>
            <a:endParaRPr altLang="en-US" lang="zh-CN">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42" presetSubtype="0">
                                  <p:stCondLst>
                                    <p:cond delay="0"/>
                                  </p:stCondLst>
                                  <p:childTnLst>
                                    <p:set>
                                      <p:cBhvr>
                                        <p:cTn dur="1" fill="hold" id="6">
                                          <p:stCondLst>
                                            <p:cond delay="0"/>
                                          </p:stCondLst>
                                        </p:cTn>
                                        <p:tgtEl>
                                          <p:spTgt spid="53"/>
                                        </p:tgtEl>
                                        <p:attrNameLst>
                                          <p:attrName>style.visibility</p:attrName>
                                        </p:attrNameLst>
                                      </p:cBhvr>
                                      <p:to>
                                        <p:strVal val="visible"/>
                                      </p:to>
                                    </p:set>
                                    <p:animEffect transition="in" filter="fade">
                                      <p:cBhvr>
                                        <p:cTn dur="1000" id="7"/>
                                        <p:tgtEl>
                                          <p:spTgt spid="53"/>
                                        </p:tgtEl>
                                      </p:cBhvr>
                                    </p:animEffect>
                                    <p:anim calcmode="lin" valueType="num">
                                      <p:cBhvr>
                                        <p:cTn dur="1000" fill="hold" id="8"/>
                                        <p:tgtEl>
                                          <p:spTgt spid="53"/>
                                        </p:tgtEl>
                                        <p:attrNameLst>
                                          <p:attrName>ppt_x</p:attrName>
                                        </p:attrNameLst>
                                      </p:cBhvr>
                                      <p:tavLst>
                                        <p:tav tm="0">
                                          <p:val>
                                            <p:strVal val="#ppt_x"/>
                                          </p:val>
                                        </p:tav>
                                        <p:tav tm="100000">
                                          <p:val>
                                            <p:strVal val="#ppt_x"/>
                                          </p:val>
                                        </p:tav>
                                      </p:tavLst>
                                    </p:anim>
                                    <p:anim calcmode="lin" valueType="num">
                                      <p:cBhvr>
                                        <p:cTn dur="1000" fill="hold" id="9"/>
                                        <p:tgtEl>
                                          <p:spTgt spid="53"/>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2">
                                  <p:stCondLst>
                                    <p:cond delay="0"/>
                                  </p:stCondLst>
                                  <p:childTnLst>
                                    <p:set>
                                      <p:cBhvr>
                                        <p:cTn dur="1" fill="hold" id="11">
                                          <p:stCondLst>
                                            <p:cond delay="0"/>
                                          </p:stCondLst>
                                        </p:cTn>
                                        <p:tgtEl>
                                          <p:spTgt spid="2097174"/>
                                        </p:tgtEl>
                                        <p:attrNameLst>
                                          <p:attrName>style.visibility</p:attrName>
                                        </p:attrNameLst>
                                      </p:cBhvr>
                                      <p:to>
                                        <p:strVal val="visible"/>
                                      </p:to>
                                    </p:set>
                                    <p:animEffect transition="in" filter="wipe(right)">
                                      <p:cBhvr>
                                        <p:cTn dur="500" id="12"/>
                                        <p:tgtEl>
                                          <p:spTgt spid="2097174"/>
                                        </p:tgtEl>
                                      </p:cBhvr>
                                    </p:animEffect>
                                  </p:childTnLst>
                                </p:cTn>
                              </p:par>
                              <p:par>
                                <p:cTn fill="hold" id="13" nodeType="withEffect" presetClass="entr" presetID="22" presetSubtype="2">
                                  <p:stCondLst>
                                    <p:cond delay="0"/>
                                  </p:stCondLst>
                                  <p:childTnLst>
                                    <p:set>
                                      <p:cBhvr>
                                        <p:cTn dur="1" fill="hold" id="14">
                                          <p:stCondLst>
                                            <p:cond delay="0"/>
                                          </p:stCondLst>
                                        </p:cTn>
                                        <p:tgtEl>
                                          <p:spTgt spid="2097173"/>
                                        </p:tgtEl>
                                        <p:attrNameLst>
                                          <p:attrName>style.visibility</p:attrName>
                                        </p:attrNameLst>
                                      </p:cBhvr>
                                      <p:to>
                                        <p:strVal val="visible"/>
                                      </p:to>
                                    </p:set>
                                    <p:animEffect transition="in" filter="wipe(right)">
                                      <p:cBhvr>
                                        <p:cTn dur="500" id="15"/>
                                        <p:tgtEl>
                                          <p:spTgt spid="2097173"/>
                                        </p:tgtEl>
                                      </p:cBhvr>
                                    </p:animEffect>
                                  </p:childTnLst>
                                </p:cTn>
                              </p:par>
                              <p:par>
                                <p:cTn fill="hold" id="16" nodeType="withEffect" presetClass="entr" presetID="22" presetSubtype="2">
                                  <p:stCondLst>
                                    <p:cond delay="0"/>
                                  </p:stCondLst>
                                  <p:childTnLst>
                                    <p:set>
                                      <p:cBhvr>
                                        <p:cTn dur="1" fill="hold" id="17">
                                          <p:stCondLst>
                                            <p:cond delay="0"/>
                                          </p:stCondLst>
                                        </p:cTn>
                                        <p:tgtEl>
                                          <p:spTgt spid="2097176"/>
                                        </p:tgtEl>
                                        <p:attrNameLst>
                                          <p:attrName>style.visibility</p:attrName>
                                        </p:attrNameLst>
                                      </p:cBhvr>
                                      <p:to>
                                        <p:strVal val="visible"/>
                                      </p:to>
                                    </p:set>
                                    <p:animEffect transition="in" filter="wipe(right)">
                                      <p:cBhvr>
                                        <p:cTn dur="500" id="18"/>
                                        <p:tgtEl>
                                          <p:spTgt spid="2097176"/>
                                        </p:tgtEl>
                                      </p:cBhvr>
                                    </p:animEffect>
                                  </p:childTnLst>
                                </p:cTn>
                              </p:par>
                              <p:par>
                                <p:cTn fill="hold" grpId="0" id="19" nodeType="withEffect" presetClass="entr" presetID="53" presetSubtype="16">
                                  <p:stCondLst>
                                    <p:cond delay="0"/>
                                  </p:stCondLst>
                                  <p:childTnLst>
                                    <p:set>
                                      <p:cBhvr>
                                        <p:cTn dur="1" fill="hold" id="20">
                                          <p:stCondLst>
                                            <p:cond delay="0"/>
                                          </p:stCondLst>
                                        </p:cTn>
                                        <p:tgtEl>
                                          <p:spTgt spid="1048630"/>
                                        </p:tgtEl>
                                        <p:attrNameLst>
                                          <p:attrName>style.visibility</p:attrName>
                                        </p:attrNameLst>
                                      </p:cBhvr>
                                      <p:to>
                                        <p:strVal val="visible"/>
                                      </p:to>
                                    </p:set>
                                    <p:anim calcmode="lin" valueType="num">
                                      <p:cBhvr>
                                        <p:cTn dur="750" fill="hold" id="21"/>
                                        <p:tgtEl>
                                          <p:spTgt spid="1048630"/>
                                        </p:tgtEl>
                                        <p:attrNameLst>
                                          <p:attrName>ppt_w</p:attrName>
                                        </p:attrNameLst>
                                      </p:cBhvr>
                                      <p:tavLst>
                                        <p:tav tm="0">
                                          <p:val>
                                            <p:fltVal val="0.0"/>
                                          </p:val>
                                        </p:tav>
                                        <p:tav tm="100000">
                                          <p:val>
                                            <p:strVal val="#ppt_w"/>
                                          </p:val>
                                        </p:tav>
                                      </p:tavLst>
                                    </p:anim>
                                    <p:anim calcmode="lin" valueType="num">
                                      <p:cBhvr>
                                        <p:cTn dur="750" fill="hold" id="22"/>
                                        <p:tgtEl>
                                          <p:spTgt spid="1048630"/>
                                        </p:tgtEl>
                                        <p:attrNameLst>
                                          <p:attrName>ppt_h</p:attrName>
                                        </p:attrNameLst>
                                      </p:cBhvr>
                                      <p:tavLst>
                                        <p:tav tm="0">
                                          <p:val>
                                            <p:fltVal val="0.0"/>
                                          </p:val>
                                        </p:tav>
                                        <p:tav tm="100000">
                                          <p:val>
                                            <p:strVal val="#ppt_h"/>
                                          </p:val>
                                        </p:tav>
                                      </p:tavLst>
                                    </p:anim>
                                    <p:animEffect transition="in" filter="fade">
                                      <p:cBhvr>
                                        <p:cTn dur="750" id="23"/>
                                        <p:tgtEl>
                                          <p:spTgt spid="1048630"/>
                                        </p:tgtEl>
                                      </p:cBhvr>
                                    </p:animEffect>
                                  </p:childTnLst>
                                </p:cTn>
                              </p:par>
                            </p:childTnLst>
                          </p:cTn>
                        </p:par>
                        <p:par>
                          <p:cTn fill="hold" id="24">
                            <p:stCondLst>
                              <p:cond delay="1000"/>
                            </p:stCondLst>
                            <p:childTnLst>
                              <p:par>
                                <p:cTn fill="hold" grpId="0" id="25" nodeType="afterEffect" presetClass="entr" presetID="14" presetSubtype="10">
                                  <p:stCondLst>
                                    <p:cond delay="0"/>
                                  </p:stCondLst>
                                  <p:childTnLst>
                                    <p:set>
                                      <p:cBhvr>
                                        <p:cTn dur="1" fill="hold" id="26">
                                          <p:stCondLst>
                                            <p:cond delay="0"/>
                                          </p:stCondLst>
                                        </p:cTn>
                                        <p:tgtEl>
                                          <p:spTgt spid="1048628"/>
                                        </p:tgtEl>
                                        <p:attrNameLst>
                                          <p:attrName>style.visibility</p:attrName>
                                        </p:attrNameLst>
                                      </p:cBhvr>
                                      <p:to>
                                        <p:strVal val="visible"/>
                                      </p:to>
                                    </p:set>
                                    <p:animEffect transition="in" filter="randombar(horizontal)">
                                      <p:cBhvr>
                                        <p:cTn dur="500" id="27"/>
                                        <p:tgtEl>
                                          <p:spTgt spid="1048628"/>
                                        </p:tgtEl>
                                      </p:cBhvr>
                                    </p:animEffect>
                                  </p:childTnLst>
                                </p:cTn>
                              </p:par>
                            </p:childTnLst>
                          </p:cTn>
                        </p:par>
                        <p:par>
                          <p:cTn fill="hold" id="28">
                            <p:stCondLst>
                              <p:cond delay="1500"/>
                            </p:stCondLst>
                            <p:childTnLst>
                              <p:par>
                                <p:cTn fill="hold" grpId="0" id="29" nodeType="afterEffect" presetClass="entr" presetID="14" presetSubtype="10">
                                  <p:stCondLst>
                                    <p:cond delay="0"/>
                                  </p:stCondLst>
                                  <p:childTnLst>
                                    <p:set>
                                      <p:cBhvr>
                                        <p:cTn dur="1" fill="hold" id="30">
                                          <p:stCondLst>
                                            <p:cond delay="0"/>
                                          </p:stCondLst>
                                        </p:cTn>
                                        <p:tgtEl>
                                          <p:spTgt spid="1048629"/>
                                        </p:tgtEl>
                                        <p:attrNameLst>
                                          <p:attrName>style.visibility</p:attrName>
                                        </p:attrNameLst>
                                      </p:cBhvr>
                                      <p:to>
                                        <p:strVal val="visible"/>
                                      </p:to>
                                    </p:set>
                                    <p:animEffect transition="in" filter="randombar(horizontal)">
                                      <p:cBhvr>
                                        <p:cTn dur="500" id="31"/>
                                        <p:tgtEl>
                                          <p:spTgt spid="104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8" grpId="0"/>
      <p:bldP spid="1048629" grpId="0"/>
      <p:bldP spid="10486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pic>
        <p:nvPicPr>
          <p:cNvPr id="2097177" name="图片 26"/>
          <p:cNvPicPr>
            <a:picLocks noChangeAspect="1"/>
          </p:cNvPicPr>
          <p:nvPr/>
        </p:nvPicPr>
        <p:blipFill>
          <a:blip xmlns:r="http://schemas.openxmlformats.org/officeDocument/2006/relationships" r:embed="rId1"/>
          <a:stretch>
            <a:fillRect/>
          </a:stretch>
        </p:blipFill>
        <p:spPr>
          <a:xfrm>
            <a:off x="10332085" y="239395"/>
            <a:ext cx="1633855" cy="2049780"/>
          </a:xfrm>
          <a:prstGeom prst="rect"/>
        </p:spPr>
      </p:pic>
      <p:sp>
        <p:nvSpPr>
          <p:cNvPr id="1048634" name="文本框 1"/>
          <p:cNvSpPr txBox="1"/>
          <p:nvPr/>
        </p:nvSpPr>
        <p:spPr>
          <a:xfrm>
            <a:off x="4818380" y="1576705"/>
            <a:ext cx="6316345" cy="4358640"/>
          </a:xfrm>
          <a:prstGeom prst="rect"/>
          <a:noFill/>
          <a:ln w="9525">
            <a:noFill/>
          </a:ln>
        </p:spPr>
        <p:txBody>
          <a:bodyPr wrap="square">
            <a:spAutoFit/>
          </a:bodyPr>
          <a:p>
            <a:pPr indent="0"/>
            <a:r>
              <a:rPr b="0" sz="2400" lang="en-US">
                <a:solidFill>
                  <a:schemeClr val="bg1"/>
                </a:solidFill>
                <a:latin typeface="Times New Roman" panose="02020603050405020304" charset="0"/>
                <a:ea typeface="宋体" panose="02010600030101010101" pitchFamily="2" charset="-122"/>
                <a:cs typeface="Times New Roman" panose="02020603050405020304" charset="0"/>
              </a:rPr>
              <a:t>Nüwa created humanity due to her loneliness, which grew more intense over time. She molded yellow earth or, in other versions, yellow clay into the shape of people. These individuals later became the wealthy nobles of society, because they had been created by Nüwa's own hands. However, the majority of humanity was created when Nüwa dragged string across mud to mass-produce them, which she did because creating every person by hand was too time- and energy-consuming. </a:t>
            </a:r>
            <a:endParaRPr altLang="en-US" b="0" sz="2400" lang="en-US">
              <a:solidFill>
                <a:schemeClr val="bg1"/>
              </a:solidFill>
              <a:latin typeface="Times New Roman" panose="02020603050405020304" charset="0"/>
              <a:ea typeface="宋体" panose="02010600030101010101" pitchFamily="2" charset="-122"/>
              <a:cs typeface="Times New Roman" panose="02020603050405020304" charset="0"/>
            </a:endParaRPr>
          </a:p>
        </p:txBody>
      </p:sp>
      <p:pic>
        <p:nvPicPr>
          <p:cNvPr id="2097178" name="图片 2" descr="女娲造人"/>
          <p:cNvPicPr>
            <a:picLocks noChangeAspect="1"/>
          </p:cNvPicPr>
          <p:nvPr/>
        </p:nvPicPr>
        <p:blipFill>
          <a:blip xmlns:r="http://schemas.openxmlformats.org/officeDocument/2006/relationships" r:embed="rId2"/>
          <a:stretch>
            <a:fillRect/>
          </a:stretch>
        </p:blipFill>
        <p:spPr>
          <a:xfrm>
            <a:off x="240665" y="1341755"/>
            <a:ext cx="4389120" cy="4389120"/>
          </a:xfrm>
          <a:prstGeom prst="rect"/>
        </p:spPr>
      </p:pic>
      <p:sp>
        <p:nvSpPr>
          <p:cNvPr id="1048635" name="文本框 3"/>
          <p:cNvSpPr txBox="1"/>
          <p:nvPr/>
        </p:nvSpPr>
        <p:spPr>
          <a:xfrm>
            <a:off x="4902835" y="5887085"/>
            <a:ext cx="6887210" cy="583565"/>
          </a:xfrm>
          <a:prstGeom prst="rect"/>
          <a:noFill/>
        </p:spPr>
        <p:txBody>
          <a:bodyPr anchor="t" rtlCol="0" wrap="square">
            <a:spAutoFit/>
          </a:bodyPr>
          <a:p>
            <a:r>
              <a:rPr altLang="zh-CN" sz="1600" lang="en-US">
                <a:solidFill>
                  <a:schemeClr val="bg1"/>
                </a:solidFill>
                <a:latin typeface="Times New Roman" panose="02020603050405020304" charset="0"/>
                <a:cs typeface="Times New Roman" panose="02020603050405020304" charset="0"/>
              </a:rPr>
              <a:t>----</a:t>
            </a:r>
            <a:r>
              <a:rPr altLang="en-US" sz="1600" lang="zh-CN">
                <a:solidFill>
                  <a:schemeClr val="bg1"/>
                </a:solidFill>
                <a:latin typeface="Times New Roman" panose="02020603050405020304" charset="0"/>
                <a:cs typeface="Times New Roman" panose="02020603050405020304" charset="0"/>
              </a:rPr>
              <a:t>Thury, Eva M. (2017). Introduction to mythology : contemporary approaches to classical and world myths.</a:t>
            </a:r>
            <a:endParaRPr altLang="en-US" sz="1600" lang="zh-CN">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4">
                                  <p:stCondLst>
                                    <p:cond delay="0"/>
                                  </p:stCondLst>
                                  <p:childTnLst>
                                    <p:set>
                                      <p:cBhvr>
                                        <p:cTn dur="1" fill="hold" id="6">
                                          <p:stCondLst>
                                            <p:cond delay="0"/>
                                          </p:stCondLst>
                                        </p:cTn>
                                        <p:tgtEl>
                                          <p:spTgt spid="2097177"/>
                                        </p:tgtEl>
                                        <p:attrNameLst>
                                          <p:attrName>style.visibility</p:attrName>
                                        </p:attrNameLst>
                                      </p:cBhvr>
                                      <p:to>
                                        <p:strVal val="visible"/>
                                      </p:to>
                                    </p:set>
                                    <p:anim calcmode="lin" valueType="num">
                                      <p:cBhvr additive="base">
                                        <p:cTn dur="750" fill="hold" id="7"/>
                                        <p:tgtEl>
                                          <p:spTgt spid="2097177"/>
                                        </p:tgtEl>
                                        <p:attrNameLst>
                                          <p:attrName>ppt_x</p:attrName>
                                        </p:attrNameLst>
                                      </p:cBhvr>
                                      <p:tavLst>
                                        <p:tav tm="0">
                                          <p:val>
                                            <p:strVal val="#ppt_x"/>
                                          </p:val>
                                        </p:tav>
                                        <p:tav tm="100000">
                                          <p:val>
                                            <p:strVal val="#ppt_x"/>
                                          </p:val>
                                        </p:tav>
                                      </p:tavLst>
                                    </p:anim>
                                    <p:anim calcmode="lin" valueType="num">
                                      <p:cBhvr additive="base">
                                        <p:cTn dur="750" fill="hold" id="8"/>
                                        <p:tgtEl>
                                          <p:spTgt spid="20971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39" name="矩形 2"/>
          <p:cNvSpPr/>
          <p:nvPr/>
        </p:nvSpPr>
        <p:spPr>
          <a:xfrm>
            <a:off x="704850" y="2655570"/>
            <a:ext cx="7579360" cy="1076325"/>
          </a:xfrm>
          <a:prstGeom prst="rect"/>
        </p:spPr>
        <p:txBody>
          <a:bodyPr wrap="square">
            <a:spAutoFit/>
          </a:bodyPr>
          <a:p>
            <a:pPr algn="ctr">
              <a:lnSpc>
                <a:spcPct val="200000"/>
              </a:lnSpc>
            </a:pPr>
            <a:r>
              <a:rPr altLang="zh-CN" b="1" dirty="0" sz="3200" lang="en-US" spc="30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Why Half-snake and half-human?</a:t>
            </a:r>
            <a:endParaRPr altLang="zh-CN" b="1" dirty="0" sz="3200" lang="en-US" spc="300">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pic>
        <p:nvPicPr>
          <p:cNvPr id="2097179" name="图片 9"/>
          <p:cNvPicPr>
            <a:picLocks noChangeAspect="1"/>
          </p:cNvPicPr>
          <p:nvPr/>
        </p:nvPicPr>
        <p:blipFill>
          <a:blip xmlns:r="http://schemas.openxmlformats.org/officeDocument/2006/relationships" r:embed="rId1"/>
          <a:stretch>
            <a:fillRect/>
          </a:stretch>
        </p:blipFill>
        <p:spPr>
          <a:xfrm>
            <a:off x="8429870" y="2015510"/>
            <a:ext cx="3462795" cy="4103085"/>
          </a:xfrm>
          <a:prstGeom prst="rec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1048639"/>
                                        </p:tgtEl>
                                        <p:attrNameLst>
                                          <p:attrName>style.visibility</p:attrName>
                                        </p:attrNameLst>
                                      </p:cBhvr>
                                      <p:to>
                                        <p:strVal val="visible"/>
                                      </p:to>
                                    </p:set>
                                    <p:animEffect transition="in" filter="wipe(up)">
                                      <p:cBhvr>
                                        <p:cTn dur="750" id="7"/>
                                        <p:tgtEl>
                                          <p:spTgt spid="1048639"/>
                                        </p:tgtEl>
                                      </p:cBhvr>
                                    </p:animEffect>
                                  </p:childTnLst>
                                </p:cTn>
                              </p:par>
                            </p:childTnLst>
                          </p:cTn>
                        </p:par>
                        <p:par>
                          <p:cTn fill="hold" id="8">
                            <p:stCondLst>
                              <p:cond delay="1000"/>
                            </p:stCondLst>
                            <p:childTnLst>
                              <p:par>
                                <p:cTn fill="hold" id="9" nodeType="afterEffect" presetClass="entr" presetID="42" presetSubtype="0">
                                  <p:stCondLst>
                                    <p:cond delay="0"/>
                                  </p:stCondLst>
                                  <p:childTnLst>
                                    <p:set>
                                      <p:cBhvr>
                                        <p:cTn dur="1" fill="hold" id="10">
                                          <p:stCondLst>
                                            <p:cond delay="0"/>
                                          </p:stCondLst>
                                        </p:cTn>
                                        <p:tgtEl>
                                          <p:spTgt spid="2097179"/>
                                        </p:tgtEl>
                                        <p:attrNameLst>
                                          <p:attrName>style.visibility</p:attrName>
                                        </p:attrNameLst>
                                      </p:cBhvr>
                                      <p:to>
                                        <p:strVal val="visible"/>
                                      </p:to>
                                    </p:set>
                                    <p:animEffect transition="in" filter="fade">
                                      <p:cBhvr>
                                        <p:cTn dur="750" id="11"/>
                                        <p:tgtEl>
                                          <p:spTgt spid="2097179"/>
                                        </p:tgtEl>
                                      </p:cBhvr>
                                    </p:animEffect>
                                    <p:anim calcmode="lin" valueType="num">
                                      <p:cBhvr>
                                        <p:cTn dur="750" fill="hold" id="12"/>
                                        <p:tgtEl>
                                          <p:spTgt spid="2097179"/>
                                        </p:tgtEl>
                                        <p:attrNameLst>
                                          <p:attrName>ppt_x</p:attrName>
                                        </p:attrNameLst>
                                      </p:cBhvr>
                                      <p:tavLst>
                                        <p:tav tm="0">
                                          <p:val>
                                            <p:strVal val="#ppt_x"/>
                                          </p:val>
                                        </p:tav>
                                        <p:tav tm="100000">
                                          <p:val>
                                            <p:strVal val="#ppt_x"/>
                                          </p:val>
                                        </p:tav>
                                      </p:tavLst>
                                    </p:anim>
                                    <p:anim calcmode="lin" valueType="num">
                                      <p:cBhvr>
                                        <p:cTn dur="750" fill="hold" id="13"/>
                                        <p:tgtEl>
                                          <p:spTgt spid="2097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p:grpSpPr>
      <p:sp>
        <p:nvSpPr>
          <p:cNvPr id="1048643" name="文本框 1"/>
          <p:cNvSpPr txBox="1"/>
          <p:nvPr/>
        </p:nvSpPr>
        <p:spPr>
          <a:xfrm>
            <a:off x="3304540" y="2232660"/>
            <a:ext cx="7709535" cy="2306955"/>
          </a:xfrm>
          <a:prstGeom prst="rect"/>
          <a:noFill/>
        </p:spPr>
        <p:txBody>
          <a:bodyPr anchor="t" rtlCol="0" wrap="square">
            <a:spAutoFit/>
          </a:bodyPr>
          <a:p>
            <a:r>
              <a:rPr altLang="en-US" sz="2400" lang="zh-CN">
                <a:solidFill>
                  <a:schemeClr val="bg1"/>
                </a:solidFill>
                <a:latin typeface="Times New Roman" panose="02020603050405020304" charset="0"/>
                <a:cs typeface="Times New Roman" panose="02020603050405020304" charset="0"/>
              </a:rPr>
              <a:t>Snake worship is attributed to the Xia clan, which dominated the Northern regions of ancient China in the Yellow River area around 2200 BC. These myths are similar to other creation myths from around the world. In China, over time, the snake became the dragon, which is one of the most enduring symbols of Chinese culture and mythology.</a:t>
            </a:r>
            <a:endParaRPr altLang="en-US" sz="2400" lang="zh-CN">
              <a:solidFill>
                <a:schemeClr val="bg1"/>
              </a:solidFill>
              <a:latin typeface="Times New Roman" panose="02020603050405020304" charset="0"/>
              <a:cs typeface="Times New Roman" panose="02020603050405020304" charset="0"/>
            </a:endParaRPr>
          </a:p>
        </p:txBody>
      </p:sp>
      <p:pic>
        <p:nvPicPr>
          <p:cNvPr id="2097180" name="图片 2" descr="Serpent_god_Ningishzida_on_the_libation_vase_of_Gudea,_circa_2100_BCE"/>
          <p:cNvPicPr>
            <a:picLocks noChangeAspect="1"/>
          </p:cNvPicPr>
          <p:nvPr/>
        </p:nvPicPr>
        <p:blipFill>
          <a:blip xmlns:r="http://schemas.openxmlformats.org/officeDocument/2006/relationships" r:embed="rId1"/>
          <a:stretch>
            <a:fillRect/>
          </a:stretch>
        </p:blipFill>
        <p:spPr>
          <a:xfrm>
            <a:off x="687705" y="919480"/>
            <a:ext cx="2095500" cy="4467225"/>
          </a:xfrm>
          <a:prstGeom prst="rect"/>
        </p:spPr>
      </p:pic>
      <p:sp>
        <p:nvSpPr>
          <p:cNvPr id="1048644" name="文本框 4"/>
          <p:cNvSpPr txBox="1"/>
          <p:nvPr/>
        </p:nvSpPr>
        <p:spPr>
          <a:xfrm>
            <a:off x="391795" y="5570220"/>
            <a:ext cx="5144135" cy="737235"/>
          </a:xfrm>
          <a:prstGeom prst="rect"/>
          <a:noFill/>
        </p:spPr>
        <p:txBody>
          <a:bodyPr rtlCol="0" wrap="square">
            <a:spAutoFit/>
          </a:bodyPr>
          <a:p>
            <a:r>
              <a:rPr altLang="en-US" sz="1400" lang="zh-CN">
                <a:solidFill>
                  <a:schemeClr val="bg1"/>
                </a:solidFill>
                <a:latin typeface="Times New Roman" panose="02020603050405020304" charset="0"/>
                <a:cs typeface="Times New Roman" panose="02020603050405020304" charset="0"/>
              </a:rPr>
              <a:t>The Caduceus, symbol of God Ningishzida, </a:t>
            </a:r>
            <a:endParaRPr altLang="en-US" sz="1400" lang="zh-CN">
              <a:solidFill>
                <a:schemeClr val="bg1"/>
              </a:solidFill>
              <a:latin typeface="Times New Roman" panose="02020603050405020304" charset="0"/>
              <a:cs typeface="Times New Roman" panose="02020603050405020304" charset="0"/>
            </a:endParaRPr>
          </a:p>
          <a:p>
            <a:r>
              <a:rPr altLang="en-US" sz="1400" lang="zh-CN">
                <a:solidFill>
                  <a:schemeClr val="bg1"/>
                </a:solidFill>
                <a:latin typeface="Times New Roman" panose="02020603050405020304" charset="0"/>
                <a:cs typeface="Times New Roman" panose="02020603050405020304" charset="0"/>
              </a:rPr>
              <a:t>on the libation vase of Sumerian ruler Gudea, </a:t>
            </a:r>
            <a:endParaRPr altLang="en-US" sz="1400" lang="zh-CN">
              <a:solidFill>
                <a:schemeClr val="bg1"/>
              </a:solidFill>
              <a:latin typeface="Times New Roman" panose="02020603050405020304" charset="0"/>
              <a:cs typeface="Times New Roman" panose="02020603050405020304" charset="0"/>
            </a:endParaRPr>
          </a:p>
          <a:p>
            <a:r>
              <a:rPr altLang="en-US" sz="1400" lang="zh-CN">
                <a:solidFill>
                  <a:schemeClr val="bg1"/>
                </a:solidFill>
                <a:latin typeface="Times New Roman" panose="02020603050405020304" charset="0"/>
                <a:cs typeface="Times New Roman" panose="02020603050405020304" charset="0"/>
              </a:rPr>
              <a:t>circa 2100 BCE.</a:t>
            </a:r>
            <a:endParaRPr altLang="en-US" sz="1400" lang="zh-CN">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push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000" fill="hold" id="6">
                                          <p:stCondLst>
                                            <p:cond delay="0"/>
                                          </p:stCondLst>
                                        </p:cTn>
                                        <p:tgtEl>
                                          <p:spTgt spid="1048643"/>
                                        </p:tgtEl>
                                        <p:attrNameLst>
                                          <p:attrName>style.visibility</p:attrName>
                                        </p:attrNameLst>
                                      </p:cBhvr>
                                      <p:to>
                                        <p:strVal val="visible"/>
                                      </p:to>
                                    </p:set>
                                    <p:anim calcmode="lin" valueType="num">
                                      <p:cBhvr additive="base">
                                        <p:cTn dur="1000" fill="hold" id="7"/>
                                        <p:tgtEl>
                                          <p:spTgt spid="1048643"/>
                                        </p:tgtEl>
                                        <p:attrNameLst>
                                          <p:attrName>ppt_x</p:attrName>
                                        </p:attrNameLst>
                                      </p:cBhvr>
                                      <p:tavLst>
                                        <p:tav tm="0">
                                          <p:val>
                                            <p:strVal val="#ppt_x"/>
                                          </p:val>
                                        </p:tav>
                                        <p:tav tm="100000">
                                          <p:val>
                                            <p:strVal val="#ppt_x"/>
                                          </p:val>
                                        </p:tav>
                                      </p:tavLst>
                                    </p:anim>
                                    <p:anim calcmode="lin" valueType="num">
                                      <p:cBhvr additive="base">
                                        <p:cTn dur="1000" fill="hold" id="8"/>
                                        <p:tgtEl>
                                          <p:spTgt spid="1048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45" name="六边形 3"/>
          <p:cNvSpPr/>
          <p:nvPr/>
        </p:nvSpPr>
        <p:spPr>
          <a:xfrm>
            <a:off x="7114071" y="1995051"/>
            <a:ext cx="4349284" cy="3749384"/>
          </a:xfrm>
          <a:prstGeom prst="hexagon"/>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48646" name="六边形 4"/>
          <p:cNvSpPr/>
          <p:nvPr/>
        </p:nvSpPr>
        <p:spPr>
          <a:xfrm>
            <a:off x="922933" y="1970921"/>
            <a:ext cx="4349284" cy="3749384"/>
          </a:xfrm>
          <a:prstGeom prst="hexagon"/>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48647" name="六边形 7"/>
          <p:cNvSpPr/>
          <p:nvPr>
            <p:custDataLst>
              <p:tags r:id="rId1"/>
            </p:custDataLst>
          </p:nvPr>
        </p:nvSpPr>
        <p:spPr>
          <a:xfrm>
            <a:off x="4020658" y="1970921"/>
            <a:ext cx="4349284" cy="3749384"/>
          </a:xfrm>
          <a:prstGeom prst="hexagon"/>
          <a:solidFill>
            <a:srgbClr val="1134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lnSpc>
                <a:spcPts val="2500"/>
              </a:lnSpc>
            </a:pPr>
            <a:endParaRPr altLang="zh-CN" dirty="0" sz="200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algn="l">
              <a:lnSpc>
                <a:spcPts val="2500"/>
              </a:lnSpc>
            </a:pPr>
            <a:endParaRPr altLang="zh-CN" dirty="0" sz="200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algn="l">
              <a:lnSpc>
                <a:spcPts val="2500"/>
              </a:lnSpc>
            </a:pPr>
            <a:endParaRPr altLang="zh-CN" dirty="0" sz="200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algn="l">
              <a:lnSpc>
                <a:spcPts val="2500"/>
              </a:lnSpc>
            </a:pPr>
            <a:endParaRPr altLang="zh-CN" dirty="0" sz="200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algn="l">
              <a:lnSpc>
                <a:spcPts val="2500"/>
              </a:lnSpc>
            </a:pPr>
            <a:endParaRPr altLang="zh-CN" dirty="0" sz="200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algn="ctr">
              <a:lnSpc>
                <a:spcPts val="2500"/>
              </a:lnSpc>
            </a:pPr>
            <a:r>
              <a:rPr altLang="zh-CN" b="1" dirty="0" sz="240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Second</a:t>
            </a:r>
            <a:endParaRPr altLang="zh-CN" dirty="0" sz="200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algn="ctr">
              <a:lnSpc>
                <a:spcPts val="2500"/>
              </a:lnSpc>
            </a:pPr>
            <a:r>
              <a:rPr altLang="zh-CN"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Snakes come from water;</a:t>
            </a:r>
            <a:endParaRPr altLang="zh-CN"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algn="ctr">
              <a:lnSpc>
                <a:spcPts val="2500"/>
              </a:lnSpc>
            </a:pPr>
            <a:r>
              <a:rPr altLang="zh-CN"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Water is the first element from which everything is created and is an old symbol for the womb of the women.</a:t>
            </a:r>
            <a:endParaRPr altLang="zh-CN" b="1" dirty="0" lang="en-US" noProof="0">
              <a:ln>
                <a:noFill/>
              </a:ln>
              <a:solidFill>
                <a:schemeClr val="bg1"/>
              </a:solidFill>
              <a:effectLst/>
              <a:uLnTx/>
              <a:uFillTx/>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p:txBody>
      </p:sp>
      <p:pic>
        <p:nvPicPr>
          <p:cNvPr id="2097181" name="图片 13"/>
          <p:cNvPicPr>
            <a:picLocks noChangeAspect="1"/>
          </p:cNvPicPr>
          <p:nvPr/>
        </p:nvPicPr>
        <p:blipFill>
          <a:blip xmlns:r="http://schemas.openxmlformats.org/officeDocument/2006/relationships" r:embed="rId2"/>
          <a:stretch>
            <a:fillRect/>
          </a:stretch>
        </p:blipFill>
        <p:spPr>
          <a:xfrm>
            <a:off x="1882151" y="1995380"/>
            <a:ext cx="2132806" cy="2082504"/>
          </a:xfrm>
          <a:prstGeom prst="rect"/>
        </p:spPr>
      </p:pic>
      <p:pic>
        <p:nvPicPr>
          <p:cNvPr id="2097182" name="图片 15"/>
          <p:cNvPicPr>
            <a:picLocks noChangeAspect="1"/>
          </p:cNvPicPr>
          <p:nvPr/>
        </p:nvPicPr>
        <p:blipFill>
          <a:blip xmlns:r="http://schemas.openxmlformats.org/officeDocument/2006/relationships" r:embed="rId3"/>
          <a:stretch>
            <a:fillRect/>
          </a:stretch>
        </p:blipFill>
        <p:spPr>
          <a:xfrm>
            <a:off x="8332227" y="1995157"/>
            <a:ext cx="2128375" cy="2123367"/>
          </a:xfrm>
          <a:prstGeom prst="rect"/>
        </p:spPr>
      </p:pic>
      <p:pic>
        <p:nvPicPr>
          <p:cNvPr id="2097183" name="图片 16"/>
          <p:cNvPicPr>
            <a:picLocks noChangeAspect="1"/>
          </p:cNvPicPr>
          <p:nvPr/>
        </p:nvPicPr>
        <p:blipFill>
          <a:blip xmlns:r="http://schemas.openxmlformats.org/officeDocument/2006/relationships" r:embed="rId4" cstate="print"/>
          <a:stretch>
            <a:fillRect/>
          </a:stretch>
        </p:blipFill>
        <p:spPr>
          <a:xfrm>
            <a:off x="5076644" y="1970921"/>
            <a:ext cx="2037427" cy="2037427"/>
          </a:xfrm>
          <a:prstGeom prst="rect"/>
        </p:spPr>
      </p:pic>
      <p:sp>
        <p:nvSpPr>
          <p:cNvPr id="1048648" name="文本框 6"/>
          <p:cNvSpPr txBox="1"/>
          <p:nvPr/>
        </p:nvSpPr>
        <p:spPr>
          <a:xfrm>
            <a:off x="2576195" y="3615055"/>
            <a:ext cx="808990" cy="460375"/>
          </a:xfrm>
          <a:prstGeom prst="rect"/>
          <a:noFill/>
        </p:spPr>
        <p:txBody>
          <a:bodyPr anchor="t"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altLang="zh-CN" b="1" dirty="0" sz="2400" lang="en-US" noProof="0">
                <a:ln>
                  <a:noFill/>
                </a:ln>
                <a:solidFill>
                  <a:schemeClr val="bg1"/>
                </a:solidFill>
                <a:effectLst/>
                <a:uLnTx/>
                <a:uFillTx/>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First</a:t>
            </a:r>
            <a:endParaRPr altLang="en-US" sz="2400" lang="zh-CN">
              <a:latin typeface="Times New Roman" panose="02020603050405020304" charset="0"/>
              <a:cs typeface="Times New Roman" panose="02020603050405020304" charset="0"/>
            </a:endParaRPr>
          </a:p>
        </p:txBody>
      </p:sp>
      <p:sp>
        <p:nvSpPr>
          <p:cNvPr id="1048649" name="文本框 1"/>
          <p:cNvSpPr txBox="1"/>
          <p:nvPr/>
        </p:nvSpPr>
        <p:spPr>
          <a:xfrm rot="10800000" flipV="1">
            <a:off x="1607820" y="4095115"/>
            <a:ext cx="2745105" cy="922020"/>
          </a:xfrm>
          <a:prstGeom prst="rect"/>
          <a:noFill/>
        </p:spPr>
        <p:txBody>
          <a:bodyPr anchor="t" rtlCol="0" wrap="square">
            <a:spAutoFit/>
          </a:bodyPr>
          <a:p>
            <a:pPr algn="ctr"/>
            <a:r>
              <a:rPr altLang="zh-CN" lang="en-US">
                <a:solidFill>
                  <a:schemeClr val="bg1"/>
                </a:solidFill>
                <a:latin typeface="Times New Roman" panose="02020603050405020304" charset="0"/>
                <a:cs typeface="Times New Roman" panose="02020603050405020304" charset="0"/>
                <a:sym typeface="+mn-ea"/>
              </a:rPr>
              <a:t>Snakes were seen as the holder of renewal because of their molting.</a:t>
            </a:r>
            <a:endParaRPr altLang="en-US" lang="zh-CN"/>
          </a:p>
        </p:txBody>
      </p:sp>
      <p:sp>
        <p:nvSpPr>
          <p:cNvPr id="1048650" name="文本框 2"/>
          <p:cNvSpPr txBox="1"/>
          <p:nvPr/>
        </p:nvSpPr>
        <p:spPr>
          <a:xfrm>
            <a:off x="9005570" y="3639820"/>
            <a:ext cx="944880" cy="460375"/>
          </a:xfrm>
          <a:prstGeom prst="rect"/>
          <a:noFill/>
        </p:spPr>
        <p:txBody>
          <a:bodyPr anchor="t" rtlCol="0" wrap="none">
            <a:spAutoFit/>
          </a:bodyPr>
          <a:p>
            <a:pPr algn="l" defTabSz="914400" eaLnBrk="1" fontAlgn="auto" hangingPunct="1" indent="0" latinLnBrk="0" lvl="0" marL="0" marR="0" rtl="0">
              <a:lnSpc>
                <a:spcPct val="100000"/>
              </a:lnSpc>
              <a:spcBef>
                <a:spcPts val="0"/>
              </a:spcBef>
              <a:spcAft>
                <a:spcPts val="0"/>
              </a:spcAft>
              <a:buClrTx/>
              <a:buSzTx/>
              <a:buFontTx/>
              <a:buNone/>
            </a:pPr>
            <a:r>
              <a:rPr altLang="zh-CN" b="1" dirty="0" sz="2400" lang="en-US" noProof="0">
                <a:ln>
                  <a:noFill/>
                </a:ln>
                <a:solidFill>
                  <a:schemeClr val="bg1"/>
                </a:solidFill>
                <a:effectLst/>
                <a:uLnTx/>
                <a:uFillTx/>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Third</a:t>
            </a:r>
            <a:endParaRPr altLang="en-US" sz="2400" lang="zh-CN">
              <a:latin typeface="Times New Roman" panose="02020603050405020304" charset="0"/>
              <a:cs typeface="Times New Roman" panose="02020603050405020304" charset="0"/>
            </a:endParaRPr>
          </a:p>
        </p:txBody>
      </p:sp>
      <p:sp>
        <p:nvSpPr>
          <p:cNvPr id="1048651" name="文本框 3"/>
          <p:cNvSpPr txBox="1"/>
          <p:nvPr/>
        </p:nvSpPr>
        <p:spPr>
          <a:xfrm>
            <a:off x="8238490" y="4008120"/>
            <a:ext cx="2505075" cy="1694180"/>
          </a:xfrm>
          <a:prstGeom prst="rect"/>
          <a:noFill/>
        </p:spPr>
        <p:txBody>
          <a:bodyPr anchor="t" rtlCol="0" wrap="square">
            <a:spAutoFit/>
          </a:bodyPr>
          <a:p>
            <a:pPr algn="ctr">
              <a:lnSpc>
                <a:spcPts val="2500"/>
              </a:lnSpc>
            </a:pPr>
            <a:r>
              <a:rPr altLang="zh-CN"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Snakes represent fertility;</a:t>
            </a:r>
            <a:endParaRPr altLang="zh-CN"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endParaRPr>
          </a:p>
          <a:p>
            <a:pPr algn="ctr">
              <a:lnSpc>
                <a:spcPts val="2500"/>
              </a:lnSpc>
            </a:pPr>
            <a:r>
              <a:rPr altLang="zh-CN" dirty="0" lang="en-US">
                <a:solidFill>
                  <a:schemeClr val="bg1"/>
                </a:solidFill>
                <a:latin typeface="Times New Roman" panose="02020603050405020304" charset="0"/>
                <a:ea typeface="iekie pocangqiong" panose="02000503000000000000" pitchFamily="2" charset="-122"/>
                <a:cs typeface="Times New Roman" panose="02020603050405020304" charset="0"/>
                <a:sym typeface="iekie pocangqiong" panose="02000503000000000000" pitchFamily="2" charset="-122"/>
              </a:rPr>
              <a:t>Small snakes lay between 10-30 eggs. Large snakes can lay up to 100 eggs.</a:t>
            </a:r>
            <a:endParaRPr altLang="en-US" lang="zh-CN"/>
          </a:p>
        </p:txBody>
      </p:sp>
      <p:sp>
        <p:nvSpPr>
          <p:cNvPr id="1048652" name="文本框 4"/>
          <p:cNvSpPr txBox="1"/>
          <p:nvPr/>
        </p:nvSpPr>
        <p:spPr>
          <a:xfrm>
            <a:off x="4940935" y="6094095"/>
            <a:ext cx="10351770" cy="645160"/>
          </a:xfrm>
          <a:prstGeom prst="rect"/>
          <a:noFill/>
        </p:spPr>
        <p:txBody>
          <a:bodyPr anchor="t" rtlCol="0" wrap="square">
            <a:spAutoFit/>
          </a:bodyPr>
          <a:p>
            <a:r>
              <a:rPr altLang="zh-CN" lang="en-US">
                <a:solidFill>
                  <a:schemeClr val="bg1"/>
                </a:solidFill>
                <a:latin typeface="Times New Roman" panose="02020603050405020304" charset="0"/>
                <a:cs typeface="Times New Roman" panose="02020603050405020304" charset="0"/>
                <a:sym typeface="+mn-ea"/>
              </a:rPr>
              <a:t>----</a:t>
            </a:r>
            <a:r>
              <a:rPr altLang="en-US" lang="zh-CN">
                <a:solidFill>
                  <a:schemeClr val="bg1"/>
                </a:solidFill>
                <a:latin typeface="Times New Roman" panose="02020603050405020304" charset="0"/>
                <a:cs typeface="Times New Roman" panose="02020603050405020304" charset="0"/>
                <a:sym typeface="+mn-ea"/>
              </a:rPr>
              <a:t>J Reprod Infertil.An Evaluation of the Historical Importance of Fertility </a:t>
            </a:r>
            <a:endParaRPr altLang="en-US" lang="zh-CN">
              <a:solidFill>
                <a:schemeClr val="bg1"/>
              </a:solidFill>
              <a:latin typeface="Times New Roman" panose="02020603050405020304" charset="0"/>
              <a:cs typeface="Times New Roman" panose="02020603050405020304" charset="0"/>
              <a:sym typeface="+mn-ea"/>
            </a:endParaRPr>
          </a:p>
          <a:p>
            <a:r>
              <a:rPr altLang="en-US" lang="zh-CN">
                <a:solidFill>
                  <a:schemeClr val="bg1"/>
                </a:solidFill>
                <a:latin typeface="Times New Roman" panose="02020603050405020304" charset="0"/>
                <a:cs typeface="Times New Roman" panose="02020603050405020304" charset="0"/>
                <a:sym typeface="+mn-ea"/>
              </a:rPr>
              <a:t>and Its Reflection in Ancient Mythology</a:t>
            </a:r>
            <a:r>
              <a:rPr altLang="zh-CN" lang="en-US">
                <a:solidFill>
                  <a:schemeClr val="bg1"/>
                </a:solidFill>
                <a:latin typeface="Times New Roman" panose="02020603050405020304" charset="0"/>
                <a:cs typeface="Times New Roman" panose="02020603050405020304" charset="0"/>
                <a:sym typeface="+mn-ea"/>
              </a:rPr>
              <a:t>; 2016 Jan-Mar</a:t>
            </a:r>
            <a:endParaRPr altLang="en-US" lang="zh-CN"/>
          </a:p>
        </p:txBody>
      </p:sp>
      <p:sp>
        <p:nvSpPr>
          <p:cNvPr id="1048653" name="文本框 5"/>
          <p:cNvSpPr txBox="1"/>
          <p:nvPr/>
        </p:nvSpPr>
        <p:spPr>
          <a:xfrm>
            <a:off x="995680" y="486410"/>
            <a:ext cx="7363460" cy="521970"/>
          </a:xfrm>
          <a:prstGeom prst="rect"/>
          <a:noFill/>
        </p:spPr>
        <p:txBody>
          <a:bodyPr rtlCol="0" wrap="square">
            <a:spAutoFit/>
          </a:bodyPr>
          <a:p>
            <a:r>
              <a:rPr altLang="zh-CN" b="1" sz="2800" lang="en-US">
                <a:solidFill>
                  <a:schemeClr val="bg1"/>
                </a:solidFill>
                <a:latin typeface="Times New Roman" panose="02020603050405020304" charset="0"/>
                <a:cs typeface="Times New Roman" panose="02020603050405020304" charset="0"/>
              </a:rPr>
              <a:t>Snakes symbolism:</a:t>
            </a:r>
            <a:endParaRPr altLang="zh-CN" b="1" sz="2800" lang="en-US">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048646"/>
                                        </p:tgtEl>
                                        <p:attrNameLst>
                                          <p:attrName>style.visibility</p:attrName>
                                        </p:attrNameLst>
                                      </p:cBhvr>
                                      <p:to>
                                        <p:strVal val="visible"/>
                                      </p:to>
                                    </p:set>
                                    <p:animEffect transition="in" filter="wipe(down)">
                                      <p:cBhvr>
                                        <p:cTn dur="500" id="7"/>
                                        <p:tgtEl>
                                          <p:spTgt spid="1048646"/>
                                        </p:tgtEl>
                                      </p:cBhvr>
                                    </p:animEffect>
                                  </p:childTnLst>
                                </p:cTn>
                              </p:par>
                            </p:childTnLst>
                          </p:cTn>
                        </p:par>
                        <p:par>
                          <p:cTn fill="hold" id="8">
                            <p:stCondLst>
                              <p:cond delay="500"/>
                            </p:stCondLst>
                            <p:childTnLst>
                              <p:par>
                                <p:cTn fill="hold" id="9" nodeType="afterEffect" presetClass="entr" presetID="22" presetSubtype="4">
                                  <p:stCondLst>
                                    <p:cond delay="0"/>
                                  </p:stCondLst>
                                  <p:childTnLst>
                                    <p:set>
                                      <p:cBhvr>
                                        <p:cTn dur="1" fill="hold" id="10">
                                          <p:stCondLst>
                                            <p:cond delay="0"/>
                                          </p:stCondLst>
                                        </p:cTn>
                                        <p:tgtEl>
                                          <p:spTgt spid="2097181"/>
                                        </p:tgtEl>
                                        <p:attrNameLst>
                                          <p:attrName>style.visibility</p:attrName>
                                        </p:attrNameLst>
                                      </p:cBhvr>
                                      <p:to>
                                        <p:strVal val="visible"/>
                                      </p:to>
                                    </p:set>
                                    <p:animEffect transition="in" filter="wipe(down)">
                                      <p:cBhvr>
                                        <p:cTn dur="750" id="11"/>
                                        <p:tgtEl>
                                          <p:spTgt spid="2097181"/>
                                        </p:tgtEl>
                                      </p:cBhvr>
                                    </p:animEffec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2" presetSubtype="4">
                                  <p:stCondLst>
                                    <p:cond delay="0"/>
                                  </p:stCondLst>
                                  <p:childTnLst>
                                    <p:set>
                                      <p:cBhvr>
                                        <p:cTn dur="1" fill="hold" id="15">
                                          <p:stCondLst>
                                            <p:cond delay="0"/>
                                          </p:stCondLst>
                                        </p:cTn>
                                        <p:tgtEl>
                                          <p:spTgt spid="1048648"/>
                                        </p:tgtEl>
                                        <p:attrNameLst>
                                          <p:attrName>style.visibility</p:attrName>
                                        </p:attrNameLst>
                                      </p:cBhvr>
                                      <p:to>
                                        <p:strVal val="visible"/>
                                      </p:to>
                                    </p:set>
                                    <p:anim calcmode="lin" valueType="num">
                                      <p:cBhvr additive="base">
                                        <p:cTn dur="500" fill="hold" id="16"/>
                                        <p:tgtEl>
                                          <p:spTgt spid="1048648"/>
                                        </p:tgtEl>
                                        <p:attrNameLst>
                                          <p:attrName>ppt_x</p:attrName>
                                        </p:attrNameLst>
                                      </p:cBhvr>
                                      <p:tavLst>
                                        <p:tav tm="0">
                                          <p:val>
                                            <p:strVal val="#ppt_x"/>
                                          </p:val>
                                        </p:tav>
                                        <p:tav tm="100000">
                                          <p:val>
                                            <p:strVal val="#ppt_x"/>
                                          </p:val>
                                        </p:tav>
                                      </p:tavLst>
                                    </p:anim>
                                    <p:anim calcmode="lin" valueType="num">
                                      <p:cBhvr additive="base">
                                        <p:cTn dur="500" fill="hold" id="17"/>
                                        <p:tgtEl>
                                          <p:spTgt spid="1048648"/>
                                        </p:tgtEl>
                                        <p:attrNameLst>
                                          <p:attrName>ppt_y</p:attrName>
                                        </p:attrNameLst>
                                      </p:cBhvr>
                                      <p:tavLst>
                                        <p:tav tm="0">
                                          <p:val>
                                            <p:strVal val="1+#ppt_h/2"/>
                                          </p:val>
                                        </p:tav>
                                        <p:tav tm="100000">
                                          <p:val>
                                            <p:strVal val="#ppt_y"/>
                                          </p:val>
                                        </p:tav>
                                      </p:tavLst>
                                    </p:anim>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 presetSubtype="4">
                                  <p:stCondLst>
                                    <p:cond delay="0"/>
                                  </p:stCondLst>
                                  <p:childTnLst>
                                    <p:set>
                                      <p:cBhvr>
                                        <p:cTn dur="1" fill="hold" id="21">
                                          <p:stCondLst>
                                            <p:cond delay="0"/>
                                          </p:stCondLst>
                                        </p:cTn>
                                        <p:tgtEl>
                                          <p:spTgt spid="1048649"/>
                                        </p:tgtEl>
                                        <p:attrNameLst>
                                          <p:attrName>style.visibility</p:attrName>
                                        </p:attrNameLst>
                                      </p:cBhvr>
                                      <p:to>
                                        <p:strVal val="visible"/>
                                      </p:to>
                                    </p:set>
                                    <p:anim calcmode="lin" valueType="num">
                                      <p:cBhvr additive="base">
                                        <p:cTn dur="500" fill="hold" id="22"/>
                                        <p:tgtEl>
                                          <p:spTgt spid="1048649"/>
                                        </p:tgtEl>
                                        <p:attrNameLst>
                                          <p:attrName>ppt_x</p:attrName>
                                        </p:attrNameLst>
                                      </p:cBhvr>
                                      <p:tavLst>
                                        <p:tav tm="0">
                                          <p:val>
                                            <p:strVal val="#ppt_x"/>
                                          </p:val>
                                        </p:tav>
                                        <p:tav tm="100000">
                                          <p:val>
                                            <p:strVal val="#ppt_x"/>
                                          </p:val>
                                        </p:tav>
                                      </p:tavLst>
                                    </p:anim>
                                    <p:anim calcmode="lin" valueType="num">
                                      <p:cBhvr additive="base">
                                        <p:cTn dur="500" fill="hold" id="23"/>
                                        <p:tgtEl>
                                          <p:spTgt spid="1048649"/>
                                        </p:tgtEl>
                                        <p:attrNameLst>
                                          <p:attrName>ppt_y</p:attrName>
                                        </p:attrNameLst>
                                      </p:cBhvr>
                                      <p:tavLst>
                                        <p:tav tm="0">
                                          <p:val>
                                            <p:strVal val="1+#ppt_h/2"/>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22" presetSubtype="4">
                                  <p:stCondLst>
                                    <p:cond delay="0"/>
                                  </p:stCondLst>
                                  <p:childTnLst>
                                    <p:set>
                                      <p:cBhvr>
                                        <p:cTn dur="1" fill="hold" id="27">
                                          <p:stCondLst>
                                            <p:cond delay="0"/>
                                          </p:stCondLst>
                                        </p:cTn>
                                        <p:tgtEl>
                                          <p:spTgt spid="1048647"/>
                                        </p:tgtEl>
                                        <p:attrNameLst>
                                          <p:attrName>style.visibility</p:attrName>
                                        </p:attrNameLst>
                                      </p:cBhvr>
                                      <p:to>
                                        <p:strVal val="visible"/>
                                      </p:to>
                                    </p:set>
                                    <p:animEffect transition="in" filter="wipe(down)">
                                      <p:cBhvr>
                                        <p:cTn dur="500" id="28"/>
                                        <p:tgtEl>
                                          <p:spTgt spid="1048647"/>
                                        </p:tgtEl>
                                      </p:cBhvr>
                                    </p:animEffect>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22" presetSubtype="4">
                                  <p:stCondLst>
                                    <p:cond delay="0"/>
                                  </p:stCondLst>
                                  <p:childTnLst>
                                    <p:set>
                                      <p:cBhvr>
                                        <p:cTn dur="1" fill="hold" id="32">
                                          <p:stCondLst>
                                            <p:cond delay="0"/>
                                          </p:stCondLst>
                                        </p:cTn>
                                        <p:tgtEl>
                                          <p:spTgt spid="2097183"/>
                                        </p:tgtEl>
                                        <p:attrNameLst>
                                          <p:attrName>style.visibility</p:attrName>
                                        </p:attrNameLst>
                                      </p:cBhvr>
                                      <p:to>
                                        <p:strVal val="visible"/>
                                      </p:to>
                                    </p:set>
                                    <p:animEffect transition="in" filter="wipe(down)">
                                      <p:cBhvr>
                                        <p:cTn dur="750" id="33"/>
                                        <p:tgtEl>
                                          <p:spTgt spid="2097183"/>
                                        </p:tgtEl>
                                      </p:cBhvr>
                                    </p:animEffect>
                                  </p:childTnLst>
                                </p:cTn>
                              </p:par>
                            </p:childTnLst>
                          </p:cTn>
                        </p:par>
                      </p:childTnLst>
                    </p:cTn>
                  </p:par>
                  <p:par>
                    <p:cTn fill="hold" id="34">
                      <p:stCondLst>
                        <p:cond delay="indefinite"/>
                      </p:stCondLst>
                      <p:childTnLst>
                        <p:par>
                          <p:cTn fill="hold" id="35">
                            <p:stCondLst>
                              <p:cond delay="0"/>
                            </p:stCondLst>
                            <p:childTnLst>
                              <p:par>
                                <p:cTn fill="hold" grpId="0" id="36" nodeType="clickEffect" presetClass="entr" presetID="22" presetSubtype="4">
                                  <p:stCondLst>
                                    <p:cond delay="0"/>
                                  </p:stCondLst>
                                  <p:childTnLst>
                                    <p:set>
                                      <p:cBhvr>
                                        <p:cTn dur="1" fill="hold" id="37">
                                          <p:stCondLst>
                                            <p:cond delay="0"/>
                                          </p:stCondLst>
                                        </p:cTn>
                                        <p:tgtEl>
                                          <p:spTgt spid="1048645"/>
                                        </p:tgtEl>
                                        <p:attrNameLst>
                                          <p:attrName>style.visibility</p:attrName>
                                        </p:attrNameLst>
                                      </p:cBhvr>
                                      <p:to>
                                        <p:strVal val="visible"/>
                                      </p:to>
                                    </p:set>
                                    <p:animEffect transition="in" filter="wipe(down)">
                                      <p:cBhvr>
                                        <p:cTn dur="500" id="38"/>
                                        <p:tgtEl>
                                          <p:spTgt spid="1048645"/>
                                        </p:tgtEl>
                                      </p:cBhvr>
                                    </p:animEffect>
                                  </p:childTnLst>
                                </p:cTn>
                              </p:par>
                            </p:childTnLst>
                          </p:cTn>
                        </p:par>
                      </p:childTnLst>
                    </p:cTn>
                  </p:par>
                  <p:par>
                    <p:cTn fill="hold" id="39">
                      <p:stCondLst>
                        <p:cond delay="indefinite"/>
                      </p:stCondLst>
                      <p:childTnLst>
                        <p:par>
                          <p:cTn fill="hold" id="40">
                            <p:stCondLst>
                              <p:cond delay="0"/>
                            </p:stCondLst>
                            <p:childTnLst>
                              <p:par>
                                <p:cTn fill="hold" id="41" nodeType="clickEffect" presetClass="entr" presetID="22" presetSubtype="4">
                                  <p:stCondLst>
                                    <p:cond delay="0"/>
                                  </p:stCondLst>
                                  <p:childTnLst>
                                    <p:set>
                                      <p:cBhvr>
                                        <p:cTn dur="1" fill="hold" id="42">
                                          <p:stCondLst>
                                            <p:cond delay="0"/>
                                          </p:stCondLst>
                                        </p:cTn>
                                        <p:tgtEl>
                                          <p:spTgt spid="2097182"/>
                                        </p:tgtEl>
                                        <p:attrNameLst>
                                          <p:attrName>style.visibility</p:attrName>
                                        </p:attrNameLst>
                                      </p:cBhvr>
                                      <p:to>
                                        <p:strVal val="visible"/>
                                      </p:to>
                                    </p:set>
                                    <p:animEffect transition="in" filter="wipe(down)">
                                      <p:cBhvr>
                                        <p:cTn dur="750" id="43"/>
                                        <p:tgtEl>
                                          <p:spTgt spid="2097182"/>
                                        </p:tgtEl>
                                      </p:cBhvr>
                                    </p:animEffect>
                                  </p:childTnLst>
                                </p:cTn>
                              </p:par>
                            </p:childTnLst>
                          </p:cTn>
                        </p:par>
                      </p:childTnLst>
                    </p:cTn>
                  </p:par>
                  <p:par>
                    <p:cTn fill="hold" id="44">
                      <p:stCondLst>
                        <p:cond delay="indefinite"/>
                      </p:stCondLst>
                      <p:childTnLst>
                        <p:par>
                          <p:cTn fill="hold" id="45">
                            <p:stCondLst>
                              <p:cond delay="0"/>
                            </p:stCondLst>
                            <p:childTnLst>
                              <p:par>
                                <p:cTn fill="hold" grpId="0" id="46" nodeType="clickEffect" presetClass="entr" presetID="2" presetSubtype="4">
                                  <p:stCondLst>
                                    <p:cond delay="0"/>
                                  </p:stCondLst>
                                  <p:childTnLst>
                                    <p:set>
                                      <p:cBhvr>
                                        <p:cTn dur="1" fill="hold" id="47">
                                          <p:stCondLst>
                                            <p:cond delay="0"/>
                                          </p:stCondLst>
                                        </p:cTn>
                                        <p:tgtEl>
                                          <p:spTgt spid="1048650"/>
                                        </p:tgtEl>
                                        <p:attrNameLst>
                                          <p:attrName>style.visibility</p:attrName>
                                        </p:attrNameLst>
                                      </p:cBhvr>
                                      <p:to>
                                        <p:strVal val="visible"/>
                                      </p:to>
                                    </p:set>
                                    <p:anim calcmode="lin" valueType="num">
                                      <p:cBhvr additive="base">
                                        <p:cTn dur="500" fill="hold" id="48"/>
                                        <p:tgtEl>
                                          <p:spTgt spid="1048650"/>
                                        </p:tgtEl>
                                        <p:attrNameLst>
                                          <p:attrName>ppt_x</p:attrName>
                                        </p:attrNameLst>
                                      </p:cBhvr>
                                      <p:tavLst>
                                        <p:tav tm="0">
                                          <p:val>
                                            <p:strVal val="#ppt_x"/>
                                          </p:val>
                                        </p:tav>
                                        <p:tav tm="100000">
                                          <p:val>
                                            <p:strVal val="#ppt_x"/>
                                          </p:val>
                                        </p:tav>
                                      </p:tavLst>
                                    </p:anim>
                                    <p:anim calcmode="lin" valueType="num">
                                      <p:cBhvr additive="base">
                                        <p:cTn dur="500" fill="hold" id="49"/>
                                        <p:tgtEl>
                                          <p:spTgt spid="1048650"/>
                                        </p:tgtEl>
                                        <p:attrNameLst>
                                          <p:attrName>ppt_y</p:attrName>
                                        </p:attrNameLst>
                                      </p:cBhvr>
                                      <p:tavLst>
                                        <p:tav tm="0">
                                          <p:val>
                                            <p:strVal val="1+#ppt_h/2"/>
                                          </p:val>
                                        </p:tav>
                                        <p:tav tm="100000">
                                          <p:val>
                                            <p:strVal val="#ppt_y"/>
                                          </p:val>
                                        </p:tav>
                                      </p:tavLst>
                                    </p:anim>
                                  </p:childTnLst>
                                </p:cTn>
                              </p:par>
                            </p:childTnLst>
                          </p:cTn>
                        </p:par>
                      </p:childTnLst>
                    </p:cTn>
                  </p:par>
                  <p:par>
                    <p:cTn fill="hold" id="50">
                      <p:stCondLst>
                        <p:cond delay="indefinite"/>
                      </p:stCondLst>
                      <p:childTnLst>
                        <p:par>
                          <p:cTn fill="hold" id="51">
                            <p:stCondLst>
                              <p:cond delay="0"/>
                            </p:stCondLst>
                            <p:childTnLst>
                              <p:par>
                                <p:cTn fill="hold" grpId="0" id="52" nodeType="clickEffect" presetClass="entr" presetID="2" presetSubtype="4">
                                  <p:stCondLst>
                                    <p:cond delay="0"/>
                                  </p:stCondLst>
                                  <p:childTnLst>
                                    <p:set>
                                      <p:cBhvr>
                                        <p:cTn dur="1" fill="hold" id="53">
                                          <p:stCondLst>
                                            <p:cond delay="0"/>
                                          </p:stCondLst>
                                        </p:cTn>
                                        <p:tgtEl>
                                          <p:spTgt spid="1048651"/>
                                        </p:tgtEl>
                                        <p:attrNameLst>
                                          <p:attrName>style.visibility</p:attrName>
                                        </p:attrNameLst>
                                      </p:cBhvr>
                                      <p:to>
                                        <p:strVal val="visible"/>
                                      </p:to>
                                    </p:set>
                                    <p:anim calcmode="lin" valueType="num">
                                      <p:cBhvr additive="base">
                                        <p:cTn dur="500" fill="hold" id="54"/>
                                        <p:tgtEl>
                                          <p:spTgt spid="1048651"/>
                                        </p:tgtEl>
                                        <p:attrNameLst>
                                          <p:attrName>ppt_x</p:attrName>
                                        </p:attrNameLst>
                                      </p:cBhvr>
                                      <p:tavLst>
                                        <p:tav tm="0">
                                          <p:val>
                                            <p:strVal val="#ppt_x"/>
                                          </p:val>
                                        </p:tav>
                                        <p:tav tm="100000">
                                          <p:val>
                                            <p:strVal val="#ppt_x"/>
                                          </p:val>
                                        </p:tav>
                                      </p:tavLst>
                                    </p:anim>
                                    <p:anim calcmode="lin" valueType="num">
                                      <p:cBhvr additive="base">
                                        <p:cTn dur="500" fill="hold" id="55"/>
                                        <p:tgtEl>
                                          <p:spTgt spid="1048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bldLvl="0" animBg="1"/>
      <p:bldP spid="1048646" grpId="0" animBg="1"/>
      <p:bldP spid="1048647" grpId="0" animBg="1"/>
      <p:bldP spid="1048648" grpId="0"/>
      <p:bldP spid="1048649" grpId="0"/>
      <p:bldP spid="1048650" grpId="0"/>
      <p:bldP spid="10486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p:grpSpPr>
      <p:sp>
        <p:nvSpPr>
          <p:cNvPr id="1048657" name="文本框 1"/>
          <p:cNvSpPr txBox="1"/>
          <p:nvPr/>
        </p:nvSpPr>
        <p:spPr>
          <a:xfrm>
            <a:off x="5340985" y="1228725"/>
            <a:ext cx="6096000" cy="4399915"/>
          </a:xfrm>
          <a:prstGeom prst="rect"/>
          <a:noFill/>
        </p:spPr>
        <p:txBody>
          <a:bodyPr anchor="t" rtlCol="0" wrap="square">
            <a:spAutoFit/>
          </a:bodyPr>
          <a:p>
            <a:r>
              <a:rPr altLang="en-US" sz="2000" lang="zh-CN">
                <a:solidFill>
                  <a:schemeClr val="bg1"/>
                </a:solidFill>
                <a:latin typeface="Times New Roman" panose="02020603050405020304" charset="0"/>
                <a:cs typeface="Times New Roman" panose="02020603050405020304" charset="0"/>
              </a:rPr>
              <a:t>Although Nü Gua originally stood alone, </a:t>
            </a:r>
            <a:r>
              <a:rPr altLang="zh-CN" sz="2000" lang="en-US">
                <a:solidFill>
                  <a:schemeClr val="bg1"/>
                </a:solidFill>
                <a:latin typeface="Times New Roman" panose="02020603050405020304" charset="0"/>
                <a:cs typeface="Times New Roman" panose="02020603050405020304" charset="0"/>
              </a:rPr>
              <a:t>she</a:t>
            </a:r>
            <a:r>
              <a:rPr altLang="en-US" sz="2000" lang="zh-CN">
                <a:solidFill>
                  <a:schemeClr val="bg1"/>
                </a:solidFill>
                <a:latin typeface="Times New Roman" panose="02020603050405020304" charset="0"/>
                <a:cs typeface="Times New Roman" panose="02020603050405020304" charset="0"/>
              </a:rPr>
              <a:t> became paired with Fu Xi, who is identified as her brother, a creator god. </a:t>
            </a:r>
            <a:r>
              <a:rPr altLang="zh-CN" sz="2000" lang="en-US">
                <a:solidFill>
                  <a:schemeClr val="bg1"/>
                </a:solidFill>
                <a:latin typeface="Times New Roman" panose="02020603050405020304" charset="0"/>
                <a:cs typeface="Times New Roman" panose="02020603050405020304" charset="0"/>
              </a:rPr>
              <a:t>This </a:t>
            </a:r>
            <a:r>
              <a:rPr altLang="en-US" sz="2000" lang="zh-CN">
                <a:solidFill>
                  <a:schemeClr val="bg1"/>
                </a:solidFill>
                <a:latin typeface="Times New Roman" panose="02020603050405020304" charset="0"/>
                <a:cs typeface="Times New Roman" panose="02020603050405020304" charset="0"/>
              </a:rPr>
              <a:t>marks the beginning of the suppression of female power in China. This change begins around the time of transition from the early Han to the later Han Dynasties.</a:t>
            </a:r>
            <a:endParaRPr altLang="en-US" sz="2000" lang="zh-CN">
              <a:solidFill>
                <a:schemeClr val="bg1"/>
              </a:solidFill>
              <a:latin typeface="Times New Roman" panose="02020603050405020304" charset="0"/>
              <a:cs typeface="Times New Roman" panose="02020603050405020304" charset="0"/>
            </a:endParaRPr>
          </a:p>
          <a:p>
            <a:r>
              <a:rPr altLang="en-US" sz="2000" lang="zh-CN">
                <a:solidFill>
                  <a:schemeClr val="bg1"/>
                </a:solidFill>
                <a:latin typeface="Times New Roman" panose="02020603050405020304" charset="0"/>
                <a:cs typeface="Times New Roman" panose="02020603050405020304" charset="0"/>
              </a:rPr>
              <a:t>Nü Gua and Fu Xi are represented as intertwined snakes, the embodiment of yin and yang. They are depicted holding the instruments of creation, the compass and the square, the tools that were used to take the measurements of the Universe at the founding of a new world following the great flood</a:t>
            </a:r>
            <a:r>
              <a:rPr altLang="zh-CN" sz="2000" lang="en-US">
                <a:solidFill>
                  <a:schemeClr val="bg1"/>
                </a:solidFill>
                <a:latin typeface="Times New Roman" panose="02020603050405020304" charset="0"/>
                <a:cs typeface="Times New Roman" panose="02020603050405020304" charset="0"/>
              </a:rPr>
              <a:t>.</a:t>
            </a:r>
            <a:endParaRPr altLang="zh-CN" sz="2000" lang="en-US">
              <a:solidFill>
                <a:schemeClr val="bg1"/>
              </a:solidFill>
              <a:latin typeface="Times New Roman" panose="02020603050405020304" charset="0"/>
              <a:cs typeface="Times New Roman" panose="02020603050405020304" charset="0"/>
            </a:endParaRPr>
          </a:p>
          <a:p>
            <a:r>
              <a:rPr altLang="zh-CN" sz="2000" lang="en-US">
                <a:solidFill>
                  <a:schemeClr val="bg1"/>
                </a:solidFill>
                <a:latin typeface="Times New Roman" panose="02020603050405020304" charset="0"/>
                <a:cs typeface="Times New Roman" panose="02020603050405020304" charset="0"/>
              </a:rPr>
              <a:t>As for the entangled tails of the couple, they look uncannily like the double helix of DNA.</a:t>
            </a:r>
            <a:endParaRPr altLang="zh-CN" sz="2000" lang="en-US">
              <a:solidFill>
                <a:schemeClr val="bg1"/>
              </a:solidFill>
              <a:latin typeface="Times New Roman" panose="02020603050405020304" charset="0"/>
              <a:cs typeface="Times New Roman" panose="02020603050405020304" charset="0"/>
            </a:endParaRPr>
          </a:p>
        </p:txBody>
      </p:sp>
      <p:pic>
        <p:nvPicPr>
          <p:cNvPr id="2097184" name="图片 2" descr="女娲伏羲"/>
          <p:cNvPicPr>
            <a:picLocks noChangeAspect="1"/>
          </p:cNvPicPr>
          <p:nvPr/>
        </p:nvPicPr>
        <p:blipFill>
          <a:blip xmlns:r="http://schemas.openxmlformats.org/officeDocument/2006/relationships" r:embed="rId1"/>
          <a:stretch>
            <a:fillRect/>
          </a:stretch>
        </p:blipFill>
        <p:spPr>
          <a:xfrm>
            <a:off x="983615" y="157480"/>
            <a:ext cx="2794635" cy="4680585"/>
          </a:xfrm>
          <a:prstGeom prst="rect"/>
        </p:spPr>
      </p:pic>
      <p:pic>
        <p:nvPicPr>
          <p:cNvPr id="2097185" name="图片 5" descr="dna"/>
          <p:cNvPicPr>
            <a:picLocks noChangeAspect="1"/>
          </p:cNvPicPr>
          <p:nvPr/>
        </p:nvPicPr>
        <p:blipFill>
          <a:blip xmlns:r="http://schemas.openxmlformats.org/officeDocument/2006/relationships" r:embed="rId2"/>
          <a:stretch>
            <a:fillRect/>
          </a:stretch>
        </p:blipFill>
        <p:spPr>
          <a:xfrm>
            <a:off x="998855" y="4827905"/>
            <a:ext cx="2779395" cy="184975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push dir="u"/>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p:grpSpPr>
      <p:sp>
        <p:nvSpPr>
          <p:cNvPr id="1048658" name="文本框 1"/>
          <p:cNvSpPr txBox="1"/>
          <p:nvPr/>
        </p:nvSpPr>
        <p:spPr>
          <a:xfrm>
            <a:off x="478155" y="1376045"/>
            <a:ext cx="3636645" cy="521970"/>
          </a:xfrm>
          <a:prstGeom prst="rect"/>
          <a:noFill/>
        </p:spPr>
        <p:txBody>
          <a:bodyPr rtlCol="0" wrap="square">
            <a:spAutoFit/>
          </a:bodyPr>
          <a:p>
            <a:r>
              <a:rPr altLang="zh-CN" b="1" sz="2800" lang="en-US">
                <a:solidFill>
                  <a:schemeClr val="bg1"/>
                </a:solidFill>
                <a:latin typeface="Times New Roman" panose="02020603050405020304" charset="0"/>
                <a:cs typeface="Times New Roman" panose="02020603050405020304" charset="0"/>
              </a:rPr>
              <a:t>Symbols of rebirth:</a:t>
            </a:r>
            <a:endParaRPr altLang="zh-CN" b="1" sz="2800" lang="en-US">
              <a:solidFill>
                <a:schemeClr val="bg1"/>
              </a:solidFill>
              <a:latin typeface="Times New Roman" panose="02020603050405020304" charset="0"/>
              <a:cs typeface="Times New Roman" panose="02020603050405020304" charset="0"/>
            </a:endParaRPr>
          </a:p>
        </p:txBody>
      </p:sp>
      <p:pic>
        <p:nvPicPr>
          <p:cNvPr id="2097186" name="图片 2" descr="snake-symbol-of-rebirth-526x350"/>
          <p:cNvPicPr>
            <a:picLocks noChangeAspect="1"/>
          </p:cNvPicPr>
          <p:nvPr/>
        </p:nvPicPr>
        <p:blipFill>
          <a:blip xmlns:r="http://schemas.openxmlformats.org/officeDocument/2006/relationships" r:embed="rId1"/>
          <a:stretch>
            <a:fillRect/>
          </a:stretch>
        </p:blipFill>
        <p:spPr>
          <a:xfrm>
            <a:off x="212725" y="3480435"/>
            <a:ext cx="4628515" cy="3080385"/>
          </a:xfrm>
          <a:prstGeom prst="rect"/>
        </p:spPr>
      </p:pic>
      <p:pic>
        <p:nvPicPr>
          <p:cNvPr id="2097187" name="图片 4" descr="CICADA"/>
          <p:cNvPicPr>
            <a:picLocks noChangeAspect="1"/>
          </p:cNvPicPr>
          <p:nvPr/>
        </p:nvPicPr>
        <p:blipFill>
          <a:blip xmlns:r="http://schemas.openxmlformats.org/officeDocument/2006/relationships" r:embed="rId2"/>
          <a:srcRect l="5993" t="1133" r="6526" b="12789"/>
          <a:stretch>
            <a:fillRect/>
          </a:stretch>
        </p:blipFill>
        <p:spPr>
          <a:xfrm>
            <a:off x="7145020" y="3480435"/>
            <a:ext cx="4700270" cy="3083560"/>
          </a:xfrm>
          <a:prstGeom prst="rect"/>
        </p:spPr>
      </p:pic>
      <p:pic>
        <p:nvPicPr>
          <p:cNvPr id="2097188" name="图片 3" descr="phoenix"/>
          <p:cNvPicPr>
            <a:picLocks noChangeAspect="1"/>
          </p:cNvPicPr>
          <p:nvPr/>
        </p:nvPicPr>
        <p:blipFill>
          <a:blip xmlns:r="http://schemas.openxmlformats.org/officeDocument/2006/relationships" r:embed="rId3"/>
          <a:stretch>
            <a:fillRect/>
          </a:stretch>
        </p:blipFill>
        <p:spPr>
          <a:xfrm>
            <a:off x="4345305" y="214630"/>
            <a:ext cx="4051300" cy="3092450"/>
          </a:xfrm>
          <a:prstGeom prst="rect"/>
        </p:spPr>
      </p:pic>
      <p:sp>
        <p:nvSpPr>
          <p:cNvPr id="1048659" name="文本框 5"/>
          <p:cNvSpPr txBox="1"/>
          <p:nvPr/>
        </p:nvSpPr>
        <p:spPr>
          <a:xfrm>
            <a:off x="3440430" y="6024245"/>
            <a:ext cx="1010920" cy="368300"/>
          </a:xfrm>
          <a:prstGeom prst="rect"/>
          <a:noFill/>
        </p:spPr>
        <p:txBody>
          <a:bodyPr rtlCol="0" wrap="square">
            <a:spAutoFit/>
          </a:bodyPr>
          <a:p>
            <a:r>
              <a:rPr altLang="zh-CN" lang="en-US">
                <a:solidFill>
                  <a:schemeClr val="bg1"/>
                </a:solidFill>
                <a:latin typeface="Times New Roman" panose="02020603050405020304" charset="0"/>
                <a:cs typeface="Times New Roman" panose="02020603050405020304" charset="0"/>
              </a:rPr>
              <a:t>Snakes</a:t>
            </a:r>
            <a:endParaRPr altLang="zh-CN" lang="en-US">
              <a:solidFill>
                <a:schemeClr val="bg1"/>
              </a:solidFill>
              <a:latin typeface="Times New Roman" panose="02020603050405020304" charset="0"/>
              <a:cs typeface="Times New Roman" panose="02020603050405020304" charset="0"/>
            </a:endParaRPr>
          </a:p>
        </p:txBody>
      </p:sp>
      <p:sp>
        <p:nvSpPr>
          <p:cNvPr id="1048660" name="文本框 6"/>
          <p:cNvSpPr txBox="1"/>
          <p:nvPr/>
        </p:nvSpPr>
        <p:spPr>
          <a:xfrm>
            <a:off x="7310755" y="2757805"/>
            <a:ext cx="1297305" cy="368300"/>
          </a:xfrm>
          <a:prstGeom prst="rect"/>
          <a:noFill/>
        </p:spPr>
        <p:txBody>
          <a:bodyPr rtlCol="0" wrap="square">
            <a:spAutoFit/>
          </a:bodyPr>
          <a:p>
            <a:r>
              <a:rPr altLang="zh-CN" lang="en-US">
                <a:solidFill>
                  <a:schemeClr val="bg1"/>
                </a:solidFill>
                <a:latin typeface="Times New Roman" panose="02020603050405020304" charset="0"/>
                <a:cs typeface="Times New Roman" panose="02020603050405020304" charset="0"/>
              </a:rPr>
              <a:t>Phoenix</a:t>
            </a:r>
            <a:endParaRPr altLang="zh-CN" lang="en-US">
              <a:solidFill>
                <a:schemeClr val="bg1"/>
              </a:solidFill>
              <a:latin typeface="Times New Roman" panose="02020603050405020304" charset="0"/>
              <a:cs typeface="Times New Roman" panose="02020603050405020304" charset="0"/>
            </a:endParaRPr>
          </a:p>
        </p:txBody>
      </p:sp>
      <p:sp>
        <p:nvSpPr>
          <p:cNvPr id="1048661" name="文本框 7"/>
          <p:cNvSpPr txBox="1"/>
          <p:nvPr/>
        </p:nvSpPr>
        <p:spPr>
          <a:xfrm>
            <a:off x="10728960" y="6024245"/>
            <a:ext cx="1207135" cy="368300"/>
          </a:xfrm>
          <a:prstGeom prst="rect"/>
          <a:noFill/>
        </p:spPr>
        <p:txBody>
          <a:bodyPr rtlCol="0" wrap="square">
            <a:spAutoFit/>
          </a:bodyPr>
          <a:p>
            <a:r>
              <a:rPr altLang="zh-CN" lang="en-US">
                <a:solidFill>
                  <a:schemeClr val="bg1"/>
                </a:solidFill>
                <a:latin typeface="Times New Roman" panose="02020603050405020304" charset="0"/>
                <a:cs typeface="Times New Roman" panose="02020603050405020304" charset="0"/>
              </a:rPr>
              <a:t>Cicada</a:t>
            </a:r>
            <a:endParaRPr altLang="zh-CN" lang="en-US">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250">
        <p:push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000" fill="hold" id="6">
                                          <p:stCondLst>
                                            <p:cond delay="0"/>
                                          </p:stCondLst>
                                        </p:cTn>
                                        <p:tgtEl>
                                          <p:spTgt spid="1048658"/>
                                        </p:tgtEl>
                                        <p:attrNameLst>
                                          <p:attrName>style.visibility</p:attrName>
                                        </p:attrNameLst>
                                      </p:cBhvr>
                                      <p:to>
                                        <p:strVal val="visible"/>
                                      </p:to>
                                    </p:set>
                                    <p:animEffect transition="in" filter="strips(downLeft)">
                                      <p:cBhvr>
                                        <p:cTn dur="1000" id="7"/>
                                        <p:tgtEl>
                                          <p:spTgt spid="104865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000" fill="hold" id="11">
                                          <p:stCondLst>
                                            <p:cond delay="0"/>
                                          </p:stCondLst>
                                        </p:cTn>
                                        <p:tgtEl>
                                          <p:spTgt spid="2097186"/>
                                        </p:tgtEl>
                                        <p:attrNameLst>
                                          <p:attrName>style.visibility</p:attrName>
                                        </p:attrNameLst>
                                      </p:cBhvr>
                                      <p:to>
                                        <p:strVal val="visible"/>
                                      </p:to>
                                    </p:set>
                                    <p:anim calcmode="lin" valueType="num">
                                      <p:cBhvr additive="base">
                                        <p:cTn dur="1000" fill="hold" id="12"/>
                                        <p:tgtEl>
                                          <p:spTgt spid="2097186"/>
                                        </p:tgtEl>
                                        <p:attrNameLst>
                                          <p:attrName>ppt_x</p:attrName>
                                        </p:attrNameLst>
                                      </p:cBhvr>
                                      <p:tavLst>
                                        <p:tav tm="0">
                                          <p:val>
                                            <p:strVal val="#ppt_x"/>
                                          </p:val>
                                        </p:tav>
                                        <p:tav tm="100000">
                                          <p:val>
                                            <p:strVal val="#ppt_x"/>
                                          </p:val>
                                        </p:tav>
                                      </p:tavLst>
                                    </p:anim>
                                    <p:anim calcmode="lin" valueType="num">
                                      <p:cBhvr additive="base">
                                        <p:cTn dur="1000" fill="hold" id="13"/>
                                        <p:tgtEl>
                                          <p:spTgt spid="2097186"/>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2" presetSubtype="4">
                                  <p:stCondLst>
                                    <p:cond delay="0"/>
                                  </p:stCondLst>
                                  <p:childTnLst>
                                    <p:set>
                                      <p:cBhvr>
                                        <p:cTn dur="1" fill="hold" id="17">
                                          <p:stCondLst>
                                            <p:cond delay="0"/>
                                          </p:stCondLst>
                                        </p:cTn>
                                        <p:tgtEl>
                                          <p:spTgt spid="1048659"/>
                                        </p:tgtEl>
                                        <p:attrNameLst>
                                          <p:attrName>style.visibility</p:attrName>
                                        </p:attrNameLst>
                                      </p:cBhvr>
                                      <p:to>
                                        <p:strVal val="visible"/>
                                      </p:to>
                                    </p:set>
                                    <p:anim calcmode="lin" valueType="num">
                                      <p:cBhvr additive="base">
                                        <p:cTn dur="500" fill="hold" id="18"/>
                                        <p:tgtEl>
                                          <p:spTgt spid="1048659"/>
                                        </p:tgtEl>
                                        <p:attrNameLst>
                                          <p:attrName>ppt_x</p:attrName>
                                        </p:attrNameLst>
                                      </p:cBhvr>
                                      <p:tavLst>
                                        <p:tav tm="0">
                                          <p:val>
                                            <p:strVal val="#ppt_x"/>
                                          </p:val>
                                        </p:tav>
                                        <p:tav tm="100000">
                                          <p:val>
                                            <p:strVal val="#ppt_x"/>
                                          </p:val>
                                        </p:tav>
                                      </p:tavLst>
                                    </p:anim>
                                    <p:anim calcmode="lin" valueType="num">
                                      <p:cBhvr additive="base">
                                        <p:cTn dur="500" fill="hold" id="19"/>
                                        <p:tgtEl>
                                          <p:spTgt spid="1048659"/>
                                        </p:tgtEl>
                                        <p:attrNameLst>
                                          <p:attrName>ppt_y</p:attrName>
                                        </p:attrNameLst>
                                      </p:cBhvr>
                                      <p:tavLst>
                                        <p:tav tm="0">
                                          <p:val>
                                            <p:strVal val="1+#ppt_h/2"/>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2" presetSubtype="4">
                                  <p:stCondLst>
                                    <p:cond delay="0"/>
                                  </p:stCondLst>
                                  <p:childTnLst>
                                    <p:set>
                                      <p:cBhvr>
                                        <p:cTn dur="1000" fill="hold" id="23">
                                          <p:stCondLst>
                                            <p:cond delay="0"/>
                                          </p:stCondLst>
                                        </p:cTn>
                                        <p:tgtEl>
                                          <p:spTgt spid="2097188"/>
                                        </p:tgtEl>
                                        <p:attrNameLst>
                                          <p:attrName>style.visibility</p:attrName>
                                        </p:attrNameLst>
                                      </p:cBhvr>
                                      <p:to>
                                        <p:strVal val="visible"/>
                                      </p:to>
                                    </p:set>
                                    <p:anim calcmode="lin" valueType="num">
                                      <p:cBhvr additive="base">
                                        <p:cTn dur="1000" fill="hold" id="24"/>
                                        <p:tgtEl>
                                          <p:spTgt spid="2097188"/>
                                        </p:tgtEl>
                                        <p:attrNameLst>
                                          <p:attrName>ppt_x</p:attrName>
                                        </p:attrNameLst>
                                      </p:cBhvr>
                                      <p:tavLst>
                                        <p:tav tm="0">
                                          <p:val>
                                            <p:strVal val="#ppt_x"/>
                                          </p:val>
                                        </p:tav>
                                        <p:tav tm="100000">
                                          <p:val>
                                            <p:strVal val="#ppt_x"/>
                                          </p:val>
                                        </p:tav>
                                      </p:tavLst>
                                    </p:anim>
                                    <p:anim calcmode="lin" valueType="num">
                                      <p:cBhvr additive="base">
                                        <p:cTn dur="1000" fill="hold" id="25"/>
                                        <p:tgtEl>
                                          <p:spTgt spid="2097188"/>
                                        </p:tgtEl>
                                        <p:attrNameLst>
                                          <p:attrName>ppt_y</p:attrName>
                                        </p:attrNameLst>
                                      </p:cBhvr>
                                      <p:tavLst>
                                        <p:tav tm="0">
                                          <p:val>
                                            <p:strVal val="1+#ppt_h/2"/>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2" presetSubtype="4">
                                  <p:stCondLst>
                                    <p:cond delay="0"/>
                                  </p:stCondLst>
                                  <p:childTnLst>
                                    <p:set>
                                      <p:cBhvr>
                                        <p:cTn dur="1" fill="hold" id="29">
                                          <p:stCondLst>
                                            <p:cond delay="0"/>
                                          </p:stCondLst>
                                        </p:cTn>
                                        <p:tgtEl>
                                          <p:spTgt spid="1048660">
                                            <p:txEl>
                                              <p:pRg st="0" end="0"/>
                                            </p:txEl>
                                          </p:spTgt>
                                        </p:tgtEl>
                                        <p:attrNameLst>
                                          <p:attrName>style.visibility</p:attrName>
                                        </p:attrNameLst>
                                      </p:cBhvr>
                                      <p:to>
                                        <p:strVal val="visible"/>
                                      </p:to>
                                    </p:set>
                                    <p:anim calcmode="lin" valueType="num">
                                      <p:cBhvr additive="base">
                                        <p:cTn dur="500" fill="hold" id="30"/>
                                        <p:tgtEl>
                                          <p:spTgt spid="104866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1"/>
                                        <p:tgtEl>
                                          <p:spTgt spid="10486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32">
                      <p:stCondLst>
                        <p:cond delay="indefinite"/>
                      </p:stCondLst>
                      <p:childTnLst>
                        <p:par>
                          <p:cTn fill="hold" id="33">
                            <p:stCondLst>
                              <p:cond delay="0"/>
                            </p:stCondLst>
                            <p:childTnLst>
                              <p:par>
                                <p:cTn fill="hold" id="34" nodeType="clickEffect" presetClass="entr" presetID="2" presetSubtype="4">
                                  <p:stCondLst>
                                    <p:cond delay="0"/>
                                  </p:stCondLst>
                                  <p:childTnLst>
                                    <p:set>
                                      <p:cBhvr>
                                        <p:cTn dur="1000" fill="hold" id="35">
                                          <p:stCondLst>
                                            <p:cond delay="0"/>
                                          </p:stCondLst>
                                        </p:cTn>
                                        <p:tgtEl>
                                          <p:spTgt spid="2097187"/>
                                        </p:tgtEl>
                                        <p:attrNameLst>
                                          <p:attrName>style.visibility</p:attrName>
                                        </p:attrNameLst>
                                      </p:cBhvr>
                                      <p:to>
                                        <p:strVal val="visible"/>
                                      </p:to>
                                    </p:set>
                                    <p:anim calcmode="lin" valueType="num">
                                      <p:cBhvr additive="base">
                                        <p:cTn dur="1000" fill="hold" id="36"/>
                                        <p:tgtEl>
                                          <p:spTgt spid="2097187"/>
                                        </p:tgtEl>
                                        <p:attrNameLst>
                                          <p:attrName>ppt_x</p:attrName>
                                        </p:attrNameLst>
                                      </p:cBhvr>
                                      <p:tavLst>
                                        <p:tav tm="0">
                                          <p:val>
                                            <p:strVal val="#ppt_x"/>
                                          </p:val>
                                        </p:tav>
                                        <p:tav tm="100000">
                                          <p:val>
                                            <p:strVal val="#ppt_x"/>
                                          </p:val>
                                        </p:tav>
                                      </p:tavLst>
                                    </p:anim>
                                    <p:anim calcmode="lin" valueType="num">
                                      <p:cBhvr additive="base">
                                        <p:cTn dur="1000" fill="hold" id="37"/>
                                        <p:tgtEl>
                                          <p:spTgt spid="2097187"/>
                                        </p:tgtEl>
                                        <p:attrNameLst>
                                          <p:attrName>ppt_y</p:attrName>
                                        </p:attrNameLst>
                                      </p:cBhvr>
                                      <p:tavLst>
                                        <p:tav tm="0">
                                          <p:val>
                                            <p:strVal val="1+#ppt_h/2"/>
                                          </p:val>
                                        </p:tav>
                                        <p:tav tm="100000">
                                          <p:val>
                                            <p:strVal val="#ppt_y"/>
                                          </p:val>
                                        </p:tav>
                                      </p:tavLst>
                                    </p:anim>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2" presetSubtype="4">
                                  <p:stCondLst>
                                    <p:cond delay="0"/>
                                  </p:stCondLst>
                                  <p:childTnLst>
                                    <p:set>
                                      <p:cBhvr>
                                        <p:cTn dur="1" fill="hold" id="41">
                                          <p:stCondLst>
                                            <p:cond delay="0"/>
                                          </p:stCondLst>
                                        </p:cTn>
                                        <p:tgtEl>
                                          <p:spTgt spid="1048661">
                                            <p:txEl>
                                              <p:pRg st="0" end="0"/>
                                            </p:txEl>
                                          </p:spTgt>
                                        </p:tgtEl>
                                        <p:attrNameLst>
                                          <p:attrName>style.visibility</p:attrName>
                                        </p:attrNameLst>
                                      </p:cBhvr>
                                      <p:to>
                                        <p:strVal val="visible"/>
                                      </p:to>
                                    </p:set>
                                    <p:anim calcmode="lin" valueType="num">
                                      <p:cBhvr additive="base">
                                        <p:cTn dur="500" fill="hold" id="42"/>
                                        <p:tgtEl>
                                          <p:spTgt spid="104866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3"/>
                                        <p:tgtEl>
                                          <p:spTgt spid="10486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8" grpId="0"/>
      <p:bldP spid="1048659" grpId="0"/>
    </p:bldLst>
  </p:timing>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UNIT_PLACING_PICTURE_USER_VIEWPORT" val="{&quot;height&quot;:2057.696062992126,&quot;width&quot;:2322.703937007874}"/>
</p:tagLst>
</file>

<file path=ppt/tags/tag2.xml><?xml version="1.0" encoding="utf-8"?>
<p:tagLst xmlns:p="http://schemas.openxmlformats.org/presentationml/2006/main">
  <p:tag name="KSO_WM_UNIT_PLACING_PICTURE_USER_VIEWPORT" val="{&quot;height&quot;:5904.541732283465,&quot;width&quot;:6849.266141732283}"/>
</p:tagLst>
</file>

<file path=ppt/tags/tag3.xml><?xml version="1.0" encoding="utf-8"?>
<p:tagLst xmlns:p="http://schemas.openxmlformats.org/presentationml/2006/main">
  <p:tag name="KSO_WM_UNIT_PLACING_PICTURE_USER_VIEWPORT" val="{&quot;height&quot;:3060.455118110236,&quot;width&quot;:3454.607874015748}"/>
</p:tagLst>
</file>

<file path=ppt/tags/tag4.xml><?xml version="1.0" encoding="utf-8"?>
<p:tagLst xmlns:p="http://schemas.openxmlformats.org/presentationml/2006/main">
  <p:tag name="KSO_WM_UNIT_PLACING_PICTURE_USER_VIEWPORT" val="{&quot;height&quot;:2971.963779527559,&quot;width&quot;:4600.56220472441}"/>
</p:tagLst>
</file>

<file path=ppt/tags/tag5.xml><?xml version="1.0" encoding="utf-8"?>
<p:tagLst xmlns:p="http://schemas.openxmlformats.org/presentationml/2006/main">
  <p:tag name="KSO_WM_UNIT_PLACING_PICTURE_USER_VIEWPORT" val="{&quot;height&quot;:10800,&quot;width&quot;:6135}"/>
</p:tagLst>
</file>

<file path=ppt/tags/tag6.xml><?xml version="1.0" encoding="utf-8"?>
<p:tagLst xmlns:p="http://schemas.openxmlformats.org/presentationml/2006/main">
  <p:tag name="KSO_WM_UNIT_PLACING_PICTURE_USER_VIEWPORT" val="{&quot;height&quot;:3384.3511811023623,&quot;width&quot;:5827.737007874016}"/>
</p:tagLst>
</file>

<file path=ppt/tags/tag7.xml><?xml version="1.0" encoding="utf-8"?>
<p:tagLst xmlns:p="http://schemas.openxmlformats.org/presentationml/2006/main">
  <p:tag name="KSO_WM_UNIT_PLACING_PICTURE_USER_VIEWPORT" val="{&quot;height&quot;:10560,&quot;width&quot;:15840}"/>
</p:tagLst>
</file>

<file path=ppt/tags/tag8.xml><?xml version="1.0" encoding="utf-8"?>
<p:tagLst xmlns:p="http://schemas.openxmlformats.org/presentationml/2006/main">
  <p:tag name="KSO_WM_UNIT_PLACING_PICTURE_USER_VIEWPORT" val="{&quot;height&quot;:1358,&quot;width&quot;:1534}"/>
</p:tagLst>
</file>

<file path=ppt/tags/tag9.xml><?xml version="1.0" encoding="utf-8"?>
<p:tagLst xmlns:p="http://schemas.openxmlformats.org/presentationml/2006/main">
  <p:tag name="KSO_WM_UNIT_PLACING_PICTURE_USER_VIEWPORT" val="{&quot;height&quot;:3936.5994275199346,&quot;width&quot;:3484}"/>
</p:tagLst>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优品PPT</dc:creator>
  <cp:lastModifiedBy>Shushan</cp:lastModifiedBy>
  <dcterms:created xsi:type="dcterms:W3CDTF">2022-10-20T23:03:00Z</dcterms:created>
  <dcterms:modified xsi:type="dcterms:W3CDTF">2022-11-19T15:25:27Z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B72B1EC28B7142C28D357DDD70A3EDA6</vt:lpwstr>
  </property>
  <property fmtid="{D5CDD505-2E9C-101B-9397-08002B2CF9AE}" pid="3" name="KSOProductBuildVer">
    <vt:lpwstr>2052-11.1.0.12358</vt:lpwstr>
  </property>
</Properties>
</file>