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A8BEB-E561-0D1C-8B78-7027BCD98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A0611D-A542-31DC-2520-1CC53FE16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21A9BB-6863-10EC-E0C2-ABF1E2D8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E70642-2DF5-9110-1FE0-0A9328F0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F83A56-8AA5-DC18-C210-E9CAF333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21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DA4A7-AEC9-1C9F-064B-1CA1FDAF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DC5D3-EF65-BC8E-F960-36A8C7B06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196E91-ADE1-D492-D55B-E07EFE24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14C135-EC25-E347-C537-BAE27B10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9A1603-48A0-8D11-57D6-DD37B075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63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8AAE5AF-5AE8-59CF-7E30-9364FD815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C3FF90-6F6E-C8AC-3224-FD3166DEE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35CD1-96AA-F87E-31DE-08F1B99E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3D448-2457-F639-8D52-8278A02E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8B4BE9-865D-BBC9-F84C-D52DAA45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81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07D8E-9DCD-A4A0-1782-54E9ACC2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BC989E-6775-14D7-B320-4EDACCE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DF358-2332-D4DC-B6F6-8CDD2490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8B6BB5-91BE-767A-C583-2BB910DB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E04E2-FC58-6328-B2A3-C6D31EEC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7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9E527-F20D-3BE9-F82B-EF5D1152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02E22C-33FC-B230-1405-A4C0D0CB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596ED-A935-C997-9AD3-36BE95C8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2113AD-2688-BCCE-21AD-638E14F1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2F79A-6B4A-AE46-B8FB-210863F3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74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C89F7-7B65-9CCC-12E3-3A2D3967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9D693C-C57F-89BD-4C87-9A486CC46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4104D6-2C1F-DC85-AF37-610810442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8F5981-A0FD-1CEE-E33A-AD7AEC01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20FFF9-C116-0ED1-BBF2-BCFE7FBD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41DC8-8E58-C619-C5FD-C2BD8C2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1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21E4BE-A9C6-FDA0-1054-8FE9C4CE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C7DB2B-D3CE-1788-1998-4C093509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036138-AED3-31F4-6F61-8BB0F4FC0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337BB5-CB0A-90B8-7584-165964130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E80EF7-D140-9539-30C8-5BE2FA7E3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66F8B2-BBFD-E4CE-019B-0F059D95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27D81-C469-765B-4C42-978E6B1C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477EE2-CFFB-4309-080A-A5F84877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8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4DD273-6DBB-05D6-C016-AB876B00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5C3B73-3C1B-9237-0547-AE4009F7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1B5256-BDEC-DA91-4462-9489C5E6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558401-D8C1-A7E6-E8F4-A9A2FBD0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37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13DD95-4C97-EFD6-C132-423CA14F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3B3DFD-E1DC-912F-CEE2-65A5C1B6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657A05-8373-EAA6-CBA5-28CB6E91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D1E67-F3F5-C72A-426D-28FB917F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418BB-0B91-F2ED-E231-9DE14C50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E057A6-F1FE-E57E-444A-10DF6639F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F25C2-EFD1-AF63-F6EA-AFF062A0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14DF04-6928-045D-E9F1-93E4F49E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C23892-1250-138B-1EEF-2FCC7BB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4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FD583-B59B-3289-E47B-E8436ECD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C0FEB1-F8F0-37BD-F2EC-F746BC1DC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293B46-6D1F-5766-F4BD-B00250897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2FE695-F117-E09F-FF89-FB0191DD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CB0FD8-5E19-94A7-EE4C-16A6AC1D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18BE0B-D1A9-5C00-496A-B028D871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20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47B827-519C-A152-7D36-EE95E83D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6B6E66-3BF4-DFBA-D05D-374F1605C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07ACA-DAFF-EB5C-59E8-AFF190BD5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701F-23BE-41CF-A0BD-0C79EBB04A31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01DD9-BBAF-FC65-83CD-D3422F7C8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5055C0-54C5-0753-73C7-17C9F2F20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3701-5480-4CDB-9166-BB70EC3D2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50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ingmings.com/map_pano.php" TargetMode="External"/><Relationship Id="rId2" Type="http://schemas.openxmlformats.org/officeDocument/2006/relationships/hyperlink" Target="https://minghuaji.dpm.org.cn/paint/appreciate?id=592d80e225aac624977fee2e19452c1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45908-E28D-066D-4673-C2C8048EE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Qingming Riverside Landscape Garden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E5B38E-28A6-BA74-AFD4-B6450F665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Reporter: Cai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Yingchu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Rachel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8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74D29-2AB3-BCC5-5996-AEEA569F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know something about: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1A83D56-91CE-037D-917C-EE2DFBD60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560" y="1690688"/>
            <a:ext cx="5972105" cy="3359309"/>
          </a:xfrm>
          <a:prstGeom prst="rect">
            <a:avLst/>
          </a:prstGeom>
        </p:spPr>
      </p:pic>
      <p:pic>
        <p:nvPicPr>
          <p:cNvPr id="5" name="图片 4" descr="A giant puppet Alice in the streets of Oxford">
            <a:extLst>
              <a:ext uri="{FF2B5EF4-FFF2-40B4-BE49-F238E27FC236}">
                <a16:creationId xmlns:a16="http://schemas.microsoft.com/office/drawing/2014/main" id="{39387729-D25A-58C5-15DF-9440B5A29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52" y="1463040"/>
            <a:ext cx="3210561" cy="439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A19AFD-A4AE-15F5-076F-D7EBF2E8BDA0}"/>
              </a:ext>
            </a:extLst>
          </p:cNvPr>
          <p:cNvSpPr txBox="1"/>
          <p:nvPr/>
        </p:nvSpPr>
        <p:spPr>
          <a:xfrm>
            <a:off x="1051560" y="5167312"/>
            <a:ext cx="460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Noah’s Ark Theme Park (Kentucky, USA)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EE294A-7F88-BB06-A203-391A8483D001}"/>
              </a:ext>
            </a:extLst>
          </p:cNvPr>
          <p:cNvSpPr txBox="1"/>
          <p:nvPr/>
        </p:nvSpPr>
        <p:spPr>
          <a:xfrm>
            <a:off x="7583452" y="5994400"/>
            <a:ext cx="43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 in Wonderland Adventure Park (Oxford, UK)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3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79EAA-6FD9-BD74-FA9A-0FED89E6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01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do you know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B741C2F-0A59-3D9E-39B1-955D9C8D8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906" y="0"/>
            <a:ext cx="5215943" cy="6858000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B913F25-5E18-A666-4800-75B5A3C71A3C}"/>
              </a:ext>
            </a:extLst>
          </p:cNvPr>
          <p:cNvSpPr txBox="1"/>
          <p:nvPr/>
        </p:nvSpPr>
        <p:spPr>
          <a:xfrm>
            <a:off x="981075" y="2600325"/>
            <a:ext cx="4362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Qingming Riverside Landscape Garden </a:t>
            </a: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Kaifeng, Henan province in China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778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B913F25-5E18-A666-4800-75B5A3C71A3C}"/>
              </a:ext>
            </a:extLst>
          </p:cNvPr>
          <p:cNvSpPr txBox="1"/>
          <p:nvPr/>
        </p:nvSpPr>
        <p:spPr>
          <a:xfrm>
            <a:off x="6886575" y="1890713"/>
            <a:ext cx="4362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Qingming Riverside Landscape Garden </a:t>
            </a: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famous Chinese painting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River During the Qingming Festival</a:t>
            </a: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Witnessing the prosperity of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Bianjing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capital of the Northern Song Dynasty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BC2E83-6DDE-AA6D-8443-2BEEE35D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90133-38A0-C01C-7457-BF6F6D52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painting: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9F049B-4A5A-0C51-D432-D230E29CD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name of the painting? (Chinese&amp; English)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painter?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it now?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story does this painting tell?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in the picture? Can you name some?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hlinkClick r:id="rId2"/>
              </a:rPr>
              <a:t>https://minghuaji.dpm.org.cn/paint/appreciate?id=592d80e225aac624977fee2e19452c1f</a:t>
            </a:r>
            <a:endParaRPr lang="en-US" altLang="zh-CN" sz="18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hlinkClick r:id="rId3"/>
              </a:rPr>
              <a:t>https://www.qingmings.com/map_pano.php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zh-CN" sz="18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7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155</Words>
  <Application>Microsoft Office PowerPoint</Application>
  <PresentationFormat>宽屏</PresentationFormat>
  <Paragraphs>24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Office 主题​​</vt:lpstr>
      <vt:lpstr>Qingming Riverside Landscape Garden</vt:lpstr>
      <vt:lpstr>You may know something about:</vt:lpstr>
      <vt:lpstr>But do you know</vt:lpstr>
      <vt:lpstr>PowerPoint 演示文稿</vt:lpstr>
      <vt:lpstr>About the painting: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3160265882@qq.com</dc:creator>
  <cp:lastModifiedBy>3160265882@qq.com</cp:lastModifiedBy>
  <cp:revision>30</cp:revision>
  <dcterms:created xsi:type="dcterms:W3CDTF">2024-09-20T03:48:12Z</dcterms:created>
  <dcterms:modified xsi:type="dcterms:W3CDTF">2024-10-10T01:02:49Z</dcterms:modified>
</cp:coreProperties>
</file>