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53.svg" ContentType="image/svg+xml"/>
  <Override PartName="/ppt/media/image55.svg" ContentType="image/svg+xml"/>
  <Override PartName="/ppt/media/image7.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Lst>
  <p:notesMasterIdLst>
    <p:notesMasterId r:id="rId13"/>
  </p:notesMasterIdLst>
  <p:sldIdLst>
    <p:sldId id="256" r:id="rId11"/>
    <p:sldId id="257" r:id="rId12"/>
    <p:sldId id="258" r:id="rId14"/>
    <p:sldId id="272" r:id="rId15"/>
    <p:sldId id="286" r:id="rId16"/>
    <p:sldId id="259" r:id="rId17"/>
    <p:sldId id="285" r:id="rId18"/>
    <p:sldId id="270" r:id="rId19"/>
    <p:sldId id="260" r:id="rId20"/>
    <p:sldId id="273" r:id="rId21"/>
    <p:sldId id="287" r:id="rId22"/>
    <p:sldId id="305" r:id="rId23"/>
    <p:sldId id="306" r:id="rId24"/>
    <p:sldId id="262" r:id="rId25"/>
    <p:sldId id="263" r:id="rId26"/>
    <p:sldId id="289" r:id="rId27"/>
    <p:sldId id="290" r:id="rId28"/>
    <p:sldId id="292" r:id="rId29"/>
    <p:sldId id="293" r:id="rId30"/>
    <p:sldId id="302" r:id="rId31"/>
    <p:sldId id="303" r:id="rId32"/>
    <p:sldId id="268" r:id="rId33"/>
  </p:sldIdLst>
  <p:sldSz cx="12192000" cy="6858000"/>
  <p:notesSz cx="6858000" cy="9144000"/>
  <p:embeddedFontLst>
    <p:embeddedFont>
      <p:font typeface="华文彩云" panose="02010800040101010101" charset="-122"/>
      <p:regular r:id="rId37"/>
    </p:embeddedFont>
    <p:embeddedFont>
      <p:font typeface="Dream-XinCuSongGB" panose="02010604000000000000" charset="-122"/>
      <p:regular r:id="rId38"/>
    </p:embeddedFont>
    <p:embeddedFont>
      <p:font typeface="OPPOSans R" panose="00020600040101010101" charset="-122"/>
      <p:regular r:id="rId39"/>
    </p:embeddedFont>
    <p:embeddedFont>
      <p:font typeface="OPPOSans H" panose="00020600040101010101" charset="-122"/>
      <p:regular r:id="rId40"/>
    </p:embeddedFont>
    <p:embeddedFont>
      <p:font typeface="Source Han Sans CN Bold" panose="020B0800000000000000" charset="-122"/>
      <p:bold r:id="rId41"/>
    </p:embeddedFont>
    <p:embeddedFont>
      <p:font typeface="等线" panose="02010600030101010101" charset="-122"/>
      <p:regular r:id="rId42"/>
    </p:embeddedFont>
    <p:embeddedFont>
      <p:font typeface="Calibri" panose="020F0502020204030204" charset="0"/>
      <p:regular r:id="rId43"/>
      <p:bold r:id="rId44"/>
      <p:italic r:id="rId45"/>
      <p:boldItalic r:id="rId46"/>
    </p:embeddedFont>
    <p:embeddedFont>
      <p:font typeface="Calibri" panose="020F0502020204030204"/>
      <p:regular r:id="rId47"/>
      <p:bold r:id="rId48"/>
      <p:italic r:id="rId49"/>
      <p:boldItalic r:id="rId50"/>
    </p:embeddedFont>
  </p:embeddedFontLst>
  <p:custDataLst>
    <p:tags r:id="rId51"/>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1" Type="http://schemas.openxmlformats.org/officeDocument/2006/relationships/tags" Target="tags/tag25.xml"/><Relationship Id="rId50" Type="http://schemas.openxmlformats.org/officeDocument/2006/relationships/font" Target="fonts/font14.fntdata"/><Relationship Id="rId5" Type="http://schemas.openxmlformats.org/officeDocument/2006/relationships/slideMaster" Target="slideMasters/slideMaster4.xml"/><Relationship Id="rId49" Type="http://schemas.openxmlformats.org/officeDocument/2006/relationships/font" Target="fonts/font13.fntdata"/><Relationship Id="rId48" Type="http://schemas.openxmlformats.org/officeDocument/2006/relationships/font" Target="fonts/font12.fntdata"/><Relationship Id="rId47" Type="http://schemas.openxmlformats.org/officeDocument/2006/relationships/font" Target="fonts/font11.fntdata"/><Relationship Id="rId46" Type="http://schemas.openxmlformats.org/officeDocument/2006/relationships/font" Target="fonts/font10.fntdata"/><Relationship Id="rId45" Type="http://schemas.openxmlformats.org/officeDocument/2006/relationships/font" Target="fonts/font9.fntdata"/><Relationship Id="rId44" Type="http://schemas.openxmlformats.org/officeDocument/2006/relationships/font" Target="fonts/font8.fntdata"/><Relationship Id="rId43" Type="http://schemas.openxmlformats.org/officeDocument/2006/relationships/font" Target="fonts/font7.fntdata"/><Relationship Id="rId42" Type="http://schemas.openxmlformats.org/officeDocument/2006/relationships/font" Target="fonts/font6.fntdata"/><Relationship Id="rId41" Type="http://schemas.openxmlformats.org/officeDocument/2006/relationships/font" Target="fonts/font5.fntdata"/><Relationship Id="rId40" Type="http://schemas.openxmlformats.org/officeDocument/2006/relationships/font" Target="fonts/font4.fntdata"/><Relationship Id="rId4" Type="http://schemas.openxmlformats.org/officeDocument/2006/relationships/slideMaster" Target="slideMasters/slideMaster3.xml"/><Relationship Id="rId39" Type="http://schemas.openxmlformats.org/officeDocument/2006/relationships/font" Target="fonts/font3.fntdata"/><Relationship Id="rId38" Type="http://schemas.openxmlformats.org/officeDocument/2006/relationships/font" Target="fonts/font2.fntdata"/><Relationship Id="rId37" Type="http://schemas.openxmlformats.org/officeDocument/2006/relationships/font" Target="fonts/font1.fntdata"/><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22.xml"/><Relationship Id="rId32" Type="http://schemas.openxmlformats.org/officeDocument/2006/relationships/slide" Target="slides/slide21.xml"/><Relationship Id="rId31" Type="http://schemas.openxmlformats.org/officeDocument/2006/relationships/slide" Target="slides/slide20.xml"/><Relationship Id="rId30" Type="http://schemas.openxmlformats.org/officeDocument/2006/relationships/slide" Target="slides/slide19.xml"/><Relationship Id="rId3" Type="http://schemas.openxmlformats.org/officeDocument/2006/relationships/slideMaster" Target="slideMasters/slideMaster2.xml"/><Relationship Id="rId29" Type="http://schemas.openxmlformats.org/officeDocument/2006/relationships/slide" Target="slides/slide18.xml"/><Relationship Id="rId28" Type="http://schemas.openxmlformats.org/officeDocument/2006/relationships/slide" Target="slides/slide17.xml"/><Relationship Id="rId27" Type="http://schemas.openxmlformats.org/officeDocument/2006/relationships/slide" Target="slides/slide16.xml"/><Relationship Id="rId26" Type="http://schemas.openxmlformats.org/officeDocument/2006/relationships/slide" Target="slides/slide15.xml"/><Relationship Id="rId25" Type="http://schemas.openxmlformats.org/officeDocument/2006/relationships/slide" Target="slides/slide14.xml"/><Relationship Id="rId24" Type="http://schemas.openxmlformats.org/officeDocument/2006/relationships/slide" Target="slides/slide13.xml"/><Relationship Id="rId23" Type="http://schemas.openxmlformats.org/officeDocument/2006/relationships/slide" Target="slides/slide12.xml"/><Relationship Id="rId22" Type="http://schemas.openxmlformats.org/officeDocument/2006/relationships/slide" Target="slides/slide11.xml"/><Relationship Id="rId21" Type="http://schemas.openxmlformats.org/officeDocument/2006/relationships/slide" Target="slides/slide10.xml"/><Relationship Id="rId20" Type="http://schemas.openxmlformats.org/officeDocument/2006/relationships/slide" Target="slides/slide9.xml"/><Relationship Id="rId2" Type="http://schemas.openxmlformats.org/officeDocument/2006/relationships/theme" Target="theme/theme1.xml"/><Relationship Id="rId19" Type="http://schemas.openxmlformats.org/officeDocument/2006/relationships/slide" Target="slides/slide8.xml"/><Relationship Id="rId18" Type="http://schemas.openxmlformats.org/officeDocument/2006/relationships/slide" Target="slides/slide7.xml"/><Relationship Id="rId17" Type="http://schemas.openxmlformats.org/officeDocument/2006/relationships/slide" Target="slides/slide6.xml"/><Relationship Id="rId16" Type="http://schemas.openxmlformats.org/officeDocument/2006/relationships/slide" Target="slides/slide5.xml"/><Relationship Id="rId15" Type="http://schemas.openxmlformats.org/officeDocument/2006/relationships/slide" Target="slides/slide4.xml"/><Relationship Id="rId14" Type="http://schemas.openxmlformats.org/officeDocument/2006/relationships/slide" Target="slides/slide3.xml"/><Relationship Id="rId13" Type="http://schemas.openxmlformats.org/officeDocument/2006/relationships/notesMaster" Target="notesMasters/notesMaster1.xml"/><Relationship Id="rId12" Type="http://schemas.openxmlformats.org/officeDocument/2006/relationships/slide" Target="slides/slide2.xml"/><Relationship Id="rId11" Type="http://schemas.openxmlformats.org/officeDocument/2006/relationships/slide" Target="slides/slide1.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1"/>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1" r:id="rId1"/>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3" r:id="rId1"/>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5" r:id="rId1"/>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7" r:id="rId1"/>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9" r:id="rId1"/>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61" r:id="rId1"/>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63" r:id="rId1"/>
  </p:sldLayoutIdLst>
  <p:txStyles>
    <p:titleStyle/>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65" r:id="rId1"/>
  </p:sldLayoutIdLst>
  <p:txStyles>
    <p:titleStyle/>
    <p:bodyStyle/>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svg"/><Relationship Id="rId8" Type="http://schemas.openxmlformats.org/officeDocument/2006/relationships/image" Target="../media/image8.png"/><Relationship Id="rId7" Type="http://schemas.openxmlformats.org/officeDocument/2006/relationships/image" Target="../media/image7.sv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image" Target="../media/image20.jpe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5.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tags" Target="../tags/tag23.xml"/><Relationship Id="rId1"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5.png"/><Relationship Id="rId1" Type="http://schemas.openxmlformats.org/officeDocument/2006/relationships/image" Target="../media/image24.jpeg"/></Relationships>
</file>

<file path=ppt/slides/_rels/slide13.xml.rels><?xml version="1.0" encoding="UTF-8" standalone="yes"?>
<Relationships xmlns="http://schemas.openxmlformats.org/package/2006/relationships"><Relationship Id="rId9" Type="http://schemas.openxmlformats.org/officeDocument/2006/relationships/image" Target="../media/image33.jpeg"/><Relationship Id="rId8" Type="http://schemas.openxmlformats.org/officeDocument/2006/relationships/image" Target="../media/image32.jpeg"/><Relationship Id="rId7" Type="http://schemas.openxmlformats.org/officeDocument/2006/relationships/image" Target="../media/image31.jpeg"/><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jpeg"/><Relationship Id="rId12" Type="http://schemas.openxmlformats.org/officeDocument/2006/relationships/slideLayout" Target="../slideLayouts/slideLayout7.xml"/><Relationship Id="rId11" Type="http://schemas.openxmlformats.org/officeDocument/2006/relationships/image" Target="../media/image35.png"/><Relationship Id="rId10" Type="http://schemas.openxmlformats.org/officeDocument/2006/relationships/image" Target="../media/image34.jpeg"/><Relationship Id="rId1" Type="http://schemas.openxmlformats.org/officeDocument/2006/relationships/tags" Target="../tags/tag24.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4.png"/><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8.png"/><Relationship Id="rId1" Type="http://schemas.openxmlformats.org/officeDocument/2006/relationships/image" Target="../media/image37.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39.pn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4" Type="http://schemas.openxmlformats.org/officeDocument/2006/relationships/notesSlide" Target="../notesSlides/notesSlide1.xml"/><Relationship Id="rId13" Type="http://schemas.openxmlformats.org/officeDocument/2006/relationships/slideLayout" Target="../slideLayouts/slideLayout1.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53.svg"/><Relationship Id="rId1"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55.svg"/><Relationship Id="rId1" Type="http://schemas.openxmlformats.org/officeDocument/2006/relationships/image" Target="../media/image54.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image" Target="../media/image11.jpeg"/><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image" Target="../media/image10.png"/><Relationship Id="rId3" Type="http://schemas.openxmlformats.org/officeDocument/2006/relationships/image" Target="../media/image4.png"/><Relationship Id="rId2" Type="http://schemas.openxmlformats.org/officeDocument/2006/relationships/image" Target="../media/image2.png"/><Relationship Id="rId11" Type="http://schemas.openxmlformats.org/officeDocument/2006/relationships/slideLayout" Target="../slideLayouts/slideLayout1.xml"/><Relationship Id="rId10" Type="http://schemas.openxmlformats.org/officeDocument/2006/relationships/tags" Target="../tags/tag17.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jpeg"/><Relationship Id="rId1" Type="http://schemas.openxmlformats.org/officeDocument/2006/relationships/image" Target="../media/image16.jpeg"/></Relationships>
</file>

<file path=ppt/slides/_rels/slide9.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image" Target="../media/image19.jpeg"/><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image" Target="../media/image10.png"/><Relationship Id="rId3" Type="http://schemas.openxmlformats.org/officeDocument/2006/relationships/image" Target="../media/image4.png"/><Relationship Id="rId2" Type="http://schemas.openxmlformats.org/officeDocument/2006/relationships/image" Target="../media/image2.png"/><Relationship Id="rId11" Type="http://schemas.openxmlformats.org/officeDocument/2006/relationships/slideLayout" Target="../slideLayouts/slideLayout1.xml"/><Relationship Id="rId10" Type="http://schemas.openxmlformats.org/officeDocument/2006/relationships/tags" Target="../tags/tag22.xml"/><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7478"/>
            <a:ext cx="12192000" cy="6872956"/>
          </a:xfrm>
          <a:prstGeom prst="rect">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 name="图片 2"/>
          <p:cNvPicPr>
            <a:picLocks noChangeAspect="1"/>
          </p:cNvPicPr>
          <p:nvPr/>
        </p:nvPicPr>
        <p:blipFill>
          <a:blip r:embed="rId1">
            <a:alphaModFix amt="35000"/>
          </a:blip>
          <a:srcRect/>
          <a:stretch>
            <a:fillRect/>
          </a:stretch>
        </p:blipFill>
        <p:spPr>
          <a:xfrm>
            <a:off x="1" y="-7478"/>
            <a:ext cx="12191999" cy="6872956"/>
          </a:xfrm>
          <a:custGeom>
            <a:avLst/>
            <a:gdLst/>
            <a:ahLst/>
            <a:cxnLst/>
            <a:rect l="l" t="t" r="r" b="b"/>
            <a:pathLst>
              <a:path w="12192000" h="6870700">
                <a:moveTo>
                  <a:pt x="0" y="0"/>
                </a:moveTo>
                <a:lnTo>
                  <a:pt x="12191999" y="0"/>
                </a:lnTo>
                <a:lnTo>
                  <a:pt x="12191999" y="6872956"/>
                </a:lnTo>
                <a:lnTo>
                  <a:pt x="0" y="6872956"/>
                </a:lnTo>
                <a:close/>
              </a:path>
            </a:pathLst>
          </a:custGeom>
          <a:noFill/>
          <a:ln>
            <a:noFill/>
          </a:ln>
        </p:spPr>
      </p:pic>
      <p:sp>
        <p:nvSpPr>
          <p:cNvPr id="4" name="标题 1"/>
          <p:cNvSpPr txBox="1"/>
          <p:nvPr/>
        </p:nvSpPr>
        <p:spPr>
          <a:xfrm>
            <a:off x="0" y="-1"/>
            <a:ext cx="12192000" cy="4867577"/>
          </a:xfrm>
          <a:prstGeom prst="rect">
            <a:avLst/>
          </a:prstGeom>
          <a:gradFill>
            <a:gsLst>
              <a:gs pos="0">
                <a:schemeClr val="accent1">
                  <a:lumMod val="0"/>
                  <a:lumOff val="100000"/>
                </a:schemeClr>
              </a:gs>
              <a:gs pos="70000">
                <a:schemeClr val="accent1">
                  <a:lumMod val="40000"/>
                  <a:lumOff val="6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598574" y="507760"/>
            <a:ext cx="10994852" cy="584248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6" name="图片 5"/>
          <p:cNvPicPr>
            <a:picLocks noChangeAspect="1"/>
          </p:cNvPicPr>
          <p:nvPr/>
        </p:nvPicPr>
        <p:blipFill>
          <a:blip r:embed="rId2">
            <a:alphaModFix amt="100000"/>
          </a:blip>
          <a:srcRect/>
          <a:stretch>
            <a:fillRect/>
          </a:stretch>
        </p:blipFill>
        <p:spPr>
          <a:xfrm rot="796066" flipH="1">
            <a:off x="210303" y="1184529"/>
            <a:ext cx="1227891" cy="1011436"/>
          </a:xfrm>
          <a:prstGeom prst="rect">
            <a:avLst/>
          </a:prstGeom>
          <a:noFill/>
          <a:ln>
            <a:noFill/>
          </a:ln>
        </p:spPr>
      </p:pic>
      <p:sp>
        <p:nvSpPr>
          <p:cNvPr id="7" name="标题 1"/>
          <p:cNvSpPr txBox="1"/>
          <p:nvPr/>
        </p:nvSpPr>
        <p:spPr>
          <a:xfrm>
            <a:off x="6487032" y="1255241"/>
            <a:ext cx="4661106" cy="5094999"/>
          </a:xfrm>
          <a:custGeom>
            <a:avLst/>
            <a:gdLst>
              <a:gd name="connsiteX0" fmla="*/ 2304451 w 4601196"/>
              <a:gd name="connsiteY0" fmla="*/ 0 h 5094999"/>
              <a:gd name="connsiteX1" fmla="*/ 4582323 w 4601196"/>
              <a:gd name="connsiteY1" fmla="*/ 2055585 h 5094999"/>
              <a:gd name="connsiteX2" fmla="*/ 4593943 w 4601196"/>
              <a:gd name="connsiteY2" fmla="*/ 2285712 h 5094999"/>
              <a:gd name="connsiteX3" fmla="*/ 4601196 w 4601196"/>
              <a:gd name="connsiteY3" fmla="*/ 2285712 h 5094999"/>
              <a:gd name="connsiteX4" fmla="*/ 4601196 w 4601196"/>
              <a:gd name="connsiteY4" fmla="*/ 5094999 h 5094999"/>
              <a:gd name="connsiteX5" fmla="*/ 0 w 4601196"/>
              <a:gd name="connsiteY5" fmla="*/ 5094999 h 5094999"/>
              <a:gd name="connsiteX6" fmla="*/ 0 w 4601196"/>
              <a:gd name="connsiteY6" fmla="*/ 2285712 h 5094999"/>
              <a:gd name="connsiteX7" fmla="*/ 14959 w 4601196"/>
              <a:gd name="connsiteY7" fmla="*/ 2285712 h 5094999"/>
              <a:gd name="connsiteX8" fmla="*/ 26580 w 4601196"/>
              <a:gd name="connsiteY8" fmla="*/ 2055585 h 5094999"/>
              <a:gd name="connsiteX9" fmla="*/ 2304451 w 4601196"/>
              <a:gd name="connsiteY9" fmla="*/ 0 h 5094999"/>
            </a:gdLst>
            <a:ahLst/>
            <a:cxnLst/>
            <a:rect l="l" t="t" r="r" b="b"/>
            <a:pathLst>
              <a:path w="4601196" h="5094999">
                <a:moveTo>
                  <a:pt x="2304451" y="0"/>
                </a:moveTo>
                <a:cubicBezTo>
                  <a:pt x="3489979" y="0"/>
                  <a:pt x="4465067" y="900993"/>
                  <a:pt x="4582323" y="2055585"/>
                </a:cubicBezTo>
                <a:lnTo>
                  <a:pt x="4593943" y="2285712"/>
                </a:lnTo>
                <a:lnTo>
                  <a:pt x="4601196" y="2285712"/>
                </a:lnTo>
                <a:lnTo>
                  <a:pt x="4601196" y="5094999"/>
                </a:lnTo>
                <a:lnTo>
                  <a:pt x="0" y="5094999"/>
                </a:lnTo>
                <a:lnTo>
                  <a:pt x="0" y="2285712"/>
                </a:lnTo>
                <a:lnTo>
                  <a:pt x="14959" y="2285712"/>
                </a:lnTo>
                <a:lnTo>
                  <a:pt x="26580" y="2055585"/>
                </a:lnTo>
                <a:cubicBezTo>
                  <a:pt x="143835" y="900993"/>
                  <a:pt x="1118924" y="0"/>
                  <a:pt x="2304451" y="0"/>
                </a:cubicBezTo>
                <a:close/>
              </a:path>
            </a:pathLst>
          </a:custGeom>
          <a:gradFill>
            <a:gsLst>
              <a:gs pos="0">
                <a:schemeClr val="accent1">
                  <a:lumMod val="0"/>
                  <a:lumOff val="100000"/>
                </a:schemeClr>
              </a:gs>
              <a:gs pos="100000">
                <a:schemeClr val="accent1">
                  <a:lumMod val="40000"/>
                  <a:lumOff val="6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8" name="图片 7"/>
          <p:cNvPicPr>
            <a:picLocks noChangeAspect="1"/>
          </p:cNvPicPr>
          <p:nvPr/>
        </p:nvPicPr>
        <p:blipFill>
          <a:blip r:embed="rId3">
            <a:alphaModFix amt="100000"/>
          </a:blip>
          <a:srcRect/>
          <a:stretch>
            <a:fillRect/>
          </a:stretch>
        </p:blipFill>
        <p:spPr>
          <a:xfrm>
            <a:off x="5922182" y="2149595"/>
            <a:ext cx="5738545" cy="4920258"/>
          </a:xfrm>
          <a:prstGeom prst="rect">
            <a:avLst/>
          </a:prstGeom>
          <a:noFill/>
          <a:ln>
            <a:noFill/>
          </a:ln>
        </p:spPr>
      </p:pic>
      <p:pic>
        <p:nvPicPr>
          <p:cNvPr id="9" name="图片 8"/>
          <p:cNvPicPr>
            <a:picLocks noChangeAspect="1"/>
          </p:cNvPicPr>
          <p:nvPr/>
        </p:nvPicPr>
        <p:blipFill>
          <a:blip r:embed="rId4">
            <a:alphaModFix amt="100000"/>
          </a:blip>
          <a:srcRect/>
          <a:stretch>
            <a:fillRect/>
          </a:stretch>
        </p:blipFill>
        <p:spPr>
          <a:xfrm>
            <a:off x="10087220" y="1435083"/>
            <a:ext cx="1627900" cy="710773"/>
          </a:xfrm>
          <a:prstGeom prst="rect">
            <a:avLst/>
          </a:prstGeom>
          <a:noFill/>
          <a:ln>
            <a:noFill/>
          </a:ln>
        </p:spPr>
      </p:pic>
      <p:pic>
        <p:nvPicPr>
          <p:cNvPr id="10" name="图片 9"/>
          <p:cNvPicPr>
            <a:picLocks noChangeAspect="1"/>
          </p:cNvPicPr>
          <p:nvPr/>
        </p:nvPicPr>
        <p:blipFill>
          <a:blip r:embed="rId4">
            <a:alphaModFix amt="100000"/>
          </a:blip>
          <a:srcRect/>
          <a:stretch>
            <a:fillRect/>
          </a:stretch>
        </p:blipFill>
        <p:spPr>
          <a:xfrm>
            <a:off x="6211430" y="4524616"/>
            <a:ext cx="1010695" cy="441289"/>
          </a:xfrm>
          <a:prstGeom prst="rect">
            <a:avLst/>
          </a:prstGeom>
          <a:noFill/>
          <a:ln>
            <a:noFill/>
          </a:ln>
        </p:spPr>
      </p:pic>
      <p:pic>
        <p:nvPicPr>
          <p:cNvPr id="11" name="图片 10"/>
          <p:cNvPicPr>
            <a:picLocks noChangeAspect="1"/>
          </p:cNvPicPr>
          <p:nvPr/>
        </p:nvPicPr>
        <p:blipFill>
          <a:blip r:embed="rId5">
            <a:alphaModFix amt="100000"/>
          </a:blip>
          <a:srcRect/>
          <a:stretch>
            <a:fillRect/>
          </a:stretch>
        </p:blipFill>
        <p:spPr>
          <a:xfrm>
            <a:off x="6538997" y="2149594"/>
            <a:ext cx="796003" cy="347550"/>
          </a:xfrm>
          <a:prstGeom prst="rect">
            <a:avLst/>
          </a:prstGeom>
          <a:noFill/>
          <a:ln>
            <a:noFill/>
          </a:ln>
        </p:spPr>
      </p:pic>
      <p:sp>
        <p:nvSpPr>
          <p:cNvPr id="13" name="标题 1"/>
          <p:cNvSpPr txBox="1"/>
          <p:nvPr/>
        </p:nvSpPr>
        <p:spPr>
          <a:xfrm>
            <a:off x="1109560" y="1829088"/>
            <a:ext cx="5313779" cy="3179315"/>
          </a:xfrm>
          <a:prstGeom prst="rect">
            <a:avLst/>
          </a:prstGeom>
          <a:noFill/>
          <a:ln>
            <a:noFill/>
          </a:ln>
        </p:spPr>
        <p:txBody>
          <a:bodyPr vert="horz" wrap="square" lIns="91440" tIns="45720" rIns="91440" bIns="45720" rtlCol="0" anchor="ctr"/>
          <a:lstStyle/>
          <a:p>
            <a:pPr algn="ctr">
              <a:lnSpc>
                <a:spcPct val="130000"/>
              </a:lnSpc>
            </a:pPr>
            <a:r>
              <a:rPr lang="en-US" altLang="zh-CN" sz="4700" b="1">
                <a:latin typeface="Times New Roman" panose="02020603050405020304" charset="0"/>
                <a:cs typeface="Times New Roman" panose="02020603050405020304" charset="0"/>
                <a:sym typeface="+mn-ea"/>
              </a:rPr>
              <a:t>Striking iron flower</a:t>
            </a:r>
            <a:r>
              <a:rPr lang="en-US" altLang="zh-CN" sz="4700">
                <a:sym typeface="+mn-ea"/>
              </a:rPr>
              <a:t> </a:t>
            </a:r>
            <a:br>
              <a:rPr lang="en-US" altLang="zh-CN" sz="4700">
                <a:sym typeface="+mn-ea"/>
              </a:rPr>
            </a:br>
            <a:r>
              <a:rPr lang="zh-CN" altLang="en-US" sz="4700">
                <a:latin typeface="华文彩云" panose="02010800040101010101" charset="-122"/>
                <a:ea typeface="华文彩云" panose="02010800040101010101" charset="-122"/>
                <a:sym typeface="+mn-ea"/>
              </a:rPr>
              <a:t>打铁花</a:t>
            </a:r>
            <a:endParaRPr kumimoji="1" lang="zh-CN" altLang="en-US">
              <a:latin typeface="华文彩云" panose="02010800040101010101" charset="-122"/>
              <a:ea typeface="华文彩云" panose="02010800040101010101" charset="-122"/>
            </a:endParaRPr>
          </a:p>
        </p:txBody>
      </p:sp>
      <p:sp>
        <p:nvSpPr>
          <p:cNvPr id="14" name="标题 1"/>
          <p:cNvSpPr txBox="1"/>
          <p:nvPr/>
        </p:nvSpPr>
        <p:spPr>
          <a:xfrm>
            <a:off x="1345652" y="5342218"/>
            <a:ext cx="2124624" cy="215390"/>
          </a:xfrm>
          <a:prstGeom prst="rect">
            <a:avLst/>
          </a:prstGeom>
          <a:gradFill>
            <a:gsLst>
              <a:gs pos="0">
                <a:schemeClr val="accent1">
                  <a:lumMod val="0"/>
                  <a:lumOff val="100000"/>
                  <a:alpha val="0"/>
                </a:schemeClr>
              </a:gs>
              <a:gs pos="95000">
                <a:schemeClr val="accent2">
                  <a:lumMod val="40000"/>
                  <a:lumOff val="6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1061085" y="4949190"/>
            <a:ext cx="3010535" cy="805180"/>
          </a:xfrm>
          <a:prstGeom prst="rect">
            <a:avLst/>
          </a:prstGeom>
          <a:noFill/>
          <a:ln>
            <a:noFill/>
          </a:ln>
        </p:spPr>
        <p:txBody>
          <a:bodyPr vert="horz" wrap="square" lIns="91440" tIns="45720" rIns="91440" bIns="45720" rtlCol="0" anchor="ctr"/>
          <a:lstStyle/>
          <a:p>
            <a:pPr algn="l">
              <a:lnSpc>
                <a:spcPct val="110000"/>
              </a:lnSpc>
            </a:pPr>
            <a:r>
              <a:rPr kumimoji="1" lang="en-US" altLang="zh-CN" sz="2000">
                <a:ln w="12700">
                  <a:noFill/>
                </a:ln>
                <a:solidFill>
                  <a:srgbClr val="262626">
                    <a:alpha val="100000"/>
                  </a:srgbClr>
                </a:solidFill>
                <a:latin typeface="Dream-XinCuSongGB" panose="02010604000000000000" charset="-122"/>
                <a:ea typeface="Dream-XinCuSongGB" panose="02010604000000000000" charset="-122"/>
                <a:cs typeface="Dream-XinCuSongGB" panose="02010604000000000000" charset="-122"/>
              </a:rPr>
              <a:t>汇报人：</a:t>
            </a:r>
            <a:r>
              <a:rPr kumimoji="1" lang="zh-CN" altLang="en-US" sz="2000">
                <a:ln w="12700">
                  <a:noFill/>
                </a:ln>
                <a:solidFill>
                  <a:srgbClr val="262626">
                    <a:alpha val="100000"/>
                  </a:srgbClr>
                </a:solidFill>
                <a:latin typeface="Dream-XinCuSongGB" panose="02010604000000000000" charset="-122"/>
                <a:ea typeface="Dream-XinCuSongGB" panose="02010604000000000000" charset="-122"/>
                <a:cs typeface="Dream-XinCuSongGB" panose="02010604000000000000" charset="-122"/>
              </a:rPr>
              <a:t>傅馨可</a:t>
            </a:r>
            <a:r>
              <a:rPr kumimoji="1" lang="en-US" altLang="zh-CN" sz="2000">
                <a:ln w="12700">
                  <a:noFill/>
                </a:ln>
                <a:solidFill>
                  <a:srgbClr val="262626">
                    <a:alpha val="100000"/>
                  </a:srgbClr>
                </a:solidFill>
                <a:latin typeface="Dream-XinCuSongGB" panose="02010604000000000000" charset="-122"/>
                <a:ea typeface="Dream-XinCuSongGB" panose="02010604000000000000" charset="-122"/>
                <a:cs typeface="Dream-XinCuSongGB" panose="02010604000000000000" charset="-122"/>
              </a:rPr>
              <a:t> Finger</a:t>
            </a:r>
            <a:endParaRPr kumimoji="1" lang="en-US" altLang="zh-CN" sz="2000">
              <a:ln w="12700">
                <a:noFill/>
              </a:ln>
              <a:solidFill>
                <a:srgbClr val="262626">
                  <a:alpha val="100000"/>
                </a:srgbClr>
              </a:solidFill>
              <a:latin typeface="Dream-XinCuSongGB" panose="02010604000000000000" charset="-122"/>
              <a:ea typeface="Dream-XinCuSongGB" panose="02010604000000000000" charset="-122"/>
              <a:cs typeface="Dream-XinCuSongGB" panose="02010604000000000000" charset="-122"/>
            </a:endParaRPr>
          </a:p>
        </p:txBody>
      </p:sp>
      <p:pic>
        <p:nvPicPr>
          <p:cNvPr id="16" name="图片 15" descr="烟花"/>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87170" y="3285490"/>
            <a:ext cx="1355090" cy="1355090"/>
          </a:xfrm>
          <a:prstGeom prst="rect">
            <a:avLst/>
          </a:prstGeom>
        </p:spPr>
      </p:pic>
      <p:pic>
        <p:nvPicPr>
          <p:cNvPr id="17" name="图片 16" descr="烟花"/>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72395" y="-7620"/>
            <a:ext cx="1661795" cy="166179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331700" cy="69469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27" name="标题 1"/>
          <p:cNvSpPr txBox="1"/>
          <p:nvPr/>
        </p:nvSpPr>
        <p:spPr>
          <a:xfrm>
            <a:off x="444400" y="198647"/>
            <a:ext cx="216000" cy="216000"/>
          </a:xfrm>
          <a:prstGeom prst="rect">
            <a:avLst/>
          </a:prstGeom>
          <a:solidFill>
            <a:schemeClr val="accent2"/>
          </a:solidFill>
          <a:ln w="25400" cap="sq">
            <a:noFill/>
            <a:miter/>
          </a:ln>
        </p:spPr>
        <p:txBody>
          <a:bodyPr vert="horz" wrap="square" lIns="91440" tIns="45720" rIns="91440" bIns="45720" rtlCol="0" anchor="ctr"/>
          <a:lstStyle/>
          <a:p>
            <a:pPr algn="ctr">
              <a:lnSpc>
                <a:spcPct val="110000"/>
              </a:lnSpc>
            </a:pPr>
            <a:endParaRPr kumimoji="1" lang="zh-CN" altLang="en-US"/>
          </a:p>
        </p:txBody>
      </p:sp>
      <p:sp>
        <p:nvSpPr>
          <p:cNvPr id="28" name="标题 1"/>
          <p:cNvSpPr txBox="1"/>
          <p:nvPr/>
        </p:nvSpPr>
        <p:spPr>
          <a:xfrm>
            <a:off x="660400" y="414647"/>
            <a:ext cx="6120000" cy="5400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9" name="标题 1"/>
          <p:cNvSpPr txBox="1"/>
          <p:nvPr/>
        </p:nvSpPr>
        <p:spPr>
          <a:xfrm>
            <a:off x="817756" y="450647"/>
            <a:ext cx="10701144"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The showcases of striking iron flower </a:t>
            </a:r>
            <a:endParaRPr kumimoji="1" lang="zh-CN" altLang="en-US"/>
          </a:p>
        </p:txBody>
      </p:sp>
      <p:sp>
        <p:nvSpPr>
          <p:cNvPr id="30" name="文本框 29"/>
          <p:cNvSpPr txBox="1"/>
          <p:nvPr/>
        </p:nvSpPr>
        <p:spPr>
          <a:xfrm>
            <a:off x="191135" y="1125220"/>
            <a:ext cx="3046095" cy="5325110"/>
          </a:xfrm>
          <a:prstGeom prst="rect">
            <a:avLst/>
          </a:prstGeom>
          <a:noFill/>
        </p:spPr>
        <p:txBody>
          <a:bodyPr wrap="square" rtlCol="0">
            <a:noAutofit/>
          </a:bodyPr>
          <a:p>
            <a:pPr algn="l"/>
            <a:r>
              <a:rPr lang="en-US" altLang="zh-CN" sz="2400">
                <a:latin typeface="Times New Roman" panose="02020603050405020304" charset="0"/>
                <a:cs typeface="Times New Roman" panose="02020603050405020304" charset="0"/>
              </a:rPr>
              <a:t>1. an open field</a:t>
            </a:r>
            <a:endParaRPr lang="en-US" altLang="zh-CN" sz="2400">
              <a:latin typeface="Times New Roman" panose="02020603050405020304" charset="0"/>
              <a:cs typeface="Times New Roman" panose="02020603050405020304" charset="0"/>
            </a:endParaRPr>
          </a:p>
          <a:p>
            <a:pPr algn="l"/>
            <a:r>
              <a:rPr lang="en-US" altLang="zh-CN" sz="2400">
                <a:latin typeface="Times New Roman" panose="02020603050405020304" charset="0"/>
                <a:cs typeface="Times New Roman" panose="02020603050405020304" charset="0"/>
              </a:rPr>
              <a:t>2. six-meter-high double-layer flower trellis</a:t>
            </a:r>
            <a:endParaRPr lang="en-US" altLang="zh-CN" sz="2400">
              <a:latin typeface="Times New Roman" panose="02020603050405020304" charset="0"/>
              <a:cs typeface="Times New Roman" panose="02020603050405020304" charset="0"/>
            </a:endParaRPr>
          </a:p>
          <a:p>
            <a:pPr algn="l"/>
            <a:r>
              <a:rPr lang="en-US" altLang="zh-CN" sz="2400">
                <a:latin typeface="Times New Roman" panose="02020603050405020304" charset="0"/>
                <a:cs typeface="Times New Roman" panose="02020603050405020304" charset="0"/>
              </a:rPr>
              <a:t>3.fresh willow branches on the top</a:t>
            </a:r>
            <a:endParaRPr lang="en-US" altLang="zh-CN" sz="2400">
              <a:latin typeface="Times New Roman" panose="02020603050405020304" charset="0"/>
              <a:cs typeface="Times New Roman" panose="02020603050405020304" charset="0"/>
            </a:endParaRPr>
          </a:p>
          <a:p>
            <a:pPr algn="l"/>
            <a:r>
              <a:rPr lang="en-US" altLang="zh-CN" sz="2400">
                <a:latin typeface="Times New Roman" panose="02020603050405020304" charset="0"/>
                <a:cs typeface="Times New Roman" panose="02020603050405020304" charset="0"/>
              </a:rPr>
              <a:t>4. a furnace</a:t>
            </a:r>
            <a:endParaRPr lang="en-US" altLang="zh-CN" sz="2400">
              <a:latin typeface="Times New Roman" panose="02020603050405020304" charset="0"/>
              <a:cs typeface="Times New Roman" panose="02020603050405020304" charset="0"/>
            </a:endParaRPr>
          </a:p>
          <a:p>
            <a:pPr algn="l"/>
            <a:r>
              <a:rPr lang="en-US" altLang="zh-CN" sz="2400">
                <a:latin typeface="Times New Roman" panose="02020603050405020304" charset="0"/>
                <a:cs typeface="Times New Roman" panose="02020603050405020304" charset="0"/>
              </a:rPr>
              <a:t>The process involves heating iron to temperatures exceeding 1600 degrees Celsius until it becomes molten</a:t>
            </a:r>
            <a:endParaRPr lang="en-US" altLang="zh-CN" sz="2400">
              <a:latin typeface="Times New Roman" panose="02020603050405020304" charset="0"/>
              <a:cs typeface="Times New Roman" panose="02020603050405020304" charset="0"/>
            </a:endParaRPr>
          </a:p>
        </p:txBody>
      </p:sp>
      <p:pic>
        <p:nvPicPr>
          <p:cNvPr id="3" name="图片 2" descr="打铁花棚子"/>
          <p:cNvPicPr>
            <a:picLocks noChangeAspect="1"/>
          </p:cNvPicPr>
          <p:nvPr/>
        </p:nvPicPr>
        <p:blipFill>
          <a:blip r:embed="rId1"/>
          <a:stretch>
            <a:fillRect/>
          </a:stretch>
        </p:blipFill>
        <p:spPr>
          <a:xfrm>
            <a:off x="3287395" y="1125220"/>
            <a:ext cx="8726170" cy="4888865"/>
          </a:xfrm>
          <a:prstGeom prst="rect">
            <a:avLst/>
          </a:prstGeom>
        </p:spPr>
      </p:pic>
      <p:cxnSp>
        <p:nvCxnSpPr>
          <p:cNvPr id="4" name="直接箭头连接符 3"/>
          <p:cNvCxnSpPr/>
          <p:nvPr/>
        </p:nvCxnSpPr>
        <p:spPr>
          <a:xfrm>
            <a:off x="2553970" y="2923540"/>
            <a:ext cx="4478020" cy="360000"/>
          </a:xfrm>
          <a:prstGeom prst="straightConnector1">
            <a:avLst/>
          </a:prstGeom>
          <a:ln w="57150">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331700" cy="69469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27" name="标题 1"/>
          <p:cNvSpPr txBox="1"/>
          <p:nvPr/>
        </p:nvSpPr>
        <p:spPr>
          <a:xfrm>
            <a:off x="444400" y="198647"/>
            <a:ext cx="216000" cy="216000"/>
          </a:xfrm>
          <a:prstGeom prst="rect">
            <a:avLst/>
          </a:prstGeom>
          <a:solidFill>
            <a:schemeClr val="accent2"/>
          </a:solidFill>
          <a:ln w="25400" cap="sq">
            <a:noFill/>
            <a:miter/>
          </a:ln>
        </p:spPr>
        <p:txBody>
          <a:bodyPr vert="horz" wrap="square" lIns="91440" tIns="45720" rIns="91440" bIns="45720" rtlCol="0" anchor="ctr"/>
          <a:lstStyle/>
          <a:p>
            <a:pPr algn="ctr">
              <a:lnSpc>
                <a:spcPct val="110000"/>
              </a:lnSpc>
            </a:pPr>
            <a:endParaRPr kumimoji="1" lang="zh-CN" altLang="en-US"/>
          </a:p>
        </p:txBody>
      </p:sp>
      <p:sp>
        <p:nvSpPr>
          <p:cNvPr id="28" name="标题 1"/>
          <p:cNvSpPr txBox="1"/>
          <p:nvPr/>
        </p:nvSpPr>
        <p:spPr>
          <a:xfrm>
            <a:off x="660400" y="414647"/>
            <a:ext cx="6120000" cy="5400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9" name="标题 1"/>
          <p:cNvSpPr txBox="1"/>
          <p:nvPr/>
        </p:nvSpPr>
        <p:spPr>
          <a:xfrm>
            <a:off x="817756" y="450647"/>
            <a:ext cx="10701144"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The showcases of striking iron flower </a:t>
            </a:r>
            <a:endParaRPr kumimoji="1" lang="zh-CN" altLang="en-US"/>
          </a:p>
        </p:txBody>
      </p:sp>
      <p:sp>
        <p:nvSpPr>
          <p:cNvPr id="30" name="文本框 29"/>
          <p:cNvSpPr txBox="1"/>
          <p:nvPr/>
        </p:nvSpPr>
        <p:spPr>
          <a:xfrm>
            <a:off x="191135" y="1125220"/>
            <a:ext cx="3046095" cy="5325110"/>
          </a:xfrm>
          <a:prstGeom prst="rect">
            <a:avLst/>
          </a:prstGeom>
          <a:noFill/>
        </p:spPr>
        <p:txBody>
          <a:bodyPr wrap="square" rtlCol="0">
            <a:noAutofit/>
          </a:bodyPr>
          <a:p>
            <a:pPr algn="l"/>
            <a:endParaRPr lang="en-US" altLang="zh-CN" sz="2400">
              <a:latin typeface="Times New Roman" panose="02020603050405020304" charset="0"/>
              <a:cs typeface="Times New Roman" panose="02020603050405020304" charset="0"/>
            </a:endParaRPr>
          </a:p>
        </p:txBody>
      </p:sp>
      <p:pic>
        <p:nvPicPr>
          <p:cNvPr id="5" name="图片 4" descr="微信图片_20220319223712"/>
          <p:cNvPicPr>
            <a:picLocks noChangeAspect="1"/>
          </p:cNvPicPr>
          <p:nvPr/>
        </p:nvPicPr>
        <p:blipFill>
          <a:blip r:embed="rId1"/>
          <a:stretch>
            <a:fillRect/>
          </a:stretch>
        </p:blipFill>
        <p:spPr>
          <a:xfrm>
            <a:off x="7823835" y="765175"/>
            <a:ext cx="4355465" cy="3094990"/>
          </a:xfrm>
          <a:prstGeom prst="rect">
            <a:avLst/>
          </a:prstGeom>
        </p:spPr>
      </p:pic>
      <p:pic>
        <p:nvPicPr>
          <p:cNvPr id="9" name="图片 8"/>
          <p:cNvPicPr>
            <a:picLocks noChangeAspect="1"/>
          </p:cNvPicPr>
          <p:nvPr>
            <p:custDataLst>
              <p:tags r:id="rId2"/>
            </p:custDataLst>
          </p:nvPr>
        </p:nvPicPr>
        <p:blipFill rotWithShape="1">
          <a:blip r:embed="rId3"/>
          <a:srcRect/>
          <a:stretch>
            <a:fillRect/>
          </a:stretch>
        </p:blipFill>
        <p:spPr>
          <a:xfrm>
            <a:off x="695325" y="1125220"/>
            <a:ext cx="7112000" cy="3815715"/>
          </a:xfrm>
          <a:custGeom>
            <a:avLst/>
            <a:gdLst/>
            <a:ahLst/>
            <a:cxnLst>
              <a:cxn ang="3">
                <a:pos x="hc" y="t"/>
              </a:cxn>
              <a:cxn ang="cd2">
                <a:pos x="l" y="vc"/>
              </a:cxn>
              <a:cxn ang="cd4">
                <a:pos x="hc" y="b"/>
              </a:cxn>
              <a:cxn ang="0">
                <a:pos x="r" y="vc"/>
              </a:cxn>
            </a:cxnLst>
            <a:rect l="l" t="t" r="r" b="b"/>
            <a:pathLst>
              <a:path w="8400" h="5040">
                <a:moveTo>
                  <a:pt x="0" y="0"/>
                </a:moveTo>
                <a:lnTo>
                  <a:pt x="8400" y="0"/>
                </a:lnTo>
                <a:lnTo>
                  <a:pt x="8400" y="5040"/>
                </a:lnTo>
                <a:lnTo>
                  <a:pt x="0" y="5040"/>
                </a:lnTo>
                <a:lnTo>
                  <a:pt x="0" y="0"/>
                </a:lnTo>
                <a:close/>
              </a:path>
            </a:pathLst>
          </a:custGeom>
        </p:spPr>
      </p:pic>
      <p:pic>
        <p:nvPicPr>
          <p:cNvPr id="12" name="图片 11" descr="微信图片_20220319221550"/>
          <p:cNvPicPr>
            <a:picLocks noChangeAspect="1"/>
          </p:cNvPicPr>
          <p:nvPr/>
        </p:nvPicPr>
        <p:blipFill>
          <a:blip r:embed="rId4"/>
          <a:srcRect/>
          <a:stretch>
            <a:fillRect/>
          </a:stretch>
        </p:blipFill>
        <p:spPr>
          <a:xfrm>
            <a:off x="623570" y="4653280"/>
            <a:ext cx="8032115" cy="1576070"/>
          </a:xfrm>
          <a:prstGeom prst="rect">
            <a:avLst/>
          </a:prstGeom>
        </p:spPr>
      </p:pic>
      <p:cxnSp>
        <p:nvCxnSpPr>
          <p:cNvPr id="3" name="直接箭头连接符 2"/>
          <p:cNvCxnSpPr/>
          <p:nvPr/>
        </p:nvCxnSpPr>
        <p:spPr>
          <a:xfrm flipV="1">
            <a:off x="2091690" y="3213100"/>
            <a:ext cx="7388860" cy="193675"/>
          </a:xfrm>
          <a:prstGeom prst="straightConnector1">
            <a:avLst/>
          </a:prstGeom>
          <a:ln>
            <a:tailEnd type="arrow" w="med" len="med"/>
          </a:ln>
        </p:spPr>
        <p:style>
          <a:lnRef idx="3">
            <a:schemeClr val="accent1"/>
          </a:lnRef>
          <a:fillRef idx="0">
            <a:srgbClr val="FFFFFF"/>
          </a:fillRef>
          <a:effectRef idx="0">
            <a:srgbClr val="FFFFFF"/>
          </a:effectRef>
          <a:fontRef idx="minor">
            <a:schemeClr val="tx1"/>
          </a:fontRef>
        </p:style>
      </p:cxnSp>
      <p:cxnSp>
        <p:nvCxnSpPr>
          <p:cNvPr id="6" name="直接箭头连接符 5"/>
          <p:cNvCxnSpPr/>
          <p:nvPr/>
        </p:nvCxnSpPr>
        <p:spPr>
          <a:xfrm flipV="1">
            <a:off x="3016885" y="1052830"/>
            <a:ext cx="5743575" cy="2381885"/>
          </a:xfrm>
          <a:prstGeom prst="straightConnector1">
            <a:avLst/>
          </a:prstGeom>
          <a:ln>
            <a:headEnd type="arrow" w="med" len="med"/>
            <a:tailEnd type="arrow" w="med" len="med"/>
          </a:ln>
        </p:spPr>
        <p:style>
          <a:lnRef idx="3">
            <a:schemeClr val="accent1"/>
          </a:lnRef>
          <a:fillRef idx="0">
            <a:srgbClr val="FFFFFF"/>
          </a:fillRef>
          <a:effectRef idx="0">
            <a:srgbClr val="FFFFFF"/>
          </a:effectRef>
          <a:fontRef idx="minor">
            <a:schemeClr val="tx1"/>
          </a:fontRef>
        </p:style>
      </p:cxnSp>
      <p:cxnSp>
        <p:nvCxnSpPr>
          <p:cNvPr id="7" name="直接箭头连接符 6"/>
          <p:cNvCxnSpPr/>
          <p:nvPr/>
        </p:nvCxnSpPr>
        <p:spPr>
          <a:xfrm flipV="1">
            <a:off x="3976370" y="2781300"/>
            <a:ext cx="5791835" cy="908685"/>
          </a:xfrm>
          <a:prstGeom prst="straightConnector1">
            <a:avLst/>
          </a:prstGeom>
          <a:ln>
            <a:headEnd type="arrow"/>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IMG_20241130_193331"/>
          <p:cNvPicPr>
            <a:picLocks noChangeAspect="1"/>
          </p:cNvPicPr>
          <p:nvPr/>
        </p:nvPicPr>
        <p:blipFill>
          <a:blip r:embed="rId1"/>
          <a:stretch>
            <a:fillRect/>
          </a:stretch>
        </p:blipFill>
        <p:spPr>
          <a:xfrm>
            <a:off x="3791585" y="476885"/>
            <a:ext cx="7633970" cy="5725795"/>
          </a:xfrm>
          <a:prstGeom prst="rect">
            <a:avLst/>
          </a:prstGeom>
        </p:spPr>
      </p:pic>
      <p:sp>
        <p:nvSpPr>
          <p:cNvPr id="4" name="矩形 3"/>
          <p:cNvSpPr/>
          <p:nvPr/>
        </p:nvSpPr>
        <p:spPr>
          <a:xfrm>
            <a:off x="334963" y="476885"/>
            <a:ext cx="3093085" cy="2306955"/>
          </a:xfrm>
          <a:prstGeom prst="rect">
            <a:avLst/>
          </a:prstGeom>
          <a:noFill/>
          <a:ln>
            <a:noFill/>
          </a:ln>
        </p:spPr>
        <p:txBody>
          <a:bodyPr wrap="none" rtlCol="0" anchor="t">
            <a:spAutoFit/>
          </a:bodyPr>
          <a:p>
            <a:pPr algn="ctr"/>
            <a:r>
              <a:rPr lang="en-US" altLang="zh-CN" sz="7200" b="1">
                <a:ln w="22225">
                  <a:solidFill>
                    <a:schemeClr val="accent2"/>
                  </a:solidFill>
                  <a:prstDash val="solid"/>
                </a:ln>
                <a:solidFill>
                  <a:schemeClr val="accent2">
                    <a:lumMod val="40000"/>
                    <a:lumOff val="60000"/>
                  </a:schemeClr>
                </a:solidFill>
                <a:effectLst/>
              </a:rPr>
              <a:t>Jigsaw</a:t>
            </a:r>
            <a:endParaRPr lang="en-US" altLang="zh-CN" sz="7200" b="1">
              <a:ln w="22225">
                <a:solidFill>
                  <a:schemeClr val="accent2"/>
                </a:solidFill>
                <a:prstDash val="solid"/>
              </a:ln>
              <a:solidFill>
                <a:schemeClr val="accent2">
                  <a:lumMod val="40000"/>
                  <a:lumOff val="60000"/>
                </a:schemeClr>
              </a:solidFill>
              <a:effectLst/>
            </a:endParaRPr>
          </a:p>
          <a:p>
            <a:pPr algn="ctr"/>
            <a:r>
              <a:rPr lang="en-US" altLang="zh-CN" sz="7200" b="1">
                <a:ln w="22225">
                  <a:solidFill>
                    <a:schemeClr val="accent2"/>
                  </a:solidFill>
                  <a:prstDash val="solid"/>
                </a:ln>
                <a:solidFill>
                  <a:schemeClr val="accent2">
                    <a:lumMod val="40000"/>
                    <a:lumOff val="60000"/>
                  </a:schemeClr>
                </a:solidFill>
                <a:effectLst/>
              </a:rPr>
              <a:t> puzzle</a:t>
            </a:r>
            <a:endParaRPr lang="en-US" altLang="zh-CN" sz="7200" b="1">
              <a:ln w="22225">
                <a:solidFill>
                  <a:schemeClr val="accent2"/>
                </a:solidFill>
                <a:prstDash val="solid"/>
              </a:ln>
              <a:solidFill>
                <a:schemeClr val="accent2">
                  <a:lumMod val="40000"/>
                  <a:lumOff val="60000"/>
                </a:schemeClr>
              </a:solidFill>
              <a:effectLst/>
            </a:endParaRPr>
          </a:p>
        </p:txBody>
      </p:sp>
      <p:pic>
        <p:nvPicPr>
          <p:cNvPr id="5" name="图片 4"/>
          <p:cNvPicPr/>
          <p:nvPr/>
        </p:nvPicPr>
        <p:blipFill>
          <a:blip r:embed="rId2"/>
          <a:stretch>
            <a:fillRect/>
          </a:stretch>
        </p:blipFill>
        <p:spPr>
          <a:xfrm>
            <a:off x="479425" y="3141345"/>
            <a:ext cx="2769235" cy="2280285"/>
          </a:xfrm>
          <a:prstGeom prst="rect">
            <a:avLst/>
          </a:prstGeom>
        </p:spPr>
      </p:pic>
      <p:sp>
        <p:nvSpPr>
          <p:cNvPr id="2" name="文本框 1"/>
          <p:cNvSpPr txBox="1"/>
          <p:nvPr/>
        </p:nvSpPr>
        <p:spPr>
          <a:xfrm>
            <a:off x="263525" y="5229225"/>
            <a:ext cx="3358515" cy="1386205"/>
          </a:xfrm>
          <a:prstGeom prst="rect">
            <a:avLst/>
          </a:prstGeom>
          <a:noFill/>
        </p:spPr>
        <p:txBody>
          <a:bodyPr wrap="square" rtlCol="0">
            <a:noAutofit/>
          </a:bodyPr>
          <a:p>
            <a:r>
              <a:rPr lang="zh-CN" altLang="en-US" sz="2000"/>
              <a:t>拼图规则：大家有十秒钟可以记住这张图，十秒钟后，将切分为九张小图，能将九张图拼好则为成功！</a:t>
            </a:r>
            <a:endParaRPr lang="zh-CN" altLang="en-US" sz="20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7" name="表格 6"/>
          <p:cNvGraphicFramePr/>
          <p:nvPr>
            <p:custDataLst>
              <p:tags r:id="rId1"/>
            </p:custDataLst>
          </p:nvPr>
        </p:nvGraphicFramePr>
        <p:xfrm>
          <a:off x="3359150" y="1557020"/>
          <a:ext cx="4854575" cy="3396615"/>
        </p:xfrm>
        <a:graphic>
          <a:graphicData uri="http://schemas.openxmlformats.org/drawingml/2006/table">
            <a:tbl>
              <a:tblPr/>
              <a:tblGrid>
                <a:gridCol w="1610995"/>
                <a:gridCol w="1610995"/>
                <a:gridCol w="1632585"/>
              </a:tblGrid>
              <a:tr h="1132205">
                <a:tc>
                  <a:txBody>
                    <a:bodyPr/>
                    <a:p>
                      <a:pPr>
                        <a:spcBef>
                          <a:spcPct val="0"/>
                        </a:spcBef>
                        <a:spcAft>
                          <a:spcPct val="0"/>
                        </a:spcAft>
                      </a:pPr>
                      <a:r>
                        <a:rPr lang="en-US" sz="3200">
                          <a:latin typeface="Calibri" panose="020F0502020204030204"/>
                          <a:ea typeface="宋体" panose="02010600030101010101" pitchFamily="2" charset="-122"/>
                        </a:rPr>
                        <a:t>1</a:t>
                      </a:r>
                      <a:endParaRPr lang="en-US" sz="32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3200">
                          <a:latin typeface="Calibri" panose="020F0502020204030204"/>
                          <a:ea typeface="宋体" panose="02010600030101010101" pitchFamily="2" charset="-122"/>
                        </a:rPr>
                        <a:t> 2</a:t>
                      </a:r>
                      <a:endParaRPr lang="en-US" altLang="zh-CN" sz="32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3200">
                          <a:latin typeface="Calibri" panose="020F0502020204030204"/>
                          <a:ea typeface="宋体" panose="02010600030101010101" pitchFamily="2" charset="-122"/>
                        </a:rPr>
                        <a:t> 3</a:t>
                      </a:r>
                      <a:endParaRPr lang="en-US" altLang="zh-CN" sz="32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132205">
                <a:tc>
                  <a:txBody>
                    <a:bodyPr/>
                    <a:p>
                      <a:pPr marL="0" indent="0" algn="just">
                        <a:spcBef>
                          <a:spcPct val="0"/>
                        </a:spcBef>
                        <a:spcAft>
                          <a:spcPct val="0"/>
                        </a:spcAft>
                      </a:pPr>
                      <a:r>
                        <a:rPr lang="en-US" altLang="zh-CN" sz="3200">
                          <a:latin typeface="Calibri" panose="020F0502020204030204"/>
                          <a:ea typeface="宋体" panose="02010600030101010101" pitchFamily="2" charset="-122"/>
                        </a:rPr>
                        <a:t> 4</a:t>
                      </a:r>
                      <a:endParaRPr lang="en-US" altLang="zh-CN" sz="32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3200">
                          <a:latin typeface="Calibri" panose="020F0502020204030204"/>
                          <a:ea typeface="宋体" panose="02010600030101010101" pitchFamily="2" charset="-122"/>
                        </a:rPr>
                        <a:t> 5</a:t>
                      </a:r>
                      <a:endParaRPr lang="en-US" altLang="zh-CN" sz="32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3200">
                          <a:latin typeface="Calibri" panose="020F0502020204030204"/>
                          <a:ea typeface="宋体" panose="02010600030101010101" pitchFamily="2" charset="-122"/>
                        </a:rPr>
                        <a:t> 6</a:t>
                      </a:r>
                      <a:endParaRPr lang="en-US" altLang="zh-CN" sz="32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132205">
                <a:tc>
                  <a:txBody>
                    <a:bodyPr/>
                    <a:p>
                      <a:pPr marL="0" indent="0" algn="just">
                        <a:spcBef>
                          <a:spcPct val="0"/>
                        </a:spcBef>
                        <a:spcAft>
                          <a:spcPct val="0"/>
                        </a:spcAft>
                      </a:pPr>
                      <a:r>
                        <a:rPr lang="en-US" altLang="zh-CN" sz="3200">
                          <a:latin typeface="Calibri" panose="020F0502020204030204"/>
                          <a:ea typeface="宋体" panose="02010600030101010101" pitchFamily="2" charset="-122"/>
                        </a:rPr>
                        <a:t> 7</a:t>
                      </a:r>
                      <a:endParaRPr lang="en-US" altLang="zh-CN" sz="32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3200">
                          <a:latin typeface="Calibri" panose="020F0502020204030204"/>
                          <a:ea typeface="宋体" panose="02010600030101010101" pitchFamily="2" charset="-122"/>
                        </a:rPr>
                        <a:t> 8</a:t>
                      </a:r>
                      <a:endParaRPr lang="en-US" altLang="zh-CN" sz="32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spcBef>
                          <a:spcPct val="0"/>
                        </a:spcBef>
                        <a:spcAft>
                          <a:spcPct val="0"/>
                        </a:spcAft>
                      </a:pPr>
                      <a:r>
                        <a:rPr lang="en-US" sz="3200">
                          <a:latin typeface="Calibri" panose="020F0502020204030204"/>
                          <a:ea typeface="宋体" panose="02010600030101010101" pitchFamily="2" charset="-122"/>
                        </a:rPr>
                        <a:t>9</a:t>
                      </a:r>
                      <a:endParaRPr lang="en-US" sz="32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8" name="图片 7" descr="Screenshot_20241209_163403"/>
          <p:cNvPicPr>
            <a:picLocks noChangeAspect="1"/>
          </p:cNvPicPr>
          <p:nvPr/>
        </p:nvPicPr>
        <p:blipFill>
          <a:blip r:embed="rId2"/>
          <a:stretch>
            <a:fillRect/>
          </a:stretch>
        </p:blipFill>
        <p:spPr>
          <a:xfrm>
            <a:off x="3719195" y="5169535"/>
            <a:ext cx="1543050" cy="1119505"/>
          </a:xfrm>
          <a:prstGeom prst="rect">
            <a:avLst/>
          </a:prstGeom>
        </p:spPr>
      </p:pic>
      <p:pic>
        <p:nvPicPr>
          <p:cNvPr id="9" name="图片 8" descr="Screenshot_20241209_163335"/>
          <p:cNvPicPr>
            <a:picLocks noChangeAspect="1"/>
          </p:cNvPicPr>
          <p:nvPr/>
        </p:nvPicPr>
        <p:blipFill>
          <a:blip r:embed="rId3"/>
          <a:stretch>
            <a:fillRect/>
          </a:stretch>
        </p:blipFill>
        <p:spPr>
          <a:xfrm>
            <a:off x="9119870" y="1917065"/>
            <a:ext cx="1548130" cy="1114425"/>
          </a:xfrm>
          <a:prstGeom prst="rect">
            <a:avLst/>
          </a:prstGeom>
        </p:spPr>
      </p:pic>
      <p:pic>
        <p:nvPicPr>
          <p:cNvPr id="10" name="图片 9" descr="Screenshot_20241209_163056"/>
          <p:cNvPicPr>
            <a:picLocks noChangeAspect="1"/>
          </p:cNvPicPr>
          <p:nvPr/>
        </p:nvPicPr>
        <p:blipFill>
          <a:blip r:embed="rId4"/>
          <a:stretch>
            <a:fillRect/>
          </a:stretch>
        </p:blipFill>
        <p:spPr>
          <a:xfrm>
            <a:off x="982980" y="2060575"/>
            <a:ext cx="1552575" cy="1152525"/>
          </a:xfrm>
          <a:prstGeom prst="rect">
            <a:avLst/>
          </a:prstGeom>
        </p:spPr>
      </p:pic>
      <p:pic>
        <p:nvPicPr>
          <p:cNvPr id="11" name="图片 10" descr="Screenshot_20241209_163008"/>
          <p:cNvPicPr>
            <a:picLocks noChangeAspect="1"/>
          </p:cNvPicPr>
          <p:nvPr/>
        </p:nvPicPr>
        <p:blipFill>
          <a:blip r:embed="rId5"/>
          <a:stretch>
            <a:fillRect/>
          </a:stretch>
        </p:blipFill>
        <p:spPr>
          <a:xfrm>
            <a:off x="1775460" y="260350"/>
            <a:ext cx="1524000" cy="1152525"/>
          </a:xfrm>
          <a:prstGeom prst="rect">
            <a:avLst/>
          </a:prstGeom>
        </p:spPr>
      </p:pic>
      <p:pic>
        <p:nvPicPr>
          <p:cNvPr id="12" name="图片 11" descr="Screenshot_20241209_162850"/>
          <p:cNvPicPr>
            <a:picLocks noChangeAspect="1"/>
          </p:cNvPicPr>
          <p:nvPr/>
        </p:nvPicPr>
        <p:blipFill>
          <a:blip r:embed="rId6"/>
          <a:stretch>
            <a:fillRect/>
          </a:stretch>
        </p:blipFill>
        <p:spPr>
          <a:xfrm>
            <a:off x="7392035" y="188595"/>
            <a:ext cx="1533525" cy="1133475"/>
          </a:xfrm>
          <a:prstGeom prst="rect">
            <a:avLst/>
          </a:prstGeom>
        </p:spPr>
      </p:pic>
      <p:pic>
        <p:nvPicPr>
          <p:cNvPr id="13" name="图片 12" descr="Screenshot_20241209_162816"/>
          <p:cNvPicPr>
            <a:picLocks noChangeAspect="1"/>
          </p:cNvPicPr>
          <p:nvPr/>
        </p:nvPicPr>
        <p:blipFill>
          <a:blip r:embed="rId7"/>
          <a:stretch>
            <a:fillRect/>
          </a:stretch>
        </p:blipFill>
        <p:spPr>
          <a:xfrm>
            <a:off x="5015865" y="201295"/>
            <a:ext cx="1524000" cy="1152525"/>
          </a:xfrm>
          <a:prstGeom prst="rect">
            <a:avLst/>
          </a:prstGeom>
        </p:spPr>
      </p:pic>
      <p:pic>
        <p:nvPicPr>
          <p:cNvPr id="14" name="图片 13" descr="Screenshot_20241209_162729"/>
          <p:cNvPicPr>
            <a:picLocks noChangeAspect="1"/>
          </p:cNvPicPr>
          <p:nvPr/>
        </p:nvPicPr>
        <p:blipFill>
          <a:blip r:embed="rId8"/>
          <a:stretch>
            <a:fillRect/>
          </a:stretch>
        </p:blipFill>
        <p:spPr>
          <a:xfrm>
            <a:off x="1271270" y="4076700"/>
            <a:ext cx="1519555" cy="1152525"/>
          </a:xfrm>
          <a:prstGeom prst="rect">
            <a:avLst/>
          </a:prstGeom>
        </p:spPr>
      </p:pic>
      <p:pic>
        <p:nvPicPr>
          <p:cNvPr id="15" name="图片 14" descr="Screenshot_20241209_162655"/>
          <p:cNvPicPr>
            <a:picLocks noChangeAspect="1"/>
          </p:cNvPicPr>
          <p:nvPr/>
        </p:nvPicPr>
        <p:blipFill>
          <a:blip r:embed="rId9"/>
          <a:stretch>
            <a:fillRect/>
          </a:stretch>
        </p:blipFill>
        <p:spPr>
          <a:xfrm>
            <a:off x="6611620" y="5156835"/>
            <a:ext cx="1504950" cy="1090930"/>
          </a:xfrm>
          <a:prstGeom prst="rect">
            <a:avLst/>
          </a:prstGeom>
        </p:spPr>
      </p:pic>
      <p:pic>
        <p:nvPicPr>
          <p:cNvPr id="16" name="图片 15" descr="Screenshot_20241209_162538_com.huawei.photos_edit_625525758800903"/>
          <p:cNvPicPr>
            <a:picLocks noChangeAspect="1"/>
          </p:cNvPicPr>
          <p:nvPr/>
        </p:nvPicPr>
        <p:blipFill>
          <a:blip r:embed="rId10"/>
          <a:stretch>
            <a:fillRect/>
          </a:stretch>
        </p:blipFill>
        <p:spPr>
          <a:xfrm>
            <a:off x="8976360" y="3843655"/>
            <a:ext cx="1557655" cy="1109980"/>
          </a:xfrm>
          <a:prstGeom prst="rect">
            <a:avLst/>
          </a:prstGeom>
        </p:spPr>
      </p:pic>
      <p:pic>
        <p:nvPicPr>
          <p:cNvPr id="2" name="图片 1"/>
          <p:cNvPicPr/>
          <p:nvPr/>
        </p:nvPicPr>
        <p:blipFill>
          <a:blip r:embed="rId11"/>
          <a:stretch>
            <a:fillRect/>
          </a:stretch>
        </p:blipFill>
        <p:spPr>
          <a:xfrm>
            <a:off x="4079875" y="1628775"/>
            <a:ext cx="3048000" cy="304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265781 0.346574 " pathEditMode="relative" ptsTypes="">
                                      <p:cBhvr>
                                        <p:cTn id="6" dur="2000" fill="hold"/>
                                        <p:tgtEl>
                                          <p:spTgt spid="11"/>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786458 -0.00398148 L 0.127968 0.195463 " pathEditMode="relative" rAng="0" ptsTypes="">
                                      <p:cBhvr>
                                        <p:cTn id="10" dur="2000" fill="hold"/>
                                        <p:tgtEl>
                                          <p:spTgt spid="13"/>
                                        </p:tgtEl>
                                        <p:attrNameLst>
                                          <p:attrName>ppt_x</p:attrName>
                                          <p:attrName>ppt_y</p:attrName>
                                        </p:attrNameLst>
                                      </p:cBhvr>
                                      <p:rCtr x="68" y="100"/>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 0 L -0.330729 0.3675 " pathEditMode="relative" ptsTypes="">
                                      <p:cBhvr>
                                        <p:cTn id="14" dur="2000" fill="hold"/>
                                        <p:tgtEl>
                                          <p:spTgt spid="12"/>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 0 L -0.336667 0.272963 " pathEditMode="relative" ptsTypes="">
                                      <p:cBhvr>
                                        <p:cTn id="18" dur="2000" fill="hold"/>
                                        <p:tgtEl>
                                          <p:spTgt spid="9"/>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 0 L -0.454792 0 " pathEditMode="relative" ptsTypes="">
                                      <p:cBhvr>
                                        <p:cTn id="22" dur="2000" fill="hold"/>
                                        <p:tgtEl>
                                          <p:spTgt spid="16"/>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197917 0.00259255 L -0.257917 -0.511944 " pathEditMode="relative" rAng="0" ptsTypes="">
                                      <p:cBhvr>
                                        <p:cTn id="26" dur="2000" fill="hold"/>
                                        <p:tgtEl>
                                          <p:spTgt spid="15"/>
                                        </p:tgtEl>
                                        <p:attrNameLst>
                                          <p:attrName>ppt_x</p:attrName>
                                          <p:attrName>ppt_y</p:attrName>
                                        </p:attrNameLst>
                                      </p:cBhvr>
                                      <p:rCtr x="-129" y="-257"/>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157291 0.00657407 L 0.226459 -0.192963 " pathEditMode="relative" rAng="0" ptsTypes="">
                                      <p:cBhvr>
                                        <p:cTn id="30" dur="2000" fill="hold"/>
                                        <p:tgtEl>
                                          <p:spTgt spid="8"/>
                                        </p:tgtEl>
                                        <p:attrNameLst>
                                          <p:attrName>ppt_x</p:attrName>
                                          <p:attrName>ppt_y</p:attrName>
                                        </p:attrNameLst>
                                      </p:cBhvr>
                                      <p:rCtr x="121" y="-99"/>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5.20833e-05 0 L 0.313073 -0.3675 " pathEditMode="relative" rAng="0" ptsTypes="">
                                      <p:cBhvr>
                                        <p:cTn id="34" dur="2000" fill="hold"/>
                                        <p:tgtEl>
                                          <p:spTgt spid="14"/>
                                        </p:tgtEl>
                                        <p:attrNameLst>
                                          <p:attrName>ppt_x</p:attrName>
                                          <p:attrName>ppt_y</p:attrName>
                                        </p:attrNameLst>
                                      </p:cBhvr>
                                      <p:rCtr x="157" y="-183"/>
                                    </p:animMotion>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 0 L 0.45474 0.094537 " pathEditMode="relative" ptsTypes="">
                                      <p:cBhvr>
                                        <p:cTn id="38" dur="2000" fill="hold"/>
                                        <p:tgtEl>
                                          <p:spTgt spid="10"/>
                                        </p:tgtEl>
                                        <p:attrNameLst>
                                          <p:attrName>ppt_x</p:attrName>
                                          <p:attrName>ppt_y</p:attrName>
                                        </p:attrNameLst>
                                      </p:cBhvr>
                                    </p:animMotion>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7478"/>
            <a:ext cx="12192000" cy="6872956"/>
          </a:xfrm>
          <a:prstGeom prst="rect">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 name="图片 2"/>
          <p:cNvPicPr>
            <a:picLocks noChangeAspect="1"/>
          </p:cNvPicPr>
          <p:nvPr/>
        </p:nvPicPr>
        <p:blipFill>
          <a:blip r:embed="rId1">
            <a:alphaModFix amt="35000"/>
          </a:blip>
          <a:srcRect/>
          <a:stretch>
            <a:fillRect/>
          </a:stretch>
        </p:blipFill>
        <p:spPr>
          <a:xfrm>
            <a:off x="1" y="-7478"/>
            <a:ext cx="12191999" cy="6872956"/>
          </a:xfrm>
          <a:custGeom>
            <a:avLst/>
            <a:gdLst/>
            <a:ahLst/>
            <a:cxnLst/>
            <a:rect l="l" t="t" r="r" b="b"/>
            <a:pathLst>
              <a:path w="12192000" h="6870700">
                <a:moveTo>
                  <a:pt x="0" y="0"/>
                </a:moveTo>
                <a:lnTo>
                  <a:pt x="12191999" y="0"/>
                </a:lnTo>
                <a:lnTo>
                  <a:pt x="12191999" y="6872956"/>
                </a:lnTo>
                <a:lnTo>
                  <a:pt x="0" y="6872956"/>
                </a:lnTo>
                <a:close/>
              </a:path>
            </a:pathLst>
          </a:custGeom>
          <a:noFill/>
          <a:ln>
            <a:noFill/>
          </a:ln>
        </p:spPr>
      </p:pic>
      <p:sp>
        <p:nvSpPr>
          <p:cNvPr id="4" name="标题 1"/>
          <p:cNvSpPr txBox="1"/>
          <p:nvPr/>
        </p:nvSpPr>
        <p:spPr>
          <a:xfrm>
            <a:off x="0" y="-1"/>
            <a:ext cx="12192000" cy="5171647"/>
          </a:xfrm>
          <a:prstGeom prst="rect">
            <a:avLst/>
          </a:prstGeom>
          <a:gradFill>
            <a:gsLst>
              <a:gs pos="0">
                <a:schemeClr val="accent1">
                  <a:lumMod val="0"/>
                  <a:lumOff val="100000"/>
                </a:schemeClr>
              </a:gs>
              <a:gs pos="70000">
                <a:schemeClr val="accent1">
                  <a:lumMod val="40000"/>
                  <a:lumOff val="6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598574" y="507760"/>
            <a:ext cx="10994852" cy="584248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7" name="图片 6"/>
          <p:cNvPicPr>
            <a:picLocks noChangeAspect="1"/>
          </p:cNvPicPr>
          <p:nvPr/>
        </p:nvPicPr>
        <p:blipFill>
          <a:blip r:embed="rId2">
            <a:alphaModFix amt="100000"/>
          </a:blip>
          <a:srcRect/>
          <a:stretch>
            <a:fillRect/>
          </a:stretch>
        </p:blipFill>
        <p:spPr>
          <a:xfrm rot="20803934">
            <a:off x="10150811" y="823829"/>
            <a:ext cx="1227891" cy="1011436"/>
          </a:xfrm>
          <a:prstGeom prst="rect">
            <a:avLst/>
          </a:prstGeom>
          <a:noFill/>
          <a:ln>
            <a:noFill/>
          </a:ln>
        </p:spPr>
      </p:pic>
      <p:sp>
        <p:nvSpPr>
          <p:cNvPr id="8" name="标题 1"/>
          <p:cNvSpPr txBox="1"/>
          <p:nvPr/>
        </p:nvSpPr>
        <p:spPr>
          <a:xfrm>
            <a:off x="869076" y="1686354"/>
            <a:ext cx="4086578" cy="4466989"/>
          </a:xfrm>
          <a:custGeom>
            <a:avLst/>
            <a:gdLst>
              <a:gd name="connsiteX0" fmla="*/ 2304451 w 4601196"/>
              <a:gd name="connsiteY0" fmla="*/ 0 h 5094999"/>
              <a:gd name="connsiteX1" fmla="*/ 4582323 w 4601196"/>
              <a:gd name="connsiteY1" fmla="*/ 2055585 h 5094999"/>
              <a:gd name="connsiteX2" fmla="*/ 4593943 w 4601196"/>
              <a:gd name="connsiteY2" fmla="*/ 2285712 h 5094999"/>
              <a:gd name="connsiteX3" fmla="*/ 4601196 w 4601196"/>
              <a:gd name="connsiteY3" fmla="*/ 2285712 h 5094999"/>
              <a:gd name="connsiteX4" fmla="*/ 4601196 w 4601196"/>
              <a:gd name="connsiteY4" fmla="*/ 5094999 h 5094999"/>
              <a:gd name="connsiteX5" fmla="*/ 0 w 4601196"/>
              <a:gd name="connsiteY5" fmla="*/ 5094999 h 5094999"/>
              <a:gd name="connsiteX6" fmla="*/ 0 w 4601196"/>
              <a:gd name="connsiteY6" fmla="*/ 2285712 h 5094999"/>
              <a:gd name="connsiteX7" fmla="*/ 14959 w 4601196"/>
              <a:gd name="connsiteY7" fmla="*/ 2285712 h 5094999"/>
              <a:gd name="connsiteX8" fmla="*/ 26580 w 4601196"/>
              <a:gd name="connsiteY8" fmla="*/ 2055585 h 5094999"/>
              <a:gd name="connsiteX9" fmla="*/ 2304451 w 4601196"/>
              <a:gd name="connsiteY9" fmla="*/ 0 h 5094999"/>
            </a:gdLst>
            <a:ahLst/>
            <a:cxnLst/>
            <a:rect l="l" t="t" r="r" b="b"/>
            <a:pathLst>
              <a:path w="4601196" h="5094999">
                <a:moveTo>
                  <a:pt x="2304451" y="0"/>
                </a:moveTo>
                <a:cubicBezTo>
                  <a:pt x="3489979" y="0"/>
                  <a:pt x="4465067" y="900993"/>
                  <a:pt x="4582323" y="2055585"/>
                </a:cubicBezTo>
                <a:lnTo>
                  <a:pt x="4593943" y="2285712"/>
                </a:lnTo>
                <a:lnTo>
                  <a:pt x="4601196" y="2285712"/>
                </a:lnTo>
                <a:lnTo>
                  <a:pt x="4601196" y="5094999"/>
                </a:lnTo>
                <a:lnTo>
                  <a:pt x="0" y="5094999"/>
                </a:lnTo>
                <a:lnTo>
                  <a:pt x="0" y="2285712"/>
                </a:lnTo>
                <a:lnTo>
                  <a:pt x="14959" y="2285712"/>
                </a:lnTo>
                <a:lnTo>
                  <a:pt x="26580" y="2055585"/>
                </a:lnTo>
                <a:cubicBezTo>
                  <a:pt x="143835" y="900993"/>
                  <a:pt x="1118924" y="0"/>
                  <a:pt x="2304451" y="0"/>
                </a:cubicBezTo>
                <a:close/>
              </a:path>
            </a:pathLst>
          </a:custGeom>
          <a:gradFill>
            <a:gsLst>
              <a:gs pos="0">
                <a:schemeClr val="accent1">
                  <a:lumMod val="0"/>
                  <a:lumOff val="100000"/>
                </a:schemeClr>
              </a:gs>
              <a:gs pos="100000">
                <a:schemeClr val="accent1">
                  <a:lumMod val="40000"/>
                  <a:lumOff val="6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9" name="图片 8"/>
          <p:cNvPicPr>
            <a:picLocks noChangeAspect="1"/>
          </p:cNvPicPr>
          <p:nvPr/>
        </p:nvPicPr>
        <p:blipFill>
          <a:blip r:embed="rId3">
            <a:alphaModFix amt="100000"/>
          </a:blip>
          <a:srcRect/>
          <a:stretch>
            <a:fillRect/>
          </a:stretch>
        </p:blipFill>
        <p:spPr>
          <a:xfrm>
            <a:off x="228600" y="2393602"/>
            <a:ext cx="5224314" cy="4479354"/>
          </a:xfrm>
          <a:prstGeom prst="rect">
            <a:avLst/>
          </a:prstGeom>
          <a:noFill/>
          <a:ln>
            <a:noFill/>
          </a:ln>
        </p:spPr>
      </p:pic>
      <p:pic>
        <p:nvPicPr>
          <p:cNvPr id="10" name="图片 9"/>
          <p:cNvPicPr>
            <a:picLocks noChangeAspect="1"/>
          </p:cNvPicPr>
          <p:nvPr/>
        </p:nvPicPr>
        <p:blipFill>
          <a:blip r:embed="rId4">
            <a:alphaModFix amt="100000"/>
          </a:blip>
          <a:srcRect/>
          <a:stretch>
            <a:fillRect/>
          </a:stretch>
        </p:blipFill>
        <p:spPr>
          <a:xfrm>
            <a:off x="4486874" y="2825942"/>
            <a:ext cx="966040" cy="421792"/>
          </a:xfrm>
          <a:prstGeom prst="rect">
            <a:avLst/>
          </a:prstGeom>
          <a:noFill/>
          <a:ln>
            <a:noFill/>
          </a:ln>
        </p:spPr>
      </p:pic>
      <p:pic>
        <p:nvPicPr>
          <p:cNvPr id="11" name="图片 10"/>
          <p:cNvPicPr>
            <a:picLocks noChangeAspect="1"/>
          </p:cNvPicPr>
          <p:nvPr/>
        </p:nvPicPr>
        <p:blipFill>
          <a:blip r:embed="rId5">
            <a:alphaModFix amt="100000"/>
          </a:blip>
          <a:srcRect/>
          <a:stretch>
            <a:fillRect/>
          </a:stretch>
        </p:blipFill>
        <p:spPr>
          <a:xfrm flipH="1">
            <a:off x="702146" y="1942106"/>
            <a:ext cx="697888" cy="304711"/>
          </a:xfrm>
          <a:prstGeom prst="rect">
            <a:avLst/>
          </a:prstGeom>
          <a:noFill/>
          <a:ln>
            <a:noFill/>
          </a:ln>
        </p:spPr>
      </p:pic>
      <p:sp>
        <p:nvSpPr>
          <p:cNvPr id="13" name="标题 1"/>
          <p:cNvSpPr txBox="1"/>
          <p:nvPr/>
        </p:nvSpPr>
        <p:spPr>
          <a:xfrm>
            <a:off x="5452907" y="3213304"/>
            <a:ext cx="5608158" cy="2685846"/>
          </a:xfrm>
          <a:prstGeom prst="rect">
            <a:avLst/>
          </a:prstGeom>
          <a:noFill/>
          <a:ln>
            <a:noFill/>
          </a:ln>
        </p:spPr>
        <p:txBody>
          <a:bodyPr vert="horz" wrap="square" lIns="91440" tIns="45720" rIns="91440" bIns="45720" rtlCol="0" anchor="t"/>
          <a:lstStyle/>
          <a:p>
            <a:pPr algn="l">
              <a:lnSpc>
                <a:spcPct val="130000"/>
              </a:lnSpc>
            </a:pPr>
            <a:r>
              <a:rPr kumimoji="1" lang="en-US" altLang="zh-CN" sz="4400">
                <a:ln w="12700">
                  <a:noFill/>
                </a:ln>
                <a:solidFill>
                  <a:srgbClr val="C15A05">
                    <a:alpha val="100000"/>
                  </a:srgbClr>
                </a:solidFill>
                <a:latin typeface="Dream-XinCuSongGB" panose="02010604000000000000" charset="-122"/>
                <a:ea typeface="Dream-XinCuSongGB" panose="02010604000000000000" charset="-122"/>
                <a:cs typeface="Dream-XinCuSongGB" panose="02010604000000000000" charset="-122"/>
              </a:rPr>
              <a:t>The heritage and development of striking iron flower</a:t>
            </a:r>
            <a:endParaRPr kumimoji="1" lang="en-US" altLang="zh-CN" sz="4400">
              <a:ln w="12700">
                <a:noFill/>
              </a:ln>
              <a:solidFill>
                <a:srgbClr val="C15A05">
                  <a:alpha val="100000"/>
                </a:srgbClr>
              </a:solidFill>
              <a:latin typeface="Dream-XinCuSongGB" panose="02010604000000000000" charset="-122"/>
              <a:ea typeface="Dream-XinCuSongGB" panose="02010604000000000000" charset="-122"/>
              <a:cs typeface="Dream-XinCuSongGB" panose="02010604000000000000" charset="-122"/>
            </a:endParaRPr>
          </a:p>
          <a:p>
            <a:pPr algn="l">
              <a:lnSpc>
                <a:spcPct val="130000"/>
              </a:lnSpc>
            </a:pPr>
            <a:endParaRPr kumimoji="1" lang="zh-CN" altLang="en-US"/>
          </a:p>
        </p:txBody>
      </p:sp>
      <p:sp>
        <p:nvSpPr>
          <p:cNvPr id="14" name="标题 1"/>
          <p:cNvSpPr txBox="1"/>
          <p:nvPr/>
        </p:nvSpPr>
        <p:spPr>
          <a:xfrm>
            <a:off x="5697855" y="2411439"/>
            <a:ext cx="1798320" cy="454874"/>
          </a:xfrm>
          <a:prstGeom prst="roundRect">
            <a:avLst>
              <a:gd name="adj" fmla="val 50000"/>
            </a:avLst>
          </a:prstGeom>
          <a:solidFill>
            <a:schemeClr val="accent2">
              <a:alpha val="80000"/>
            </a:schemeClr>
          </a:solidFill>
          <a:ln w="12700" cap="sq">
            <a:noFill/>
            <a:miter/>
          </a:ln>
          <a:effectLst>
            <a:outerShdw blurRad="50800" dist="38100" dir="5400000" algn="t" rotWithShape="0">
              <a:schemeClr val="accent2">
                <a:lumMod val="40000"/>
                <a:lumOff val="60000"/>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6115595" y="2411439"/>
            <a:ext cx="1727680" cy="454874"/>
          </a:xfrm>
          <a:prstGeom prst="roundRect">
            <a:avLst>
              <a:gd name="adj" fmla="val 50000"/>
            </a:avLst>
          </a:prstGeom>
          <a:solidFill>
            <a:schemeClr val="bg1"/>
          </a:solidFill>
          <a:ln w="12700" cap="sq">
            <a:noFill/>
            <a:miter/>
          </a:ln>
          <a:effectLst>
            <a:outerShdw blurRad="50800" dist="38100" dir="5400000" algn="t" rotWithShape="0">
              <a:schemeClr val="accent2">
                <a:lumMod val="20000"/>
                <a:lumOff val="80000"/>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7120326" y="1905662"/>
            <a:ext cx="685468" cy="953311"/>
          </a:xfrm>
          <a:prstGeom prst="rect">
            <a:avLst/>
          </a:prstGeom>
          <a:noFill/>
          <a:ln>
            <a:noFill/>
          </a:ln>
        </p:spPr>
        <p:txBody>
          <a:bodyPr vert="horz" wrap="square" lIns="91440" tIns="45720" rIns="91440" bIns="45720" rtlCol="0" anchor="b"/>
          <a:lstStyle/>
          <a:p>
            <a:pPr algn="l">
              <a:lnSpc>
                <a:spcPct val="110000"/>
              </a:lnSpc>
            </a:pPr>
            <a:r>
              <a:rPr kumimoji="1" lang="en-US" altLang="zh-CN" sz="2000">
                <a:ln w="12700">
                  <a:noFill/>
                </a:ln>
                <a:solidFill>
                  <a:srgbClr val="262626">
                    <a:alpha val="100000"/>
                  </a:srgbClr>
                </a:solidFill>
                <a:latin typeface="Dream-XinCuSongGB" panose="02010604000000000000" charset="-122"/>
                <a:ea typeface="Dream-XinCuSongGB" panose="02010604000000000000" charset="-122"/>
                <a:cs typeface="Dream-XinCuSongGB" panose="02010604000000000000" charset="-122"/>
              </a:rPr>
              <a:t>03</a:t>
            </a:r>
            <a:endParaRPr kumimoji="1" lang="zh-CN" altLang="en-US"/>
          </a:p>
        </p:txBody>
      </p:sp>
      <p:sp>
        <p:nvSpPr>
          <p:cNvPr id="17" name="标题 1"/>
          <p:cNvSpPr txBox="1"/>
          <p:nvPr/>
        </p:nvSpPr>
        <p:spPr>
          <a:xfrm>
            <a:off x="5829330" y="2526786"/>
            <a:ext cx="224180" cy="224180"/>
          </a:xfrm>
          <a:prstGeom prst="star5">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6187620" y="1905662"/>
            <a:ext cx="983393" cy="953311"/>
          </a:xfrm>
          <a:prstGeom prst="rect">
            <a:avLst/>
          </a:prstGeom>
          <a:noFill/>
          <a:ln>
            <a:noFill/>
          </a:ln>
        </p:spPr>
        <p:txBody>
          <a:bodyPr vert="horz" wrap="square" lIns="91440" tIns="45720" rIns="91440" bIns="45720" rtlCol="0" anchor="b"/>
          <a:lstStyle/>
          <a:p>
            <a:pPr algn="r">
              <a:lnSpc>
                <a:spcPct val="110000"/>
              </a:lnSpc>
            </a:pPr>
            <a:r>
              <a:rPr kumimoji="1" lang="en-US" altLang="zh-CN" sz="2000">
                <a:ln w="12700">
                  <a:noFill/>
                </a:ln>
                <a:solidFill>
                  <a:srgbClr val="262626">
                    <a:alpha val="100000"/>
                  </a:srgbClr>
                </a:solidFill>
                <a:latin typeface="Dream-XinCuSongGB" panose="02010604000000000000" charset="-122"/>
                <a:ea typeface="Dream-XinCuSongGB" panose="02010604000000000000" charset="-122"/>
                <a:cs typeface="Dream-XinCuSongGB" panose="02010604000000000000" charset="-122"/>
              </a:rPr>
              <a:t>PART</a:t>
            </a:r>
            <a:endParaRPr kumimoji="1"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标题 1"/>
          <p:cNvSpPr txBox="1"/>
          <p:nvPr/>
        </p:nvSpPr>
        <p:spPr>
          <a:xfrm>
            <a:off x="444400" y="198647"/>
            <a:ext cx="216000" cy="216000"/>
          </a:xfrm>
          <a:prstGeom prst="rect">
            <a:avLst/>
          </a:prstGeom>
          <a:solidFill>
            <a:schemeClr val="accent2"/>
          </a:solidFill>
          <a:ln w="254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660400" y="414655"/>
            <a:ext cx="9439910" cy="59182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695201" y="538277"/>
            <a:ext cx="10701144"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The heritage and development of striking iron flower</a:t>
            </a:r>
            <a:endPar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endParaRPr>
          </a:p>
          <a:p>
            <a:pPr algn="l">
              <a:lnSpc>
                <a:spcPct val="110000"/>
              </a:lnSpc>
            </a:pPr>
            <a:endParaRPr kumimoji="1" lang="zh-CN" altLang="en-US"/>
          </a:p>
        </p:txBody>
      </p:sp>
      <p:pic>
        <p:nvPicPr>
          <p:cNvPr id="15" name="图片 14" descr="Camera_XHS_17333894920171040g2sg3131rjukl70cg5ogki4uk13cq1i5fd7g_edit_470844327903674"/>
          <p:cNvPicPr>
            <a:picLocks noChangeAspect="1"/>
          </p:cNvPicPr>
          <p:nvPr/>
        </p:nvPicPr>
        <p:blipFill>
          <a:blip r:embed="rId1"/>
          <a:stretch>
            <a:fillRect/>
          </a:stretch>
        </p:blipFill>
        <p:spPr>
          <a:xfrm>
            <a:off x="660400" y="1268730"/>
            <a:ext cx="4460240" cy="5380355"/>
          </a:xfrm>
          <a:prstGeom prst="rect">
            <a:avLst/>
          </a:prstGeom>
        </p:spPr>
      </p:pic>
      <p:pic>
        <p:nvPicPr>
          <p:cNvPr id="16" name="图片 15" descr="江寻千"/>
          <p:cNvPicPr>
            <a:picLocks noChangeAspect="1"/>
          </p:cNvPicPr>
          <p:nvPr/>
        </p:nvPicPr>
        <p:blipFill>
          <a:blip r:embed="rId2"/>
          <a:stretch>
            <a:fillRect/>
          </a:stretch>
        </p:blipFill>
        <p:spPr>
          <a:xfrm>
            <a:off x="5375910" y="1268730"/>
            <a:ext cx="5594985" cy="3066415"/>
          </a:xfrm>
          <a:prstGeom prst="rect">
            <a:avLst/>
          </a:prstGeom>
        </p:spPr>
      </p:pic>
      <p:sp>
        <p:nvSpPr>
          <p:cNvPr id="17" name="文本框 16"/>
          <p:cNvSpPr txBox="1"/>
          <p:nvPr/>
        </p:nvSpPr>
        <p:spPr>
          <a:xfrm>
            <a:off x="5777865" y="4674235"/>
            <a:ext cx="4313555" cy="1873885"/>
          </a:xfrm>
          <a:prstGeom prst="rect">
            <a:avLst/>
          </a:prstGeom>
          <a:noFill/>
        </p:spPr>
        <p:txBody>
          <a:bodyPr wrap="square" rtlCol="0">
            <a:noAutofit/>
          </a:bodyPr>
          <a:p>
            <a:r>
              <a:rPr lang="en-US" altLang="zh-CN" sz="2000">
                <a:latin typeface="Times New Roman" panose="02020603050405020304" charset="0"/>
                <a:cs typeface="Times New Roman" panose="02020603050405020304" charset="0"/>
              </a:rPr>
              <a:t>Jiang Xunqian/ Jiu Yue</a:t>
            </a:r>
            <a:endParaRPr lang="en-US" altLang="zh-CN" sz="2000">
              <a:latin typeface="Times New Roman" panose="02020603050405020304" charset="0"/>
              <a:cs typeface="Times New Roman" panose="02020603050405020304" charset="0"/>
            </a:endParaRPr>
          </a:p>
          <a:p>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She is the seventh generation of the Queshan Iron Flower and the first woman to do so for thousands of years.</a:t>
            </a:r>
            <a:endParaRPr lang="en-US" altLang="zh-CN" sz="2000">
              <a:latin typeface="Times New Roman" panose="02020603050405020304" charset="0"/>
              <a:cs typeface="Times New Roman" panose="02020603050405020304" charset="0"/>
            </a:endParaRPr>
          </a:p>
        </p:txBody>
      </p:sp>
      <p:sp>
        <p:nvSpPr>
          <p:cNvPr id="18" name="矩形 17"/>
          <p:cNvSpPr/>
          <p:nvPr/>
        </p:nvSpPr>
        <p:spPr>
          <a:xfrm>
            <a:off x="767080" y="4604385"/>
            <a:ext cx="4248785" cy="194373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矩形 18"/>
          <p:cNvSpPr/>
          <p:nvPr/>
        </p:nvSpPr>
        <p:spPr>
          <a:xfrm>
            <a:off x="5735955" y="4653280"/>
            <a:ext cx="4608195" cy="201612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标题 1"/>
          <p:cNvSpPr txBox="1"/>
          <p:nvPr/>
        </p:nvSpPr>
        <p:spPr>
          <a:xfrm>
            <a:off x="444400" y="198647"/>
            <a:ext cx="216000" cy="216000"/>
          </a:xfrm>
          <a:prstGeom prst="rect">
            <a:avLst/>
          </a:prstGeom>
          <a:solidFill>
            <a:schemeClr val="accent2"/>
          </a:solidFill>
          <a:ln w="254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660400" y="414655"/>
            <a:ext cx="9439910" cy="59182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695201" y="538277"/>
            <a:ext cx="10701144"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The heritage and development of striking iron flower</a:t>
            </a:r>
            <a:endPar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endParaRPr>
          </a:p>
          <a:p>
            <a:pPr algn="l">
              <a:lnSpc>
                <a:spcPct val="110000"/>
              </a:lnSpc>
            </a:pPr>
            <a:endParaRPr kumimoji="1" lang="zh-CN" altLang="en-US"/>
          </a:p>
        </p:txBody>
      </p:sp>
      <p:pic>
        <p:nvPicPr>
          <p:cNvPr id="2" name="图片 1"/>
          <p:cNvPicPr>
            <a:picLocks noChangeAspect="1"/>
          </p:cNvPicPr>
          <p:nvPr/>
        </p:nvPicPr>
        <p:blipFill>
          <a:blip r:embed="rId1"/>
          <a:stretch>
            <a:fillRect/>
          </a:stretch>
        </p:blipFill>
        <p:spPr>
          <a:xfrm>
            <a:off x="1343660" y="1341120"/>
            <a:ext cx="8128635" cy="488823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 name="图片 16" descr="Screenshot_20241205_172216_com.baidu.searchbox"/>
          <p:cNvPicPr>
            <a:picLocks noChangeAspect="1"/>
          </p:cNvPicPr>
          <p:nvPr/>
        </p:nvPicPr>
        <p:blipFill>
          <a:blip r:embed="rId1"/>
          <a:stretch>
            <a:fillRect/>
          </a:stretch>
        </p:blipFill>
        <p:spPr>
          <a:xfrm>
            <a:off x="46990" y="2277110"/>
            <a:ext cx="8287385" cy="3850640"/>
          </a:xfrm>
          <a:prstGeom prst="rect">
            <a:avLst/>
          </a:prstGeom>
        </p:spPr>
      </p:pic>
      <p:pic>
        <p:nvPicPr>
          <p:cNvPr id="16" name="图片 15" descr="Screenshot_20241205_172220_com.baidu.searchbox"/>
          <p:cNvPicPr>
            <a:picLocks noChangeAspect="1"/>
          </p:cNvPicPr>
          <p:nvPr/>
        </p:nvPicPr>
        <p:blipFill>
          <a:blip r:embed="rId2"/>
          <a:stretch>
            <a:fillRect/>
          </a:stretch>
        </p:blipFill>
        <p:spPr>
          <a:xfrm>
            <a:off x="983615" y="2277110"/>
            <a:ext cx="8279765" cy="3847465"/>
          </a:xfrm>
          <a:prstGeom prst="rect">
            <a:avLst/>
          </a:prstGeom>
        </p:spPr>
      </p:pic>
      <p:pic>
        <p:nvPicPr>
          <p:cNvPr id="15" name="图片 14" descr="Screenshot_20241205_172227_com.baidu.searchbox"/>
          <p:cNvPicPr>
            <a:picLocks noChangeAspect="1"/>
          </p:cNvPicPr>
          <p:nvPr/>
        </p:nvPicPr>
        <p:blipFill>
          <a:blip r:embed="rId3"/>
          <a:stretch>
            <a:fillRect/>
          </a:stretch>
        </p:blipFill>
        <p:spPr>
          <a:xfrm>
            <a:off x="1936115" y="2261235"/>
            <a:ext cx="8319770" cy="3866515"/>
          </a:xfrm>
          <a:prstGeom prst="rect">
            <a:avLst/>
          </a:prstGeom>
        </p:spPr>
      </p:pic>
      <p:pic>
        <p:nvPicPr>
          <p:cNvPr id="14" name="图片 13" descr="Screenshot_20241205_172234_com.baidu.searchbox"/>
          <p:cNvPicPr>
            <a:picLocks noChangeAspect="1"/>
          </p:cNvPicPr>
          <p:nvPr/>
        </p:nvPicPr>
        <p:blipFill>
          <a:blip r:embed="rId4"/>
          <a:stretch>
            <a:fillRect/>
          </a:stretch>
        </p:blipFill>
        <p:spPr>
          <a:xfrm>
            <a:off x="3071495" y="2277110"/>
            <a:ext cx="8388985" cy="3897630"/>
          </a:xfrm>
          <a:prstGeom prst="rect">
            <a:avLst/>
          </a:prstGeom>
        </p:spPr>
      </p:pic>
      <p:pic>
        <p:nvPicPr>
          <p:cNvPr id="10" name="图片 9" descr="Screenshot_20241205_172242_com.baidu.searchbox"/>
          <p:cNvPicPr>
            <a:picLocks noChangeAspect="1"/>
          </p:cNvPicPr>
          <p:nvPr/>
        </p:nvPicPr>
        <p:blipFill>
          <a:blip r:embed="rId5"/>
          <a:stretch>
            <a:fillRect/>
          </a:stretch>
        </p:blipFill>
        <p:spPr>
          <a:xfrm>
            <a:off x="4224020" y="2277110"/>
            <a:ext cx="8115300" cy="3866515"/>
          </a:xfrm>
          <a:prstGeom prst="rect">
            <a:avLst/>
          </a:prstGeom>
        </p:spPr>
      </p:pic>
      <p:sp>
        <p:nvSpPr>
          <p:cNvPr id="2" name="文本框 1"/>
          <p:cNvSpPr txBox="1"/>
          <p:nvPr/>
        </p:nvSpPr>
        <p:spPr>
          <a:xfrm>
            <a:off x="335280" y="476885"/>
            <a:ext cx="9156700" cy="1005840"/>
          </a:xfrm>
          <a:prstGeom prst="rect">
            <a:avLst/>
          </a:prstGeom>
          <a:noFill/>
        </p:spPr>
        <p:txBody>
          <a:bodyPr wrap="square" rtlCol="0">
            <a:noAutofit/>
          </a:bodyPr>
          <a:p>
            <a:r>
              <a:rPr lang="en-US" altLang="zh-CN" sz="3200">
                <a:latin typeface="Times New Roman" panose="02020603050405020304" charset="0"/>
                <a:cs typeface="Times New Roman" panose="02020603050405020304" charset="0"/>
              </a:rPr>
              <a:t>Some very interesting and cute comments about striking iron flower from YouTube.</a:t>
            </a:r>
            <a:endParaRPr lang="en-US" altLang="zh-CN" sz="3200">
              <a:latin typeface="Times New Roman" panose="02020603050405020304" charset="0"/>
              <a:cs typeface="Times New Roman" panose="02020603050405020304" charset="0"/>
            </a:endParaRPr>
          </a:p>
        </p:txBody>
      </p:sp>
      <p:pic>
        <p:nvPicPr>
          <p:cNvPr id="3" name="图片 2"/>
          <p:cNvPicPr/>
          <p:nvPr/>
        </p:nvPicPr>
        <p:blipFill>
          <a:blip r:embed="rId6"/>
          <a:stretch>
            <a:fillRect/>
          </a:stretch>
        </p:blipFill>
        <p:spPr>
          <a:xfrm>
            <a:off x="9912350" y="45085"/>
            <a:ext cx="2226310" cy="20129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descr="Screenshot_20241205_172258_com.baidu.searchbox"/>
          <p:cNvPicPr>
            <a:picLocks noChangeAspect="1"/>
          </p:cNvPicPr>
          <p:nvPr/>
        </p:nvPicPr>
        <p:blipFill>
          <a:blip r:embed="rId1"/>
          <a:stretch>
            <a:fillRect/>
          </a:stretch>
        </p:blipFill>
        <p:spPr>
          <a:xfrm>
            <a:off x="263525" y="1052830"/>
            <a:ext cx="8999220" cy="4181475"/>
          </a:xfrm>
          <a:prstGeom prst="rect">
            <a:avLst/>
          </a:prstGeom>
        </p:spPr>
      </p:pic>
      <p:pic>
        <p:nvPicPr>
          <p:cNvPr id="7" name="图片 6" descr="Screenshot_20241205_172306_com.baidu.searchbox"/>
          <p:cNvPicPr>
            <a:picLocks noChangeAspect="1"/>
          </p:cNvPicPr>
          <p:nvPr/>
        </p:nvPicPr>
        <p:blipFill>
          <a:blip r:embed="rId2"/>
          <a:stretch>
            <a:fillRect/>
          </a:stretch>
        </p:blipFill>
        <p:spPr>
          <a:xfrm>
            <a:off x="1343660" y="1052830"/>
            <a:ext cx="8968740" cy="4167505"/>
          </a:xfrm>
          <a:prstGeom prst="rect">
            <a:avLst/>
          </a:prstGeom>
        </p:spPr>
      </p:pic>
      <p:pic>
        <p:nvPicPr>
          <p:cNvPr id="6" name="图片 5" descr="Screenshot_20241205_172351_com.baidu.searchbox"/>
          <p:cNvPicPr>
            <a:picLocks noChangeAspect="1"/>
          </p:cNvPicPr>
          <p:nvPr/>
        </p:nvPicPr>
        <p:blipFill>
          <a:blip r:embed="rId3"/>
          <a:stretch>
            <a:fillRect/>
          </a:stretch>
        </p:blipFill>
        <p:spPr>
          <a:xfrm>
            <a:off x="2567305" y="1066800"/>
            <a:ext cx="9113520" cy="42341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Screenshot_20241205_172357_com.baidu.searchbox"/>
          <p:cNvPicPr>
            <a:picLocks noChangeAspect="1"/>
          </p:cNvPicPr>
          <p:nvPr/>
        </p:nvPicPr>
        <p:blipFill>
          <a:blip r:embed="rId1"/>
          <a:stretch>
            <a:fillRect/>
          </a:stretch>
        </p:blipFill>
        <p:spPr>
          <a:xfrm>
            <a:off x="0" y="981075"/>
            <a:ext cx="10413365" cy="4838700"/>
          </a:xfrm>
          <a:prstGeom prst="rect">
            <a:avLst/>
          </a:prstGeom>
        </p:spPr>
      </p:pic>
      <p:pic>
        <p:nvPicPr>
          <p:cNvPr id="4" name="图片 3" descr="Screenshot_20241205_172405_com.baidu.searchbox"/>
          <p:cNvPicPr>
            <a:picLocks noChangeAspect="1"/>
          </p:cNvPicPr>
          <p:nvPr/>
        </p:nvPicPr>
        <p:blipFill>
          <a:blip r:embed="rId2"/>
          <a:stretch>
            <a:fillRect/>
          </a:stretch>
        </p:blipFill>
        <p:spPr>
          <a:xfrm>
            <a:off x="911225" y="962660"/>
            <a:ext cx="10394950" cy="4830445"/>
          </a:xfrm>
          <a:prstGeom prst="rect">
            <a:avLst/>
          </a:prstGeom>
        </p:spPr>
      </p:pic>
      <p:pic>
        <p:nvPicPr>
          <p:cNvPr id="3" name="图片 2" descr="Screenshot_20241205_172410_com.baidu.searchbox"/>
          <p:cNvPicPr>
            <a:picLocks noChangeAspect="1"/>
          </p:cNvPicPr>
          <p:nvPr/>
        </p:nvPicPr>
        <p:blipFill>
          <a:blip r:embed="rId3"/>
          <a:stretch>
            <a:fillRect/>
          </a:stretch>
        </p:blipFill>
        <p:spPr>
          <a:xfrm>
            <a:off x="1836420" y="962660"/>
            <a:ext cx="10355580" cy="4812030"/>
          </a:xfrm>
          <a:prstGeom prst="rect">
            <a:avLst/>
          </a:prstGeom>
        </p:spPr>
      </p:pic>
      <p:sp>
        <p:nvSpPr>
          <p:cNvPr id="12" name="标题 1"/>
          <p:cNvSpPr txBox="1"/>
          <p:nvPr/>
        </p:nvSpPr>
        <p:spPr>
          <a:xfrm>
            <a:off x="479425" y="29210"/>
            <a:ext cx="9439910" cy="591820"/>
          </a:xfrm>
          <a:prstGeom prst="rect">
            <a:avLst/>
          </a:prstGeom>
          <a:solidFill>
            <a:schemeClr val="accent1"/>
          </a:solidFill>
          <a:ln w="12700" cap="sq">
            <a:noFill/>
            <a:miter/>
          </a:ln>
        </p:spPr>
        <p:txBody>
          <a:bodyPr vert="horz" wrap="square" lIns="91440" tIns="45720" rIns="91440" bIns="45720" rtlCol="0" anchor="ctr"/>
          <a:p>
            <a:pPr algn="ctr">
              <a:lnSpc>
                <a:spcPct val="110000"/>
              </a:lnSpc>
            </a:pPr>
            <a:endParaRPr kumimoji="1" lang="zh-CN" altLang="en-US"/>
          </a:p>
        </p:txBody>
      </p:sp>
      <p:sp>
        <p:nvSpPr>
          <p:cNvPr id="13" name="标题 1"/>
          <p:cNvSpPr txBox="1"/>
          <p:nvPr/>
        </p:nvSpPr>
        <p:spPr>
          <a:xfrm>
            <a:off x="605031" y="189027"/>
            <a:ext cx="10701144" cy="468000"/>
          </a:xfrm>
          <a:prstGeom prst="rect">
            <a:avLst/>
          </a:prstGeom>
          <a:noFill/>
          <a:ln>
            <a:noFill/>
          </a:ln>
        </p:spPr>
        <p:txBody>
          <a:bodyPr vert="horz" wrap="square" lIns="0" tIns="0" rIns="0" bIns="0" rtlCol="0" anchor="ctr"/>
          <a:p>
            <a:pPr algn="l">
              <a:lnSpc>
                <a:spcPct val="110000"/>
              </a:lnSpc>
            </a:pPr>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The heritage and development of striking iron flower</a:t>
            </a:r>
            <a:endPar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endParaRPr>
          </a:p>
          <a:p>
            <a:pPr algn="l">
              <a:lnSpc>
                <a:spcPct val="110000"/>
              </a:lnSpc>
            </a:pPr>
            <a:endParaRPr kumimoji="1"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331700" cy="69469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4" name="标题 1"/>
          <p:cNvSpPr txBox="1"/>
          <p:nvPr/>
        </p:nvSpPr>
        <p:spPr>
          <a:xfrm>
            <a:off x="-1271069" y="359938"/>
            <a:ext cx="4832227" cy="3976897"/>
          </a:xfrm>
          <a:prstGeom prst="parallelogram">
            <a:avLst>
              <a:gd name="adj" fmla="val 59581"/>
            </a:avLst>
          </a:prstGeom>
          <a:solidFill>
            <a:schemeClr val="bg1">
              <a:lumMod val="85000"/>
              <a:alpha val="54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1663665" y="-17789"/>
            <a:ext cx="8354597" cy="6875789"/>
          </a:xfrm>
          <a:prstGeom prst="parallelogram">
            <a:avLst>
              <a:gd name="adj" fmla="val 59581"/>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1843359">
            <a:off x="322442" y="-623663"/>
            <a:ext cx="93785" cy="8172000"/>
          </a:xfrm>
          <a:prstGeom prst="rect">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1843359">
            <a:off x="3296589" y="3962114"/>
            <a:ext cx="93785" cy="3420000"/>
          </a:xfrm>
          <a:prstGeom prst="rect">
            <a:avLst/>
          </a:prstGeom>
          <a:solidFill>
            <a:schemeClr val="accent3"/>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648212" y="2948305"/>
            <a:ext cx="5562625" cy="4578011"/>
          </a:xfrm>
          <a:prstGeom prst="parallelogram">
            <a:avLst>
              <a:gd name="adj" fmla="val 59581"/>
            </a:avLst>
          </a:prstGeom>
          <a:solidFill>
            <a:schemeClr val="bg1">
              <a:lumMod val="85000"/>
              <a:alpha val="14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419712" y="484429"/>
            <a:ext cx="453022" cy="117329"/>
          </a:xfrm>
          <a:custGeom>
            <a:avLst/>
            <a:gdLst>
              <a:gd name="connsiteX0" fmla="*/ 0 w 453022"/>
              <a:gd name="connsiteY0" fmla="*/ 87128 h 117329"/>
              <a:gd name="connsiteX1" fmla="*/ 302015 w 453022"/>
              <a:gd name="connsiteY1" fmla="*/ 87128 h 117329"/>
              <a:gd name="connsiteX2" fmla="*/ 302015 w 453022"/>
              <a:gd name="connsiteY2" fmla="*/ 117329 h 117329"/>
              <a:gd name="connsiteX3" fmla="*/ 0 w 453022"/>
              <a:gd name="connsiteY3" fmla="*/ 117329 h 117329"/>
              <a:gd name="connsiteX4" fmla="*/ 0 w 453022"/>
              <a:gd name="connsiteY4" fmla="*/ 0 h 117329"/>
              <a:gd name="connsiteX5" fmla="*/ 453022 w 453022"/>
              <a:gd name="connsiteY5" fmla="*/ 0 h 117329"/>
              <a:gd name="connsiteX6" fmla="*/ 453022 w 453022"/>
              <a:gd name="connsiteY6" fmla="*/ 30201 h 117329"/>
              <a:gd name="connsiteX7" fmla="*/ 0 w 453022"/>
              <a:gd name="connsiteY7" fmla="*/ 30201 h 117329"/>
            </a:gdLst>
            <a:ahLst/>
            <a:cxnLst/>
            <a:rect l="l" t="t" r="r" b="b"/>
            <a:pathLst>
              <a:path w="453022" h="117329">
                <a:moveTo>
                  <a:pt x="0" y="87128"/>
                </a:moveTo>
                <a:lnTo>
                  <a:pt x="302015" y="87128"/>
                </a:lnTo>
                <a:lnTo>
                  <a:pt x="302015" y="117329"/>
                </a:lnTo>
                <a:lnTo>
                  <a:pt x="0" y="117329"/>
                </a:lnTo>
                <a:close/>
                <a:moveTo>
                  <a:pt x="0" y="0"/>
                </a:moveTo>
                <a:lnTo>
                  <a:pt x="453022" y="0"/>
                </a:lnTo>
                <a:lnTo>
                  <a:pt x="453022" y="30201"/>
                </a:lnTo>
                <a:lnTo>
                  <a:pt x="0" y="30201"/>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custDataLst>
              <p:tags r:id="rId1"/>
            </p:custDataLst>
          </p:nvPr>
        </p:nvSpPr>
        <p:spPr>
          <a:xfrm rot="5400000">
            <a:off x="7364999" y="2313947"/>
            <a:ext cx="505785" cy="18933"/>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custDataLst>
              <p:tags r:id="rId2"/>
            </p:custDataLst>
          </p:nvPr>
        </p:nvSpPr>
        <p:spPr>
          <a:xfrm>
            <a:off x="6744540" y="2852740"/>
            <a:ext cx="4644000" cy="7200"/>
          </a:xfrm>
          <a:prstGeom prst="rect">
            <a:avLst/>
          </a:prstGeom>
          <a:solidFill>
            <a:schemeClr val="bg1">
              <a:lumMod val="6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custDataLst>
              <p:tags r:id="rId3"/>
            </p:custDataLst>
          </p:nvPr>
        </p:nvSpPr>
        <p:spPr>
          <a:xfrm>
            <a:off x="6456043" y="2071046"/>
            <a:ext cx="1179573" cy="573315"/>
          </a:xfrm>
          <a:prstGeom prst="rect">
            <a:avLst/>
          </a:prstGeom>
          <a:noFill/>
          <a:ln>
            <a:noFill/>
          </a:ln>
        </p:spPr>
        <p:txBody>
          <a:bodyPr vert="horz" wrap="square" lIns="91440" tIns="45720" rIns="91440" bIns="45720" rtlCol="0" anchor="ctr"/>
          <a:lstStyle/>
          <a:p>
            <a:pPr algn="r">
              <a:lnSpc>
                <a:spcPct val="110000"/>
              </a:lnSpc>
            </a:pPr>
            <a:r>
              <a:rPr kumimoji="1" lang="en-US" altLang="zh-CN" sz="4000">
                <a:ln w="12700">
                  <a:noFill/>
                </a:ln>
                <a:solidFill>
                  <a:srgbClr val="CE9630">
                    <a:alpha val="100000"/>
                  </a:srgbClr>
                </a:solidFill>
                <a:latin typeface="OPPOSans R" panose="00020600040101010101" charset="-122"/>
                <a:ea typeface="OPPOSans R" panose="00020600040101010101" charset="-122"/>
                <a:cs typeface="OPPOSans R" panose="00020600040101010101" charset="-122"/>
              </a:rPr>
              <a:t>01</a:t>
            </a:r>
            <a:endParaRPr kumimoji="1" lang="zh-CN" altLang="en-US"/>
          </a:p>
        </p:txBody>
      </p:sp>
      <p:sp>
        <p:nvSpPr>
          <p:cNvPr id="13" name="标题 1"/>
          <p:cNvSpPr txBox="1"/>
          <p:nvPr>
            <p:custDataLst>
              <p:tags r:id="rId4"/>
            </p:custDataLst>
          </p:nvPr>
        </p:nvSpPr>
        <p:spPr>
          <a:xfrm>
            <a:off x="7711440" y="2061210"/>
            <a:ext cx="4352925" cy="622300"/>
          </a:xfrm>
          <a:prstGeom prst="rect">
            <a:avLst/>
          </a:prstGeom>
          <a:noFill/>
          <a:ln>
            <a:noFill/>
          </a:ln>
        </p:spPr>
        <p:txBody>
          <a:bodyPr vert="horz" wrap="square" lIns="91440" tIns="45720" rIns="91440" bIns="45720" rtlCol="0" anchor="ctr"/>
          <a:lstStyle/>
          <a:p>
            <a:pPr algn="l">
              <a:lnSpc>
                <a:spcPct val="110000"/>
              </a:lnSpc>
            </a:pPr>
            <a:r>
              <a:rPr kumimoji="1" lang="en-US" altLang="zh-CN" sz="2400" b="1">
                <a:ln w="12700">
                  <a:noFill/>
                </a:ln>
                <a:solidFill>
                  <a:srgbClr val="404040">
                    <a:alpha val="100000"/>
                  </a:srgbClr>
                </a:solidFill>
                <a:latin typeface="OPPOSans H" panose="00020600040101010101" charset="-122"/>
                <a:ea typeface="OPPOSans H" panose="00020600040101010101" charset="-122"/>
                <a:cs typeface="OPPOSans H" panose="00020600040101010101" charset="-122"/>
              </a:rPr>
              <a:t>The history and background of striking iron flower</a:t>
            </a:r>
            <a:endParaRPr kumimoji="1" lang="zh-CN" altLang="en-US" sz="2400" b="1"/>
          </a:p>
        </p:txBody>
      </p:sp>
      <p:sp>
        <p:nvSpPr>
          <p:cNvPr id="14" name="标题 1"/>
          <p:cNvSpPr txBox="1"/>
          <p:nvPr>
            <p:custDataLst>
              <p:tags r:id="rId5"/>
            </p:custDataLst>
          </p:nvPr>
        </p:nvSpPr>
        <p:spPr>
          <a:xfrm rot="5400000">
            <a:off x="6572829" y="3584943"/>
            <a:ext cx="505785" cy="18933"/>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custDataLst>
              <p:tags r:id="rId6"/>
            </p:custDataLst>
          </p:nvPr>
        </p:nvSpPr>
        <p:spPr>
          <a:xfrm>
            <a:off x="6384170" y="4077101"/>
            <a:ext cx="4644000" cy="7200"/>
          </a:xfrm>
          <a:prstGeom prst="rect">
            <a:avLst/>
          </a:prstGeom>
          <a:solidFill>
            <a:schemeClr val="bg1">
              <a:lumMod val="6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custDataLst>
              <p:tags r:id="rId7"/>
            </p:custDataLst>
          </p:nvPr>
        </p:nvSpPr>
        <p:spPr>
          <a:xfrm>
            <a:off x="5448343" y="3213137"/>
            <a:ext cx="1346843" cy="573315"/>
          </a:xfrm>
          <a:prstGeom prst="rect">
            <a:avLst/>
          </a:prstGeom>
          <a:noFill/>
          <a:ln>
            <a:noFill/>
          </a:ln>
        </p:spPr>
        <p:txBody>
          <a:bodyPr vert="horz" wrap="square" lIns="91440" tIns="45720" rIns="91440" bIns="45720" rtlCol="0" anchor="ctr"/>
          <a:lstStyle/>
          <a:p>
            <a:pPr algn="r">
              <a:lnSpc>
                <a:spcPct val="110000"/>
              </a:lnSpc>
            </a:pPr>
            <a:r>
              <a:rPr kumimoji="1" lang="en-US" altLang="zh-CN" sz="4000">
                <a:ln w="12700">
                  <a:noFill/>
                </a:ln>
                <a:solidFill>
                  <a:srgbClr val="CE9630">
                    <a:alpha val="100000"/>
                  </a:srgbClr>
                </a:solidFill>
                <a:latin typeface="OPPOSans R" panose="00020600040101010101" charset="-122"/>
                <a:ea typeface="OPPOSans R" panose="00020600040101010101" charset="-122"/>
                <a:cs typeface="OPPOSans R" panose="00020600040101010101" charset="-122"/>
              </a:rPr>
              <a:t>02</a:t>
            </a:r>
            <a:endParaRPr kumimoji="1" lang="zh-CN" altLang="en-US"/>
          </a:p>
        </p:txBody>
      </p:sp>
      <p:sp>
        <p:nvSpPr>
          <p:cNvPr id="17" name="标题 1"/>
          <p:cNvSpPr txBox="1"/>
          <p:nvPr>
            <p:custDataLst>
              <p:tags r:id="rId8"/>
            </p:custDataLst>
          </p:nvPr>
        </p:nvSpPr>
        <p:spPr>
          <a:xfrm>
            <a:off x="7076440" y="3258820"/>
            <a:ext cx="4813935" cy="898525"/>
          </a:xfrm>
          <a:prstGeom prst="rect">
            <a:avLst/>
          </a:prstGeom>
          <a:noFill/>
          <a:ln>
            <a:noFill/>
          </a:ln>
        </p:spPr>
        <p:txBody>
          <a:bodyPr vert="horz" wrap="square" lIns="91440" tIns="45720" rIns="91440" bIns="45720" rtlCol="0" anchor="ctr"/>
          <a:lstStyle/>
          <a:p>
            <a:pPr algn="l">
              <a:lnSpc>
                <a:spcPct val="110000"/>
              </a:lnSpc>
            </a:pPr>
            <a:r>
              <a:rPr kumimoji="1" lang="en-US" altLang="zh-CN" sz="2400" b="1">
                <a:ln w="12700">
                  <a:noFill/>
                </a:ln>
                <a:solidFill>
                  <a:srgbClr val="404040">
                    <a:alpha val="100000"/>
                  </a:srgbClr>
                </a:solidFill>
                <a:latin typeface="OPPOSans H" panose="00020600040101010101" charset="-122"/>
                <a:ea typeface="OPPOSans H" panose="00020600040101010101" charset="-122"/>
                <a:cs typeface="OPPOSans H" panose="00020600040101010101" charset="-122"/>
              </a:rPr>
              <a:t>The showcases of striking iron flower and its cultural meaning</a:t>
            </a:r>
            <a:endParaRPr kumimoji="1" lang="en-US" altLang="zh-CN" sz="2400" b="1">
              <a:ln w="12700">
                <a:noFill/>
              </a:ln>
              <a:solidFill>
                <a:srgbClr val="404040">
                  <a:alpha val="100000"/>
                </a:srgbClr>
              </a:solidFill>
              <a:latin typeface="OPPOSans H" panose="00020600040101010101" charset="-122"/>
              <a:ea typeface="OPPOSans H" panose="00020600040101010101" charset="-122"/>
              <a:cs typeface="OPPOSans H" panose="00020600040101010101" charset="-122"/>
            </a:endParaRPr>
          </a:p>
          <a:p>
            <a:pPr algn="l">
              <a:lnSpc>
                <a:spcPct val="110000"/>
              </a:lnSpc>
            </a:pPr>
            <a:r>
              <a:rPr kumimoji="1" lang="en-US" altLang="zh-CN" sz="2000">
                <a:ln w="12700">
                  <a:noFill/>
                </a:ln>
                <a:solidFill>
                  <a:srgbClr val="404040">
                    <a:alpha val="100000"/>
                  </a:srgbClr>
                </a:solidFill>
                <a:latin typeface="OPPOSans H" panose="00020600040101010101" charset="-122"/>
                <a:ea typeface="OPPOSans H" panose="00020600040101010101" charset="-122"/>
                <a:cs typeface="OPPOSans H" panose="00020600040101010101" charset="-122"/>
              </a:rPr>
              <a:t> </a:t>
            </a:r>
            <a:endParaRPr kumimoji="1" lang="zh-CN" altLang="en-US"/>
          </a:p>
        </p:txBody>
      </p:sp>
      <p:sp>
        <p:nvSpPr>
          <p:cNvPr id="18" name="标题 1"/>
          <p:cNvSpPr txBox="1"/>
          <p:nvPr>
            <p:custDataLst>
              <p:tags r:id="rId9"/>
            </p:custDataLst>
          </p:nvPr>
        </p:nvSpPr>
        <p:spPr>
          <a:xfrm rot="5400000">
            <a:off x="6428358" y="4880424"/>
            <a:ext cx="505785" cy="18933"/>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custDataLst>
              <p:tags r:id="rId10"/>
            </p:custDataLst>
          </p:nvPr>
        </p:nvSpPr>
        <p:spPr>
          <a:xfrm>
            <a:off x="5448489" y="5444972"/>
            <a:ext cx="4644000" cy="7200"/>
          </a:xfrm>
          <a:prstGeom prst="rect">
            <a:avLst/>
          </a:prstGeom>
          <a:solidFill>
            <a:schemeClr val="bg1">
              <a:lumMod val="6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custDataLst>
              <p:tags r:id="rId11"/>
            </p:custDataLst>
          </p:nvPr>
        </p:nvSpPr>
        <p:spPr>
          <a:xfrm>
            <a:off x="5160010" y="4451350"/>
            <a:ext cx="1404620" cy="898525"/>
          </a:xfrm>
          <a:prstGeom prst="rect">
            <a:avLst/>
          </a:prstGeom>
          <a:noFill/>
          <a:ln>
            <a:noFill/>
          </a:ln>
        </p:spPr>
        <p:txBody>
          <a:bodyPr vert="horz" wrap="square" lIns="91440" tIns="45720" rIns="91440" bIns="45720" rtlCol="0" anchor="ctr"/>
          <a:lstStyle/>
          <a:p>
            <a:pPr algn="r">
              <a:lnSpc>
                <a:spcPct val="110000"/>
              </a:lnSpc>
            </a:pPr>
            <a:r>
              <a:rPr kumimoji="1" lang="en-US" altLang="zh-CN" sz="4000">
                <a:ln w="12700">
                  <a:noFill/>
                </a:ln>
                <a:solidFill>
                  <a:srgbClr val="CE9630">
                    <a:alpha val="100000"/>
                  </a:srgbClr>
                </a:solidFill>
                <a:latin typeface="OPPOSans R" panose="00020600040101010101" charset="-122"/>
                <a:ea typeface="OPPOSans R" panose="00020600040101010101" charset="-122"/>
                <a:cs typeface="OPPOSans R" panose="00020600040101010101" charset="-122"/>
              </a:rPr>
              <a:t>03</a:t>
            </a:r>
            <a:endParaRPr kumimoji="1" lang="zh-CN" altLang="en-US"/>
          </a:p>
        </p:txBody>
      </p:sp>
      <p:sp>
        <p:nvSpPr>
          <p:cNvPr id="21" name="标题 1"/>
          <p:cNvSpPr txBox="1"/>
          <p:nvPr>
            <p:custDataLst>
              <p:tags r:id="rId12"/>
            </p:custDataLst>
          </p:nvPr>
        </p:nvSpPr>
        <p:spPr>
          <a:xfrm>
            <a:off x="6744335" y="4544695"/>
            <a:ext cx="4784725" cy="699770"/>
          </a:xfrm>
          <a:prstGeom prst="rect">
            <a:avLst/>
          </a:prstGeom>
          <a:noFill/>
          <a:ln>
            <a:noFill/>
          </a:ln>
        </p:spPr>
        <p:txBody>
          <a:bodyPr vert="horz" wrap="square" lIns="91440" tIns="45720" rIns="91440" bIns="45720" rtlCol="0" anchor="ctr"/>
          <a:lstStyle/>
          <a:p>
            <a:pPr algn="l">
              <a:lnSpc>
                <a:spcPct val="110000"/>
              </a:lnSpc>
            </a:pPr>
            <a:r>
              <a:rPr kumimoji="1" lang="en-US" altLang="zh-CN" sz="2400" b="1">
                <a:ln w="12700">
                  <a:noFill/>
                </a:ln>
                <a:solidFill>
                  <a:srgbClr val="404040">
                    <a:alpha val="100000"/>
                  </a:srgbClr>
                </a:solidFill>
                <a:latin typeface="OPPOSans H" panose="00020600040101010101" charset="-122"/>
                <a:ea typeface="OPPOSans H" panose="00020600040101010101" charset="-122"/>
                <a:cs typeface="OPPOSans H" panose="00020600040101010101" charset="-122"/>
              </a:rPr>
              <a:t>The heritage and development of striking iron flower</a:t>
            </a:r>
            <a:endParaRPr kumimoji="1" lang="zh-CN" altLang="en-US" sz="2400" b="1"/>
          </a:p>
        </p:txBody>
      </p:sp>
      <p:sp>
        <p:nvSpPr>
          <p:cNvPr id="26" name="标题 1"/>
          <p:cNvSpPr txBox="1"/>
          <p:nvPr/>
        </p:nvSpPr>
        <p:spPr>
          <a:xfrm>
            <a:off x="10762227" y="4282633"/>
            <a:ext cx="3475708" cy="2575367"/>
          </a:xfrm>
          <a:prstGeom prst="parallelogram">
            <a:avLst>
              <a:gd name="adj" fmla="val 58281"/>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8" name="标题 1"/>
          <p:cNvSpPr txBox="1"/>
          <p:nvPr/>
        </p:nvSpPr>
        <p:spPr>
          <a:xfrm>
            <a:off x="1775460" y="765175"/>
            <a:ext cx="2889885" cy="1430020"/>
          </a:xfrm>
          <a:prstGeom prst="rect">
            <a:avLst/>
          </a:prstGeom>
          <a:noFill/>
          <a:ln>
            <a:noFill/>
          </a:ln>
        </p:spPr>
        <p:txBody>
          <a:bodyPr vert="horz" wrap="square" lIns="91440" tIns="45720" rIns="91440" bIns="45720" rtlCol="0" anchor="ctr"/>
          <a:lstStyle/>
          <a:p>
            <a:pPr algn="ctr">
              <a:lnSpc>
                <a:spcPct val="110000"/>
              </a:lnSpc>
            </a:pPr>
            <a:r>
              <a:rPr kumimoji="1" lang="en-US" altLang="zh-CN" sz="4000">
                <a:ln w="28575" cmpd="sng">
                  <a:solidFill>
                    <a:schemeClr val="accent1">
                      <a:shade val="50000"/>
                    </a:schemeClr>
                  </a:solidFill>
                  <a:prstDash val="solid"/>
                </a:ln>
                <a:gradFill>
                  <a:gsLst>
                    <a:gs pos="100000">
                      <a:srgbClr val="FE8B8B"/>
                    </a:gs>
                    <a:gs pos="0">
                      <a:srgbClr val="FEE699"/>
                    </a:gs>
                  </a:gsLst>
                  <a:path path="circle">
                    <a:fillToRect l="100000" t="100000"/>
                  </a:path>
                  <a:tileRect r="-100000" b="-100000"/>
                </a:gradFill>
                <a:latin typeface="Times New Roman" panose="02020603050405020304" charset="0"/>
                <a:ea typeface="OPPOSans R" panose="00020600040101010101" charset="-122"/>
                <a:cs typeface="Times New Roman" panose="02020603050405020304" charset="0"/>
              </a:rPr>
              <a:t>CONTENTS</a:t>
            </a:r>
            <a:endParaRPr kumimoji="1" lang="en-US" altLang="zh-CN" sz="4000">
              <a:ln w="28575" cmpd="sng">
                <a:solidFill>
                  <a:schemeClr val="accent1">
                    <a:shade val="50000"/>
                  </a:schemeClr>
                </a:solidFill>
                <a:prstDash val="solid"/>
              </a:ln>
              <a:gradFill>
                <a:gsLst>
                  <a:gs pos="100000">
                    <a:srgbClr val="FE8B8B"/>
                  </a:gs>
                  <a:gs pos="0">
                    <a:srgbClr val="FEE699"/>
                  </a:gs>
                </a:gsLst>
                <a:path path="circle">
                  <a:fillToRect l="100000" t="100000"/>
                </a:path>
                <a:tileRect r="-100000" b="-100000"/>
              </a:gradFill>
              <a:latin typeface="Times New Roman" panose="02020603050405020304" charset="0"/>
              <a:ea typeface="OPPOSans R" panose="00020600040101010101" charset="-122"/>
              <a:cs typeface="Times New Roman" panose="0202060305040502030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标题 1"/>
          <p:cNvSpPr txBox="1"/>
          <p:nvPr/>
        </p:nvSpPr>
        <p:spPr>
          <a:xfrm>
            <a:off x="479425" y="29210"/>
            <a:ext cx="9439910" cy="591820"/>
          </a:xfrm>
          <a:prstGeom prst="rect">
            <a:avLst/>
          </a:prstGeom>
          <a:solidFill>
            <a:schemeClr val="accent1"/>
          </a:solidFill>
          <a:ln w="12700" cap="sq">
            <a:noFill/>
            <a:miter/>
          </a:ln>
        </p:spPr>
        <p:txBody>
          <a:bodyPr vert="horz" wrap="square" lIns="91440" tIns="45720" rIns="91440" bIns="45720" rtlCol="0" anchor="ctr"/>
          <a:p>
            <a:pPr algn="ctr">
              <a:lnSpc>
                <a:spcPct val="110000"/>
              </a:lnSpc>
            </a:pPr>
            <a:endParaRPr kumimoji="1" lang="zh-CN" altLang="en-US"/>
          </a:p>
        </p:txBody>
      </p:sp>
      <p:sp>
        <p:nvSpPr>
          <p:cNvPr id="13" name="标题 1"/>
          <p:cNvSpPr txBox="1"/>
          <p:nvPr/>
        </p:nvSpPr>
        <p:spPr>
          <a:xfrm>
            <a:off x="605031" y="189027"/>
            <a:ext cx="10701144" cy="468000"/>
          </a:xfrm>
          <a:prstGeom prst="rect">
            <a:avLst/>
          </a:prstGeom>
          <a:noFill/>
          <a:ln>
            <a:noFill/>
          </a:ln>
        </p:spPr>
        <p:txBody>
          <a:bodyPr vert="horz" wrap="square" lIns="0" tIns="0" rIns="0" bIns="0" rtlCol="0" anchor="ctr"/>
          <a:p>
            <a:pPr algn="l">
              <a:lnSpc>
                <a:spcPct val="110000"/>
              </a:lnSpc>
            </a:pPr>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The heritage and development of striking iron flower</a:t>
            </a:r>
            <a:endPar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endParaRPr>
          </a:p>
          <a:p>
            <a:pPr algn="l">
              <a:lnSpc>
                <a:spcPct val="110000"/>
              </a:lnSpc>
            </a:pPr>
            <a:endParaRPr kumimoji="1" lang="zh-CN" altLang="en-US"/>
          </a:p>
        </p:txBody>
      </p:sp>
      <p:sp>
        <p:nvSpPr>
          <p:cNvPr id="2" name="文本框 1"/>
          <p:cNvSpPr txBox="1"/>
          <p:nvPr/>
        </p:nvSpPr>
        <p:spPr>
          <a:xfrm>
            <a:off x="335280" y="836930"/>
            <a:ext cx="11420475" cy="5554345"/>
          </a:xfrm>
          <a:prstGeom prst="rect">
            <a:avLst/>
          </a:prstGeom>
          <a:noFill/>
        </p:spPr>
        <p:txBody>
          <a:bodyPr wrap="square" rtlCol="0">
            <a:noAutofit/>
          </a:bodyPr>
          <a:p>
            <a:r>
              <a:rPr lang="en-US" altLang="zh-CN" sz="2400" b="1">
                <a:solidFill>
                  <a:srgbClr val="C00000"/>
                </a:solidFill>
                <a:latin typeface="Times New Roman" panose="02020603050405020304" charset="0"/>
                <a:cs typeface="Times New Roman" panose="02020603050405020304" charset="0"/>
              </a:rPr>
              <a:t>The value of inheritance</a:t>
            </a:r>
            <a:endParaRPr lang="en-US" altLang="zh-CN" sz="2400" b="1">
              <a:solidFill>
                <a:srgbClr val="C00000"/>
              </a:solidFill>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Striking Iron Flower encompasses Taoist culture, business customs, folk crafts and other contents, enriches the treasure house of folk art of the Chinese nation, and plays an important role in enlivening the cultural life of the people, improving national pride and enhancing national cohesion. </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b="1">
                <a:solidFill>
                  <a:srgbClr val="C00000"/>
                </a:solidFill>
                <a:latin typeface="Times New Roman" panose="02020603050405020304" charset="0"/>
                <a:cs typeface="Times New Roman" panose="02020603050405020304" charset="0"/>
              </a:rPr>
              <a:t>Symbolic value</a:t>
            </a:r>
            <a:endParaRPr lang="en-US" altLang="zh-CN" sz="2400" b="1">
              <a:solidFill>
                <a:srgbClr val="C00000"/>
              </a:solidFill>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"Striking Iron Flower" is a dazzling golden molten iron that blooms like fireworks in the dark night. In terms of the meaning of the referent, that is, "striking iron flower" takes the beautiful meaning of "iron flower, iron flower, iron will be haired" and "hit the flower, hit the flower, fight more and more", so as to express people's vision of praying for blessings and disasters, praying for blessings and wealth. Through the "striking iron flower", the people pray for good weather and rain, abundant harvests, peace and prosperity in the country, prosperity and auspiciousness in the coming year. </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p:txBody>
      </p:sp>
      <p:pic>
        <p:nvPicPr>
          <p:cNvPr id="7" name="图片 6" descr="太阳"/>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344150" y="45085"/>
            <a:ext cx="914400" cy="9144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标题 1"/>
          <p:cNvSpPr txBox="1"/>
          <p:nvPr/>
        </p:nvSpPr>
        <p:spPr>
          <a:xfrm>
            <a:off x="479425" y="29210"/>
            <a:ext cx="9439910" cy="591820"/>
          </a:xfrm>
          <a:prstGeom prst="rect">
            <a:avLst/>
          </a:prstGeom>
          <a:solidFill>
            <a:schemeClr val="accent1"/>
          </a:solidFill>
          <a:ln w="12700" cap="sq">
            <a:noFill/>
            <a:miter/>
          </a:ln>
        </p:spPr>
        <p:txBody>
          <a:bodyPr vert="horz" wrap="square" lIns="91440" tIns="45720" rIns="91440" bIns="45720" rtlCol="0" anchor="ctr"/>
          <a:p>
            <a:pPr algn="ctr">
              <a:lnSpc>
                <a:spcPct val="110000"/>
              </a:lnSpc>
            </a:pPr>
            <a:endParaRPr kumimoji="1" lang="zh-CN" altLang="en-US"/>
          </a:p>
        </p:txBody>
      </p:sp>
      <p:sp>
        <p:nvSpPr>
          <p:cNvPr id="13" name="标题 1"/>
          <p:cNvSpPr txBox="1"/>
          <p:nvPr/>
        </p:nvSpPr>
        <p:spPr>
          <a:xfrm>
            <a:off x="605031" y="189027"/>
            <a:ext cx="10701144" cy="468000"/>
          </a:xfrm>
          <a:prstGeom prst="rect">
            <a:avLst/>
          </a:prstGeom>
          <a:noFill/>
          <a:ln>
            <a:noFill/>
          </a:ln>
        </p:spPr>
        <p:txBody>
          <a:bodyPr vert="horz" wrap="square" lIns="0" tIns="0" rIns="0" bIns="0" rtlCol="0" anchor="ctr"/>
          <a:p>
            <a:pPr algn="l">
              <a:lnSpc>
                <a:spcPct val="110000"/>
              </a:lnSpc>
            </a:pPr>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The heritage and development of striking iron flower</a:t>
            </a:r>
            <a:endPar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endParaRPr>
          </a:p>
          <a:p>
            <a:pPr algn="l">
              <a:lnSpc>
                <a:spcPct val="110000"/>
              </a:lnSpc>
            </a:pPr>
            <a:endParaRPr kumimoji="1" lang="zh-CN" altLang="en-US"/>
          </a:p>
        </p:txBody>
      </p:sp>
      <p:sp>
        <p:nvSpPr>
          <p:cNvPr id="2" name="文本框 1"/>
          <p:cNvSpPr txBox="1"/>
          <p:nvPr/>
        </p:nvSpPr>
        <p:spPr>
          <a:xfrm>
            <a:off x="335280" y="1052830"/>
            <a:ext cx="11420475" cy="5554345"/>
          </a:xfrm>
          <a:prstGeom prst="rect">
            <a:avLst/>
          </a:prstGeom>
          <a:noFill/>
        </p:spPr>
        <p:txBody>
          <a:bodyPr wrap="square" rtlCol="0">
            <a:noAutofit/>
          </a:bodyPr>
          <a:p>
            <a:r>
              <a:rPr lang="en-US" altLang="zh-CN" sz="2400" b="1">
                <a:solidFill>
                  <a:srgbClr val="C00000"/>
                </a:solidFill>
                <a:latin typeface="Times New Roman" panose="02020603050405020304" charset="0"/>
                <a:cs typeface="Times New Roman" panose="02020603050405020304" charset="0"/>
                <a:sym typeface="+mn-ea"/>
              </a:rPr>
              <a:t>Artistic value</a:t>
            </a:r>
            <a:endParaRPr lang="en-US" altLang="zh-CN" sz="2400" b="1">
              <a:solidFill>
                <a:srgbClr val="C00000"/>
              </a:solidFill>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sym typeface="+mn-ea"/>
              </a:rPr>
              <a:t>     The color of the "Iron Flower" is golden yellow, and the shape is scattered like fireworks, giving people a powerful visual feast. At present, "striking iron flower" is more and more well-known, and people appreciate and praise its artistic value.</a:t>
            </a:r>
            <a:endParaRPr lang="en-US" altLang="zh-CN" sz="2400">
              <a:latin typeface="Times New Roman" panose="02020603050405020304" charset="0"/>
              <a:cs typeface="Times New Roman" panose="02020603050405020304" charset="0"/>
              <a:sym typeface="+mn-ea"/>
            </a:endParaRPr>
          </a:p>
          <a:p>
            <a:endParaRPr lang="en-US" altLang="zh-CN" sz="2400">
              <a:latin typeface="Times New Roman" panose="02020603050405020304" charset="0"/>
              <a:cs typeface="Times New Roman" panose="02020603050405020304" charset="0"/>
            </a:endParaRPr>
          </a:p>
          <a:p>
            <a:r>
              <a:rPr lang="en-US" altLang="zh-CN" sz="2400" b="1">
                <a:solidFill>
                  <a:srgbClr val="C00000"/>
                </a:solidFill>
                <a:latin typeface="Times New Roman" panose="02020603050405020304" charset="0"/>
                <a:cs typeface="Times New Roman" panose="02020603050405020304" charset="0"/>
                <a:sym typeface="+mn-ea"/>
              </a:rPr>
              <a:t>Environmental value</a:t>
            </a:r>
            <a:endParaRPr lang="en-US" altLang="zh-CN" sz="2400" b="1">
              <a:solidFill>
                <a:srgbClr val="C00000"/>
              </a:solidFill>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sym typeface="+mn-ea"/>
              </a:rPr>
              <a:t>     Unlike gunpowder, the molten iron used in "Striking Iron Flower" does not pollute the air in nature and has the same effect as fireworks.</a:t>
            </a:r>
            <a:endParaRPr lang="en-US" altLang="zh-CN" sz="2400">
              <a:latin typeface="Times New Roman" panose="02020603050405020304" charset="0"/>
              <a:cs typeface="Times New Roman" panose="02020603050405020304" charset="0"/>
              <a:sym typeface="+mn-ea"/>
            </a:endParaRPr>
          </a:p>
          <a:p>
            <a:r>
              <a:rPr lang="en-US" altLang="zh-CN" sz="2400">
                <a:latin typeface="Times New Roman" panose="02020603050405020304" charset="0"/>
                <a:cs typeface="Times New Roman" panose="02020603050405020304" charset="0"/>
                <a:sym typeface="+mn-ea"/>
              </a:rPr>
              <a:t> </a:t>
            </a:r>
            <a:endParaRPr lang="en-US" altLang="zh-CN" sz="2400">
              <a:latin typeface="Times New Roman" panose="02020603050405020304" charset="0"/>
              <a:cs typeface="Times New Roman" panose="02020603050405020304" charset="0"/>
            </a:endParaRPr>
          </a:p>
          <a:p>
            <a:r>
              <a:rPr lang="en-US" altLang="zh-CN" sz="2400" b="1">
                <a:solidFill>
                  <a:srgbClr val="C00000"/>
                </a:solidFill>
                <a:latin typeface="Times New Roman" panose="02020603050405020304" charset="0"/>
                <a:cs typeface="Times New Roman" panose="02020603050405020304" charset="0"/>
                <a:sym typeface="+mn-ea"/>
              </a:rPr>
              <a:t>Business value</a:t>
            </a:r>
            <a:endParaRPr lang="en-US" altLang="zh-CN" sz="2400" b="1">
              <a:solidFill>
                <a:srgbClr val="C00000"/>
              </a:solidFill>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sym typeface="+mn-ea"/>
              </a:rPr>
              <a:t>     "Striking Iron Flower" can lead to the development of local tourism and create commercial value.</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p:txBody>
      </p:sp>
      <p:pic>
        <p:nvPicPr>
          <p:cNvPr id="3" name="图片 2" descr="思考者问题解决"/>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488295" y="188595"/>
            <a:ext cx="1163955" cy="116395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7478"/>
            <a:ext cx="12192000" cy="6872956"/>
          </a:xfrm>
          <a:prstGeom prst="rect">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 name="图片 2"/>
          <p:cNvPicPr>
            <a:picLocks noChangeAspect="1"/>
          </p:cNvPicPr>
          <p:nvPr/>
        </p:nvPicPr>
        <p:blipFill>
          <a:blip r:embed="rId1">
            <a:alphaModFix amt="35000"/>
          </a:blip>
          <a:srcRect/>
          <a:stretch>
            <a:fillRect/>
          </a:stretch>
        </p:blipFill>
        <p:spPr>
          <a:xfrm>
            <a:off x="1" y="-7478"/>
            <a:ext cx="12191999" cy="6872956"/>
          </a:xfrm>
          <a:custGeom>
            <a:avLst/>
            <a:gdLst/>
            <a:ahLst/>
            <a:cxnLst/>
            <a:rect l="l" t="t" r="r" b="b"/>
            <a:pathLst>
              <a:path w="12192000" h="6870700">
                <a:moveTo>
                  <a:pt x="0" y="0"/>
                </a:moveTo>
                <a:lnTo>
                  <a:pt x="12191999" y="0"/>
                </a:lnTo>
                <a:lnTo>
                  <a:pt x="12191999" y="6872956"/>
                </a:lnTo>
                <a:lnTo>
                  <a:pt x="0" y="6872956"/>
                </a:lnTo>
                <a:close/>
              </a:path>
            </a:pathLst>
          </a:custGeom>
          <a:noFill/>
          <a:ln>
            <a:noFill/>
          </a:ln>
        </p:spPr>
      </p:pic>
      <p:sp>
        <p:nvSpPr>
          <p:cNvPr id="4" name="标题 1"/>
          <p:cNvSpPr txBox="1"/>
          <p:nvPr/>
        </p:nvSpPr>
        <p:spPr>
          <a:xfrm>
            <a:off x="0" y="-1"/>
            <a:ext cx="12192000" cy="4867577"/>
          </a:xfrm>
          <a:prstGeom prst="rect">
            <a:avLst/>
          </a:prstGeom>
          <a:gradFill>
            <a:gsLst>
              <a:gs pos="0">
                <a:schemeClr val="accent1">
                  <a:lumMod val="0"/>
                  <a:lumOff val="100000"/>
                </a:schemeClr>
              </a:gs>
              <a:gs pos="70000">
                <a:schemeClr val="accent1">
                  <a:lumMod val="40000"/>
                  <a:lumOff val="6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598574" y="507760"/>
            <a:ext cx="10994852" cy="584248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6" name="图片 5"/>
          <p:cNvPicPr>
            <a:picLocks noChangeAspect="1"/>
          </p:cNvPicPr>
          <p:nvPr/>
        </p:nvPicPr>
        <p:blipFill>
          <a:blip r:embed="rId2">
            <a:alphaModFix amt="100000"/>
          </a:blip>
          <a:srcRect/>
          <a:stretch>
            <a:fillRect/>
          </a:stretch>
        </p:blipFill>
        <p:spPr>
          <a:xfrm rot="796066" flipH="1">
            <a:off x="210303" y="1184529"/>
            <a:ext cx="1227891" cy="1011436"/>
          </a:xfrm>
          <a:prstGeom prst="rect">
            <a:avLst/>
          </a:prstGeom>
          <a:noFill/>
          <a:ln>
            <a:noFill/>
          </a:ln>
        </p:spPr>
      </p:pic>
      <p:sp>
        <p:nvSpPr>
          <p:cNvPr id="7" name="标题 1"/>
          <p:cNvSpPr txBox="1"/>
          <p:nvPr/>
        </p:nvSpPr>
        <p:spPr>
          <a:xfrm>
            <a:off x="6487032" y="1255241"/>
            <a:ext cx="4661106" cy="5094999"/>
          </a:xfrm>
          <a:custGeom>
            <a:avLst/>
            <a:gdLst>
              <a:gd name="connsiteX0" fmla="*/ 2304451 w 4601196"/>
              <a:gd name="connsiteY0" fmla="*/ 0 h 5094999"/>
              <a:gd name="connsiteX1" fmla="*/ 4582323 w 4601196"/>
              <a:gd name="connsiteY1" fmla="*/ 2055585 h 5094999"/>
              <a:gd name="connsiteX2" fmla="*/ 4593943 w 4601196"/>
              <a:gd name="connsiteY2" fmla="*/ 2285712 h 5094999"/>
              <a:gd name="connsiteX3" fmla="*/ 4601196 w 4601196"/>
              <a:gd name="connsiteY3" fmla="*/ 2285712 h 5094999"/>
              <a:gd name="connsiteX4" fmla="*/ 4601196 w 4601196"/>
              <a:gd name="connsiteY4" fmla="*/ 5094999 h 5094999"/>
              <a:gd name="connsiteX5" fmla="*/ 0 w 4601196"/>
              <a:gd name="connsiteY5" fmla="*/ 5094999 h 5094999"/>
              <a:gd name="connsiteX6" fmla="*/ 0 w 4601196"/>
              <a:gd name="connsiteY6" fmla="*/ 2285712 h 5094999"/>
              <a:gd name="connsiteX7" fmla="*/ 14959 w 4601196"/>
              <a:gd name="connsiteY7" fmla="*/ 2285712 h 5094999"/>
              <a:gd name="connsiteX8" fmla="*/ 26580 w 4601196"/>
              <a:gd name="connsiteY8" fmla="*/ 2055585 h 5094999"/>
              <a:gd name="connsiteX9" fmla="*/ 2304451 w 4601196"/>
              <a:gd name="connsiteY9" fmla="*/ 0 h 5094999"/>
            </a:gdLst>
            <a:ahLst/>
            <a:cxnLst/>
            <a:rect l="l" t="t" r="r" b="b"/>
            <a:pathLst>
              <a:path w="4601196" h="5094999">
                <a:moveTo>
                  <a:pt x="2304451" y="0"/>
                </a:moveTo>
                <a:cubicBezTo>
                  <a:pt x="3489979" y="0"/>
                  <a:pt x="4465067" y="900993"/>
                  <a:pt x="4582323" y="2055585"/>
                </a:cubicBezTo>
                <a:lnTo>
                  <a:pt x="4593943" y="2285712"/>
                </a:lnTo>
                <a:lnTo>
                  <a:pt x="4601196" y="2285712"/>
                </a:lnTo>
                <a:lnTo>
                  <a:pt x="4601196" y="5094999"/>
                </a:lnTo>
                <a:lnTo>
                  <a:pt x="0" y="5094999"/>
                </a:lnTo>
                <a:lnTo>
                  <a:pt x="0" y="2285712"/>
                </a:lnTo>
                <a:lnTo>
                  <a:pt x="14959" y="2285712"/>
                </a:lnTo>
                <a:lnTo>
                  <a:pt x="26580" y="2055585"/>
                </a:lnTo>
                <a:cubicBezTo>
                  <a:pt x="143835" y="900993"/>
                  <a:pt x="1118924" y="0"/>
                  <a:pt x="2304451" y="0"/>
                </a:cubicBezTo>
                <a:close/>
              </a:path>
            </a:pathLst>
          </a:custGeom>
          <a:gradFill>
            <a:gsLst>
              <a:gs pos="0">
                <a:schemeClr val="accent1">
                  <a:lumMod val="0"/>
                  <a:lumOff val="100000"/>
                </a:schemeClr>
              </a:gs>
              <a:gs pos="100000">
                <a:schemeClr val="accent1">
                  <a:lumMod val="40000"/>
                  <a:lumOff val="6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9" name="图片 8"/>
          <p:cNvPicPr>
            <a:picLocks noChangeAspect="1"/>
          </p:cNvPicPr>
          <p:nvPr/>
        </p:nvPicPr>
        <p:blipFill>
          <a:blip r:embed="rId3">
            <a:alphaModFix amt="100000"/>
          </a:blip>
          <a:srcRect/>
          <a:stretch>
            <a:fillRect/>
          </a:stretch>
        </p:blipFill>
        <p:spPr>
          <a:xfrm>
            <a:off x="10087220" y="1435083"/>
            <a:ext cx="1627900" cy="710773"/>
          </a:xfrm>
          <a:prstGeom prst="rect">
            <a:avLst/>
          </a:prstGeom>
          <a:noFill/>
          <a:ln>
            <a:noFill/>
          </a:ln>
        </p:spPr>
      </p:pic>
      <p:pic>
        <p:nvPicPr>
          <p:cNvPr id="10" name="图片 9"/>
          <p:cNvPicPr>
            <a:picLocks noChangeAspect="1"/>
          </p:cNvPicPr>
          <p:nvPr/>
        </p:nvPicPr>
        <p:blipFill>
          <a:blip r:embed="rId3">
            <a:alphaModFix amt="100000"/>
          </a:blip>
          <a:srcRect/>
          <a:stretch>
            <a:fillRect/>
          </a:stretch>
        </p:blipFill>
        <p:spPr>
          <a:xfrm>
            <a:off x="6211430" y="4524616"/>
            <a:ext cx="1010695" cy="441289"/>
          </a:xfrm>
          <a:prstGeom prst="rect">
            <a:avLst/>
          </a:prstGeom>
          <a:noFill/>
          <a:ln>
            <a:noFill/>
          </a:ln>
        </p:spPr>
      </p:pic>
      <p:pic>
        <p:nvPicPr>
          <p:cNvPr id="11" name="图片 10"/>
          <p:cNvPicPr>
            <a:picLocks noChangeAspect="1"/>
          </p:cNvPicPr>
          <p:nvPr/>
        </p:nvPicPr>
        <p:blipFill>
          <a:blip r:embed="rId4">
            <a:alphaModFix amt="100000"/>
          </a:blip>
          <a:srcRect/>
          <a:stretch>
            <a:fillRect/>
          </a:stretch>
        </p:blipFill>
        <p:spPr>
          <a:xfrm>
            <a:off x="6538997" y="2149594"/>
            <a:ext cx="796003" cy="347550"/>
          </a:xfrm>
          <a:prstGeom prst="rect">
            <a:avLst/>
          </a:prstGeom>
          <a:noFill/>
          <a:ln>
            <a:noFill/>
          </a:ln>
        </p:spPr>
      </p:pic>
      <p:sp>
        <p:nvSpPr>
          <p:cNvPr id="13" name="标题 1"/>
          <p:cNvSpPr txBox="1"/>
          <p:nvPr/>
        </p:nvSpPr>
        <p:spPr>
          <a:xfrm>
            <a:off x="1109560" y="1829088"/>
            <a:ext cx="5313779" cy="3179315"/>
          </a:xfrm>
          <a:prstGeom prst="rect">
            <a:avLst/>
          </a:prstGeom>
          <a:noFill/>
          <a:ln>
            <a:noFill/>
          </a:ln>
        </p:spPr>
        <p:txBody>
          <a:bodyPr vert="horz" wrap="square" lIns="91440" tIns="45720" rIns="91440" bIns="45720" rtlCol="0" anchor="ctr"/>
          <a:lstStyle/>
          <a:p>
            <a:pPr algn="l">
              <a:lnSpc>
                <a:spcPct val="130000"/>
              </a:lnSpc>
            </a:pPr>
            <a:r>
              <a:rPr kumimoji="1" lang="en-US" altLang="zh-CN" sz="4800">
                <a:ln w="12700">
                  <a:noFill/>
                </a:ln>
                <a:solidFill>
                  <a:srgbClr val="C15A05">
                    <a:alpha val="100000"/>
                  </a:srgbClr>
                </a:solidFill>
                <a:latin typeface="Dream-XinCuSongGB" panose="02010604000000000000" charset="-122"/>
                <a:ea typeface="Dream-XinCuSongGB" panose="02010604000000000000" charset="-122"/>
                <a:cs typeface="Dream-XinCuSongGB" panose="02010604000000000000" charset="-122"/>
              </a:rPr>
              <a:t>Thank you for your listening!</a:t>
            </a:r>
            <a:endParaRPr kumimoji="1" lang="zh-CN" altLang="en-US"/>
          </a:p>
        </p:txBody>
      </p:sp>
      <p:sp>
        <p:nvSpPr>
          <p:cNvPr id="14" name="标题 1"/>
          <p:cNvSpPr txBox="1"/>
          <p:nvPr/>
        </p:nvSpPr>
        <p:spPr>
          <a:xfrm>
            <a:off x="1345652" y="5342218"/>
            <a:ext cx="2124624" cy="215390"/>
          </a:xfrm>
          <a:prstGeom prst="rect">
            <a:avLst/>
          </a:prstGeom>
          <a:gradFill>
            <a:gsLst>
              <a:gs pos="0">
                <a:schemeClr val="accent1">
                  <a:lumMod val="0"/>
                  <a:lumOff val="100000"/>
                  <a:alpha val="0"/>
                </a:schemeClr>
              </a:gs>
              <a:gs pos="95000">
                <a:schemeClr val="accent2">
                  <a:lumMod val="40000"/>
                  <a:lumOff val="6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1275715" y="5154295"/>
            <a:ext cx="3099435" cy="388620"/>
          </a:xfrm>
          <a:prstGeom prst="rect">
            <a:avLst/>
          </a:prstGeom>
          <a:noFill/>
          <a:ln>
            <a:noFill/>
          </a:ln>
        </p:spPr>
        <p:txBody>
          <a:bodyPr vert="horz" wrap="square" lIns="91440" tIns="45720" rIns="91440" bIns="45720" rtlCol="0" anchor="ctr"/>
          <a:lstStyle/>
          <a:p>
            <a:pPr algn="l">
              <a:lnSpc>
                <a:spcPct val="110000"/>
              </a:lnSpc>
            </a:pPr>
            <a:r>
              <a:rPr kumimoji="1" lang="en-US" altLang="zh-CN" sz="2000">
                <a:ln w="12700">
                  <a:noFill/>
                </a:ln>
                <a:solidFill>
                  <a:srgbClr val="262626">
                    <a:alpha val="100000"/>
                  </a:srgbClr>
                </a:solidFill>
                <a:latin typeface="Dream-XinCuSongGB" panose="02010604000000000000" charset="-122"/>
                <a:ea typeface="Dream-XinCuSongGB" panose="02010604000000000000" charset="-122"/>
                <a:cs typeface="Dream-XinCuSongGB" panose="02010604000000000000" charset="-122"/>
              </a:rPr>
              <a:t>汇报人：</a:t>
            </a:r>
            <a:r>
              <a:rPr kumimoji="1" lang="zh-CN" altLang="en-US" sz="2000">
                <a:ln w="12700">
                  <a:noFill/>
                </a:ln>
                <a:solidFill>
                  <a:srgbClr val="262626">
                    <a:alpha val="100000"/>
                  </a:srgbClr>
                </a:solidFill>
                <a:latin typeface="Dream-XinCuSongGB" panose="02010604000000000000" charset="-122"/>
                <a:ea typeface="Dream-XinCuSongGB" panose="02010604000000000000" charset="-122"/>
                <a:cs typeface="Dream-XinCuSongGB" panose="02010604000000000000" charset="-122"/>
              </a:rPr>
              <a:t>傅馨可</a:t>
            </a:r>
            <a:r>
              <a:rPr kumimoji="1" lang="en-US" altLang="zh-CN" sz="2000">
                <a:ln w="12700">
                  <a:noFill/>
                </a:ln>
                <a:solidFill>
                  <a:srgbClr val="262626">
                    <a:alpha val="100000"/>
                  </a:srgbClr>
                </a:solidFill>
                <a:latin typeface="Dream-XinCuSongGB" panose="02010604000000000000" charset="-122"/>
                <a:ea typeface="Dream-XinCuSongGB" panose="02010604000000000000" charset="-122"/>
                <a:cs typeface="Dream-XinCuSongGB" panose="02010604000000000000" charset="-122"/>
              </a:rPr>
              <a:t> Finger</a:t>
            </a:r>
            <a:endParaRPr kumimoji="1" lang="en-US" altLang="zh-CN" sz="2000">
              <a:ln w="12700">
                <a:noFill/>
              </a:ln>
              <a:solidFill>
                <a:srgbClr val="262626">
                  <a:alpha val="100000"/>
                </a:srgbClr>
              </a:solidFill>
              <a:latin typeface="Dream-XinCuSongGB" panose="02010604000000000000" charset="-122"/>
              <a:ea typeface="Dream-XinCuSongGB" panose="02010604000000000000" charset="-122"/>
              <a:cs typeface="Dream-XinCuSongGB" panose="02010604000000000000" charset="-122"/>
            </a:endParaRPr>
          </a:p>
        </p:txBody>
      </p:sp>
      <p:pic>
        <p:nvPicPr>
          <p:cNvPr id="16" name="图片 15"/>
          <p:cNvPicPr>
            <a:picLocks noChangeAspect="1"/>
          </p:cNvPicPr>
          <p:nvPr/>
        </p:nvPicPr>
        <p:blipFill>
          <a:blip r:embed="rId5"/>
          <a:stretch>
            <a:fillRect/>
          </a:stretch>
        </p:blipFill>
        <p:spPr>
          <a:xfrm>
            <a:off x="5591810" y="1176020"/>
            <a:ext cx="5821680" cy="4366895"/>
          </a:xfrm>
          <a:prstGeom prst="rect">
            <a:avLst/>
          </a:prstGeom>
          <a:effectLst>
            <a:glow rad="63500">
              <a:schemeClr val="accent2">
                <a:satMod val="175000"/>
                <a:alpha val="43000"/>
              </a:schemeClr>
            </a:glow>
            <a:outerShdw blurRad="76200" dir="13500000" sy="23000" kx="1200000" algn="br" rotWithShape="0">
              <a:prstClr val="black">
                <a:alpha val="20000"/>
              </a:prst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7478"/>
            <a:ext cx="12192000" cy="6872956"/>
          </a:xfrm>
          <a:prstGeom prst="rect">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 name="图片 2"/>
          <p:cNvPicPr>
            <a:picLocks noChangeAspect="1"/>
          </p:cNvPicPr>
          <p:nvPr/>
        </p:nvPicPr>
        <p:blipFill>
          <a:blip r:embed="rId1">
            <a:alphaModFix amt="35000"/>
          </a:blip>
          <a:srcRect/>
          <a:stretch>
            <a:fillRect/>
          </a:stretch>
        </p:blipFill>
        <p:spPr>
          <a:xfrm>
            <a:off x="1" y="-7478"/>
            <a:ext cx="12191999" cy="6872956"/>
          </a:xfrm>
          <a:custGeom>
            <a:avLst/>
            <a:gdLst/>
            <a:ahLst/>
            <a:cxnLst/>
            <a:rect l="l" t="t" r="r" b="b"/>
            <a:pathLst>
              <a:path w="12192000" h="6870700">
                <a:moveTo>
                  <a:pt x="0" y="0"/>
                </a:moveTo>
                <a:lnTo>
                  <a:pt x="12191999" y="0"/>
                </a:lnTo>
                <a:lnTo>
                  <a:pt x="12191999" y="6872956"/>
                </a:lnTo>
                <a:lnTo>
                  <a:pt x="0" y="6872956"/>
                </a:lnTo>
                <a:close/>
              </a:path>
            </a:pathLst>
          </a:custGeom>
          <a:noFill/>
          <a:ln>
            <a:noFill/>
          </a:ln>
        </p:spPr>
      </p:pic>
      <p:sp>
        <p:nvSpPr>
          <p:cNvPr id="4" name="标题 1"/>
          <p:cNvSpPr txBox="1"/>
          <p:nvPr/>
        </p:nvSpPr>
        <p:spPr>
          <a:xfrm>
            <a:off x="0" y="-1"/>
            <a:ext cx="12192000" cy="5171647"/>
          </a:xfrm>
          <a:prstGeom prst="rect">
            <a:avLst/>
          </a:prstGeom>
          <a:gradFill>
            <a:gsLst>
              <a:gs pos="0">
                <a:schemeClr val="accent1">
                  <a:lumMod val="0"/>
                  <a:lumOff val="100000"/>
                </a:schemeClr>
              </a:gs>
              <a:gs pos="70000">
                <a:schemeClr val="accent1">
                  <a:lumMod val="40000"/>
                  <a:lumOff val="6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598574" y="507760"/>
            <a:ext cx="10994852" cy="584248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960197" y="1025118"/>
            <a:ext cx="1228797" cy="152590"/>
          </a:xfrm>
          <a:custGeom>
            <a:avLst/>
            <a:gdLst>
              <a:gd name="connsiteX0" fmla="*/ 353068 w 1228797"/>
              <a:gd name="connsiteY0" fmla="*/ 146933 h 152590"/>
              <a:gd name="connsiteX1" fmla="*/ 353259 w 1228797"/>
              <a:gd name="connsiteY1" fmla="*/ 146971 h 152590"/>
              <a:gd name="connsiteX2" fmla="*/ 352878 w 1228797"/>
              <a:gd name="connsiteY2" fmla="*/ 146971 h 152590"/>
              <a:gd name="connsiteX3" fmla="*/ 463654 w 1228797"/>
              <a:gd name="connsiteY3" fmla="*/ 28766 h 152590"/>
              <a:gd name="connsiteX4" fmla="*/ 457368 w 1228797"/>
              <a:gd name="connsiteY4" fmla="*/ 35052 h 152590"/>
              <a:gd name="connsiteX5" fmla="*/ 457368 w 1228797"/>
              <a:gd name="connsiteY5" fmla="*/ 66866 h 152590"/>
              <a:gd name="connsiteX6" fmla="*/ 463464 w 1228797"/>
              <a:gd name="connsiteY6" fmla="*/ 73152 h 152590"/>
              <a:gd name="connsiteX7" fmla="*/ 463654 w 1228797"/>
              <a:gd name="connsiteY7" fmla="*/ 73152 h 152590"/>
              <a:gd name="connsiteX8" fmla="*/ 502611 w 1228797"/>
              <a:gd name="connsiteY8" fmla="*/ 73152 h 152590"/>
              <a:gd name="connsiteX9" fmla="*/ 525281 w 1228797"/>
              <a:gd name="connsiteY9" fmla="*/ 51911 h 152590"/>
              <a:gd name="connsiteX10" fmla="*/ 504450 w 1228797"/>
              <a:gd name="connsiteY10" fmla="*/ 28795 h 152590"/>
              <a:gd name="connsiteX11" fmla="*/ 503183 w 1228797"/>
              <a:gd name="connsiteY11" fmla="*/ 28766 h 152590"/>
              <a:gd name="connsiteX12" fmla="*/ 1154216 w 1228797"/>
              <a:gd name="connsiteY12" fmla="*/ 28194 h 152590"/>
              <a:gd name="connsiteX13" fmla="*/ 1154216 w 1228797"/>
              <a:gd name="connsiteY13" fmla="*/ 28765 h 152590"/>
              <a:gd name="connsiteX14" fmla="*/ 1104877 w 1228797"/>
              <a:gd name="connsiteY14" fmla="*/ 77914 h 152590"/>
              <a:gd name="connsiteX15" fmla="*/ 1154026 w 1228797"/>
              <a:gd name="connsiteY15" fmla="*/ 127254 h 152590"/>
              <a:gd name="connsiteX16" fmla="*/ 1203365 w 1228797"/>
              <a:gd name="connsiteY16" fmla="*/ 78105 h 152590"/>
              <a:gd name="connsiteX17" fmla="*/ 1203365 w 1228797"/>
              <a:gd name="connsiteY17" fmla="*/ 78009 h 152590"/>
              <a:gd name="connsiteX18" fmla="*/ 1154502 w 1228797"/>
              <a:gd name="connsiteY18" fmla="*/ 28195 h 152590"/>
              <a:gd name="connsiteX19" fmla="*/ 1154216 w 1228797"/>
              <a:gd name="connsiteY19" fmla="*/ 28194 h 152590"/>
              <a:gd name="connsiteX20" fmla="*/ 836558 w 1228797"/>
              <a:gd name="connsiteY20" fmla="*/ 25718 h 152590"/>
              <a:gd name="connsiteX21" fmla="*/ 787314 w 1228797"/>
              <a:gd name="connsiteY21" fmla="*/ 74962 h 152590"/>
              <a:gd name="connsiteX22" fmla="*/ 836558 w 1228797"/>
              <a:gd name="connsiteY22" fmla="*/ 124207 h 152590"/>
              <a:gd name="connsiteX23" fmla="*/ 885802 w 1228797"/>
              <a:gd name="connsiteY23" fmla="*/ 74962 h 152590"/>
              <a:gd name="connsiteX24" fmla="*/ 885802 w 1228797"/>
              <a:gd name="connsiteY24" fmla="*/ 74867 h 152590"/>
              <a:gd name="connsiteX25" fmla="*/ 836558 w 1228797"/>
              <a:gd name="connsiteY25" fmla="*/ 25718 h 152590"/>
              <a:gd name="connsiteX26" fmla="*/ 200954 w 1228797"/>
              <a:gd name="connsiteY26" fmla="*/ 25527 h 152590"/>
              <a:gd name="connsiteX27" fmla="*/ 200954 w 1228797"/>
              <a:gd name="connsiteY27" fmla="*/ 25908 h 152590"/>
              <a:gd name="connsiteX28" fmla="*/ 151424 w 1228797"/>
              <a:gd name="connsiteY28" fmla="*/ 75248 h 152590"/>
              <a:gd name="connsiteX29" fmla="*/ 200764 w 1228797"/>
              <a:gd name="connsiteY29" fmla="*/ 124778 h 152590"/>
              <a:gd name="connsiteX30" fmla="*/ 250294 w 1228797"/>
              <a:gd name="connsiteY30" fmla="*/ 75438 h 152590"/>
              <a:gd name="connsiteX31" fmla="*/ 250294 w 1228797"/>
              <a:gd name="connsiteY31" fmla="*/ 75248 h 152590"/>
              <a:gd name="connsiteX32" fmla="*/ 201145 w 1228797"/>
              <a:gd name="connsiteY32" fmla="*/ 25528 h 152590"/>
              <a:gd name="connsiteX33" fmla="*/ 200954 w 1228797"/>
              <a:gd name="connsiteY33" fmla="*/ 25527 h 152590"/>
              <a:gd name="connsiteX34" fmla="*/ 437841 w 1228797"/>
              <a:gd name="connsiteY34" fmla="*/ 3429 h 152590"/>
              <a:gd name="connsiteX35" fmla="*/ 502040 w 1228797"/>
              <a:gd name="connsiteY35" fmla="*/ 3429 h 152590"/>
              <a:gd name="connsiteX36" fmla="*/ 535949 w 1228797"/>
              <a:gd name="connsiteY36" fmla="*/ 16764 h 152590"/>
              <a:gd name="connsiteX37" fmla="*/ 550808 w 1228797"/>
              <a:gd name="connsiteY37" fmla="*/ 49340 h 152590"/>
              <a:gd name="connsiteX38" fmla="*/ 528615 w 1228797"/>
              <a:gd name="connsiteY38" fmla="*/ 91345 h 152590"/>
              <a:gd name="connsiteX39" fmla="*/ 526233 w 1228797"/>
              <a:gd name="connsiteY39" fmla="*/ 99251 h 152590"/>
              <a:gd name="connsiteX40" fmla="*/ 544712 w 1228797"/>
              <a:gd name="connsiteY40" fmla="*/ 138017 h 152590"/>
              <a:gd name="connsiteX41" fmla="*/ 541683 w 1228797"/>
              <a:gd name="connsiteY41" fmla="*/ 146377 h 152590"/>
              <a:gd name="connsiteX42" fmla="*/ 538997 w 1228797"/>
              <a:gd name="connsiteY42" fmla="*/ 146971 h 152590"/>
              <a:gd name="connsiteX43" fmla="*/ 525567 w 1228797"/>
              <a:gd name="connsiteY43" fmla="*/ 146971 h 152590"/>
              <a:gd name="connsiteX44" fmla="*/ 519947 w 1228797"/>
              <a:gd name="connsiteY44" fmla="*/ 143447 h 152590"/>
              <a:gd name="connsiteX45" fmla="*/ 500230 w 1228797"/>
              <a:gd name="connsiteY45" fmla="*/ 102203 h 152590"/>
              <a:gd name="connsiteX46" fmla="*/ 494611 w 1228797"/>
              <a:gd name="connsiteY46" fmla="*/ 98679 h 152590"/>
              <a:gd name="connsiteX47" fmla="*/ 463654 w 1228797"/>
              <a:gd name="connsiteY47" fmla="*/ 98679 h 152590"/>
              <a:gd name="connsiteX48" fmla="*/ 457368 w 1228797"/>
              <a:gd name="connsiteY48" fmla="*/ 104773 h 152590"/>
              <a:gd name="connsiteX49" fmla="*/ 457368 w 1228797"/>
              <a:gd name="connsiteY49" fmla="*/ 104966 h 152590"/>
              <a:gd name="connsiteX50" fmla="*/ 457368 w 1228797"/>
              <a:gd name="connsiteY50" fmla="*/ 140684 h 152590"/>
              <a:gd name="connsiteX51" fmla="*/ 451081 w 1228797"/>
              <a:gd name="connsiteY51" fmla="*/ 146971 h 152590"/>
              <a:gd name="connsiteX52" fmla="*/ 437841 w 1228797"/>
              <a:gd name="connsiteY52" fmla="*/ 146971 h 152590"/>
              <a:gd name="connsiteX53" fmla="*/ 431555 w 1228797"/>
              <a:gd name="connsiteY53" fmla="*/ 140684 h 152590"/>
              <a:gd name="connsiteX54" fmla="*/ 431555 w 1228797"/>
              <a:gd name="connsiteY54" fmla="*/ 9716 h 152590"/>
              <a:gd name="connsiteX55" fmla="*/ 437841 w 1228797"/>
              <a:gd name="connsiteY55" fmla="*/ 3429 h 152590"/>
              <a:gd name="connsiteX56" fmla="*/ 293633 w 1228797"/>
              <a:gd name="connsiteY56" fmla="*/ 3429 h 152590"/>
              <a:gd name="connsiteX57" fmla="*/ 306777 w 1228797"/>
              <a:gd name="connsiteY57" fmla="*/ 3429 h 152590"/>
              <a:gd name="connsiteX58" fmla="*/ 312683 w 1228797"/>
              <a:gd name="connsiteY58" fmla="*/ 9715 h 152590"/>
              <a:gd name="connsiteX59" fmla="*/ 312683 w 1228797"/>
              <a:gd name="connsiteY59" fmla="*/ 80677 h 152590"/>
              <a:gd name="connsiteX60" fmla="*/ 350592 w 1228797"/>
              <a:gd name="connsiteY60" fmla="*/ 123032 h 152590"/>
              <a:gd name="connsiteX61" fmla="*/ 392950 w 1228797"/>
              <a:gd name="connsiteY61" fmla="*/ 85118 h 152590"/>
              <a:gd name="connsiteX62" fmla="*/ 392978 w 1228797"/>
              <a:gd name="connsiteY62" fmla="*/ 81248 h 152590"/>
              <a:gd name="connsiteX63" fmla="*/ 392978 w 1228797"/>
              <a:gd name="connsiteY63" fmla="*/ 9715 h 152590"/>
              <a:gd name="connsiteX64" fmla="*/ 399265 w 1228797"/>
              <a:gd name="connsiteY64" fmla="*/ 3429 h 152590"/>
              <a:gd name="connsiteX65" fmla="*/ 412505 w 1228797"/>
              <a:gd name="connsiteY65" fmla="*/ 3429 h 152590"/>
              <a:gd name="connsiteX66" fmla="*/ 418696 w 1228797"/>
              <a:gd name="connsiteY66" fmla="*/ 9715 h 152590"/>
              <a:gd name="connsiteX67" fmla="*/ 418696 w 1228797"/>
              <a:gd name="connsiteY67" fmla="*/ 81153 h 152590"/>
              <a:gd name="connsiteX68" fmla="*/ 378496 w 1228797"/>
              <a:gd name="connsiteY68" fmla="*/ 141799 h 152590"/>
              <a:gd name="connsiteX69" fmla="*/ 353068 w 1228797"/>
              <a:gd name="connsiteY69" fmla="*/ 146933 h 152590"/>
              <a:gd name="connsiteX70" fmla="*/ 327634 w 1228797"/>
              <a:gd name="connsiteY70" fmla="*/ 141836 h 152590"/>
              <a:gd name="connsiteX71" fmla="*/ 287346 w 1228797"/>
              <a:gd name="connsiteY71" fmla="*/ 81248 h 152590"/>
              <a:gd name="connsiteX72" fmla="*/ 287346 w 1228797"/>
              <a:gd name="connsiteY72" fmla="*/ 81153 h 152590"/>
              <a:gd name="connsiteX73" fmla="*/ 287346 w 1228797"/>
              <a:gd name="connsiteY73" fmla="*/ 9715 h 152590"/>
              <a:gd name="connsiteX74" fmla="*/ 293633 w 1228797"/>
              <a:gd name="connsiteY74" fmla="*/ 3429 h 152590"/>
              <a:gd name="connsiteX75" fmla="*/ 6264 w 1228797"/>
              <a:gd name="connsiteY75" fmla="*/ 3333 h 152590"/>
              <a:gd name="connsiteX76" fmla="*/ 18646 w 1228797"/>
              <a:gd name="connsiteY76" fmla="*/ 3333 h 152590"/>
              <a:gd name="connsiteX77" fmla="*/ 23790 w 1228797"/>
              <a:gd name="connsiteY77" fmla="*/ 6000 h 152590"/>
              <a:gd name="connsiteX78" fmla="*/ 61890 w 1228797"/>
              <a:gd name="connsiteY78" fmla="*/ 59817 h 152590"/>
              <a:gd name="connsiteX79" fmla="*/ 67033 w 1228797"/>
              <a:gd name="connsiteY79" fmla="*/ 62388 h 152590"/>
              <a:gd name="connsiteX80" fmla="*/ 72081 w 1228797"/>
              <a:gd name="connsiteY80" fmla="*/ 59817 h 152590"/>
              <a:gd name="connsiteX81" fmla="*/ 110181 w 1228797"/>
              <a:gd name="connsiteY81" fmla="*/ 6000 h 152590"/>
              <a:gd name="connsiteX82" fmla="*/ 115325 w 1228797"/>
              <a:gd name="connsiteY82" fmla="*/ 3333 h 152590"/>
              <a:gd name="connsiteX83" fmla="*/ 127707 w 1228797"/>
              <a:gd name="connsiteY83" fmla="*/ 3333 h 152590"/>
              <a:gd name="connsiteX84" fmla="*/ 134065 w 1228797"/>
              <a:gd name="connsiteY84" fmla="*/ 9548 h 152590"/>
              <a:gd name="connsiteX85" fmla="*/ 132851 w 1228797"/>
              <a:gd name="connsiteY85" fmla="*/ 13335 h 152590"/>
              <a:gd name="connsiteX86" fmla="*/ 81702 w 1228797"/>
              <a:gd name="connsiteY86" fmla="*/ 83724 h 152590"/>
              <a:gd name="connsiteX87" fmla="*/ 79987 w 1228797"/>
              <a:gd name="connsiteY87" fmla="*/ 89154 h 152590"/>
              <a:gd name="connsiteX88" fmla="*/ 79987 w 1228797"/>
              <a:gd name="connsiteY88" fmla="*/ 140684 h 152590"/>
              <a:gd name="connsiteX89" fmla="*/ 73701 w 1228797"/>
              <a:gd name="connsiteY89" fmla="*/ 146970 h 152590"/>
              <a:gd name="connsiteX90" fmla="*/ 60270 w 1228797"/>
              <a:gd name="connsiteY90" fmla="*/ 146970 h 152590"/>
              <a:gd name="connsiteX91" fmla="*/ 53984 w 1228797"/>
              <a:gd name="connsiteY91" fmla="*/ 140684 h 152590"/>
              <a:gd name="connsiteX92" fmla="*/ 53984 w 1228797"/>
              <a:gd name="connsiteY92" fmla="*/ 89154 h 152590"/>
              <a:gd name="connsiteX93" fmla="*/ 52269 w 1228797"/>
              <a:gd name="connsiteY93" fmla="*/ 83724 h 152590"/>
              <a:gd name="connsiteX94" fmla="*/ 1215 w 1228797"/>
              <a:gd name="connsiteY94" fmla="*/ 13335 h 152590"/>
              <a:gd name="connsiteX95" fmla="*/ 2572 w 1228797"/>
              <a:gd name="connsiteY95" fmla="*/ 4549 h 152590"/>
              <a:gd name="connsiteX96" fmla="*/ 6264 w 1228797"/>
              <a:gd name="connsiteY96" fmla="*/ 3333 h 152590"/>
              <a:gd name="connsiteX97" fmla="*/ 1154026 w 1228797"/>
              <a:gd name="connsiteY97" fmla="*/ 3238 h 152590"/>
              <a:gd name="connsiteX98" fmla="*/ 1228797 w 1228797"/>
              <a:gd name="connsiteY98" fmla="*/ 77819 h 152590"/>
              <a:gd name="connsiteX99" fmla="*/ 1228797 w 1228797"/>
              <a:gd name="connsiteY99" fmla="*/ 77914 h 152590"/>
              <a:gd name="connsiteX100" fmla="*/ 1154216 w 1228797"/>
              <a:gd name="connsiteY100" fmla="*/ 152590 h 152590"/>
              <a:gd name="connsiteX101" fmla="*/ 1079445 w 1228797"/>
              <a:gd name="connsiteY101" fmla="*/ 78009 h 152590"/>
              <a:gd name="connsiteX102" fmla="*/ 1154026 w 1228797"/>
              <a:gd name="connsiteY102" fmla="*/ 3238 h 152590"/>
              <a:gd name="connsiteX103" fmla="*/ 646058 w 1228797"/>
              <a:gd name="connsiteY103" fmla="*/ 2096 h 152590"/>
              <a:gd name="connsiteX104" fmla="*/ 659774 w 1228797"/>
              <a:gd name="connsiteY104" fmla="*/ 2096 h 152590"/>
              <a:gd name="connsiteX105" fmla="*/ 666060 w 1228797"/>
              <a:gd name="connsiteY105" fmla="*/ 8382 h 152590"/>
              <a:gd name="connsiteX106" fmla="*/ 666060 w 1228797"/>
              <a:gd name="connsiteY106" fmla="*/ 116491 h 152590"/>
              <a:gd name="connsiteX107" fmla="*/ 672346 w 1228797"/>
              <a:gd name="connsiteY107" fmla="*/ 122778 h 152590"/>
              <a:gd name="connsiteX108" fmla="*/ 750166 w 1228797"/>
              <a:gd name="connsiteY108" fmla="*/ 122778 h 152590"/>
              <a:gd name="connsiteX109" fmla="*/ 756452 w 1228797"/>
              <a:gd name="connsiteY109" fmla="*/ 129064 h 152590"/>
              <a:gd name="connsiteX110" fmla="*/ 756452 w 1228797"/>
              <a:gd name="connsiteY110" fmla="*/ 141733 h 152590"/>
              <a:gd name="connsiteX111" fmla="*/ 750356 w 1228797"/>
              <a:gd name="connsiteY111" fmla="*/ 148019 h 152590"/>
              <a:gd name="connsiteX112" fmla="*/ 750166 w 1228797"/>
              <a:gd name="connsiteY112" fmla="*/ 148019 h 152590"/>
              <a:gd name="connsiteX113" fmla="*/ 646058 w 1228797"/>
              <a:gd name="connsiteY113" fmla="*/ 148019 h 152590"/>
              <a:gd name="connsiteX114" fmla="*/ 639771 w 1228797"/>
              <a:gd name="connsiteY114" fmla="*/ 141733 h 152590"/>
              <a:gd name="connsiteX115" fmla="*/ 639771 w 1228797"/>
              <a:gd name="connsiteY115" fmla="*/ 8382 h 152590"/>
              <a:gd name="connsiteX116" fmla="*/ 646058 w 1228797"/>
              <a:gd name="connsiteY116" fmla="*/ 2096 h 152590"/>
              <a:gd name="connsiteX117" fmla="*/ 995720 w 1228797"/>
              <a:gd name="connsiteY117" fmla="*/ 191 h 152590"/>
              <a:gd name="connsiteX118" fmla="*/ 1040488 w 1228797"/>
              <a:gd name="connsiteY118" fmla="*/ 15621 h 152590"/>
              <a:gd name="connsiteX119" fmla="*/ 1051060 w 1228797"/>
              <a:gd name="connsiteY119" fmla="*/ 25146 h 152590"/>
              <a:gd name="connsiteX120" fmla="*/ 1051251 w 1228797"/>
              <a:gd name="connsiteY120" fmla="*/ 25418 h 152590"/>
              <a:gd name="connsiteX121" fmla="*/ 1049536 w 1228797"/>
              <a:gd name="connsiteY121" fmla="*/ 34004 h 152590"/>
              <a:gd name="connsiteX122" fmla="*/ 1038964 w 1228797"/>
              <a:gd name="connsiteY122" fmla="*/ 41434 h 152590"/>
              <a:gd name="connsiteX123" fmla="*/ 1030867 w 1228797"/>
              <a:gd name="connsiteY123" fmla="*/ 40767 h 152590"/>
              <a:gd name="connsiteX124" fmla="*/ 1028010 w 1228797"/>
              <a:gd name="connsiteY124" fmla="*/ 38100 h 152590"/>
              <a:gd name="connsiteX125" fmla="*/ 1027343 w 1228797"/>
              <a:gd name="connsiteY125" fmla="*/ 37624 h 152590"/>
              <a:gd name="connsiteX126" fmla="*/ 995911 w 1228797"/>
              <a:gd name="connsiteY126" fmla="*/ 26194 h 152590"/>
              <a:gd name="connsiteX127" fmla="*/ 993815 w 1228797"/>
              <a:gd name="connsiteY127" fmla="*/ 26194 h 152590"/>
              <a:gd name="connsiteX128" fmla="*/ 990386 w 1228797"/>
              <a:gd name="connsiteY128" fmla="*/ 26194 h 152590"/>
              <a:gd name="connsiteX129" fmla="*/ 981623 w 1228797"/>
              <a:gd name="connsiteY129" fmla="*/ 28004 h 152590"/>
              <a:gd name="connsiteX130" fmla="*/ 947638 w 1228797"/>
              <a:gd name="connsiteY130" fmla="*/ 64456 h 152590"/>
              <a:gd name="connsiteX131" fmla="*/ 984957 w 1228797"/>
              <a:gd name="connsiteY131" fmla="*/ 123254 h 152590"/>
              <a:gd name="connsiteX132" fmla="*/ 988957 w 1228797"/>
              <a:gd name="connsiteY132" fmla="*/ 124016 h 152590"/>
              <a:gd name="connsiteX133" fmla="*/ 992291 w 1228797"/>
              <a:gd name="connsiteY133" fmla="*/ 122968 h 152590"/>
              <a:gd name="connsiteX134" fmla="*/ 1001816 w 1228797"/>
              <a:gd name="connsiteY134" fmla="*/ 122968 h 152590"/>
              <a:gd name="connsiteX135" fmla="*/ 1009150 w 1228797"/>
              <a:gd name="connsiteY135" fmla="*/ 121920 h 152590"/>
              <a:gd name="connsiteX136" fmla="*/ 1010484 w 1228797"/>
              <a:gd name="connsiteY136" fmla="*/ 121920 h 152590"/>
              <a:gd name="connsiteX137" fmla="*/ 1011817 w 1228797"/>
              <a:gd name="connsiteY137" fmla="*/ 121920 h 152590"/>
              <a:gd name="connsiteX138" fmla="*/ 1017437 w 1228797"/>
              <a:gd name="connsiteY138" fmla="*/ 119920 h 152590"/>
              <a:gd name="connsiteX139" fmla="*/ 1018580 w 1228797"/>
              <a:gd name="connsiteY139" fmla="*/ 119444 h 152590"/>
              <a:gd name="connsiteX140" fmla="*/ 1019723 w 1228797"/>
              <a:gd name="connsiteY140" fmla="*/ 118967 h 152590"/>
              <a:gd name="connsiteX141" fmla="*/ 1020866 w 1228797"/>
              <a:gd name="connsiteY141" fmla="*/ 118396 h 152590"/>
              <a:gd name="connsiteX142" fmla="*/ 1023438 w 1228797"/>
              <a:gd name="connsiteY142" fmla="*/ 117062 h 152590"/>
              <a:gd name="connsiteX143" fmla="*/ 1024200 w 1228797"/>
              <a:gd name="connsiteY143" fmla="*/ 116491 h 152590"/>
              <a:gd name="connsiteX144" fmla="*/ 1041154 w 1228797"/>
              <a:gd name="connsiteY144" fmla="*/ 95345 h 152590"/>
              <a:gd name="connsiteX145" fmla="*/ 1040202 w 1228797"/>
              <a:gd name="connsiteY145" fmla="*/ 90297 h 152590"/>
              <a:gd name="connsiteX146" fmla="*/ 1036106 w 1228797"/>
              <a:gd name="connsiteY146" fmla="*/ 88583 h 152590"/>
              <a:gd name="connsiteX147" fmla="*/ 1008579 w 1228797"/>
              <a:gd name="connsiteY147" fmla="*/ 88583 h 152590"/>
              <a:gd name="connsiteX148" fmla="*/ 1002292 w 1228797"/>
              <a:gd name="connsiteY148" fmla="*/ 82296 h 152590"/>
              <a:gd name="connsiteX149" fmla="*/ 1002292 w 1228797"/>
              <a:gd name="connsiteY149" fmla="*/ 69437 h 152590"/>
              <a:gd name="connsiteX150" fmla="*/ 1002292 w 1228797"/>
              <a:gd name="connsiteY150" fmla="*/ 69245 h 152590"/>
              <a:gd name="connsiteX151" fmla="*/ 1008579 w 1228797"/>
              <a:gd name="connsiteY151" fmla="*/ 63151 h 152590"/>
              <a:gd name="connsiteX152" fmla="*/ 1065729 w 1228797"/>
              <a:gd name="connsiteY152" fmla="*/ 63151 h 152590"/>
              <a:gd name="connsiteX153" fmla="*/ 1066205 w 1228797"/>
              <a:gd name="connsiteY153" fmla="*/ 63151 h 152590"/>
              <a:gd name="connsiteX154" fmla="*/ 1066777 w 1228797"/>
              <a:gd name="connsiteY154" fmla="*/ 63151 h 152590"/>
              <a:gd name="connsiteX155" fmla="*/ 1068205 w 1228797"/>
              <a:gd name="connsiteY155" fmla="*/ 68771 h 152590"/>
              <a:gd name="connsiteX156" fmla="*/ 1068205 w 1228797"/>
              <a:gd name="connsiteY156" fmla="*/ 80391 h 152590"/>
              <a:gd name="connsiteX157" fmla="*/ 1043155 w 1228797"/>
              <a:gd name="connsiteY157" fmla="*/ 136112 h 152590"/>
              <a:gd name="connsiteX158" fmla="*/ 1040869 w 1228797"/>
              <a:gd name="connsiteY158" fmla="*/ 138113 h 152590"/>
              <a:gd name="connsiteX159" fmla="*/ 1039630 w 1228797"/>
              <a:gd name="connsiteY159" fmla="*/ 139065 h 152590"/>
              <a:gd name="connsiteX160" fmla="*/ 1037249 w 1228797"/>
              <a:gd name="connsiteY160" fmla="*/ 140780 h 152590"/>
              <a:gd name="connsiteX161" fmla="*/ 1036011 w 1228797"/>
              <a:gd name="connsiteY161" fmla="*/ 141637 h 152590"/>
              <a:gd name="connsiteX162" fmla="*/ 1033630 w 1228797"/>
              <a:gd name="connsiteY162" fmla="*/ 143161 h 152590"/>
              <a:gd name="connsiteX163" fmla="*/ 1032391 w 1228797"/>
              <a:gd name="connsiteY163" fmla="*/ 143923 h 152590"/>
              <a:gd name="connsiteX164" fmla="*/ 1029915 w 1228797"/>
              <a:gd name="connsiteY164" fmla="*/ 145352 h 152590"/>
              <a:gd name="connsiteX165" fmla="*/ 1029343 w 1228797"/>
              <a:gd name="connsiteY165" fmla="*/ 145352 h 152590"/>
              <a:gd name="connsiteX166" fmla="*/ 1025343 w 1228797"/>
              <a:gd name="connsiteY166" fmla="*/ 147257 h 152590"/>
              <a:gd name="connsiteX167" fmla="*/ 1024676 w 1228797"/>
              <a:gd name="connsiteY167" fmla="*/ 147257 h 152590"/>
              <a:gd name="connsiteX168" fmla="*/ 1022104 w 1228797"/>
              <a:gd name="connsiteY168" fmla="*/ 148209 h 152590"/>
              <a:gd name="connsiteX169" fmla="*/ 1020866 w 1228797"/>
              <a:gd name="connsiteY169" fmla="*/ 148209 h 152590"/>
              <a:gd name="connsiteX170" fmla="*/ 1020104 w 1228797"/>
              <a:gd name="connsiteY170" fmla="*/ 148209 h 152590"/>
              <a:gd name="connsiteX171" fmla="*/ 1018009 w 1228797"/>
              <a:gd name="connsiteY171" fmla="*/ 148971 h 152590"/>
              <a:gd name="connsiteX172" fmla="*/ 1017151 w 1228797"/>
              <a:gd name="connsiteY172" fmla="*/ 148971 h 152590"/>
              <a:gd name="connsiteX173" fmla="*/ 1015913 w 1228797"/>
              <a:gd name="connsiteY173" fmla="*/ 148971 h 152590"/>
              <a:gd name="connsiteX174" fmla="*/ 1015056 w 1228797"/>
              <a:gd name="connsiteY174" fmla="*/ 148971 h 152590"/>
              <a:gd name="connsiteX175" fmla="*/ 1013151 w 1228797"/>
              <a:gd name="connsiteY175" fmla="*/ 149447 h 152590"/>
              <a:gd name="connsiteX176" fmla="*/ 1012103 w 1228797"/>
              <a:gd name="connsiteY176" fmla="*/ 149447 h 152590"/>
              <a:gd name="connsiteX177" fmla="*/ 1010960 w 1228797"/>
              <a:gd name="connsiteY177" fmla="*/ 149447 h 152590"/>
              <a:gd name="connsiteX178" fmla="*/ 1009912 w 1228797"/>
              <a:gd name="connsiteY178" fmla="*/ 149447 h 152590"/>
              <a:gd name="connsiteX179" fmla="*/ 1008103 w 1228797"/>
              <a:gd name="connsiteY179" fmla="*/ 149447 h 152590"/>
              <a:gd name="connsiteX180" fmla="*/ 1006960 w 1228797"/>
              <a:gd name="connsiteY180" fmla="*/ 149447 h 152590"/>
              <a:gd name="connsiteX181" fmla="*/ 1005817 w 1228797"/>
              <a:gd name="connsiteY181" fmla="*/ 149447 h 152590"/>
              <a:gd name="connsiteX182" fmla="*/ 1004578 w 1228797"/>
              <a:gd name="connsiteY182" fmla="*/ 149447 h 152590"/>
              <a:gd name="connsiteX183" fmla="*/ 1002864 w 1228797"/>
              <a:gd name="connsiteY183" fmla="*/ 149447 h 152590"/>
              <a:gd name="connsiteX184" fmla="*/ 995720 w 1228797"/>
              <a:gd name="connsiteY184" fmla="*/ 149447 h 152590"/>
              <a:gd name="connsiteX185" fmla="*/ 990386 w 1228797"/>
              <a:gd name="connsiteY185" fmla="*/ 149447 h 152590"/>
              <a:gd name="connsiteX186" fmla="*/ 918425 w 1228797"/>
              <a:gd name="connsiteY186" fmla="*/ 72152 h 152590"/>
              <a:gd name="connsiteX187" fmla="*/ 995720 w 1228797"/>
              <a:gd name="connsiteY187" fmla="*/ 191 h 152590"/>
              <a:gd name="connsiteX188" fmla="*/ 836558 w 1228797"/>
              <a:gd name="connsiteY188" fmla="*/ 191 h 152590"/>
              <a:gd name="connsiteX189" fmla="*/ 911234 w 1228797"/>
              <a:gd name="connsiteY189" fmla="*/ 74867 h 152590"/>
              <a:gd name="connsiteX190" fmla="*/ 836558 w 1228797"/>
              <a:gd name="connsiteY190" fmla="*/ 149543 h 152590"/>
              <a:gd name="connsiteX191" fmla="*/ 761882 w 1228797"/>
              <a:gd name="connsiteY191" fmla="*/ 74867 h 152590"/>
              <a:gd name="connsiteX192" fmla="*/ 836558 w 1228797"/>
              <a:gd name="connsiteY192" fmla="*/ 191 h 152590"/>
              <a:gd name="connsiteX193" fmla="*/ 200954 w 1228797"/>
              <a:gd name="connsiteY193" fmla="*/ 0 h 152590"/>
              <a:gd name="connsiteX194" fmla="*/ 275821 w 1228797"/>
              <a:gd name="connsiteY194" fmla="*/ 74867 h 152590"/>
              <a:gd name="connsiteX195" fmla="*/ 200954 w 1228797"/>
              <a:gd name="connsiteY195" fmla="*/ 149733 h 152590"/>
              <a:gd name="connsiteX196" fmla="*/ 126088 w 1228797"/>
              <a:gd name="connsiteY196" fmla="*/ 74867 h 152590"/>
              <a:gd name="connsiteX197" fmla="*/ 200954 w 1228797"/>
              <a:gd name="connsiteY197" fmla="*/ 0 h 152590"/>
            </a:gdLst>
            <a:ahLst/>
            <a:cxn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solidFill>
            <a:schemeClr val="accent2">
              <a:lumMod val="75000"/>
            </a:schemeClr>
          </a:solidFill>
          <a:ln w="9525" cap="flat">
            <a:noFill/>
            <a:miter/>
          </a:ln>
        </p:spPr>
        <p:txBody>
          <a:bodyPr vert="horz" wrap="square" lIns="91440" tIns="45720" rIns="91440" bIns="45720" rtlCol="0" anchor="ctr"/>
          <a:lstStyle/>
          <a:p>
            <a:pPr algn="l">
              <a:lnSpc>
                <a:spcPct val="110000"/>
              </a:lnSpc>
            </a:pPr>
            <a:endParaRPr kumimoji="1" lang="zh-CN" altLang="en-US"/>
          </a:p>
        </p:txBody>
      </p:sp>
      <p:pic>
        <p:nvPicPr>
          <p:cNvPr id="7" name="图片 6"/>
          <p:cNvPicPr>
            <a:picLocks noChangeAspect="1"/>
          </p:cNvPicPr>
          <p:nvPr/>
        </p:nvPicPr>
        <p:blipFill>
          <a:blip r:embed="rId2">
            <a:alphaModFix amt="100000"/>
          </a:blip>
          <a:srcRect/>
          <a:stretch>
            <a:fillRect/>
          </a:stretch>
        </p:blipFill>
        <p:spPr>
          <a:xfrm rot="20803934">
            <a:off x="10150811" y="823829"/>
            <a:ext cx="1227891" cy="1011436"/>
          </a:xfrm>
          <a:prstGeom prst="rect">
            <a:avLst/>
          </a:prstGeom>
          <a:noFill/>
          <a:ln>
            <a:noFill/>
          </a:ln>
        </p:spPr>
      </p:pic>
      <p:sp>
        <p:nvSpPr>
          <p:cNvPr id="8" name="标题 1"/>
          <p:cNvSpPr txBox="1"/>
          <p:nvPr/>
        </p:nvSpPr>
        <p:spPr>
          <a:xfrm>
            <a:off x="869076" y="1686354"/>
            <a:ext cx="4086578" cy="4466989"/>
          </a:xfrm>
          <a:custGeom>
            <a:avLst/>
            <a:gdLst>
              <a:gd name="connsiteX0" fmla="*/ 2304451 w 4601196"/>
              <a:gd name="connsiteY0" fmla="*/ 0 h 5094999"/>
              <a:gd name="connsiteX1" fmla="*/ 4582323 w 4601196"/>
              <a:gd name="connsiteY1" fmla="*/ 2055585 h 5094999"/>
              <a:gd name="connsiteX2" fmla="*/ 4593943 w 4601196"/>
              <a:gd name="connsiteY2" fmla="*/ 2285712 h 5094999"/>
              <a:gd name="connsiteX3" fmla="*/ 4601196 w 4601196"/>
              <a:gd name="connsiteY3" fmla="*/ 2285712 h 5094999"/>
              <a:gd name="connsiteX4" fmla="*/ 4601196 w 4601196"/>
              <a:gd name="connsiteY4" fmla="*/ 5094999 h 5094999"/>
              <a:gd name="connsiteX5" fmla="*/ 0 w 4601196"/>
              <a:gd name="connsiteY5" fmla="*/ 5094999 h 5094999"/>
              <a:gd name="connsiteX6" fmla="*/ 0 w 4601196"/>
              <a:gd name="connsiteY6" fmla="*/ 2285712 h 5094999"/>
              <a:gd name="connsiteX7" fmla="*/ 14959 w 4601196"/>
              <a:gd name="connsiteY7" fmla="*/ 2285712 h 5094999"/>
              <a:gd name="connsiteX8" fmla="*/ 26580 w 4601196"/>
              <a:gd name="connsiteY8" fmla="*/ 2055585 h 5094999"/>
              <a:gd name="connsiteX9" fmla="*/ 2304451 w 4601196"/>
              <a:gd name="connsiteY9" fmla="*/ 0 h 5094999"/>
            </a:gdLst>
            <a:ahLst/>
            <a:cxnLst/>
            <a:rect l="l" t="t" r="r" b="b"/>
            <a:pathLst>
              <a:path w="4601196" h="5094999">
                <a:moveTo>
                  <a:pt x="2304451" y="0"/>
                </a:moveTo>
                <a:cubicBezTo>
                  <a:pt x="3489979" y="0"/>
                  <a:pt x="4465067" y="900993"/>
                  <a:pt x="4582323" y="2055585"/>
                </a:cubicBezTo>
                <a:lnTo>
                  <a:pt x="4593943" y="2285712"/>
                </a:lnTo>
                <a:lnTo>
                  <a:pt x="4601196" y="2285712"/>
                </a:lnTo>
                <a:lnTo>
                  <a:pt x="4601196" y="5094999"/>
                </a:lnTo>
                <a:lnTo>
                  <a:pt x="0" y="5094999"/>
                </a:lnTo>
                <a:lnTo>
                  <a:pt x="0" y="2285712"/>
                </a:lnTo>
                <a:lnTo>
                  <a:pt x="14959" y="2285712"/>
                </a:lnTo>
                <a:lnTo>
                  <a:pt x="26580" y="2055585"/>
                </a:lnTo>
                <a:cubicBezTo>
                  <a:pt x="143835" y="900993"/>
                  <a:pt x="1118924" y="0"/>
                  <a:pt x="2304451" y="0"/>
                </a:cubicBezTo>
                <a:close/>
              </a:path>
            </a:pathLst>
          </a:custGeom>
          <a:gradFill>
            <a:gsLst>
              <a:gs pos="0">
                <a:schemeClr val="accent1">
                  <a:lumMod val="0"/>
                  <a:lumOff val="100000"/>
                </a:schemeClr>
              </a:gs>
              <a:gs pos="100000">
                <a:schemeClr val="accent1">
                  <a:lumMod val="40000"/>
                  <a:lumOff val="6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10" name="图片 9"/>
          <p:cNvPicPr>
            <a:picLocks noChangeAspect="1"/>
          </p:cNvPicPr>
          <p:nvPr/>
        </p:nvPicPr>
        <p:blipFill>
          <a:blip r:embed="rId3">
            <a:alphaModFix amt="100000"/>
          </a:blip>
          <a:srcRect/>
          <a:stretch>
            <a:fillRect/>
          </a:stretch>
        </p:blipFill>
        <p:spPr>
          <a:xfrm>
            <a:off x="4486874" y="2825942"/>
            <a:ext cx="966040" cy="421792"/>
          </a:xfrm>
          <a:prstGeom prst="rect">
            <a:avLst/>
          </a:prstGeom>
          <a:noFill/>
          <a:ln>
            <a:noFill/>
          </a:ln>
        </p:spPr>
      </p:pic>
      <p:pic>
        <p:nvPicPr>
          <p:cNvPr id="11" name="图片 10"/>
          <p:cNvPicPr>
            <a:picLocks noChangeAspect="1"/>
          </p:cNvPicPr>
          <p:nvPr/>
        </p:nvPicPr>
        <p:blipFill>
          <a:blip r:embed="rId4">
            <a:alphaModFix amt="100000"/>
          </a:blip>
          <a:srcRect/>
          <a:stretch>
            <a:fillRect/>
          </a:stretch>
        </p:blipFill>
        <p:spPr>
          <a:xfrm flipH="1">
            <a:off x="702146" y="1942106"/>
            <a:ext cx="697888" cy="304711"/>
          </a:xfrm>
          <a:prstGeom prst="rect">
            <a:avLst/>
          </a:prstGeom>
          <a:noFill/>
          <a:ln>
            <a:noFill/>
          </a:ln>
        </p:spPr>
      </p:pic>
      <p:sp>
        <p:nvSpPr>
          <p:cNvPr id="13" name="标题 1"/>
          <p:cNvSpPr txBox="1"/>
          <p:nvPr/>
        </p:nvSpPr>
        <p:spPr>
          <a:xfrm>
            <a:off x="5650392" y="3069159"/>
            <a:ext cx="5608158" cy="2685846"/>
          </a:xfrm>
          <a:prstGeom prst="rect">
            <a:avLst/>
          </a:prstGeom>
          <a:noFill/>
          <a:ln>
            <a:noFill/>
          </a:ln>
        </p:spPr>
        <p:txBody>
          <a:bodyPr vert="horz" wrap="square" lIns="91440" tIns="45720" rIns="91440" bIns="45720" rtlCol="0" anchor="t"/>
          <a:lstStyle/>
          <a:p>
            <a:pPr algn="l">
              <a:lnSpc>
                <a:spcPct val="130000"/>
              </a:lnSpc>
            </a:pPr>
            <a:r>
              <a:rPr kumimoji="1" lang="en-US" altLang="zh-CN" sz="4400">
                <a:ln w="12700">
                  <a:noFill/>
                </a:ln>
                <a:solidFill>
                  <a:srgbClr val="C15A05">
                    <a:alpha val="100000"/>
                  </a:srgbClr>
                </a:solidFill>
                <a:latin typeface="Dream-XinCuSongGB" panose="02010604000000000000" charset="-122"/>
                <a:ea typeface="Dream-XinCuSongGB" panose="02010604000000000000" charset="-122"/>
                <a:cs typeface="Dream-XinCuSongGB" panose="02010604000000000000" charset="-122"/>
              </a:rPr>
              <a:t>The history and background of striking iron flower</a:t>
            </a:r>
            <a:endParaRPr kumimoji="1" lang="en-US" altLang="zh-CN" sz="4400">
              <a:ln w="12700">
                <a:noFill/>
              </a:ln>
              <a:solidFill>
                <a:srgbClr val="C15A05">
                  <a:alpha val="100000"/>
                </a:srgbClr>
              </a:solidFill>
              <a:latin typeface="Dream-XinCuSongGB" panose="02010604000000000000" charset="-122"/>
              <a:ea typeface="Dream-XinCuSongGB" panose="02010604000000000000" charset="-122"/>
              <a:cs typeface="Dream-XinCuSongGB" panose="02010604000000000000" charset="-122"/>
            </a:endParaRPr>
          </a:p>
          <a:p>
            <a:pPr algn="l">
              <a:lnSpc>
                <a:spcPct val="130000"/>
              </a:lnSpc>
            </a:pPr>
            <a:endParaRPr kumimoji="1" lang="zh-CN" altLang="en-US"/>
          </a:p>
        </p:txBody>
      </p:sp>
      <p:sp>
        <p:nvSpPr>
          <p:cNvPr id="14" name="标题 1"/>
          <p:cNvSpPr txBox="1"/>
          <p:nvPr/>
        </p:nvSpPr>
        <p:spPr>
          <a:xfrm>
            <a:off x="5697855" y="2411439"/>
            <a:ext cx="1798320" cy="454874"/>
          </a:xfrm>
          <a:prstGeom prst="roundRect">
            <a:avLst>
              <a:gd name="adj" fmla="val 50000"/>
            </a:avLst>
          </a:prstGeom>
          <a:solidFill>
            <a:schemeClr val="accent2">
              <a:alpha val="80000"/>
            </a:schemeClr>
          </a:solidFill>
          <a:ln w="12700" cap="sq">
            <a:noFill/>
            <a:miter/>
          </a:ln>
          <a:effectLst>
            <a:outerShdw blurRad="50800" dist="38100" dir="5400000" algn="t" rotWithShape="0">
              <a:schemeClr val="accent2">
                <a:lumMod val="40000"/>
                <a:lumOff val="60000"/>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6115595" y="2411439"/>
            <a:ext cx="1727680" cy="454874"/>
          </a:xfrm>
          <a:prstGeom prst="roundRect">
            <a:avLst>
              <a:gd name="adj" fmla="val 50000"/>
            </a:avLst>
          </a:prstGeom>
          <a:solidFill>
            <a:schemeClr val="bg1"/>
          </a:solidFill>
          <a:ln w="12700" cap="sq">
            <a:noFill/>
            <a:miter/>
          </a:ln>
          <a:effectLst>
            <a:outerShdw blurRad="50800" dist="38100" dir="5400000" algn="t" rotWithShape="0">
              <a:schemeClr val="accent2">
                <a:lumMod val="20000"/>
                <a:lumOff val="80000"/>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7120326" y="1905662"/>
            <a:ext cx="685468" cy="953311"/>
          </a:xfrm>
          <a:prstGeom prst="rect">
            <a:avLst/>
          </a:prstGeom>
          <a:noFill/>
          <a:ln>
            <a:noFill/>
          </a:ln>
        </p:spPr>
        <p:txBody>
          <a:bodyPr vert="horz" wrap="square" lIns="91440" tIns="45720" rIns="91440" bIns="45720" rtlCol="0" anchor="b"/>
          <a:lstStyle/>
          <a:p>
            <a:pPr algn="l">
              <a:lnSpc>
                <a:spcPct val="110000"/>
              </a:lnSpc>
            </a:pPr>
            <a:r>
              <a:rPr kumimoji="1" lang="en-US" altLang="zh-CN" sz="2000">
                <a:ln w="12700">
                  <a:noFill/>
                </a:ln>
                <a:solidFill>
                  <a:srgbClr val="262626">
                    <a:alpha val="100000"/>
                  </a:srgbClr>
                </a:solidFill>
                <a:latin typeface="Dream-XinCuSongGB" panose="02010604000000000000" charset="-122"/>
                <a:ea typeface="Dream-XinCuSongGB" panose="02010604000000000000" charset="-122"/>
                <a:cs typeface="Dream-XinCuSongGB" panose="02010604000000000000" charset="-122"/>
              </a:rPr>
              <a:t>01</a:t>
            </a:r>
            <a:endParaRPr kumimoji="1" lang="zh-CN" altLang="en-US"/>
          </a:p>
        </p:txBody>
      </p:sp>
      <p:sp>
        <p:nvSpPr>
          <p:cNvPr id="17" name="标题 1"/>
          <p:cNvSpPr txBox="1"/>
          <p:nvPr/>
        </p:nvSpPr>
        <p:spPr>
          <a:xfrm>
            <a:off x="5829330" y="2526786"/>
            <a:ext cx="224180" cy="224180"/>
          </a:xfrm>
          <a:prstGeom prst="star5">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6187620" y="1905662"/>
            <a:ext cx="983393" cy="953311"/>
          </a:xfrm>
          <a:prstGeom prst="rect">
            <a:avLst/>
          </a:prstGeom>
          <a:noFill/>
          <a:ln>
            <a:noFill/>
          </a:ln>
        </p:spPr>
        <p:txBody>
          <a:bodyPr vert="horz" wrap="square" lIns="91440" tIns="45720" rIns="91440" bIns="45720" rtlCol="0" anchor="b"/>
          <a:lstStyle/>
          <a:p>
            <a:pPr algn="r">
              <a:lnSpc>
                <a:spcPct val="110000"/>
              </a:lnSpc>
            </a:pPr>
            <a:r>
              <a:rPr kumimoji="1" lang="en-US" altLang="zh-CN" sz="2000">
                <a:ln w="12700">
                  <a:noFill/>
                </a:ln>
                <a:solidFill>
                  <a:srgbClr val="262626">
                    <a:alpha val="100000"/>
                  </a:srgbClr>
                </a:solidFill>
                <a:latin typeface="Dream-XinCuSongGB" panose="02010604000000000000" charset="-122"/>
                <a:ea typeface="Dream-XinCuSongGB" panose="02010604000000000000" charset="-122"/>
                <a:cs typeface="Dream-XinCuSongGB" panose="02010604000000000000" charset="-122"/>
              </a:rPr>
              <a:t>PART</a:t>
            </a:r>
            <a:endParaRPr kumimoji="1" lang="zh-CN" altLang="en-US"/>
          </a:p>
        </p:txBody>
      </p:sp>
      <p:grpSp>
        <p:nvGrpSpPr>
          <p:cNvPr id="181" name="组合 180"/>
          <p:cNvGrpSpPr/>
          <p:nvPr>
            <p:custDataLst>
              <p:tags r:id="rId5"/>
            </p:custDataLst>
          </p:nvPr>
        </p:nvGrpSpPr>
        <p:grpSpPr>
          <a:xfrm rot="0">
            <a:off x="1052830" y="1503045"/>
            <a:ext cx="3801110" cy="3925836"/>
            <a:chOff x="2199" y="2330"/>
            <a:chExt cx="14803" cy="14746"/>
          </a:xfrm>
        </p:grpSpPr>
        <p:pic>
          <p:nvPicPr>
            <p:cNvPr id="182" name="图片 181" descr="F:/素材图片1/pexels-fauxels-3184291.jpgpexels-fauxels-3184291"/>
            <p:cNvPicPr>
              <a:picLocks noChangeAspect="1"/>
            </p:cNvPicPr>
            <p:nvPr>
              <p:custDataLst>
                <p:tags r:id="rId6"/>
              </p:custDataLst>
            </p:nvPr>
          </p:nvPicPr>
          <p:blipFill>
            <a:blip r:embed="rId7"/>
            <a:srcRect/>
            <a:stretch>
              <a:fillRect/>
            </a:stretch>
          </p:blipFill>
          <p:spPr>
            <a:xfrm rot="21060000">
              <a:off x="3189" y="2867"/>
              <a:ext cx="12683" cy="13034"/>
            </a:xfrm>
            <a:prstGeom prst="roundRect">
              <a:avLst>
                <a:gd name="adj" fmla="val 7810"/>
              </a:avLst>
            </a:prstGeom>
          </p:spPr>
        </p:pic>
        <p:sp>
          <p:nvSpPr>
            <p:cNvPr id="183" name="任意多边形: 形状 1587"/>
            <p:cNvSpPr/>
            <p:nvPr>
              <p:custDataLst>
                <p:tags r:id="rId8"/>
              </p:custDataLst>
            </p:nvPr>
          </p:nvSpPr>
          <p:spPr>
            <a:xfrm>
              <a:off x="16054" y="16127"/>
              <a:ext cx="948" cy="949"/>
            </a:xfrm>
            <a:custGeom>
              <a:avLst/>
              <a:gdLst>
                <a:gd name="connsiteX0" fmla="*/ 237228 w 266523"/>
                <a:gd name="connsiteY0" fmla="*/ 266808 h 267053"/>
                <a:gd name="connsiteX1" fmla="*/ 216559 w 266523"/>
                <a:gd name="connsiteY1" fmla="*/ 258235 h 267053"/>
                <a:gd name="connsiteX2" fmla="*/ 9580 w 266523"/>
                <a:gd name="connsiteY2" fmla="*/ 50876 h 267053"/>
                <a:gd name="connsiteX3" fmla="*/ 7444 w 266523"/>
                <a:gd name="connsiteY3" fmla="*/ 9442 h 267053"/>
                <a:gd name="connsiteX4" fmla="*/ 48878 w 266523"/>
                <a:gd name="connsiteY4" fmla="*/ 7306 h 267053"/>
                <a:gd name="connsiteX5" fmla="*/ 51014 w 266523"/>
                <a:gd name="connsiteY5" fmla="*/ 9442 h 267053"/>
                <a:gd name="connsiteX6" fmla="*/ 257897 w 266523"/>
                <a:gd name="connsiteY6" fmla="*/ 216421 h 267053"/>
                <a:gd name="connsiteX7" fmla="*/ 257748 w 266523"/>
                <a:gd name="connsiteY7" fmla="*/ 257909 h 267053"/>
                <a:gd name="connsiteX8" fmla="*/ 237228 w 266523"/>
                <a:gd name="connsiteY8" fmla="*/ 266427 h 26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9" h="880">
                  <a:moveTo>
                    <a:pt x="101" y="0"/>
                  </a:moveTo>
                  <a:cubicBezTo>
                    <a:pt x="122" y="1"/>
                    <a:pt x="144" y="9"/>
                    <a:pt x="161" y="25"/>
                  </a:cubicBezTo>
                  <a:cubicBezTo>
                    <a:pt x="164" y="27"/>
                    <a:pt x="166" y="29"/>
                    <a:pt x="168" y="32"/>
                  </a:cubicBezTo>
                  <a:lnTo>
                    <a:pt x="442" y="306"/>
                  </a:lnTo>
                  <a:lnTo>
                    <a:pt x="715" y="33"/>
                  </a:lnTo>
                  <a:cubicBezTo>
                    <a:pt x="752" y="-4"/>
                    <a:pt x="813" y="-4"/>
                    <a:pt x="851" y="33"/>
                  </a:cubicBezTo>
                  <a:cubicBezTo>
                    <a:pt x="888" y="71"/>
                    <a:pt x="888" y="132"/>
                    <a:pt x="851" y="170"/>
                  </a:cubicBezTo>
                  <a:lnTo>
                    <a:pt x="578" y="442"/>
                  </a:lnTo>
                  <a:lnTo>
                    <a:pt x="849" y="714"/>
                  </a:lnTo>
                  <a:cubicBezTo>
                    <a:pt x="887" y="752"/>
                    <a:pt x="886" y="813"/>
                    <a:pt x="848" y="851"/>
                  </a:cubicBezTo>
                  <a:cubicBezTo>
                    <a:pt x="831" y="869"/>
                    <a:pt x="806" y="879"/>
                    <a:pt x="781" y="879"/>
                  </a:cubicBezTo>
                  <a:lnTo>
                    <a:pt x="781" y="880"/>
                  </a:lnTo>
                  <a:cubicBezTo>
                    <a:pt x="755" y="880"/>
                    <a:pt x="731" y="870"/>
                    <a:pt x="713" y="852"/>
                  </a:cubicBezTo>
                  <a:lnTo>
                    <a:pt x="441" y="579"/>
                  </a:lnTo>
                  <a:lnTo>
                    <a:pt x="169" y="851"/>
                  </a:lnTo>
                  <a:cubicBezTo>
                    <a:pt x="151" y="869"/>
                    <a:pt x="127" y="879"/>
                    <a:pt x="101" y="879"/>
                  </a:cubicBezTo>
                  <a:lnTo>
                    <a:pt x="101" y="879"/>
                  </a:lnTo>
                  <a:cubicBezTo>
                    <a:pt x="48" y="879"/>
                    <a:pt x="5" y="835"/>
                    <a:pt x="5" y="782"/>
                  </a:cubicBezTo>
                  <a:cubicBezTo>
                    <a:pt x="5" y="757"/>
                    <a:pt x="15" y="732"/>
                    <a:pt x="33" y="714"/>
                  </a:cubicBezTo>
                  <a:lnTo>
                    <a:pt x="305" y="443"/>
                  </a:lnTo>
                  <a:lnTo>
                    <a:pt x="32" y="168"/>
                  </a:lnTo>
                  <a:cubicBezTo>
                    <a:pt x="-8" y="133"/>
                    <a:pt x="-11" y="72"/>
                    <a:pt x="25" y="32"/>
                  </a:cubicBezTo>
                  <a:cubicBezTo>
                    <a:pt x="45" y="10"/>
                    <a:pt x="73" y="-1"/>
                    <a:pt x="101" y="0"/>
                  </a:cubicBezTo>
                  <a:close/>
                </a:path>
              </a:pathLst>
            </a:custGeom>
            <a:solidFill>
              <a:schemeClr val="accent1">
                <a:lumMod val="60000"/>
                <a:lumOff val="4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4" name="圆角矩形 183"/>
            <p:cNvSpPr/>
            <p:nvPr>
              <p:custDataLst>
                <p:tags r:id="rId9"/>
              </p:custDataLst>
            </p:nvPr>
          </p:nvSpPr>
          <p:spPr>
            <a:xfrm rot="21420000">
              <a:off x="2898" y="2769"/>
              <a:ext cx="13157" cy="13073"/>
            </a:xfrm>
            <a:prstGeom prst="roundRect">
              <a:avLst>
                <a:gd name="adj" fmla="val 8749"/>
              </a:avLst>
            </a:prstGeom>
            <a:noFill/>
            <a:ln w="63500">
              <a:solidFill>
                <a:schemeClr val="accent1">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5" name="椭圆 184"/>
            <p:cNvSpPr/>
            <p:nvPr>
              <p:custDataLst>
                <p:tags r:id="rId10"/>
              </p:custDataLst>
            </p:nvPr>
          </p:nvSpPr>
          <p:spPr>
            <a:xfrm>
              <a:off x="2199" y="2330"/>
              <a:ext cx="699" cy="699"/>
            </a:xfrm>
            <a:prstGeom prst="ellipse">
              <a:avLst/>
            </a:prstGeom>
            <a:noFill/>
            <a:ln w="85725">
              <a:solidFill>
                <a:schemeClr val="accent1">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475933" y="332740"/>
            <a:ext cx="7336155" cy="829945"/>
          </a:xfrm>
          <a:prstGeom prst="rect">
            <a:avLst/>
          </a:prstGeom>
          <a:noFill/>
          <a:ln>
            <a:noFill/>
          </a:ln>
        </p:spPr>
        <p:txBody>
          <a:bodyPr wrap="none" rtlCol="0" anchor="t">
            <a:spAutoFit/>
          </a:bodyPr>
          <a:p>
            <a:pPr algn="ctr"/>
            <a:r>
              <a:rPr lang="en-US" altLang="zh-CN" sz="3600" b="1">
                <a:ln w="22225">
                  <a:solidFill>
                    <a:schemeClr val="accent2"/>
                  </a:solidFill>
                  <a:prstDash val="solid"/>
                </a:ln>
                <a:solidFill>
                  <a:schemeClr val="accent2">
                    <a:lumMod val="40000"/>
                    <a:lumOff val="60000"/>
                  </a:schemeClr>
                </a:solidFill>
                <a:effectLst/>
              </a:rPr>
              <a:t>A </a:t>
            </a:r>
            <a:r>
              <a:rPr lang="en-US" altLang="zh-CN" sz="3600" b="1">
                <a:ln w="22225">
                  <a:solidFill>
                    <a:schemeClr val="accent2"/>
                  </a:solidFill>
                  <a:prstDash val="solid"/>
                </a:ln>
                <a:solidFill>
                  <a:schemeClr val="accent2">
                    <a:lumMod val="40000"/>
                    <a:lumOff val="60000"/>
                  </a:schemeClr>
                </a:solidFill>
                <a:effectLst/>
              </a:rPr>
              <a:t>video about striking iron flower</a:t>
            </a:r>
            <a:r>
              <a:rPr lang="en-US" altLang="zh-CN" sz="4800" b="1">
                <a:ln w="22225">
                  <a:solidFill>
                    <a:schemeClr val="accent2"/>
                  </a:solidFill>
                  <a:prstDash val="solid"/>
                </a:ln>
                <a:solidFill>
                  <a:schemeClr val="accent2">
                    <a:lumMod val="40000"/>
                    <a:lumOff val="60000"/>
                  </a:schemeClr>
                </a:solidFill>
                <a:effectLst/>
              </a:rPr>
              <a:t> </a:t>
            </a:r>
            <a:endParaRPr lang="en-US" altLang="zh-CN" sz="4800" b="1">
              <a:ln w="22225">
                <a:solidFill>
                  <a:schemeClr val="accent2"/>
                </a:solidFill>
                <a:prstDash val="solid"/>
              </a:ln>
              <a:solidFill>
                <a:schemeClr val="accent2">
                  <a:lumMod val="40000"/>
                  <a:lumOff val="60000"/>
                </a:schemeClr>
              </a:solidFill>
              <a:effectLst/>
            </a:endParaRPr>
          </a:p>
        </p:txBody>
      </p:sp>
      <p:pic>
        <p:nvPicPr>
          <p:cNvPr id="2" name="图片 1"/>
          <p:cNvPicPr>
            <a:picLocks noChangeAspect="1"/>
          </p:cNvPicPr>
          <p:nvPr/>
        </p:nvPicPr>
        <p:blipFill>
          <a:blip r:embed="rId1"/>
          <a:stretch>
            <a:fillRect/>
          </a:stretch>
        </p:blipFill>
        <p:spPr>
          <a:xfrm>
            <a:off x="1703705" y="1412875"/>
            <a:ext cx="7577455" cy="47371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Camera_XHS_17333146423891040g2sg3167t9s7r1e7048n6dqof8bpttocnkk0"/>
          <p:cNvPicPr>
            <a:picLocks noChangeAspect="1"/>
          </p:cNvPicPr>
          <p:nvPr/>
        </p:nvPicPr>
        <p:blipFill>
          <a:blip r:embed="rId1"/>
          <a:stretch>
            <a:fillRect/>
          </a:stretch>
        </p:blipFill>
        <p:spPr>
          <a:xfrm>
            <a:off x="4439920" y="116205"/>
            <a:ext cx="3420745" cy="4561840"/>
          </a:xfrm>
          <a:prstGeom prst="rect">
            <a:avLst/>
          </a:prstGeom>
        </p:spPr>
      </p:pic>
      <p:pic>
        <p:nvPicPr>
          <p:cNvPr id="3" name="图片 2" descr="Camera_XHS_17333146516461040g2sg310lct2i16k605n7oc13455s7ov7ne30"/>
          <p:cNvPicPr>
            <a:picLocks noChangeAspect="1"/>
          </p:cNvPicPr>
          <p:nvPr/>
        </p:nvPicPr>
        <p:blipFill>
          <a:blip r:embed="rId2"/>
          <a:stretch>
            <a:fillRect/>
          </a:stretch>
        </p:blipFill>
        <p:spPr>
          <a:xfrm>
            <a:off x="8040370" y="116205"/>
            <a:ext cx="3012440" cy="6066155"/>
          </a:xfrm>
          <a:prstGeom prst="rect">
            <a:avLst/>
          </a:prstGeom>
        </p:spPr>
      </p:pic>
      <p:pic>
        <p:nvPicPr>
          <p:cNvPr id="4" name="图片 3" descr="Camera_XHS_17333145856331040g00831a7gjjtq6q5g5o6oars85ntnimf92ro"/>
          <p:cNvPicPr>
            <a:picLocks noChangeAspect="1"/>
          </p:cNvPicPr>
          <p:nvPr/>
        </p:nvPicPr>
        <p:blipFill>
          <a:blip r:embed="rId3"/>
          <a:stretch>
            <a:fillRect/>
          </a:stretch>
        </p:blipFill>
        <p:spPr>
          <a:xfrm>
            <a:off x="191770" y="116205"/>
            <a:ext cx="4097020" cy="5431790"/>
          </a:xfrm>
          <a:prstGeom prst="rect">
            <a:avLst/>
          </a:prstGeom>
        </p:spPr>
      </p:pic>
      <p:sp>
        <p:nvSpPr>
          <p:cNvPr id="5" name="文本框 4"/>
          <p:cNvSpPr txBox="1"/>
          <p:nvPr/>
        </p:nvSpPr>
        <p:spPr>
          <a:xfrm>
            <a:off x="479425" y="5805170"/>
            <a:ext cx="4064000" cy="368300"/>
          </a:xfrm>
          <a:prstGeom prst="rect">
            <a:avLst/>
          </a:prstGeom>
          <a:noFill/>
        </p:spPr>
        <p:txBody>
          <a:bodyPr wrap="square" rtlCol="0">
            <a:spAutoFit/>
          </a:bodyPr>
          <a:p>
            <a:r>
              <a:rPr lang="zh-CN" altLang="en-US"/>
              <a:t>《显微镜下的</a:t>
            </a:r>
            <a:r>
              <a:rPr lang="zh-CN" altLang="en-US"/>
              <a:t>大明》</a:t>
            </a:r>
            <a:endParaRPr lang="zh-CN" altLang="en-US"/>
          </a:p>
        </p:txBody>
      </p:sp>
      <p:sp>
        <p:nvSpPr>
          <p:cNvPr id="6" name="文本框 5"/>
          <p:cNvSpPr txBox="1"/>
          <p:nvPr/>
        </p:nvSpPr>
        <p:spPr>
          <a:xfrm>
            <a:off x="4727575" y="5013325"/>
            <a:ext cx="4064000" cy="368300"/>
          </a:xfrm>
          <a:prstGeom prst="rect">
            <a:avLst/>
          </a:prstGeom>
          <a:noFill/>
        </p:spPr>
        <p:txBody>
          <a:bodyPr wrap="square" rtlCol="0">
            <a:spAutoFit/>
          </a:bodyPr>
          <a:p>
            <a:r>
              <a:rPr lang="zh-CN" altLang="en-US"/>
              <a:t>《画江湖之</a:t>
            </a:r>
            <a:r>
              <a:rPr lang="zh-CN" altLang="en-US"/>
              <a:t>天罡》</a:t>
            </a:r>
            <a:endParaRPr lang="zh-CN" altLang="en-US"/>
          </a:p>
        </p:txBody>
      </p:sp>
      <p:sp>
        <p:nvSpPr>
          <p:cNvPr id="7" name="文本框 6"/>
          <p:cNvSpPr txBox="1"/>
          <p:nvPr/>
        </p:nvSpPr>
        <p:spPr>
          <a:xfrm>
            <a:off x="8616315" y="6381750"/>
            <a:ext cx="4064000" cy="368300"/>
          </a:xfrm>
          <a:prstGeom prst="rect">
            <a:avLst/>
          </a:prstGeom>
          <a:noFill/>
        </p:spPr>
        <p:txBody>
          <a:bodyPr wrap="square" rtlCol="0">
            <a:spAutoFit/>
          </a:bodyPr>
          <a:p>
            <a:r>
              <a:rPr lang="zh-CN" altLang="en-US"/>
              <a:t>《延禧</a:t>
            </a:r>
            <a:r>
              <a:rPr lang="zh-CN" altLang="en-US"/>
              <a:t>攻略》</a:t>
            </a:r>
            <a:endParaRPr lang="zh-CN" altLang="en-US"/>
          </a:p>
        </p:txBody>
      </p:sp>
      <p:sp>
        <p:nvSpPr>
          <p:cNvPr id="8" name="矩形 7"/>
          <p:cNvSpPr/>
          <p:nvPr/>
        </p:nvSpPr>
        <p:spPr>
          <a:xfrm>
            <a:off x="1451293" y="1628775"/>
            <a:ext cx="9397365" cy="3415030"/>
          </a:xfrm>
          <a:prstGeom prst="rect">
            <a:avLst/>
          </a:prstGeom>
          <a:noFill/>
          <a:ln>
            <a:noFill/>
          </a:ln>
        </p:spPr>
        <p:txBody>
          <a:bodyPr wrap="none" rtlCol="0" anchor="t">
            <a:spAutoFit/>
          </a:bodyPr>
          <a:p>
            <a:pPr algn="ctr"/>
            <a:r>
              <a:rPr lang="en-US" altLang="zh-CN" sz="7200" b="1">
                <a:ln w="22225">
                  <a:solidFill>
                    <a:schemeClr val="accent2"/>
                  </a:solidFill>
                  <a:prstDash val="solid"/>
                </a:ln>
                <a:solidFill>
                  <a:schemeClr val="accent2">
                    <a:lumMod val="40000"/>
                    <a:lumOff val="60000"/>
                  </a:schemeClr>
                </a:solidFill>
                <a:effectLst/>
              </a:rPr>
              <a:t>enhance </a:t>
            </a:r>
            <a:r>
              <a:rPr lang="en-US" altLang="zh-CN" sz="7200" b="1">
                <a:ln w="22225">
                  <a:solidFill>
                    <a:schemeClr val="accent2"/>
                  </a:solidFill>
                  <a:prstDash val="solid"/>
                </a:ln>
                <a:solidFill>
                  <a:schemeClr val="accent2">
                    <a:lumMod val="40000"/>
                    <a:lumOff val="60000"/>
                  </a:schemeClr>
                </a:solidFill>
                <a:effectLst/>
              </a:rPr>
              <a:t>its popularity</a:t>
            </a:r>
            <a:endParaRPr lang="en-US" altLang="zh-CN" sz="7200" b="1">
              <a:ln w="22225">
                <a:solidFill>
                  <a:schemeClr val="accent2"/>
                </a:solidFill>
                <a:prstDash val="solid"/>
              </a:ln>
              <a:solidFill>
                <a:schemeClr val="accent2">
                  <a:lumMod val="40000"/>
                  <a:lumOff val="60000"/>
                </a:schemeClr>
              </a:solidFill>
              <a:effectLst/>
            </a:endParaRPr>
          </a:p>
          <a:p>
            <a:pPr algn="ctr"/>
            <a:r>
              <a:rPr lang="en-US" altLang="zh-CN" sz="7200" b="1">
                <a:ln w="22225">
                  <a:solidFill>
                    <a:schemeClr val="accent2"/>
                  </a:solidFill>
                  <a:prstDash val="solid"/>
                </a:ln>
                <a:solidFill>
                  <a:schemeClr val="accent2">
                    <a:lumMod val="40000"/>
                    <a:lumOff val="60000"/>
                  </a:schemeClr>
                </a:solidFill>
                <a:effectLst/>
              </a:rPr>
              <a:t>&amp;</a:t>
            </a:r>
            <a:endParaRPr lang="en-US" altLang="zh-CN" sz="7200" b="1">
              <a:ln w="22225">
                <a:solidFill>
                  <a:schemeClr val="accent2"/>
                </a:solidFill>
                <a:prstDash val="solid"/>
              </a:ln>
              <a:solidFill>
                <a:schemeClr val="accent2">
                  <a:lumMod val="40000"/>
                  <a:lumOff val="60000"/>
                </a:schemeClr>
              </a:solidFill>
              <a:effectLst/>
            </a:endParaRPr>
          </a:p>
          <a:p>
            <a:pPr algn="ctr"/>
            <a:r>
              <a:rPr lang="en-US" altLang="zh-CN" sz="7200" b="1">
                <a:ln w="22225">
                  <a:solidFill>
                    <a:schemeClr val="accent2"/>
                  </a:solidFill>
                  <a:prstDash val="solid"/>
                </a:ln>
                <a:solidFill>
                  <a:schemeClr val="accent2">
                    <a:lumMod val="40000"/>
                    <a:lumOff val="60000"/>
                  </a:schemeClr>
                </a:solidFill>
                <a:effectLst/>
              </a:rPr>
              <a:t>attract more people</a:t>
            </a:r>
            <a:endParaRPr lang="en-US" altLang="zh-CN" sz="7200" b="1">
              <a:ln w="22225">
                <a:solidFill>
                  <a:schemeClr val="accent2"/>
                </a:solidFill>
                <a:prstDash val="solid"/>
              </a:ln>
              <a:solidFill>
                <a:schemeClr val="accent2">
                  <a:lumMod val="40000"/>
                  <a:lumOff val="60000"/>
                </a:schemeClr>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331700" cy="69469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27" name="标题 1"/>
          <p:cNvSpPr txBox="1"/>
          <p:nvPr/>
        </p:nvSpPr>
        <p:spPr>
          <a:xfrm>
            <a:off x="444400" y="198647"/>
            <a:ext cx="216000" cy="216000"/>
          </a:xfrm>
          <a:prstGeom prst="rect">
            <a:avLst/>
          </a:prstGeom>
          <a:solidFill>
            <a:schemeClr val="accent2"/>
          </a:solidFill>
          <a:ln w="25400" cap="sq">
            <a:noFill/>
            <a:miter/>
          </a:ln>
        </p:spPr>
        <p:txBody>
          <a:bodyPr vert="horz" wrap="square" lIns="91440" tIns="45720" rIns="91440" bIns="45720" rtlCol="0" anchor="ctr"/>
          <a:lstStyle/>
          <a:p>
            <a:pPr algn="ctr">
              <a:lnSpc>
                <a:spcPct val="110000"/>
              </a:lnSpc>
            </a:pPr>
            <a:endParaRPr kumimoji="1" lang="zh-CN" altLang="en-US"/>
          </a:p>
        </p:txBody>
      </p:sp>
      <p:sp>
        <p:nvSpPr>
          <p:cNvPr id="28" name="标题 1"/>
          <p:cNvSpPr txBox="1"/>
          <p:nvPr/>
        </p:nvSpPr>
        <p:spPr>
          <a:xfrm>
            <a:off x="660400" y="414647"/>
            <a:ext cx="6120000" cy="5400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9" name="标题 1"/>
          <p:cNvSpPr txBox="1"/>
          <p:nvPr/>
        </p:nvSpPr>
        <p:spPr>
          <a:xfrm>
            <a:off x="817756" y="450647"/>
            <a:ext cx="10701144"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The history of Striking iron flower</a:t>
            </a:r>
            <a:endParaRPr kumimoji="1" lang="zh-CN" altLang="en-US"/>
          </a:p>
        </p:txBody>
      </p:sp>
      <p:sp>
        <p:nvSpPr>
          <p:cNvPr id="30" name="文本框 29"/>
          <p:cNvSpPr txBox="1"/>
          <p:nvPr/>
        </p:nvSpPr>
        <p:spPr>
          <a:xfrm>
            <a:off x="704850" y="1412875"/>
            <a:ext cx="6039485" cy="5126990"/>
          </a:xfrm>
          <a:prstGeom prst="rect">
            <a:avLst/>
          </a:prstGeom>
          <a:noFill/>
        </p:spPr>
        <p:txBody>
          <a:bodyPr wrap="square" rtlCol="0">
            <a:noAutofit/>
          </a:bodyPr>
          <a:p>
            <a:pPr algn="just"/>
            <a:r>
              <a:rPr lang="en-US" altLang="zh-CN" sz="2400">
                <a:latin typeface="Times New Roman" panose="02020603050405020304" charset="0"/>
                <a:cs typeface="Times New Roman" panose="02020603050405020304" charset="0"/>
              </a:rPr>
              <a:t>The art of </a:t>
            </a:r>
            <a:r>
              <a:rPr lang="en-US" altLang="zh-CN" sz="2400" b="1">
                <a:latin typeface="Times New Roman" panose="02020603050405020304" charset="0"/>
                <a:cs typeface="Times New Roman" panose="02020603050405020304" charset="0"/>
                <a:sym typeface="+mn-ea"/>
              </a:rPr>
              <a:t>Striking iron flower</a:t>
            </a:r>
            <a:r>
              <a:rPr lang="en-US" altLang="zh-CN" sz="2400">
                <a:latin typeface="Times New Roman" panose="02020603050405020304" charset="0"/>
                <a:cs typeface="Times New Roman" panose="02020603050405020304" charset="0"/>
              </a:rPr>
              <a:t> can be traced back as early as </a:t>
            </a:r>
            <a:r>
              <a:rPr lang="en-US" altLang="zh-CN" sz="2400">
                <a:solidFill>
                  <a:srgbClr val="FF0000"/>
                </a:solidFill>
                <a:latin typeface="Times New Roman" panose="02020603050405020304" charset="0"/>
                <a:cs typeface="Times New Roman" panose="02020603050405020304" charset="0"/>
              </a:rPr>
              <a:t>the Spring and Autumn and Warring States periods</a:t>
            </a:r>
            <a:r>
              <a:rPr lang="en-US" altLang="zh-CN" sz="2400">
                <a:latin typeface="Times New Roman" panose="02020603050405020304" charset="0"/>
                <a:cs typeface="Times New Roman" panose="02020603050405020304" charset="0"/>
              </a:rPr>
              <a:t>, reaching its peak during the </a:t>
            </a:r>
            <a:r>
              <a:rPr lang="en-US" altLang="zh-CN" sz="2400">
                <a:solidFill>
                  <a:srgbClr val="FF0000"/>
                </a:solidFill>
                <a:latin typeface="Times New Roman" panose="02020603050405020304" charset="0"/>
                <a:cs typeface="Times New Roman" panose="02020603050405020304" charset="0"/>
              </a:rPr>
              <a:t>Ming and Qing dynasties</a:t>
            </a:r>
            <a:r>
              <a:rPr lang="en-US" altLang="zh-CN" sz="2400">
                <a:latin typeface="Times New Roman" panose="02020603050405020304" charset="0"/>
                <a:cs typeface="Times New Roman" panose="02020603050405020304" charset="0"/>
              </a:rPr>
              <a:t>. With recorded activities originating in the</a:t>
            </a:r>
            <a:r>
              <a:rPr lang="en-US" altLang="zh-CN" sz="2400">
                <a:solidFill>
                  <a:srgbClr val="FF0000"/>
                </a:solidFill>
                <a:latin typeface="Times New Roman" panose="02020603050405020304" charset="0"/>
                <a:cs typeface="Times New Roman" panose="02020603050405020304" charset="0"/>
              </a:rPr>
              <a:t> Northern Song Dynasty</a:t>
            </a:r>
            <a:r>
              <a:rPr lang="en-US" altLang="zh-CN" sz="2400">
                <a:latin typeface="Times New Roman" panose="02020603050405020304" charset="0"/>
                <a:cs typeface="Times New Roman" panose="02020603050405020304" charset="0"/>
              </a:rPr>
              <a:t>, it has been a large-scale traditional folk fireworks activity prevalent in North China regions such as Henan, Shanxi, and Hebei for over a thousand years. It is now recognized as a national-level intangible cultural heritage.</a:t>
            </a:r>
            <a:endParaRPr lang="en-US" altLang="zh-CN" sz="2400">
              <a:latin typeface="Times New Roman" panose="02020603050405020304" charset="0"/>
              <a:cs typeface="Times New Roman" panose="02020603050405020304" charset="0"/>
            </a:endParaRPr>
          </a:p>
          <a:p>
            <a:pPr algn="just"/>
            <a:endParaRPr lang="en-US" altLang="zh-CN" sz="2000">
              <a:latin typeface="Times New Roman" panose="02020603050405020304" charset="0"/>
              <a:cs typeface="Times New Roman" panose="02020603050405020304" charset="0"/>
            </a:endParaRPr>
          </a:p>
          <a:p>
            <a:pPr algn="just"/>
            <a:endParaRPr lang="en-US" altLang="zh-CN" sz="2000">
              <a:latin typeface="Times New Roman" panose="02020603050405020304" charset="0"/>
              <a:cs typeface="Times New Roman" panose="02020603050405020304" charset="0"/>
            </a:endParaRPr>
          </a:p>
        </p:txBody>
      </p:sp>
      <p:pic>
        <p:nvPicPr>
          <p:cNvPr id="31" name="https://photo-static-api.fotomore.com/creative/vcg/veer/400/new/VCG41N806561840.jpg?uid=386&amp;timestamp=1733225977&amp;sign=abc66e15f203f31a90bbfad2738fc8e4" descr="防火性能"/>
          <p:cNvPicPr>
            <a:picLocks noChangeAspect="1"/>
          </p:cNvPicPr>
          <p:nvPr/>
        </p:nvPicPr>
        <p:blipFill>
          <a:blip r:embed="rId1"/>
          <a:stretch>
            <a:fillRect/>
          </a:stretch>
        </p:blipFill>
        <p:spPr>
          <a:xfrm>
            <a:off x="6887845" y="1412875"/>
            <a:ext cx="5153660" cy="385064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331700" cy="69469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27" name="标题 1"/>
          <p:cNvSpPr txBox="1"/>
          <p:nvPr/>
        </p:nvSpPr>
        <p:spPr>
          <a:xfrm>
            <a:off x="444400" y="198647"/>
            <a:ext cx="216000" cy="216000"/>
          </a:xfrm>
          <a:prstGeom prst="rect">
            <a:avLst/>
          </a:prstGeom>
          <a:solidFill>
            <a:schemeClr val="accent2"/>
          </a:solidFill>
          <a:ln w="25400" cap="sq">
            <a:noFill/>
            <a:miter/>
          </a:ln>
        </p:spPr>
        <p:txBody>
          <a:bodyPr vert="horz" wrap="square" lIns="91440" tIns="45720" rIns="91440" bIns="45720" rtlCol="0" anchor="ctr"/>
          <a:lstStyle/>
          <a:p>
            <a:pPr algn="ctr">
              <a:lnSpc>
                <a:spcPct val="110000"/>
              </a:lnSpc>
            </a:pPr>
            <a:endParaRPr kumimoji="1" lang="zh-CN" altLang="en-US"/>
          </a:p>
        </p:txBody>
      </p:sp>
      <p:sp>
        <p:nvSpPr>
          <p:cNvPr id="28" name="标题 1"/>
          <p:cNvSpPr txBox="1"/>
          <p:nvPr/>
        </p:nvSpPr>
        <p:spPr>
          <a:xfrm>
            <a:off x="660400" y="414647"/>
            <a:ext cx="6120000" cy="5400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9" name="标题 1"/>
          <p:cNvSpPr txBox="1"/>
          <p:nvPr/>
        </p:nvSpPr>
        <p:spPr>
          <a:xfrm>
            <a:off x="817756" y="450647"/>
            <a:ext cx="10701144"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The history of Striking iron flower</a:t>
            </a:r>
            <a:endParaRPr kumimoji="1" lang="zh-CN" altLang="en-US"/>
          </a:p>
        </p:txBody>
      </p:sp>
      <p:sp>
        <p:nvSpPr>
          <p:cNvPr id="30" name="文本框 29"/>
          <p:cNvSpPr txBox="1"/>
          <p:nvPr/>
        </p:nvSpPr>
        <p:spPr>
          <a:xfrm>
            <a:off x="704850" y="1412875"/>
            <a:ext cx="6039485" cy="5126990"/>
          </a:xfrm>
          <a:prstGeom prst="rect">
            <a:avLst/>
          </a:prstGeom>
          <a:noFill/>
        </p:spPr>
        <p:txBody>
          <a:bodyPr wrap="square" rtlCol="0">
            <a:noAutofit/>
          </a:bodyPr>
          <a:p>
            <a:pPr algn="just"/>
            <a:r>
              <a:rPr lang="en-US" altLang="zh-CN" sz="2400">
                <a:latin typeface="Times New Roman" panose="02020603050405020304" charset="0"/>
                <a:cs typeface="Times New Roman" panose="02020603050405020304" charset="0"/>
              </a:rPr>
              <a:t>Iron flower is originally the alchemy Taoist priest to</a:t>
            </a:r>
            <a:r>
              <a:rPr lang="en-US" altLang="zh-CN" sz="2400">
                <a:solidFill>
                  <a:srgbClr val="FF0000"/>
                </a:solidFill>
                <a:latin typeface="Times New Roman" panose="02020603050405020304" charset="0"/>
                <a:cs typeface="Times New Roman" panose="02020603050405020304" charset="0"/>
              </a:rPr>
              <a:t> pray for blessings and avoid disasters</a:t>
            </a:r>
            <a:r>
              <a:rPr lang="en-US" altLang="zh-CN" sz="2400">
                <a:latin typeface="Times New Roman" panose="02020603050405020304" charset="0"/>
                <a:cs typeface="Times New Roman" panose="02020603050405020304" charset="0"/>
              </a:rPr>
              <a:t>, exorcism of evil town house ritual activities, but also the folk gold, silver, copper, iron, tin craftsmen and Taoist priests every year when the Spring Festival opens, together with the Taoist priests to worship the common ancestor — Taishang Laojun</a:t>
            </a:r>
            <a:r>
              <a:rPr lang="zh-CN" altLang="en-US"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太上老君）</a:t>
            </a:r>
            <a:r>
              <a:rPr lang="en-US" altLang="zh-CN" sz="2400">
                <a:latin typeface="Times New Roman" panose="02020603050405020304" charset="0"/>
                <a:cs typeface="Times New Roman" panose="02020603050405020304" charset="0"/>
              </a:rPr>
              <a:t> and hold a ceremony, with the Taoist mystery and hardware craftsman industry characteristics.</a:t>
            </a:r>
            <a:endParaRPr lang="en-US" altLang="zh-CN" sz="2400">
              <a:latin typeface="Times New Roman" panose="02020603050405020304" charset="0"/>
              <a:cs typeface="Times New Roman" panose="02020603050405020304" charset="0"/>
            </a:endParaRPr>
          </a:p>
          <a:p>
            <a:pPr algn="just"/>
            <a:endParaRPr lang="en-US" altLang="zh-CN" sz="2400">
              <a:latin typeface="Times New Roman" panose="02020603050405020304" charset="0"/>
              <a:cs typeface="Times New Roman" panose="02020603050405020304" charset="0"/>
            </a:endParaRPr>
          </a:p>
        </p:txBody>
      </p:sp>
      <p:pic>
        <p:nvPicPr>
          <p:cNvPr id="3" name="https://photo-static-api.fotomore.com/creative/vcg/veer/400/new/VCG41N512433886.jpg?uid=386&amp;timestamp=1733313851&amp;sign=7e06c1051367afed61fec1d25ce38cdc" descr="Hanuka火花机"/>
          <p:cNvPicPr>
            <a:picLocks noChangeAspect="1"/>
          </p:cNvPicPr>
          <p:nvPr/>
        </p:nvPicPr>
        <p:blipFill>
          <a:blip r:embed="rId1"/>
          <a:stretch>
            <a:fillRect/>
          </a:stretch>
        </p:blipFill>
        <p:spPr>
          <a:xfrm>
            <a:off x="6858635" y="1412875"/>
            <a:ext cx="5029835" cy="374332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331700" cy="69469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27" name="标题 1"/>
          <p:cNvSpPr txBox="1"/>
          <p:nvPr/>
        </p:nvSpPr>
        <p:spPr>
          <a:xfrm>
            <a:off x="444400" y="198647"/>
            <a:ext cx="216000" cy="216000"/>
          </a:xfrm>
          <a:prstGeom prst="rect">
            <a:avLst/>
          </a:prstGeom>
          <a:solidFill>
            <a:schemeClr val="accent2"/>
          </a:solidFill>
          <a:ln w="25400" cap="sq">
            <a:noFill/>
            <a:miter/>
          </a:ln>
        </p:spPr>
        <p:txBody>
          <a:bodyPr vert="horz" wrap="square" lIns="91440" tIns="45720" rIns="91440" bIns="45720" rtlCol="0" anchor="ctr"/>
          <a:lstStyle/>
          <a:p>
            <a:pPr algn="ctr">
              <a:lnSpc>
                <a:spcPct val="110000"/>
              </a:lnSpc>
            </a:pPr>
            <a:endParaRPr kumimoji="1" lang="zh-CN" altLang="en-US"/>
          </a:p>
        </p:txBody>
      </p:sp>
      <p:sp>
        <p:nvSpPr>
          <p:cNvPr id="28" name="标题 1"/>
          <p:cNvSpPr txBox="1"/>
          <p:nvPr/>
        </p:nvSpPr>
        <p:spPr>
          <a:xfrm>
            <a:off x="660400" y="414647"/>
            <a:ext cx="6120000" cy="5400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9" name="标题 1"/>
          <p:cNvSpPr txBox="1"/>
          <p:nvPr/>
        </p:nvSpPr>
        <p:spPr>
          <a:xfrm>
            <a:off x="817756" y="450647"/>
            <a:ext cx="10701144"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The history of Striking iron flower</a:t>
            </a:r>
            <a:endParaRPr kumimoji="1" lang="zh-CN" altLang="en-US"/>
          </a:p>
        </p:txBody>
      </p:sp>
      <p:sp>
        <p:nvSpPr>
          <p:cNvPr id="30" name="文本框 29"/>
          <p:cNvSpPr txBox="1"/>
          <p:nvPr/>
        </p:nvSpPr>
        <p:spPr>
          <a:xfrm>
            <a:off x="704850" y="1412875"/>
            <a:ext cx="6039485" cy="5126990"/>
          </a:xfrm>
          <a:prstGeom prst="rect">
            <a:avLst/>
          </a:prstGeom>
          <a:noFill/>
        </p:spPr>
        <p:txBody>
          <a:bodyPr wrap="square" rtlCol="0">
            <a:noAutofit/>
          </a:bodyPr>
          <a:p>
            <a:pPr algn="just"/>
            <a:r>
              <a:rPr lang="en-US" altLang="zh-CN" sz="2400">
                <a:latin typeface="Times New Roman" panose="02020603050405020304" charset="0"/>
                <a:cs typeface="Times New Roman" panose="02020603050405020304" charset="0"/>
              </a:rPr>
              <a:t>Question :</a:t>
            </a:r>
            <a:endParaRPr lang="en-US" altLang="zh-CN" sz="2400">
              <a:latin typeface="Times New Roman" panose="02020603050405020304" charset="0"/>
              <a:cs typeface="Times New Roman" panose="02020603050405020304" charset="0"/>
            </a:endParaRPr>
          </a:p>
        </p:txBody>
      </p:sp>
      <p:pic>
        <p:nvPicPr>
          <p:cNvPr id="31" name="https://photo-static-api.fotomore.com/creative/vcg/veer/400/new/VCG41N806561840.jpg?uid=386&amp;timestamp=1733225977&amp;sign=abc66e15f203f31a90bbfad2738fc8e4" descr="防火性能"/>
          <p:cNvPicPr>
            <a:picLocks noChangeAspect="1"/>
          </p:cNvPicPr>
          <p:nvPr/>
        </p:nvPicPr>
        <p:blipFill>
          <a:blip r:embed="rId1"/>
          <a:stretch>
            <a:fillRect/>
          </a:stretch>
        </p:blipFill>
        <p:spPr>
          <a:xfrm>
            <a:off x="6887845" y="1412875"/>
            <a:ext cx="5153660" cy="3850640"/>
          </a:xfrm>
          <a:prstGeom prst="rect">
            <a:avLst/>
          </a:prstGeom>
        </p:spPr>
      </p:pic>
      <p:pic>
        <p:nvPicPr>
          <p:cNvPr id="3" name="https://photo-static-api.fotomore.com/creative/vcg/400/new/VCG41N1342632356.jpg?uid=386&amp;timestamp=1733226726&amp;sign=155db64b40c04f76e194f284a79e2202" descr="困惑的笑脸"/>
          <p:cNvPicPr>
            <a:picLocks noChangeAspect="1"/>
          </p:cNvPicPr>
          <p:nvPr/>
        </p:nvPicPr>
        <p:blipFill>
          <a:blip r:embed="rId2"/>
          <a:stretch>
            <a:fillRect/>
          </a:stretch>
        </p:blipFill>
        <p:spPr>
          <a:xfrm>
            <a:off x="2135505" y="1052830"/>
            <a:ext cx="1314450" cy="1314450"/>
          </a:xfrm>
          <a:prstGeom prst="rect">
            <a:avLst/>
          </a:prstGeom>
        </p:spPr>
      </p:pic>
      <p:sp>
        <p:nvSpPr>
          <p:cNvPr id="4" name="文本框 3"/>
          <p:cNvSpPr txBox="1"/>
          <p:nvPr/>
        </p:nvSpPr>
        <p:spPr>
          <a:xfrm>
            <a:off x="643890" y="2032635"/>
            <a:ext cx="5788660" cy="3562350"/>
          </a:xfrm>
          <a:prstGeom prst="rect">
            <a:avLst/>
          </a:prstGeom>
          <a:noFill/>
        </p:spPr>
        <p:txBody>
          <a:bodyPr wrap="square" rtlCol="0">
            <a:noAutofit/>
          </a:bodyPr>
          <a:p>
            <a:r>
              <a:rPr lang="en-US" altLang="zh-CN" sz="2400">
                <a:latin typeface="Times New Roman" panose="02020603050405020304" charset="0"/>
                <a:cs typeface="Times New Roman" panose="02020603050405020304" charset="0"/>
              </a:rPr>
              <a:t>1. When is the practice of "striking iron flower"  recorded in history?</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A. the Spring and Autumn and Warring States periods</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B. the Ming and Qing dynasties</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C. the Northern Song Dynasty</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2. </a:t>
            </a:r>
            <a:r>
              <a:rPr lang="en-US" altLang="zh-CN" sz="2400">
                <a:latin typeface="Times New Roman" panose="02020603050405020304" charset="0"/>
                <a:cs typeface="Times New Roman" panose="02020603050405020304" charset="0"/>
                <a:sym typeface="+mn-ea"/>
              </a:rPr>
              <a:t>"Striking iron flower"</a:t>
            </a:r>
            <a:r>
              <a:rPr lang="en-US" altLang="zh-CN" sz="2400">
                <a:latin typeface="Times New Roman" panose="02020603050405020304" charset="0"/>
                <a:cs typeface="Times New Roman" panose="02020603050405020304" charset="0"/>
              </a:rPr>
              <a:t> is a ritual activity performed by alchemist Taoist priests for what purpose?</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solidFill>
                  <a:srgbClr val="FF0000"/>
                </a:solidFill>
                <a:latin typeface="Times New Roman" panose="02020603050405020304" charset="0"/>
                <a:cs typeface="Times New Roman" panose="02020603050405020304" charset="0"/>
              </a:rPr>
              <a:t>To pray for blessings and </a:t>
            </a:r>
            <a:r>
              <a:rPr lang="en-US" altLang="zh-CN" sz="2400">
                <a:solidFill>
                  <a:srgbClr val="FF0000"/>
                </a:solidFill>
                <a:latin typeface="Times New Roman" panose="02020603050405020304" charset="0"/>
                <a:cs typeface="Times New Roman" panose="02020603050405020304" charset="0"/>
                <a:sym typeface="+mn-ea"/>
              </a:rPr>
              <a:t>avoid</a:t>
            </a:r>
            <a:r>
              <a:rPr lang="en-US" altLang="zh-CN" sz="2400">
                <a:solidFill>
                  <a:srgbClr val="FF0000"/>
                </a:solidFill>
                <a:latin typeface="Times New Roman" panose="02020603050405020304" charset="0"/>
                <a:cs typeface="Times New Roman" panose="02020603050405020304" charset="0"/>
              </a:rPr>
              <a:t> disasters</a:t>
            </a:r>
            <a:endParaRPr lang="en-US" altLang="zh-CN" sz="2400">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7478"/>
            <a:ext cx="12192000" cy="6872956"/>
          </a:xfrm>
          <a:prstGeom prst="rect">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 name="图片 2"/>
          <p:cNvPicPr>
            <a:picLocks noChangeAspect="1"/>
          </p:cNvPicPr>
          <p:nvPr/>
        </p:nvPicPr>
        <p:blipFill>
          <a:blip r:embed="rId1">
            <a:alphaModFix amt="35000"/>
          </a:blip>
          <a:srcRect/>
          <a:stretch>
            <a:fillRect/>
          </a:stretch>
        </p:blipFill>
        <p:spPr>
          <a:xfrm>
            <a:off x="1" y="-7478"/>
            <a:ext cx="12191999" cy="6872956"/>
          </a:xfrm>
          <a:custGeom>
            <a:avLst/>
            <a:gdLst/>
            <a:ahLst/>
            <a:cxnLst/>
            <a:rect l="l" t="t" r="r" b="b"/>
            <a:pathLst>
              <a:path w="12192000" h="6870700">
                <a:moveTo>
                  <a:pt x="0" y="0"/>
                </a:moveTo>
                <a:lnTo>
                  <a:pt x="12191999" y="0"/>
                </a:lnTo>
                <a:lnTo>
                  <a:pt x="12191999" y="6872956"/>
                </a:lnTo>
                <a:lnTo>
                  <a:pt x="0" y="6872956"/>
                </a:lnTo>
                <a:close/>
              </a:path>
            </a:pathLst>
          </a:custGeom>
          <a:noFill/>
          <a:ln>
            <a:noFill/>
          </a:ln>
        </p:spPr>
      </p:pic>
      <p:sp>
        <p:nvSpPr>
          <p:cNvPr id="4" name="标题 1"/>
          <p:cNvSpPr txBox="1"/>
          <p:nvPr/>
        </p:nvSpPr>
        <p:spPr>
          <a:xfrm>
            <a:off x="0" y="-1"/>
            <a:ext cx="12192000" cy="5171647"/>
          </a:xfrm>
          <a:prstGeom prst="rect">
            <a:avLst/>
          </a:prstGeom>
          <a:gradFill>
            <a:gsLst>
              <a:gs pos="0">
                <a:schemeClr val="accent1">
                  <a:lumMod val="0"/>
                  <a:lumOff val="100000"/>
                </a:schemeClr>
              </a:gs>
              <a:gs pos="70000">
                <a:schemeClr val="accent1">
                  <a:lumMod val="40000"/>
                  <a:lumOff val="6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598574" y="507760"/>
            <a:ext cx="10994852" cy="584248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7" name="图片 6"/>
          <p:cNvPicPr>
            <a:picLocks noChangeAspect="1"/>
          </p:cNvPicPr>
          <p:nvPr/>
        </p:nvPicPr>
        <p:blipFill>
          <a:blip r:embed="rId2">
            <a:alphaModFix amt="100000"/>
          </a:blip>
          <a:srcRect/>
          <a:stretch>
            <a:fillRect/>
          </a:stretch>
        </p:blipFill>
        <p:spPr>
          <a:xfrm rot="20803934">
            <a:off x="10150811" y="823829"/>
            <a:ext cx="1227891" cy="1011436"/>
          </a:xfrm>
          <a:prstGeom prst="rect">
            <a:avLst/>
          </a:prstGeom>
          <a:noFill/>
          <a:ln>
            <a:noFill/>
          </a:ln>
        </p:spPr>
      </p:pic>
      <p:sp>
        <p:nvSpPr>
          <p:cNvPr id="8" name="标题 1"/>
          <p:cNvSpPr txBox="1"/>
          <p:nvPr/>
        </p:nvSpPr>
        <p:spPr>
          <a:xfrm>
            <a:off x="869076" y="1686354"/>
            <a:ext cx="4086578" cy="4466989"/>
          </a:xfrm>
          <a:custGeom>
            <a:avLst/>
            <a:gdLst>
              <a:gd name="connsiteX0" fmla="*/ 2304451 w 4601196"/>
              <a:gd name="connsiteY0" fmla="*/ 0 h 5094999"/>
              <a:gd name="connsiteX1" fmla="*/ 4582323 w 4601196"/>
              <a:gd name="connsiteY1" fmla="*/ 2055585 h 5094999"/>
              <a:gd name="connsiteX2" fmla="*/ 4593943 w 4601196"/>
              <a:gd name="connsiteY2" fmla="*/ 2285712 h 5094999"/>
              <a:gd name="connsiteX3" fmla="*/ 4601196 w 4601196"/>
              <a:gd name="connsiteY3" fmla="*/ 2285712 h 5094999"/>
              <a:gd name="connsiteX4" fmla="*/ 4601196 w 4601196"/>
              <a:gd name="connsiteY4" fmla="*/ 5094999 h 5094999"/>
              <a:gd name="connsiteX5" fmla="*/ 0 w 4601196"/>
              <a:gd name="connsiteY5" fmla="*/ 5094999 h 5094999"/>
              <a:gd name="connsiteX6" fmla="*/ 0 w 4601196"/>
              <a:gd name="connsiteY6" fmla="*/ 2285712 h 5094999"/>
              <a:gd name="connsiteX7" fmla="*/ 14959 w 4601196"/>
              <a:gd name="connsiteY7" fmla="*/ 2285712 h 5094999"/>
              <a:gd name="connsiteX8" fmla="*/ 26580 w 4601196"/>
              <a:gd name="connsiteY8" fmla="*/ 2055585 h 5094999"/>
              <a:gd name="connsiteX9" fmla="*/ 2304451 w 4601196"/>
              <a:gd name="connsiteY9" fmla="*/ 0 h 5094999"/>
            </a:gdLst>
            <a:ahLst/>
            <a:cxnLst/>
            <a:rect l="l" t="t" r="r" b="b"/>
            <a:pathLst>
              <a:path w="4601196" h="5094999">
                <a:moveTo>
                  <a:pt x="2304451" y="0"/>
                </a:moveTo>
                <a:cubicBezTo>
                  <a:pt x="3489979" y="0"/>
                  <a:pt x="4465067" y="900993"/>
                  <a:pt x="4582323" y="2055585"/>
                </a:cubicBezTo>
                <a:lnTo>
                  <a:pt x="4593943" y="2285712"/>
                </a:lnTo>
                <a:lnTo>
                  <a:pt x="4601196" y="2285712"/>
                </a:lnTo>
                <a:lnTo>
                  <a:pt x="4601196" y="5094999"/>
                </a:lnTo>
                <a:lnTo>
                  <a:pt x="0" y="5094999"/>
                </a:lnTo>
                <a:lnTo>
                  <a:pt x="0" y="2285712"/>
                </a:lnTo>
                <a:lnTo>
                  <a:pt x="14959" y="2285712"/>
                </a:lnTo>
                <a:lnTo>
                  <a:pt x="26580" y="2055585"/>
                </a:lnTo>
                <a:cubicBezTo>
                  <a:pt x="143835" y="900993"/>
                  <a:pt x="1118924" y="0"/>
                  <a:pt x="2304451" y="0"/>
                </a:cubicBezTo>
                <a:close/>
              </a:path>
            </a:pathLst>
          </a:custGeom>
          <a:gradFill>
            <a:gsLst>
              <a:gs pos="0">
                <a:schemeClr val="accent1">
                  <a:lumMod val="0"/>
                  <a:lumOff val="100000"/>
                </a:schemeClr>
              </a:gs>
              <a:gs pos="100000">
                <a:schemeClr val="accent1">
                  <a:lumMod val="40000"/>
                  <a:lumOff val="6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10" name="图片 9"/>
          <p:cNvPicPr>
            <a:picLocks noChangeAspect="1"/>
          </p:cNvPicPr>
          <p:nvPr/>
        </p:nvPicPr>
        <p:blipFill>
          <a:blip r:embed="rId3">
            <a:alphaModFix amt="100000"/>
          </a:blip>
          <a:srcRect/>
          <a:stretch>
            <a:fillRect/>
          </a:stretch>
        </p:blipFill>
        <p:spPr>
          <a:xfrm>
            <a:off x="4486874" y="2825942"/>
            <a:ext cx="966040" cy="421792"/>
          </a:xfrm>
          <a:prstGeom prst="rect">
            <a:avLst/>
          </a:prstGeom>
          <a:noFill/>
          <a:ln>
            <a:noFill/>
          </a:ln>
        </p:spPr>
      </p:pic>
      <p:pic>
        <p:nvPicPr>
          <p:cNvPr id="11" name="图片 10"/>
          <p:cNvPicPr>
            <a:picLocks noChangeAspect="1"/>
          </p:cNvPicPr>
          <p:nvPr/>
        </p:nvPicPr>
        <p:blipFill>
          <a:blip r:embed="rId4">
            <a:alphaModFix amt="100000"/>
          </a:blip>
          <a:srcRect/>
          <a:stretch>
            <a:fillRect/>
          </a:stretch>
        </p:blipFill>
        <p:spPr>
          <a:xfrm flipH="1">
            <a:off x="702146" y="1942106"/>
            <a:ext cx="697888" cy="304711"/>
          </a:xfrm>
          <a:prstGeom prst="rect">
            <a:avLst/>
          </a:prstGeom>
          <a:noFill/>
          <a:ln>
            <a:noFill/>
          </a:ln>
        </p:spPr>
      </p:pic>
      <p:sp>
        <p:nvSpPr>
          <p:cNvPr id="13" name="标题 1"/>
          <p:cNvSpPr txBox="1"/>
          <p:nvPr/>
        </p:nvSpPr>
        <p:spPr>
          <a:xfrm>
            <a:off x="5202555" y="2925445"/>
            <a:ext cx="6559550" cy="3503930"/>
          </a:xfrm>
          <a:prstGeom prst="rect">
            <a:avLst/>
          </a:prstGeom>
          <a:noFill/>
          <a:ln>
            <a:noFill/>
          </a:ln>
        </p:spPr>
        <p:txBody>
          <a:bodyPr vert="horz" wrap="square" lIns="91440" tIns="45720" rIns="91440" bIns="45720" rtlCol="0" anchor="t"/>
          <a:lstStyle/>
          <a:p>
            <a:pPr algn="l">
              <a:lnSpc>
                <a:spcPct val="130000"/>
              </a:lnSpc>
            </a:pPr>
            <a:r>
              <a:rPr kumimoji="1" lang="en-US" altLang="zh-CN" sz="4400">
                <a:ln w="12700">
                  <a:noFill/>
                </a:ln>
                <a:solidFill>
                  <a:srgbClr val="C15A05">
                    <a:alpha val="100000"/>
                  </a:srgbClr>
                </a:solidFill>
                <a:latin typeface="Dream-XinCuSongGB" panose="02010604000000000000" charset="-122"/>
                <a:ea typeface="Dream-XinCuSongGB" panose="02010604000000000000" charset="-122"/>
                <a:cs typeface="Dream-XinCuSongGB" panose="02010604000000000000" charset="-122"/>
              </a:rPr>
              <a:t>The showcases of striking iron flower and its cultural meaning</a:t>
            </a:r>
            <a:endParaRPr kumimoji="1" lang="en-US" altLang="zh-CN" sz="4400">
              <a:ln w="12700">
                <a:noFill/>
              </a:ln>
              <a:solidFill>
                <a:srgbClr val="C15A05">
                  <a:alpha val="100000"/>
                </a:srgbClr>
              </a:solidFill>
              <a:latin typeface="Dream-XinCuSongGB" panose="02010604000000000000" charset="-122"/>
              <a:ea typeface="Dream-XinCuSongGB" panose="02010604000000000000" charset="-122"/>
              <a:cs typeface="Dream-XinCuSongGB" panose="02010604000000000000" charset="-122"/>
            </a:endParaRPr>
          </a:p>
          <a:p>
            <a:pPr algn="l">
              <a:lnSpc>
                <a:spcPct val="130000"/>
              </a:lnSpc>
            </a:pPr>
            <a:endParaRPr kumimoji="1" lang="zh-CN" altLang="en-US"/>
          </a:p>
        </p:txBody>
      </p:sp>
      <p:sp>
        <p:nvSpPr>
          <p:cNvPr id="14" name="标题 1"/>
          <p:cNvSpPr txBox="1"/>
          <p:nvPr/>
        </p:nvSpPr>
        <p:spPr>
          <a:xfrm>
            <a:off x="5697855" y="2411439"/>
            <a:ext cx="1798320" cy="454874"/>
          </a:xfrm>
          <a:prstGeom prst="roundRect">
            <a:avLst>
              <a:gd name="adj" fmla="val 50000"/>
            </a:avLst>
          </a:prstGeom>
          <a:solidFill>
            <a:schemeClr val="accent2">
              <a:alpha val="80000"/>
            </a:schemeClr>
          </a:solidFill>
          <a:ln w="12700" cap="sq">
            <a:noFill/>
            <a:miter/>
          </a:ln>
          <a:effectLst>
            <a:outerShdw blurRad="50800" dist="38100" dir="5400000" algn="t" rotWithShape="0">
              <a:schemeClr val="accent2">
                <a:lumMod val="40000"/>
                <a:lumOff val="60000"/>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6115595" y="2411439"/>
            <a:ext cx="1727680" cy="454874"/>
          </a:xfrm>
          <a:prstGeom prst="roundRect">
            <a:avLst>
              <a:gd name="adj" fmla="val 50000"/>
            </a:avLst>
          </a:prstGeom>
          <a:solidFill>
            <a:schemeClr val="bg1"/>
          </a:solidFill>
          <a:ln w="12700" cap="sq">
            <a:noFill/>
            <a:miter/>
          </a:ln>
          <a:effectLst>
            <a:outerShdw blurRad="50800" dist="38100" dir="5400000" algn="t" rotWithShape="0">
              <a:schemeClr val="accent2">
                <a:lumMod val="20000"/>
                <a:lumOff val="80000"/>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7120326" y="1905662"/>
            <a:ext cx="685468" cy="953311"/>
          </a:xfrm>
          <a:prstGeom prst="rect">
            <a:avLst/>
          </a:prstGeom>
          <a:noFill/>
          <a:ln>
            <a:noFill/>
          </a:ln>
        </p:spPr>
        <p:txBody>
          <a:bodyPr vert="horz" wrap="square" lIns="91440" tIns="45720" rIns="91440" bIns="45720" rtlCol="0" anchor="b"/>
          <a:lstStyle/>
          <a:p>
            <a:pPr algn="l">
              <a:lnSpc>
                <a:spcPct val="110000"/>
              </a:lnSpc>
            </a:pPr>
            <a:r>
              <a:rPr kumimoji="1" lang="en-US" altLang="zh-CN" sz="2000">
                <a:ln w="12700">
                  <a:noFill/>
                </a:ln>
                <a:solidFill>
                  <a:srgbClr val="262626">
                    <a:alpha val="100000"/>
                  </a:srgbClr>
                </a:solidFill>
                <a:latin typeface="Dream-XinCuSongGB" panose="02010604000000000000" charset="-122"/>
                <a:ea typeface="Dream-XinCuSongGB" panose="02010604000000000000" charset="-122"/>
                <a:cs typeface="Dream-XinCuSongGB" panose="02010604000000000000" charset="-122"/>
              </a:rPr>
              <a:t>02</a:t>
            </a:r>
            <a:endParaRPr kumimoji="1" lang="zh-CN" altLang="en-US"/>
          </a:p>
        </p:txBody>
      </p:sp>
      <p:sp>
        <p:nvSpPr>
          <p:cNvPr id="17" name="标题 1"/>
          <p:cNvSpPr txBox="1"/>
          <p:nvPr/>
        </p:nvSpPr>
        <p:spPr>
          <a:xfrm>
            <a:off x="5829330" y="2526786"/>
            <a:ext cx="224180" cy="224180"/>
          </a:xfrm>
          <a:prstGeom prst="star5">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6187620" y="1905662"/>
            <a:ext cx="983393" cy="953311"/>
          </a:xfrm>
          <a:prstGeom prst="rect">
            <a:avLst/>
          </a:prstGeom>
          <a:noFill/>
          <a:ln>
            <a:noFill/>
          </a:ln>
        </p:spPr>
        <p:txBody>
          <a:bodyPr vert="horz" wrap="square" lIns="91440" tIns="45720" rIns="91440" bIns="45720" rtlCol="0" anchor="b"/>
          <a:lstStyle/>
          <a:p>
            <a:pPr algn="r">
              <a:lnSpc>
                <a:spcPct val="110000"/>
              </a:lnSpc>
            </a:pPr>
            <a:r>
              <a:rPr kumimoji="1" lang="en-US" altLang="zh-CN" sz="2000">
                <a:ln w="12700">
                  <a:noFill/>
                </a:ln>
                <a:solidFill>
                  <a:srgbClr val="262626">
                    <a:alpha val="100000"/>
                  </a:srgbClr>
                </a:solidFill>
                <a:latin typeface="Dream-XinCuSongGB" panose="02010604000000000000" charset="-122"/>
                <a:ea typeface="Dream-XinCuSongGB" panose="02010604000000000000" charset="-122"/>
                <a:cs typeface="Dream-XinCuSongGB" panose="02010604000000000000" charset="-122"/>
              </a:rPr>
              <a:t>PART</a:t>
            </a:r>
            <a:endParaRPr kumimoji="1" lang="zh-CN" altLang="en-US"/>
          </a:p>
        </p:txBody>
      </p:sp>
      <p:grpSp>
        <p:nvGrpSpPr>
          <p:cNvPr id="110" name="组合 109"/>
          <p:cNvGrpSpPr/>
          <p:nvPr>
            <p:custDataLst>
              <p:tags r:id="rId5"/>
            </p:custDataLst>
          </p:nvPr>
        </p:nvGrpSpPr>
        <p:grpSpPr>
          <a:xfrm rot="0">
            <a:off x="1043940" y="1598295"/>
            <a:ext cx="4223385" cy="4044589"/>
            <a:chOff x="2199" y="2330"/>
            <a:chExt cx="14803" cy="14746"/>
          </a:xfrm>
        </p:grpSpPr>
        <p:pic>
          <p:nvPicPr>
            <p:cNvPr id="111" name="图片 110" descr="F:/素材图片1/pexels-fauxels-3184291.jpgpexels-fauxels-3184291"/>
            <p:cNvPicPr>
              <a:picLocks noChangeAspect="1"/>
            </p:cNvPicPr>
            <p:nvPr>
              <p:custDataLst>
                <p:tags r:id="rId6"/>
              </p:custDataLst>
            </p:nvPr>
          </p:nvPicPr>
          <p:blipFill>
            <a:blip r:embed="rId7"/>
            <a:srcRect/>
            <a:stretch>
              <a:fillRect/>
            </a:stretch>
          </p:blipFill>
          <p:spPr>
            <a:xfrm rot="21060000">
              <a:off x="3189" y="2867"/>
              <a:ext cx="12683" cy="13034"/>
            </a:xfrm>
            <a:prstGeom prst="roundRect">
              <a:avLst>
                <a:gd name="adj" fmla="val 7810"/>
              </a:avLst>
            </a:prstGeom>
          </p:spPr>
        </p:pic>
        <p:sp>
          <p:nvSpPr>
            <p:cNvPr id="112" name="任意多边形: 形状 1587"/>
            <p:cNvSpPr/>
            <p:nvPr>
              <p:custDataLst>
                <p:tags r:id="rId8"/>
              </p:custDataLst>
            </p:nvPr>
          </p:nvSpPr>
          <p:spPr>
            <a:xfrm>
              <a:off x="16054" y="16127"/>
              <a:ext cx="948" cy="949"/>
            </a:xfrm>
            <a:custGeom>
              <a:avLst/>
              <a:gdLst>
                <a:gd name="connsiteX0" fmla="*/ 237228 w 266523"/>
                <a:gd name="connsiteY0" fmla="*/ 266808 h 267053"/>
                <a:gd name="connsiteX1" fmla="*/ 216559 w 266523"/>
                <a:gd name="connsiteY1" fmla="*/ 258235 h 267053"/>
                <a:gd name="connsiteX2" fmla="*/ 9580 w 266523"/>
                <a:gd name="connsiteY2" fmla="*/ 50876 h 267053"/>
                <a:gd name="connsiteX3" fmla="*/ 7444 w 266523"/>
                <a:gd name="connsiteY3" fmla="*/ 9442 h 267053"/>
                <a:gd name="connsiteX4" fmla="*/ 48878 w 266523"/>
                <a:gd name="connsiteY4" fmla="*/ 7306 h 267053"/>
                <a:gd name="connsiteX5" fmla="*/ 51014 w 266523"/>
                <a:gd name="connsiteY5" fmla="*/ 9442 h 267053"/>
                <a:gd name="connsiteX6" fmla="*/ 257897 w 266523"/>
                <a:gd name="connsiteY6" fmla="*/ 216421 h 267053"/>
                <a:gd name="connsiteX7" fmla="*/ 257748 w 266523"/>
                <a:gd name="connsiteY7" fmla="*/ 257909 h 267053"/>
                <a:gd name="connsiteX8" fmla="*/ 237228 w 266523"/>
                <a:gd name="connsiteY8" fmla="*/ 266427 h 26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9" h="880">
                  <a:moveTo>
                    <a:pt x="101" y="0"/>
                  </a:moveTo>
                  <a:cubicBezTo>
                    <a:pt x="122" y="1"/>
                    <a:pt x="144" y="9"/>
                    <a:pt x="161" y="25"/>
                  </a:cubicBezTo>
                  <a:cubicBezTo>
                    <a:pt x="164" y="27"/>
                    <a:pt x="166" y="29"/>
                    <a:pt x="168" y="32"/>
                  </a:cubicBezTo>
                  <a:lnTo>
                    <a:pt x="442" y="306"/>
                  </a:lnTo>
                  <a:lnTo>
                    <a:pt x="715" y="33"/>
                  </a:lnTo>
                  <a:cubicBezTo>
                    <a:pt x="752" y="-4"/>
                    <a:pt x="813" y="-4"/>
                    <a:pt x="851" y="33"/>
                  </a:cubicBezTo>
                  <a:cubicBezTo>
                    <a:pt x="888" y="71"/>
                    <a:pt x="888" y="132"/>
                    <a:pt x="851" y="170"/>
                  </a:cubicBezTo>
                  <a:lnTo>
                    <a:pt x="578" y="442"/>
                  </a:lnTo>
                  <a:lnTo>
                    <a:pt x="849" y="714"/>
                  </a:lnTo>
                  <a:cubicBezTo>
                    <a:pt x="887" y="752"/>
                    <a:pt x="886" y="813"/>
                    <a:pt x="848" y="851"/>
                  </a:cubicBezTo>
                  <a:cubicBezTo>
                    <a:pt x="831" y="869"/>
                    <a:pt x="806" y="879"/>
                    <a:pt x="781" y="879"/>
                  </a:cubicBezTo>
                  <a:lnTo>
                    <a:pt x="781" y="880"/>
                  </a:lnTo>
                  <a:cubicBezTo>
                    <a:pt x="755" y="880"/>
                    <a:pt x="731" y="870"/>
                    <a:pt x="713" y="852"/>
                  </a:cubicBezTo>
                  <a:lnTo>
                    <a:pt x="441" y="579"/>
                  </a:lnTo>
                  <a:lnTo>
                    <a:pt x="169" y="851"/>
                  </a:lnTo>
                  <a:cubicBezTo>
                    <a:pt x="151" y="869"/>
                    <a:pt x="127" y="879"/>
                    <a:pt x="101" y="879"/>
                  </a:cubicBezTo>
                  <a:lnTo>
                    <a:pt x="101" y="879"/>
                  </a:lnTo>
                  <a:cubicBezTo>
                    <a:pt x="48" y="879"/>
                    <a:pt x="5" y="835"/>
                    <a:pt x="5" y="782"/>
                  </a:cubicBezTo>
                  <a:cubicBezTo>
                    <a:pt x="5" y="757"/>
                    <a:pt x="15" y="732"/>
                    <a:pt x="33" y="714"/>
                  </a:cubicBezTo>
                  <a:lnTo>
                    <a:pt x="305" y="443"/>
                  </a:lnTo>
                  <a:lnTo>
                    <a:pt x="32" y="168"/>
                  </a:lnTo>
                  <a:cubicBezTo>
                    <a:pt x="-8" y="133"/>
                    <a:pt x="-11" y="72"/>
                    <a:pt x="25" y="32"/>
                  </a:cubicBezTo>
                  <a:cubicBezTo>
                    <a:pt x="45" y="10"/>
                    <a:pt x="73" y="-1"/>
                    <a:pt x="101" y="0"/>
                  </a:cubicBezTo>
                  <a:close/>
                </a:path>
              </a:pathLst>
            </a:custGeom>
            <a:solidFill>
              <a:schemeClr val="accent1">
                <a:lumMod val="60000"/>
                <a:lumOff val="4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3" name="圆角矩形 112"/>
            <p:cNvSpPr/>
            <p:nvPr>
              <p:custDataLst>
                <p:tags r:id="rId9"/>
              </p:custDataLst>
            </p:nvPr>
          </p:nvSpPr>
          <p:spPr>
            <a:xfrm rot="21420000">
              <a:off x="2898" y="2769"/>
              <a:ext cx="13157" cy="13073"/>
            </a:xfrm>
            <a:prstGeom prst="roundRect">
              <a:avLst>
                <a:gd name="adj" fmla="val 8749"/>
              </a:avLst>
            </a:prstGeom>
            <a:noFill/>
            <a:ln w="63500">
              <a:solidFill>
                <a:schemeClr val="accent1">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4" name="椭圆 113"/>
            <p:cNvSpPr/>
            <p:nvPr>
              <p:custDataLst>
                <p:tags r:id="rId10"/>
              </p:custDataLst>
            </p:nvPr>
          </p:nvSpPr>
          <p:spPr>
            <a:xfrm>
              <a:off x="2199" y="2330"/>
              <a:ext cx="699" cy="699"/>
            </a:xfrm>
            <a:prstGeom prst="ellipse">
              <a:avLst/>
            </a:prstGeom>
            <a:noFill/>
            <a:ln w="85725">
              <a:solidFill>
                <a:schemeClr val="accent1">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Tree>
  </p:cSld>
  <p:clrMapOvr>
    <a:masterClrMapping/>
  </p:clrMapOvr>
</p:sld>
</file>

<file path=ppt/tags/tag1.xml><?xml version="1.0" encoding="utf-8"?>
<p:tagLst xmlns:p="http://schemas.openxmlformats.org/presentationml/2006/main">
  <p:tag name="KSO_WM_DIAGRAM_VIRTUALLY_FRAME" val="{&quot;height&quot;:414.66354330708657,&quot;left&quot;:313.7227559055118,&quot;top&quot;:89.35425196850393,&quot;width&quot;:636.2272440944882}"/>
</p:tagLst>
</file>

<file path=ppt/tags/tag10.xml><?xml version="1.0" encoding="utf-8"?>
<p:tagLst xmlns:p="http://schemas.openxmlformats.org/presentationml/2006/main">
  <p:tag name="KSO_WM_DIAGRAM_VIRTUALLY_FRAME" val="{&quot;height&quot;:414.66354330708657,&quot;left&quot;:313.7227559055118,&quot;top&quot;:89.35425196850393,&quot;width&quot;:614.5338582677165}"/>
</p:tagLst>
</file>

<file path=ppt/tags/tag11.xml><?xml version="1.0" encoding="utf-8"?>
<p:tagLst xmlns:p="http://schemas.openxmlformats.org/presentationml/2006/main">
  <p:tag name="KSO_WM_DIAGRAM_VIRTUALLY_FRAME" val="{&quot;height&quot;:414.66354330708657,&quot;left&quot;:313.7227559055118,&quot;top&quot;:89.35425196850393,&quot;width&quot;:636.2272440944882}"/>
</p:tagLst>
</file>

<file path=ppt/tags/tag12.xml><?xml version="1.0" encoding="utf-8"?>
<p:tagLst xmlns:p="http://schemas.openxmlformats.org/presentationml/2006/main">
  <p:tag name="KSO_WM_DIAGRAM_VIRTUALLY_FRAME" val="{&quot;height&quot;:414.66354330708657,&quot;left&quot;:313.7227559055118,&quot;top&quot;:89.35425196850393,&quot;width&quot;:636.2272440944882}"/>
</p:tagLst>
</file>

<file path=ppt/tags/tag13.xml><?xml version="1.0" encoding="utf-8"?>
<p:tagLst xmlns:p="http://schemas.openxmlformats.org/presentationml/2006/main">
  <p:tag name="KSO_WM_UNIT_PIC_EFFECT" val="1"/>
</p:tagLst>
</file>

<file path=ppt/tags/tag14.xml><?xml version="1.0" encoding="utf-8"?>
<p:tagLst xmlns:p="http://schemas.openxmlformats.org/presentationml/2006/main">
  <p:tag name="KSO_WM_UNIT_VALUE" val="2297*2235"/>
  <p:tag name="KSO_WM_UNIT_HIGHLIGHT" val="0"/>
  <p:tag name="KSO_WM_UNIT_COMPATIBLE" val="0"/>
  <p:tag name="KSO_WM_UNIT_DIAGRAM_ISNUMVISUAL" val="0"/>
  <p:tag name="KSO_WM_UNIT_DIAGRAM_ISREFERUNIT" val="0"/>
  <p:tag name="KSO_WM_UNIT_TYPE" val="d"/>
  <p:tag name="KSO_WM_UNIT_INDEX" val="1"/>
  <p:tag name="KSO_WM_UNIT_ID" val="custom20235080_1*d*1"/>
  <p:tag name="KSO_WM_TEMPLATE_CATEGORY" val="custom"/>
  <p:tag name="KSO_WM_TEMPLATE_INDEX" val="20235080"/>
  <p:tag name="KSO_WM_UNIT_LAYERLEVEL" val="1"/>
  <p:tag name="KSO_WM_TAG_VERSION" val="3.0"/>
  <p:tag name="KSO_WM_BEAUTIFY_FLAG" val="#wm#"/>
  <p:tag name="KSO_WM_UNIT_PIC_EFFECT"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5080_1*i*1"/>
  <p:tag name="KSO_WM_TEMPLATE_CATEGORY" val="custom"/>
  <p:tag name="KSO_WM_TEMPLATE_INDEX" val="20235080"/>
  <p:tag name="KSO_WM_UNIT_LAYERLEVEL" val="1"/>
  <p:tag name="KSO_WM_TAG_VERSION" val="3.0"/>
  <p:tag name="KSO_WM_BEAUTIFY_FLAG" val="#wm#"/>
  <p:tag name="KSO_WM_UNIT_PIC_EFFECT"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5080_1*i*2"/>
  <p:tag name="KSO_WM_TEMPLATE_CATEGORY" val="custom"/>
  <p:tag name="KSO_WM_TEMPLATE_INDEX" val="20235080"/>
  <p:tag name="KSO_WM_UNIT_LAYERLEVEL" val="1"/>
  <p:tag name="KSO_WM_TAG_VERSION" val="3.0"/>
  <p:tag name="KSO_WM_BEAUTIFY_FLAG" val="#wm#"/>
  <p:tag name="KSO_WM_UNIT_PIC_EFFECT"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5080_1*i*3"/>
  <p:tag name="KSO_WM_TEMPLATE_CATEGORY" val="custom"/>
  <p:tag name="KSO_WM_TEMPLATE_INDEX" val="20235080"/>
  <p:tag name="KSO_WM_UNIT_LAYERLEVEL" val="1"/>
  <p:tag name="KSO_WM_TAG_VERSION" val="3.0"/>
  <p:tag name="KSO_WM_BEAUTIFY_FLAG" val="#wm#"/>
  <p:tag name="KSO_WM_UNIT_PIC_EFFECT" val="1"/>
</p:tagLst>
</file>

<file path=ppt/tags/tag18.xml><?xml version="1.0" encoding="utf-8"?>
<p:tagLst xmlns:p="http://schemas.openxmlformats.org/presentationml/2006/main">
  <p:tag name="KSO_WM_UNIT_PIC_EFFECT" val="1"/>
</p:tagLst>
</file>

<file path=ppt/tags/tag19.xml><?xml version="1.0" encoding="utf-8"?>
<p:tagLst xmlns:p="http://schemas.openxmlformats.org/presentationml/2006/main">
  <p:tag name="KSO_WM_UNIT_VALUE" val="2297*2235"/>
  <p:tag name="KSO_WM_UNIT_HIGHLIGHT" val="0"/>
  <p:tag name="KSO_WM_UNIT_COMPATIBLE" val="0"/>
  <p:tag name="KSO_WM_UNIT_DIAGRAM_ISNUMVISUAL" val="0"/>
  <p:tag name="KSO_WM_UNIT_DIAGRAM_ISREFERUNIT" val="0"/>
  <p:tag name="KSO_WM_UNIT_TYPE" val="d"/>
  <p:tag name="KSO_WM_UNIT_INDEX" val="1"/>
  <p:tag name="KSO_WM_UNIT_ID" val="custom20235080_1*d*1"/>
  <p:tag name="KSO_WM_TEMPLATE_CATEGORY" val="custom"/>
  <p:tag name="KSO_WM_TEMPLATE_INDEX" val="20235080"/>
  <p:tag name="KSO_WM_UNIT_LAYERLEVEL" val="1"/>
  <p:tag name="KSO_WM_TAG_VERSION" val="3.0"/>
  <p:tag name="KSO_WM_BEAUTIFY_FLAG" val="#wm#"/>
  <p:tag name="KSO_WM_UNIT_PIC_EFFECT" val="1"/>
</p:tagLst>
</file>

<file path=ppt/tags/tag2.xml><?xml version="1.0" encoding="utf-8"?>
<p:tagLst xmlns:p="http://schemas.openxmlformats.org/presentationml/2006/main">
  <p:tag name="KSO_WM_DIAGRAM_VIRTUALLY_FRAME" val="{&quot;height&quot;:414.66354330708657,&quot;left&quot;:313.7227559055118,&quot;top&quot;:89.35425196850393,&quot;width&quot;:636.2272440944882}"/>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5080_1*i*1"/>
  <p:tag name="KSO_WM_TEMPLATE_CATEGORY" val="custom"/>
  <p:tag name="KSO_WM_TEMPLATE_INDEX" val="20235080"/>
  <p:tag name="KSO_WM_UNIT_LAYERLEVEL" val="1"/>
  <p:tag name="KSO_WM_TAG_VERSION" val="3.0"/>
  <p:tag name="KSO_WM_BEAUTIFY_FLAG" val="#wm#"/>
  <p:tag name="KSO_WM_UNIT_PIC_EFFECT"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5080_1*i*2"/>
  <p:tag name="KSO_WM_TEMPLATE_CATEGORY" val="custom"/>
  <p:tag name="KSO_WM_TEMPLATE_INDEX" val="20235080"/>
  <p:tag name="KSO_WM_UNIT_LAYERLEVEL" val="1"/>
  <p:tag name="KSO_WM_TAG_VERSION" val="3.0"/>
  <p:tag name="KSO_WM_BEAUTIFY_FLAG" val="#wm#"/>
  <p:tag name="KSO_WM_UNIT_PIC_EFFECT"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5080_1*i*3"/>
  <p:tag name="KSO_WM_TEMPLATE_CATEGORY" val="custom"/>
  <p:tag name="KSO_WM_TEMPLATE_INDEX" val="20235080"/>
  <p:tag name="KSO_WM_UNIT_LAYERLEVEL" val="1"/>
  <p:tag name="KSO_WM_TAG_VERSION" val="3.0"/>
  <p:tag name="KSO_WM_BEAUTIFY_FLAG" val="#wm#"/>
  <p:tag name="KSO_WM_UNIT_PIC_EFFECT" val="1"/>
</p:tagLst>
</file>

<file path=ppt/tags/tag23.xml><?xml version="1.0" encoding="utf-8"?>
<p:tagLst xmlns:p="http://schemas.openxmlformats.org/presentationml/2006/main">
  <p:tag name="KSO_WM_UNIT_VALUE" val="888*1481"/>
  <p:tag name="KSO_WM_UNIT_HIGHLIGHT" val="0"/>
  <p:tag name="KSO_WM_UNIT_COMPATIBLE" val="0"/>
  <p:tag name="KSO_WM_UNIT_DIAGRAM_ISNUMVISUAL" val="0"/>
  <p:tag name="KSO_WM_UNIT_DIAGRAM_ISREFERUNIT" val="0"/>
  <p:tag name="KSO_WM_UNIT_TYPE" val="d"/>
  <p:tag name="KSO_WM_UNIT_INDEX" val="1"/>
  <p:tag name="KSO_WM_UNIT_ID" val="diagram20212074_1*d*1"/>
  <p:tag name="KSO_WM_TEMPLATE_CATEGORY" val="diagram"/>
  <p:tag name="KSO_WM_TEMPLATE_INDEX" val="20212074"/>
  <p:tag name="KSO_WM_UNIT_LAYERLEVEL" val="1"/>
  <p:tag name="KSO_WM_TAG_VERSION" val="1.0"/>
  <p:tag name="KSO_WM_BEAUTIFY_FLAG" val="#wm#"/>
  <p:tag name="KSO_WM_CHIP_GROUPID" val="5e7310da9a230a26b9e88a19"/>
  <p:tag name="KSO_WM_CHIP_XID" val="5e7310da9a230a26b9e88a1a"/>
  <p:tag name="KSO_WM_UNIT_DEC_AREA_ID" val="42c424b3786a4214a01442f10424452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094f2d5e8e740ee86f7f713af2d4a55"/>
  <p:tag name="KSO_WM_UNIT_SUPPORT_UNIT_TYPE" val="[&quot;d&quot;,&quot;α&quot;,&quot;β&quot;,&quot;θ&quot;]"/>
  <p:tag name="KSO_WM_TEMPLATE_ASSEMBLE_XID" val="60656f134054ed1e2fb802fe"/>
  <p:tag name="KSO_WM_TEMPLATE_ASSEMBLE_GROUPID" val="60656f134054ed1e2fb802fe"/>
  <p:tag name="KSO_WM_UNIT_PICTURE_CLIP_FLAG" val="0"/>
</p:tagLst>
</file>

<file path=ppt/tags/tag24.xml><?xml version="1.0" encoding="utf-8"?>
<p:tagLst xmlns:p="http://schemas.openxmlformats.org/presentationml/2006/main">
  <p:tag name="TABLE_ENDDRAG_ORIGIN_RECT" val="382*267"/>
  <p:tag name="TABLE_ENDDRAG_RECT" val="179*201*382*267"/>
</p:tagLst>
</file>

<file path=ppt/tags/tag25.xml><?xml version="1.0" encoding="utf-8"?>
<p:tagLst xmlns:p="http://schemas.openxmlformats.org/presentationml/2006/main">
  <p:tag name="resource_record_key" val="{&quot;10&quot;:[21552986,21599838,21591635,19970269,20100845,20254713],&quot;13&quot;:[20482071,4364954]}"/>
</p:tagLst>
</file>

<file path=ppt/tags/tag3.xml><?xml version="1.0" encoding="utf-8"?>
<p:tagLst xmlns:p="http://schemas.openxmlformats.org/presentationml/2006/main">
  <p:tag name="KSO_WM_DIAGRAM_VIRTUALLY_FRAME" val="{&quot;height&quot;:414.66354330708657,&quot;left&quot;:313.7227559055118,&quot;top&quot;:89.35425196850393,&quot;width&quot;:636.2272440944882}"/>
</p:tagLst>
</file>

<file path=ppt/tags/tag4.xml><?xml version="1.0" encoding="utf-8"?>
<p:tagLst xmlns:p="http://schemas.openxmlformats.org/presentationml/2006/main">
  <p:tag name="KSO_WM_DIAGRAM_VIRTUALLY_FRAME" val="{&quot;height&quot;:414.66354330708657,&quot;left&quot;:313.7227559055118,&quot;top&quot;:89.35425196850393,&quot;width&quot;:636.2272440944882}"/>
</p:tagLst>
</file>

<file path=ppt/tags/tag5.xml><?xml version="1.0" encoding="utf-8"?>
<p:tagLst xmlns:p="http://schemas.openxmlformats.org/presentationml/2006/main">
  <p:tag name="KSO_WM_DIAGRAM_VIRTUALLY_FRAME" val="{&quot;height&quot;:414.66354330708657,&quot;left&quot;:313.7227559055118,&quot;top&quot;:89.35425196850393,&quot;width&quot;:636.2272440944882}"/>
</p:tagLst>
</file>

<file path=ppt/tags/tag6.xml><?xml version="1.0" encoding="utf-8"?>
<p:tagLst xmlns:p="http://schemas.openxmlformats.org/presentationml/2006/main">
  <p:tag name="KSO_WM_DIAGRAM_VIRTUALLY_FRAME" val="{&quot;height&quot;:414.66354330708657,&quot;left&quot;:313.7227559055118,&quot;top&quot;:89.35425196850393,&quot;width&quot;:636.2272440944882}"/>
</p:tagLst>
</file>

<file path=ppt/tags/tag7.xml><?xml version="1.0" encoding="utf-8"?>
<p:tagLst xmlns:p="http://schemas.openxmlformats.org/presentationml/2006/main">
  <p:tag name="KSO_WM_DIAGRAM_VIRTUALLY_FRAME" val="{&quot;height&quot;:414.66354330708657,&quot;left&quot;:313.7227559055118,&quot;top&quot;:89.35425196850393,&quot;width&quot;:636.2272440944882}"/>
</p:tagLst>
</file>

<file path=ppt/tags/tag8.xml><?xml version="1.0" encoding="utf-8"?>
<p:tagLst xmlns:p="http://schemas.openxmlformats.org/presentationml/2006/main">
  <p:tag name="KSO_WM_DIAGRAM_VIRTUALLY_FRAME" val="{&quot;height&quot;:414.66354330708657,&quot;left&quot;:313.7227559055118,&quot;top&quot;:89.35425196850393,&quot;width&quot;:636.2272440944882}"/>
</p:tagLst>
</file>

<file path=ppt/tags/tag9.xml><?xml version="1.0" encoding="utf-8"?>
<p:tagLst xmlns:p="http://schemas.openxmlformats.org/presentationml/2006/main">
  <p:tag name="KSO_WM_DIAGRAM_VIRTUALLY_FRAME" val="{&quot;height&quot;:414.66354330708657,&quot;left&quot;:313.7227559055118,&quot;top&quot;:89.35425196850393,&quot;width&quot;:636.2272440944882}"/>
</p:tagLst>
</file>

<file path=ppt/theme/theme1.xml><?xml version="1.0" encoding="utf-8"?>
<a:theme xmlns:a="http://schemas.openxmlformats.org/drawingml/2006/main" name="Office 主题​​">
  <a:themeElements>
    <a:clrScheme name="Office">
      <a:dk1>
        <a:srgbClr val="000000"/>
      </a:dk1>
      <a:lt1>
        <a:srgbClr val="FFFFFF"/>
      </a:lt1>
      <a:dk2>
        <a:srgbClr val="4A66AC"/>
      </a:dk2>
      <a:lt2>
        <a:srgbClr val="E0EBF6"/>
      </a:lt2>
      <a:accent1>
        <a:srgbClr val="CE9630"/>
      </a:accent1>
      <a:accent2>
        <a:srgbClr val="F9790F"/>
      </a:accent2>
      <a:accent3>
        <a:srgbClr val="3C8483"/>
      </a:accent3>
      <a:accent4>
        <a:srgbClr val="FFC000"/>
      </a:accent4>
      <a:accent5>
        <a:srgbClr val="5B9BD5"/>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rgbClr val="000000"/>
      </a:dk1>
      <a:lt1>
        <a:srgbClr val="FFFFFF"/>
      </a:lt1>
      <a:dk2>
        <a:srgbClr val="4A66AC"/>
      </a:dk2>
      <a:lt2>
        <a:srgbClr val="E0EBF6"/>
      </a:lt2>
      <a:accent1>
        <a:srgbClr val="CE9630"/>
      </a:accent1>
      <a:accent2>
        <a:srgbClr val="F9790F"/>
      </a:accent2>
      <a:accent3>
        <a:srgbClr val="3C8483"/>
      </a:accent3>
      <a:accent4>
        <a:srgbClr val="FFC000"/>
      </a:accent4>
      <a:accent5>
        <a:srgbClr val="5B9BD5"/>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4A66AC"/>
      </a:dk2>
      <a:lt2>
        <a:srgbClr val="E0EBF6"/>
      </a:lt2>
      <a:accent1>
        <a:srgbClr val="CE9630"/>
      </a:accent1>
      <a:accent2>
        <a:srgbClr val="F9790F"/>
      </a:accent2>
      <a:accent3>
        <a:srgbClr val="3C8483"/>
      </a:accent3>
      <a:accent4>
        <a:srgbClr val="FFC000"/>
      </a:accent4>
      <a:accent5>
        <a:srgbClr val="5B9BD5"/>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rgbClr val="000000"/>
      </a:dk1>
      <a:lt1>
        <a:srgbClr val="FFFFFF"/>
      </a:lt1>
      <a:dk2>
        <a:srgbClr val="4A66AC"/>
      </a:dk2>
      <a:lt2>
        <a:srgbClr val="E0EBF6"/>
      </a:lt2>
      <a:accent1>
        <a:srgbClr val="CE9630"/>
      </a:accent1>
      <a:accent2>
        <a:srgbClr val="F9790F"/>
      </a:accent2>
      <a:accent3>
        <a:srgbClr val="3C8483"/>
      </a:accent3>
      <a:accent4>
        <a:srgbClr val="FFC000"/>
      </a:accent4>
      <a:accent5>
        <a:srgbClr val="5B9BD5"/>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rgbClr val="000000"/>
      </a:dk1>
      <a:lt1>
        <a:srgbClr val="FFFFFF"/>
      </a:lt1>
      <a:dk2>
        <a:srgbClr val="4A66AC"/>
      </a:dk2>
      <a:lt2>
        <a:srgbClr val="E0EBF6"/>
      </a:lt2>
      <a:accent1>
        <a:srgbClr val="CE9630"/>
      </a:accent1>
      <a:accent2>
        <a:srgbClr val="F9790F"/>
      </a:accent2>
      <a:accent3>
        <a:srgbClr val="3C8483"/>
      </a:accent3>
      <a:accent4>
        <a:srgbClr val="FFC000"/>
      </a:accent4>
      <a:accent5>
        <a:srgbClr val="5B9BD5"/>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主题​​">
  <a:themeElements>
    <a:clrScheme name="Office">
      <a:dk1>
        <a:srgbClr val="000000"/>
      </a:dk1>
      <a:lt1>
        <a:srgbClr val="FFFFFF"/>
      </a:lt1>
      <a:dk2>
        <a:srgbClr val="4A66AC"/>
      </a:dk2>
      <a:lt2>
        <a:srgbClr val="E0EBF6"/>
      </a:lt2>
      <a:accent1>
        <a:srgbClr val="CE9630"/>
      </a:accent1>
      <a:accent2>
        <a:srgbClr val="F9790F"/>
      </a:accent2>
      <a:accent3>
        <a:srgbClr val="3C8483"/>
      </a:accent3>
      <a:accent4>
        <a:srgbClr val="FFC000"/>
      </a:accent4>
      <a:accent5>
        <a:srgbClr val="5B9BD5"/>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主题​​">
  <a:themeElements>
    <a:clrScheme name="Office">
      <a:dk1>
        <a:srgbClr val="000000"/>
      </a:dk1>
      <a:lt1>
        <a:srgbClr val="FFFFFF"/>
      </a:lt1>
      <a:dk2>
        <a:srgbClr val="4A66AC"/>
      </a:dk2>
      <a:lt2>
        <a:srgbClr val="E0EBF6"/>
      </a:lt2>
      <a:accent1>
        <a:srgbClr val="CE9630"/>
      </a:accent1>
      <a:accent2>
        <a:srgbClr val="F9790F"/>
      </a:accent2>
      <a:accent3>
        <a:srgbClr val="3C8483"/>
      </a:accent3>
      <a:accent4>
        <a:srgbClr val="FFC000"/>
      </a:accent4>
      <a:accent5>
        <a:srgbClr val="5B9BD5"/>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主题​​">
  <a:themeElements>
    <a:clrScheme name="Office">
      <a:dk1>
        <a:srgbClr val="000000"/>
      </a:dk1>
      <a:lt1>
        <a:srgbClr val="FFFFFF"/>
      </a:lt1>
      <a:dk2>
        <a:srgbClr val="4A66AC"/>
      </a:dk2>
      <a:lt2>
        <a:srgbClr val="E0EBF6"/>
      </a:lt2>
      <a:accent1>
        <a:srgbClr val="CE9630"/>
      </a:accent1>
      <a:accent2>
        <a:srgbClr val="F9790F"/>
      </a:accent2>
      <a:accent3>
        <a:srgbClr val="3C8483"/>
      </a:accent3>
      <a:accent4>
        <a:srgbClr val="FFC000"/>
      </a:accent4>
      <a:accent5>
        <a:srgbClr val="5B9BD5"/>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主题​​">
  <a:themeElements>
    <a:clrScheme name="Office">
      <a:dk1>
        <a:srgbClr val="000000"/>
      </a:dk1>
      <a:lt1>
        <a:srgbClr val="FFFFFF"/>
      </a:lt1>
      <a:dk2>
        <a:srgbClr val="4A66AC"/>
      </a:dk2>
      <a:lt2>
        <a:srgbClr val="E0EBF6"/>
      </a:lt2>
      <a:accent1>
        <a:srgbClr val="CE9630"/>
      </a:accent1>
      <a:accent2>
        <a:srgbClr val="F9790F"/>
      </a:accent2>
      <a:accent3>
        <a:srgbClr val="3C8483"/>
      </a:accent3>
      <a:accent4>
        <a:srgbClr val="FFC000"/>
      </a:accent4>
      <a:accent5>
        <a:srgbClr val="5B9BD5"/>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4210</Words>
  <Application>WPS 演示</Application>
  <PresentationFormat/>
  <Paragraphs>151</Paragraphs>
  <Slides>22</Slides>
  <Notes>0</Notes>
  <HiddenSlides>0</HiddenSlides>
  <MMClips>0</MMClips>
  <ScaleCrop>false</ScaleCrop>
  <HeadingPairs>
    <vt:vector size="6" baseType="variant">
      <vt:variant>
        <vt:lpstr>已用的字体</vt:lpstr>
      </vt:variant>
      <vt:variant>
        <vt:i4>14</vt:i4>
      </vt:variant>
      <vt:variant>
        <vt:lpstr>主题</vt:lpstr>
      </vt:variant>
      <vt:variant>
        <vt:i4>9</vt:i4>
      </vt:variant>
      <vt:variant>
        <vt:lpstr>幻灯片标题</vt:lpstr>
      </vt:variant>
      <vt:variant>
        <vt:i4>22</vt:i4>
      </vt:variant>
    </vt:vector>
  </HeadingPairs>
  <TitlesOfParts>
    <vt:vector size="45" baseType="lpstr">
      <vt:lpstr>Arial</vt:lpstr>
      <vt:lpstr>宋体</vt:lpstr>
      <vt:lpstr>Wingdings</vt:lpstr>
      <vt:lpstr>Times New Roman</vt:lpstr>
      <vt:lpstr>华文彩云</vt:lpstr>
      <vt:lpstr>Dream-XinCuSongGB</vt:lpstr>
      <vt:lpstr>OPPOSans R</vt:lpstr>
      <vt:lpstr>OPPOSans H</vt:lpstr>
      <vt:lpstr>Source Han Sans CN Bold</vt:lpstr>
      <vt:lpstr>等线</vt:lpstr>
      <vt:lpstr>微软雅黑</vt:lpstr>
      <vt:lpstr>Arial Unicode MS</vt:lpstr>
      <vt:lpstr>Calibri</vt:lpstr>
      <vt:lpstr>Calibri</vt:lpstr>
      <vt:lpstr>Office 主题​​</vt:lpstr>
      <vt:lpstr>2_Office 主题​​</vt:lpstr>
      <vt:lpstr>1_Office 主题​​</vt:lpstr>
      <vt:lpstr>3_Office 主题​​</vt:lpstr>
      <vt:lpstr>4_Office 主题​​</vt:lpstr>
      <vt:lpstr>6_Office 主题​​</vt:lpstr>
      <vt:lpstr>7_Office 主题​​</vt:lpstr>
      <vt:lpstr>8_Office 主题​​</vt:lpstr>
      <vt:lpstr>9_Office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豪猪之王</cp:lastModifiedBy>
  <cp:revision>23</cp:revision>
  <dcterms:created xsi:type="dcterms:W3CDTF">2024-12-02T10:19:00Z</dcterms:created>
  <dcterms:modified xsi:type="dcterms:W3CDTF">2024-12-12T09:03:56Z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288F1E196A5C46E9AABB0B7A3644C4B6_13</vt:lpwstr>
  </property>
  <property fmtid="{D5CDD505-2E9C-101B-9397-08002B2CF9AE}" pid="3" name="KSOProductBuildVer">
    <vt:lpwstr>2052-12.1.0.19302</vt:lpwstr>
  </property>
</Properties>
</file>