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6"/>
  </p:notesMasterIdLst>
  <p:sldIdLst>
    <p:sldId id="256" r:id="rId2"/>
    <p:sldId id="261" r:id="rId3"/>
    <p:sldId id="539" r:id="rId4"/>
    <p:sldId id="490" r:id="rId5"/>
    <p:sldId id="433" r:id="rId6"/>
    <p:sldId id="456" r:id="rId7"/>
    <p:sldId id="468" r:id="rId8"/>
    <p:sldId id="471" r:id="rId9"/>
    <p:sldId id="466" r:id="rId10"/>
    <p:sldId id="537" r:id="rId11"/>
    <p:sldId id="531" r:id="rId12"/>
    <p:sldId id="469" r:id="rId13"/>
    <p:sldId id="541" r:id="rId14"/>
    <p:sldId id="401" r:id="rId15"/>
    <p:sldId id="506" r:id="rId16"/>
    <p:sldId id="408" r:id="rId17"/>
    <p:sldId id="402" r:id="rId18"/>
    <p:sldId id="507" r:id="rId19"/>
    <p:sldId id="404" r:id="rId20"/>
    <p:sldId id="410" r:id="rId21"/>
    <p:sldId id="405" r:id="rId22"/>
    <p:sldId id="406" r:id="rId23"/>
    <p:sldId id="395" r:id="rId24"/>
    <p:sldId id="355" r:id="rId25"/>
    <p:sldId id="356" r:id="rId26"/>
    <p:sldId id="357" r:id="rId27"/>
    <p:sldId id="358" r:id="rId28"/>
    <p:sldId id="359" r:id="rId29"/>
    <p:sldId id="508" r:id="rId30"/>
    <p:sldId id="360" r:id="rId31"/>
    <p:sldId id="361" r:id="rId32"/>
    <p:sldId id="509" r:id="rId33"/>
    <p:sldId id="352" r:id="rId34"/>
    <p:sldId id="542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0F8053-3A50-4757-830A-AA38C390E964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/>
      <dgm:spPr/>
    </dgm:pt>
    <dgm:pt modelId="{93BC1E04-7B19-48E9-A6C0-7A520F56A27B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de-D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rPr>
            <a:t>共性</a:t>
          </a:r>
          <a:r>
            <a:rPr kumimoji="0" lang="de-DE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rPr>
            <a:t>/</a:t>
          </a:r>
          <a:r>
            <a:rPr kumimoji="0" lang="zh-CN" altLang="de-D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rPr>
            <a:t>相似的</a:t>
          </a:r>
          <a:endParaRPr kumimoji="0" lang="de-DE" altLang="zh-CN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SimHei" panose="02010609060101010101" pitchFamily="49" charset="-122"/>
            <a:ea typeface="SimHei" panose="02010609060101010101" pitchFamily="49" charset="-122"/>
            <a:cs typeface="Arial" panose="020B0604020202020204" pitchFamily="34" charset="0"/>
          </a:endParaRPr>
        </a:p>
      </dgm:t>
    </dgm:pt>
    <dgm:pt modelId="{9A907F71-90BE-41AC-90AA-98C432435FA9}" type="parTrans" cxnId="{14FE4B57-C1E4-408A-BD8B-868A3193A6D8}">
      <dgm:prSet/>
      <dgm:spPr/>
      <dgm:t>
        <a:bodyPr/>
        <a:lstStyle/>
        <a:p>
          <a:endParaRPr lang="de-DE"/>
        </a:p>
      </dgm:t>
    </dgm:pt>
    <dgm:pt modelId="{2CF2B054-AE52-411E-BF1F-654B96C829A9}" type="sibTrans" cxnId="{14FE4B57-C1E4-408A-BD8B-868A3193A6D8}">
      <dgm:prSet/>
      <dgm:spPr/>
      <dgm:t>
        <a:bodyPr/>
        <a:lstStyle/>
        <a:p>
          <a:endParaRPr lang="de-DE"/>
        </a:p>
      </dgm:t>
    </dgm:pt>
    <dgm:pt modelId="{67B15DC4-AF0D-4ABB-A4FF-58E12FC7704E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de-DE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rPr>
            <a:t>显著特征</a:t>
          </a:r>
          <a:endParaRPr kumimoji="0" lang="de-DE" altLang="zh-CN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SimHei" panose="02010609060101010101" pitchFamily="49" charset="-122"/>
            <a:ea typeface="SimHei" panose="02010609060101010101" pitchFamily="49" charset="-122"/>
            <a:cs typeface="Arial" panose="020B0604020202020204" pitchFamily="34" charset="0"/>
          </a:endParaRPr>
        </a:p>
      </dgm:t>
    </dgm:pt>
    <dgm:pt modelId="{6E522A74-37BA-4711-B6DD-EEDD03D9811C}" type="parTrans" cxnId="{EF369382-E139-4845-9ADC-CCC56F940F99}">
      <dgm:prSet/>
      <dgm:spPr/>
      <dgm:t>
        <a:bodyPr/>
        <a:lstStyle/>
        <a:p>
          <a:endParaRPr lang="de-DE"/>
        </a:p>
      </dgm:t>
    </dgm:pt>
    <dgm:pt modelId="{547522E2-6047-4619-9F73-48E487A0DF77}" type="sibTrans" cxnId="{EF369382-E139-4845-9ADC-CCC56F940F99}">
      <dgm:prSet/>
      <dgm:spPr/>
      <dgm:t>
        <a:bodyPr/>
        <a:lstStyle/>
        <a:p>
          <a:endParaRPr lang="de-DE"/>
        </a:p>
      </dgm:t>
    </dgm:pt>
    <dgm:pt modelId="{E4624297-6DC5-42DD-8717-076EA2A28C76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de-DE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rPr>
            <a:t>非显著特征</a:t>
          </a:r>
          <a:endParaRPr kumimoji="0" lang="de-DE" altLang="zh-CN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SimHei" panose="02010609060101010101" pitchFamily="49" charset="-122"/>
            <a:ea typeface="SimHei" panose="02010609060101010101" pitchFamily="49" charset="-122"/>
            <a:cs typeface="Arial" panose="020B0604020202020204" pitchFamily="34" charset="0"/>
          </a:endParaRPr>
        </a:p>
      </dgm:t>
    </dgm:pt>
    <dgm:pt modelId="{76632450-9BCA-4546-B613-5739A9AB7D95}" type="parTrans" cxnId="{95650180-E34B-4E90-AEDC-CA19223B72D0}">
      <dgm:prSet/>
      <dgm:spPr/>
      <dgm:t>
        <a:bodyPr/>
        <a:lstStyle/>
        <a:p>
          <a:endParaRPr lang="de-DE"/>
        </a:p>
      </dgm:t>
    </dgm:pt>
    <dgm:pt modelId="{290C07A1-D890-4B7E-8569-C6193260017A}" type="sibTrans" cxnId="{95650180-E34B-4E90-AEDC-CA19223B72D0}">
      <dgm:prSet/>
      <dgm:spPr/>
      <dgm:t>
        <a:bodyPr/>
        <a:lstStyle/>
        <a:p>
          <a:endParaRPr lang="de-DE"/>
        </a:p>
      </dgm:t>
    </dgm:pt>
    <dgm:pt modelId="{0D4C13CB-69E6-4193-8D54-0E77A88B300B}" type="pres">
      <dgm:prSet presAssocID="{B90F8053-3A50-4757-830A-AA38C390E964}" presName="composite" presStyleCnt="0">
        <dgm:presLayoutVars>
          <dgm:chMax val="5"/>
          <dgm:dir/>
          <dgm:resizeHandles val="exact"/>
        </dgm:presLayoutVars>
      </dgm:prSet>
      <dgm:spPr/>
    </dgm:pt>
    <dgm:pt modelId="{52A9B78B-A54F-42CF-B053-F8441EB38C1B}" type="pres">
      <dgm:prSet presAssocID="{93BC1E04-7B19-48E9-A6C0-7A520F56A27B}" presName="circle1" presStyleLbl="lnNode1" presStyleIdx="0" presStyleCnt="3"/>
      <dgm:spPr>
        <a:solidFill>
          <a:schemeClr val="bg1"/>
        </a:solidFill>
      </dgm:spPr>
    </dgm:pt>
    <dgm:pt modelId="{EE8E3229-4E6C-48F5-B116-BA134B52CED2}" type="pres">
      <dgm:prSet presAssocID="{93BC1E04-7B19-48E9-A6C0-7A520F56A27B}" presName="text1" presStyleLbl="revTx" presStyleIdx="0" presStyleCnt="3">
        <dgm:presLayoutVars>
          <dgm:bulletEnabled val="1"/>
        </dgm:presLayoutVars>
      </dgm:prSet>
      <dgm:spPr/>
    </dgm:pt>
    <dgm:pt modelId="{08074CB9-451D-42FD-9A6C-9F4A15CC4D67}" type="pres">
      <dgm:prSet presAssocID="{93BC1E04-7B19-48E9-A6C0-7A520F56A27B}" presName="line1" presStyleLbl="callout" presStyleIdx="0" presStyleCnt="6"/>
      <dgm:spPr/>
    </dgm:pt>
    <dgm:pt modelId="{B27D4342-24DE-4289-92CA-2FD8BFE336AE}" type="pres">
      <dgm:prSet presAssocID="{93BC1E04-7B19-48E9-A6C0-7A520F56A27B}" presName="d1" presStyleLbl="callout" presStyleIdx="1" presStyleCnt="6"/>
      <dgm:spPr/>
    </dgm:pt>
    <dgm:pt modelId="{3663E5A8-B50B-416A-8504-9C773F71A12D}" type="pres">
      <dgm:prSet presAssocID="{67B15DC4-AF0D-4ABB-A4FF-58E12FC7704E}" presName="circle2" presStyleLbl="lnNode1" presStyleIdx="1" presStyleCnt="3"/>
      <dgm:spPr>
        <a:solidFill>
          <a:schemeClr val="accent1">
            <a:lumMod val="50000"/>
          </a:schemeClr>
        </a:solidFill>
      </dgm:spPr>
    </dgm:pt>
    <dgm:pt modelId="{2D2CAE69-6A78-46B5-BAD4-94062B62B552}" type="pres">
      <dgm:prSet presAssocID="{67B15DC4-AF0D-4ABB-A4FF-58E12FC7704E}" presName="text2" presStyleLbl="revTx" presStyleIdx="1" presStyleCnt="3">
        <dgm:presLayoutVars>
          <dgm:bulletEnabled val="1"/>
        </dgm:presLayoutVars>
      </dgm:prSet>
      <dgm:spPr/>
    </dgm:pt>
    <dgm:pt modelId="{E5C4D207-3051-443D-9526-255AFD021D49}" type="pres">
      <dgm:prSet presAssocID="{67B15DC4-AF0D-4ABB-A4FF-58E12FC7704E}" presName="line2" presStyleLbl="callout" presStyleIdx="2" presStyleCnt="6"/>
      <dgm:spPr/>
    </dgm:pt>
    <dgm:pt modelId="{4A563F12-2AE8-40DE-976C-D4C7C1D020F5}" type="pres">
      <dgm:prSet presAssocID="{67B15DC4-AF0D-4ABB-A4FF-58E12FC7704E}" presName="d2" presStyleLbl="callout" presStyleIdx="3" presStyleCnt="6"/>
      <dgm:spPr/>
    </dgm:pt>
    <dgm:pt modelId="{0B94BC6B-54E2-4035-AB35-A9F499C736B6}" type="pres">
      <dgm:prSet presAssocID="{E4624297-6DC5-42DD-8717-076EA2A28C76}" presName="circle3" presStyleLbl="lnNode1" presStyleIdx="2" presStyleCnt="3"/>
      <dgm:spPr/>
    </dgm:pt>
    <dgm:pt modelId="{C0509B35-6682-4310-913E-09990A5C3F55}" type="pres">
      <dgm:prSet presAssocID="{E4624297-6DC5-42DD-8717-076EA2A28C76}" presName="text3" presStyleLbl="revTx" presStyleIdx="2" presStyleCnt="3">
        <dgm:presLayoutVars>
          <dgm:bulletEnabled val="1"/>
        </dgm:presLayoutVars>
      </dgm:prSet>
      <dgm:spPr/>
    </dgm:pt>
    <dgm:pt modelId="{619A7D20-B1FE-46BF-B17A-5FC14789FF42}" type="pres">
      <dgm:prSet presAssocID="{E4624297-6DC5-42DD-8717-076EA2A28C76}" presName="line3" presStyleLbl="callout" presStyleIdx="4" presStyleCnt="6"/>
      <dgm:spPr/>
    </dgm:pt>
    <dgm:pt modelId="{91A64835-FF62-4547-8DFA-C24CCEE6CACC}" type="pres">
      <dgm:prSet presAssocID="{E4624297-6DC5-42DD-8717-076EA2A28C76}" presName="d3" presStyleLbl="callout" presStyleIdx="5" presStyleCnt="6"/>
      <dgm:spPr/>
    </dgm:pt>
  </dgm:ptLst>
  <dgm:cxnLst>
    <dgm:cxn modelId="{1912C923-A6E3-4EA1-8274-74A361A5951D}" type="presOf" srcId="{67B15DC4-AF0D-4ABB-A4FF-58E12FC7704E}" destId="{2D2CAE69-6A78-46B5-BAD4-94062B62B552}" srcOrd="0" destOrd="0" presId="urn:microsoft.com/office/officeart/2005/8/layout/target1"/>
    <dgm:cxn modelId="{14FE4B57-C1E4-408A-BD8B-868A3193A6D8}" srcId="{B90F8053-3A50-4757-830A-AA38C390E964}" destId="{93BC1E04-7B19-48E9-A6C0-7A520F56A27B}" srcOrd="0" destOrd="0" parTransId="{9A907F71-90BE-41AC-90AA-98C432435FA9}" sibTransId="{2CF2B054-AE52-411E-BF1F-654B96C829A9}"/>
    <dgm:cxn modelId="{95650180-E34B-4E90-AEDC-CA19223B72D0}" srcId="{B90F8053-3A50-4757-830A-AA38C390E964}" destId="{E4624297-6DC5-42DD-8717-076EA2A28C76}" srcOrd="2" destOrd="0" parTransId="{76632450-9BCA-4546-B613-5739A9AB7D95}" sibTransId="{290C07A1-D890-4B7E-8569-C6193260017A}"/>
    <dgm:cxn modelId="{EF369382-E139-4845-9ADC-CCC56F940F99}" srcId="{B90F8053-3A50-4757-830A-AA38C390E964}" destId="{67B15DC4-AF0D-4ABB-A4FF-58E12FC7704E}" srcOrd="1" destOrd="0" parTransId="{6E522A74-37BA-4711-B6DD-EEDD03D9811C}" sibTransId="{547522E2-6047-4619-9F73-48E487A0DF77}"/>
    <dgm:cxn modelId="{03A8B6B4-0864-493A-ADA8-740248211F9C}" type="presOf" srcId="{93BC1E04-7B19-48E9-A6C0-7A520F56A27B}" destId="{EE8E3229-4E6C-48F5-B116-BA134B52CED2}" srcOrd="0" destOrd="0" presId="urn:microsoft.com/office/officeart/2005/8/layout/target1"/>
    <dgm:cxn modelId="{C59C2CBA-C339-435B-AF46-17B5D78BDE3A}" type="presOf" srcId="{B90F8053-3A50-4757-830A-AA38C390E964}" destId="{0D4C13CB-69E6-4193-8D54-0E77A88B300B}" srcOrd="0" destOrd="0" presId="urn:microsoft.com/office/officeart/2005/8/layout/target1"/>
    <dgm:cxn modelId="{3EF32CEC-203B-44E2-A24A-25F1E53FA0C4}" type="presOf" srcId="{E4624297-6DC5-42DD-8717-076EA2A28C76}" destId="{C0509B35-6682-4310-913E-09990A5C3F55}" srcOrd="0" destOrd="0" presId="urn:microsoft.com/office/officeart/2005/8/layout/target1"/>
    <dgm:cxn modelId="{305C942E-ACDD-4B20-85EF-E3B29C677E0F}" type="presParOf" srcId="{0D4C13CB-69E6-4193-8D54-0E77A88B300B}" destId="{52A9B78B-A54F-42CF-B053-F8441EB38C1B}" srcOrd="0" destOrd="0" presId="urn:microsoft.com/office/officeart/2005/8/layout/target1"/>
    <dgm:cxn modelId="{675FD7C2-B269-4F4E-AE8C-E33A2D96469A}" type="presParOf" srcId="{0D4C13CB-69E6-4193-8D54-0E77A88B300B}" destId="{EE8E3229-4E6C-48F5-B116-BA134B52CED2}" srcOrd="1" destOrd="0" presId="urn:microsoft.com/office/officeart/2005/8/layout/target1"/>
    <dgm:cxn modelId="{A8D32042-1C62-4FCD-85D2-BA97437A2C0D}" type="presParOf" srcId="{0D4C13CB-69E6-4193-8D54-0E77A88B300B}" destId="{08074CB9-451D-42FD-9A6C-9F4A15CC4D67}" srcOrd="2" destOrd="0" presId="urn:microsoft.com/office/officeart/2005/8/layout/target1"/>
    <dgm:cxn modelId="{06413D30-5364-44FB-AE80-5593BF6FAEBD}" type="presParOf" srcId="{0D4C13CB-69E6-4193-8D54-0E77A88B300B}" destId="{B27D4342-24DE-4289-92CA-2FD8BFE336AE}" srcOrd="3" destOrd="0" presId="urn:microsoft.com/office/officeart/2005/8/layout/target1"/>
    <dgm:cxn modelId="{F392BB48-5EA8-42FB-B06C-BA557F9514DF}" type="presParOf" srcId="{0D4C13CB-69E6-4193-8D54-0E77A88B300B}" destId="{3663E5A8-B50B-416A-8504-9C773F71A12D}" srcOrd="4" destOrd="0" presId="urn:microsoft.com/office/officeart/2005/8/layout/target1"/>
    <dgm:cxn modelId="{6B1E4DE3-3292-4DA7-A83F-5BDF2EDBB559}" type="presParOf" srcId="{0D4C13CB-69E6-4193-8D54-0E77A88B300B}" destId="{2D2CAE69-6A78-46B5-BAD4-94062B62B552}" srcOrd="5" destOrd="0" presId="urn:microsoft.com/office/officeart/2005/8/layout/target1"/>
    <dgm:cxn modelId="{13B06C7A-F0AC-4AAD-81F0-82CDB8D0F32E}" type="presParOf" srcId="{0D4C13CB-69E6-4193-8D54-0E77A88B300B}" destId="{E5C4D207-3051-443D-9526-255AFD021D49}" srcOrd="6" destOrd="0" presId="urn:microsoft.com/office/officeart/2005/8/layout/target1"/>
    <dgm:cxn modelId="{06857BBD-B3B7-46EA-B79B-22B2BD68312E}" type="presParOf" srcId="{0D4C13CB-69E6-4193-8D54-0E77A88B300B}" destId="{4A563F12-2AE8-40DE-976C-D4C7C1D020F5}" srcOrd="7" destOrd="0" presId="urn:microsoft.com/office/officeart/2005/8/layout/target1"/>
    <dgm:cxn modelId="{00915583-72C2-4694-BD1E-B3A7EB6372D8}" type="presParOf" srcId="{0D4C13CB-69E6-4193-8D54-0E77A88B300B}" destId="{0B94BC6B-54E2-4035-AB35-A9F499C736B6}" srcOrd="8" destOrd="0" presId="urn:microsoft.com/office/officeart/2005/8/layout/target1"/>
    <dgm:cxn modelId="{7775A40D-34C8-4CF5-9FDE-B9B5FD1F90C0}" type="presParOf" srcId="{0D4C13CB-69E6-4193-8D54-0E77A88B300B}" destId="{C0509B35-6682-4310-913E-09990A5C3F55}" srcOrd="9" destOrd="0" presId="urn:microsoft.com/office/officeart/2005/8/layout/target1"/>
    <dgm:cxn modelId="{9736FC2D-568A-4D0C-B287-D263F11566FB}" type="presParOf" srcId="{0D4C13CB-69E6-4193-8D54-0E77A88B300B}" destId="{619A7D20-B1FE-46BF-B17A-5FC14789FF42}" srcOrd="10" destOrd="0" presId="urn:microsoft.com/office/officeart/2005/8/layout/target1"/>
    <dgm:cxn modelId="{507571A6-52D0-4B90-B955-43F45AF738A4}" type="presParOf" srcId="{0D4C13CB-69E6-4193-8D54-0E77A88B300B}" destId="{91A64835-FF62-4547-8DFA-C24CCEE6CACC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4BC6B-54E2-4035-AB35-A9F499C736B6}">
      <dsp:nvSpPr>
        <dsp:cNvPr id="0" name=""/>
        <dsp:cNvSpPr/>
      </dsp:nvSpPr>
      <dsp:spPr>
        <a:xfrm>
          <a:off x="0" y="1786303"/>
          <a:ext cx="4580425" cy="45804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63E5A8-B50B-416A-8504-9C773F71A12D}">
      <dsp:nvSpPr>
        <dsp:cNvPr id="0" name=""/>
        <dsp:cNvSpPr/>
      </dsp:nvSpPr>
      <dsp:spPr>
        <a:xfrm>
          <a:off x="916085" y="2702389"/>
          <a:ext cx="2748255" cy="2748255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9B78B-A54F-42CF-B053-F8441EB38C1B}">
      <dsp:nvSpPr>
        <dsp:cNvPr id="0" name=""/>
        <dsp:cNvSpPr/>
      </dsp:nvSpPr>
      <dsp:spPr>
        <a:xfrm>
          <a:off x="1832170" y="3618474"/>
          <a:ext cx="916085" cy="916085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E3229-4E6C-48F5-B116-BA134B52CED2}">
      <dsp:nvSpPr>
        <dsp:cNvPr id="0" name=""/>
        <dsp:cNvSpPr/>
      </dsp:nvSpPr>
      <dsp:spPr>
        <a:xfrm>
          <a:off x="5343830" y="259495"/>
          <a:ext cx="2290212" cy="1335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46990" rIns="46990" bIns="4699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de-DE" sz="37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rPr>
            <a:t>共性</a:t>
          </a:r>
          <a:r>
            <a:rPr kumimoji="0" lang="de-DE" altLang="zh-CN" sz="37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rPr>
            <a:t>/</a:t>
          </a:r>
          <a:r>
            <a:rPr kumimoji="0" lang="zh-CN" altLang="de-DE" sz="37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rPr>
            <a:t>相似的</a:t>
          </a:r>
          <a:endParaRPr kumimoji="0" lang="de-DE" altLang="zh-CN" sz="37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SimHei" panose="02010609060101010101" pitchFamily="49" charset="-122"/>
            <a:ea typeface="SimHei" panose="02010609060101010101" pitchFamily="49" charset="-122"/>
            <a:cs typeface="Arial" panose="020B0604020202020204" pitchFamily="34" charset="0"/>
          </a:endParaRPr>
        </a:p>
      </dsp:txBody>
      <dsp:txXfrm>
        <a:off x="5343830" y="259495"/>
        <a:ext cx="2290212" cy="1335957"/>
      </dsp:txXfrm>
    </dsp:sp>
    <dsp:sp modelId="{08074CB9-451D-42FD-9A6C-9F4A15CC4D67}">
      <dsp:nvSpPr>
        <dsp:cNvPr id="0" name=""/>
        <dsp:cNvSpPr/>
      </dsp:nvSpPr>
      <dsp:spPr>
        <a:xfrm>
          <a:off x="4771276" y="927474"/>
          <a:ext cx="5725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7D4342-24DE-4289-92CA-2FD8BFE336AE}">
      <dsp:nvSpPr>
        <dsp:cNvPr id="0" name=""/>
        <dsp:cNvSpPr/>
      </dsp:nvSpPr>
      <dsp:spPr>
        <a:xfrm rot="5400000">
          <a:off x="1955460" y="1262990"/>
          <a:ext cx="3148279" cy="247877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2CAE69-6A78-46B5-BAD4-94062B62B552}">
      <dsp:nvSpPr>
        <dsp:cNvPr id="0" name=""/>
        <dsp:cNvSpPr/>
      </dsp:nvSpPr>
      <dsp:spPr>
        <a:xfrm>
          <a:off x="5343830" y="1595452"/>
          <a:ext cx="2290212" cy="1335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46990" rIns="46990" bIns="4699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de-DE" sz="37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rPr>
            <a:t>显著特征</a:t>
          </a:r>
          <a:endParaRPr kumimoji="0" lang="de-DE" altLang="zh-CN" sz="37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SimHei" panose="02010609060101010101" pitchFamily="49" charset="-122"/>
            <a:ea typeface="SimHei" panose="02010609060101010101" pitchFamily="49" charset="-122"/>
            <a:cs typeface="Arial" panose="020B0604020202020204" pitchFamily="34" charset="0"/>
          </a:endParaRPr>
        </a:p>
      </dsp:txBody>
      <dsp:txXfrm>
        <a:off x="5343830" y="1595452"/>
        <a:ext cx="2290212" cy="1335957"/>
      </dsp:txXfrm>
    </dsp:sp>
    <dsp:sp modelId="{E5C4D207-3051-443D-9526-255AFD021D49}">
      <dsp:nvSpPr>
        <dsp:cNvPr id="0" name=""/>
        <dsp:cNvSpPr/>
      </dsp:nvSpPr>
      <dsp:spPr>
        <a:xfrm>
          <a:off x="4771276" y="2263431"/>
          <a:ext cx="5725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563F12-2AE8-40DE-976C-D4C7C1D020F5}">
      <dsp:nvSpPr>
        <dsp:cNvPr id="0" name=""/>
        <dsp:cNvSpPr/>
      </dsp:nvSpPr>
      <dsp:spPr>
        <a:xfrm rot="5400000">
          <a:off x="2631225" y="2578106"/>
          <a:ext cx="2453276" cy="182224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509B35-6682-4310-913E-09990A5C3F55}">
      <dsp:nvSpPr>
        <dsp:cNvPr id="0" name=""/>
        <dsp:cNvSpPr/>
      </dsp:nvSpPr>
      <dsp:spPr>
        <a:xfrm>
          <a:off x="5343830" y="2931410"/>
          <a:ext cx="2290212" cy="1335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46990" rIns="46990" bIns="4699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de-DE" sz="37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rPr>
            <a:t>非显著特征</a:t>
          </a:r>
          <a:endParaRPr kumimoji="0" lang="de-DE" altLang="zh-CN" sz="37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SimHei" panose="02010609060101010101" pitchFamily="49" charset="-122"/>
            <a:ea typeface="SimHei" panose="02010609060101010101" pitchFamily="49" charset="-122"/>
            <a:cs typeface="Arial" panose="020B0604020202020204" pitchFamily="34" charset="0"/>
          </a:endParaRPr>
        </a:p>
      </dsp:txBody>
      <dsp:txXfrm>
        <a:off x="5343830" y="2931410"/>
        <a:ext cx="2290212" cy="1335957"/>
      </dsp:txXfrm>
    </dsp:sp>
    <dsp:sp modelId="{619A7D20-B1FE-46BF-B17A-5FC14789FF42}">
      <dsp:nvSpPr>
        <dsp:cNvPr id="0" name=""/>
        <dsp:cNvSpPr/>
      </dsp:nvSpPr>
      <dsp:spPr>
        <a:xfrm>
          <a:off x="4771276" y="3599389"/>
          <a:ext cx="5725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A64835-FF62-4547-8DFA-C24CCEE6CACC}">
      <dsp:nvSpPr>
        <dsp:cNvPr id="0" name=""/>
        <dsp:cNvSpPr/>
      </dsp:nvSpPr>
      <dsp:spPr>
        <a:xfrm rot="5400000">
          <a:off x="3307830" y="3892154"/>
          <a:ext cx="1752776" cy="116571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C589-06EB-4461-9401-B7EEB076DE43}" type="datetimeFigureOut">
              <a:rPr lang="de-DE" smtClean="0"/>
              <a:t>21.02.2025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60D4B-8ED0-4237-91A9-E6AD04427C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5903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6A6C2-3F77-47AE-A308-E8BA5ECFF85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544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26B533BE-C5A7-4E0C-9026-D7A8DAF58C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4CED7E3D-17B8-45EA-9B8B-A8C29C65E551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22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690A24F6-5CCA-4F1A-908A-629927B1B2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EC22EF9E-5684-4AD9-9125-8B3C2800B1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9B946A3E-CD1A-47E5-8965-D08EC98C8E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71FA0395-264B-48FC-84F0-D123F4A847CD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23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0FE7A62A-E7F9-4DFB-9485-C7D36AA373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8495DA85-16C2-4E78-BD0B-71A544DD94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FAC66EB8-D1E3-4BF2-99FF-BB19DDC2E1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F361A023-7BD6-41D3-AF7D-12C5D562C25C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24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E5A6E167-6BA8-45B0-945E-F5CCF99BE9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62B25057-13F5-4926-BD03-24581F09BB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18365C14-7EC7-4A69-9839-625E42C96A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FFED449A-74B4-45FC-8E38-7A81313C1C75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25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ED56A3DE-D674-4502-B21B-7F0E7FAF3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D7AF7DB6-EFE6-43A2-9423-312C597BB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D64C5A6A-F6A1-4717-8601-60E543B4DA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662D9D12-E095-4899-8BDF-D674F38A0F59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26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CC57A335-BFEE-4BFD-AA32-D4B942F656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10E85D0F-A2D5-40ED-A5DE-BC19557949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695264FF-0C29-441E-AC40-090363C193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5B675800-F024-467D-B1B6-242FB10D3048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27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C1455684-D127-437E-9912-D771A95B34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BC10097C-1602-4799-B2B5-D7C8BA11A5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3C330104-54E9-4C73-A327-24C9CD3F41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5EC5DF60-3472-430D-A8F5-4F3DCC9654B2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28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9EFAB631-2AF6-4047-90B4-059F1585B7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41ABCE5C-C49D-4A38-A49B-9A8F0BF66D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Folienbildplatzhalter 1">
            <a:extLst>
              <a:ext uri="{FF2B5EF4-FFF2-40B4-BE49-F238E27FC236}">
                <a16:creationId xmlns:a16="http://schemas.microsoft.com/office/drawing/2014/main" id="{FF83FDEB-0C66-4F13-9076-8BB03D6F10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izenplatzhalter 2">
            <a:extLst>
              <a:ext uri="{FF2B5EF4-FFF2-40B4-BE49-F238E27FC236}">
                <a16:creationId xmlns:a16="http://schemas.microsoft.com/office/drawing/2014/main" id="{7BD9E5C4-B35C-47BA-A51C-CA1C167A1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102404" name="Foliennummernplatzhalter 3">
            <a:extLst>
              <a:ext uri="{FF2B5EF4-FFF2-40B4-BE49-F238E27FC236}">
                <a16:creationId xmlns:a16="http://schemas.microsoft.com/office/drawing/2014/main" id="{7AE3175F-1A15-4156-A2DC-CB43B21431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9D5DCE0D-D640-4DB5-9827-5E0EB98D8395}" type="slidenum">
              <a:rPr lang="de-DE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29</a:t>
            </a:fld>
            <a:endParaRPr lang="de-DE" altLang="de-DE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DCEED9E3-5337-46FA-99D3-B019B53226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B4F6C355-9DED-4E40-92F1-8439206734FB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30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F8BE1FAA-F8E6-419D-85E6-52BE685DA9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89BD53E5-66B9-410C-BC43-23FB843103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944F2F38-1320-4C4B-9577-E746608158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0F8C777A-3ECA-40B0-8A43-7513C150E03A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31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A11C5290-C2AC-4EA1-A072-0E6F1ACDBB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77258F82-E373-47F6-BCC1-1BBF06C297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BEBAECF0-D919-4A3B-B575-B435141937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4EAA10AF-8878-4D27-A836-E5132C56940D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14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4B94B0CF-AC37-4E14-AE7C-CF77F846B7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E90139F3-CDAC-4490-8A9B-9B9E0985DD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D0DDA5FD-F94A-448B-AC0F-21A872527B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5BC32208-3927-47F3-8476-3D84BF2138E7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32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400A5354-2457-40F1-93E6-3359F78B3E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5F24C36B-533E-4EB0-9722-E2100E5341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21A69A1D-6C2A-4C40-BF48-1D0DE96A88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FDEAE0F4-C4CD-47D0-A932-050477475E0D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33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8170CE69-40C1-4B59-8BDE-629F3F97A7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E88AE5F0-906F-4294-8FDB-EE5AB32837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B9F3310C-C00B-4D0D-899B-8473DFB6D8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F53CFFFA-ED65-4F75-82B0-605D41D85CA2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15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15715F7D-16AC-41B2-8E85-13B81A0EBF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42264E0C-59A9-4EF6-AC3D-F9C52A71BC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D5682249-83C7-4A6B-AEDF-F349B5F3C2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E50050AB-0CAD-47D1-8B33-F516F0393951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16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C6EC3A3C-8D64-4E9B-9E49-FB63AD54CF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487A972F-28A8-40AC-BC1C-555802BDF6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5BAAC9E4-285D-4507-8B63-21D671228F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6F44081C-C0E7-4D86-94FE-3E979D001268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17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640E8DEF-D677-49F1-84DC-4C45AB664A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85E61CA0-AAC3-479A-B139-33664D1502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83A26BB3-8D1C-4BC7-9D79-3224F0F9A1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2B51636B-60FF-4EED-88E9-7329F6CD5538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18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5FB93FE9-ACDC-4195-B738-124059E1D7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9A6C2E6E-45A6-4666-8252-EAF7CDF7DF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D6EEA579-67D4-4A6D-92F2-7C9538D8E6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D9D216F0-DD2D-4A03-9508-6AF83E4D2D9E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19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30158D21-1A16-48B4-89A3-FF6051329D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5112060F-8F77-4671-9573-F46ECF8BE9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FCC62282-DEBF-441D-9D01-DC493DD5E2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ADB3DC94-D263-4485-A604-B3B07F69CCAC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20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E2E51F35-9CE3-4842-969F-7D7CD64ED5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1DAE65CC-F8DD-4DE4-AB1F-906FF34848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B8864318-C191-4B01-BD1A-F845886805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1DF1DCDF-D433-4FAB-BE36-4CEF72E80BAC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21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5632EF3B-B1AC-46B0-9268-2547D8647C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DFF2B1C8-CE4D-4BA6-A094-C3279C4E75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914400" y="557214"/>
            <a:ext cx="10363200" cy="553878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D7EE452-2049-4F83-A634-F76E6046B1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D74AAEC-FF8E-423C-A04D-4C2E29347B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3EE36C3-3C78-4889-A76E-35DA7535D7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7EC214-3B98-437D-B8D1-ABE57825895A}" type="slidenum">
              <a:rPr lang="zh-CN" altLang="de-DE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69924471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xue.glgoo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8.xml"/><Relationship Id="rId1" Type="http://schemas.openxmlformats.org/officeDocument/2006/relationships/audio" Target="file:///D:\Work\070308.23\freude.mp3" TargetMode="Externa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WIKIRE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ED2B17-9EAA-1F06-0FC3-3247B2CB72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zh-CN" altLang="de-DE" sz="11200" dirty="0"/>
              <a:t>中國語言文化</a:t>
            </a:r>
            <a:endParaRPr lang="de-DE" sz="161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6F02670-CC81-7986-F6B7-794FFF8BF8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Session 1, Friday February 21, 2025, </a:t>
            </a:r>
            <a:r>
              <a:rPr lang="de-DE" dirty="0" err="1"/>
              <a:t>room</a:t>
            </a:r>
            <a:r>
              <a:rPr lang="de-DE" dirty="0"/>
              <a:t> 613</a:t>
            </a:r>
          </a:p>
          <a:p>
            <a:r>
              <a:rPr lang="de-DE" altLang="zh-CN" dirty="0"/>
              <a:t>Martin Woesler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8108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altLang="zh-CN"/>
              <a:t>About</a:t>
            </a:r>
            <a:r>
              <a:rPr kumimoji="1" lang="zh-CN" altLang="en-US"/>
              <a:t> </a:t>
            </a:r>
            <a:r>
              <a:rPr kumimoji="1" altLang="zh-CN"/>
              <a:t>grades </a:t>
            </a:r>
            <a:r>
              <a:rPr kumimoji="1" lang="zh-CN"/>
              <a:t>关于成绩</a:t>
            </a:r>
          </a:p>
        </p:txBody>
      </p:sp>
      <p:sp>
        <p:nvSpPr>
          <p:cNvPr id="12291" name="内容占位符 2"/>
          <p:cNvSpPr>
            <a:spLocks noGrp="1"/>
          </p:cNvSpPr>
          <p:nvPr>
            <p:ph idx="1"/>
          </p:nvPr>
        </p:nvSpPr>
        <p:spPr>
          <a:xfrm>
            <a:off x="2324100" y="2516190"/>
            <a:ext cx="7543800" cy="3932237"/>
          </a:xfrm>
        </p:spPr>
        <p:txBody>
          <a:bodyPr/>
          <a:lstStyle/>
          <a:p>
            <a:pPr eaLnBrk="1" hangingPunct="1">
              <a:buFont typeface="Garamond" panose="02020404030301010803" pitchFamily="18" charset="0"/>
              <a:buNone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Expectation for grades </a:t>
            </a:r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对成绩的期许</a:t>
            </a: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 typeface="Garamond" panose="02020404030301010803" pitchFamily="18" charset="0"/>
              <a:buNone/>
            </a:pPr>
            <a:r>
              <a:rPr lang="en-US" altLang="zh-CN" sz="125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pPr algn="r" eaLnBrk="1" hangingPunct="1">
              <a:buFont typeface="Garamond" panose="02020404030301010803" pitchFamily="18" charset="0"/>
              <a:buNone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Requirements from the curriculum</a:t>
            </a:r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课程要求</a:t>
            </a: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Garamond" panose="02020404030301010803" pitchFamily="18" charset="0"/>
              <a:buNone/>
            </a:pPr>
            <a:endParaRPr kumimoji="1" lang="zh-CN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606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>
          <a:xfrm>
            <a:off x="6096000" y="113743"/>
            <a:ext cx="4208585" cy="1293028"/>
          </a:xfrm>
        </p:spPr>
        <p:txBody>
          <a:bodyPr/>
          <a:lstStyle/>
          <a:p>
            <a:r>
              <a:rPr kumimoji="1" altLang="zh-CN" dirty="0"/>
              <a:t>About</a:t>
            </a:r>
            <a:r>
              <a:rPr kumimoji="1" lang="zh-CN" altLang="en-US" dirty="0"/>
              <a:t> </a:t>
            </a:r>
            <a:r>
              <a:rPr kumimoji="1" altLang="zh-CN" dirty="0"/>
              <a:t>grades</a:t>
            </a:r>
            <a:endParaRPr kumimoji="1" lang="zh-CN" altLang="en-US" dirty="0"/>
          </a:p>
        </p:txBody>
      </p:sp>
      <p:graphicFrame>
        <p:nvGraphicFramePr>
          <p:cNvPr id="13315" name="Diagramm 4"/>
          <p:cNvGraphicFramePr/>
          <p:nvPr>
            <p:extLst>
              <p:ext uri="{D42A27DB-BD31-4B8C-83A1-F6EECF244321}">
                <p14:modId xmlns:p14="http://schemas.microsoft.com/office/powerpoint/2010/main" val="577009509"/>
              </p:ext>
            </p:extLst>
          </p:nvPr>
        </p:nvGraphicFramePr>
        <p:xfrm>
          <a:off x="114300" y="1306391"/>
          <a:ext cx="12159762" cy="702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439145" imgH="5629310" progId="Excel.Sheet.8">
                  <p:embed/>
                </p:oleObj>
              </mc:Choice>
              <mc:Fallback>
                <p:oleObj name="Worksheet" r:id="rId2" imgW="8439145" imgH="5629310" progId="Excel.Sheet.8">
                  <p:embed/>
                  <p:pic>
                    <p:nvPicPr>
                      <p:cNvPr id="13315" name="Diagramm 4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1306391"/>
                        <a:ext cx="12159762" cy="702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59A55136-30E9-44B2-92D8-776295813523}"/>
              </a:ext>
            </a:extLst>
          </p:cNvPr>
          <p:cNvSpPr txBox="1"/>
          <p:nvPr/>
        </p:nvSpPr>
        <p:spPr>
          <a:xfrm>
            <a:off x="2423592" y="2060849"/>
            <a:ext cx="7667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de-DE" sz="3600" dirty="0"/>
              <a:t>学期论文（结合学期所学，撰写一篇</a:t>
            </a:r>
            <a:br>
              <a:rPr lang="de-DE" sz="3600" dirty="0"/>
            </a:br>
            <a:r>
              <a:rPr lang="zh-CN" altLang="de-DE" sz="3600" dirty="0"/>
              <a:t>以上汉字或单词的论文）成绩占</a:t>
            </a:r>
            <a:r>
              <a:rPr lang="de-DE" sz="3600" dirty="0"/>
              <a:t>70%</a:t>
            </a:r>
            <a:r>
              <a:rPr lang="zh-CN" altLang="de-DE" sz="3600" dirty="0"/>
              <a:t>。</a:t>
            </a:r>
            <a:endParaRPr lang="de-DE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kumimoji="1" lang="de-DE" altLang="zh-CN" dirty="0" err="1"/>
              <a:t>How</a:t>
            </a:r>
            <a:r>
              <a:rPr kumimoji="1" lang="de-DE" altLang="zh-CN" dirty="0"/>
              <a:t> </a:t>
            </a:r>
            <a:r>
              <a:rPr kumimoji="1" lang="de-DE" altLang="zh-CN" dirty="0" err="1"/>
              <a:t>to</a:t>
            </a:r>
            <a:r>
              <a:rPr kumimoji="1" lang="de-DE" altLang="zh-CN" dirty="0"/>
              <a:t> find </a:t>
            </a:r>
            <a:r>
              <a:rPr kumimoji="1" lang="de-DE" altLang="zh-CN" dirty="0" err="1"/>
              <a:t>resources</a:t>
            </a:r>
            <a:r>
              <a:rPr kumimoji="1" altLang="zh-CN" dirty="0"/>
              <a:t> </a:t>
            </a:r>
            <a:br>
              <a:rPr kumimoji="1" lang="de-DE" altLang="zh-CN" dirty="0"/>
            </a:br>
            <a:r>
              <a:rPr kumimoji="1" lang="zh-CN" altLang="de-DE" dirty="0"/>
              <a:t>怎麽能找到參考資料</a:t>
            </a:r>
            <a:endParaRPr kumimoji="1" lang="zh-CN" dirty="0"/>
          </a:p>
        </p:txBody>
      </p:sp>
      <p:sp>
        <p:nvSpPr>
          <p:cNvPr id="12291" name="内容占位符 2"/>
          <p:cNvSpPr>
            <a:spLocks noGrp="1"/>
          </p:cNvSpPr>
          <p:nvPr>
            <p:ph idx="1"/>
          </p:nvPr>
        </p:nvSpPr>
        <p:spPr>
          <a:xfrm>
            <a:off x="2324100" y="3209193"/>
            <a:ext cx="7543800" cy="3239234"/>
          </a:xfrm>
        </p:spPr>
        <p:txBody>
          <a:bodyPr/>
          <a:lstStyle/>
          <a:p>
            <a:r>
              <a:rPr kumimoji="1" lang="zh-CN" altLang="de-DE" dirty="0">
                <a:cs typeface="Arial" panose="020B0604020202020204" pitchFamily="34" charset="0"/>
              </a:rPr>
              <a:t>百科百度（起點，要看文章用的參考資料）</a:t>
            </a:r>
            <a:endParaRPr kumimoji="1" lang="de-DE" altLang="zh-CN" dirty="0">
              <a:cs typeface="Arial" panose="020B0604020202020204" pitchFamily="34" charset="0"/>
            </a:endParaRPr>
          </a:p>
          <a:p>
            <a:r>
              <a:rPr lang="de-DE" dirty="0">
                <a:hlinkClick r:id="rId2"/>
              </a:rPr>
              <a:t>https://xue.glgoo.org</a:t>
            </a:r>
            <a:r>
              <a:rPr lang="de-DE" dirty="0"/>
              <a:t> </a:t>
            </a:r>
            <a:r>
              <a:rPr lang="en-US" dirty="0"/>
              <a:t>(</a:t>
            </a:r>
            <a:r>
              <a:rPr lang="de-DE" altLang="zh-CN" dirty="0"/>
              <a:t>MLA</a:t>
            </a:r>
            <a:r>
              <a:rPr lang="zh-CN" altLang="de-DE" dirty="0"/>
              <a:t>標準</a:t>
            </a:r>
            <a:r>
              <a:rPr lang="en-US" dirty="0"/>
              <a:t>)</a:t>
            </a:r>
          </a:p>
          <a:p>
            <a:r>
              <a:rPr lang="de-DE" altLang="zh-CN" dirty="0"/>
              <a:t>CNKI</a:t>
            </a:r>
          </a:p>
          <a:p>
            <a:r>
              <a:rPr lang="zh-CN" altLang="de-DE" dirty="0"/>
              <a:t>圖書館</a:t>
            </a:r>
            <a:endParaRPr lang="de-DE" altLang="zh-CN" dirty="0"/>
          </a:p>
          <a:p>
            <a:r>
              <a:rPr lang="de-DE" altLang="zh-CN" dirty="0"/>
              <a:t>tupian.baidu.com</a:t>
            </a:r>
            <a:r>
              <a:rPr lang="zh-CN" altLang="de-DE" dirty="0"/>
              <a:t>、</a:t>
            </a:r>
            <a:r>
              <a:rPr lang="de-DE" altLang="zh-CN" dirty="0" err="1"/>
              <a:t>ppt</a:t>
            </a:r>
            <a:r>
              <a:rPr lang="de-DE" altLang="zh-CN" dirty="0"/>
              <a:t> on </a:t>
            </a:r>
            <a:r>
              <a:rPr lang="de-DE" altLang="zh-CN" dirty="0" err="1"/>
              <a:t>baidu</a:t>
            </a:r>
            <a:endParaRPr lang="de-DE" altLang="zh-CN" dirty="0"/>
          </a:p>
          <a:p>
            <a:r>
              <a:rPr lang="de-DE" dirty="0" err="1"/>
              <a:t>Ishare</a:t>
            </a:r>
            <a:r>
              <a:rPr lang="de-DE" dirty="0"/>
              <a:t>? </a:t>
            </a:r>
            <a:r>
              <a:rPr lang="de-DE" dirty="0" err="1"/>
              <a:t>Douban</a:t>
            </a:r>
            <a:r>
              <a:rPr lang="de-DE" dirty="0"/>
              <a:t>? books.google.de?</a:t>
            </a:r>
          </a:p>
          <a:p>
            <a:endParaRPr kumimoji="1" lang="zh-CN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725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7DDD5-321F-7C85-422E-D407C8616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>
            <a:extLst>
              <a:ext uri="{FF2B5EF4-FFF2-40B4-BE49-F238E27FC236}">
                <a16:creationId xmlns:a16="http://schemas.microsoft.com/office/drawing/2014/main" id="{7DAAB718-C707-125F-E24F-CD7C3EA16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kumimoji="1" lang="de-DE" altLang="zh-CN" dirty="0"/>
              <a:t>A </a:t>
            </a:r>
            <a:r>
              <a:rPr kumimoji="1" lang="de-DE" altLang="zh-CN" dirty="0" err="1"/>
              <a:t>note</a:t>
            </a:r>
            <a:r>
              <a:rPr kumimoji="1" lang="de-DE" altLang="zh-CN" dirty="0"/>
              <a:t> on AI</a:t>
            </a:r>
            <a:br>
              <a:rPr kumimoji="1" lang="de-DE" altLang="zh-CN" dirty="0"/>
            </a:br>
            <a:r>
              <a:rPr kumimoji="1" lang="zh-CN" altLang="de-DE" dirty="0"/>
              <a:t>人工智能规则</a:t>
            </a:r>
            <a:endParaRPr kumimoji="1" lang="zh-CN" dirty="0"/>
          </a:p>
        </p:txBody>
      </p:sp>
      <p:sp>
        <p:nvSpPr>
          <p:cNvPr id="12291" name="内容占位符 2">
            <a:extLst>
              <a:ext uri="{FF2B5EF4-FFF2-40B4-BE49-F238E27FC236}">
                <a16:creationId xmlns:a16="http://schemas.microsoft.com/office/drawing/2014/main" id="{BD0BE944-ECC4-68D2-EF23-0C4BE842C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4100" y="3209193"/>
            <a:ext cx="7543800" cy="3239234"/>
          </a:xfrm>
        </p:spPr>
        <p:txBody>
          <a:bodyPr/>
          <a:lstStyle/>
          <a:p>
            <a:r>
              <a:rPr kumimoji="1" lang="de-DE" altLang="zh-CN" dirty="0" err="1">
                <a:cs typeface="Arial" panose="020B0604020202020204" pitchFamily="34" charset="0"/>
              </a:rPr>
              <a:t>If</a:t>
            </a:r>
            <a:r>
              <a:rPr kumimoji="1" lang="de-DE" altLang="zh-CN" dirty="0">
                <a:cs typeface="Arial" panose="020B0604020202020204" pitchFamily="34" charset="0"/>
              </a:rPr>
              <a:t> you </a:t>
            </a:r>
            <a:r>
              <a:rPr kumimoji="1" lang="de-DE" altLang="zh-CN" dirty="0" err="1">
                <a:cs typeface="Arial" panose="020B0604020202020204" pitchFamily="34" charset="0"/>
              </a:rPr>
              <a:t>use</a:t>
            </a:r>
            <a:r>
              <a:rPr kumimoji="1" lang="de-DE" altLang="zh-CN" dirty="0">
                <a:cs typeface="Arial" panose="020B0604020202020204" pitchFamily="34" charset="0"/>
              </a:rPr>
              <a:t> AI, you </a:t>
            </a:r>
            <a:r>
              <a:rPr kumimoji="1" lang="de-DE" altLang="zh-CN" dirty="0" err="1">
                <a:cs typeface="Arial" panose="020B0604020202020204" pitchFamily="34" charset="0"/>
              </a:rPr>
              <a:t>need</a:t>
            </a:r>
            <a:r>
              <a:rPr kumimoji="1" lang="de-DE" altLang="zh-CN" dirty="0">
                <a:cs typeface="Arial" panose="020B0604020202020204" pitchFamily="34" charset="0"/>
              </a:rPr>
              <a:t> to make an AI </a:t>
            </a:r>
            <a:r>
              <a:rPr kumimoji="1" lang="de-DE" altLang="zh-CN" dirty="0" err="1">
                <a:cs typeface="Arial" panose="020B0604020202020204" pitchFamily="34" charset="0"/>
              </a:rPr>
              <a:t>statement</a:t>
            </a:r>
            <a:r>
              <a:rPr kumimoji="1" lang="de-DE" altLang="zh-CN" dirty="0">
                <a:cs typeface="Arial" panose="020B0604020202020204" pitchFamily="34" charset="0"/>
              </a:rPr>
              <a:t> at </a:t>
            </a:r>
            <a:r>
              <a:rPr kumimoji="1" lang="de-DE" altLang="zh-CN" dirty="0" err="1">
                <a:cs typeface="Arial" panose="020B0604020202020204" pitchFamily="34" charset="0"/>
              </a:rPr>
              <a:t>the</a:t>
            </a:r>
            <a:r>
              <a:rPr kumimoji="1" lang="de-DE" altLang="zh-CN" dirty="0">
                <a:cs typeface="Arial" panose="020B0604020202020204" pitchFamily="34" charset="0"/>
              </a:rPr>
              <a:t> end </a:t>
            </a:r>
            <a:r>
              <a:rPr kumimoji="1" lang="de-DE" altLang="zh-CN" dirty="0" err="1">
                <a:cs typeface="Arial" panose="020B0604020202020204" pitchFamily="34" charset="0"/>
              </a:rPr>
              <a:t>of</a:t>
            </a:r>
            <a:r>
              <a:rPr kumimoji="1" lang="de-DE" altLang="zh-CN" dirty="0">
                <a:cs typeface="Arial" panose="020B0604020202020204" pitchFamily="34" charset="0"/>
              </a:rPr>
              <a:t> your </a:t>
            </a:r>
            <a:r>
              <a:rPr kumimoji="1" lang="de-DE" altLang="zh-CN" dirty="0" err="1">
                <a:cs typeface="Arial" panose="020B0604020202020204" pitchFamily="34" charset="0"/>
              </a:rPr>
              <a:t>contribution</a:t>
            </a:r>
            <a:r>
              <a:rPr kumimoji="1" lang="de-DE" altLang="zh-CN" dirty="0">
                <a:cs typeface="Arial" panose="020B0604020202020204" pitchFamily="34" charset="0"/>
              </a:rPr>
              <a:t> (ppt </a:t>
            </a:r>
            <a:r>
              <a:rPr kumimoji="1" lang="de-DE" altLang="zh-CN" dirty="0" err="1">
                <a:cs typeface="Arial" panose="020B0604020202020204" pitchFamily="34" charset="0"/>
              </a:rPr>
              <a:t>or</a:t>
            </a:r>
            <a:r>
              <a:rPr kumimoji="1" lang="de-DE" altLang="zh-CN" dirty="0">
                <a:cs typeface="Arial" panose="020B0604020202020204" pitchFamily="34" charset="0"/>
              </a:rPr>
              <a:t> final exam </a:t>
            </a:r>
            <a:r>
              <a:rPr kumimoji="1" lang="de-DE" altLang="zh-CN" dirty="0" err="1">
                <a:cs typeface="Arial" panose="020B0604020202020204" pitchFamily="34" charset="0"/>
              </a:rPr>
              <a:t>paper</a:t>
            </a:r>
            <a:r>
              <a:rPr kumimoji="1" lang="de-DE" altLang="zh-CN" dirty="0">
                <a:cs typeface="Arial" panose="020B0604020202020204" pitchFamily="34" charset="0"/>
              </a:rPr>
              <a:t>). </a:t>
            </a:r>
            <a:r>
              <a:rPr kumimoji="1" lang="de-DE" altLang="zh-CN" dirty="0" err="1">
                <a:cs typeface="Arial" panose="020B0604020202020204" pitchFamily="34" charset="0"/>
              </a:rPr>
              <a:t>Of</a:t>
            </a:r>
            <a:r>
              <a:rPr kumimoji="1" lang="de-DE" altLang="zh-CN" dirty="0">
                <a:cs typeface="Arial" panose="020B0604020202020204" pitchFamily="34" charset="0"/>
              </a:rPr>
              <a:t> </a:t>
            </a:r>
            <a:r>
              <a:rPr kumimoji="1" lang="de-DE" altLang="zh-CN" dirty="0" err="1">
                <a:cs typeface="Arial" panose="020B0604020202020204" pitchFamily="34" charset="0"/>
              </a:rPr>
              <a:t>course</a:t>
            </a:r>
            <a:r>
              <a:rPr kumimoji="1" lang="de-DE" altLang="zh-CN" dirty="0">
                <a:cs typeface="Arial" panose="020B0604020202020204" pitchFamily="34" charset="0"/>
              </a:rPr>
              <a:t>, you also </a:t>
            </a:r>
            <a:r>
              <a:rPr kumimoji="1" lang="de-DE" altLang="zh-CN" dirty="0" err="1">
                <a:cs typeface="Arial" panose="020B0604020202020204" pitchFamily="34" charset="0"/>
              </a:rPr>
              <a:t>need</a:t>
            </a:r>
            <a:r>
              <a:rPr kumimoji="1" lang="de-DE" altLang="zh-CN" dirty="0">
                <a:cs typeface="Arial" panose="020B0604020202020204" pitchFamily="34" charset="0"/>
              </a:rPr>
              <a:t> to indicate </a:t>
            </a:r>
            <a:r>
              <a:rPr kumimoji="1" lang="de-DE" altLang="zh-CN" dirty="0" err="1">
                <a:cs typeface="Arial" panose="020B0604020202020204" pitchFamily="34" charset="0"/>
              </a:rPr>
              <a:t>the</a:t>
            </a:r>
            <a:r>
              <a:rPr kumimoji="1" lang="de-DE" altLang="zh-CN" dirty="0">
                <a:cs typeface="Arial" panose="020B0604020202020204" pitchFamily="34" charset="0"/>
              </a:rPr>
              <a:t> References.</a:t>
            </a:r>
          </a:p>
          <a:p>
            <a:r>
              <a:rPr kumimoji="1" lang="de-DE" altLang="zh-CN" dirty="0">
                <a:cs typeface="Arial" panose="020B0604020202020204" pitchFamily="34" charset="0"/>
              </a:rPr>
              <a:t>The AI </a:t>
            </a:r>
            <a:r>
              <a:rPr kumimoji="1" lang="de-DE" altLang="zh-CN" dirty="0" err="1">
                <a:cs typeface="Arial" panose="020B0604020202020204" pitchFamily="34" charset="0"/>
              </a:rPr>
              <a:t>statement</a:t>
            </a:r>
            <a:r>
              <a:rPr kumimoji="1" lang="de-DE" altLang="zh-CN" dirty="0">
                <a:cs typeface="Arial" panose="020B0604020202020204" pitchFamily="34" charset="0"/>
              </a:rPr>
              <a:t> </a:t>
            </a:r>
            <a:r>
              <a:rPr kumimoji="1" lang="de-DE" altLang="zh-CN" dirty="0" err="1">
                <a:cs typeface="Arial" panose="020B0604020202020204" pitchFamily="34" charset="0"/>
              </a:rPr>
              <a:t>describes</a:t>
            </a:r>
            <a:r>
              <a:rPr kumimoji="1" lang="de-DE" altLang="zh-CN" dirty="0">
                <a:cs typeface="Arial" panose="020B0604020202020204" pitchFamily="34" charset="0"/>
              </a:rPr>
              <a:t>: Which AI </a:t>
            </a:r>
            <a:r>
              <a:rPr kumimoji="1" lang="de-DE" altLang="zh-CN" dirty="0" err="1">
                <a:cs typeface="Arial" panose="020B0604020202020204" pitchFamily="34" charset="0"/>
              </a:rPr>
              <a:t>programs</a:t>
            </a:r>
            <a:r>
              <a:rPr kumimoji="1" lang="de-DE" altLang="zh-CN" dirty="0">
                <a:cs typeface="Arial" panose="020B0604020202020204" pitchFamily="34" charset="0"/>
              </a:rPr>
              <a:t> did you </a:t>
            </a:r>
            <a:r>
              <a:rPr kumimoji="1" lang="de-DE" altLang="zh-CN" dirty="0" err="1">
                <a:cs typeface="Arial" panose="020B0604020202020204" pitchFamily="34" charset="0"/>
              </a:rPr>
              <a:t>use</a:t>
            </a:r>
            <a:r>
              <a:rPr kumimoji="1" lang="de-DE" altLang="zh-CN" dirty="0">
                <a:cs typeface="Arial" panose="020B0604020202020204" pitchFamily="34" charset="0"/>
              </a:rPr>
              <a:t>, how did you </a:t>
            </a:r>
            <a:r>
              <a:rPr kumimoji="1" lang="de-DE" altLang="zh-CN" dirty="0" err="1">
                <a:cs typeface="Arial" panose="020B0604020202020204" pitchFamily="34" charset="0"/>
              </a:rPr>
              <a:t>use</a:t>
            </a:r>
            <a:r>
              <a:rPr kumimoji="1" lang="de-DE" altLang="zh-CN" dirty="0">
                <a:cs typeface="Arial" panose="020B0604020202020204" pitchFamily="34" charset="0"/>
              </a:rPr>
              <a:t> </a:t>
            </a:r>
            <a:r>
              <a:rPr kumimoji="1" lang="de-DE" altLang="zh-CN" dirty="0" err="1">
                <a:cs typeface="Arial" panose="020B0604020202020204" pitchFamily="34" charset="0"/>
              </a:rPr>
              <a:t>it</a:t>
            </a:r>
            <a:r>
              <a:rPr kumimoji="1" lang="de-DE" altLang="zh-CN" dirty="0">
                <a:cs typeface="Arial" panose="020B0604020202020204" pitchFamily="34" charset="0"/>
              </a:rPr>
              <a:t>/them, did you </a:t>
            </a:r>
            <a:r>
              <a:rPr kumimoji="1" lang="de-DE" altLang="zh-CN" dirty="0" err="1">
                <a:cs typeface="Arial" panose="020B0604020202020204" pitchFamily="34" charset="0"/>
              </a:rPr>
              <a:t>start</a:t>
            </a:r>
            <a:r>
              <a:rPr kumimoji="1" lang="de-DE" altLang="zh-CN" dirty="0">
                <a:cs typeface="Arial" panose="020B0604020202020204" pitchFamily="34" charset="0"/>
              </a:rPr>
              <a:t> with </a:t>
            </a:r>
            <a:r>
              <a:rPr kumimoji="1" lang="de-DE" altLang="zh-CN" dirty="0" err="1">
                <a:cs typeface="Arial" panose="020B0604020202020204" pitchFamily="34" charset="0"/>
              </a:rPr>
              <a:t>writing</a:t>
            </a:r>
            <a:r>
              <a:rPr kumimoji="1" lang="de-DE" altLang="zh-CN" dirty="0">
                <a:cs typeface="Arial" panose="020B0604020202020204" pitchFamily="34" charset="0"/>
              </a:rPr>
              <a:t> a draft </a:t>
            </a:r>
            <a:r>
              <a:rPr kumimoji="1" lang="de-DE" altLang="zh-CN" dirty="0" err="1">
                <a:cs typeface="Arial" panose="020B0604020202020204" pitchFamily="34" charset="0"/>
              </a:rPr>
              <a:t>by</a:t>
            </a:r>
            <a:r>
              <a:rPr kumimoji="1" lang="de-DE" altLang="zh-CN" dirty="0">
                <a:cs typeface="Arial" panose="020B0604020202020204" pitchFamily="34" charset="0"/>
              </a:rPr>
              <a:t> yourself </a:t>
            </a:r>
            <a:r>
              <a:rPr kumimoji="1" lang="de-DE" altLang="zh-CN" dirty="0" err="1">
                <a:cs typeface="Arial" panose="020B0604020202020204" pitchFamily="34" charset="0"/>
              </a:rPr>
              <a:t>or</a:t>
            </a:r>
            <a:r>
              <a:rPr kumimoji="1" lang="de-DE" altLang="zh-CN" dirty="0">
                <a:cs typeface="Arial" panose="020B0604020202020204" pitchFamily="34" charset="0"/>
              </a:rPr>
              <a:t> did you </a:t>
            </a:r>
            <a:r>
              <a:rPr kumimoji="1" lang="de-DE" altLang="zh-CN" dirty="0" err="1">
                <a:cs typeface="Arial" panose="020B0604020202020204" pitchFamily="34" charset="0"/>
              </a:rPr>
              <a:t>start</a:t>
            </a:r>
            <a:r>
              <a:rPr kumimoji="1" lang="de-DE" altLang="zh-CN" dirty="0">
                <a:cs typeface="Arial" panose="020B0604020202020204" pitchFamily="34" charset="0"/>
              </a:rPr>
              <a:t> with AI, how did you </a:t>
            </a:r>
            <a:r>
              <a:rPr kumimoji="1" lang="de-DE" altLang="zh-CN" dirty="0" err="1">
                <a:cs typeface="Arial" panose="020B0604020202020204" pitchFamily="34" charset="0"/>
              </a:rPr>
              <a:t>evaluate</a:t>
            </a:r>
            <a:r>
              <a:rPr kumimoji="1" lang="de-DE" altLang="zh-CN" dirty="0">
                <a:cs typeface="Arial" panose="020B0604020202020204" pitchFamily="34" charset="0"/>
              </a:rPr>
              <a:t> </a:t>
            </a:r>
            <a:r>
              <a:rPr kumimoji="1" lang="de-DE" altLang="zh-CN" dirty="0" err="1">
                <a:cs typeface="Arial" panose="020B0604020202020204" pitchFamily="34" charset="0"/>
              </a:rPr>
              <a:t>the</a:t>
            </a:r>
            <a:r>
              <a:rPr kumimoji="1" lang="de-DE" altLang="zh-CN" dirty="0">
                <a:cs typeface="Arial" panose="020B0604020202020204" pitchFamily="34" charset="0"/>
              </a:rPr>
              <a:t> AI results, what </a:t>
            </a:r>
            <a:r>
              <a:rPr kumimoji="1" lang="de-DE" altLang="zh-CN" dirty="0" err="1">
                <a:cs typeface="Arial" panose="020B0604020202020204" pitchFamily="34" charset="0"/>
              </a:rPr>
              <a:t>problems</a:t>
            </a:r>
            <a:r>
              <a:rPr kumimoji="1" lang="de-DE" altLang="zh-CN" dirty="0">
                <a:cs typeface="Arial" panose="020B0604020202020204" pitchFamily="34" charset="0"/>
              </a:rPr>
              <a:t> did you find, how did you </a:t>
            </a:r>
            <a:r>
              <a:rPr kumimoji="1" lang="de-DE" altLang="zh-CN" dirty="0" err="1">
                <a:cs typeface="Arial" panose="020B0604020202020204" pitchFamily="34" charset="0"/>
              </a:rPr>
              <a:t>improve</a:t>
            </a:r>
            <a:r>
              <a:rPr kumimoji="1" lang="de-DE" altLang="zh-CN" dirty="0">
                <a:cs typeface="Arial" panose="020B0604020202020204" pitchFamily="34" charset="0"/>
              </a:rPr>
              <a:t> </a:t>
            </a:r>
            <a:r>
              <a:rPr kumimoji="1" lang="de-DE" altLang="zh-CN" dirty="0" err="1">
                <a:cs typeface="Arial" panose="020B0604020202020204" pitchFamily="34" charset="0"/>
              </a:rPr>
              <a:t>the</a:t>
            </a:r>
            <a:r>
              <a:rPr kumimoji="1" lang="de-DE" altLang="zh-CN" dirty="0">
                <a:cs typeface="Arial" panose="020B0604020202020204" pitchFamily="34" charset="0"/>
              </a:rPr>
              <a:t> AI results?</a:t>
            </a:r>
            <a:endParaRPr kumimoji="1" lang="zh-CN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298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E43838B4-6969-4560-966E-533E86FE6E79}"/>
              </a:ext>
            </a:extLst>
          </p:cNvPr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063751" y="476250"/>
            <a:ext cx="8353425" cy="1143000"/>
          </a:xfrm>
        </p:spPr>
        <p:txBody>
          <a:bodyPr/>
          <a:lstStyle/>
          <a:p>
            <a:pPr eaLnBrk="1" hangingPunct="1"/>
            <a:r>
              <a:rPr lang="zh-CN" altLang="de-DE" dirty="0">
                <a:latin typeface="SimHei" panose="02010609060101010101" pitchFamily="49" charset="-122"/>
                <a:ea typeface="SimHei" panose="02010609060101010101" pitchFamily="49" charset="-122"/>
              </a:rPr>
              <a:t>纲 要</a:t>
            </a:r>
          </a:p>
        </p:txBody>
      </p:sp>
      <p:sp>
        <p:nvSpPr>
          <p:cNvPr id="37891" name="Rectangle 7">
            <a:extLst>
              <a:ext uri="{FF2B5EF4-FFF2-40B4-BE49-F238E27FC236}">
                <a16:creationId xmlns:a16="http://schemas.microsoft.com/office/drawing/2014/main" id="{BEF255CE-00B3-4B6D-B957-8FD4596EC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1989138"/>
            <a:ext cx="896461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r>
              <a:rPr lang="de-DE" altLang="zh-CN" sz="2500">
                <a:latin typeface="SimHei" panose="02010609060101010101" pitchFamily="49" charset="-122"/>
              </a:rPr>
              <a:t>1, </a:t>
            </a:r>
            <a:r>
              <a:rPr lang="zh-CN" altLang="de-DE" sz="2500">
                <a:latin typeface="SimHei" panose="02010609060101010101" pitchFamily="49" charset="-122"/>
              </a:rPr>
              <a:t>传统的文化比较模块</a:t>
            </a:r>
            <a:br>
              <a:rPr lang="zh-CN" altLang="de-DE" sz="2500" b="1">
                <a:latin typeface="SimHei" panose="02010609060101010101" pitchFamily="49" charset="-122"/>
              </a:rPr>
            </a:br>
            <a:br>
              <a:rPr lang="de-DE" altLang="zh-CN" sz="2500">
                <a:latin typeface="SimHei" panose="02010609060101010101" pitchFamily="49" charset="-122"/>
              </a:rPr>
            </a:br>
            <a:r>
              <a:rPr lang="de-DE" altLang="zh-CN" sz="2500">
                <a:latin typeface="SimHei" panose="02010609060101010101" pitchFamily="49" charset="-122"/>
              </a:rPr>
              <a:t>2, </a:t>
            </a:r>
            <a:r>
              <a:rPr lang="zh-CN" altLang="de-DE" sz="2500">
                <a:latin typeface="SimHei" panose="02010609060101010101" pitchFamily="49" charset="-122"/>
              </a:rPr>
              <a:t>新的文化比较模块</a:t>
            </a:r>
            <a:br>
              <a:rPr lang="de-DE" altLang="zh-CN" sz="2500">
                <a:latin typeface="SimHei" panose="02010609060101010101" pitchFamily="49" charset="-122"/>
              </a:rPr>
            </a:br>
            <a:br>
              <a:rPr lang="de-DE" altLang="zh-CN" sz="2500">
                <a:latin typeface="SimHei" panose="02010609060101010101" pitchFamily="49" charset="-122"/>
              </a:rPr>
            </a:br>
            <a:r>
              <a:rPr lang="de-DE" altLang="zh-CN" sz="2500">
                <a:latin typeface="SimHei" panose="02010609060101010101" pitchFamily="49" charset="-122"/>
              </a:rPr>
              <a:t>3, </a:t>
            </a:r>
            <a:r>
              <a:rPr lang="zh-CN" altLang="de-DE" sz="2500">
                <a:latin typeface="SimHei" panose="02010609060101010101" pitchFamily="49" charset="-122"/>
              </a:rPr>
              <a:t>跨文化知识的例子</a:t>
            </a:r>
            <a:br>
              <a:rPr lang="de-DE" altLang="zh-CN" sz="2500">
                <a:latin typeface="SimHei" panose="02010609060101010101" pitchFamily="49" charset="-122"/>
              </a:rPr>
            </a:br>
            <a:br>
              <a:rPr lang="de-DE" altLang="zh-CN" sz="2500">
                <a:latin typeface="SimHei" panose="02010609060101010101" pitchFamily="49" charset="-122"/>
              </a:rPr>
            </a:br>
            <a:r>
              <a:rPr lang="de-DE" altLang="zh-CN" sz="2500">
                <a:latin typeface="SimHei" panose="02010609060101010101" pitchFamily="49" charset="-122"/>
              </a:rPr>
              <a:t>4, </a:t>
            </a:r>
            <a:r>
              <a:rPr lang="zh-CN" altLang="de-DE" sz="2500">
                <a:latin typeface="SimHei" panose="02010609060101010101" pitchFamily="49" charset="-122"/>
              </a:rPr>
              <a:t>构建全球化能力为国际性事业做准备</a:t>
            </a:r>
            <a:br>
              <a:rPr lang="zh-CN" altLang="de-DE" sz="2500">
                <a:latin typeface="SimHei" panose="02010609060101010101" pitchFamily="49" charset="-122"/>
              </a:rPr>
            </a:br>
            <a:br>
              <a:rPr lang="de-DE" altLang="zh-CN" sz="2500">
                <a:latin typeface="SimHei" panose="02010609060101010101" pitchFamily="49" charset="-122"/>
              </a:rPr>
            </a:br>
            <a:r>
              <a:rPr lang="de-DE" altLang="zh-CN" sz="2500">
                <a:latin typeface="SimHei" panose="02010609060101010101" pitchFamily="49" charset="-122"/>
              </a:rPr>
              <a:t>5, </a:t>
            </a:r>
            <a:r>
              <a:rPr lang="zh-CN" altLang="de-DE" sz="2500">
                <a:latin typeface="SimHei" panose="02010609060101010101" pitchFamily="49" charset="-122"/>
              </a:rPr>
              <a:t>讨论</a:t>
            </a:r>
            <a:endParaRPr lang="de-DE" altLang="zh-CN" sz="2500" b="1">
              <a:latin typeface="SimHei" panose="02010609060101010101" pitchFamily="49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07DD81A1-0DFE-4CC5-AFD9-B43B9A1717DE}"/>
              </a:ext>
            </a:extLst>
          </p:cNvPr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063751" y="476250"/>
            <a:ext cx="8353425" cy="1143000"/>
          </a:xfrm>
        </p:spPr>
        <p:txBody>
          <a:bodyPr/>
          <a:lstStyle/>
          <a:p>
            <a:pPr eaLnBrk="1" hangingPunct="1"/>
            <a:r>
              <a:rPr lang="zh-CN" altLang="de-DE" dirty="0">
                <a:latin typeface="SimHei" panose="02010609060101010101" pitchFamily="49" charset="-122"/>
                <a:ea typeface="SimHei" panose="02010609060101010101" pitchFamily="49" charset="-122"/>
              </a:rPr>
              <a:t>纲 要</a:t>
            </a:r>
          </a:p>
        </p:txBody>
      </p:sp>
      <p:sp>
        <p:nvSpPr>
          <p:cNvPr id="38915" name="Rectangle 7">
            <a:extLst>
              <a:ext uri="{FF2B5EF4-FFF2-40B4-BE49-F238E27FC236}">
                <a16:creationId xmlns:a16="http://schemas.microsoft.com/office/drawing/2014/main" id="{878F4754-A4DF-4786-A923-8A74187B8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1989138"/>
            <a:ext cx="896461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r>
              <a:rPr lang="de-DE" altLang="zh-CN" sz="2500" b="1">
                <a:latin typeface="SimHei" panose="02010609060101010101" pitchFamily="49" charset="-122"/>
              </a:rPr>
              <a:t>1, </a:t>
            </a:r>
            <a:r>
              <a:rPr lang="zh-CN" altLang="de-DE" sz="2500" b="1">
                <a:latin typeface="SimHei" panose="02010609060101010101" pitchFamily="49" charset="-122"/>
              </a:rPr>
              <a:t>传统的文化比较模块</a:t>
            </a:r>
            <a:br>
              <a:rPr lang="zh-CN" altLang="de-DE" sz="2500" b="1">
                <a:latin typeface="SimHei" panose="02010609060101010101" pitchFamily="49" charset="-122"/>
              </a:rPr>
            </a:br>
            <a:br>
              <a:rPr lang="de-DE" altLang="zh-CN" sz="2500">
                <a:latin typeface="SimHei" panose="02010609060101010101" pitchFamily="49" charset="-122"/>
              </a:rPr>
            </a:br>
            <a:r>
              <a:rPr lang="de-DE" altLang="zh-CN" sz="2500">
                <a:latin typeface="SimHei" panose="02010609060101010101" pitchFamily="49" charset="-122"/>
              </a:rPr>
              <a:t>2, </a:t>
            </a:r>
            <a:r>
              <a:rPr lang="zh-CN" altLang="de-DE" sz="2500">
                <a:latin typeface="SimHei" panose="02010609060101010101" pitchFamily="49" charset="-122"/>
              </a:rPr>
              <a:t>新的文化比较模块</a:t>
            </a:r>
            <a:br>
              <a:rPr lang="de-DE" altLang="zh-CN" sz="2500">
                <a:latin typeface="SimHei" panose="02010609060101010101" pitchFamily="49" charset="-122"/>
              </a:rPr>
            </a:br>
            <a:br>
              <a:rPr lang="de-DE" altLang="zh-CN" sz="2500">
                <a:latin typeface="SimHei" panose="02010609060101010101" pitchFamily="49" charset="-122"/>
              </a:rPr>
            </a:br>
            <a:r>
              <a:rPr lang="de-DE" altLang="zh-CN" sz="2500">
                <a:latin typeface="SimHei" panose="02010609060101010101" pitchFamily="49" charset="-122"/>
              </a:rPr>
              <a:t>3, </a:t>
            </a:r>
            <a:r>
              <a:rPr lang="zh-CN" altLang="de-DE" sz="2500">
                <a:latin typeface="SimHei" panose="02010609060101010101" pitchFamily="49" charset="-122"/>
              </a:rPr>
              <a:t>跨文化知识的例子</a:t>
            </a:r>
            <a:br>
              <a:rPr lang="de-DE" altLang="zh-CN" sz="2500">
                <a:latin typeface="SimHei" panose="02010609060101010101" pitchFamily="49" charset="-122"/>
              </a:rPr>
            </a:br>
            <a:br>
              <a:rPr lang="de-DE" altLang="zh-CN" sz="2500">
                <a:latin typeface="SimHei" panose="02010609060101010101" pitchFamily="49" charset="-122"/>
              </a:rPr>
            </a:br>
            <a:r>
              <a:rPr lang="de-DE" altLang="zh-CN" sz="2500">
                <a:latin typeface="SimHei" panose="02010609060101010101" pitchFamily="49" charset="-122"/>
              </a:rPr>
              <a:t>4, </a:t>
            </a:r>
            <a:r>
              <a:rPr lang="zh-CN" altLang="de-DE" sz="2500">
                <a:latin typeface="SimHei" panose="02010609060101010101" pitchFamily="49" charset="-122"/>
              </a:rPr>
              <a:t>构建全球化能力为国际性事业做准备</a:t>
            </a:r>
            <a:br>
              <a:rPr lang="zh-CN" altLang="de-DE" sz="2500">
                <a:latin typeface="SimHei" panose="02010609060101010101" pitchFamily="49" charset="-122"/>
              </a:rPr>
            </a:br>
            <a:br>
              <a:rPr lang="de-DE" altLang="zh-CN" sz="2500">
                <a:latin typeface="SimHei" panose="02010609060101010101" pitchFamily="49" charset="-122"/>
              </a:rPr>
            </a:br>
            <a:r>
              <a:rPr lang="de-DE" altLang="zh-CN" sz="2500">
                <a:latin typeface="SimHei" panose="02010609060101010101" pitchFamily="49" charset="-122"/>
              </a:rPr>
              <a:t>5, </a:t>
            </a:r>
            <a:r>
              <a:rPr lang="zh-CN" altLang="de-DE" sz="2500">
                <a:latin typeface="SimHei" panose="02010609060101010101" pitchFamily="49" charset="-122"/>
              </a:rPr>
              <a:t>讨论</a:t>
            </a:r>
            <a:endParaRPr lang="de-DE" altLang="zh-CN" sz="2500" b="1">
              <a:latin typeface="SimHei" panose="02010609060101010101" pitchFamily="49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Oval 2">
            <a:extLst>
              <a:ext uri="{FF2B5EF4-FFF2-40B4-BE49-F238E27FC236}">
                <a16:creationId xmlns:a16="http://schemas.microsoft.com/office/drawing/2014/main" id="{014C79FA-C49A-49A2-9A76-3855CB451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9" y="2420938"/>
            <a:ext cx="2808287" cy="2736850"/>
          </a:xfrm>
          <a:prstGeom prst="ellipse">
            <a:avLst/>
          </a:prstGeom>
          <a:solidFill>
            <a:srgbClr val="00FF00"/>
          </a:solidFill>
          <a:ln w="762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r>
              <a:rPr lang="zh-CN" altLang="de-DE" sz="3000">
                <a:solidFill>
                  <a:srgbClr val="000000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文化 </a:t>
            </a:r>
            <a:r>
              <a:rPr lang="de-DE" altLang="zh-CN" sz="3000">
                <a:solidFill>
                  <a:srgbClr val="000000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28251991-010D-48C7-8B04-11513E7165CC}"/>
              </a:ext>
            </a:extLst>
          </p:cNvPr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063751" y="476250"/>
            <a:ext cx="8353425" cy="1143000"/>
          </a:xfrm>
        </p:spPr>
        <p:txBody>
          <a:bodyPr/>
          <a:lstStyle/>
          <a:p>
            <a:pPr eaLnBrk="1" hangingPunct="1"/>
            <a:r>
              <a:rPr lang="zh-CN" altLang="de-DE" dirty="0">
                <a:latin typeface="SimHei" panose="02010609060101010101" pitchFamily="49" charset="-122"/>
                <a:ea typeface="SimHei" panose="02010609060101010101" pitchFamily="49" charset="-122"/>
              </a:rPr>
              <a:t>传统的文化比较模块</a:t>
            </a:r>
            <a:endParaRPr lang="de-DE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9940" name="Oval 4">
            <a:extLst>
              <a:ext uri="{FF2B5EF4-FFF2-40B4-BE49-F238E27FC236}">
                <a16:creationId xmlns:a16="http://schemas.microsoft.com/office/drawing/2014/main" id="{48797972-8AC2-4B31-BE2D-A069C0D13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4" y="2420938"/>
            <a:ext cx="2808287" cy="2736850"/>
          </a:xfrm>
          <a:prstGeom prst="ellipse">
            <a:avLst/>
          </a:prstGeom>
          <a:solidFill>
            <a:srgbClr val="FF0000"/>
          </a:solidFill>
          <a:ln w="635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 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94917" name="AutoShape 5">
            <a:extLst>
              <a:ext uri="{FF2B5EF4-FFF2-40B4-BE49-F238E27FC236}">
                <a16:creationId xmlns:a16="http://schemas.microsoft.com/office/drawing/2014/main" id="{08D7BFA4-EC01-4C22-BDA7-E8997B20A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314" y="2205039"/>
            <a:ext cx="3455987" cy="5032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9F4D1"/>
              </a:gs>
            </a:gsLst>
            <a:lin ang="0" scaled="1"/>
          </a:gradFill>
          <a:ln w="762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94918" name="AutoShape 6">
            <a:extLst>
              <a:ext uri="{FF2B5EF4-FFF2-40B4-BE49-F238E27FC236}">
                <a16:creationId xmlns:a16="http://schemas.microsoft.com/office/drawing/2014/main" id="{C29AFB6D-CCE1-4333-AEF4-7D6BB25E6ED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008439" y="4941889"/>
            <a:ext cx="3455987" cy="5032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9F4D1"/>
              </a:gs>
              <a:gs pos="100000">
                <a:srgbClr val="FF0000"/>
              </a:gs>
            </a:gsLst>
            <a:lin ang="0" scaled="1"/>
          </a:gradFill>
          <a:ln w="762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39943" name="Rectangle 7">
            <a:extLst>
              <a:ext uri="{FF2B5EF4-FFF2-40B4-BE49-F238E27FC236}">
                <a16:creationId xmlns:a16="http://schemas.microsoft.com/office/drawing/2014/main" id="{488C5C4E-E0D8-41F8-941A-6C75956CD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538162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de-DE" altLang="zh-CN" sz="2800" dirty="0">
                <a:latin typeface="SimHei" panose="02010609060101010101" pitchFamily="49" charset="-122"/>
              </a:rPr>
              <a:t>1.</a:t>
            </a:r>
            <a:r>
              <a:rPr lang="zh-CN" altLang="de-DE" sz="2800" dirty="0">
                <a:latin typeface="SimHei" panose="02010609060101010101" pitchFamily="49" charset="-122"/>
              </a:rPr>
              <a:t> 种族</a:t>
            </a:r>
            <a:r>
              <a:rPr lang="de-DE" altLang="zh-CN" sz="2800" dirty="0">
                <a:latin typeface="SimHei" panose="02010609060101010101" pitchFamily="49" charset="-122"/>
              </a:rPr>
              <a:t>/</a:t>
            </a:r>
            <a:r>
              <a:rPr lang="zh-CN" altLang="de-DE" sz="2800" dirty="0">
                <a:latin typeface="SimHei" panose="02010609060101010101" pitchFamily="49" charset="-122"/>
              </a:rPr>
              <a:t>民族中心主义的观点持续了上千年：自我文化主观定义外来文化。</a:t>
            </a:r>
            <a:r>
              <a:rPr lang="de-DE" altLang="zh-CN" sz="2800" b="1" dirty="0">
                <a:latin typeface="Avenir 45" pitchFamily="2" charset="0"/>
              </a:rPr>
              <a:t>Perlmutter (1965)</a:t>
            </a:r>
          </a:p>
        </p:txBody>
      </p:sp>
      <p:sp>
        <p:nvSpPr>
          <p:cNvPr id="294920" name="Text Box 8">
            <a:extLst>
              <a:ext uri="{FF2B5EF4-FFF2-40B4-BE49-F238E27FC236}">
                <a16:creationId xmlns:a16="http://schemas.microsoft.com/office/drawing/2014/main" id="{822FFD43-A359-4500-9AEC-8CD79A507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2850" y="1695450"/>
            <a:ext cx="183515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2000">
                <a:latin typeface="SimHei" panose="02010609060101010101" pitchFamily="49" charset="-122"/>
                <a:cs typeface="Arial" panose="020B0604020202020204" pitchFamily="34" charset="0"/>
              </a:rPr>
              <a:t>例如：中国</a:t>
            </a:r>
            <a:br>
              <a:rPr lang="zh-CN" altLang="de-DE" sz="2000">
                <a:latin typeface="SimHei" panose="02010609060101010101" pitchFamily="49" charset="-122"/>
                <a:cs typeface="Arial" panose="020B0604020202020204" pitchFamily="34" charset="0"/>
              </a:rPr>
            </a:br>
            <a:r>
              <a:rPr lang="zh-CN" altLang="de-DE" sz="2000">
                <a:latin typeface="SimHei" panose="02010609060101010101" pitchFamily="49" charset="-122"/>
                <a:cs typeface="Arial" panose="020B0604020202020204" pitchFamily="34" charset="0"/>
              </a:rPr>
              <a:t>被翻译为</a:t>
            </a:r>
          </a:p>
          <a:p>
            <a:pPr eaLnBrk="1" hangingPunct="1"/>
            <a:r>
              <a:rPr lang="zh-CN" altLang="de-DE" sz="2000">
                <a:latin typeface="Avenir 45" pitchFamily="2" charset="0"/>
                <a:cs typeface="Arial" panose="020B0604020202020204" pitchFamily="34" charset="0"/>
              </a:rPr>
              <a:t>“</a:t>
            </a:r>
            <a:r>
              <a:rPr lang="zh-CN" altLang="de-DE" sz="2000">
                <a:latin typeface="SimHei" panose="02010609060101010101" pitchFamily="49" charset="-122"/>
                <a:cs typeface="Arial" panose="020B0604020202020204" pitchFamily="34" charset="0"/>
              </a:rPr>
              <a:t>中心王国</a:t>
            </a:r>
            <a:r>
              <a:rPr lang="zh-CN" altLang="de-DE" sz="2000">
                <a:latin typeface="Avenir 45" pitchFamily="2" charset="0"/>
                <a:cs typeface="Arial" panose="020B0604020202020204" pitchFamily="34" charset="0"/>
              </a:rPr>
              <a:t>”</a:t>
            </a:r>
            <a:r>
              <a:rPr lang="zh-CN" altLang="de-DE" sz="2000">
                <a:latin typeface="SimHei" panose="02010609060101010101" pitchFamily="49" charset="-122"/>
                <a:cs typeface="Arial" panose="020B0604020202020204" pitchFamily="34" charset="0"/>
              </a:rPr>
              <a:t>，</a:t>
            </a:r>
          </a:p>
          <a:p>
            <a:pPr eaLnBrk="1" hangingPunct="1"/>
            <a:r>
              <a:rPr lang="zh-CN" altLang="de-DE" sz="2000">
                <a:latin typeface="SimHei" panose="02010609060101010101" pitchFamily="49" charset="-122"/>
                <a:cs typeface="Arial" panose="020B0604020202020204" pitchFamily="34" charset="0"/>
              </a:rPr>
              <a:t>罗马帝国，</a:t>
            </a:r>
          </a:p>
          <a:p>
            <a:pPr eaLnBrk="1" hangingPunct="1"/>
            <a:r>
              <a:rPr lang="zh-CN" altLang="de-DE" sz="2000">
                <a:latin typeface="SimHei" panose="02010609060101010101" pitchFamily="49" charset="-122"/>
                <a:cs typeface="Arial" panose="020B0604020202020204" pitchFamily="34" charset="0"/>
              </a:rPr>
              <a:t>拿破仑，</a:t>
            </a:r>
          </a:p>
          <a:p>
            <a:pPr eaLnBrk="1" hangingPunct="1"/>
            <a:r>
              <a:rPr lang="zh-CN" altLang="de-DE" sz="2000">
                <a:latin typeface="SimHei" panose="02010609060101010101" pitchFamily="49" charset="-122"/>
                <a:cs typeface="Arial" panose="020B0604020202020204" pitchFamily="34" charset="0"/>
              </a:rPr>
              <a:t>帝国主义，</a:t>
            </a:r>
          </a:p>
          <a:p>
            <a:pPr eaLnBrk="1" hangingPunct="1"/>
            <a:r>
              <a:rPr lang="zh-CN" altLang="de-DE" sz="2000">
                <a:latin typeface="SimHei" panose="02010609060101010101" pitchFamily="49" charset="-122"/>
                <a:cs typeface="Arial" panose="020B0604020202020204" pitchFamily="34" charset="0"/>
              </a:rPr>
              <a:t>殖民主义，</a:t>
            </a:r>
          </a:p>
          <a:p>
            <a:pPr eaLnBrk="1" hangingPunct="1"/>
            <a:r>
              <a:rPr lang="zh-CN" altLang="de-DE" sz="2000">
                <a:latin typeface="SimHei" panose="02010609060101010101" pitchFamily="49" charset="-122"/>
                <a:cs typeface="Arial" panose="020B0604020202020204" pitchFamily="34" charset="0"/>
              </a:rPr>
              <a:t>基督教化，</a:t>
            </a:r>
          </a:p>
          <a:p>
            <a:pPr eaLnBrk="1" hangingPunct="1"/>
            <a:r>
              <a:rPr lang="zh-CN" altLang="de-DE" sz="2000">
                <a:latin typeface="SimHei" panose="02010609060101010101" pitchFamily="49" charset="-122"/>
                <a:cs typeface="Arial" panose="020B0604020202020204" pitchFamily="34" charset="0"/>
              </a:rPr>
              <a:t>法西斯。</a:t>
            </a:r>
          </a:p>
          <a:p>
            <a:pPr eaLnBrk="1" hangingPunct="1"/>
            <a:r>
              <a:rPr lang="zh-CN" altLang="de-DE" sz="2000">
                <a:latin typeface="SimHei" panose="02010609060101010101" pitchFamily="49" charset="-122"/>
                <a:cs typeface="Arial" panose="020B0604020202020204" pitchFamily="34" charset="0"/>
              </a:rPr>
              <a:t>相近的：</a:t>
            </a:r>
          </a:p>
          <a:p>
            <a:pPr eaLnBrk="1" hangingPunct="1"/>
            <a:r>
              <a:rPr lang="zh-CN" altLang="de-DE" sz="2000">
                <a:latin typeface="SimHei" panose="02010609060101010101" pitchFamily="49" charset="-122"/>
                <a:cs typeface="Arial" panose="020B0604020202020204" pitchFamily="34" charset="0"/>
              </a:rPr>
              <a:t>伊斯兰教</a:t>
            </a:r>
            <a:endParaRPr lang="de-DE" altLang="zh-CN" sz="2000" b="1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DF81879-371A-DCEB-C21C-6611B84D33D1}"/>
              </a:ext>
            </a:extLst>
          </p:cNvPr>
          <p:cNvSpPr txBox="1"/>
          <p:nvPr/>
        </p:nvSpPr>
        <p:spPr>
          <a:xfrm>
            <a:off x="517236" y="1819564"/>
            <a:ext cx="16033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zh-CN" dirty="0" err="1"/>
              <a:t>Ethnocentric</a:t>
            </a:r>
            <a:endParaRPr lang="de-DE" altLang="zh-CN" dirty="0"/>
          </a:p>
          <a:p>
            <a:r>
              <a:rPr lang="de-DE" dirty="0" err="1"/>
              <a:t>Racist</a:t>
            </a:r>
            <a:endParaRPr lang="de-DE" dirty="0"/>
          </a:p>
          <a:p>
            <a:r>
              <a:rPr lang="de-DE" dirty="0" err="1"/>
              <a:t>ideological</a:t>
            </a:r>
            <a:endParaRPr lang="de-DE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4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4" grpId="0" animBg="1"/>
      <p:bldP spid="31747" grpId="0"/>
      <p:bldP spid="294917" grpId="0" animBg="1"/>
      <p:bldP spid="294918" grpId="0" animBg="1"/>
      <p:bldP spid="2949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Oval 2">
            <a:extLst>
              <a:ext uri="{FF2B5EF4-FFF2-40B4-BE49-F238E27FC236}">
                <a16:creationId xmlns:a16="http://schemas.microsoft.com/office/drawing/2014/main" id="{9844B82E-1BE7-45F2-9D4F-F10FC5961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9" y="2420938"/>
            <a:ext cx="2808287" cy="2736850"/>
          </a:xfrm>
          <a:prstGeom prst="ellipse">
            <a:avLst/>
          </a:prstGeom>
          <a:solidFill>
            <a:srgbClr val="00FF00"/>
          </a:solidFill>
          <a:ln w="762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r>
              <a:rPr lang="zh-CN" altLang="de-DE" sz="3000">
                <a:solidFill>
                  <a:srgbClr val="000000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文化 </a:t>
            </a:r>
            <a:r>
              <a:rPr lang="de-DE" altLang="zh-CN" sz="3000">
                <a:solidFill>
                  <a:srgbClr val="000000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0963" name="Oval 4">
            <a:extLst>
              <a:ext uri="{FF2B5EF4-FFF2-40B4-BE49-F238E27FC236}">
                <a16:creationId xmlns:a16="http://schemas.microsoft.com/office/drawing/2014/main" id="{4463C870-87BA-4DA0-BC4A-593B6263A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4" y="2420938"/>
            <a:ext cx="2808287" cy="2736850"/>
          </a:xfrm>
          <a:prstGeom prst="ellipse">
            <a:avLst/>
          </a:prstGeom>
          <a:solidFill>
            <a:srgbClr val="FF0000"/>
          </a:solidFill>
          <a:ln w="635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 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A      </a:t>
            </a:r>
          </a:p>
        </p:txBody>
      </p:sp>
      <p:sp>
        <p:nvSpPr>
          <p:cNvPr id="286725" name="AutoShape 5">
            <a:extLst>
              <a:ext uri="{FF2B5EF4-FFF2-40B4-BE49-F238E27FC236}">
                <a16:creationId xmlns:a16="http://schemas.microsoft.com/office/drawing/2014/main" id="{A3DBCCF5-4CBD-492C-9A6E-71C6180A6409}"/>
              </a:ext>
            </a:extLst>
          </p:cNvPr>
          <p:cNvSpPr>
            <a:spLocks noChangeArrowheads="1"/>
          </p:cNvSpPr>
          <p:nvPr/>
        </p:nvSpPr>
        <p:spPr bwMode="auto">
          <a:xfrm rot="1320000">
            <a:off x="4295775" y="4221164"/>
            <a:ext cx="3455988" cy="5032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9F4D1"/>
              </a:gs>
            </a:gsLst>
            <a:lin ang="0" scaled="1"/>
          </a:gradFill>
          <a:ln w="762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86726" name="AutoShape 6">
            <a:extLst>
              <a:ext uri="{FF2B5EF4-FFF2-40B4-BE49-F238E27FC236}">
                <a16:creationId xmlns:a16="http://schemas.microsoft.com/office/drawing/2014/main" id="{9E3F5DEA-A2CF-4FF6-AC89-7EFE1391ED0E}"/>
              </a:ext>
            </a:extLst>
          </p:cNvPr>
          <p:cNvSpPr>
            <a:spLocks noChangeArrowheads="1"/>
          </p:cNvSpPr>
          <p:nvPr/>
        </p:nvSpPr>
        <p:spPr bwMode="auto">
          <a:xfrm rot="-1320000">
            <a:off x="4295775" y="2854325"/>
            <a:ext cx="3455988" cy="5032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9F4D1"/>
              </a:gs>
            </a:gsLst>
            <a:lin ang="0" scaled="1"/>
          </a:gradFill>
          <a:ln w="762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40966" name="Rectangle 7">
            <a:extLst>
              <a:ext uri="{FF2B5EF4-FFF2-40B4-BE49-F238E27FC236}">
                <a16:creationId xmlns:a16="http://schemas.microsoft.com/office/drawing/2014/main" id="{29D491CE-323A-41EC-97A4-AC230FE9F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53006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de-DE" altLang="zh-CN">
                <a:latin typeface="SimHei" panose="02010609060101010101" pitchFamily="49" charset="-122"/>
              </a:rPr>
              <a:t>2.</a:t>
            </a:r>
            <a:r>
              <a:rPr lang="zh-CN" altLang="de-DE">
                <a:latin typeface="SimHei" panose="02010609060101010101" pitchFamily="49" charset="-122"/>
              </a:rPr>
              <a:t>通过文化</a:t>
            </a:r>
            <a:r>
              <a:rPr lang="de-DE" altLang="zh-CN">
                <a:latin typeface="SimHei" panose="02010609060101010101" pitchFamily="49" charset="-122"/>
              </a:rPr>
              <a:t>A</a:t>
            </a:r>
            <a:r>
              <a:rPr lang="zh-CN" altLang="de-DE">
                <a:latin typeface="SimHei" panose="02010609060101010101" pitchFamily="49" charset="-122"/>
              </a:rPr>
              <a:t>里的科学家的解释来了解文化</a:t>
            </a:r>
            <a:r>
              <a:rPr lang="de-DE" altLang="zh-CN">
                <a:latin typeface="SimHei" panose="02010609060101010101" pitchFamily="49" charset="-122"/>
              </a:rPr>
              <a:t>B,</a:t>
            </a:r>
            <a:r>
              <a:rPr lang="zh-CN" altLang="de-DE">
                <a:latin typeface="SimHei" panose="02010609060101010101" pitchFamily="49" charset="-122"/>
              </a:rPr>
              <a:t>但这些观点也只是片面，不完全的。</a:t>
            </a:r>
            <a:r>
              <a:rPr lang="de-DE" altLang="zh-CN" b="1">
                <a:latin typeface="Avenir 45" pitchFamily="2" charset="0"/>
              </a:rPr>
              <a:t>Perlmutter (1965)</a:t>
            </a:r>
          </a:p>
        </p:txBody>
      </p:sp>
      <p:sp>
        <p:nvSpPr>
          <p:cNvPr id="40967" name="Rectangle 8">
            <a:extLst>
              <a:ext uri="{FF2B5EF4-FFF2-40B4-BE49-F238E27FC236}">
                <a16:creationId xmlns:a16="http://schemas.microsoft.com/office/drawing/2014/main" id="{5FD410C8-7DE6-49A3-9C25-84E1B4E75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476250"/>
            <a:ext cx="8353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600" b="1" dirty="0">
                <a:latin typeface="SimHei" panose="02010609060101010101" pitchFamily="49" charset="-122"/>
              </a:rPr>
              <a:t>传统的文化比较模块</a:t>
            </a:r>
            <a:endParaRPr lang="de-DE" altLang="zh-CN" sz="3600" b="1" dirty="0">
              <a:latin typeface="SimHei" panose="02010609060101010101" pitchFamily="49" charset="-122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EC8E4DE-9841-5569-5513-EFBAF005B2CC}"/>
              </a:ext>
            </a:extLst>
          </p:cNvPr>
          <p:cNvSpPr txBox="1"/>
          <p:nvPr/>
        </p:nvSpPr>
        <p:spPr>
          <a:xfrm>
            <a:off x="517236" y="1819564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zh-CN" dirty="0"/>
              <a:t>Scientific</a:t>
            </a:r>
            <a:endParaRPr lang="de-DE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6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2" grpId="0" animBg="1"/>
      <p:bldP spid="286725" grpId="0" animBg="1"/>
      <p:bldP spid="2867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Oval 2">
            <a:extLst>
              <a:ext uri="{FF2B5EF4-FFF2-40B4-BE49-F238E27FC236}">
                <a16:creationId xmlns:a16="http://schemas.microsoft.com/office/drawing/2014/main" id="{D7206776-8CA2-4678-8457-DB4BA0BBC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9" y="2420938"/>
            <a:ext cx="2808287" cy="2736850"/>
          </a:xfrm>
          <a:prstGeom prst="ellipse">
            <a:avLst/>
          </a:prstGeom>
          <a:solidFill>
            <a:srgbClr val="00FF00"/>
          </a:solidFill>
          <a:ln w="762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r>
              <a:rPr lang="zh-CN" altLang="de-DE" sz="3000">
                <a:solidFill>
                  <a:srgbClr val="000000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solidFill>
                  <a:srgbClr val="000000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87748" name="Oval 4">
            <a:extLst>
              <a:ext uri="{FF2B5EF4-FFF2-40B4-BE49-F238E27FC236}">
                <a16:creationId xmlns:a16="http://schemas.microsoft.com/office/drawing/2014/main" id="{F7FC3EE0-D40A-46DB-9C67-A021058FF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4" y="2420938"/>
            <a:ext cx="2808287" cy="2736850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1988" name="Rectangle 5">
            <a:extLst>
              <a:ext uri="{FF2B5EF4-FFF2-40B4-BE49-F238E27FC236}">
                <a16:creationId xmlns:a16="http://schemas.microsoft.com/office/drawing/2014/main" id="{12162D8A-85ED-48C1-AAA5-AFDD46759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53006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de-DE" altLang="zh-CN">
                <a:latin typeface="SimHei" panose="02010609060101010101" pitchFamily="49" charset="-122"/>
              </a:rPr>
              <a:t>3.</a:t>
            </a:r>
            <a:r>
              <a:rPr lang="zh-CN" altLang="de-DE">
                <a:latin typeface="SimHei" panose="02010609060101010101" pitchFamily="49" charset="-122"/>
              </a:rPr>
              <a:t>辩证的观点：意识到文化平等，同时意识到所有的文化是被其他文化定义的。</a:t>
            </a:r>
            <a:r>
              <a:rPr lang="de-DE" altLang="zh-CN" b="1">
                <a:latin typeface="Avenir 45" pitchFamily="2" charset="0"/>
              </a:rPr>
              <a:t>Perlmutter (1965)</a:t>
            </a:r>
          </a:p>
        </p:txBody>
      </p:sp>
      <p:sp>
        <p:nvSpPr>
          <p:cNvPr id="287750" name="AutoShape 6">
            <a:extLst>
              <a:ext uri="{FF2B5EF4-FFF2-40B4-BE49-F238E27FC236}">
                <a16:creationId xmlns:a16="http://schemas.microsoft.com/office/drawing/2014/main" id="{FA5FF34C-A6BE-419A-A02C-59D382CC7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75" y="2205039"/>
            <a:ext cx="1728788" cy="5032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762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87751" name="AutoShape 7">
            <a:extLst>
              <a:ext uri="{FF2B5EF4-FFF2-40B4-BE49-F238E27FC236}">
                <a16:creationId xmlns:a16="http://schemas.microsoft.com/office/drawing/2014/main" id="{261C853F-4EB8-4A5A-9329-06E126FD4C8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880100" y="2205039"/>
            <a:ext cx="1728788" cy="5032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FF00"/>
          </a:solidFill>
          <a:ln w="762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 sz="3000">
              <a:solidFill>
                <a:srgbClr val="000000"/>
              </a:solidFill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87752" name="AutoShape 8">
            <a:extLst>
              <a:ext uri="{FF2B5EF4-FFF2-40B4-BE49-F238E27FC236}">
                <a16:creationId xmlns:a16="http://schemas.microsoft.com/office/drawing/2014/main" id="{3CADF68E-9B35-47B4-926F-CD6330552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75" y="4870450"/>
            <a:ext cx="1728788" cy="5032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762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87753" name="AutoShape 9">
            <a:extLst>
              <a:ext uri="{FF2B5EF4-FFF2-40B4-BE49-F238E27FC236}">
                <a16:creationId xmlns:a16="http://schemas.microsoft.com/office/drawing/2014/main" id="{55D28563-DFC7-474F-B3F2-A3E74EB5386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880100" y="4870450"/>
            <a:ext cx="1728788" cy="5032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FF00"/>
          </a:solidFill>
          <a:ln w="762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 sz="3000">
              <a:solidFill>
                <a:srgbClr val="000000"/>
              </a:solidFill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1993" name="Rectangle 10">
            <a:extLst>
              <a:ext uri="{FF2B5EF4-FFF2-40B4-BE49-F238E27FC236}">
                <a16:creationId xmlns:a16="http://schemas.microsoft.com/office/drawing/2014/main" id="{2580D291-97B7-4FFC-837A-8B77DAE45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476250"/>
            <a:ext cx="8353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600" b="1" dirty="0">
                <a:latin typeface="SimHei" panose="02010609060101010101" pitchFamily="49" charset="-122"/>
              </a:rPr>
              <a:t>传统的文化比较模块</a:t>
            </a:r>
            <a:endParaRPr lang="de-DE" altLang="zh-CN" sz="3600" b="1" dirty="0">
              <a:latin typeface="SimHei" panose="02010609060101010101" pitchFamily="49" charset="-122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EF7C02A-3C84-55F5-4BBF-2730838BB359}"/>
              </a:ext>
            </a:extLst>
          </p:cNvPr>
          <p:cNvSpPr txBox="1"/>
          <p:nvPr/>
        </p:nvSpPr>
        <p:spPr>
          <a:xfrm>
            <a:off x="517236" y="1819564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dialectic</a:t>
            </a:r>
            <a:endParaRPr lang="de-DE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7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7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6" grpId="0" animBg="1"/>
      <p:bldP spid="287748" grpId="0" animBg="1"/>
      <p:bldP spid="287750" grpId="0" animBg="1"/>
      <p:bldP spid="287751" grpId="0" animBg="1"/>
      <p:bldP spid="287752" grpId="0" animBg="1"/>
      <p:bldP spid="2877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val 2">
            <a:extLst>
              <a:ext uri="{FF2B5EF4-FFF2-40B4-BE49-F238E27FC236}">
                <a16:creationId xmlns:a16="http://schemas.microsoft.com/office/drawing/2014/main" id="{4CE886D4-F13B-4A89-8F5B-12DD0ACB9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664" y="2420938"/>
            <a:ext cx="2808287" cy="2736850"/>
          </a:xfrm>
          <a:prstGeom prst="ellipse">
            <a:avLst/>
          </a:prstGeom>
          <a:solidFill>
            <a:srgbClr val="00FF00"/>
          </a:solidFill>
          <a:ln w="762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solidFill>
                  <a:srgbClr val="000000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solidFill>
                  <a:srgbClr val="000000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3011" name="Oval 4">
            <a:extLst>
              <a:ext uri="{FF2B5EF4-FFF2-40B4-BE49-F238E27FC236}">
                <a16:creationId xmlns:a16="http://schemas.microsoft.com/office/drawing/2014/main" id="{A312B17D-89AC-4A1C-A619-B7A04F434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5" y="2420938"/>
            <a:ext cx="2808288" cy="2736850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 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3012" name="Rectangle 5">
            <a:extLst>
              <a:ext uri="{FF2B5EF4-FFF2-40B4-BE49-F238E27FC236}">
                <a16:creationId xmlns:a16="http://schemas.microsoft.com/office/drawing/2014/main" id="{8B9D855B-13D8-43E5-8E7D-0C17D3413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53006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de-DE" altLang="zh-CN">
                <a:latin typeface="SimHei" panose="02010609060101010101" pitchFamily="49" charset="-122"/>
              </a:rPr>
              <a:t>4.</a:t>
            </a:r>
            <a:r>
              <a:rPr lang="zh-CN" altLang="de-DE">
                <a:latin typeface="SimHei" panose="02010609060101010101" pitchFamily="49" charset="-122"/>
              </a:rPr>
              <a:t>对话的观点：通过持续的讨论以及参与者相互间平等的沟通达到自我及相互定义。</a:t>
            </a:r>
            <a:r>
              <a:rPr lang="de-DE" altLang="zh-CN">
                <a:latin typeface="SimHei" panose="02010609060101010101" pitchFamily="49" charset="-122"/>
              </a:rPr>
              <a:t> </a:t>
            </a:r>
            <a:r>
              <a:rPr lang="de-DE" altLang="zh-CN" b="1">
                <a:latin typeface="Avenir 45" pitchFamily="2" charset="0"/>
              </a:rPr>
              <a:t>Yoshikawa (1982)</a:t>
            </a:r>
          </a:p>
        </p:txBody>
      </p:sp>
      <p:sp>
        <p:nvSpPr>
          <p:cNvPr id="288774" name="AutoShape 6">
            <a:extLst>
              <a:ext uri="{FF2B5EF4-FFF2-40B4-BE49-F238E27FC236}">
                <a16:creationId xmlns:a16="http://schemas.microsoft.com/office/drawing/2014/main" id="{A2C381AA-29B5-4C52-90BB-050B4E848DA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401050" y="3573463"/>
            <a:ext cx="431800" cy="431800"/>
          </a:xfrm>
          <a:prstGeom prst="flowChartExtra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88775" name="AutoShape 7">
            <a:extLst>
              <a:ext uri="{FF2B5EF4-FFF2-40B4-BE49-F238E27FC236}">
                <a16:creationId xmlns:a16="http://schemas.microsoft.com/office/drawing/2014/main" id="{CA24F9F3-E2E7-42DB-9344-C94F64A33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8" y="3429000"/>
            <a:ext cx="431800" cy="431800"/>
          </a:xfrm>
          <a:prstGeom prst="flowChartExtra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43015" name="Rectangle 8">
            <a:extLst>
              <a:ext uri="{FF2B5EF4-FFF2-40B4-BE49-F238E27FC236}">
                <a16:creationId xmlns:a16="http://schemas.microsoft.com/office/drawing/2014/main" id="{553D0336-4C1A-4AC7-BCA2-6EEA1B490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476250"/>
            <a:ext cx="8353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600" b="1" dirty="0">
                <a:latin typeface="SimHei" panose="02010609060101010101" pitchFamily="49" charset="-122"/>
              </a:rPr>
              <a:t>传统的文化比较模块</a:t>
            </a:r>
            <a:endParaRPr lang="de-DE" altLang="zh-CN" sz="3600" b="1" dirty="0">
              <a:latin typeface="SimHei" panose="02010609060101010101" pitchFamily="49" charset="-122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2EEE2F7-E589-2797-3BBF-7F371B765AAC}"/>
              </a:ext>
            </a:extLst>
          </p:cNvPr>
          <p:cNvSpPr txBox="1"/>
          <p:nvPr/>
        </p:nvSpPr>
        <p:spPr>
          <a:xfrm>
            <a:off x="517236" y="1819564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zh-CN" dirty="0" err="1"/>
              <a:t>dialogic</a:t>
            </a:r>
            <a:endParaRPr lang="de-DE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48555E-6 C -4.44444E-6 0.10913 -0.06701 0.1993 -0.14843 0.1993 C -0.24375 0.1993 -0.27812 0.09942 -0.2927 0.03954 L -0.30763 -0.04 C -0.32239 -0.09989 -0.35902 -0.19931 -0.46718 -0.19931 C -0.53628 -0.19931 -0.61423 -0.10983 -0.61423 2.48555E-6 C -0.61423 0.10913 -0.53628 0.1993 -0.46718 0.1993 C -0.35902 0.1993 -0.32239 0.09942 -0.30763 0.03954 L -0.2927 -0.04 C -0.27812 -0.09989 -0.24375 -0.19931 -0.14843 -0.19931 C -0.06701 -0.19931 -4.44444E-6 -0.10983 -4.44444E-6 2.48555E-6 Z " pathEditMode="relative" rAng="0" ptsTypes="ffFffffFfff">
                                      <p:cBhvr>
                                        <p:cTn id="6" dur="2000" fill="hold"/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1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6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2222E-6 0.02081 C -4.72222E-6 -0.08856 0.06702 -0.17827 0.14844 -0.17827 C 0.24375 -0.17827 0.27796 -0.07862 0.29254 -0.01873 L 0.30764 0.06081 C 0.3224 0.12069 0.35886 0.22034 0.46702 0.22034 C 0.53629 0.22034 0.61441 0.13063 0.61441 0.02081 C 0.61441 -0.08856 0.53629 -0.17827 0.46702 -0.17827 C 0.35886 -0.17827 0.3224 -0.07862 0.30764 -0.01873 L 0.29254 0.06081 C 0.27796 0.12069 0.24375 0.22034 0.14844 0.22034 C 0.06702 0.22034 -4.72222E-6 0.13063 -4.72222E-6 0.02081 Z " pathEditMode="relative" rAng="0" ptsTypes="ffFffffFfff">
                                      <p:cBhvr>
                                        <p:cTn id="10" dur="2000" fill="hold"/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12" y="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4" grpId="0" animBg="1"/>
      <p:bldP spid="288774" grpId="1" animBg="1"/>
      <p:bldP spid="288775" grpId="0" animBg="1"/>
      <p:bldP spid="28877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D9E1C-D312-A544-6C15-13CC378E9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BC0EA-1DDD-FB75-EA89-D32562F72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Organizational</a:t>
            </a:r>
            <a:r>
              <a:rPr lang="it-IT" dirty="0"/>
              <a:t> </a:t>
            </a:r>
            <a:r>
              <a:rPr lang="it-IT" dirty="0" err="1"/>
              <a:t>Things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6CC5B7-B023-B202-DB9E-5ED484FD8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This </a:t>
            </a:r>
            <a:r>
              <a:rPr lang="de-DE" dirty="0" err="1"/>
              <a:t>semester‘s</a:t>
            </a:r>
            <a:r>
              <a:rPr lang="de-DE" dirty="0"/>
              <a:t> </a:t>
            </a:r>
            <a:r>
              <a:rPr lang="de-DE" dirty="0" err="1"/>
              <a:t>topics</a:t>
            </a:r>
            <a:r>
              <a:rPr lang="de-DE" dirty="0"/>
              <a:t> </a:t>
            </a:r>
            <a:r>
              <a:rPr lang="de-DE" dirty="0" err="1"/>
              <a:t>overview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homepage</a:t>
            </a:r>
            <a:r>
              <a:rPr lang="de-DE" dirty="0"/>
              <a:t> and </a:t>
            </a:r>
            <a:r>
              <a:rPr lang="de-DE" dirty="0" err="1"/>
              <a:t>textbook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2695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DFAAE1A0-5A5D-4DC8-A237-E7C5796A7CA8}"/>
              </a:ext>
            </a:extLst>
          </p:cNvPr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063751" y="476250"/>
            <a:ext cx="8353425" cy="1143000"/>
          </a:xfrm>
        </p:spPr>
        <p:txBody>
          <a:bodyPr/>
          <a:lstStyle/>
          <a:p>
            <a:pPr eaLnBrk="1" hangingPunct="1"/>
            <a:r>
              <a:rPr lang="zh-CN" altLang="de-DE" dirty="0">
                <a:latin typeface="SimHei" panose="02010609060101010101" pitchFamily="49" charset="-122"/>
                <a:ea typeface="SimHei" panose="02010609060101010101" pitchFamily="49" charset="-122"/>
              </a:rPr>
              <a:t>纲 要</a:t>
            </a:r>
            <a:endParaRPr lang="de-DE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40D15429-CA85-46D9-886C-49B8778A9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1989138"/>
            <a:ext cx="896461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zh-CN" sz="2500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7DDC43D2-20A8-4AAF-AB77-987F542CC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2205038"/>
            <a:ext cx="896461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r>
              <a:rPr lang="de-DE" altLang="zh-CN" sz="2500">
                <a:latin typeface="SimHei" panose="02010609060101010101" pitchFamily="49" charset="-122"/>
              </a:rPr>
              <a:t>1, </a:t>
            </a:r>
            <a:r>
              <a:rPr lang="zh-CN" altLang="de-DE" sz="2500">
                <a:latin typeface="SimHei" panose="02010609060101010101" pitchFamily="49" charset="-122"/>
              </a:rPr>
              <a:t>传统的文化比较模块</a:t>
            </a:r>
            <a:br>
              <a:rPr lang="zh-CN" altLang="de-DE" sz="2500">
                <a:latin typeface="SimHei" panose="02010609060101010101" pitchFamily="49" charset="-122"/>
              </a:rPr>
            </a:br>
            <a:br>
              <a:rPr lang="de-DE" altLang="zh-CN" sz="2500">
                <a:latin typeface="SimHei" panose="02010609060101010101" pitchFamily="49" charset="-122"/>
              </a:rPr>
            </a:br>
            <a:r>
              <a:rPr lang="de-DE" altLang="zh-CN" sz="2500" b="1">
                <a:latin typeface="SimHei" panose="02010609060101010101" pitchFamily="49" charset="-122"/>
              </a:rPr>
              <a:t>2, </a:t>
            </a:r>
            <a:r>
              <a:rPr lang="zh-CN" altLang="de-DE" sz="2500" b="1">
                <a:latin typeface="SimHei" panose="02010609060101010101" pitchFamily="49" charset="-122"/>
              </a:rPr>
              <a:t>新的文化比较模块</a:t>
            </a:r>
            <a:br>
              <a:rPr lang="de-DE" altLang="zh-CN" sz="2500" b="1">
                <a:latin typeface="SimHei" panose="02010609060101010101" pitchFamily="49" charset="-122"/>
              </a:rPr>
            </a:br>
            <a:br>
              <a:rPr lang="de-DE" altLang="zh-CN" sz="2500">
                <a:latin typeface="SimHei" panose="02010609060101010101" pitchFamily="49" charset="-122"/>
              </a:rPr>
            </a:br>
            <a:r>
              <a:rPr lang="de-DE" altLang="zh-CN" sz="2500">
                <a:latin typeface="SimHei" panose="02010609060101010101" pitchFamily="49" charset="-122"/>
              </a:rPr>
              <a:t>3, </a:t>
            </a:r>
            <a:r>
              <a:rPr lang="zh-CN" altLang="de-DE" sz="2500">
                <a:latin typeface="SimHei" panose="02010609060101010101" pitchFamily="49" charset="-122"/>
              </a:rPr>
              <a:t>跨文化知识的例子</a:t>
            </a:r>
            <a:br>
              <a:rPr lang="de-DE" altLang="zh-CN" sz="2500">
                <a:latin typeface="SimHei" panose="02010609060101010101" pitchFamily="49" charset="-122"/>
              </a:rPr>
            </a:br>
            <a:br>
              <a:rPr lang="de-DE" altLang="zh-CN" sz="2500">
                <a:latin typeface="SimHei" panose="02010609060101010101" pitchFamily="49" charset="-122"/>
              </a:rPr>
            </a:br>
            <a:r>
              <a:rPr lang="de-DE" altLang="zh-CN" sz="2500">
                <a:latin typeface="SimHei" panose="02010609060101010101" pitchFamily="49" charset="-122"/>
              </a:rPr>
              <a:t>4, </a:t>
            </a:r>
            <a:r>
              <a:rPr lang="zh-CN" altLang="de-DE" sz="2500">
                <a:latin typeface="SimHei" panose="02010609060101010101" pitchFamily="49" charset="-122"/>
              </a:rPr>
              <a:t>构建全球化能力为国际性事业做准备</a:t>
            </a:r>
            <a:br>
              <a:rPr lang="zh-CN" altLang="de-DE" sz="2500">
                <a:latin typeface="SimHei" panose="02010609060101010101" pitchFamily="49" charset="-122"/>
              </a:rPr>
            </a:br>
            <a:br>
              <a:rPr lang="de-DE" altLang="zh-CN" sz="2500">
                <a:latin typeface="SimHei" panose="02010609060101010101" pitchFamily="49" charset="-122"/>
              </a:rPr>
            </a:br>
            <a:r>
              <a:rPr lang="de-DE" altLang="zh-CN" sz="2500">
                <a:latin typeface="SimHei" panose="02010609060101010101" pitchFamily="49" charset="-122"/>
              </a:rPr>
              <a:t>5, </a:t>
            </a:r>
            <a:r>
              <a:rPr lang="zh-CN" altLang="de-DE" sz="2500">
                <a:latin typeface="SimHei" panose="02010609060101010101" pitchFamily="49" charset="-122"/>
              </a:rPr>
              <a:t>及讨论</a:t>
            </a:r>
            <a:endParaRPr lang="de-DE" altLang="zh-CN" sz="2500" b="1">
              <a:latin typeface="SimHei" panose="02010609060101010101" pitchFamily="49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6">
            <a:extLst>
              <a:ext uri="{FF2B5EF4-FFF2-40B4-BE49-F238E27FC236}">
                <a16:creationId xmlns:a16="http://schemas.microsoft.com/office/drawing/2014/main" id="{D4CFFAED-B30C-4384-854C-6D88B1239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485775"/>
            <a:ext cx="8137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 b="1" dirty="0">
                <a:latin typeface="SimHei" panose="02010609060101010101" pitchFamily="49" charset="-122"/>
              </a:rPr>
              <a:t>新的文化比较模块</a:t>
            </a:r>
            <a:endParaRPr lang="de-DE" altLang="zh-CN" sz="3200" b="1" dirty="0">
              <a:latin typeface="SimHei" panose="02010609060101010101" pitchFamily="49" charset="-122"/>
            </a:endParaRPr>
          </a:p>
        </p:txBody>
      </p:sp>
      <p:sp>
        <p:nvSpPr>
          <p:cNvPr id="45061" name="Text Box 7">
            <a:extLst>
              <a:ext uri="{FF2B5EF4-FFF2-40B4-BE49-F238E27FC236}">
                <a16:creationId xmlns:a16="http://schemas.microsoft.com/office/drawing/2014/main" id="{11829522-8B08-49C8-99E1-471D632D7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5445126"/>
            <a:ext cx="82073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zh-CN">
                <a:latin typeface="SimHei" panose="02010609060101010101" pitchFamily="49" charset="-122"/>
              </a:rPr>
              <a:t>1.</a:t>
            </a:r>
            <a:r>
              <a:rPr lang="zh-CN" altLang="de-DE">
                <a:latin typeface="SimHei" panose="02010609060101010101" pitchFamily="49" charset="-122"/>
              </a:rPr>
              <a:t>通过以下活动更新传统模块：</a:t>
            </a:r>
            <a:r>
              <a:rPr lang="de-DE" altLang="zh-CN">
                <a:latin typeface="SimHei" panose="02010609060101010101" pitchFamily="49" charset="-122"/>
              </a:rPr>
              <a:t>1.</a:t>
            </a:r>
            <a:r>
              <a:rPr lang="zh-CN" altLang="de-DE">
                <a:latin typeface="SimHei" panose="02010609060101010101" pitchFamily="49" charset="-122"/>
              </a:rPr>
              <a:t>交集：文化不是单独的圈。（例如：人类的共性，相似的发展）</a:t>
            </a:r>
            <a:endParaRPr lang="de-DE" altLang="de-DE">
              <a:latin typeface="SimHei" panose="02010609060101010101" pitchFamily="49" charset="-122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7F89D63-4F15-24CE-D127-19CA510DC267}"/>
              </a:ext>
            </a:extLst>
          </p:cNvPr>
          <p:cNvSpPr txBox="1"/>
          <p:nvPr/>
        </p:nvSpPr>
        <p:spPr>
          <a:xfrm>
            <a:off x="517236" y="1819564"/>
            <a:ext cx="2552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zh-CN" dirty="0"/>
              <a:t>An alternative </a:t>
            </a:r>
            <a:r>
              <a:rPr lang="de-DE" altLang="zh-CN" dirty="0" err="1"/>
              <a:t>model</a:t>
            </a:r>
            <a:endParaRPr lang="de-DE" altLang="zh-CN" dirty="0"/>
          </a:p>
          <a:p>
            <a:r>
              <a:rPr lang="de-DE" dirty="0"/>
              <a:t>(Woesler 2005)</a:t>
            </a:r>
          </a:p>
        </p:txBody>
      </p:sp>
      <p:sp>
        <p:nvSpPr>
          <p:cNvPr id="3" name="Oval 4">
            <a:extLst>
              <a:ext uri="{FF2B5EF4-FFF2-40B4-BE49-F238E27FC236}">
                <a16:creationId xmlns:a16="http://schemas.microsoft.com/office/drawing/2014/main" id="{C9ABDBCD-9713-0A7D-30B7-E2F9FE4C7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7826" y="2168525"/>
            <a:ext cx="2808287" cy="2736850"/>
          </a:xfrm>
          <a:prstGeom prst="ellipse">
            <a:avLst/>
          </a:prstGeom>
          <a:solidFill>
            <a:srgbClr val="00FF00">
              <a:alpha val="50195"/>
            </a:srgbClr>
          </a:solidFill>
          <a:ln w="762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" name="Oval 5">
            <a:extLst>
              <a:ext uri="{FF2B5EF4-FFF2-40B4-BE49-F238E27FC236}">
                <a16:creationId xmlns:a16="http://schemas.microsoft.com/office/drawing/2014/main" id="{1931FB0D-819E-DA93-C840-0F72885CF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9538" y="2168525"/>
            <a:ext cx="2808288" cy="2736850"/>
          </a:xfrm>
          <a:prstGeom prst="ellipse">
            <a:avLst/>
          </a:prstGeom>
          <a:solidFill>
            <a:srgbClr val="FF0000">
              <a:alpha val="50195"/>
            </a:srgbClr>
          </a:solidFill>
          <a:ln w="762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A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L 0.06701 3.7037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1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-0.04323 3.7037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2">
            <a:extLst>
              <a:ext uri="{FF2B5EF4-FFF2-40B4-BE49-F238E27FC236}">
                <a16:creationId xmlns:a16="http://schemas.microsoft.com/office/drawing/2014/main" id="{2DDB5C24-0733-4344-A8B7-B461C449B96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03388" y="619126"/>
            <a:ext cx="7634043" cy="6626225"/>
            <a:chOff x="249" y="390"/>
            <a:chExt cx="4981" cy="4174"/>
          </a:xfrm>
        </p:grpSpPr>
        <p:graphicFrame>
          <p:nvGraphicFramePr>
            <p:cNvPr id="5" name="Diagramm 4">
              <a:extLst>
                <a:ext uri="{FF2B5EF4-FFF2-40B4-BE49-F238E27FC236}">
                  <a16:creationId xmlns:a16="http://schemas.microsoft.com/office/drawing/2014/main" id="{7239CBEE-07C1-4879-B8F0-A49E7AC2A1D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04973959"/>
                </p:ext>
              </p:extLst>
            </p:nvPr>
          </p:nvGraphicFramePr>
          <p:xfrm>
            <a:off x="249" y="390"/>
            <a:ext cx="4981" cy="417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" name="Text Box 10">
              <a:extLst>
                <a:ext uri="{FF2B5EF4-FFF2-40B4-BE49-F238E27FC236}">
                  <a16:creationId xmlns:a16="http://schemas.microsoft.com/office/drawing/2014/main" id="{5AB34662-CC95-415B-B554-C640DE180B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6" y="2252"/>
              <a:ext cx="744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FF00">
                          <a:alpha val="50000"/>
                        </a:srgbClr>
                      </a:gs>
                      <a:gs pos="100000">
                        <a:srgbClr val="00FF00">
                          <a:gamma/>
                          <a:shade val="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08788" tIns="54395" rIns="108788" bIns="54395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de-DE" sz="3000"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文化</a:t>
              </a:r>
              <a:r>
                <a:rPr lang="de-DE" altLang="zh-CN" sz="3000"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4" name="Text Box 13">
              <a:extLst>
                <a:ext uri="{FF2B5EF4-FFF2-40B4-BE49-F238E27FC236}">
                  <a16:creationId xmlns:a16="http://schemas.microsoft.com/office/drawing/2014/main" id="{260E631C-92A2-4990-8E13-2B71F479FE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5" y="854"/>
              <a:ext cx="660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0000">
                          <a:alpha val="0"/>
                        </a:srgbClr>
                      </a:gs>
                      <a:gs pos="100000">
                        <a:srgbClr val="FF0000">
                          <a:gamma/>
                          <a:tint val="9372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46800" rIns="90000" bIns="4680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de-DE" sz="2700"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中心</a:t>
              </a:r>
              <a:r>
                <a:rPr lang="de-DE" altLang="zh-CN" sz="2700"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:</a:t>
              </a:r>
            </a:p>
          </p:txBody>
        </p:sp>
      </p:grpSp>
      <p:sp>
        <p:nvSpPr>
          <p:cNvPr id="4108" name="Rectangle 12">
            <a:extLst>
              <a:ext uri="{FF2B5EF4-FFF2-40B4-BE49-F238E27FC236}">
                <a16:creationId xmlns:a16="http://schemas.microsoft.com/office/drawing/2014/main" id="{F8D42B11-DC85-4420-AF3B-9EBC3387A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5445126"/>
            <a:ext cx="7772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marL="838200" indent="-8382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de-DE" altLang="zh-CN" dirty="0">
                <a:latin typeface="SimHei" panose="02010609060101010101" pitchFamily="49" charset="-122"/>
              </a:rPr>
              <a:t>2.</a:t>
            </a:r>
            <a:r>
              <a:rPr lang="zh-CN" altLang="de-DE" dirty="0">
                <a:latin typeface="SimHei" panose="02010609060101010101" pitchFamily="49" charset="-122"/>
              </a:rPr>
              <a:t>文化内部的复杂性</a:t>
            </a:r>
            <a:endParaRPr lang="de-DE" altLang="zh-CN" b="1" dirty="0">
              <a:latin typeface="SimHei" panose="02010609060101010101" pitchFamily="49" charset="-122"/>
            </a:endParaRPr>
          </a:p>
        </p:txBody>
      </p:sp>
      <p:sp>
        <p:nvSpPr>
          <p:cNvPr id="4109" name="Rectangle 14">
            <a:extLst>
              <a:ext uri="{FF2B5EF4-FFF2-40B4-BE49-F238E27FC236}">
                <a16:creationId xmlns:a16="http://schemas.microsoft.com/office/drawing/2014/main" id="{54E07FC7-4267-4C37-8C65-B7B525A38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557213"/>
            <a:ext cx="8137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 b="1" dirty="0">
                <a:latin typeface="SimHei" panose="02010609060101010101" pitchFamily="49" charset="-122"/>
              </a:rPr>
              <a:t>新的文化比较模块</a:t>
            </a:r>
            <a:endParaRPr lang="de-DE" altLang="zh-CN" sz="3200" b="1" dirty="0">
              <a:latin typeface="SimHei" panose="02010609060101010101" pitchFamily="49" charset="-122"/>
            </a:endParaRPr>
          </a:p>
        </p:txBody>
      </p:sp>
    </p:spTree>
  </p:cSld>
  <p:clrMapOvr>
    <a:masterClrMapping/>
  </p:clrMapOvr>
  <p:transition>
    <p:comb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val 2">
            <a:extLst>
              <a:ext uri="{FF2B5EF4-FFF2-40B4-BE49-F238E27FC236}">
                <a16:creationId xmlns:a16="http://schemas.microsoft.com/office/drawing/2014/main" id="{894BB4ED-1330-4F32-B567-E06039B14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2060575"/>
            <a:ext cx="3529012" cy="3455988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28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2800">
                <a:latin typeface="SimHei" panose="02010609060101010101" pitchFamily="49" charset="-122"/>
                <a:cs typeface="Arial" panose="020B0604020202020204" pitchFamily="34" charset="0"/>
              </a:rPr>
              <a:t>A</a:t>
            </a:r>
          </a:p>
          <a:p>
            <a:pPr eaLnBrk="1" hangingPunct="1"/>
            <a:r>
              <a:rPr lang="zh-CN" altLang="de-DE" sz="2800">
                <a:latin typeface="SimHei" panose="02010609060101010101" pitchFamily="49" charset="-122"/>
                <a:cs typeface="Arial" panose="020B0604020202020204" pitchFamily="34" charset="0"/>
              </a:rPr>
              <a:t>背景文化要求较高</a:t>
            </a:r>
            <a:endParaRPr lang="de-DE" altLang="zh-CN" sz="2800">
              <a:latin typeface="SimHei" panose="02010609060101010101" pitchFamily="49" charset="-122"/>
              <a:cs typeface="Arial" panose="020B0604020202020204" pitchFamily="34" charset="0"/>
            </a:endParaRPr>
          </a:p>
          <a:p>
            <a:pPr eaLnBrk="1" hangingPunct="1"/>
            <a:r>
              <a:rPr lang="zh-CN" altLang="de-DE" sz="2800">
                <a:latin typeface="SimHei" panose="02010609060101010101" pitchFamily="49" charset="-122"/>
                <a:cs typeface="Arial" panose="020B0604020202020204" pitchFamily="34" charset="0"/>
              </a:rPr>
              <a:t>例如：中国</a:t>
            </a:r>
            <a:endParaRPr lang="de-DE" altLang="zh-CN" sz="28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6083" name="Rectangle 4">
            <a:extLst>
              <a:ext uri="{FF2B5EF4-FFF2-40B4-BE49-F238E27FC236}">
                <a16:creationId xmlns:a16="http://schemas.microsoft.com/office/drawing/2014/main" id="{E3D47302-1AE7-4D3E-A44E-8F0DB191A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5445126"/>
            <a:ext cx="7772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marL="838200" indent="-8382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zh-CN" altLang="en-US" sz="2200" b="1">
              <a:solidFill>
                <a:schemeClr val="accent2"/>
              </a:solidFill>
              <a:latin typeface="SimHei" panose="02010609060101010101" pitchFamily="49" charset="-122"/>
            </a:endParaRPr>
          </a:p>
        </p:txBody>
      </p:sp>
      <p:sp>
        <p:nvSpPr>
          <p:cNvPr id="46084" name="Oval 5">
            <a:extLst>
              <a:ext uri="{FF2B5EF4-FFF2-40B4-BE49-F238E27FC236}">
                <a16:creationId xmlns:a16="http://schemas.microsoft.com/office/drawing/2014/main" id="{AC5B6F87-D810-4797-BF02-7BAD0002B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2420938"/>
            <a:ext cx="2808288" cy="27368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28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2800">
                <a:latin typeface="SimHei" panose="02010609060101010101" pitchFamily="49" charset="-122"/>
                <a:cs typeface="Arial" panose="020B0604020202020204" pitchFamily="34" charset="0"/>
              </a:rPr>
              <a:t>B</a:t>
            </a:r>
          </a:p>
          <a:p>
            <a:pPr eaLnBrk="1" hangingPunct="1"/>
            <a:r>
              <a:rPr lang="zh-CN" altLang="de-DE" sz="2800">
                <a:latin typeface="SimHei" panose="02010609060101010101" pitchFamily="49" charset="-122"/>
                <a:cs typeface="Arial" panose="020B0604020202020204" pitchFamily="34" charset="0"/>
              </a:rPr>
              <a:t>背景文化要求低</a:t>
            </a:r>
            <a:endParaRPr lang="de-DE" altLang="zh-CN" sz="2800">
              <a:latin typeface="SimHei" panose="02010609060101010101" pitchFamily="49" charset="-122"/>
              <a:cs typeface="Arial" panose="020B0604020202020204" pitchFamily="34" charset="0"/>
            </a:endParaRPr>
          </a:p>
          <a:p>
            <a:pPr eaLnBrk="1" hangingPunct="1"/>
            <a:r>
              <a:rPr lang="zh-CN" altLang="de-DE" sz="2800">
                <a:latin typeface="SimHei" panose="02010609060101010101" pitchFamily="49" charset="-122"/>
                <a:cs typeface="Arial" panose="020B0604020202020204" pitchFamily="34" charset="0"/>
              </a:rPr>
              <a:t>例如：</a:t>
            </a:r>
            <a:r>
              <a:rPr lang="de-DE" altLang="zh-CN" sz="2800">
                <a:latin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CN" altLang="de-DE" sz="2800">
                <a:latin typeface="SimHei" panose="02010609060101010101" pitchFamily="49" charset="-122"/>
                <a:cs typeface="Arial" panose="020B0604020202020204" pitchFamily="34" charset="0"/>
              </a:rPr>
              <a:t>德国</a:t>
            </a:r>
            <a:endParaRPr lang="de-DE" altLang="zh-CN" sz="28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6085" name="Rectangle 6">
            <a:extLst>
              <a:ext uri="{FF2B5EF4-FFF2-40B4-BE49-F238E27FC236}">
                <a16:creationId xmlns:a16="http://schemas.microsoft.com/office/drawing/2014/main" id="{1EAF52C5-0EBF-4119-8749-0B8894990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476250"/>
            <a:ext cx="8137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 b="1" dirty="0">
                <a:latin typeface="SimHei" panose="02010609060101010101" pitchFamily="49" charset="-122"/>
              </a:rPr>
              <a:t>新的文化比较模块</a:t>
            </a:r>
            <a:endParaRPr lang="de-DE" altLang="zh-CN" sz="3200" b="1" dirty="0">
              <a:latin typeface="SimHei" panose="02010609060101010101" pitchFamily="49" charset="-122"/>
            </a:endParaRPr>
          </a:p>
        </p:txBody>
      </p:sp>
      <p:sp>
        <p:nvSpPr>
          <p:cNvPr id="46086" name="Text Box 7">
            <a:extLst>
              <a:ext uri="{FF2B5EF4-FFF2-40B4-BE49-F238E27FC236}">
                <a16:creationId xmlns:a16="http://schemas.microsoft.com/office/drawing/2014/main" id="{91C5F3F2-3766-479D-B34C-A53CF2418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5589589"/>
            <a:ext cx="77041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zh-CN">
                <a:latin typeface="SimHei" panose="02010609060101010101" pitchFamily="49" charset="-122"/>
              </a:rPr>
              <a:t>3.</a:t>
            </a:r>
            <a:r>
              <a:rPr lang="zh-CN" altLang="de-DE">
                <a:latin typeface="SimHei" panose="02010609060101010101" pitchFamily="49" charset="-122"/>
              </a:rPr>
              <a:t>文化的含量不会相同： </a:t>
            </a:r>
            <a:r>
              <a:rPr lang="de-DE" altLang="zh-CN">
                <a:latin typeface="Avenir 45" pitchFamily="2" charset="0"/>
              </a:rPr>
              <a:t>Edward Hall</a:t>
            </a:r>
            <a:r>
              <a:rPr lang="zh-CN" altLang="de-DE">
                <a:latin typeface="SimHei" panose="02010609060101010101" pitchFamily="49" charset="-122"/>
              </a:rPr>
              <a:t>将文化</a:t>
            </a:r>
            <a:br>
              <a:rPr lang="zh-CN" altLang="de-DE">
                <a:latin typeface="SimHei" panose="02010609060101010101" pitchFamily="49" charset="-122"/>
              </a:rPr>
            </a:br>
            <a:r>
              <a:rPr lang="zh-CN" altLang="de-DE">
                <a:latin typeface="SimHei" panose="02010609060101010101" pitchFamily="49" charset="-122"/>
              </a:rPr>
              <a:t>分为背景文化要求较高和低的不同等级。</a:t>
            </a:r>
            <a:endParaRPr lang="de-DE" altLang="zh-CN">
              <a:latin typeface="SimHei" panose="02010609060101010101" pitchFamily="49" charset="-122"/>
            </a:endParaRPr>
          </a:p>
        </p:txBody>
      </p:sp>
    </p:spTree>
  </p:cSld>
  <p:clrMapOvr>
    <a:masterClrMapping/>
  </p:clrMapOvr>
  <p:transition>
    <p:comb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Freeform 2">
            <a:extLst>
              <a:ext uri="{FF2B5EF4-FFF2-40B4-BE49-F238E27FC236}">
                <a16:creationId xmlns:a16="http://schemas.microsoft.com/office/drawing/2014/main" id="{CA6EFD11-98D1-4D5F-9381-4147E2983B91}"/>
              </a:ext>
            </a:extLst>
          </p:cNvPr>
          <p:cNvSpPr>
            <a:spLocks/>
          </p:cNvSpPr>
          <p:nvPr/>
        </p:nvSpPr>
        <p:spPr bwMode="auto">
          <a:xfrm>
            <a:off x="4473576" y="1773238"/>
            <a:ext cx="4430713" cy="3702050"/>
          </a:xfrm>
          <a:custGeom>
            <a:avLst/>
            <a:gdLst>
              <a:gd name="T0" fmla="*/ 2147483647 w 2791"/>
              <a:gd name="T1" fmla="*/ 2147483647 h 2332"/>
              <a:gd name="T2" fmla="*/ 2147483647 w 2791"/>
              <a:gd name="T3" fmla="*/ 2147483647 h 2332"/>
              <a:gd name="T4" fmla="*/ 2147483647 w 2791"/>
              <a:gd name="T5" fmla="*/ 2147483647 h 2332"/>
              <a:gd name="T6" fmla="*/ 2147483647 w 2791"/>
              <a:gd name="T7" fmla="*/ 2147483647 h 2332"/>
              <a:gd name="T8" fmla="*/ 2147483647 w 2791"/>
              <a:gd name="T9" fmla="*/ 2147483647 h 2332"/>
              <a:gd name="T10" fmla="*/ 2147483647 w 2791"/>
              <a:gd name="T11" fmla="*/ 2147483647 h 2332"/>
              <a:gd name="T12" fmla="*/ 2147483647 w 2791"/>
              <a:gd name="T13" fmla="*/ 2147483647 h 2332"/>
              <a:gd name="T14" fmla="*/ 2147483647 w 2791"/>
              <a:gd name="T15" fmla="*/ 2147483647 h 2332"/>
              <a:gd name="T16" fmla="*/ 2147483647 w 2791"/>
              <a:gd name="T17" fmla="*/ 2147483647 h 2332"/>
              <a:gd name="T18" fmla="*/ 2147483647 w 2791"/>
              <a:gd name="T19" fmla="*/ 2147483647 h 2332"/>
              <a:gd name="T20" fmla="*/ 2147483647 w 2791"/>
              <a:gd name="T21" fmla="*/ 2147483647 h 2332"/>
              <a:gd name="T22" fmla="*/ 2147483647 w 2791"/>
              <a:gd name="T23" fmla="*/ 2147483647 h 2332"/>
              <a:gd name="T24" fmla="*/ 2147483647 w 2791"/>
              <a:gd name="T25" fmla="*/ 2147483647 h 2332"/>
              <a:gd name="T26" fmla="*/ 2147483647 w 2791"/>
              <a:gd name="T27" fmla="*/ 2147483647 h 2332"/>
              <a:gd name="T28" fmla="*/ 2147483647 w 2791"/>
              <a:gd name="T29" fmla="*/ 2147483647 h 2332"/>
              <a:gd name="T30" fmla="*/ 2147483647 w 2791"/>
              <a:gd name="T31" fmla="*/ 2147483647 h 2332"/>
              <a:gd name="T32" fmla="*/ 2147483647 w 2791"/>
              <a:gd name="T33" fmla="*/ 2147483647 h 2332"/>
              <a:gd name="T34" fmla="*/ 2147483647 w 2791"/>
              <a:gd name="T35" fmla="*/ 2147483647 h 2332"/>
              <a:gd name="T36" fmla="*/ 2147483647 w 2791"/>
              <a:gd name="T37" fmla="*/ 2147483647 h 2332"/>
              <a:gd name="T38" fmla="*/ 2147483647 w 2791"/>
              <a:gd name="T39" fmla="*/ 2147483647 h 2332"/>
              <a:gd name="T40" fmla="*/ 2147483647 w 2791"/>
              <a:gd name="T41" fmla="*/ 2147483647 h 2332"/>
              <a:gd name="T42" fmla="*/ 2147483647 w 2791"/>
              <a:gd name="T43" fmla="*/ 2147483647 h 2332"/>
              <a:gd name="T44" fmla="*/ 2147483647 w 2791"/>
              <a:gd name="T45" fmla="*/ 2147483647 h 2332"/>
              <a:gd name="T46" fmla="*/ 2147483647 w 2791"/>
              <a:gd name="T47" fmla="*/ 2147483647 h 2332"/>
              <a:gd name="T48" fmla="*/ 2147483647 w 2791"/>
              <a:gd name="T49" fmla="*/ 2147483647 h 2332"/>
              <a:gd name="T50" fmla="*/ 2147483647 w 2791"/>
              <a:gd name="T51" fmla="*/ 2147483647 h 2332"/>
              <a:gd name="T52" fmla="*/ 2147483647 w 2791"/>
              <a:gd name="T53" fmla="*/ 2147483647 h 2332"/>
              <a:gd name="T54" fmla="*/ 2147483647 w 2791"/>
              <a:gd name="T55" fmla="*/ 2147483647 h 2332"/>
              <a:gd name="T56" fmla="*/ 2147483647 w 2791"/>
              <a:gd name="T57" fmla="*/ 2147483647 h 2332"/>
              <a:gd name="T58" fmla="*/ 2147483647 w 2791"/>
              <a:gd name="T59" fmla="*/ 2147483647 h 2332"/>
              <a:gd name="T60" fmla="*/ 2147483647 w 2791"/>
              <a:gd name="T61" fmla="*/ 2147483647 h 2332"/>
              <a:gd name="T62" fmla="*/ 2147483647 w 2791"/>
              <a:gd name="T63" fmla="*/ 2147483647 h 2332"/>
              <a:gd name="T64" fmla="*/ 2147483647 w 2791"/>
              <a:gd name="T65" fmla="*/ 2147483647 h 2332"/>
              <a:gd name="T66" fmla="*/ 2147483647 w 2791"/>
              <a:gd name="T67" fmla="*/ 2147483647 h 2332"/>
              <a:gd name="T68" fmla="*/ 2147483647 w 2791"/>
              <a:gd name="T69" fmla="*/ 2147483647 h 2332"/>
              <a:gd name="T70" fmla="*/ 2147483647 w 2791"/>
              <a:gd name="T71" fmla="*/ 2147483647 h 2332"/>
              <a:gd name="T72" fmla="*/ 2147483647 w 2791"/>
              <a:gd name="T73" fmla="*/ 2147483647 h 2332"/>
              <a:gd name="T74" fmla="*/ 2147483647 w 2791"/>
              <a:gd name="T75" fmla="*/ 2147483647 h 2332"/>
              <a:gd name="T76" fmla="*/ 2147483647 w 2791"/>
              <a:gd name="T77" fmla="*/ 2147483647 h 2332"/>
              <a:gd name="T78" fmla="*/ 2147483647 w 2791"/>
              <a:gd name="T79" fmla="*/ 2147483647 h 2332"/>
              <a:gd name="T80" fmla="*/ 2147483647 w 2791"/>
              <a:gd name="T81" fmla="*/ 2147483647 h 2332"/>
              <a:gd name="T82" fmla="*/ 2147483647 w 2791"/>
              <a:gd name="T83" fmla="*/ 2147483647 h 2332"/>
              <a:gd name="T84" fmla="*/ 2147483647 w 2791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791"/>
              <a:gd name="T130" fmla="*/ 0 h 2332"/>
              <a:gd name="T131" fmla="*/ 2791 w 2791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791" h="2332">
                <a:moveTo>
                  <a:pt x="1108" y="791"/>
                </a:moveTo>
                <a:cubicBezTo>
                  <a:pt x="1154" y="764"/>
                  <a:pt x="1189" y="729"/>
                  <a:pt x="1232" y="700"/>
                </a:cubicBezTo>
                <a:cubicBezTo>
                  <a:pt x="1319" y="642"/>
                  <a:pt x="1296" y="582"/>
                  <a:pt x="1382" y="523"/>
                </a:cubicBezTo>
                <a:cubicBezTo>
                  <a:pt x="1413" y="470"/>
                  <a:pt x="1440" y="444"/>
                  <a:pt x="1478" y="395"/>
                </a:cubicBezTo>
                <a:cubicBezTo>
                  <a:pt x="1489" y="355"/>
                  <a:pt x="1555" y="212"/>
                  <a:pt x="1566" y="171"/>
                </a:cubicBezTo>
                <a:cubicBezTo>
                  <a:pt x="1569" y="156"/>
                  <a:pt x="1729" y="114"/>
                  <a:pt x="1734" y="99"/>
                </a:cubicBezTo>
                <a:cubicBezTo>
                  <a:pt x="1736" y="89"/>
                  <a:pt x="1950" y="113"/>
                  <a:pt x="1950" y="123"/>
                </a:cubicBezTo>
                <a:cubicBezTo>
                  <a:pt x="1950" y="136"/>
                  <a:pt x="1697" y="263"/>
                  <a:pt x="1694" y="275"/>
                </a:cubicBezTo>
                <a:cubicBezTo>
                  <a:pt x="1690" y="308"/>
                  <a:pt x="1617" y="319"/>
                  <a:pt x="1617" y="352"/>
                </a:cubicBezTo>
                <a:cubicBezTo>
                  <a:pt x="1617" y="365"/>
                  <a:pt x="1628" y="376"/>
                  <a:pt x="1627" y="389"/>
                </a:cubicBezTo>
                <a:cubicBezTo>
                  <a:pt x="1621" y="435"/>
                  <a:pt x="1580" y="528"/>
                  <a:pt x="1564" y="572"/>
                </a:cubicBezTo>
                <a:cubicBezTo>
                  <a:pt x="1554" y="599"/>
                  <a:pt x="1462" y="680"/>
                  <a:pt x="1439" y="709"/>
                </a:cubicBezTo>
                <a:cubicBezTo>
                  <a:pt x="1401" y="810"/>
                  <a:pt x="1447" y="920"/>
                  <a:pt x="1377" y="1011"/>
                </a:cubicBezTo>
                <a:cubicBezTo>
                  <a:pt x="1534" y="1055"/>
                  <a:pt x="1705" y="1014"/>
                  <a:pt x="1865" y="992"/>
                </a:cubicBezTo>
                <a:cubicBezTo>
                  <a:pt x="1934" y="963"/>
                  <a:pt x="1999" y="945"/>
                  <a:pt x="2073" y="928"/>
                </a:cubicBezTo>
                <a:cubicBezTo>
                  <a:pt x="2090" y="919"/>
                  <a:pt x="2107" y="908"/>
                  <a:pt x="2125" y="901"/>
                </a:cubicBezTo>
                <a:cubicBezTo>
                  <a:pt x="2145" y="893"/>
                  <a:pt x="2187" y="883"/>
                  <a:pt x="2187" y="883"/>
                </a:cubicBezTo>
                <a:cubicBezTo>
                  <a:pt x="2201" y="874"/>
                  <a:pt x="2212" y="861"/>
                  <a:pt x="2228" y="855"/>
                </a:cubicBezTo>
                <a:cubicBezTo>
                  <a:pt x="2275" y="836"/>
                  <a:pt x="2274" y="856"/>
                  <a:pt x="2311" y="837"/>
                </a:cubicBezTo>
                <a:cubicBezTo>
                  <a:pt x="2333" y="826"/>
                  <a:pt x="2355" y="815"/>
                  <a:pt x="2373" y="800"/>
                </a:cubicBezTo>
                <a:cubicBezTo>
                  <a:pt x="2384" y="791"/>
                  <a:pt x="2393" y="780"/>
                  <a:pt x="2405" y="773"/>
                </a:cubicBezTo>
                <a:cubicBezTo>
                  <a:pt x="2439" y="754"/>
                  <a:pt x="2519" y="736"/>
                  <a:pt x="2519" y="736"/>
                </a:cubicBezTo>
                <a:cubicBezTo>
                  <a:pt x="2571" y="739"/>
                  <a:pt x="2594" y="716"/>
                  <a:pt x="2646" y="721"/>
                </a:cubicBezTo>
                <a:cubicBezTo>
                  <a:pt x="2661" y="722"/>
                  <a:pt x="2776" y="700"/>
                  <a:pt x="2781" y="712"/>
                </a:cubicBezTo>
                <a:cubicBezTo>
                  <a:pt x="2791" y="739"/>
                  <a:pt x="2679" y="831"/>
                  <a:pt x="2646" y="849"/>
                </a:cubicBezTo>
                <a:cubicBezTo>
                  <a:pt x="2598" y="875"/>
                  <a:pt x="2540" y="903"/>
                  <a:pt x="2488" y="910"/>
                </a:cubicBezTo>
                <a:cubicBezTo>
                  <a:pt x="2440" y="916"/>
                  <a:pt x="2389" y="929"/>
                  <a:pt x="2343" y="938"/>
                </a:cubicBezTo>
                <a:cubicBezTo>
                  <a:pt x="2287" y="949"/>
                  <a:pt x="2304" y="960"/>
                  <a:pt x="2228" y="983"/>
                </a:cubicBezTo>
                <a:cubicBezTo>
                  <a:pt x="2185" y="996"/>
                  <a:pt x="2135" y="1004"/>
                  <a:pt x="2093" y="1020"/>
                </a:cubicBezTo>
                <a:cubicBezTo>
                  <a:pt x="2057" y="1034"/>
                  <a:pt x="2027" y="1054"/>
                  <a:pt x="1990" y="1066"/>
                </a:cubicBezTo>
                <a:cubicBezTo>
                  <a:pt x="1929" y="1118"/>
                  <a:pt x="1853" y="1152"/>
                  <a:pt x="1782" y="1194"/>
                </a:cubicBezTo>
                <a:cubicBezTo>
                  <a:pt x="1770" y="1201"/>
                  <a:pt x="1754" y="1199"/>
                  <a:pt x="1740" y="1203"/>
                </a:cubicBezTo>
                <a:cubicBezTo>
                  <a:pt x="1720" y="1208"/>
                  <a:pt x="1679" y="1221"/>
                  <a:pt x="1679" y="1221"/>
                </a:cubicBezTo>
                <a:cubicBezTo>
                  <a:pt x="1665" y="1230"/>
                  <a:pt x="1652" y="1241"/>
                  <a:pt x="1637" y="1248"/>
                </a:cubicBezTo>
                <a:cubicBezTo>
                  <a:pt x="1620" y="1256"/>
                  <a:pt x="1601" y="1258"/>
                  <a:pt x="1585" y="1267"/>
                </a:cubicBezTo>
                <a:cubicBezTo>
                  <a:pt x="1572" y="1274"/>
                  <a:pt x="1565" y="1286"/>
                  <a:pt x="1554" y="1294"/>
                </a:cubicBezTo>
                <a:cubicBezTo>
                  <a:pt x="1483" y="1343"/>
                  <a:pt x="1501" y="1330"/>
                  <a:pt x="1409" y="1340"/>
                </a:cubicBezTo>
                <a:cubicBezTo>
                  <a:pt x="1477" y="1420"/>
                  <a:pt x="1394" y="1332"/>
                  <a:pt x="1492" y="1404"/>
                </a:cubicBezTo>
                <a:cubicBezTo>
                  <a:pt x="1597" y="1482"/>
                  <a:pt x="1521" y="1459"/>
                  <a:pt x="1606" y="1477"/>
                </a:cubicBezTo>
                <a:cubicBezTo>
                  <a:pt x="1620" y="1489"/>
                  <a:pt x="1631" y="1504"/>
                  <a:pt x="1647" y="1514"/>
                </a:cubicBezTo>
                <a:cubicBezTo>
                  <a:pt x="1656" y="1520"/>
                  <a:pt x="1670" y="1517"/>
                  <a:pt x="1679" y="1523"/>
                </a:cubicBezTo>
                <a:cubicBezTo>
                  <a:pt x="1792" y="1603"/>
                  <a:pt x="1705" y="1577"/>
                  <a:pt x="1792" y="1596"/>
                </a:cubicBezTo>
                <a:cubicBezTo>
                  <a:pt x="1831" y="1639"/>
                  <a:pt x="1863" y="1646"/>
                  <a:pt x="1917" y="1678"/>
                </a:cubicBezTo>
                <a:cubicBezTo>
                  <a:pt x="1942" y="1692"/>
                  <a:pt x="1963" y="1714"/>
                  <a:pt x="1990" y="1724"/>
                </a:cubicBezTo>
                <a:cubicBezTo>
                  <a:pt x="2009" y="1731"/>
                  <a:pt x="2032" y="1730"/>
                  <a:pt x="2052" y="1733"/>
                </a:cubicBezTo>
                <a:cubicBezTo>
                  <a:pt x="2207" y="1824"/>
                  <a:pt x="2036" y="1734"/>
                  <a:pt x="2166" y="1779"/>
                </a:cubicBezTo>
                <a:cubicBezTo>
                  <a:pt x="2227" y="1800"/>
                  <a:pt x="2254" y="1823"/>
                  <a:pt x="2321" y="1834"/>
                </a:cubicBezTo>
                <a:cubicBezTo>
                  <a:pt x="2353" y="1860"/>
                  <a:pt x="2387" y="1856"/>
                  <a:pt x="2426" y="1870"/>
                </a:cubicBezTo>
                <a:cubicBezTo>
                  <a:pt x="2486" y="1892"/>
                  <a:pt x="2539" y="1925"/>
                  <a:pt x="2601" y="1943"/>
                </a:cubicBezTo>
                <a:cubicBezTo>
                  <a:pt x="2614" y="1954"/>
                  <a:pt x="2643" y="1969"/>
                  <a:pt x="2612" y="1989"/>
                </a:cubicBezTo>
                <a:cubicBezTo>
                  <a:pt x="2594" y="2000"/>
                  <a:pt x="2550" y="2007"/>
                  <a:pt x="2550" y="2007"/>
                </a:cubicBezTo>
                <a:cubicBezTo>
                  <a:pt x="2356" y="2004"/>
                  <a:pt x="2416" y="2049"/>
                  <a:pt x="2222" y="2043"/>
                </a:cubicBezTo>
                <a:cubicBezTo>
                  <a:pt x="2184" y="2042"/>
                  <a:pt x="1941" y="1982"/>
                  <a:pt x="1907" y="1971"/>
                </a:cubicBezTo>
                <a:cubicBezTo>
                  <a:pt x="1864" y="1957"/>
                  <a:pt x="1807" y="1951"/>
                  <a:pt x="1762" y="1943"/>
                </a:cubicBezTo>
                <a:cubicBezTo>
                  <a:pt x="1720" y="1908"/>
                  <a:pt x="1666" y="1902"/>
                  <a:pt x="1627" y="1861"/>
                </a:cubicBezTo>
                <a:cubicBezTo>
                  <a:pt x="1538" y="1770"/>
                  <a:pt x="1512" y="1685"/>
                  <a:pt x="1367" y="1660"/>
                </a:cubicBezTo>
                <a:cubicBezTo>
                  <a:pt x="1326" y="1636"/>
                  <a:pt x="1259" y="1610"/>
                  <a:pt x="1211" y="1596"/>
                </a:cubicBezTo>
                <a:cubicBezTo>
                  <a:pt x="1160" y="1664"/>
                  <a:pt x="1224" y="1693"/>
                  <a:pt x="1243" y="1751"/>
                </a:cubicBezTo>
                <a:cubicBezTo>
                  <a:pt x="1256" y="1787"/>
                  <a:pt x="1262" y="1824"/>
                  <a:pt x="1274" y="1861"/>
                </a:cubicBezTo>
                <a:cubicBezTo>
                  <a:pt x="1292" y="1919"/>
                  <a:pt x="1281" y="1905"/>
                  <a:pt x="1316" y="1934"/>
                </a:cubicBezTo>
                <a:cubicBezTo>
                  <a:pt x="1327" y="1973"/>
                  <a:pt x="1346" y="1999"/>
                  <a:pt x="1367" y="2035"/>
                </a:cubicBezTo>
                <a:cubicBezTo>
                  <a:pt x="1378" y="2114"/>
                  <a:pt x="1415" y="2186"/>
                  <a:pt x="1439" y="2263"/>
                </a:cubicBezTo>
                <a:cubicBezTo>
                  <a:pt x="1441" y="2268"/>
                  <a:pt x="1463" y="2326"/>
                  <a:pt x="1461" y="2327"/>
                </a:cubicBezTo>
                <a:cubicBezTo>
                  <a:pt x="1449" y="2332"/>
                  <a:pt x="1368" y="2314"/>
                  <a:pt x="1346" y="2309"/>
                </a:cubicBezTo>
                <a:cubicBezTo>
                  <a:pt x="1311" y="2278"/>
                  <a:pt x="1216" y="2227"/>
                  <a:pt x="1174" y="2203"/>
                </a:cubicBezTo>
                <a:cubicBezTo>
                  <a:pt x="1166" y="2122"/>
                  <a:pt x="1048" y="2027"/>
                  <a:pt x="1038" y="1947"/>
                </a:cubicBezTo>
                <a:cubicBezTo>
                  <a:pt x="1023" y="1832"/>
                  <a:pt x="1081" y="1816"/>
                  <a:pt x="1007" y="1718"/>
                </a:cubicBezTo>
                <a:cubicBezTo>
                  <a:pt x="1000" y="1694"/>
                  <a:pt x="998" y="1605"/>
                  <a:pt x="975" y="1590"/>
                </a:cubicBezTo>
                <a:cubicBezTo>
                  <a:pt x="966" y="1584"/>
                  <a:pt x="1014" y="1535"/>
                  <a:pt x="1004" y="1532"/>
                </a:cubicBezTo>
                <a:cubicBezTo>
                  <a:pt x="992" y="1561"/>
                  <a:pt x="944" y="1513"/>
                  <a:pt x="926" y="1539"/>
                </a:cubicBezTo>
                <a:cubicBezTo>
                  <a:pt x="912" y="1558"/>
                  <a:pt x="854" y="1606"/>
                  <a:pt x="846" y="1611"/>
                </a:cubicBezTo>
                <a:cubicBezTo>
                  <a:pt x="786" y="1646"/>
                  <a:pt x="761" y="1749"/>
                  <a:pt x="713" y="1797"/>
                </a:cubicBezTo>
                <a:cubicBezTo>
                  <a:pt x="666" y="1845"/>
                  <a:pt x="716" y="1902"/>
                  <a:pt x="678" y="1955"/>
                </a:cubicBezTo>
                <a:cubicBezTo>
                  <a:pt x="655" y="1988"/>
                  <a:pt x="563" y="2022"/>
                  <a:pt x="537" y="2053"/>
                </a:cubicBezTo>
                <a:cubicBezTo>
                  <a:pt x="523" y="2091"/>
                  <a:pt x="490" y="2119"/>
                  <a:pt x="465" y="2154"/>
                </a:cubicBezTo>
                <a:cubicBezTo>
                  <a:pt x="434" y="2197"/>
                  <a:pt x="402" y="2237"/>
                  <a:pt x="360" y="2272"/>
                </a:cubicBezTo>
                <a:cubicBezTo>
                  <a:pt x="285" y="2228"/>
                  <a:pt x="310" y="2175"/>
                  <a:pt x="340" y="2108"/>
                </a:cubicBezTo>
                <a:cubicBezTo>
                  <a:pt x="356" y="2021"/>
                  <a:pt x="368" y="1937"/>
                  <a:pt x="392" y="1852"/>
                </a:cubicBezTo>
                <a:cubicBezTo>
                  <a:pt x="398" y="1786"/>
                  <a:pt x="399" y="1723"/>
                  <a:pt x="423" y="1660"/>
                </a:cubicBezTo>
                <a:cubicBezTo>
                  <a:pt x="432" y="1587"/>
                  <a:pt x="433" y="1490"/>
                  <a:pt x="485" y="1431"/>
                </a:cubicBezTo>
                <a:cubicBezTo>
                  <a:pt x="493" y="1422"/>
                  <a:pt x="494" y="1408"/>
                  <a:pt x="506" y="1404"/>
                </a:cubicBezTo>
                <a:cubicBezTo>
                  <a:pt x="538" y="1392"/>
                  <a:pt x="575" y="1391"/>
                  <a:pt x="610" y="1386"/>
                </a:cubicBezTo>
                <a:cubicBezTo>
                  <a:pt x="625" y="1384"/>
                  <a:pt x="582" y="1391"/>
                  <a:pt x="568" y="1395"/>
                </a:cubicBezTo>
                <a:cubicBezTo>
                  <a:pt x="433" y="1430"/>
                  <a:pt x="402" y="1341"/>
                  <a:pt x="302" y="1363"/>
                </a:cubicBezTo>
                <a:cubicBezTo>
                  <a:pt x="147" y="1355"/>
                  <a:pt x="175" y="1516"/>
                  <a:pt x="21" y="1508"/>
                </a:cubicBezTo>
                <a:cubicBezTo>
                  <a:pt x="82" y="1453"/>
                  <a:pt x="0" y="1250"/>
                  <a:pt x="86" y="1235"/>
                </a:cubicBezTo>
                <a:cubicBezTo>
                  <a:pt x="115" y="1209"/>
                  <a:pt x="197" y="1172"/>
                  <a:pt x="238" y="1163"/>
                </a:cubicBezTo>
                <a:cubicBezTo>
                  <a:pt x="264" y="1140"/>
                  <a:pt x="355" y="1189"/>
                  <a:pt x="382" y="1166"/>
                </a:cubicBezTo>
                <a:cubicBezTo>
                  <a:pt x="389" y="1148"/>
                  <a:pt x="395" y="1129"/>
                  <a:pt x="402" y="1111"/>
                </a:cubicBezTo>
                <a:cubicBezTo>
                  <a:pt x="411" y="1085"/>
                  <a:pt x="373" y="1076"/>
                  <a:pt x="360" y="1066"/>
                </a:cubicBezTo>
                <a:cubicBezTo>
                  <a:pt x="334" y="1047"/>
                  <a:pt x="299" y="1025"/>
                  <a:pt x="277" y="1002"/>
                </a:cubicBezTo>
                <a:cubicBezTo>
                  <a:pt x="241" y="965"/>
                  <a:pt x="226" y="943"/>
                  <a:pt x="195" y="901"/>
                </a:cubicBezTo>
                <a:cubicBezTo>
                  <a:pt x="166" y="863"/>
                  <a:pt x="141" y="815"/>
                  <a:pt x="122" y="773"/>
                </a:cubicBezTo>
                <a:cubicBezTo>
                  <a:pt x="111" y="746"/>
                  <a:pt x="102" y="718"/>
                  <a:pt x="91" y="691"/>
                </a:cubicBezTo>
                <a:cubicBezTo>
                  <a:pt x="88" y="682"/>
                  <a:pt x="81" y="663"/>
                  <a:pt x="81" y="663"/>
                </a:cubicBezTo>
                <a:cubicBezTo>
                  <a:pt x="85" y="648"/>
                  <a:pt x="77" y="626"/>
                  <a:pt x="91" y="618"/>
                </a:cubicBezTo>
                <a:cubicBezTo>
                  <a:pt x="105" y="611"/>
                  <a:pt x="120" y="629"/>
                  <a:pt x="132" y="636"/>
                </a:cubicBezTo>
                <a:cubicBezTo>
                  <a:pt x="167" y="655"/>
                  <a:pt x="192" y="680"/>
                  <a:pt x="226" y="700"/>
                </a:cubicBezTo>
                <a:cubicBezTo>
                  <a:pt x="267" y="755"/>
                  <a:pt x="222" y="706"/>
                  <a:pt x="277" y="736"/>
                </a:cubicBezTo>
                <a:cubicBezTo>
                  <a:pt x="307" y="752"/>
                  <a:pt x="332" y="783"/>
                  <a:pt x="360" y="800"/>
                </a:cubicBezTo>
                <a:cubicBezTo>
                  <a:pt x="385" y="815"/>
                  <a:pt x="425" y="829"/>
                  <a:pt x="454" y="837"/>
                </a:cubicBezTo>
                <a:cubicBezTo>
                  <a:pt x="478" y="851"/>
                  <a:pt x="495" y="874"/>
                  <a:pt x="495" y="828"/>
                </a:cubicBezTo>
                <a:cubicBezTo>
                  <a:pt x="495" y="815"/>
                  <a:pt x="490" y="803"/>
                  <a:pt x="485" y="791"/>
                </a:cubicBezTo>
                <a:cubicBezTo>
                  <a:pt x="479" y="772"/>
                  <a:pt x="465" y="736"/>
                  <a:pt x="465" y="736"/>
                </a:cubicBezTo>
                <a:cubicBezTo>
                  <a:pt x="469" y="621"/>
                  <a:pt x="391" y="422"/>
                  <a:pt x="436" y="301"/>
                </a:cubicBezTo>
                <a:cubicBezTo>
                  <a:pt x="448" y="213"/>
                  <a:pt x="563" y="105"/>
                  <a:pt x="485" y="32"/>
                </a:cubicBezTo>
                <a:cubicBezTo>
                  <a:pt x="482" y="23"/>
                  <a:pt x="484" y="0"/>
                  <a:pt x="475" y="5"/>
                </a:cubicBezTo>
                <a:cubicBezTo>
                  <a:pt x="439" y="28"/>
                  <a:pt x="563" y="61"/>
                  <a:pt x="568" y="78"/>
                </a:cubicBezTo>
                <a:cubicBezTo>
                  <a:pt x="584" y="141"/>
                  <a:pt x="537" y="153"/>
                  <a:pt x="568" y="206"/>
                </a:cubicBezTo>
                <a:cubicBezTo>
                  <a:pt x="579" y="258"/>
                  <a:pt x="553" y="347"/>
                  <a:pt x="590" y="389"/>
                </a:cubicBezTo>
                <a:cubicBezTo>
                  <a:pt x="600" y="428"/>
                  <a:pt x="609" y="461"/>
                  <a:pt x="641" y="490"/>
                </a:cubicBezTo>
                <a:cubicBezTo>
                  <a:pt x="652" y="530"/>
                  <a:pt x="672" y="544"/>
                  <a:pt x="693" y="581"/>
                </a:cubicBezTo>
                <a:cubicBezTo>
                  <a:pt x="702" y="639"/>
                  <a:pt x="706" y="688"/>
                  <a:pt x="745" y="736"/>
                </a:cubicBezTo>
                <a:cubicBezTo>
                  <a:pt x="748" y="745"/>
                  <a:pt x="745" y="759"/>
                  <a:pt x="755" y="764"/>
                </a:cubicBezTo>
                <a:cubicBezTo>
                  <a:pt x="795" y="783"/>
                  <a:pt x="802" y="702"/>
                  <a:pt x="807" y="691"/>
                </a:cubicBezTo>
                <a:cubicBezTo>
                  <a:pt x="812" y="683"/>
                  <a:pt x="821" y="678"/>
                  <a:pt x="828" y="672"/>
                </a:cubicBezTo>
                <a:cubicBezTo>
                  <a:pt x="853" y="607"/>
                  <a:pt x="837" y="634"/>
                  <a:pt x="869" y="590"/>
                </a:cubicBezTo>
                <a:cubicBezTo>
                  <a:pt x="882" y="537"/>
                  <a:pt x="896" y="472"/>
                  <a:pt x="931" y="426"/>
                </a:cubicBezTo>
                <a:cubicBezTo>
                  <a:pt x="949" y="375"/>
                  <a:pt x="999" y="348"/>
                  <a:pt x="1046" y="316"/>
                </a:cubicBezTo>
                <a:cubicBezTo>
                  <a:pt x="1071" y="249"/>
                  <a:pt x="1035" y="325"/>
                  <a:pt x="1087" y="270"/>
                </a:cubicBezTo>
                <a:cubicBezTo>
                  <a:pt x="1091" y="265"/>
                  <a:pt x="1136" y="185"/>
                  <a:pt x="1139" y="179"/>
                </a:cubicBezTo>
                <a:cubicBezTo>
                  <a:pt x="1147" y="161"/>
                  <a:pt x="1152" y="142"/>
                  <a:pt x="1159" y="124"/>
                </a:cubicBezTo>
                <a:cubicBezTo>
                  <a:pt x="1163" y="115"/>
                  <a:pt x="1173" y="86"/>
                  <a:pt x="1171" y="96"/>
                </a:cubicBezTo>
                <a:cubicBezTo>
                  <a:pt x="1167" y="111"/>
                  <a:pt x="1163" y="127"/>
                  <a:pt x="1159" y="142"/>
                </a:cubicBezTo>
                <a:cubicBezTo>
                  <a:pt x="1156" y="188"/>
                  <a:pt x="1155" y="234"/>
                  <a:pt x="1149" y="279"/>
                </a:cubicBezTo>
                <a:cubicBezTo>
                  <a:pt x="1144" y="310"/>
                  <a:pt x="1129" y="371"/>
                  <a:pt x="1129" y="371"/>
                </a:cubicBezTo>
                <a:cubicBezTo>
                  <a:pt x="1151" y="565"/>
                  <a:pt x="1140" y="487"/>
                  <a:pt x="1159" y="608"/>
                </a:cubicBezTo>
                <a:cubicBezTo>
                  <a:pt x="1152" y="658"/>
                  <a:pt x="1144" y="698"/>
                  <a:pt x="1129" y="746"/>
                </a:cubicBezTo>
                <a:cubicBezTo>
                  <a:pt x="1107" y="810"/>
                  <a:pt x="1108" y="818"/>
                  <a:pt x="1108" y="791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19139" name="Text Box 3">
            <a:extLst>
              <a:ext uri="{FF2B5EF4-FFF2-40B4-BE49-F238E27FC236}">
                <a16:creationId xmlns:a16="http://schemas.microsoft.com/office/drawing/2014/main" id="{3964A9D7-29FF-4E7F-885A-677E9EB76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3333751"/>
            <a:ext cx="11414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 b="1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 b="1">
                <a:latin typeface="SimHei" panose="02010609060101010101" pitchFamily="49" charset="-122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19141" name="Text Box 5">
            <a:extLst>
              <a:ext uri="{FF2B5EF4-FFF2-40B4-BE49-F238E27FC236}">
                <a16:creationId xmlns:a16="http://schemas.microsoft.com/office/drawing/2014/main" id="{45642374-8660-4997-A494-B32431E27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3775" y="2325689"/>
            <a:ext cx="2089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宗教，信仰</a:t>
            </a:r>
            <a:endParaRPr lang="de-DE" altLang="zh-CN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9142" name="Text Box 6">
            <a:extLst>
              <a:ext uri="{FF2B5EF4-FFF2-40B4-BE49-F238E27FC236}">
                <a16:creationId xmlns:a16="http://schemas.microsoft.com/office/drawing/2014/main" id="{A5C5F54F-8EF8-42BD-8370-688BA256C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4557714"/>
            <a:ext cx="946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语言</a:t>
            </a:r>
            <a:endParaRPr lang="de-DE" altLang="zh-CN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9143" name="Text Box 7">
            <a:extLst>
              <a:ext uri="{FF2B5EF4-FFF2-40B4-BE49-F238E27FC236}">
                <a16:creationId xmlns:a16="http://schemas.microsoft.com/office/drawing/2014/main" id="{F40EE4CE-436B-4670-87F5-E65F935E5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088" y="1244601"/>
            <a:ext cx="2851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人与人相互关系</a:t>
            </a:r>
            <a:endParaRPr lang="de-DE" altLang="zh-CN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9144" name="Text Box 8">
            <a:extLst>
              <a:ext uri="{FF2B5EF4-FFF2-40B4-BE49-F238E27FC236}">
                <a16:creationId xmlns:a16="http://schemas.microsoft.com/office/drawing/2014/main" id="{14385EF2-4E8D-43CB-BE8E-0E4DB63C9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950" y="1317626"/>
            <a:ext cx="1327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正义感</a:t>
            </a:r>
            <a:endParaRPr lang="de-DE" altLang="zh-CN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9145" name="Text Box 9">
            <a:extLst>
              <a:ext uri="{FF2B5EF4-FFF2-40B4-BE49-F238E27FC236}">
                <a16:creationId xmlns:a16="http://schemas.microsoft.com/office/drawing/2014/main" id="{529F02C8-F7A7-45C5-A97A-C0E52F3F4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100" y="1244601"/>
            <a:ext cx="946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时尚</a:t>
            </a:r>
          </a:p>
        </p:txBody>
      </p:sp>
      <p:sp>
        <p:nvSpPr>
          <p:cNvPr id="219146" name="Text Box 10">
            <a:extLst>
              <a:ext uri="{FF2B5EF4-FFF2-40B4-BE49-F238E27FC236}">
                <a16:creationId xmlns:a16="http://schemas.microsoft.com/office/drawing/2014/main" id="{D6E0E2B9-C367-4F07-BCA9-CC703020B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0" y="3333751"/>
            <a:ext cx="2089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身体的理解</a:t>
            </a:r>
            <a:endParaRPr lang="de-DE" altLang="zh-CN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9147" name="Text Box 11">
            <a:extLst>
              <a:ext uri="{FF2B5EF4-FFF2-40B4-BE49-F238E27FC236}">
                <a16:creationId xmlns:a16="http://schemas.microsoft.com/office/drawing/2014/main" id="{6359387B-94E2-46BA-9139-1AFCE7BD8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025" y="2468564"/>
            <a:ext cx="946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烹饪</a:t>
            </a:r>
            <a:endParaRPr lang="de-DE" altLang="zh-CN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9148" name="Text Box 12">
            <a:extLst>
              <a:ext uri="{FF2B5EF4-FFF2-40B4-BE49-F238E27FC236}">
                <a16:creationId xmlns:a16="http://schemas.microsoft.com/office/drawing/2014/main" id="{4E57C939-2FA8-4514-A352-D978C16A8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9363" y="4918076"/>
            <a:ext cx="946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神话</a:t>
            </a:r>
          </a:p>
        </p:txBody>
      </p:sp>
      <p:sp>
        <p:nvSpPr>
          <p:cNvPr id="219149" name="Text Box 13">
            <a:extLst>
              <a:ext uri="{FF2B5EF4-FFF2-40B4-BE49-F238E27FC236}">
                <a16:creationId xmlns:a16="http://schemas.microsoft.com/office/drawing/2014/main" id="{54DEE448-569F-45C7-A1F9-282E1674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8688" y="5637214"/>
            <a:ext cx="946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交流</a:t>
            </a:r>
            <a:endParaRPr lang="de-DE" altLang="zh-CN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9150" name="AutoShape 14">
            <a:extLst>
              <a:ext uri="{FF2B5EF4-FFF2-40B4-BE49-F238E27FC236}">
                <a16:creationId xmlns:a16="http://schemas.microsoft.com/office/drawing/2014/main" id="{FCAF9D34-8D3E-4A6A-8B19-DADDF7F55379}"/>
              </a:ext>
            </a:extLst>
          </p:cNvPr>
          <p:cNvSpPr>
            <a:spLocks noChangeArrowheads="1"/>
          </p:cNvSpPr>
          <p:nvPr/>
        </p:nvSpPr>
        <p:spPr bwMode="auto">
          <a:xfrm rot="-177415">
            <a:off x="6959601" y="3429000"/>
            <a:ext cx="2544763" cy="850900"/>
          </a:xfrm>
          <a:prstGeom prst="rightArrow">
            <a:avLst>
              <a:gd name="adj1" fmla="val 50000"/>
              <a:gd name="adj2" fmla="val 74767"/>
            </a:avLst>
          </a:prstGeom>
          <a:gradFill rotWithShape="1">
            <a:gsLst>
              <a:gs pos="0">
                <a:srgbClr val="FF0000">
                  <a:alpha val="0"/>
                </a:srgbClr>
              </a:gs>
              <a:gs pos="100000">
                <a:srgbClr val="FF1010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复杂化</a:t>
            </a:r>
            <a:endParaRPr lang="de-DE" altLang="zh-CN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9151" name="Text Box 15">
            <a:extLst>
              <a:ext uri="{FF2B5EF4-FFF2-40B4-BE49-F238E27FC236}">
                <a16:creationId xmlns:a16="http://schemas.microsoft.com/office/drawing/2014/main" id="{8E87672B-B4E2-424C-B70B-F61F0F525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1488" y="3621089"/>
            <a:ext cx="946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音乐</a:t>
            </a:r>
            <a:endParaRPr lang="de-DE" altLang="zh-CN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9152" name="AutoShape 16">
            <a:extLst>
              <a:ext uri="{FF2B5EF4-FFF2-40B4-BE49-F238E27FC236}">
                <a16:creationId xmlns:a16="http://schemas.microsoft.com/office/drawing/2014/main" id="{202FF0CA-141C-4126-8DBF-7D383BDCA087}"/>
              </a:ext>
            </a:extLst>
          </p:cNvPr>
          <p:cNvSpPr>
            <a:spLocks noChangeArrowheads="1"/>
          </p:cNvSpPr>
          <p:nvPr/>
        </p:nvSpPr>
        <p:spPr bwMode="auto">
          <a:xfrm rot="-1249713">
            <a:off x="1873251" y="4289426"/>
            <a:ext cx="3529013" cy="936625"/>
          </a:xfrm>
          <a:prstGeom prst="leftArrow">
            <a:avLst>
              <a:gd name="adj1" fmla="val 50000"/>
              <a:gd name="adj2" fmla="val 94195"/>
            </a:avLst>
          </a:prstGeom>
          <a:gradFill rotWithShape="1">
            <a:gsLst>
              <a:gs pos="0">
                <a:srgbClr val="FF1010"/>
              </a:gs>
              <a:gs pos="100000">
                <a:srgbClr val="FF0000">
                  <a:alpha val="0"/>
                </a:srgb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zh-CN" sz="3000">
                <a:latin typeface="SimHei" panose="02010609060101010101" pitchFamily="49" charset="-122"/>
              </a:rPr>
              <a:t>神秘級別</a:t>
            </a:r>
            <a:endParaRPr lang="de-DE" altLang="zh-CN" sz="3000">
              <a:latin typeface="SimHei" panose="02010609060101010101" pitchFamily="49" charset="-122"/>
            </a:endParaRPr>
          </a:p>
        </p:txBody>
      </p:sp>
      <p:sp>
        <p:nvSpPr>
          <p:cNvPr id="47120" name="Rectangle 17">
            <a:extLst>
              <a:ext uri="{FF2B5EF4-FFF2-40B4-BE49-F238E27FC236}">
                <a16:creationId xmlns:a16="http://schemas.microsoft.com/office/drawing/2014/main" id="{7206CD20-4B49-40D2-AEA1-763800971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476250"/>
            <a:ext cx="8137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 b="1" dirty="0">
                <a:latin typeface="SimHei" panose="02010609060101010101" pitchFamily="49" charset="-122"/>
              </a:rPr>
              <a:t>新的文化比较模块</a:t>
            </a:r>
            <a:endParaRPr lang="de-DE" altLang="zh-CN" sz="3200" b="1" dirty="0">
              <a:latin typeface="SimHei" panose="02010609060101010101" pitchFamily="49" charset="-122"/>
            </a:endParaRPr>
          </a:p>
        </p:txBody>
      </p:sp>
      <p:pic>
        <p:nvPicPr>
          <p:cNvPr id="219154" name="freude.mp3">
            <a:hlinkClick r:id="" action="ppaction://media"/>
            <a:extLst>
              <a:ext uri="{FF2B5EF4-FFF2-40B4-BE49-F238E27FC236}">
                <a16:creationId xmlns:a16="http://schemas.microsoft.com/office/drawing/2014/main" id="{9DBB839B-0780-4FEE-B10B-C9F37B761EAE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42211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9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91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95 -0.18889 L 1.11111E-6 -3.7037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9" y="944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55 0.14699 L 2.5E-6 -1.85185E-6 " pathEditMode="relative" ptsTypes="AA">
                                      <p:cBhvr>
                                        <p:cTn id="25" dur="2000" fill="hold"/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292 0.29398 L 1.11111E-6 -1.85185E-6 " pathEditMode="relative" ptsTypes="AA">
                                      <p:cBhvr>
                                        <p:cTn id="29" dur="2000" fill="hold"/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0.3044 L -4.16667E-6 -3.33333E-6 " pathEditMode="relative" ptsTypes="AA">
                                      <p:cBhvr>
                                        <p:cTn id="33" dur="2000" fill="hold"/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91 0.31504 L 1.11111E-6 4.81481E-6 " pathEditMode="relative" ptsTypes="AA">
                                      <p:cBhvr>
                                        <p:cTn id="37" dur="2000" fill="hold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49 0.12593 L 9.44444E-6 6.66667E-6 " pathEditMode="relative" ptsTypes="AA">
                                      <p:cBhvr>
                                        <p:cTn id="41" dur="2000" fill="hold"/>
                                        <p:tgtEl>
                                          <p:spTgt spid="21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51 -0.03148 L -4.44444E-6 -2.96296E-6 " pathEditMode="relative" ptsTypes="AA">
                                      <p:cBhvr>
                                        <p:cTn id="45" dur="2000" fill="hold"/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08 -0.23102 L 6.94444E-6 -1.85185E-6 " pathEditMode="relative" ptsTypes="AA">
                                      <p:cBhvr>
                                        <p:cTn id="49" dur="2000" fill="hold"/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0.0736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19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8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88 -0.24143 L 3.33333E-6 8.14815E-6 " pathEditMode="relative" ptsTypes="AA">
                                      <p:cBhvr>
                                        <p:cTn id="57" dur="2000" fill="hold"/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70" decel="100000"/>
                                        <p:tgtEl>
                                          <p:spTgt spid="219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770" decel="100000"/>
                                        <p:tgtEl>
                                          <p:spTgt spid="2191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91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21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21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9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9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9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9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9154"/>
                </p:tgtEl>
              </p:cMediaNode>
            </p:audio>
          </p:childTnLst>
        </p:cTn>
      </p:par>
    </p:tnLst>
    <p:bldLst>
      <p:bldP spid="219138" grpId="0" animBg="1"/>
      <p:bldP spid="219139" grpId="0"/>
      <p:bldP spid="219141" grpId="0"/>
      <p:bldP spid="219141" grpId="1"/>
      <p:bldP spid="219142" grpId="0"/>
      <p:bldP spid="219142" grpId="1"/>
      <p:bldP spid="219143" grpId="0"/>
      <p:bldP spid="219143" grpId="1"/>
      <p:bldP spid="219144" grpId="0"/>
      <p:bldP spid="219144" grpId="1"/>
      <p:bldP spid="219145" grpId="0"/>
      <p:bldP spid="219145" grpId="1"/>
      <p:bldP spid="219146" grpId="0"/>
      <p:bldP spid="219146" grpId="1"/>
      <p:bldP spid="219147" grpId="0" build="allAtOnce"/>
      <p:bldP spid="219148" grpId="0"/>
      <p:bldP spid="219148" grpId="1"/>
      <p:bldP spid="219149" grpId="0"/>
      <p:bldP spid="219149" grpId="1"/>
      <p:bldP spid="219150" grpId="0" animBg="1"/>
      <p:bldP spid="219151" grpId="0"/>
      <p:bldP spid="219151" grpId="1"/>
      <p:bldP spid="21915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1">
            <a:extLst>
              <a:ext uri="{FF2B5EF4-FFF2-40B4-BE49-F238E27FC236}">
                <a16:creationId xmlns:a16="http://schemas.microsoft.com/office/drawing/2014/main" id="{481FDBF9-C5DA-4A32-AEAF-924ADFBE4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476250"/>
            <a:ext cx="8137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 b="1" dirty="0">
                <a:latin typeface="SimHei" panose="02010609060101010101" pitchFamily="49" charset="-122"/>
              </a:rPr>
              <a:t>新的文化比较模块</a:t>
            </a:r>
            <a:endParaRPr lang="de-DE" altLang="zh-CN" sz="3200" b="1" dirty="0">
              <a:latin typeface="SimHei" panose="02010609060101010101" pitchFamily="49" charset="-122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6FB79069-6E75-41C8-851C-F351546FB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53006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marL="838200" indent="-8382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>
                <a:latin typeface="SimHei" panose="02010609060101010101" pitchFamily="49" charset="-122"/>
              </a:rPr>
              <a:t>文化碰撞</a:t>
            </a:r>
            <a:endParaRPr lang="zh-CN" altLang="de-DE" sz="3200" b="1">
              <a:latin typeface="SimHei" panose="02010609060101010101" pitchFamily="49" charset="-122"/>
            </a:endParaRPr>
          </a:p>
        </p:txBody>
      </p:sp>
      <p:sp>
        <p:nvSpPr>
          <p:cNvPr id="220163" name="Freeform 3">
            <a:extLst>
              <a:ext uri="{FF2B5EF4-FFF2-40B4-BE49-F238E27FC236}">
                <a16:creationId xmlns:a16="http://schemas.microsoft.com/office/drawing/2014/main" id="{0AB8C844-41C0-4CFB-AE8F-70E45459E8B4}"/>
              </a:ext>
            </a:extLst>
          </p:cNvPr>
          <p:cNvSpPr>
            <a:spLocks/>
          </p:cNvSpPr>
          <p:nvPr/>
        </p:nvSpPr>
        <p:spPr bwMode="auto">
          <a:xfrm>
            <a:off x="4295776" y="1557338"/>
            <a:ext cx="4430713" cy="3702050"/>
          </a:xfrm>
          <a:custGeom>
            <a:avLst/>
            <a:gdLst>
              <a:gd name="T0" fmla="*/ 2147483647 w 2791"/>
              <a:gd name="T1" fmla="*/ 2147483647 h 2332"/>
              <a:gd name="T2" fmla="*/ 2147483647 w 2791"/>
              <a:gd name="T3" fmla="*/ 2147483647 h 2332"/>
              <a:gd name="T4" fmla="*/ 2147483647 w 2791"/>
              <a:gd name="T5" fmla="*/ 2147483647 h 2332"/>
              <a:gd name="T6" fmla="*/ 2147483647 w 2791"/>
              <a:gd name="T7" fmla="*/ 2147483647 h 2332"/>
              <a:gd name="T8" fmla="*/ 2147483647 w 2791"/>
              <a:gd name="T9" fmla="*/ 2147483647 h 2332"/>
              <a:gd name="T10" fmla="*/ 2147483647 w 2791"/>
              <a:gd name="T11" fmla="*/ 2147483647 h 2332"/>
              <a:gd name="T12" fmla="*/ 2147483647 w 2791"/>
              <a:gd name="T13" fmla="*/ 2147483647 h 2332"/>
              <a:gd name="T14" fmla="*/ 2147483647 w 2791"/>
              <a:gd name="T15" fmla="*/ 2147483647 h 2332"/>
              <a:gd name="T16" fmla="*/ 2147483647 w 2791"/>
              <a:gd name="T17" fmla="*/ 2147483647 h 2332"/>
              <a:gd name="T18" fmla="*/ 2147483647 w 2791"/>
              <a:gd name="T19" fmla="*/ 2147483647 h 2332"/>
              <a:gd name="T20" fmla="*/ 2147483647 w 2791"/>
              <a:gd name="T21" fmla="*/ 2147483647 h 2332"/>
              <a:gd name="T22" fmla="*/ 2147483647 w 2791"/>
              <a:gd name="T23" fmla="*/ 2147483647 h 2332"/>
              <a:gd name="T24" fmla="*/ 2147483647 w 2791"/>
              <a:gd name="T25" fmla="*/ 2147483647 h 2332"/>
              <a:gd name="T26" fmla="*/ 2147483647 w 2791"/>
              <a:gd name="T27" fmla="*/ 2147483647 h 2332"/>
              <a:gd name="T28" fmla="*/ 2147483647 w 2791"/>
              <a:gd name="T29" fmla="*/ 2147483647 h 2332"/>
              <a:gd name="T30" fmla="*/ 2147483647 w 2791"/>
              <a:gd name="T31" fmla="*/ 2147483647 h 2332"/>
              <a:gd name="T32" fmla="*/ 2147483647 w 2791"/>
              <a:gd name="T33" fmla="*/ 2147483647 h 2332"/>
              <a:gd name="T34" fmla="*/ 2147483647 w 2791"/>
              <a:gd name="T35" fmla="*/ 2147483647 h 2332"/>
              <a:gd name="T36" fmla="*/ 2147483647 w 2791"/>
              <a:gd name="T37" fmla="*/ 2147483647 h 2332"/>
              <a:gd name="T38" fmla="*/ 2147483647 w 2791"/>
              <a:gd name="T39" fmla="*/ 2147483647 h 2332"/>
              <a:gd name="T40" fmla="*/ 2147483647 w 2791"/>
              <a:gd name="T41" fmla="*/ 2147483647 h 2332"/>
              <a:gd name="T42" fmla="*/ 2147483647 w 2791"/>
              <a:gd name="T43" fmla="*/ 2147483647 h 2332"/>
              <a:gd name="T44" fmla="*/ 2147483647 w 2791"/>
              <a:gd name="T45" fmla="*/ 2147483647 h 2332"/>
              <a:gd name="T46" fmla="*/ 2147483647 w 2791"/>
              <a:gd name="T47" fmla="*/ 2147483647 h 2332"/>
              <a:gd name="T48" fmla="*/ 2147483647 w 2791"/>
              <a:gd name="T49" fmla="*/ 2147483647 h 2332"/>
              <a:gd name="T50" fmla="*/ 2147483647 w 2791"/>
              <a:gd name="T51" fmla="*/ 2147483647 h 2332"/>
              <a:gd name="T52" fmla="*/ 2147483647 w 2791"/>
              <a:gd name="T53" fmla="*/ 2147483647 h 2332"/>
              <a:gd name="T54" fmla="*/ 2147483647 w 2791"/>
              <a:gd name="T55" fmla="*/ 2147483647 h 2332"/>
              <a:gd name="T56" fmla="*/ 2147483647 w 2791"/>
              <a:gd name="T57" fmla="*/ 2147483647 h 2332"/>
              <a:gd name="T58" fmla="*/ 2147483647 w 2791"/>
              <a:gd name="T59" fmla="*/ 2147483647 h 2332"/>
              <a:gd name="T60" fmla="*/ 2147483647 w 2791"/>
              <a:gd name="T61" fmla="*/ 2147483647 h 2332"/>
              <a:gd name="T62" fmla="*/ 2147483647 w 2791"/>
              <a:gd name="T63" fmla="*/ 2147483647 h 2332"/>
              <a:gd name="T64" fmla="*/ 2147483647 w 2791"/>
              <a:gd name="T65" fmla="*/ 2147483647 h 2332"/>
              <a:gd name="T66" fmla="*/ 2147483647 w 2791"/>
              <a:gd name="T67" fmla="*/ 2147483647 h 2332"/>
              <a:gd name="T68" fmla="*/ 2147483647 w 2791"/>
              <a:gd name="T69" fmla="*/ 2147483647 h 2332"/>
              <a:gd name="T70" fmla="*/ 2147483647 w 2791"/>
              <a:gd name="T71" fmla="*/ 2147483647 h 2332"/>
              <a:gd name="T72" fmla="*/ 2147483647 w 2791"/>
              <a:gd name="T73" fmla="*/ 2147483647 h 2332"/>
              <a:gd name="T74" fmla="*/ 2147483647 w 2791"/>
              <a:gd name="T75" fmla="*/ 2147483647 h 2332"/>
              <a:gd name="T76" fmla="*/ 2147483647 w 2791"/>
              <a:gd name="T77" fmla="*/ 2147483647 h 2332"/>
              <a:gd name="T78" fmla="*/ 2147483647 w 2791"/>
              <a:gd name="T79" fmla="*/ 2147483647 h 2332"/>
              <a:gd name="T80" fmla="*/ 2147483647 w 2791"/>
              <a:gd name="T81" fmla="*/ 2147483647 h 2332"/>
              <a:gd name="T82" fmla="*/ 2147483647 w 2791"/>
              <a:gd name="T83" fmla="*/ 2147483647 h 2332"/>
              <a:gd name="T84" fmla="*/ 2147483647 w 2791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791"/>
              <a:gd name="T130" fmla="*/ 0 h 2332"/>
              <a:gd name="T131" fmla="*/ 2791 w 2791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791" h="2332">
                <a:moveTo>
                  <a:pt x="1108" y="791"/>
                </a:moveTo>
                <a:cubicBezTo>
                  <a:pt x="1154" y="764"/>
                  <a:pt x="1189" y="729"/>
                  <a:pt x="1232" y="700"/>
                </a:cubicBezTo>
                <a:cubicBezTo>
                  <a:pt x="1319" y="642"/>
                  <a:pt x="1296" y="582"/>
                  <a:pt x="1382" y="523"/>
                </a:cubicBezTo>
                <a:cubicBezTo>
                  <a:pt x="1413" y="470"/>
                  <a:pt x="1440" y="444"/>
                  <a:pt x="1478" y="395"/>
                </a:cubicBezTo>
                <a:cubicBezTo>
                  <a:pt x="1489" y="355"/>
                  <a:pt x="1555" y="212"/>
                  <a:pt x="1566" y="171"/>
                </a:cubicBezTo>
                <a:cubicBezTo>
                  <a:pt x="1569" y="156"/>
                  <a:pt x="1729" y="114"/>
                  <a:pt x="1734" y="99"/>
                </a:cubicBezTo>
                <a:cubicBezTo>
                  <a:pt x="1736" y="89"/>
                  <a:pt x="1950" y="113"/>
                  <a:pt x="1950" y="123"/>
                </a:cubicBezTo>
                <a:cubicBezTo>
                  <a:pt x="1950" y="136"/>
                  <a:pt x="1697" y="263"/>
                  <a:pt x="1694" y="275"/>
                </a:cubicBezTo>
                <a:cubicBezTo>
                  <a:pt x="1690" y="308"/>
                  <a:pt x="1617" y="319"/>
                  <a:pt x="1617" y="352"/>
                </a:cubicBezTo>
                <a:cubicBezTo>
                  <a:pt x="1617" y="365"/>
                  <a:pt x="1628" y="376"/>
                  <a:pt x="1627" y="389"/>
                </a:cubicBezTo>
                <a:cubicBezTo>
                  <a:pt x="1621" y="435"/>
                  <a:pt x="1580" y="528"/>
                  <a:pt x="1564" y="572"/>
                </a:cubicBezTo>
                <a:cubicBezTo>
                  <a:pt x="1554" y="599"/>
                  <a:pt x="1462" y="680"/>
                  <a:pt x="1439" y="709"/>
                </a:cubicBezTo>
                <a:cubicBezTo>
                  <a:pt x="1401" y="810"/>
                  <a:pt x="1447" y="920"/>
                  <a:pt x="1377" y="1011"/>
                </a:cubicBezTo>
                <a:cubicBezTo>
                  <a:pt x="1534" y="1055"/>
                  <a:pt x="1705" y="1014"/>
                  <a:pt x="1865" y="992"/>
                </a:cubicBezTo>
                <a:cubicBezTo>
                  <a:pt x="1934" y="963"/>
                  <a:pt x="1999" y="945"/>
                  <a:pt x="2073" y="928"/>
                </a:cubicBezTo>
                <a:cubicBezTo>
                  <a:pt x="2090" y="919"/>
                  <a:pt x="2107" y="908"/>
                  <a:pt x="2125" y="901"/>
                </a:cubicBezTo>
                <a:cubicBezTo>
                  <a:pt x="2145" y="893"/>
                  <a:pt x="2187" y="883"/>
                  <a:pt x="2187" y="883"/>
                </a:cubicBezTo>
                <a:cubicBezTo>
                  <a:pt x="2201" y="874"/>
                  <a:pt x="2212" y="861"/>
                  <a:pt x="2228" y="855"/>
                </a:cubicBezTo>
                <a:cubicBezTo>
                  <a:pt x="2275" y="836"/>
                  <a:pt x="2274" y="856"/>
                  <a:pt x="2311" y="837"/>
                </a:cubicBezTo>
                <a:cubicBezTo>
                  <a:pt x="2333" y="826"/>
                  <a:pt x="2355" y="815"/>
                  <a:pt x="2373" y="800"/>
                </a:cubicBezTo>
                <a:cubicBezTo>
                  <a:pt x="2384" y="791"/>
                  <a:pt x="2393" y="780"/>
                  <a:pt x="2405" y="773"/>
                </a:cubicBezTo>
                <a:cubicBezTo>
                  <a:pt x="2439" y="754"/>
                  <a:pt x="2519" y="736"/>
                  <a:pt x="2519" y="736"/>
                </a:cubicBezTo>
                <a:cubicBezTo>
                  <a:pt x="2571" y="739"/>
                  <a:pt x="2594" y="716"/>
                  <a:pt x="2646" y="721"/>
                </a:cubicBezTo>
                <a:cubicBezTo>
                  <a:pt x="2661" y="722"/>
                  <a:pt x="2776" y="700"/>
                  <a:pt x="2781" y="712"/>
                </a:cubicBezTo>
                <a:cubicBezTo>
                  <a:pt x="2791" y="739"/>
                  <a:pt x="2679" y="831"/>
                  <a:pt x="2646" y="849"/>
                </a:cubicBezTo>
                <a:cubicBezTo>
                  <a:pt x="2598" y="875"/>
                  <a:pt x="2540" y="903"/>
                  <a:pt x="2488" y="910"/>
                </a:cubicBezTo>
                <a:cubicBezTo>
                  <a:pt x="2440" y="916"/>
                  <a:pt x="2389" y="929"/>
                  <a:pt x="2343" y="938"/>
                </a:cubicBezTo>
                <a:cubicBezTo>
                  <a:pt x="2287" y="949"/>
                  <a:pt x="2304" y="960"/>
                  <a:pt x="2228" y="983"/>
                </a:cubicBezTo>
                <a:cubicBezTo>
                  <a:pt x="2185" y="996"/>
                  <a:pt x="2135" y="1004"/>
                  <a:pt x="2093" y="1020"/>
                </a:cubicBezTo>
                <a:cubicBezTo>
                  <a:pt x="2057" y="1034"/>
                  <a:pt x="2027" y="1054"/>
                  <a:pt x="1990" y="1066"/>
                </a:cubicBezTo>
                <a:cubicBezTo>
                  <a:pt x="1929" y="1118"/>
                  <a:pt x="1853" y="1152"/>
                  <a:pt x="1782" y="1194"/>
                </a:cubicBezTo>
                <a:cubicBezTo>
                  <a:pt x="1770" y="1201"/>
                  <a:pt x="1754" y="1199"/>
                  <a:pt x="1740" y="1203"/>
                </a:cubicBezTo>
                <a:cubicBezTo>
                  <a:pt x="1720" y="1208"/>
                  <a:pt x="1679" y="1221"/>
                  <a:pt x="1679" y="1221"/>
                </a:cubicBezTo>
                <a:cubicBezTo>
                  <a:pt x="1665" y="1230"/>
                  <a:pt x="1652" y="1241"/>
                  <a:pt x="1637" y="1248"/>
                </a:cubicBezTo>
                <a:cubicBezTo>
                  <a:pt x="1620" y="1256"/>
                  <a:pt x="1601" y="1258"/>
                  <a:pt x="1585" y="1267"/>
                </a:cubicBezTo>
                <a:cubicBezTo>
                  <a:pt x="1572" y="1274"/>
                  <a:pt x="1565" y="1286"/>
                  <a:pt x="1554" y="1294"/>
                </a:cubicBezTo>
                <a:cubicBezTo>
                  <a:pt x="1483" y="1343"/>
                  <a:pt x="1501" y="1330"/>
                  <a:pt x="1409" y="1340"/>
                </a:cubicBezTo>
                <a:cubicBezTo>
                  <a:pt x="1477" y="1420"/>
                  <a:pt x="1394" y="1332"/>
                  <a:pt x="1492" y="1404"/>
                </a:cubicBezTo>
                <a:cubicBezTo>
                  <a:pt x="1597" y="1482"/>
                  <a:pt x="1521" y="1459"/>
                  <a:pt x="1606" y="1477"/>
                </a:cubicBezTo>
                <a:cubicBezTo>
                  <a:pt x="1620" y="1489"/>
                  <a:pt x="1631" y="1504"/>
                  <a:pt x="1647" y="1514"/>
                </a:cubicBezTo>
                <a:cubicBezTo>
                  <a:pt x="1656" y="1520"/>
                  <a:pt x="1670" y="1517"/>
                  <a:pt x="1679" y="1523"/>
                </a:cubicBezTo>
                <a:cubicBezTo>
                  <a:pt x="1792" y="1603"/>
                  <a:pt x="1705" y="1577"/>
                  <a:pt x="1792" y="1596"/>
                </a:cubicBezTo>
                <a:cubicBezTo>
                  <a:pt x="1831" y="1639"/>
                  <a:pt x="1863" y="1646"/>
                  <a:pt x="1917" y="1678"/>
                </a:cubicBezTo>
                <a:cubicBezTo>
                  <a:pt x="1942" y="1692"/>
                  <a:pt x="1963" y="1714"/>
                  <a:pt x="1990" y="1724"/>
                </a:cubicBezTo>
                <a:cubicBezTo>
                  <a:pt x="2009" y="1731"/>
                  <a:pt x="2032" y="1730"/>
                  <a:pt x="2052" y="1733"/>
                </a:cubicBezTo>
                <a:cubicBezTo>
                  <a:pt x="2207" y="1824"/>
                  <a:pt x="2036" y="1734"/>
                  <a:pt x="2166" y="1779"/>
                </a:cubicBezTo>
                <a:cubicBezTo>
                  <a:pt x="2227" y="1800"/>
                  <a:pt x="2254" y="1823"/>
                  <a:pt x="2321" y="1834"/>
                </a:cubicBezTo>
                <a:cubicBezTo>
                  <a:pt x="2353" y="1860"/>
                  <a:pt x="2387" y="1856"/>
                  <a:pt x="2426" y="1870"/>
                </a:cubicBezTo>
                <a:cubicBezTo>
                  <a:pt x="2486" y="1892"/>
                  <a:pt x="2539" y="1925"/>
                  <a:pt x="2601" y="1943"/>
                </a:cubicBezTo>
                <a:cubicBezTo>
                  <a:pt x="2614" y="1954"/>
                  <a:pt x="2643" y="1969"/>
                  <a:pt x="2612" y="1989"/>
                </a:cubicBezTo>
                <a:cubicBezTo>
                  <a:pt x="2594" y="2000"/>
                  <a:pt x="2550" y="2007"/>
                  <a:pt x="2550" y="2007"/>
                </a:cubicBezTo>
                <a:cubicBezTo>
                  <a:pt x="2356" y="2004"/>
                  <a:pt x="2416" y="2049"/>
                  <a:pt x="2222" y="2043"/>
                </a:cubicBezTo>
                <a:cubicBezTo>
                  <a:pt x="2184" y="2042"/>
                  <a:pt x="1941" y="1982"/>
                  <a:pt x="1907" y="1971"/>
                </a:cubicBezTo>
                <a:cubicBezTo>
                  <a:pt x="1864" y="1957"/>
                  <a:pt x="1807" y="1951"/>
                  <a:pt x="1762" y="1943"/>
                </a:cubicBezTo>
                <a:cubicBezTo>
                  <a:pt x="1720" y="1908"/>
                  <a:pt x="1666" y="1902"/>
                  <a:pt x="1627" y="1861"/>
                </a:cubicBezTo>
                <a:cubicBezTo>
                  <a:pt x="1538" y="1770"/>
                  <a:pt x="1512" y="1685"/>
                  <a:pt x="1367" y="1660"/>
                </a:cubicBezTo>
                <a:cubicBezTo>
                  <a:pt x="1326" y="1636"/>
                  <a:pt x="1259" y="1610"/>
                  <a:pt x="1211" y="1596"/>
                </a:cubicBezTo>
                <a:cubicBezTo>
                  <a:pt x="1160" y="1664"/>
                  <a:pt x="1224" y="1693"/>
                  <a:pt x="1243" y="1751"/>
                </a:cubicBezTo>
                <a:cubicBezTo>
                  <a:pt x="1256" y="1787"/>
                  <a:pt x="1262" y="1824"/>
                  <a:pt x="1274" y="1861"/>
                </a:cubicBezTo>
                <a:cubicBezTo>
                  <a:pt x="1292" y="1919"/>
                  <a:pt x="1281" y="1905"/>
                  <a:pt x="1316" y="1934"/>
                </a:cubicBezTo>
                <a:cubicBezTo>
                  <a:pt x="1327" y="1973"/>
                  <a:pt x="1346" y="1999"/>
                  <a:pt x="1367" y="2035"/>
                </a:cubicBezTo>
                <a:cubicBezTo>
                  <a:pt x="1378" y="2114"/>
                  <a:pt x="1415" y="2186"/>
                  <a:pt x="1439" y="2263"/>
                </a:cubicBezTo>
                <a:cubicBezTo>
                  <a:pt x="1441" y="2268"/>
                  <a:pt x="1463" y="2326"/>
                  <a:pt x="1461" y="2327"/>
                </a:cubicBezTo>
                <a:cubicBezTo>
                  <a:pt x="1449" y="2332"/>
                  <a:pt x="1368" y="2314"/>
                  <a:pt x="1346" y="2309"/>
                </a:cubicBezTo>
                <a:cubicBezTo>
                  <a:pt x="1311" y="2278"/>
                  <a:pt x="1216" y="2227"/>
                  <a:pt x="1174" y="2203"/>
                </a:cubicBezTo>
                <a:cubicBezTo>
                  <a:pt x="1166" y="2122"/>
                  <a:pt x="1048" y="2027"/>
                  <a:pt x="1038" y="1947"/>
                </a:cubicBezTo>
                <a:cubicBezTo>
                  <a:pt x="1023" y="1832"/>
                  <a:pt x="1081" y="1816"/>
                  <a:pt x="1007" y="1718"/>
                </a:cubicBezTo>
                <a:cubicBezTo>
                  <a:pt x="1000" y="1694"/>
                  <a:pt x="998" y="1605"/>
                  <a:pt x="975" y="1590"/>
                </a:cubicBezTo>
                <a:cubicBezTo>
                  <a:pt x="966" y="1584"/>
                  <a:pt x="1014" y="1535"/>
                  <a:pt x="1004" y="1532"/>
                </a:cubicBezTo>
                <a:cubicBezTo>
                  <a:pt x="992" y="1561"/>
                  <a:pt x="944" y="1513"/>
                  <a:pt x="926" y="1539"/>
                </a:cubicBezTo>
                <a:cubicBezTo>
                  <a:pt x="912" y="1558"/>
                  <a:pt x="854" y="1606"/>
                  <a:pt x="846" y="1611"/>
                </a:cubicBezTo>
                <a:cubicBezTo>
                  <a:pt x="786" y="1646"/>
                  <a:pt x="761" y="1749"/>
                  <a:pt x="713" y="1797"/>
                </a:cubicBezTo>
                <a:cubicBezTo>
                  <a:pt x="666" y="1845"/>
                  <a:pt x="716" y="1902"/>
                  <a:pt x="678" y="1955"/>
                </a:cubicBezTo>
                <a:cubicBezTo>
                  <a:pt x="655" y="1988"/>
                  <a:pt x="563" y="2022"/>
                  <a:pt x="537" y="2053"/>
                </a:cubicBezTo>
                <a:cubicBezTo>
                  <a:pt x="523" y="2091"/>
                  <a:pt x="490" y="2119"/>
                  <a:pt x="465" y="2154"/>
                </a:cubicBezTo>
                <a:cubicBezTo>
                  <a:pt x="434" y="2197"/>
                  <a:pt x="402" y="2237"/>
                  <a:pt x="360" y="2272"/>
                </a:cubicBezTo>
                <a:cubicBezTo>
                  <a:pt x="285" y="2228"/>
                  <a:pt x="310" y="2175"/>
                  <a:pt x="340" y="2108"/>
                </a:cubicBezTo>
                <a:cubicBezTo>
                  <a:pt x="356" y="2021"/>
                  <a:pt x="368" y="1937"/>
                  <a:pt x="392" y="1852"/>
                </a:cubicBezTo>
                <a:cubicBezTo>
                  <a:pt x="398" y="1786"/>
                  <a:pt x="399" y="1723"/>
                  <a:pt x="423" y="1660"/>
                </a:cubicBezTo>
                <a:cubicBezTo>
                  <a:pt x="432" y="1587"/>
                  <a:pt x="433" y="1490"/>
                  <a:pt x="485" y="1431"/>
                </a:cubicBezTo>
                <a:cubicBezTo>
                  <a:pt x="493" y="1422"/>
                  <a:pt x="494" y="1408"/>
                  <a:pt x="506" y="1404"/>
                </a:cubicBezTo>
                <a:cubicBezTo>
                  <a:pt x="538" y="1392"/>
                  <a:pt x="575" y="1391"/>
                  <a:pt x="610" y="1386"/>
                </a:cubicBezTo>
                <a:cubicBezTo>
                  <a:pt x="625" y="1384"/>
                  <a:pt x="582" y="1391"/>
                  <a:pt x="568" y="1395"/>
                </a:cubicBezTo>
                <a:cubicBezTo>
                  <a:pt x="433" y="1430"/>
                  <a:pt x="402" y="1341"/>
                  <a:pt x="302" y="1363"/>
                </a:cubicBezTo>
                <a:cubicBezTo>
                  <a:pt x="147" y="1355"/>
                  <a:pt x="175" y="1516"/>
                  <a:pt x="21" y="1508"/>
                </a:cubicBezTo>
                <a:cubicBezTo>
                  <a:pt x="82" y="1453"/>
                  <a:pt x="0" y="1250"/>
                  <a:pt x="86" y="1235"/>
                </a:cubicBezTo>
                <a:cubicBezTo>
                  <a:pt x="115" y="1209"/>
                  <a:pt x="197" y="1172"/>
                  <a:pt x="238" y="1163"/>
                </a:cubicBezTo>
                <a:cubicBezTo>
                  <a:pt x="264" y="1140"/>
                  <a:pt x="355" y="1189"/>
                  <a:pt x="382" y="1166"/>
                </a:cubicBezTo>
                <a:cubicBezTo>
                  <a:pt x="389" y="1148"/>
                  <a:pt x="395" y="1129"/>
                  <a:pt x="402" y="1111"/>
                </a:cubicBezTo>
                <a:cubicBezTo>
                  <a:pt x="411" y="1085"/>
                  <a:pt x="373" y="1076"/>
                  <a:pt x="360" y="1066"/>
                </a:cubicBezTo>
                <a:cubicBezTo>
                  <a:pt x="334" y="1047"/>
                  <a:pt x="299" y="1025"/>
                  <a:pt x="277" y="1002"/>
                </a:cubicBezTo>
                <a:cubicBezTo>
                  <a:pt x="241" y="965"/>
                  <a:pt x="226" y="943"/>
                  <a:pt x="195" y="901"/>
                </a:cubicBezTo>
                <a:cubicBezTo>
                  <a:pt x="166" y="863"/>
                  <a:pt x="141" y="815"/>
                  <a:pt x="122" y="773"/>
                </a:cubicBezTo>
                <a:cubicBezTo>
                  <a:pt x="111" y="746"/>
                  <a:pt x="102" y="718"/>
                  <a:pt x="91" y="691"/>
                </a:cubicBezTo>
                <a:cubicBezTo>
                  <a:pt x="88" y="682"/>
                  <a:pt x="81" y="663"/>
                  <a:pt x="81" y="663"/>
                </a:cubicBezTo>
                <a:cubicBezTo>
                  <a:pt x="85" y="648"/>
                  <a:pt x="77" y="626"/>
                  <a:pt x="91" y="618"/>
                </a:cubicBezTo>
                <a:cubicBezTo>
                  <a:pt x="105" y="611"/>
                  <a:pt x="120" y="629"/>
                  <a:pt x="132" y="636"/>
                </a:cubicBezTo>
                <a:cubicBezTo>
                  <a:pt x="167" y="655"/>
                  <a:pt x="192" y="680"/>
                  <a:pt x="226" y="700"/>
                </a:cubicBezTo>
                <a:cubicBezTo>
                  <a:pt x="267" y="755"/>
                  <a:pt x="222" y="706"/>
                  <a:pt x="277" y="736"/>
                </a:cubicBezTo>
                <a:cubicBezTo>
                  <a:pt x="307" y="752"/>
                  <a:pt x="332" y="783"/>
                  <a:pt x="360" y="800"/>
                </a:cubicBezTo>
                <a:cubicBezTo>
                  <a:pt x="385" y="815"/>
                  <a:pt x="425" y="829"/>
                  <a:pt x="454" y="837"/>
                </a:cubicBezTo>
                <a:cubicBezTo>
                  <a:pt x="478" y="851"/>
                  <a:pt x="495" y="874"/>
                  <a:pt x="495" y="828"/>
                </a:cubicBezTo>
                <a:cubicBezTo>
                  <a:pt x="495" y="815"/>
                  <a:pt x="490" y="803"/>
                  <a:pt x="485" y="791"/>
                </a:cubicBezTo>
                <a:cubicBezTo>
                  <a:pt x="479" y="772"/>
                  <a:pt x="465" y="736"/>
                  <a:pt x="465" y="736"/>
                </a:cubicBezTo>
                <a:cubicBezTo>
                  <a:pt x="469" y="621"/>
                  <a:pt x="391" y="422"/>
                  <a:pt x="436" y="301"/>
                </a:cubicBezTo>
                <a:cubicBezTo>
                  <a:pt x="448" y="213"/>
                  <a:pt x="563" y="105"/>
                  <a:pt x="485" y="32"/>
                </a:cubicBezTo>
                <a:cubicBezTo>
                  <a:pt x="482" y="23"/>
                  <a:pt x="484" y="0"/>
                  <a:pt x="475" y="5"/>
                </a:cubicBezTo>
                <a:cubicBezTo>
                  <a:pt x="439" y="28"/>
                  <a:pt x="563" y="61"/>
                  <a:pt x="568" y="78"/>
                </a:cubicBezTo>
                <a:cubicBezTo>
                  <a:pt x="584" y="141"/>
                  <a:pt x="537" y="153"/>
                  <a:pt x="568" y="206"/>
                </a:cubicBezTo>
                <a:cubicBezTo>
                  <a:pt x="579" y="258"/>
                  <a:pt x="553" y="347"/>
                  <a:pt x="590" y="389"/>
                </a:cubicBezTo>
                <a:cubicBezTo>
                  <a:pt x="600" y="428"/>
                  <a:pt x="609" y="461"/>
                  <a:pt x="641" y="490"/>
                </a:cubicBezTo>
                <a:cubicBezTo>
                  <a:pt x="652" y="530"/>
                  <a:pt x="672" y="544"/>
                  <a:pt x="693" y="581"/>
                </a:cubicBezTo>
                <a:cubicBezTo>
                  <a:pt x="702" y="639"/>
                  <a:pt x="706" y="688"/>
                  <a:pt x="745" y="736"/>
                </a:cubicBezTo>
                <a:cubicBezTo>
                  <a:pt x="748" y="745"/>
                  <a:pt x="745" y="759"/>
                  <a:pt x="755" y="764"/>
                </a:cubicBezTo>
                <a:cubicBezTo>
                  <a:pt x="795" y="783"/>
                  <a:pt x="802" y="702"/>
                  <a:pt x="807" y="691"/>
                </a:cubicBezTo>
                <a:cubicBezTo>
                  <a:pt x="812" y="683"/>
                  <a:pt x="821" y="678"/>
                  <a:pt x="828" y="672"/>
                </a:cubicBezTo>
                <a:cubicBezTo>
                  <a:pt x="853" y="607"/>
                  <a:pt x="837" y="634"/>
                  <a:pt x="869" y="590"/>
                </a:cubicBezTo>
                <a:cubicBezTo>
                  <a:pt x="882" y="537"/>
                  <a:pt x="896" y="472"/>
                  <a:pt x="931" y="426"/>
                </a:cubicBezTo>
                <a:cubicBezTo>
                  <a:pt x="949" y="375"/>
                  <a:pt x="999" y="348"/>
                  <a:pt x="1046" y="316"/>
                </a:cubicBezTo>
                <a:cubicBezTo>
                  <a:pt x="1071" y="249"/>
                  <a:pt x="1035" y="325"/>
                  <a:pt x="1087" y="270"/>
                </a:cubicBezTo>
                <a:cubicBezTo>
                  <a:pt x="1091" y="265"/>
                  <a:pt x="1136" y="185"/>
                  <a:pt x="1139" y="179"/>
                </a:cubicBezTo>
                <a:cubicBezTo>
                  <a:pt x="1147" y="161"/>
                  <a:pt x="1152" y="142"/>
                  <a:pt x="1159" y="124"/>
                </a:cubicBezTo>
                <a:cubicBezTo>
                  <a:pt x="1163" y="115"/>
                  <a:pt x="1173" y="86"/>
                  <a:pt x="1171" y="96"/>
                </a:cubicBezTo>
                <a:cubicBezTo>
                  <a:pt x="1167" y="111"/>
                  <a:pt x="1163" y="127"/>
                  <a:pt x="1159" y="142"/>
                </a:cubicBezTo>
                <a:cubicBezTo>
                  <a:pt x="1156" y="188"/>
                  <a:pt x="1155" y="234"/>
                  <a:pt x="1149" y="279"/>
                </a:cubicBezTo>
                <a:cubicBezTo>
                  <a:pt x="1144" y="310"/>
                  <a:pt x="1129" y="371"/>
                  <a:pt x="1129" y="371"/>
                </a:cubicBezTo>
                <a:cubicBezTo>
                  <a:pt x="1151" y="565"/>
                  <a:pt x="1140" y="487"/>
                  <a:pt x="1159" y="608"/>
                </a:cubicBezTo>
                <a:cubicBezTo>
                  <a:pt x="1152" y="658"/>
                  <a:pt x="1144" y="698"/>
                  <a:pt x="1129" y="746"/>
                </a:cubicBezTo>
                <a:cubicBezTo>
                  <a:pt x="1107" y="810"/>
                  <a:pt x="1108" y="818"/>
                  <a:pt x="1108" y="791"/>
                </a:cubicBezTo>
                <a:close/>
              </a:path>
            </a:pathLst>
          </a:custGeom>
          <a:gradFill rotWithShape="1">
            <a:gsLst>
              <a:gs pos="0">
                <a:srgbClr val="00FF00">
                  <a:alpha val="10001"/>
                </a:srgbClr>
              </a:gs>
              <a:gs pos="100000">
                <a:srgbClr val="10FF1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20164" name="Text Box 4">
            <a:extLst>
              <a:ext uri="{FF2B5EF4-FFF2-40B4-BE49-F238E27FC236}">
                <a16:creationId xmlns:a16="http://schemas.microsoft.com/office/drawing/2014/main" id="{988B6F30-5A65-4998-9C54-E7C52E800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6350" y="1173164"/>
            <a:ext cx="1136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20166" name="Freeform 6">
            <a:extLst>
              <a:ext uri="{FF2B5EF4-FFF2-40B4-BE49-F238E27FC236}">
                <a16:creationId xmlns:a16="http://schemas.microsoft.com/office/drawing/2014/main" id="{8BD35EEC-4172-43C7-A111-7445787C933F}"/>
              </a:ext>
            </a:extLst>
          </p:cNvPr>
          <p:cNvSpPr>
            <a:spLocks/>
          </p:cNvSpPr>
          <p:nvPr/>
        </p:nvSpPr>
        <p:spPr bwMode="auto">
          <a:xfrm>
            <a:off x="2782888" y="1557338"/>
            <a:ext cx="6234112" cy="3702050"/>
          </a:xfrm>
          <a:custGeom>
            <a:avLst/>
            <a:gdLst>
              <a:gd name="T0" fmla="*/ 2147483647 w 3927"/>
              <a:gd name="T1" fmla="*/ 2147483647 h 2332"/>
              <a:gd name="T2" fmla="*/ 2147483647 w 3927"/>
              <a:gd name="T3" fmla="*/ 2147483647 h 2332"/>
              <a:gd name="T4" fmla="*/ 2147483647 w 3927"/>
              <a:gd name="T5" fmla="*/ 2147483647 h 2332"/>
              <a:gd name="T6" fmla="*/ 2147483647 w 3927"/>
              <a:gd name="T7" fmla="*/ 2147483647 h 2332"/>
              <a:gd name="T8" fmla="*/ 2147483647 w 3927"/>
              <a:gd name="T9" fmla="*/ 2147483647 h 2332"/>
              <a:gd name="T10" fmla="*/ 2147483647 w 3927"/>
              <a:gd name="T11" fmla="*/ 2147483647 h 2332"/>
              <a:gd name="T12" fmla="*/ 2147483647 w 3927"/>
              <a:gd name="T13" fmla="*/ 2147483647 h 2332"/>
              <a:gd name="T14" fmla="*/ 2147483647 w 3927"/>
              <a:gd name="T15" fmla="*/ 2147483647 h 2332"/>
              <a:gd name="T16" fmla="*/ 2147483647 w 3927"/>
              <a:gd name="T17" fmla="*/ 2147483647 h 2332"/>
              <a:gd name="T18" fmla="*/ 2147483647 w 3927"/>
              <a:gd name="T19" fmla="*/ 2147483647 h 2332"/>
              <a:gd name="T20" fmla="*/ 2147483647 w 3927"/>
              <a:gd name="T21" fmla="*/ 2147483647 h 2332"/>
              <a:gd name="T22" fmla="*/ 2147483647 w 3927"/>
              <a:gd name="T23" fmla="*/ 2147483647 h 2332"/>
              <a:gd name="T24" fmla="*/ 2147483647 w 3927"/>
              <a:gd name="T25" fmla="*/ 2147483647 h 2332"/>
              <a:gd name="T26" fmla="*/ 2147483647 w 3927"/>
              <a:gd name="T27" fmla="*/ 2147483647 h 2332"/>
              <a:gd name="T28" fmla="*/ 2147483647 w 3927"/>
              <a:gd name="T29" fmla="*/ 2147483647 h 2332"/>
              <a:gd name="T30" fmla="*/ 2147483647 w 3927"/>
              <a:gd name="T31" fmla="*/ 2147483647 h 2332"/>
              <a:gd name="T32" fmla="*/ 2147483647 w 3927"/>
              <a:gd name="T33" fmla="*/ 2147483647 h 2332"/>
              <a:gd name="T34" fmla="*/ 2147483647 w 3927"/>
              <a:gd name="T35" fmla="*/ 2147483647 h 2332"/>
              <a:gd name="T36" fmla="*/ 2147483647 w 3927"/>
              <a:gd name="T37" fmla="*/ 2147483647 h 2332"/>
              <a:gd name="T38" fmla="*/ 2147483647 w 3927"/>
              <a:gd name="T39" fmla="*/ 2147483647 h 2332"/>
              <a:gd name="T40" fmla="*/ 2147483647 w 3927"/>
              <a:gd name="T41" fmla="*/ 2147483647 h 2332"/>
              <a:gd name="T42" fmla="*/ 2147483647 w 3927"/>
              <a:gd name="T43" fmla="*/ 2147483647 h 2332"/>
              <a:gd name="T44" fmla="*/ 2147483647 w 3927"/>
              <a:gd name="T45" fmla="*/ 2147483647 h 2332"/>
              <a:gd name="T46" fmla="*/ 2147483647 w 3927"/>
              <a:gd name="T47" fmla="*/ 2147483647 h 2332"/>
              <a:gd name="T48" fmla="*/ 2147483647 w 3927"/>
              <a:gd name="T49" fmla="*/ 2147483647 h 2332"/>
              <a:gd name="T50" fmla="*/ 2147483647 w 3927"/>
              <a:gd name="T51" fmla="*/ 2147483647 h 2332"/>
              <a:gd name="T52" fmla="*/ 2147483647 w 3927"/>
              <a:gd name="T53" fmla="*/ 2147483647 h 2332"/>
              <a:gd name="T54" fmla="*/ 2147483647 w 3927"/>
              <a:gd name="T55" fmla="*/ 2147483647 h 2332"/>
              <a:gd name="T56" fmla="*/ 2147483647 w 3927"/>
              <a:gd name="T57" fmla="*/ 2147483647 h 2332"/>
              <a:gd name="T58" fmla="*/ 2147483647 w 3927"/>
              <a:gd name="T59" fmla="*/ 2147483647 h 2332"/>
              <a:gd name="T60" fmla="*/ 2147483647 w 3927"/>
              <a:gd name="T61" fmla="*/ 2147483647 h 2332"/>
              <a:gd name="T62" fmla="*/ 2147483647 w 3927"/>
              <a:gd name="T63" fmla="*/ 2147483647 h 2332"/>
              <a:gd name="T64" fmla="*/ 2147483647 w 3927"/>
              <a:gd name="T65" fmla="*/ 2147483647 h 2332"/>
              <a:gd name="T66" fmla="*/ 2147483647 w 3927"/>
              <a:gd name="T67" fmla="*/ 2147483647 h 2332"/>
              <a:gd name="T68" fmla="*/ 2147483647 w 3927"/>
              <a:gd name="T69" fmla="*/ 2147483647 h 2332"/>
              <a:gd name="T70" fmla="*/ 2147483647 w 3927"/>
              <a:gd name="T71" fmla="*/ 2147483647 h 2332"/>
              <a:gd name="T72" fmla="*/ 2147483647 w 3927"/>
              <a:gd name="T73" fmla="*/ 2147483647 h 2332"/>
              <a:gd name="T74" fmla="*/ 2147483647 w 3927"/>
              <a:gd name="T75" fmla="*/ 2147483647 h 2332"/>
              <a:gd name="T76" fmla="*/ 2147483647 w 3927"/>
              <a:gd name="T77" fmla="*/ 2147483647 h 2332"/>
              <a:gd name="T78" fmla="*/ 2147483647 w 3927"/>
              <a:gd name="T79" fmla="*/ 2147483647 h 2332"/>
              <a:gd name="T80" fmla="*/ 2147483647 w 3927"/>
              <a:gd name="T81" fmla="*/ 2147483647 h 2332"/>
              <a:gd name="T82" fmla="*/ 2147483647 w 3927"/>
              <a:gd name="T83" fmla="*/ 2147483647 h 2332"/>
              <a:gd name="T84" fmla="*/ 2147483647 w 3927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27"/>
              <a:gd name="T130" fmla="*/ 0 h 2332"/>
              <a:gd name="T131" fmla="*/ 3927 w 3927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27" h="2332">
                <a:moveTo>
                  <a:pt x="2217" y="791"/>
                </a:moveTo>
                <a:cubicBezTo>
                  <a:pt x="2263" y="764"/>
                  <a:pt x="2298" y="729"/>
                  <a:pt x="2341" y="700"/>
                </a:cubicBezTo>
                <a:cubicBezTo>
                  <a:pt x="2428" y="642"/>
                  <a:pt x="2405" y="582"/>
                  <a:pt x="2491" y="523"/>
                </a:cubicBezTo>
                <a:cubicBezTo>
                  <a:pt x="2522" y="470"/>
                  <a:pt x="2549" y="444"/>
                  <a:pt x="2587" y="395"/>
                </a:cubicBezTo>
                <a:cubicBezTo>
                  <a:pt x="2598" y="355"/>
                  <a:pt x="2664" y="212"/>
                  <a:pt x="2675" y="171"/>
                </a:cubicBezTo>
                <a:cubicBezTo>
                  <a:pt x="2678" y="156"/>
                  <a:pt x="2838" y="114"/>
                  <a:pt x="2843" y="99"/>
                </a:cubicBezTo>
                <a:cubicBezTo>
                  <a:pt x="2845" y="89"/>
                  <a:pt x="3059" y="113"/>
                  <a:pt x="3059" y="123"/>
                </a:cubicBezTo>
                <a:cubicBezTo>
                  <a:pt x="3059" y="136"/>
                  <a:pt x="2806" y="263"/>
                  <a:pt x="2803" y="275"/>
                </a:cubicBezTo>
                <a:cubicBezTo>
                  <a:pt x="2799" y="308"/>
                  <a:pt x="2726" y="319"/>
                  <a:pt x="2726" y="352"/>
                </a:cubicBezTo>
                <a:cubicBezTo>
                  <a:pt x="2726" y="365"/>
                  <a:pt x="2737" y="376"/>
                  <a:pt x="2736" y="389"/>
                </a:cubicBezTo>
                <a:cubicBezTo>
                  <a:pt x="2730" y="435"/>
                  <a:pt x="2689" y="528"/>
                  <a:pt x="2673" y="572"/>
                </a:cubicBezTo>
                <a:cubicBezTo>
                  <a:pt x="2663" y="599"/>
                  <a:pt x="2571" y="680"/>
                  <a:pt x="2548" y="709"/>
                </a:cubicBezTo>
                <a:cubicBezTo>
                  <a:pt x="2510" y="810"/>
                  <a:pt x="2556" y="920"/>
                  <a:pt x="2486" y="1011"/>
                </a:cubicBezTo>
                <a:cubicBezTo>
                  <a:pt x="2643" y="1055"/>
                  <a:pt x="2814" y="1014"/>
                  <a:pt x="2974" y="992"/>
                </a:cubicBezTo>
                <a:cubicBezTo>
                  <a:pt x="3043" y="963"/>
                  <a:pt x="3108" y="945"/>
                  <a:pt x="3182" y="928"/>
                </a:cubicBezTo>
                <a:cubicBezTo>
                  <a:pt x="3199" y="919"/>
                  <a:pt x="3216" y="908"/>
                  <a:pt x="3234" y="901"/>
                </a:cubicBezTo>
                <a:cubicBezTo>
                  <a:pt x="3254" y="893"/>
                  <a:pt x="3296" y="883"/>
                  <a:pt x="3296" y="883"/>
                </a:cubicBezTo>
                <a:cubicBezTo>
                  <a:pt x="3310" y="874"/>
                  <a:pt x="3321" y="861"/>
                  <a:pt x="3337" y="855"/>
                </a:cubicBezTo>
                <a:cubicBezTo>
                  <a:pt x="3384" y="836"/>
                  <a:pt x="3383" y="856"/>
                  <a:pt x="3420" y="837"/>
                </a:cubicBezTo>
                <a:cubicBezTo>
                  <a:pt x="3442" y="826"/>
                  <a:pt x="3464" y="815"/>
                  <a:pt x="3482" y="800"/>
                </a:cubicBezTo>
                <a:cubicBezTo>
                  <a:pt x="3493" y="791"/>
                  <a:pt x="3502" y="780"/>
                  <a:pt x="3514" y="773"/>
                </a:cubicBezTo>
                <a:cubicBezTo>
                  <a:pt x="3548" y="754"/>
                  <a:pt x="3628" y="736"/>
                  <a:pt x="3628" y="736"/>
                </a:cubicBezTo>
                <a:cubicBezTo>
                  <a:pt x="3680" y="739"/>
                  <a:pt x="3703" y="716"/>
                  <a:pt x="3755" y="721"/>
                </a:cubicBezTo>
                <a:cubicBezTo>
                  <a:pt x="3770" y="722"/>
                  <a:pt x="3885" y="700"/>
                  <a:pt x="3890" y="712"/>
                </a:cubicBezTo>
                <a:cubicBezTo>
                  <a:pt x="3900" y="739"/>
                  <a:pt x="3927" y="935"/>
                  <a:pt x="3894" y="953"/>
                </a:cubicBezTo>
                <a:cubicBezTo>
                  <a:pt x="3846" y="979"/>
                  <a:pt x="3810" y="1090"/>
                  <a:pt x="3758" y="1097"/>
                </a:cubicBezTo>
                <a:cubicBezTo>
                  <a:pt x="3710" y="1103"/>
                  <a:pt x="3620" y="1112"/>
                  <a:pt x="3574" y="1121"/>
                </a:cubicBezTo>
                <a:cubicBezTo>
                  <a:pt x="3518" y="1132"/>
                  <a:pt x="3506" y="1122"/>
                  <a:pt x="3430" y="1145"/>
                </a:cubicBezTo>
                <a:cubicBezTo>
                  <a:pt x="3387" y="1158"/>
                  <a:pt x="3320" y="1145"/>
                  <a:pt x="3278" y="1161"/>
                </a:cubicBezTo>
                <a:cubicBezTo>
                  <a:pt x="3242" y="1175"/>
                  <a:pt x="3179" y="1157"/>
                  <a:pt x="3142" y="1169"/>
                </a:cubicBezTo>
                <a:cubicBezTo>
                  <a:pt x="3081" y="1221"/>
                  <a:pt x="2962" y="1152"/>
                  <a:pt x="2891" y="1194"/>
                </a:cubicBezTo>
                <a:cubicBezTo>
                  <a:pt x="2879" y="1201"/>
                  <a:pt x="2863" y="1199"/>
                  <a:pt x="2849" y="1203"/>
                </a:cubicBezTo>
                <a:cubicBezTo>
                  <a:pt x="2829" y="1208"/>
                  <a:pt x="2788" y="1221"/>
                  <a:pt x="2788" y="1221"/>
                </a:cubicBezTo>
                <a:cubicBezTo>
                  <a:pt x="2774" y="1230"/>
                  <a:pt x="2761" y="1241"/>
                  <a:pt x="2746" y="1248"/>
                </a:cubicBezTo>
                <a:cubicBezTo>
                  <a:pt x="2729" y="1256"/>
                  <a:pt x="2710" y="1258"/>
                  <a:pt x="2694" y="1267"/>
                </a:cubicBezTo>
                <a:cubicBezTo>
                  <a:pt x="2681" y="1274"/>
                  <a:pt x="2674" y="1286"/>
                  <a:pt x="2663" y="1294"/>
                </a:cubicBezTo>
                <a:cubicBezTo>
                  <a:pt x="2592" y="1343"/>
                  <a:pt x="2610" y="1330"/>
                  <a:pt x="2518" y="1340"/>
                </a:cubicBezTo>
                <a:cubicBezTo>
                  <a:pt x="2586" y="1420"/>
                  <a:pt x="2503" y="1332"/>
                  <a:pt x="2601" y="1404"/>
                </a:cubicBezTo>
                <a:cubicBezTo>
                  <a:pt x="2706" y="1482"/>
                  <a:pt x="2630" y="1459"/>
                  <a:pt x="2715" y="1477"/>
                </a:cubicBezTo>
                <a:cubicBezTo>
                  <a:pt x="2729" y="1489"/>
                  <a:pt x="2740" y="1504"/>
                  <a:pt x="2756" y="1514"/>
                </a:cubicBezTo>
                <a:cubicBezTo>
                  <a:pt x="2765" y="1520"/>
                  <a:pt x="2779" y="1517"/>
                  <a:pt x="2788" y="1523"/>
                </a:cubicBezTo>
                <a:cubicBezTo>
                  <a:pt x="2901" y="1603"/>
                  <a:pt x="2775" y="1502"/>
                  <a:pt x="2862" y="1521"/>
                </a:cubicBezTo>
                <a:cubicBezTo>
                  <a:pt x="2901" y="1564"/>
                  <a:pt x="2864" y="1521"/>
                  <a:pt x="2918" y="1553"/>
                </a:cubicBezTo>
                <a:cubicBezTo>
                  <a:pt x="2943" y="1567"/>
                  <a:pt x="2963" y="1527"/>
                  <a:pt x="2990" y="1537"/>
                </a:cubicBezTo>
                <a:cubicBezTo>
                  <a:pt x="3009" y="1544"/>
                  <a:pt x="3066" y="1510"/>
                  <a:pt x="3086" y="1513"/>
                </a:cubicBezTo>
                <a:cubicBezTo>
                  <a:pt x="3241" y="1604"/>
                  <a:pt x="3148" y="1460"/>
                  <a:pt x="3278" y="1505"/>
                </a:cubicBezTo>
                <a:cubicBezTo>
                  <a:pt x="3339" y="1526"/>
                  <a:pt x="3379" y="1454"/>
                  <a:pt x="3446" y="1465"/>
                </a:cubicBezTo>
                <a:cubicBezTo>
                  <a:pt x="3478" y="1491"/>
                  <a:pt x="3527" y="1387"/>
                  <a:pt x="3566" y="1401"/>
                </a:cubicBezTo>
                <a:cubicBezTo>
                  <a:pt x="3626" y="1423"/>
                  <a:pt x="3688" y="1391"/>
                  <a:pt x="3750" y="1409"/>
                </a:cubicBezTo>
                <a:cubicBezTo>
                  <a:pt x="3763" y="1420"/>
                  <a:pt x="3877" y="1381"/>
                  <a:pt x="3846" y="1401"/>
                </a:cubicBezTo>
                <a:cubicBezTo>
                  <a:pt x="3828" y="1412"/>
                  <a:pt x="3742" y="1561"/>
                  <a:pt x="3742" y="1561"/>
                </a:cubicBezTo>
                <a:cubicBezTo>
                  <a:pt x="3548" y="1558"/>
                  <a:pt x="3646" y="1617"/>
                  <a:pt x="3478" y="1745"/>
                </a:cubicBezTo>
                <a:cubicBezTo>
                  <a:pt x="3440" y="1744"/>
                  <a:pt x="3208" y="1740"/>
                  <a:pt x="3174" y="1729"/>
                </a:cubicBezTo>
                <a:cubicBezTo>
                  <a:pt x="3131" y="1715"/>
                  <a:pt x="2907" y="1697"/>
                  <a:pt x="2862" y="1689"/>
                </a:cubicBezTo>
                <a:cubicBezTo>
                  <a:pt x="2820" y="1654"/>
                  <a:pt x="2693" y="1674"/>
                  <a:pt x="2654" y="1633"/>
                </a:cubicBezTo>
                <a:cubicBezTo>
                  <a:pt x="2565" y="1542"/>
                  <a:pt x="2621" y="1685"/>
                  <a:pt x="2476" y="1660"/>
                </a:cubicBezTo>
                <a:cubicBezTo>
                  <a:pt x="2435" y="1636"/>
                  <a:pt x="2368" y="1610"/>
                  <a:pt x="2320" y="1596"/>
                </a:cubicBezTo>
                <a:cubicBezTo>
                  <a:pt x="2269" y="1664"/>
                  <a:pt x="2333" y="1693"/>
                  <a:pt x="2352" y="1751"/>
                </a:cubicBezTo>
                <a:cubicBezTo>
                  <a:pt x="2365" y="1787"/>
                  <a:pt x="2371" y="1824"/>
                  <a:pt x="2383" y="1861"/>
                </a:cubicBezTo>
                <a:cubicBezTo>
                  <a:pt x="2401" y="1919"/>
                  <a:pt x="2390" y="1905"/>
                  <a:pt x="2425" y="1934"/>
                </a:cubicBezTo>
                <a:cubicBezTo>
                  <a:pt x="2436" y="1973"/>
                  <a:pt x="2455" y="1999"/>
                  <a:pt x="2476" y="2035"/>
                </a:cubicBezTo>
                <a:cubicBezTo>
                  <a:pt x="2487" y="2114"/>
                  <a:pt x="2524" y="2186"/>
                  <a:pt x="2548" y="2263"/>
                </a:cubicBezTo>
                <a:cubicBezTo>
                  <a:pt x="2550" y="2268"/>
                  <a:pt x="2572" y="2326"/>
                  <a:pt x="2570" y="2327"/>
                </a:cubicBezTo>
                <a:cubicBezTo>
                  <a:pt x="2558" y="2332"/>
                  <a:pt x="2477" y="2314"/>
                  <a:pt x="2455" y="2309"/>
                </a:cubicBezTo>
                <a:cubicBezTo>
                  <a:pt x="2420" y="2278"/>
                  <a:pt x="2325" y="2227"/>
                  <a:pt x="2283" y="2203"/>
                </a:cubicBezTo>
                <a:cubicBezTo>
                  <a:pt x="2275" y="2122"/>
                  <a:pt x="2157" y="2027"/>
                  <a:pt x="2147" y="1947"/>
                </a:cubicBezTo>
                <a:cubicBezTo>
                  <a:pt x="2132" y="1832"/>
                  <a:pt x="2190" y="1816"/>
                  <a:pt x="2116" y="1718"/>
                </a:cubicBezTo>
                <a:cubicBezTo>
                  <a:pt x="2109" y="1694"/>
                  <a:pt x="2107" y="1605"/>
                  <a:pt x="2084" y="1590"/>
                </a:cubicBezTo>
                <a:cubicBezTo>
                  <a:pt x="2075" y="1584"/>
                  <a:pt x="2123" y="1535"/>
                  <a:pt x="2113" y="1532"/>
                </a:cubicBezTo>
                <a:cubicBezTo>
                  <a:pt x="2101" y="1561"/>
                  <a:pt x="2053" y="1513"/>
                  <a:pt x="2035" y="1539"/>
                </a:cubicBezTo>
                <a:cubicBezTo>
                  <a:pt x="2021" y="1558"/>
                  <a:pt x="1963" y="1606"/>
                  <a:pt x="1955" y="1611"/>
                </a:cubicBezTo>
                <a:cubicBezTo>
                  <a:pt x="1895" y="1646"/>
                  <a:pt x="1870" y="1749"/>
                  <a:pt x="1822" y="1797"/>
                </a:cubicBezTo>
                <a:cubicBezTo>
                  <a:pt x="1775" y="1845"/>
                  <a:pt x="1825" y="1902"/>
                  <a:pt x="1787" y="1955"/>
                </a:cubicBezTo>
                <a:cubicBezTo>
                  <a:pt x="1764" y="1988"/>
                  <a:pt x="1672" y="2022"/>
                  <a:pt x="1646" y="2053"/>
                </a:cubicBezTo>
                <a:cubicBezTo>
                  <a:pt x="1632" y="2091"/>
                  <a:pt x="1599" y="2119"/>
                  <a:pt x="1574" y="2154"/>
                </a:cubicBezTo>
                <a:cubicBezTo>
                  <a:pt x="1543" y="2197"/>
                  <a:pt x="1511" y="2237"/>
                  <a:pt x="1469" y="2272"/>
                </a:cubicBezTo>
                <a:cubicBezTo>
                  <a:pt x="1394" y="2228"/>
                  <a:pt x="1419" y="2175"/>
                  <a:pt x="1449" y="2108"/>
                </a:cubicBezTo>
                <a:cubicBezTo>
                  <a:pt x="1465" y="2021"/>
                  <a:pt x="1477" y="1937"/>
                  <a:pt x="1501" y="1852"/>
                </a:cubicBezTo>
                <a:cubicBezTo>
                  <a:pt x="1507" y="1786"/>
                  <a:pt x="1508" y="1723"/>
                  <a:pt x="1532" y="1660"/>
                </a:cubicBezTo>
                <a:cubicBezTo>
                  <a:pt x="1541" y="1587"/>
                  <a:pt x="1542" y="1490"/>
                  <a:pt x="1594" y="1431"/>
                </a:cubicBezTo>
                <a:cubicBezTo>
                  <a:pt x="1602" y="1422"/>
                  <a:pt x="1472" y="1369"/>
                  <a:pt x="1632" y="1401"/>
                </a:cubicBezTo>
                <a:cubicBezTo>
                  <a:pt x="1664" y="1389"/>
                  <a:pt x="1685" y="1382"/>
                  <a:pt x="1720" y="1377"/>
                </a:cubicBezTo>
                <a:cubicBezTo>
                  <a:pt x="1600" y="1409"/>
                  <a:pt x="1691" y="1391"/>
                  <a:pt x="1677" y="1395"/>
                </a:cubicBezTo>
                <a:cubicBezTo>
                  <a:pt x="1542" y="1430"/>
                  <a:pt x="716" y="1019"/>
                  <a:pt x="616" y="1041"/>
                </a:cubicBezTo>
                <a:cubicBezTo>
                  <a:pt x="461" y="1033"/>
                  <a:pt x="154" y="977"/>
                  <a:pt x="0" y="969"/>
                </a:cubicBezTo>
                <a:cubicBezTo>
                  <a:pt x="61" y="914"/>
                  <a:pt x="106" y="920"/>
                  <a:pt x="192" y="905"/>
                </a:cubicBezTo>
                <a:cubicBezTo>
                  <a:pt x="221" y="879"/>
                  <a:pt x="511" y="906"/>
                  <a:pt x="552" y="897"/>
                </a:cubicBezTo>
                <a:cubicBezTo>
                  <a:pt x="578" y="874"/>
                  <a:pt x="813" y="944"/>
                  <a:pt x="840" y="921"/>
                </a:cubicBezTo>
                <a:cubicBezTo>
                  <a:pt x="847" y="903"/>
                  <a:pt x="1504" y="1129"/>
                  <a:pt x="1511" y="1111"/>
                </a:cubicBezTo>
                <a:cubicBezTo>
                  <a:pt x="1520" y="1085"/>
                  <a:pt x="1482" y="1076"/>
                  <a:pt x="1469" y="1066"/>
                </a:cubicBezTo>
                <a:cubicBezTo>
                  <a:pt x="1443" y="1047"/>
                  <a:pt x="1408" y="1025"/>
                  <a:pt x="1386" y="1002"/>
                </a:cubicBezTo>
                <a:cubicBezTo>
                  <a:pt x="1350" y="965"/>
                  <a:pt x="1335" y="943"/>
                  <a:pt x="1304" y="901"/>
                </a:cubicBezTo>
                <a:cubicBezTo>
                  <a:pt x="1275" y="863"/>
                  <a:pt x="1250" y="815"/>
                  <a:pt x="1231" y="773"/>
                </a:cubicBezTo>
                <a:cubicBezTo>
                  <a:pt x="1220" y="746"/>
                  <a:pt x="1211" y="718"/>
                  <a:pt x="1200" y="691"/>
                </a:cubicBezTo>
                <a:cubicBezTo>
                  <a:pt x="1197" y="682"/>
                  <a:pt x="1190" y="663"/>
                  <a:pt x="1190" y="663"/>
                </a:cubicBezTo>
                <a:cubicBezTo>
                  <a:pt x="1194" y="648"/>
                  <a:pt x="1186" y="626"/>
                  <a:pt x="1200" y="618"/>
                </a:cubicBezTo>
                <a:cubicBezTo>
                  <a:pt x="1214" y="611"/>
                  <a:pt x="1229" y="629"/>
                  <a:pt x="1241" y="636"/>
                </a:cubicBezTo>
                <a:cubicBezTo>
                  <a:pt x="1276" y="655"/>
                  <a:pt x="1301" y="680"/>
                  <a:pt x="1335" y="700"/>
                </a:cubicBezTo>
                <a:cubicBezTo>
                  <a:pt x="1376" y="755"/>
                  <a:pt x="1331" y="706"/>
                  <a:pt x="1386" y="736"/>
                </a:cubicBezTo>
                <a:cubicBezTo>
                  <a:pt x="1416" y="752"/>
                  <a:pt x="1441" y="783"/>
                  <a:pt x="1469" y="800"/>
                </a:cubicBezTo>
                <a:cubicBezTo>
                  <a:pt x="1494" y="815"/>
                  <a:pt x="1534" y="829"/>
                  <a:pt x="1563" y="837"/>
                </a:cubicBezTo>
                <a:cubicBezTo>
                  <a:pt x="1587" y="851"/>
                  <a:pt x="1604" y="874"/>
                  <a:pt x="1604" y="828"/>
                </a:cubicBezTo>
                <a:cubicBezTo>
                  <a:pt x="1604" y="815"/>
                  <a:pt x="1599" y="803"/>
                  <a:pt x="1594" y="791"/>
                </a:cubicBezTo>
                <a:cubicBezTo>
                  <a:pt x="1588" y="772"/>
                  <a:pt x="1574" y="736"/>
                  <a:pt x="1574" y="736"/>
                </a:cubicBezTo>
                <a:cubicBezTo>
                  <a:pt x="1578" y="621"/>
                  <a:pt x="1500" y="422"/>
                  <a:pt x="1545" y="301"/>
                </a:cubicBezTo>
                <a:cubicBezTo>
                  <a:pt x="1557" y="213"/>
                  <a:pt x="1672" y="105"/>
                  <a:pt x="1594" y="32"/>
                </a:cubicBezTo>
                <a:cubicBezTo>
                  <a:pt x="1591" y="23"/>
                  <a:pt x="1593" y="0"/>
                  <a:pt x="1584" y="5"/>
                </a:cubicBezTo>
                <a:cubicBezTo>
                  <a:pt x="1548" y="28"/>
                  <a:pt x="1672" y="61"/>
                  <a:pt x="1677" y="78"/>
                </a:cubicBezTo>
                <a:cubicBezTo>
                  <a:pt x="1693" y="141"/>
                  <a:pt x="1646" y="153"/>
                  <a:pt x="1677" y="206"/>
                </a:cubicBezTo>
                <a:cubicBezTo>
                  <a:pt x="1688" y="258"/>
                  <a:pt x="1662" y="347"/>
                  <a:pt x="1699" y="389"/>
                </a:cubicBezTo>
                <a:cubicBezTo>
                  <a:pt x="1709" y="428"/>
                  <a:pt x="1718" y="461"/>
                  <a:pt x="1750" y="490"/>
                </a:cubicBezTo>
                <a:cubicBezTo>
                  <a:pt x="1761" y="530"/>
                  <a:pt x="1781" y="544"/>
                  <a:pt x="1802" y="581"/>
                </a:cubicBezTo>
                <a:cubicBezTo>
                  <a:pt x="1811" y="639"/>
                  <a:pt x="1815" y="688"/>
                  <a:pt x="1854" y="736"/>
                </a:cubicBezTo>
                <a:cubicBezTo>
                  <a:pt x="1857" y="745"/>
                  <a:pt x="1854" y="759"/>
                  <a:pt x="1864" y="764"/>
                </a:cubicBezTo>
                <a:cubicBezTo>
                  <a:pt x="1904" y="783"/>
                  <a:pt x="1911" y="702"/>
                  <a:pt x="1916" y="691"/>
                </a:cubicBezTo>
                <a:cubicBezTo>
                  <a:pt x="1921" y="683"/>
                  <a:pt x="1930" y="678"/>
                  <a:pt x="1937" y="672"/>
                </a:cubicBezTo>
                <a:cubicBezTo>
                  <a:pt x="1962" y="607"/>
                  <a:pt x="1946" y="634"/>
                  <a:pt x="1978" y="590"/>
                </a:cubicBezTo>
                <a:cubicBezTo>
                  <a:pt x="1991" y="537"/>
                  <a:pt x="2005" y="472"/>
                  <a:pt x="2040" y="426"/>
                </a:cubicBezTo>
                <a:cubicBezTo>
                  <a:pt x="2058" y="375"/>
                  <a:pt x="2108" y="348"/>
                  <a:pt x="2155" y="316"/>
                </a:cubicBezTo>
                <a:cubicBezTo>
                  <a:pt x="2180" y="249"/>
                  <a:pt x="2144" y="325"/>
                  <a:pt x="2196" y="270"/>
                </a:cubicBezTo>
                <a:cubicBezTo>
                  <a:pt x="2200" y="265"/>
                  <a:pt x="2245" y="185"/>
                  <a:pt x="2248" y="179"/>
                </a:cubicBezTo>
                <a:cubicBezTo>
                  <a:pt x="2256" y="161"/>
                  <a:pt x="2261" y="142"/>
                  <a:pt x="2268" y="124"/>
                </a:cubicBezTo>
                <a:cubicBezTo>
                  <a:pt x="2272" y="115"/>
                  <a:pt x="2282" y="86"/>
                  <a:pt x="2280" y="96"/>
                </a:cubicBezTo>
                <a:cubicBezTo>
                  <a:pt x="2276" y="111"/>
                  <a:pt x="2272" y="127"/>
                  <a:pt x="2268" y="142"/>
                </a:cubicBezTo>
                <a:cubicBezTo>
                  <a:pt x="2265" y="188"/>
                  <a:pt x="2264" y="234"/>
                  <a:pt x="2258" y="279"/>
                </a:cubicBezTo>
                <a:cubicBezTo>
                  <a:pt x="2253" y="310"/>
                  <a:pt x="2238" y="371"/>
                  <a:pt x="2238" y="371"/>
                </a:cubicBezTo>
                <a:cubicBezTo>
                  <a:pt x="2260" y="565"/>
                  <a:pt x="2249" y="487"/>
                  <a:pt x="2268" y="608"/>
                </a:cubicBezTo>
                <a:cubicBezTo>
                  <a:pt x="2261" y="658"/>
                  <a:pt x="2253" y="698"/>
                  <a:pt x="2238" y="746"/>
                </a:cubicBezTo>
                <a:cubicBezTo>
                  <a:pt x="2216" y="810"/>
                  <a:pt x="2217" y="818"/>
                  <a:pt x="2217" y="791"/>
                </a:cubicBezTo>
                <a:close/>
              </a:path>
            </a:pathLst>
          </a:custGeom>
          <a:gradFill rotWithShape="1">
            <a:gsLst>
              <a:gs pos="0">
                <a:srgbClr val="FF0000">
                  <a:alpha val="10001"/>
                </a:srgbClr>
              </a:gs>
              <a:gs pos="100000">
                <a:srgbClr val="FF101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20167" name="Text Box 7">
            <a:extLst>
              <a:ext uri="{FF2B5EF4-FFF2-40B4-BE49-F238E27FC236}">
                <a16:creationId xmlns:a16="http://schemas.microsoft.com/office/drawing/2014/main" id="{5554E887-AF9B-4146-AE0B-4FD3A8DF4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1613" y="3692526"/>
            <a:ext cx="1136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20168" name="AutoShape 8">
            <a:extLst>
              <a:ext uri="{FF2B5EF4-FFF2-40B4-BE49-F238E27FC236}">
                <a16:creationId xmlns:a16="http://schemas.microsoft.com/office/drawing/2014/main" id="{24EBA9B5-71FD-478E-A017-15582EAD7019}"/>
              </a:ext>
            </a:extLst>
          </p:cNvPr>
          <p:cNvSpPr>
            <a:spLocks noChangeArrowheads="1"/>
          </p:cNvSpPr>
          <p:nvPr/>
        </p:nvSpPr>
        <p:spPr bwMode="auto">
          <a:xfrm rot="2826346">
            <a:off x="2675732" y="611982"/>
            <a:ext cx="3887788" cy="2663825"/>
          </a:xfrm>
          <a:prstGeom prst="rightArrow">
            <a:avLst>
              <a:gd name="adj1" fmla="val 50000"/>
              <a:gd name="adj2" fmla="val 36487"/>
            </a:avLst>
          </a:prstGeom>
          <a:gradFill rotWithShape="1">
            <a:gsLst>
              <a:gs pos="0">
                <a:srgbClr val="10FF10"/>
              </a:gs>
              <a:gs pos="100000">
                <a:srgbClr val="00FF00">
                  <a:alpha val="0"/>
                </a:srgb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全球化</a:t>
            </a:r>
          </a:p>
        </p:txBody>
      </p:sp>
      <p:sp>
        <p:nvSpPr>
          <p:cNvPr id="220169" name="AutoShape 9">
            <a:extLst>
              <a:ext uri="{FF2B5EF4-FFF2-40B4-BE49-F238E27FC236}">
                <a16:creationId xmlns:a16="http://schemas.microsoft.com/office/drawing/2014/main" id="{B5E157B6-F654-4970-9132-4BE1D9411F4D}"/>
              </a:ext>
            </a:extLst>
          </p:cNvPr>
          <p:cNvSpPr>
            <a:spLocks noChangeArrowheads="1"/>
          </p:cNvSpPr>
          <p:nvPr/>
        </p:nvSpPr>
        <p:spPr bwMode="auto">
          <a:xfrm rot="1693193">
            <a:off x="2279650" y="1341439"/>
            <a:ext cx="3887788" cy="2663825"/>
          </a:xfrm>
          <a:prstGeom prst="rightArrow">
            <a:avLst>
              <a:gd name="adj1" fmla="val 50000"/>
              <a:gd name="adj2" fmla="val 36487"/>
            </a:avLst>
          </a:prstGeom>
          <a:gradFill rotWithShape="1">
            <a:gsLst>
              <a:gs pos="0">
                <a:srgbClr val="10FF10"/>
              </a:gs>
              <a:gs pos="100000">
                <a:srgbClr val="00FF00">
                  <a:alpha val="0"/>
                </a:srgb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英特网</a:t>
            </a:r>
          </a:p>
        </p:txBody>
      </p:sp>
      <p:sp>
        <p:nvSpPr>
          <p:cNvPr id="220170" name="AutoShape 10">
            <a:extLst>
              <a:ext uri="{FF2B5EF4-FFF2-40B4-BE49-F238E27FC236}">
                <a16:creationId xmlns:a16="http://schemas.microsoft.com/office/drawing/2014/main" id="{801C54DF-CAC5-4088-B847-93D497E1C279}"/>
              </a:ext>
            </a:extLst>
          </p:cNvPr>
          <p:cNvSpPr>
            <a:spLocks noChangeArrowheads="1"/>
          </p:cNvSpPr>
          <p:nvPr/>
        </p:nvSpPr>
        <p:spPr bwMode="auto">
          <a:xfrm rot="2219762">
            <a:off x="5808663" y="3357564"/>
            <a:ext cx="3600450" cy="2592387"/>
          </a:xfrm>
          <a:prstGeom prst="leftArrow">
            <a:avLst>
              <a:gd name="adj1" fmla="val 50000"/>
              <a:gd name="adj2" fmla="val 34721"/>
            </a:avLst>
          </a:prstGeom>
          <a:gradFill rotWithShape="1">
            <a:gsLst>
              <a:gs pos="0">
                <a:srgbClr val="FF0000">
                  <a:alpha val="0"/>
                </a:srgbClr>
              </a:gs>
              <a:gs pos="100000">
                <a:srgbClr val="FF1010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旅游开放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316 -0.31482 L 5.E-6 2.592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795 0.36759 L -1.38889E-6 -2.22222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-1838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292 -0.4831 L 2.77778E-6 -1.1111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531 -0.52199 L -0.04132 -0.0180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91" y="2518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618 0.52107 L -0.00989 -0.0284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13" y="-2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0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20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20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 animBg="1"/>
      <p:bldP spid="220163" grpId="1" animBg="1"/>
      <p:bldP spid="220164" grpId="0"/>
      <p:bldP spid="220166" grpId="0" animBg="1"/>
      <p:bldP spid="220166" grpId="1" animBg="1"/>
      <p:bldP spid="220167" grpId="0"/>
      <p:bldP spid="220168" grpId="0" animBg="1"/>
      <p:bldP spid="220168" grpId="1" animBg="1"/>
      <p:bldP spid="220168" grpId="2" animBg="1"/>
      <p:bldP spid="220169" grpId="0" animBg="1"/>
      <p:bldP spid="220169" grpId="1" animBg="1"/>
      <p:bldP spid="220169" grpId="2" animBg="1"/>
      <p:bldP spid="220170" grpId="0" animBg="1"/>
      <p:bldP spid="220170" grpId="1" animBg="1"/>
      <p:bldP spid="220170" grpId="2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8">
            <a:extLst>
              <a:ext uri="{FF2B5EF4-FFF2-40B4-BE49-F238E27FC236}">
                <a16:creationId xmlns:a16="http://schemas.microsoft.com/office/drawing/2014/main" id="{0F77783B-8926-433C-BB23-6F4AE9CF7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836614"/>
            <a:ext cx="81375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 b="1" dirty="0">
                <a:latin typeface="SimHei" panose="02010609060101010101" pitchFamily="49" charset="-122"/>
              </a:rPr>
              <a:t>新的文化比较模块</a:t>
            </a:r>
            <a:endParaRPr lang="de-DE" altLang="zh-CN" sz="3200" b="1" dirty="0">
              <a:latin typeface="SimHei" panose="02010609060101010101" pitchFamily="49" charset="-122"/>
            </a:endParaRPr>
          </a:p>
        </p:txBody>
      </p:sp>
      <p:sp>
        <p:nvSpPr>
          <p:cNvPr id="221186" name="Freeform 2">
            <a:extLst>
              <a:ext uri="{FF2B5EF4-FFF2-40B4-BE49-F238E27FC236}">
                <a16:creationId xmlns:a16="http://schemas.microsoft.com/office/drawing/2014/main" id="{112CD5A3-9B2F-4834-BA69-92EC3F2F6608}"/>
              </a:ext>
            </a:extLst>
          </p:cNvPr>
          <p:cNvSpPr>
            <a:spLocks/>
          </p:cNvSpPr>
          <p:nvPr/>
        </p:nvSpPr>
        <p:spPr bwMode="auto">
          <a:xfrm>
            <a:off x="4295776" y="1557338"/>
            <a:ext cx="4430713" cy="3702050"/>
          </a:xfrm>
          <a:custGeom>
            <a:avLst/>
            <a:gdLst>
              <a:gd name="T0" fmla="*/ 2147483647 w 2791"/>
              <a:gd name="T1" fmla="*/ 2147483647 h 2332"/>
              <a:gd name="T2" fmla="*/ 2147483647 w 2791"/>
              <a:gd name="T3" fmla="*/ 2147483647 h 2332"/>
              <a:gd name="T4" fmla="*/ 2147483647 w 2791"/>
              <a:gd name="T5" fmla="*/ 2147483647 h 2332"/>
              <a:gd name="T6" fmla="*/ 2147483647 w 2791"/>
              <a:gd name="T7" fmla="*/ 2147483647 h 2332"/>
              <a:gd name="T8" fmla="*/ 2147483647 w 2791"/>
              <a:gd name="T9" fmla="*/ 2147483647 h 2332"/>
              <a:gd name="T10" fmla="*/ 2147483647 w 2791"/>
              <a:gd name="T11" fmla="*/ 2147483647 h 2332"/>
              <a:gd name="T12" fmla="*/ 2147483647 w 2791"/>
              <a:gd name="T13" fmla="*/ 2147483647 h 2332"/>
              <a:gd name="T14" fmla="*/ 2147483647 w 2791"/>
              <a:gd name="T15" fmla="*/ 2147483647 h 2332"/>
              <a:gd name="T16" fmla="*/ 2147483647 w 2791"/>
              <a:gd name="T17" fmla="*/ 2147483647 h 2332"/>
              <a:gd name="T18" fmla="*/ 2147483647 w 2791"/>
              <a:gd name="T19" fmla="*/ 2147483647 h 2332"/>
              <a:gd name="T20" fmla="*/ 2147483647 w 2791"/>
              <a:gd name="T21" fmla="*/ 2147483647 h 2332"/>
              <a:gd name="T22" fmla="*/ 2147483647 w 2791"/>
              <a:gd name="T23" fmla="*/ 2147483647 h 2332"/>
              <a:gd name="T24" fmla="*/ 2147483647 w 2791"/>
              <a:gd name="T25" fmla="*/ 2147483647 h 2332"/>
              <a:gd name="T26" fmla="*/ 2147483647 w 2791"/>
              <a:gd name="T27" fmla="*/ 2147483647 h 2332"/>
              <a:gd name="T28" fmla="*/ 2147483647 w 2791"/>
              <a:gd name="T29" fmla="*/ 2147483647 h 2332"/>
              <a:gd name="T30" fmla="*/ 2147483647 w 2791"/>
              <a:gd name="T31" fmla="*/ 2147483647 h 2332"/>
              <a:gd name="T32" fmla="*/ 2147483647 w 2791"/>
              <a:gd name="T33" fmla="*/ 2147483647 h 2332"/>
              <a:gd name="T34" fmla="*/ 2147483647 w 2791"/>
              <a:gd name="T35" fmla="*/ 2147483647 h 2332"/>
              <a:gd name="T36" fmla="*/ 2147483647 w 2791"/>
              <a:gd name="T37" fmla="*/ 2147483647 h 2332"/>
              <a:gd name="T38" fmla="*/ 2147483647 w 2791"/>
              <a:gd name="T39" fmla="*/ 2147483647 h 2332"/>
              <a:gd name="T40" fmla="*/ 2147483647 w 2791"/>
              <a:gd name="T41" fmla="*/ 2147483647 h 2332"/>
              <a:gd name="T42" fmla="*/ 2147483647 w 2791"/>
              <a:gd name="T43" fmla="*/ 2147483647 h 2332"/>
              <a:gd name="T44" fmla="*/ 2147483647 w 2791"/>
              <a:gd name="T45" fmla="*/ 2147483647 h 2332"/>
              <a:gd name="T46" fmla="*/ 2147483647 w 2791"/>
              <a:gd name="T47" fmla="*/ 2147483647 h 2332"/>
              <a:gd name="T48" fmla="*/ 2147483647 w 2791"/>
              <a:gd name="T49" fmla="*/ 2147483647 h 2332"/>
              <a:gd name="T50" fmla="*/ 2147483647 w 2791"/>
              <a:gd name="T51" fmla="*/ 2147483647 h 2332"/>
              <a:gd name="T52" fmla="*/ 2147483647 w 2791"/>
              <a:gd name="T53" fmla="*/ 2147483647 h 2332"/>
              <a:gd name="T54" fmla="*/ 2147483647 w 2791"/>
              <a:gd name="T55" fmla="*/ 2147483647 h 2332"/>
              <a:gd name="T56" fmla="*/ 2147483647 w 2791"/>
              <a:gd name="T57" fmla="*/ 2147483647 h 2332"/>
              <a:gd name="T58" fmla="*/ 2147483647 w 2791"/>
              <a:gd name="T59" fmla="*/ 2147483647 h 2332"/>
              <a:gd name="T60" fmla="*/ 2147483647 w 2791"/>
              <a:gd name="T61" fmla="*/ 2147483647 h 2332"/>
              <a:gd name="T62" fmla="*/ 2147483647 w 2791"/>
              <a:gd name="T63" fmla="*/ 2147483647 h 2332"/>
              <a:gd name="T64" fmla="*/ 2147483647 w 2791"/>
              <a:gd name="T65" fmla="*/ 2147483647 h 2332"/>
              <a:gd name="T66" fmla="*/ 2147483647 w 2791"/>
              <a:gd name="T67" fmla="*/ 2147483647 h 2332"/>
              <a:gd name="T68" fmla="*/ 2147483647 w 2791"/>
              <a:gd name="T69" fmla="*/ 2147483647 h 2332"/>
              <a:gd name="T70" fmla="*/ 2147483647 w 2791"/>
              <a:gd name="T71" fmla="*/ 2147483647 h 2332"/>
              <a:gd name="T72" fmla="*/ 2147483647 w 2791"/>
              <a:gd name="T73" fmla="*/ 2147483647 h 2332"/>
              <a:gd name="T74" fmla="*/ 2147483647 w 2791"/>
              <a:gd name="T75" fmla="*/ 2147483647 h 2332"/>
              <a:gd name="T76" fmla="*/ 2147483647 w 2791"/>
              <a:gd name="T77" fmla="*/ 2147483647 h 2332"/>
              <a:gd name="T78" fmla="*/ 2147483647 w 2791"/>
              <a:gd name="T79" fmla="*/ 2147483647 h 2332"/>
              <a:gd name="T80" fmla="*/ 2147483647 w 2791"/>
              <a:gd name="T81" fmla="*/ 2147483647 h 2332"/>
              <a:gd name="T82" fmla="*/ 2147483647 w 2791"/>
              <a:gd name="T83" fmla="*/ 2147483647 h 2332"/>
              <a:gd name="T84" fmla="*/ 2147483647 w 2791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791"/>
              <a:gd name="T130" fmla="*/ 0 h 2332"/>
              <a:gd name="T131" fmla="*/ 2791 w 2791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791" h="2332">
                <a:moveTo>
                  <a:pt x="1108" y="791"/>
                </a:moveTo>
                <a:cubicBezTo>
                  <a:pt x="1154" y="764"/>
                  <a:pt x="1189" y="729"/>
                  <a:pt x="1232" y="700"/>
                </a:cubicBezTo>
                <a:cubicBezTo>
                  <a:pt x="1319" y="642"/>
                  <a:pt x="1296" y="582"/>
                  <a:pt x="1382" y="523"/>
                </a:cubicBezTo>
                <a:cubicBezTo>
                  <a:pt x="1413" y="470"/>
                  <a:pt x="1440" y="444"/>
                  <a:pt x="1478" y="395"/>
                </a:cubicBezTo>
                <a:cubicBezTo>
                  <a:pt x="1489" y="355"/>
                  <a:pt x="1555" y="212"/>
                  <a:pt x="1566" y="171"/>
                </a:cubicBezTo>
                <a:cubicBezTo>
                  <a:pt x="1569" y="156"/>
                  <a:pt x="1729" y="114"/>
                  <a:pt x="1734" y="99"/>
                </a:cubicBezTo>
                <a:cubicBezTo>
                  <a:pt x="1736" y="89"/>
                  <a:pt x="1950" y="113"/>
                  <a:pt x="1950" y="123"/>
                </a:cubicBezTo>
                <a:cubicBezTo>
                  <a:pt x="1950" y="136"/>
                  <a:pt x="1697" y="263"/>
                  <a:pt x="1694" y="275"/>
                </a:cubicBezTo>
                <a:cubicBezTo>
                  <a:pt x="1690" y="308"/>
                  <a:pt x="1617" y="319"/>
                  <a:pt x="1617" y="352"/>
                </a:cubicBezTo>
                <a:cubicBezTo>
                  <a:pt x="1617" y="365"/>
                  <a:pt x="1628" y="376"/>
                  <a:pt x="1627" y="389"/>
                </a:cubicBezTo>
                <a:cubicBezTo>
                  <a:pt x="1621" y="435"/>
                  <a:pt x="1580" y="528"/>
                  <a:pt x="1564" y="572"/>
                </a:cubicBezTo>
                <a:cubicBezTo>
                  <a:pt x="1554" y="599"/>
                  <a:pt x="1462" y="680"/>
                  <a:pt x="1439" y="709"/>
                </a:cubicBezTo>
                <a:cubicBezTo>
                  <a:pt x="1401" y="810"/>
                  <a:pt x="1447" y="920"/>
                  <a:pt x="1377" y="1011"/>
                </a:cubicBezTo>
                <a:cubicBezTo>
                  <a:pt x="1534" y="1055"/>
                  <a:pt x="1705" y="1014"/>
                  <a:pt x="1865" y="992"/>
                </a:cubicBezTo>
                <a:cubicBezTo>
                  <a:pt x="1934" y="963"/>
                  <a:pt x="1999" y="945"/>
                  <a:pt x="2073" y="928"/>
                </a:cubicBezTo>
                <a:cubicBezTo>
                  <a:pt x="2090" y="919"/>
                  <a:pt x="2107" y="908"/>
                  <a:pt x="2125" y="901"/>
                </a:cubicBezTo>
                <a:cubicBezTo>
                  <a:pt x="2145" y="893"/>
                  <a:pt x="2187" y="883"/>
                  <a:pt x="2187" y="883"/>
                </a:cubicBezTo>
                <a:cubicBezTo>
                  <a:pt x="2201" y="874"/>
                  <a:pt x="2212" y="861"/>
                  <a:pt x="2228" y="855"/>
                </a:cubicBezTo>
                <a:cubicBezTo>
                  <a:pt x="2275" y="836"/>
                  <a:pt x="2274" y="856"/>
                  <a:pt x="2311" y="837"/>
                </a:cubicBezTo>
                <a:cubicBezTo>
                  <a:pt x="2333" y="826"/>
                  <a:pt x="2355" y="815"/>
                  <a:pt x="2373" y="800"/>
                </a:cubicBezTo>
                <a:cubicBezTo>
                  <a:pt x="2384" y="791"/>
                  <a:pt x="2393" y="780"/>
                  <a:pt x="2405" y="773"/>
                </a:cubicBezTo>
                <a:cubicBezTo>
                  <a:pt x="2439" y="754"/>
                  <a:pt x="2519" y="736"/>
                  <a:pt x="2519" y="736"/>
                </a:cubicBezTo>
                <a:cubicBezTo>
                  <a:pt x="2571" y="739"/>
                  <a:pt x="2594" y="716"/>
                  <a:pt x="2646" y="721"/>
                </a:cubicBezTo>
                <a:cubicBezTo>
                  <a:pt x="2661" y="722"/>
                  <a:pt x="2776" y="700"/>
                  <a:pt x="2781" y="712"/>
                </a:cubicBezTo>
                <a:cubicBezTo>
                  <a:pt x="2791" y="739"/>
                  <a:pt x="2679" y="831"/>
                  <a:pt x="2646" y="849"/>
                </a:cubicBezTo>
                <a:cubicBezTo>
                  <a:pt x="2598" y="875"/>
                  <a:pt x="2540" y="903"/>
                  <a:pt x="2488" y="910"/>
                </a:cubicBezTo>
                <a:cubicBezTo>
                  <a:pt x="2440" y="916"/>
                  <a:pt x="2389" y="929"/>
                  <a:pt x="2343" y="938"/>
                </a:cubicBezTo>
                <a:cubicBezTo>
                  <a:pt x="2287" y="949"/>
                  <a:pt x="2304" y="960"/>
                  <a:pt x="2228" y="983"/>
                </a:cubicBezTo>
                <a:cubicBezTo>
                  <a:pt x="2185" y="996"/>
                  <a:pt x="2135" y="1004"/>
                  <a:pt x="2093" y="1020"/>
                </a:cubicBezTo>
                <a:cubicBezTo>
                  <a:pt x="2057" y="1034"/>
                  <a:pt x="2027" y="1054"/>
                  <a:pt x="1990" y="1066"/>
                </a:cubicBezTo>
                <a:cubicBezTo>
                  <a:pt x="1929" y="1118"/>
                  <a:pt x="1853" y="1152"/>
                  <a:pt x="1782" y="1194"/>
                </a:cubicBezTo>
                <a:cubicBezTo>
                  <a:pt x="1770" y="1201"/>
                  <a:pt x="1754" y="1199"/>
                  <a:pt x="1740" y="1203"/>
                </a:cubicBezTo>
                <a:cubicBezTo>
                  <a:pt x="1720" y="1208"/>
                  <a:pt x="1679" y="1221"/>
                  <a:pt x="1679" y="1221"/>
                </a:cubicBezTo>
                <a:cubicBezTo>
                  <a:pt x="1665" y="1230"/>
                  <a:pt x="1652" y="1241"/>
                  <a:pt x="1637" y="1248"/>
                </a:cubicBezTo>
                <a:cubicBezTo>
                  <a:pt x="1620" y="1256"/>
                  <a:pt x="1601" y="1258"/>
                  <a:pt x="1585" y="1267"/>
                </a:cubicBezTo>
                <a:cubicBezTo>
                  <a:pt x="1572" y="1274"/>
                  <a:pt x="1565" y="1286"/>
                  <a:pt x="1554" y="1294"/>
                </a:cubicBezTo>
                <a:cubicBezTo>
                  <a:pt x="1483" y="1343"/>
                  <a:pt x="1501" y="1330"/>
                  <a:pt x="1409" y="1340"/>
                </a:cubicBezTo>
                <a:cubicBezTo>
                  <a:pt x="1477" y="1420"/>
                  <a:pt x="1394" y="1332"/>
                  <a:pt x="1492" y="1404"/>
                </a:cubicBezTo>
                <a:cubicBezTo>
                  <a:pt x="1597" y="1482"/>
                  <a:pt x="1521" y="1459"/>
                  <a:pt x="1606" y="1477"/>
                </a:cubicBezTo>
                <a:cubicBezTo>
                  <a:pt x="1620" y="1489"/>
                  <a:pt x="1631" y="1504"/>
                  <a:pt x="1647" y="1514"/>
                </a:cubicBezTo>
                <a:cubicBezTo>
                  <a:pt x="1656" y="1520"/>
                  <a:pt x="1670" y="1517"/>
                  <a:pt x="1679" y="1523"/>
                </a:cubicBezTo>
                <a:cubicBezTo>
                  <a:pt x="1792" y="1603"/>
                  <a:pt x="1705" y="1577"/>
                  <a:pt x="1792" y="1596"/>
                </a:cubicBezTo>
                <a:cubicBezTo>
                  <a:pt x="1831" y="1639"/>
                  <a:pt x="1863" y="1646"/>
                  <a:pt x="1917" y="1678"/>
                </a:cubicBezTo>
                <a:cubicBezTo>
                  <a:pt x="1942" y="1692"/>
                  <a:pt x="1963" y="1714"/>
                  <a:pt x="1990" y="1724"/>
                </a:cubicBezTo>
                <a:cubicBezTo>
                  <a:pt x="2009" y="1731"/>
                  <a:pt x="2032" y="1730"/>
                  <a:pt x="2052" y="1733"/>
                </a:cubicBezTo>
                <a:cubicBezTo>
                  <a:pt x="2207" y="1824"/>
                  <a:pt x="2036" y="1734"/>
                  <a:pt x="2166" y="1779"/>
                </a:cubicBezTo>
                <a:cubicBezTo>
                  <a:pt x="2227" y="1800"/>
                  <a:pt x="2254" y="1823"/>
                  <a:pt x="2321" y="1834"/>
                </a:cubicBezTo>
                <a:cubicBezTo>
                  <a:pt x="2353" y="1860"/>
                  <a:pt x="2387" y="1856"/>
                  <a:pt x="2426" y="1870"/>
                </a:cubicBezTo>
                <a:cubicBezTo>
                  <a:pt x="2486" y="1892"/>
                  <a:pt x="2539" y="1925"/>
                  <a:pt x="2601" y="1943"/>
                </a:cubicBezTo>
                <a:cubicBezTo>
                  <a:pt x="2614" y="1954"/>
                  <a:pt x="2643" y="1969"/>
                  <a:pt x="2612" y="1989"/>
                </a:cubicBezTo>
                <a:cubicBezTo>
                  <a:pt x="2594" y="2000"/>
                  <a:pt x="2550" y="2007"/>
                  <a:pt x="2550" y="2007"/>
                </a:cubicBezTo>
                <a:cubicBezTo>
                  <a:pt x="2356" y="2004"/>
                  <a:pt x="2416" y="2049"/>
                  <a:pt x="2222" y="2043"/>
                </a:cubicBezTo>
                <a:cubicBezTo>
                  <a:pt x="2184" y="2042"/>
                  <a:pt x="1941" y="1982"/>
                  <a:pt x="1907" y="1971"/>
                </a:cubicBezTo>
                <a:cubicBezTo>
                  <a:pt x="1864" y="1957"/>
                  <a:pt x="1807" y="1951"/>
                  <a:pt x="1762" y="1943"/>
                </a:cubicBezTo>
                <a:cubicBezTo>
                  <a:pt x="1720" y="1908"/>
                  <a:pt x="1666" y="1902"/>
                  <a:pt x="1627" y="1861"/>
                </a:cubicBezTo>
                <a:cubicBezTo>
                  <a:pt x="1538" y="1770"/>
                  <a:pt x="1512" y="1685"/>
                  <a:pt x="1367" y="1660"/>
                </a:cubicBezTo>
                <a:cubicBezTo>
                  <a:pt x="1326" y="1636"/>
                  <a:pt x="1259" y="1610"/>
                  <a:pt x="1211" y="1596"/>
                </a:cubicBezTo>
                <a:cubicBezTo>
                  <a:pt x="1160" y="1664"/>
                  <a:pt x="1224" y="1693"/>
                  <a:pt x="1243" y="1751"/>
                </a:cubicBezTo>
                <a:cubicBezTo>
                  <a:pt x="1256" y="1787"/>
                  <a:pt x="1262" y="1824"/>
                  <a:pt x="1274" y="1861"/>
                </a:cubicBezTo>
                <a:cubicBezTo>
                  <a:pt x="1292" y="1919"/>
                  <a:pt x="1281" y="1905"/>
                  <a:pt x="1316" y="1934"/>
                </a:cubicBezTo>
                <a:cubicBezTo>
                  <a:pt x="1327" y="1973"/>
                  <a:pt x="1346" y="1999"/>
                  <a:pt x="1367" y="2035"/>
                </a:cubicBezTo>
                <a:cubicBezTo>
                  <a:pt x="1378" y="2114"/>
                  <a:pt x="1415" y="2186"/>
                  <a:pt x="1439" y="2263"/>
                </a:cubicBezTo>
                <a:cubicBezTo>
                  <a:pt x="1441" y="2268"/>
                  <a:pt x="1463" y="2326"/>
                  <a:pt x="1461" y="2327"/>
                </a:cubicBezTo>
                <a:cubicBezTo>
                  <a:pt x="1449" y="2332"/>
                  <a:pt x="1368" y="2314"/>
                  <a:pt x="1346" y="2309"/>
                </a:cubicBezTo>
                <a:cubicBezTo>
                  <a:pt x="1311" y="2278"/>
                  <a:pt x="1216" y="2227"/>
                  <a:pt x="1174" y="2203"/>
                </a:cubicBezTo>
                <a:cubicBezTo>
                  <a:pt x="1166" y="2122"/>
                  <a:pt x="1048" y="2027"/>
                  <a:pt x="1038" y="1947"/>
                </a:cubicBezTo>
                <a:cubicBezTo>
                  <a:pt x="1023" y="1832"/>
                  <a:pt x="1081" y="1816"/>
                  <a:pt x="1007" y="1718"/>
                </a:cubicBezTo>
                <a:cubicBezTo>
                  <a:pt x="1000" y="1694"/>
                  <a:pt x="998" y="1605"/>
                  <a:pt x="975" y="1590"/>
                </a:cubicBezTo>
                <a:cubicBezTo>
                  <a:pt x="966" y="1584"/>
                  <a:pt x="1014" y="1535"/>
                  <a:pt x="1004" y="1532"/>
                </a:cubicBezTo>
                <a:cubicBezTo>
                  <a:pt x="992" y="1561"/>
                  <a:pt x="944" y="1513"/>
                  <a:pt x="926" y="1539"/>
                </a:cubicBezTo>
                <a:cubicBezTo>
                  <a:pt x="912" y="1558"/>
                  <a:pt x="854" y="1606"/>
                  <a:pt x="846" y="1611"/>
                </a:cubicBezTo>
                <a:cubicBezTo>
                  <a:pt x="786" y="1646"/>
                  <a:pt x="761" y="1749"/>
                  <a:pt x="713" y="1797"/>
                </a:cubicBezTo>
                <a:cubicBezTo>
                  <a:pt x="666" y="1845"/>
                  <a:pt x="716" y="1902"/>
                  <a:pt x="678" y="1955"/>
                </a:cubicBezTo>
                <a:cubicBezTo>
                  <a:pt x="655" y="1988"/>
                  <a:pt x="563" y="2022"/>
                  <a:pt x="537" y="2053"/>
                </a:cubicBezTo>
                <a:cubicBezTo>
                  <a:pt x="523" y="2091"/>
                  <a:pt x="490" y="2119"/>
                  <a:pt x="465" y="2154"/>
                </a:cubicBezTo>
                <a:cubicBezTo>
                  <a:pt x="434" y="2197"/>
                  <a:pt x="402" y="2237"/>
                  <a:pt x="360" y="2272"/>
                </a:cubicBezTo>
                <a:cubicBezTo>
                  <a:pt x="285" y="2228"/>
                  <a:pt x="310" y="2175"/>
                  <a:pt x="340" y="2108"/>
                </a:cubicBezTo>
                <a:cubicBezTo>
                  <a:pt x="356" y="2021"/>
                  <a:pt x="368" y="1937"/>
                  <a:pt x="392" y="1852"/>
                </a:cubicBezTo>
                <a:cubicBezTo>
                  <a:pt x="398" y="1786"/>
                  <a:pt x="399" y="1723"/>
                  <a:pt x="423" y="1660"/>
                </a:cubicBezTo>
                <a:cubicBezTo>
                  <a:pt x="432" y="1587"/>
                  <a:pt x="433" y="1490"/>
                  <a:pt x="485" y="1431"/>
                </a:cubicBezTo>
                <a:cubicBezTo>
                  <a:pt x="493" y="1422"/>
                  <a:pt x="494" y="1408"/>
                  <a:pt x="506" y="1404"/>
                </a:cubicBezTo>
                <a:cubicBezTo>
                  <a:pt x="538" y="1392"/>
                  <a:pt x="575" y="1391"/>
                  <a:pt x="610" y="1386"/>
                </a:cubicBezTo>
                <a:cubicBezTo>
                  <a:pt x="625" y="1384"/>
                  <a:pt x="582" y="1391"/>
                  <a:pt x="568" y="1395"/>
                </a:cubicBezTo>
                <a:cubicBezTo>
                  <a:pt x="433" y="1430"/>
                  <a:pt x="402" y="1341"/>
                  <a:pt x="302" y="1363"/>
                </a:cubicBezTo>
                <a:cubicBezTo>
                  <a:pt x="147" y="1355"/>
                  <a:pt x="175" y="1516"/>
                  <a:pt x="21" y="1508"/>
                </a:cubicBezTo>
                <a:cubicBezTo>
                  <a:pt x="82" y="1453"/>
                  <a:pt x="0" y="1250"/>
                  <a:pt x="86" y="1235"/>
                </a:cubicBezTo>
                <a:cubicBezTo>
                  <a:pt x="115" y="1209"/>
                  <a:pt x="197" y="1172"/>
                  <a:pt x="238" y="1163"/>
                </a:cubicBezTo>
                <a:cubicBezTo>
                  <a:pt x="264" y="1140"/>
                  <a:pt x="355" y="1189"/>
                  <a:pt x="382" y="1166"/>
                </a:cubicBezTo>
                <a:cubicBezTo>
                  <a:pt x="389" y="1148"/>
                  <a:pt x="395" y="1129"/>
                  <a:pt x="402" y="1111"/>
                </a:cubicBezTo>
                <a:cubicBezTo>
                  <a:pt x="411" y="1085"/>
                  <a:pt x="373" y="1076"/>
                  <a:pt x="360" y="1066"/>
                </a:cubicBezTo>
                <a:cubicBezTo>
                  <a:pt x="334" y="1047"/>
                  <a:pt x="299" y="1025"/>
                  <a:pt x="277" y="1002"/>
                </a:cubicBezTo>
                <a:cubicBezTo>
                  <a:pt x="241" y="965"/>
                  <a:pt x="226" y="943"/>
                  <a:pt x="195" y="901"/>
                </a:cubicBezTo>
                <a:cubicBezTo>
                  <a:pt x="166" y="863"/>
                  <a:pt x="141" y="815"/>
                  <a:pt x="122" y="773"/>
                </a:cubicBezTo>
                <a:cubicBezTo>
                  <a:pt x="111" y="746"/>
                  <a:pt x="102" y="718"/>
                  <a:pt x="91" y="691"/>
                </a:cubicBezTo>
                <a:cubicBezTo>
                  <a:pt x="88" y="682"/>
                  <a:pt x="81" y="663"/>
                  <a:pt x="81" y="663"/>
                </a:cubicBezTo>
                <a:cubicBezTo>
                  <a:pt x="85" y="648"/>
                  <a:pt x="77" y="626"/>
                  <a:pt x="91" y="618"/>
                </a:cubicBezTo>
                <a:cubicBezTo>
                  <a:pt x="105" y="611"/>
                  <a:pt x="120" y="629"/>
                  <a:pt x="132" y="636"/>
                </a:cubicBezTo>
                <a:cubicBezTo>
                  <a:pt x="167" y="655"/>
                  <a:pt x="192" y="680"/>
                  <a:pt x="226" y="700"/>
                </a:cubicBezTo>
                <a:cubicBezTo>
                  <a:pt x="267" y="755"/>
                  <a:pt x="222" y="706"/>
                  <a:pt x="277" y="736"/>
                </a:cubicBezTo>
                <a:cubicBezTo>
                  <a:pt x="307" y="752"/>
                  <a:pt x="332" y="783"/>
                  <a:pt x="360" y="800"/>
                </a:cubicBezTo>
                <a:cubicBezTo>
                  <a:pt x="385" y="815"/>
                  <a:pt x="425" y="829"/>
                  <a:pt x="454" y="837"/>
                </a:cubicBezTo>
                <a:cubicBezTo>
                  <a:pt x="478" y="851"/>
                  <a:pt x="495" y="874"/>
                  <a:pt x="495" y="828"/>
                </a:cubicBezTo>
                <a:cubicBezTo>
                  <a:pt x="495" y="815"/>
                  <a:pt x="490" y="803"/>
                  <a:pt x="485" y="791"/>
                </a:cubicBezTo>
                <a:cubicBezTo>
                  <a:pt x="479" y="772"/>
                  <a:pt x="465" y="736"/>
                  <a:pt x="465" y="736"/>
                </a:cubicBezTo>
                <a:cubicBezTo>
                  <a:pt x="469" y="621"/>
                  <a:pt x="391" y="422"/>
                  <a:pt x="436" y="301"/>
                </a:cubicBezTo>
                <a:cubicBezTo>
                  <a:pt x="448" y="213"/>
                  <a:pt x="563" y="105"/>
                  <a:pt x="485" y="32"/>
                </a:cubicBezTo>
                <a:cubicBezTo>
                  <a:pt x="482" y="23"/>
                  <a:pt x="484" y="0"/>
                  <a:pt x="475" y="5"/>
                </a:cubicBezTo>
                <a:cubicBezTo>
                  <a:pt x="439" y="28"/>
                  <a:pt x="563" y="61"/>
                  <a:pt x="568" y="78"/>
                </a:cubicBezTo>
                <a:cubicBezTo>
                  <a:pt x="584" y="141"/>
                  <a:pt x="537" y="153"/>
                  <a:pt x="568" y="206"/>
                </a:cubicBezTo>
                <a:cubicBezTo>
                  <a:pt x="579" y="258"/>
                  <a:pt x="553" y="347"/>
                  <a:pt x="590" y="389"/>
                </a:cubicBezTo>
                <a:cubicBezTo>
                  <a:pt x="600" y="428"/>
                  <a:pt x="609" y="461"/>
                  <a:pt x="641" y="490"/>
                </a:cubicBezTo>
                <a:cubicBezTo>
                  <a:pt x="652" y="530"/>
                  <a:pt x="672" y="544"/>
                  <a:pt x="693" y="581"/>
                </a:cubicBezTo>
                <a:cubicBezTo>
                  <a:pt x="702" y="639"/>
                  <a:pt x="706" y="688"/>
                  <a:pt x="745" y="736"/>
                </a:cubicBezTo>
                <a:cubicBezTo>
                  <a:pt x="748" y="745"/>
                  <a:pt x="745" y="759"/>
                  <a:pt x="755" y="764"/>
                </a:cubicBezTo>
                <a:cubicBezTo>
                  <a:pt x="795" y="783"/>
                  <a:pt x="802" y="702"/>
                  <a:pt x="807" y="691"/>
                </a:cubicBezTo>
                <a:cubicBezTo>
                  <a:pt x="812" y="683"/>
                  <a:pt x="821" y="678"/>
                  <a:pt x="828" y="672"/>
                </a:cubicBezTo>
                <a:cubicBezTo>
                  <a:pt x="853" y="607"/>
                  <a:pt x="837" y="634"/>
                  <a:pt x="869" y="590"/>
                </a:cubicBezTo>
                <a:cubicBezTo>
                  <a:pt x="882" y="537"/>
                  <a:pt x="896" y="472"/>
                  <a:pt x="931" y="426"/>
                </a:cubicBezTo>
                <a:cubicBezTo>
                  <a:pt x="949" y="375"/>
                  <a:pt x="999" y="348"/>
                  <a:pt x="1046" y="316"/>
                </a:cubicBezTo>
                <a:cubicBezTo>
                  <a:pt x="1071" y="249"/>
                  <a:pt x="1035" y="325"/>
                  <a:pt x="1087" y="270"/>
                </a:cubicBezTo>
                <a:cubicBezTo>
                  <a:pt x="1091" y="265"/>
                  <a:pt x="1136" y="185"/>
                  <a:pt x="1139" y="179"/>
                </a:cubicBezTo>
                <a:cubicBezTo>
                  <a:pt x="1147" y="161"/>
                  <a:pt x="1152" y="142"/>
                  <a:pt x="1159" y="124"/>
                </a:cubicBezTo>
                <a:cubicBezTo>
                  <a:pt x="1163" y="115"/>
                  <a:pt x="1173" y="86"/>
                  <a:pt x="1171" y="96"/>
                </a:cubicBezTo>
                <a:cubicBezTo>
                  <a:pt x="1167" y="111"/>
                  <a:pt x="1163" y="127"/>
                  <a:pt x="1159" y="142"/>
                </a:cubicBezTo>
                <a:cubicBezTo>
                  <a:pt x="1156" y="188"/>
                  <a:pt x="1155" y="234"/>
                  <a:pt x="1149" y="279"/>
                </a:cubicBezTo>
                <a:cubicBezTo>
                  <a:pt x="1144" y="310"/>
                  <a:pt x="1129" y="371"/>
                  <a:pt x="1129" y="371"/>
                </a:cubicBezTo>
                <a:cubicBezTo>
                  <a:pt x="1151" y="565"/>
                  <a:pt x="1140" y="487"/>
                  <a:pt x="1159" y="608"/>
                </a:cubicBezTo>
                <a:cubicBezTo>
                  <a:pt x="1152" y="658"/>
                  <a:pt x="1144" y="698"/>
                  <a:pt x="1129" y="746"/>
                </a:cubicBezTo>
                <a:cubicBezTo>
                  <a:pt x="1107" y="810"/>
                  <a:pt x="1108" y="818"/>
                  <a:pt x="1108" y="791"/>
                </a:cubicBezTo>
                <a:close/>
              </a:path>
            </a:pathLst>
          </a:custGeom>
          <a:gradFill rotWithShape="1">
            <a:gsLst>
              <a:gs pos="0">
                <a:srgbClr val="FF0000">
                  <a:alpha val="10001"/>
                </a:srgbClr>
              </a:gs>
              <a:gs pos="100000">
                <a:srgbClr val="FF0505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21187" name="Text Box 3">
            <a:extLst>
              <a:ext uri="{FF2B5EF4-FFF2-40B4-BE49-F238E27FC236}">
                <a16:creationId xmlns:a16="http://schemas.microsoft.com/office/drawing/2014/main" id="{FF402D46-11DA-408C-BDF8-8183B54E6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6350" y="1173164"/>
            <a:ext cx="1136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9157" name="Text Box 5">
            <a:extLst>
              <a:ext uri="{FF2B5EF4-FFF2-40B4-BE49-F238E27FC236}">
                <a16:creationId xmlns:a16="http://schemas.microsoft.com/office/drawing/2014/main" id="{265CC38B-9321-4EE5-8386-424DD420F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1613" y="3692526"/>
            <a:ext cx="1136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21190" name="Freeform 6">
            <a:extLst>
              <a:ext uri="{FF2B5EF4-FFF2-40B4-BE49-F238E27FC236}">
                <a16:creationId xmlns:a16="http://schemas.microsoft.com/office/drawing/2014/main" id="{781B6100-0283-4173-A733-635E219A7C92}"/>
              </a:ext>
            </a:extLst>
          </p:cNvPr>
          <p:cNvSpPr>
            <a:spLocks/>
          </p:cNvSpPr>
          <p:nvPr/>
        </p:nvSpPr>
        <p:spPr bwMode="auto">
          <a:xfrm>
            <a:off x="2782888" y="1557338"/>
            <a:ext cx="6234112" cy="3702050"/>
          </a:xfrm>
          <a:custGeom>
            <a:avLst/>
            <a:gdLst>
              <a:gd name="T0" fmla="*/ 2147483647 w 3927"/>
              <a:gd name="T1" fmla="*/ 2147483647 h 2332"/>
              <a:gd name="T2" fmla="*/ 2147483647 w 3927"/>
              <a:gd name="T3" fmla="*/ 2147483647 h 2332"/>
              <a:gd name="T4" fmla="*/ 2147483647 w 3927"/>
              <a:gd name="T5" fmla="*/ 2147483647 h 2332"/>
              <a:gd name="T6" fmla="*/ 2147483647 w 3927"/>
              <a:gd name="T7" fmla="*/ 2147483647 h 2332"/>
              <a:gd name="T8" fmla="*/ 2147483647 w 3927"/>
              <a:gd name="T9" fmla="*/ 2147483647 h 2332"/>
              <a:gd name="T10" fmla="*/ 2147483647 w 3927"/>
              <a:gd name="T11" fmla="*/ 2147483647 h 2332"/>
              <a:gd name="T12" fmla="*/ 2147483647 w 3927"/>
              <a:gd name="T13" fmla="*/ 2147483647 h 2332"/>
              <a:gd name="T14" fmla="*/ 2147483647 w 3927"/>
              <a:gd name="T15" fmla="*/ 2147483647 h 2332"/>
              <a:gd name="T16" fmla="*/ 2147483647 w 3927"/>
              <a:gd name="T17" fmla="*/ 2147483647 h 2332"/>
              <a:gd name="T18" fmla="*/ 2147483647 w 3927"/>
              <a:gd name="T19" fmla="*/ 2147483647 h 2332"/>
              <a:gd name="T20" fmla="*/ 2147483647 w 3927"/>
              <a:gd name="T21" fmla="*/ 2147483647 h 2332"/>
              <a:gd name="T22" fmla="*/ 2147483647 w 3927"/>
              <a:gd name="T23" fmla="*/ 2147483647 h 2332"/>
              <a:gd name="T24" fmla="*/ 2147483647 w 3927"/>
              <a:gd name="T25" fmla="*/ 2147483647 h 2332"/>
              <a:gd name="T26" fmla="*/ 2147483647 w 3927"/>
              <a:gd name="T27" fmla="*/ 2147483647 h 2332"/>
              <a:gd name="T28" fmla="*/ 2147483647 w 3927"/>
              <a:gd name="T29" fmla="*/ 2147483647 h 2332"/>
              <a:gd name="T30" fmla="*/ 2147483647 w 3927"/>
              <a:gd name="T31" fmla="*/ 2147483647 h 2332"/>
              <a:gd name="T32" fmla="*/ 2147483647 w 3927"/>
              <a:gd name="T33" fmla="*/ 2147483647 h 2332"/>
              <a:gd name="T34" fmla="*/ 2147483647 w 3927"/>
              <a:gd name="T35" fmla="*/ 2147483647 h 2332"/>
              <a:gd name="T36" fmla="*/ 2147483647 w 3927"/>
              <a:gd name="T37" fmla="*/ 2147483647 h 2332"/>
              <a:gd name="T38" fmla="*/ 2147483647 w 3927"/>
              <a:gd name="T39" fmla="*/ 2147483647 h 2332"/>
              <a:gd name="T40" fmla="*/ 2147483647 w 3927"/>
              <a:gd name="T41" fmla="*/ 2147483647 h 2332"/>
              <a:gd name="T42" fmla="*/ 2147483647 w 3927"/>
              <a:gd name="T43" fmla="*/ 2147483647 h 2332"/>
              <a:gd name="T44" fmla="*/ 2147483647 w 3927"/>
              <a:gd name="T45" fmla="*/ 2147483647 h 2332"/>
              <a:gd name="T46" fmla="*/ 2147483647 w 3927"/>
              <a:gd name="T47" fmla="*/ 2147483647 h 2332"/>
              <a:gd name="T48" fmla="*/ 2147483647 w 3927"/>
              <a:gd name="T49" fmla="*/ 2147483647 h 2332"/>
              <a:gd name="T50" fmla="*/ 2147483647 w 3927"/>
              <a:gd name="T51" fmla="*/ 2147483647 h 2332"/>
              <a:gd name="T52" fmla="*/ 2147483647 w 3927"/>
              <a:gd name="T53" fmla="*/ 2147483647 h 2332"/>
              <a:gd name="T54" fmla="*/ 2147483647 w 3927"/>
              <a:gd name="T55" fmla="*/ 2147483647 h 2332"/>
              <a:gd name="T56" fmla="*/ 2147483647 w 3927"/>
              <a:gd name="T57" fmla="*/ 2147483647 h 2332"/>
              <a:gd name="T58" fmla="*/ 2147483647 w 3927"/>
              <a:gd name="T59" fmla="*/ 2147483647 h 2332"/>
              <a:gd name="T60" fmla="*/ 2147483647 w 3927"/>
              <a:gd name="T61" fmla="*/ 2147483647 h 2332"/>
              <a:gd name="T62" fmla="*/ 2147483647 w 3927"/>
              <a:gd name="T63" fmla="*/ 2147483647 h 2332"/>
              <a:gd name="T64" fmla="*/ 2147483647 w 3927"/>
              <a:gd name="T65" fmla="*/ 2147483647 h 2332"/>
              <a:gd name="T66" fmla="*/ 2147483647 w 3927"/>
              <a:gd name="T67" fmla="*/ 2147483647 h 2332"/>
              <a:gd name="T68" fmla="*/ 2147483647 w 3927"/>
              <a:gd name="T69" fmla="*/ 2147483647 h 2332"/>
              <a:gd name="T70" fmla="*/ 2147483647 w 3927"/>
              <a:gd name="T71" fmla="*/ 2147483647 h 2332"/>
              <a:gd name="T72" fmla="*/ 2147483647 w 3927"/>
              <a:gd name="T73" fmla="*/ 2147483647 h 2332"/>
              <a:gd name="T74" fmla="*/ 2147483647 w 3927"/>
              <a:gd name="T75" fmla="*/ 2147483647 h 2332"/>
              <a:gd name="T76" fmla="*/ 2147483647 w 3927"/>
              <a:gd name="T77" fmla="*/ 2147483647 h 2332"/>
              <a:gd name="T78" fmla="*/ 2147483647 w 3927"/>
              <a:gd name="T79" fmla="*/ 2147483647 h 2332"/>
              <a:gd name="T80" fmla="*/ 2147483647 w 3927"/>
              <a:gd name="T81" fmla="*/ 2147483647 h 2332"/>
              <a:gd name="T82" fmla="*/ 2147483647 w 3927"/>
              <a:gd name="T83" fmla="*/ 2147483647 h 2332"/>
              <a:gd name="T84" fmla="*/ 2147483647 w 3927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27"/>
              <a:gd name="T130" fmla="*/ 0 h 2332"/>
              <a:gd name="T131" fmla="*/ 3927 w 3927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27" h="2332">
                <a:moveTo>
                  <a:pt x="2217" y="791"/>
                </a:moveTo>
                <a:cubicBezTo>
                  <a:pt x="2263" y="764"/>
                  <a:pt x="2298" y="729"/>
                  <a:pt x="2341" y="700"/>
                </a:cubicBezTo>
                <a:cubicBezTo>
                  <a:pt x="2428" y="642"/>
                  <a:pt x="2405" y="582"/>
                  <a:pt x="2491" y="523"/>
                </a:cubicBezTo>
                <a:cubicBezTo>
                  <a:pt x="2522" y="470"/>
                  <a:pt x="2549" y="444"/>
                  <a:pt x="2587" y="395"/>
                </a:cubicBezTo>
                <a:cubicBezTo>
                  <a:pt x="2598" y="355"/>
                  <a:pt x="2664" y="212"/>
                  <a:pt x="2675" y="171"/>
                </a:cubicBezTo>
                <a:cubicBezTo>
                  <a:pt x="2678" y="156"/>
                  <a:pt x="2838" y="114"/>
                  <a:pt x="2843" y="99"/>
                </a:cubicBezTo>
                <a:cubicBezTo>
                  <a:pt x="2845" y="89"/>
                  <a:pt x="3059" y="113"/>
                  <a:pt x="3059" y="123"/>
                </a:cubicBezTo>
                <a:cubicBezTo>
                  <a:pt x="3059" y="136"/>
                  <a:pt x="2806" y="263"/>
                  <a:pt x="2803" y="275"/>
                </a:cubicBezTo>
                <a:cubicBezTo>
                  <a:pt x="2799" y="308"/>
                  <a:pt x="2726" y="319"/>
                  <a:pt x="2726" y="352"/>
                </a:cubicBezTo>
                <a:cubicBezTo>
                  <a:pt x="2726" y="365"/>
                  <a:pt x="2737" y="376"/>
                  <a:pt x="2736" y="389"/>
                </a:cubicBezTo>
                <a:cubicBezTo>
                  <a:pt x="2730" y="435"/>
                  <a:pt x="2689" y="528"/>
                  <a:pt x="2673" y="572"/>
                </a:cubicBezTo>
                <a:cubicBezTo>
                  <a:pt x="2663" y="599"/>
                  <a:pt x="2571" y="680"/>
                  <a:pt x="2548" y="709"/>
                </a:cubicBezTo>
                <a:cubicBezTo>
                  <a:pt x="2510" y="810"/>
                  <a:pt x="2556" y="920"/>
                  <a:pt x="2486" y="1011"/>
                </a:cubicBezTo>
                <a:cubicBezTo>
                  <a:pt x="2643" y="1055"/>
                  <a:pt x="2814" y="1014"/>
                  <a:pt x="2974" y="992"/>
                </a:cubicBezTo>
                <a:cubicBezTo>
                  <a:pt x="3043" y="963"/>
                  <a:pt x="3108" y="945"/>
                  <a:pt x="3182" y="928"/>
                </a:cubicBezTo>
                <a:cubicBezTo>
                  <a:pt x="3199" y="919"/>
                  <a:pt x="3216" y="908"/>
                  <a:pt x="3234" y="901"/>
                </a:cubicBezTo>
                <a:cubicBezTo>
                  <a:pt x="3254" y="893"/>
                  <a:pt x="3296" y="883"/>
                  <a:pt x="3296" y="883"/>
                </a:cubicBezTo>
                <a:cubicBezTo>
                  <a:pt x="3310" y="874"/>
                  <a:pt x="3321" y="861"/>
                  <a:pt x="3337" y="855"/>
                </a:cubicBezTo>
                <a:cubicBezTo>
                  <a:pt x="3384" y="836"/>
                  <a:pt x="3383" y="856"/>
                  <a:pt x="3420" y="837"/>
                </a:cubicBezTo>
                <a:cubicBezTo>
                  <a:pt x="3442" y="826"/>
                  <a:pt x="3464" y="815"/>
                  <a:pt x="3482" y="800"/>
                </a:cubicBezTo>
                <a:cubicBezTo>
                  <a:pt x="3493" y="791"/>
                  <a:pt x="3502" y="780"/>
                  <a:pt x="3514" y="773"/>
                </a:cubicBezTo>
                <a:cubicBezTo>
                  <a:pt x="3548" y="754"/>
                  <a:pt x="3628" y="736"/>
                  <a:pt x="3628" y="736"/>
                </a:cubicBezTo>
                <a:cubicBezTo>
                  <a:pt x="3680" y="739"/>
                  <a:pt x="3703" y="716"/>
                  <a:pt x="3755" y="721"/>
                </a:cubicBezTo>
                <a:cubicBezTo>
                  <a:pt x="3770" y="722"/>
                  <a:pt x="3885" y="700"/>
                  <a:pt x="3890" y="712"/>
                </a:cubicBezTo>
                <a:cubicBezTo>
                  <a:pt x="3900" y="739"/>
                  <a:pt x="3927" y="935"/>
                  <a:pt x="3894" y="953"/>
                </a:cubicBezTo>
                <a:cubicBezTo>
                  <a:pt x="3846" y="979"/>
                  <a:pt x="3810" y="1090"/>
                  <a:pt x="3758" y="1097"/>
                </a:cubicBezTo>
                <a:cubicBezTo>
                  <a:pt x="3710" y="1103"/>
                  <a:pt x="3620" y="1112"/>
                  <a:pt x="3574" y="1121"/>
                </a:cubicBezTo>
                <a:cubicBezTo>
                  <a:pt x="3518" y="1132"/>
                  <a:pt x="3506" y="1122"/>
                  <a:pt x="3430" y="1145"/>
                </a:cubicBezTo>
                <a:cubicBezTo>
                  <a:pt x="3387" y="1158"/>
                  <a:pt x="3320" y="1145"/>
                  <a:pt x="3278" y="1161"/>
                </a:cubicBezTo>
                <a:cubicBezTo>
                  <a:pt x="3242" y="1175"/>
                  <a:pt x="3179" y="1157"/>
                  <a:pt x="3142" y="1169"/>
                </a:cubicBezTo>
                <a:cubicBezTo>
                  <a:pt x="3081" y="1221"/>
                  <a:pt x="2962" y="1152"/>
                  <a:pt x="2891" y="1194"/>
                </a:cubicBezTo>
                <a:cubicBezTo>
                  <a:pt x="2879" y="1201"/>
                  <a:pt x="2863" y="1199"/>
                  <a:pt x="2849" y="1203"/>
                </a:cubicBezTo>
                <a:cubicBezTo>
                  <a:pt x="2829" y="1208"/>
                  <a:pt x="2788" y="1221"/>
                  <a:pt x="2788" y="1221"/>
                </a:cubicBezTo>
                <a:cubicBezTo>
                  <a:pt x="2774" y="1230"/>
                  <a:pt x="2761" y="1241"/>
                  <a:pt x="2746" y="1248"/>
                </a:cubicBezTo>
                <a:cubicBezTo>
                  <a:pt x="2729" y="1256"/>
                  <a:pt x="2710" y="1258"/>
                  <a:pt x="2694" y="1267"/>
                </a:cubicBezTo>
                <a:cubicBezTo>
                  <a:pt x="2681" y="1274"/>
                  <a:pt x="2674" y="1286"/>
                  <a:pt x="2663" y="1294"/>
                </a:cubicBezTo>
                <a:cubicBezTo>
                  <a:pt x="2592" y="1343"/>
                  <a:pt x="2610" y="1330"/>
                  <a:pt x="2518" y="1340"/>
                </a:cubicBezTo>
                <a:cubicBezTo>
                  <a:pt x="2586" y="1420"/>
                  <a:pt x="2503" y="1332"/>
                  <a:pt x="2601" y="1404"/>
                </a:cubicBezTo>
                <a:cubicBezTo>
                  <a:pt x="2706" y="1482"/>
                  <a:pt x="2630" y="1459"/>
                  <a:pt x="2715" y="1477"/>
                </a:cubicBezTo>
                <a:cubicBezTo>
                  <a:pt x="2729" y="1489"/>
                  <a:pt x="2740" y="1504"/>
                  <a:pt x="2756" y="1514"/>
                </a:cubicBezTo>
                <a:cubicBezTo>
                  <a:pt x="2765" y="1520"/>
                  <a:pt x="2779" y="1517"/>
                  <a:pt x="2788" y="1523"/>
                </a:cubicBezTo>
                <a:cubicBezTo>
                  <a:pt x="2901" y="1603"/>
                  <a:pt x="2775" y="1502"/>
                  <a:pt x="2862" y="1521"/>
                </a:cubicBezTo>
                <a:cubicBezTo>
                  <a:pt x="2901" y="1564"/>
                  <a:pt x="2864" y="1521"/>
                  <a:pt x="2918" y="1553"/>
                </a:cubicBezTo>
                <a:cubicBezTo>
                  <a:pt x="2943" y="1567"/>
                  <a:pt x="2963" y="1527"/>
                  <a:pt x="2990" y="1537"/>
                </a:cubicBezTo>
                <a:cubicBezTo>
                  <a:pt x="3009" y="1544"/>
                  <a:pt x="3066" y="1510"/>
                  <a:pt x="3086" y="1513"/>
                </a:cubicBezTo>
                <a:cubicBezTo>
                  <a:pt x="3241" y="1604"/>
                  <a:pt x="3148" y="1460"/>
                  <a:pt x="3278" y="1505"/>
                </a:cubicBezTo>
                <a:cubicBezTo>
                  <a:pt x="3339" y="1526"/>
                  <a:pt x="3379" y="1454"/>
                  <a:pt x="3446" y="1465"/>
                </a:cubicBezTo>
                <a:cubicBezTo>
                  <a:pt x="3478" y="1491"/>
                  <a:pt x="3527" y="1387"/>
                  <a:pt x="3566" y="1401"/>
                </a:cubicBezTo>
                <a:cubicBezTo>
                  <a:pt x="3626" y="1423"/>
                  <a:pt x="3688" y="1391"/>
                  <a:pt x="3750" y="1409"/>
                </a:cubicBezTo>
                <a:cubicBezTo>
                  <a:pt x="3763" y="1420"/>
                  <a:pt x="3877" y="1381"/>
                  <a:pt x="3846" y="1401"/>
                </a:cubicBezTo>
                <a:cubicBezTo>
                  <a:pt x="3828" y="1412"/>
                  <a:pt x="3742" y="1561"/>
                  <a:pt x="3742" y="1561"/>
                </a:cubicBezTo>
                <a:cubicBezTo>
                  <a:pt x="3548" y="1558"/>
                  <a:pt x="3646" y="1617"/>
                  <a:pt x="3478" y="1745"/>
                </a:cubicBezTo>
                <a:cubicBezTo>
                  <a:pt x="3440" y="1744"/>
                  <a:pt x="3208" y="1740"/>
                  <a:pt x="3174" y="1729"/>
                </a:cubicBezTo>
                <a:cubicBezTo>
                  <a:pt x="3131" y="1715"/>
                  <a:pt x="2907" y="1697"/>
                  <a:pt x="2862" y="1689"/>
                </a:cubicBezTo>
                <a:cubicBezTo>
                  <a:pt x="2820" y="1654"/>
                  <a:pt x="2693" y="1674"/>
                  <a:pt x="2654" y="1633"/>
                </a:cubicBezTo>
                <a:cubicBezTo>
                  <a:pt x="2565" y="1542"/>
                  <a:pt x="2621" y="1685"/>
                  <a:pt x="2476" y="1660"/>
                </a:cubicBezTo>
                <a:cubicBezTo>
                  <a:pt x="2435" y="1636"/>
                  <a:pt x="2368" y="1610"/>
                  <a:pt x="2320" y="1596"/>
                </a:cubicBezTo>
                <a:cubicBezTo>
                  <a:pt x="2269" y="1664"/>
                  <a:pt x="2333" y="1693"/>
                  <a:pt x="2352" y="1751"/>
                </a:cubicBezTo>
                <a:cubicBezTo>
                  <a:pt x="2365" y="1787"/>
                  <a:pt x="2371" y="1824"/>
                  <a:pt x="2383" y="1861"/>
                </a:cubicBezTo>
                <a:cubicBezTo>
                  <a:pt x="2401" y="1919"/>
                  <a:pt x="2390" y="1905"/>
                  <a:pt x="2425" y="1934"/>
                </a:cubicBezTo>
                <a:cubicBezTo>
                  <a:pt x="2436" y="1973"/>
                  <a:pt x="2455" y="1999"/>
                  <a:pt x="2476" y="2035"/>
                </a:cubicBezTo>
                <a:cubicBezTo>
                  <a:pt x="2487" y="2114"/>
                  <a:pt x="2524" y="2186"/>
                  <a:pt x="2548" y="2263"/>
                </a:cubicBezTo>
                <a:cubicBezTo>
                  <a:pt x="2550" y="2268"/>
                  <a:pt x="2572" y="2326"/>
                  <a:pt x="2570" y="2327"/>
                </a:cubicBezTo>
                <a:cubicBezTo>
                  <a:pt x="2558" y="2332"/>
                  <a:pt x="2477" y="2314"/>
                  <a:pt x="2455" y="2309"/>
                </a:cubicBezTo>
                <a:cubicBezTo>
                  <a:pt x="2420" y="2278"/>
                  <a:pt x="2325" y="2227"/>
                  <a:pt x="2283" y="2203"/>
                </a:cubicBezTo>
                <a:cubicBezTo>
                  <a:pt x="2275" y="2122"/>
                  <a:pt x="2157" y="2027"/>
                  <a:pt x="2147" y="1947"/>
                </a:cubicBezTo>
                <a:cubicBezTo>
                  <a:pt x="2132" y="1832"/>
                  <a:pt x="2190" y="1816"/>
                  <a:pt x="2116" y="1718"/>
                </a:cubicBezTo>
                <a:cubicBezTo>
                  <a:pt x="2109" y="1694"/>
                  <a:pt x="2107" y="1605"/>
                  <a:pt x="2084" y="1590"/>
                </a:cubicBezTo>
                <a:cubicBezTo>
                  <a:pt x="2075" y="1584"/>
                  <a:pt x="2123" y="1535"/>
                  <a:pt x="2113" y="1532"/>
                </a:cubicBezTo>
                <a:cubicBezTo>
                  <a:pt x="2101" y="1561"/>
                  <a:pt x="2053" y="1513"/>
                  <a:pt x="2035" y="1539"/>
                </a:cubicBezTo>
                <a:cubicBezTo>
                  <a:pt x="2021" y="1558"/>
                  <a:pt x="1963" y="1606"/>
                  <a:pt x="1955" y="1611"/>
                </a:cubicBezTo>
                <a:cubicBezTo>
                  <a:pt x="1895" y="1646"/>
                  <a:pt x="1870" y="1749"/>
                  <a:pt x="1822" y="1797"/>
                </a:cubicBezTo>
                <a:cubicBezTo>
                  <a:pt x="1775" y="1845"/>
                  <a:pt x="1825" y="1902"/>
                  <a:pt x="1787" y="1955"/>
                </a:cubicBezTo>
                <a:cubicBezTo>
                  <a:pt x="1764" y="1988"/>
                  <a:pt x="1672" y="2022"/>
                  <a:pt x="1646" y="2053"/>
                </a:cubicBezTo>
                <a:cubicBezTo>
                  <a:pt x="1632" y="2091"/>
                  <a:pt x="1599" y="2119"/>
                  <a:pt x="1574" y="2154"/>
                </a:cubicBezTo>
                <a:cubicBezTo>
                  <a:pt x="1543" y="2197"/>
                  <a:pt x="1511" y="2237"/>
                  <a:pt x="1469" y="2272"/>
                </a:cubicBezTo>
                <a:cubicBezTo>
                  <a:pt x="1394" y="2228"/>
                  <a:pt x="1419" y="2175"/>
                  <a:pt x="1449" y="2108"/>
                </a:cubicBezTo>
                <a:cubicBezTo>
                  <a:pt x="1465" y="2021"/>
                  <a:pt x="1477" y="1937"/>
                  <a:pt x="1501" y="1852"/>
                </a:cubicBezTo>
                <a:cubicBezTo>
                  <a:pt x="1507" y="1786"/>
                  <a:pt x="1508" y="1723"/>
                  <a:pt x="1532" y="1660"/>
                </a:cubicBezTo>
                <a:cubicBezTo>
                  <a:pt x="1541" y="1587"/>
                  <a:pt x="1542" y="1490"/>
                  <a:pt x="1594" y="1431"/>
                </a:cubicBezTo>
                <a:cubicBezTo>
                  <a:pt x="1602" y="1422"/>
                  <a:pt x="1472" y="1369"/>
                  <a:pt x="1632" y="1401"/>
                </a:cubicBezTo>
                <a:cubicBezTo>
                  <a:pt x="1664" y="1389"/>
                  <a:pt x="1685" y="1382"/>
                  <a:pt x="1720" y="1377"/>
                </a:cubicBezTo>
                <a:cubicBezTo>
                  <a:pt x="1600" y="1409"/>
                  <a:pt x="1691" y="1391"/>
                  <a:pt x="1677" y="1395"/>
                </a:cubicBezTo>
                <a:cubicBezTo>
                  <a:pt x="1542" y="1430"/>
                  <a:pt x="716" y="1019"/>
                  <a:pt x="616" y="1041"/>
                </a:cubicBezTo>
                <a:cubicBezTo>
                  <a:pt x="461" y="1033"/>
                  <a:pt x="154" y="977"/>
                  <a:pt x="0" y="969"/>
                </a:cubicBezTo>
                <a:cubicBezTo>
                  <a:pt x="61" y="914"/>
                  <a:pt x="106" y="920"/>
                  <a:pt x="192" y="905"/>
                </a:cubicBezTo>
                <a:cubicBezTo>
                  <a:pt x="221" y="879"/>
                  <a:pt x="511" y="906"/>
                  <a:pt x="552" y="897"/>
                </a:cubicBezTo>
                <a:cubicBezTo>
                  <a:pt x="578" y="874"/>
                  <a:pt x="813" y="944"/>
                  <a:pt x="840" y="921"/>
                </a:cubicBezTo>
                <a:cubicBezTo>
                  <a:pt x="847" y="903"/>
                  <a:pt x="1504" y="1129"/>
                  <a:pt x="1511" y="1111"/>
                </a:cubicBezTo>
                <a:cubicBezTo>
                  <a:pt x="1520" y="1085"/>
                  <a:pt x="1482" y="1076"/>
                  <a:pt x="1469" y="1066"/>
                </a:cubicBezTo>
                <a:cubicBezTo>
                  <a:pt x="1443" y="1047"/>
                  <a:pt x="1408" y="1025"/>
                  <a:pt x="1386" y="1002"/>
                </a:cubicBezTo>
                <a:cubicBezTo>
                  <a:pt x="1350" y="965"/>
                  <a:pt x="1335" y="943"/>
                  <a:pt x="1304" y="901"/>
                </a:cubicBezTo>
                <a:cubicBezTo>
                  <a:pt x="1275" y="863"/>
                  <a:pt x="1250" y="815"/>
                  <a:pt x="1231" y="773"/>
                </a:cubicBezTo>
                <a:cubicBezTo>
                  <a:pt x="1220" y="746"/>
                  <a:pt x="1211" y="718"/>
                  <a:pt x="1200" y="691"/>
                </a:cubicBezTo>
                <a:cubicBezTo>
                  <a:pt x="1197" y="682"/>
                  <a:pt x="1190" y="663"/>
                  <a:pt x="1190" y="663"/>
                </a:cubicBezTo>
                <a:cubicBezTo>
                  <a:pt x="1194" y="648"/>
                  <a:pt x="1186" y="626"/>
                  <a:pt x="1200" y="618"/>
                </a:cubicBezTo>
                <a:cubicBezTo>
                  <a:pt x="1214" y="611"/>
                  <a:pt x="1229" y="629"/>
                  <a:pt x="1241" y="636"/>
                </a:cubicBezTo>
                <a:cubicBezTo>
                  <a:pt x="1276" y="655"/>
                  <a:pt x="1301" y="680"/>
                  <a:pt x="1335" y="700"/>
                </a:cubicBezTo>
                <a:cubicBezTo>
                  <a:pt x="1376" y="755"/>
                  <a:pt x="1331" y="706"/>
                  <a:pt x="1386" y="736"/>
                </a:cubicBezTo>
                <a:cubicBezTo>
                  <a:pt x="1416" y="752"/>
                  <a:pt x="1441" y="783"/>
                  <a:pt x="1469" y="800"/>
                </a:cubicBezTo>
                <a:cubicBezTo>
                  <a:pt x="1494" y="815"/>
                  <a:pt x="1534" y="829"/>
                  <a:pt x="1563" y="837"/>
                </a:cubicBezTo>
                <a:cubicBezTo>
                  <a:pt x="1587" y="851"/>
                  <a:pt x="1604" y="874"/>
                  <a:pt x="1604" y="828"/>
                </a:cubicBezTo>
                <a:cubicBezTo>
                  <a:pt x="1604" y="815"/>
                  <a:pt x="1599" y="803"/>
                  <a:pt x="1594" y="791"/>
                </a:cubicBezTo>
                <a:cubicBezTo>
                  <a:pt x="1588" y="772"/>
                  <a:pt x="1574" y="736"/>
                  <a:pt x="1574" y="736"/>
                </a:cubicBezTo>
                <a:cubicBezTo>
                  <a:pt x="1578" y="621"/>
                  <a:pt x="1500" y="422"/>
                  <a:pt x="1545" y="301"/>
                </a:cubicBezTo>
                <a:cubicBezTo>
                  <a:pt x="1557" y="213"/>
                  <a:pt x="1672" y="105"/>
                  <a:pt x="1594" y="32"/>
                </a:cubicBezTo>
                <a:cubicBezTo>
                  <a:pt x="1591" y="23"/>
                  <a:pt x="1593" y="0"/>
                  <a:pt x="1584" y="5"/>
                </a:cubicBezTo>
                <a:cubicBezTo>
                  <a:pt x="1548" y="28"/>
                  <a:pt x="1672" y="61"/>
                  <a:pt x="1677" y="78"/>
                </a:cubicBezTo>
                <a:cubicBezTo>
                  <a:pt x="1693" y="141"/>
                  <a:pt x="1646" y="153"/>
                  <a:pt x="1677" y="206"/>
                </a:cubicBezTo>
                <a:cubicBezTo>
                  <a:pt x="1688" y="258"/>
                  <a:pt x="1662" y="347"/>
                  <a:pt x="1699" y="389"/>
                </a:cubicBezTo>
                <a:cubicBezTo>
                  <a:pt x="1709" y="428"/>
                  <a:pt x="1718" y="461"/>
                  <a:pt x="1750" y="490"/>
                </a:cubicBezTo>
                <a:cubicBezTo>
                  <a:pt x="1761" y="530"/>
                  <a:pt x="1781" y="544"/>
                  <a:pt x="1802" y="581"/>
                </a:cubicBezTo>
                <a:cubicBezTo>
                  <a:pt x="1811" y="639"/>
                  <a:pt x="1815" y="688"/>
                  <a:pt x="1854" y="736"/>
                </a:cubicBezTo>
                <a:cubicBezTo>
                  <a:pt x="1857" y="745"/>
                  <a:pt x="1854" y="759"/>
                  <a:pt x="1864" y="764"/>
                </a:cubicBezTo>
                <a:cubicBezTo>
                  <a:pt x="1904" y="783"/>
                  <a:pt x="1911" y="702"/>
                  <a:pt x="1916" y="691"/>
                </a:cubicBezTo>
                <a:cubicBezTo>
                  <a:pt x="1921" y="683"/>
                  <a:pt x="1930" y="678"/>
                  <a:pt x="1937" y="672"/>
                </a:cubicBezTo>
                <a:cubicBezTo>
                  <a:pt x="1962" y="607"/>
                  <a:pt x="1946" y="634"/>
                  <a:pt x="1978" y="590"/>
                </a:cubicBezTo>
                <a:cubicBezTo>
                  <a:pt x="1991" y="537"/>
                  <a:pt x="2005" y="472"/>
                  <a:pt x="2040" y="426"/>
                </a:cubicBezTo>
                <a:cubicBezTo>
                  <a:pt x="2058" y="375"/>
                  <a:pt x="2108" y="348"/>
                  <a:pt x="2155" y="316"/>
                </a:cubicBezTo>
                <a:cubicBezTo>
                  <a:pt x="2180" y="249"/>
                  <a:pt x="2144" y="325"/>
                  <a:pt x="2196" y="270"/>
                </a:cubicBezTo>
                <a:cubicBezTo>
                  <a:pt x="2200" y="265"/>
                  <a:pt x="2245" y="185"/>
                  <a:pt x="2248" y="179"/>
                </a:cubicBezTo>
                <a:cubicBezTo>
                  <a:pt x="2256" y="161"/>
                  <a:pt x="2261" y="142"/>
                  <a:pt x="2268" y="124"/>
                </a:cubicBezTo>
                <a:cubicBezTo>
                  <a:pt x="2272" y="115"/>
                  <a:pt x="2282" y="86"/>
                  <a:pt x="2280" y="96"/>
                </a:cubicBezTo>
                <a:cubicBezTo>
                  <a:pt x="2276" y="111"/>
                  <a:pt x="2272" y="127"/>
                  <a:pt x="2268" y="142"/>
                </a:cubicBezTo>
                <a:cubicBezTo>
                  <a:pt x="2265" y="188"/>
                  <a:pt x="2264" y="234"/>
                  <a:pt x="2258" y="279"/>
                </a:cubicBezTo>
                <a:cubicBezTo>
                  <a:pt x="2253" y="310"/>
                  <a:pt x="2238" y="371"/>
                  <a:pt x="2238" y="371"/>
                </a:cubicBezTo>
                <a:cubicBezTo>
                  <a:pt x="2260" y="565"/>
                  <a:pt x="2249" y="487"/>
                  <a:pt x="2268" y="608"/>
                </a:cubicBezTo>
                <a:cubicBezTo>
                  <a:pt x="2261" y="658"/>
                  <a:pt x="2253" y="698"/>
                  <a:pt x="2238" y="746"/>
                </a:cubicBezTo>
                <a:cubicBezTo>
                  <a:pt x="2216" y="810"/>
                  <a:pt x="2217" y="818"/>
                  <a:pt x="2217" y="791"/>
                </a:cubicBezTo>
                <a:close/>
              </a:path>
            </a:pathLst>
          </a:custGeom>
          <a:gradFill rotWithShape="1">
            <a:gsLst>
              <a:gs pos="0">
                <a:srgbClr val="00FF00">
                  <a:alpha val="10001"/>
                </a:srgbClr>
              </a:gs>
              <a:gs pos="100000">
                <a:srgbClr val="10FF1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21191" name="Freeform 7">
            <a:extLst>
              <a:ext uri="{FF2B5EF4-FFF2-40B4-BE49-F238E27FC236}">
                <a16:creationId xmlns:a16="http://schemas.microsoft.com/office/drawing/2014/main" id="{9C6D0176-D040-4055-9E26-B05D77A01AA8}"/>
              </a:ext>
            </a:extLst>
          </p:cNvPr>
          <p:cNvSpPr>
            <a:spLocks/>
          </p:cNvSpPr>
          <p:nvPr/>
        </p:nvSpPr>
        <p:spPr bwMode="auto">
          <a:xfrm flipV="1">
            <a:off x="-6577013" y="-674688"/>
            <a:ext cx="24439563" cy="4746626"/>
          </a:xfrm>
          <a:custGeom>
            <a:avLst/>
            <a:gdLst>
              <a:gd name="T0" fmla="*/ 2147483647 w 3927"/>
              <a:gd name="T1" fmla="*/ 2147483647 h 2332"/>
              <a:gd name="T2" fmla="*/ 2147483647 w 3927"/>
              <a:gd name="T3" fmla="*/ 2147483647 h 2332"/>
              <a:gd name="T4" fmla="*/ 2147483647 w 3927"/>
              <a:gd name="T5" fmla="*/ 2147483647 h 2332"/>
              <a:gd name="T6" fmla="*/ 2147483647 w 3927"/>
              <a:gd name="T7" fmla="*/ 2147483647 h 2332"/>
              <a:gd name="T8" fmla="*/ 2147483647 w 3927"/>
              <a:gd name="T9" fmla="*/ 2147483647 h 2332"/>
              <a:gd name="T10" fmla="*/ 2147483647 w 3927"/>
              <a:gd name="T11" fmla="*/ 2147483647 h 2332"/>
              <a:gd name="T12" fmla="*/ 2147483647 w 3927"/>
              <a:gd name="T13" fmla="*/ 2147483647 h 2332"/>
              <a:gd name="T14" fmla="*/ 2147483647 w 3927"/>
              <a:gd name="T15" fmla="*/ 2147483647 h 2332"/>
              <a:gd name="T16" fmla="*/ 2147483647 w 3927"/>
              <a:gd name="T17" fmla="*/ 2147483647 h 2332"/>
              <a:gd name="T18" fmla="*/ 2147483647 w 3927"/>
              <a:gd name="T19" fmla="*/ 2147483647 h 2332"/>
              <a:gd name="T20" fmla="*/ 2147483647 w 3927"/>
              <a:gd name="T21" fmla="*/ 2147483647 h 2332"/>
              <a:gd name="T22" fmla="*/ 2147483647 w 3927"/>
              <a:gd name="T23" fmla="*/ 2147483647 h 2332"/>
              <a:gd name="T24" fmla="*/ 2147483647 w 3927"/>
              <a:gd name="T25" fmla="*/ 2147483647 h 2332"/>
              <a:gd name="T26" fmla="*/ 2147483647 w 3927"/>
              <a:gd name="T27" fmla="*/ 2147483647 h 2332"/>
              <a:gd name="T28" fmla="*/ 2147483647 w 3927"/>
              <a:gd name="T29" fmla="*/ 2147483647 h 2332"/>
              <a:gd name="T30" fmla="*/ 2147483647 w 3927"/>
              <a:gd name="T31" fmla="*/ 2147483647 h 2332"/>
              <a:gd name="T32" fmla="*/ 2147483647 w 3927"/>
              <a:gd name="T33" fmla="*/ 2147483647 h 2332"/>
              <a:gd name="T34" fmla="*/ 2147483647 w 3927"/>
              <a:gd name="T35" fmla="*/ 2147483647 h 2332"/>
              <a:gd name="T36" fmla="*/ 2147483647 w 3927"/>
              <a:gd name="T37" fmla="*/ 2147483647 h 2332"/>
              <a:gd name="T38" fmla="*/ 2147483647 w 3927"/>
              <a:gd name="T39" fmla="*/ 2147483647 h 2332"/>
              <a:gd name="T40" fmla="*/ 2147483647 w 3927"/>
              <a:gd name="T41" fmla="*/ 2147483647 h 2332"/>
              <a:gd name="T42" fmla="*/ 2147483647 w 3927"/>
              <a:gd name="T43" fmla="*/ 2147483647 h 2332"/>
              <a:gd name="T44" fmla="*/ 2147483647 w 3927"/>
              <a:gd name="T45" fmla="*/ 2147483647 h 2332"/>
              <a:gd name="T46" fmla="*/ 2147483647 w 3927"/>
              <a:gd name="T47" fmla="*/ 2147483647 h 2332"/>
              <a:gd name="T48" fmla="*/ 2147483647 w 3927"/>
              <a:gd name="T49" fmla="*/ 2147483647 h 2332"/>
              <a:gd name="T50" fmla="*/ 2147483647 w 3927"/>
              <a:gd name="T51" fmla="*/ 2147483647 h 2332"/>
              <a:gd name="T52" fmla="*/ 2147483647 w 3927"/>
              <a:gd name="T53" fmla="*/ 2147483647 h 2332"/>
              <a:gd name="T54" fmla="*/ 2147483647 w 3927"/>
              <a:gd name="T55" fmla="*/ 2147483647 h 2332"/>
              <a:gd name="T56" fmla="*/ 2147483647 w 3927"/>
              <a:gd name="T57" fmla="*/ 2147483647 h 2332"/>
              <a:gd name="T58" fmla="*/ 2147483647 w 3927"/>
              <a:gd name="T59" fmla="*/ 2147483647 h 2332"/>
              <a:gd name="T60" fmla="*/ 2147483647 w 3927"/>
              <a:gd name="T61" fmla="*/ 2147483647 h 2332"/>
              <a:gd name="T62" fmla="*/ 2147483647 w 3927"/>
              <a:gd name="T63" fmla="*/ 2147483647 h 2332"/>
              <a:gd name="T64" fmla="*/ 2147483647 w 3927"/>
              <a:gd name="T65" fmla="*/ 2147483647 h 2332"/>
              <a:gd name="T66" fmla="*/ 2147483647 w 3927"/>
              <a:gd name="T67" fmla="*/ 2147483647 h 2332"/>
              <a:gd name="T68" fmla="*/ 2147483647 w 3927"/>
              <a:gd name="T69" fmla="*/ 2147483647 h 2332"/>
              <a:gd name="T70" fmla="*/ 2147483647 w 3927"/>
              <a:gd name="T71" fmla="*/ 2147483647 h 2332"/>
              <a:gd name="T72" fmla="*/ 2147483647 w 3927"/>
              <a:gd name="T73" fmla="*/ 2147483647 h 2332"/>
              <a:gd name="T74" fmla="*/ 2147483647 w 3927"/>
              <a:gd name="T75" fmla="*/ 2147483647 h 2332"/>
              <a:gd name="T76" fmla="*/ 2147483647 w 3927"/>
              <a:gd name="T77" fmla="*/ 2147483647 h 2332"/>
              <a:gd name="T78" fmla="*/ 2147483647 w 3927"/>
              <a:gd name="T79" fmla="*/ 2147483647 h 2332"/>
              <a:gd name="T80" fmla="*/ 2147483647 w 3927"/>
              <a:gd name="T81" fmla="*/ 2147483647 h 2332"/>
              <a:gd name="T82" fmla="*/ 2147483647 w 3927"/>
              <a:gd name="T83" fmla="*/ 2147483647 h 2332"/>
              <a:gd name="T84" fmla="*/ 2147483647 w 3927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27"/>
              <a:gd name="T130" fmla="*/ 0 h 2332"/>
              <a:gd name="T131" fmla="*/ 3927 w 3927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27" h="2332">
                <a:moveTo>
                  <a:pt x="2217" y="791"/>
                </a:moveTo>
                <a:cubicBezTo>
                  <a:pt x="2263" y="764"/>
                  <a:pt x="2298" y="729"/>
                  <a:pt x="2341" y="700"/>
                </a:cubicBezTo>
                <a:cubicBezTo>
                  <a:pt x="2428" y="642"/>
                  <a:pt x="2405" y="582"/>
                  <a:pt x="2491" y="523"/>
                </a:cubicBezTo>
                <a:cubicBezTo>
                  <a:pt x="2522" y="470"/>
                  <a:pt x="2549" y="444"/>
                  <a:pt x="2587" y="395"/>
                </a:cubicBezTo>
                <a:cubicBezTo>
                  <a:pt x="2598" y="355"/>
                  <a:pt x="2664" y="212"/>
                  <a:pt x="2675" y="171"/>
                </a:cubicBezTo>
                <a:cubicBezTo>
                  <a:pt x="2678" y="156"/>
                  <a:pt x="2838" y="114"/>
                  <a:pt x="2843" y="99"/>
                </a:cubicBezTo>
                <a:cubicBezTo>
                  <a:pt x="2845" y="89"/>
                  <a:pt x="3059" y="113"/>
                  <a:pt x="3059" y="123"/>
                </a:cubicBezTo>
                <a:cubicBezTo>
                  <a:pt x="3059" y="136"/>
                  <a:pt x="2806" y="263"/>
                  <a:pt x="2803" y="275"/>
                </a:cubicBezTo>
                <a:cubicBezTo>
                  <a:pt x="2799" y="308"/>
                  <a:pt x="2726" y="319"/>
                  <a:pt x="2726" y="352"/>
                </a:cubicBezTo>
                <a:cubicBezTo>
                  <a:pt x="2726" y="365"/>
                  <a:pt x="2737" y="376"/>
                  <a:pt x="2736" y="389"/>
                </a:cubicBezTo>
                <a:cubicBezTo>
                  <a:pt x="2730" y="435"/>
                  <a:pt x="2689" y="528"/>
                  <a:pt x="2673" y="572"/>
                </a:cubicBezTo>
                <a:cubicBezTo>
                  <a:pt x="2663" y="599"/>
                  <a:pt x="2571" y="680"/>
                  <a:pt x="2548" y="709"/>
                </a:cubicBezTo>
                <a:cubicBezTo>
                  <a:pt x="2510" y="810"/>
                  <a:pt x="2556" y="920"/>
                  <a:pt x="2486" y="1011"/>
                </a:cubicBezTo>
                <a:cubicBezTo>
                  <a:pt x="2643" y="1055"/>
                  <a:pt x="2814" y="1014"/>
                  <a:pt x="2974" y="992"/>
                </a:cubicBezTo>
                <a:cubicBezTo>
                  <a:pt x="3043" y="963"/>
                  <a:pt x="3108" y="945"/>
                  <a:pt x="3182" y="928"/>
                </a:cubicBezTo>
                <a:cubicBezTo>
                  <a:pt x="3199" y="919"/>
                  <a:pt x="3216" y="908"/>
                  <a:pt x="3234" y="901"/>
                </a:cubicBezTo>
                <a:cubicBezTo>
                  <a:pt x="3254" y="893"/>
                  <a:pt x="3296" y="883"/>
                  <a:pt x="3296" y="883"/>
                </a:cubicBezTo>
                <a:cubicBezTo>
                  <a:pt x="3310" y="874"/>
                  <a:pt x="3321" y="861"/>
                  <a:pt x="3337" y="855"/>
                </a:cubicBezTo>
                <a:cubicBezTo>
                  <a:pt x="3384" y="836"/>
                  <a:pt x="3383" y="856"/>
                  <a:pt x="3420" y="837"/>
                </a:cubicBezTo>
                <a:cubicBezTo>
                  <a:pt x="3442" y="826"/>
                  <a:pt x="3464" y="815"/>
                  <a:pt x="3482" y="800"/>
                </a:cubicBezTo>
                <a:cubicBezTo>
                  <a:pt x="3493" y="791"/>
                  <a:pt x="3502" y="780"/>
                  <a:pt x="3514" y="773"/>
                </a:cubicBezTo>
                <a:cubicBezTo>
                  <a:pt x="3548" y="754"/>
                  <a:pt x="3628" y="736"/>
                  <a:pt x="3628" y="736"/>
                </a:cubicBezTo>
                <a:cubicBezTo>
                  <a:pt x="3680" y="739"/>
                  <a:pt x="3703" y="716"/>
                  <a:pt x="3755" y="721"/>
                </a:cubicBezTo>
                <a:cubicBezTo>
                  <a:pt x="3770" y="722"/>
                  <a:pt x="3885" y="700"/>
                  <a:pt x="3890" y="712"/>
                </a:cubicBezTo>
                <a:cubicBezTo>
                  <a:pt x="3900" y="739"/>
                  <a:pt x="3927" y="935"/>
                  <a:pt x="3894" y="953"/>
                </a:cubicBezTo>
                <a:cubicBezTo>
                  <a:pt x="3846" y="979"/>
                  <a:pt x="3810" y="1090"/>
                  <a:pt x="3758" y="1097"/>
                </a:cubicBezTo>
                <a:cubicBezTo>
                  <a:pt x="3710" y="1103"/>
                  <a:pt x="3620" y="1112"/>
                  <a:pt x="3574" y="1121"/>
                </a:cubicBezTo>
                <a:cubicBezTo>
                  <a:pt x="3518" y="1132"/>
                  <a:pt x="3506" y="1122"/>
                  <a:pt x="3430" y="1145"/>
                </a:cubicBezTo>
                <a:cubicBezTo>
                  <a:pt x="3387" y="1158"/>
                  <a:pt x="3320" y="1145"/>
                  <a:pt x="3278" y="1161"/>
                </a:cubicBezTo>
                <a:cubicBezTo>
                  <a:pt x="3242" y="1175"/>
                  <a:pt x="3179" y="1157"/>
                  <a:pt x="3142" y="1169"/>
                </a:cubicBezTo>
                <a:cubicBezTo>
                  <a:pt x="3081" y="1221"/>
                  <a:pt x="2962" y="1152"/>
                  <a:pt x="2891" y="1194"/>
                </a:cubicBezTo>
                <a:cubicBezTo>
                  <a:pt x="2879" y="1201"/>
                  <a:pt x="2863" y="1199"/>
                  <a:pt x="2849" y="1203"/>
                </a:cubicBezTo>
                <a:cubicBezTo>
                  <a:pt x="2829" y="1208"/>
                  <a:pt x="2788" y="1221"/>
                  <a:pt x="2788" y="1221"/>
                </a:cubicBezTo>
                <a:cubicBezTo>
                  <a:pt x="2774" y="1230"/>
                  <a:pt x="2761" y="1241"/>
                  <a:pt x="2746" y="1248"/>
                </a:cubicBezTo>
                <a:cubicBezTo>
                  <a:pt x="2729" y="1256"/>
                  <a:pt x="2710" y="1258"/>
                  <a:pt x="2694" y="1267"/>
                </a:cubicBezTo>
                <a:cubicBezTo>
                  <a:pt x="2681" y="1274"/>
                  <a:pt x="2674" y="1286"/>
                  <a:pt x="2663" y="1294"/>
                </a:cubicBezTo>
                <a:cubicBezTo>
                  <a:pt x="2592" y="1343"/>
                  <a:pt x="2610" y="1330"/>
                  <a:pt x="2518" y="1340"/>
                </a:cubicBezTo>
                <a:cubicBezTo>
                  <a:pt x="2586" y="1420"/>
                  <a:pt x="2503" y="1332"/>
                  <a:pt x="2601" y="1404"/>
                </a:cubicBezTo>
                <a:cubicBezTo>
                  <a:pt x="2706" y="1482"/>
                  <a:pt x="2630" y="1459"/>
                  <a:pt x="2715" y="1477"/>
                </a:cubicBezTo>
                <a:cubicBezTo>
                  <a:pt x="2729" y="1489"/>
                  <a:pt x="2740" y="1504"/>
                  <a:pt x="2756" y="1514"/>
                </a:cubicBezTo>
                <a:cubicBezTo>
                  <a:pt x="2765" y="1520"/>
                  <a:pt x="2779" y="1517"/>
                  <a:pt x="2788" y="1523"/>
                </a:cubicBezTo>
                <a:cubicBezTo>
                  <a:pt x="2901" y="1603"/>
                  <a:pt x="2775" y="1502"/>
                  <a:pt x="2862" y="1521"/>
                </a:cubicBezTo>
                <a:cubicBezTo>
                  <a:pt x="2901" y="1564"/>
                  <a:pt x="2864" y="1521"/>
                  <a:pt x="2918" y="1553"/>
                </a:cubicBezTo>
                <a:cubicBezTo>
                  <a:pt x="2943" y="1567"/>
                  <a:pt x="2963" y="1527"/>
                  <a:pt x="2990" y="1537"/>
                </a:cubicBezTo>
                <a:cubicBezTo>
                  <a:pt x="3009" y="1544"/>
                  <a:pt x="3066" y="1510"/>
                  <a:pt x="3086" y="1513"/>
                </a:cubicBezTo>
                <a:cubicBezTo>
                  <a:pt x="3241" y="1604"/>
                  <a:pt x="3148" y="1460"/>
                  <a:pt x="3278" y="1505"/>
                </a:cubicBezTo>
                <a:cubicBezTo>
                  <a:pt x="3339" y="1526"/>
                  <a:pt x="3379" y="1454"/>
                  <a:pt x="3446" y="1465"/>
                </a:cubicBezTo>
                <a:cubicBezTo>
                  <a:pt x="3478" y="1491"/>
                  <a:pt x="3527" y="1387"/>
                  <a:pt x="3566" y="1401"/>
                </a:cubicBezTo>
                <a:cubicBezTo>
                  <a:pt x="3626" y="1423"/>
                  <a:pt x="3688" y="1391"/>
                  <a:pt x="3750" y="1409"/>
                </a:cubicBezTo>
                <a:cubicBezTo>
                  <a:pt x="3763" y="1420"/>
                  <a:pt x="3877" y="1381"/>
                  <a:pt x="3846" y="1401"/>
                </a:cubicBezTo>
                <a:cubicBezTo>
                  <a:pt x="3828" y="1412"/>
                  <a:pt x="3742" y="1561"/>
                  <a:pt x="3742" y="1561"/>
                </a:cubicBezTo>
                <a:cubicBezTo>
                  <a:pt x="3548" y="1558"/>
                  <a:pt x="3646" y="1617"/>
                  <a:pt x="3478" y="1745"/>
                </a:cubicBezTo>
                <a:cubicBezTo>
                  <a:pt x="3440" y="1744"/>
                  <a:pt x="3208" y="1740"/>
                  <a:pt x="3174" y="1729"/>
                </a:cubicBezTo>
                <a:cubicBezTo>
                  <a:pt x="3131" y="1715"/>
                  <a:pt x="2907" y="1697"/>
                  <a:pt x="2862" y="1689"/>
                </a:cubicBezTo>
                <a:cubicBezTo>
                  <a:pt x="2820" y="1654"/>
                  <a:pt x="2693" y="1674"/>
                  <a:pt x="2654" y="1633"/>
                </a:cubicBezTo>
                <a:cubicBezTo>
                  <a:pt x="2565" y="1542"/>
                  <a:pt x="2621" y="1685"/>
                  <a:pt x="2476" y="1660"/>
                </a:cubicBezTo>
                <a:cubicBezTo>
                  <a:pt x="2435" y="1636"/>
                  <a:pt x="2368" y="1610"/>
                  <a:pt x="2320" y="1596"/>
                </a:cubicBezTo>
                <a:cubicBezTo>
                  <a:pt x="2269" y="1664"/>
                  <a:pt x="2333" y="1693"/>
                  <a:pt x="2352" y="1751"/>
                </a:cubicBezTo>
                <a:cubicBezTo>
                  <a:pt x="2365" y="1787"/>
                  <a:pt x="2371" y="1824"/>
                  <a:pt x="2383" y="1861"/>
                </a:cubicBezTo>
                <a:cubicBezTo>
                  <a:pt x="2401" y="1919"/>
                  <a:pt x="2390" y="1905"/>
                  <a:pt x="2425" y="1934"/>
                </a:cubicBezTo>
                <a:cubicBezTo>
                  <a:pt x="2436" y="1973"/>
                  <a:pt x="2455" y="1999"/>
                  <a:pt x="2476" y="2035"/>
                </a:cubicBezTo>
                <a:cubicBezTo>
                  <a:pt x="2487" y="2114"/>
                  <a:pt x="2524" y="2186"/>
                  <a:pt x="2548" y="2263"/>
                </a:cubicBezTo>
                <a:cubicBezTo>
                  <a:pt x="2550" y="2268"/>
                  <a:pt x="2572" y="2326"/>
                  <a:pt x="2570" y="2327"/>
                </a:cubicBezTo>
                <a:cubicBezTo>
                  <a:pt x="2558" y="2332"/>
                  <a:pt x="2477" y="2314"/>
                  <a:pt x="2455" y="2309"/>
                </a:cubicBezTo>
                <a:cubicBezTo>
                  <a:pt x="2420" y="2278"/>
                  <a:pt x="2325" y="2227"/>
                  <a:pt x="2283" y="2203"/>
                </a:cubicBezTo>
                <a:cubicBezTo>
                  <a:pt x="2275" y="2122"/>
                  <a:pt x="2157" y="2027"/>
                  <a:pt x="2147" y="1947"/>
                </a:cubicBezTo>
                <a:cubicBezTo>
                  <a:pt x="2132" y="1832"/>
                  <a:pt x="2190" y="1816"/>
                  <a:pt x="2116" y="1718"/>
                </a:cubicBezTo>
                <a:cubicBezTo>
                  <a:pt x="2109" y="1694"/>
                  <a:pt x="2107" y="1605"/>
                  <a:pt x="2084" y="1590"/>
                </a:cubicBezTo>
                <a:cubicBezTo>
                  <a:pt x="2075" y="1584"/>
                  <a:pt x="2123" y="1535"/>
                  <a:pt x="2113" y="1532"/>
                </a:cubicBezTo>
                <a:cubicBezTo>
                  <a:pt x="2101" y="1561"/>
                  <a:pt x="2053" y="1513"/>
                  <a:pt x="2035" y="1539"/>
                </a:cubicBezTo>
                <a:cubicBezTo>
                  <a:pt x="2021" y="1558"/>
                  <a:pt x="1963" y="1606"/>
                  <a:pt x="1955" y="1611"/>
                </a:cubicBezTo>
                <a:cubicBezTo>
                  <a:pt x="1895" y="1646"/>
                  <a:pt x="1870" y="1749"/>
                  <a:pt x="1822" y="1797"/>
                </a:cubicBezTo>
                <a:cubicBezTo>
                  <a:pt x="1775" y="1845"/>
                  <a:pt x="1825" y="1902"/>
                  <a:pt x="1787" y="1955"/>
                </a:cubicBezTo>
                <a:cubicBezTo>
                  <a:pt x="1764" y="1988"/>
                  <a:pt x="1672" y="2022"/>
                  <a:pt x="1646" y="2053"/>
                </a:cubicBezTo>
                <a:cubicBezTo>
                  <a:pt x="1632" y="2091"/>
                  <a:pt x="1599" y="2119"/>
                  <a:pt x="1574" y="2154"/>
                </a:cubicBezTo>
                <a:cubicBezTo>
                  <a:pt x="1543" y="2197"/>
                  <a:pt x="1511" y="2237"/>
                  <a:pt x="1469" y="2272"/>
                </a:cubicBezTo>
                <a:cubicBezTo>
                  <a:pt x="1394" y="2228"/>
                  <a:pt x="1419" y="2175"/>
                  <a:pt x="1449" y="2108"/>
                </a:cubicBezTo>
                <a:cubicBezTo>
                  <a:pt x="1465" y="2021"/>
                  <a:pt x="1477" y="1937"/>
                  <a:pt x="1501" y="1852"/>
                </a:cubicBezTo>
                <a:cubicBezTo>
                  <a:pt x="1507" y="1786"/>
                  <a:pt x="1508" y="1723"/>
                  <a:pt x="1532" y="1660"/>
                </a:cubicBezTo>
                <a:cubicBezTo>
                  <a:pt x="1541" y="1587"/>
                  <a:pt x="1542" y="1490"/>
                  <a:pt x="1594" y="1431"/>
                </a:cubicBezTo>
                <a:cubicBezTo>
                  <a:pt x="1602" y="1422"/>
                  <a:pt x="1472" y="1369"/>
                  <a:pt x="1632" y="1401"/>
                </a:cubicBezTo>
                <a:cubicBezTo>
                  <a:pt x="1664" y="1389"/>
                  <a:pt x="1685" y="1382"/>
                  <a:pt x="1720" y="1377"/>
                </a:cubicBezTo>
                <a:cubicBezTo>
                  <a:pt x="1600" y="1409"/>
                  <a:pt x="1691" y="1391"/>
                  <a:pt x="1677" y="1395"/>
                </a:cubicBezTo>
                <a:cubicBezTo>
                  <a:pt x="1542" y="1430"/>
                  <a:pt x="716" y="1019"/>
                  <a:pt x="616" y="1041"/>
                </a:cubicBezTo>
                <a:cubicBezTo>
                  <a:pt x="461" y="1033"/>
                  <a:pt x="154" y="977"/>
                  <a:pt x="0" y="969"/>
                </a:cubicBezTo>
                <a:cubicBezTo>
                  <a:pt x="61" y="914"/>
                  <a:pt x="106" y="920"/>
                  <a:pt x="192" y="905"/>
                </a:cubicBezTo>
                <a:cubicBezTo>
                  <a:pt x="221" y="879"/>
                  <a:pt x="511" y="906"/>
                  <a:pt x="552" y="897"/>
                </a:cubicBezTo>
                <a:cubicBezTo>
                  <a:pt x="578" y="874"/>
                  <a:pt x="813" y="944"/>
                  <a:pt x="840" y="921"/>
                </a:cubicBezTo>
                <a:cubicBezTo>
                  <a:pt x="847" y="903"/>
                  <a:pt x="1504" y="1129"/>
                  <a:pt x="1511" y="1111"/>
                </a:cubicBezTo>
                <a:cubicBezTo>
                  <a:pt x="1520" y="1085"/>
                  <a:pt x="1482" y="1076"/>
                  <a:pt x="1469" y="1066"/>
                </a:cubicBezTo>
                <a:cubicBezTo>
                  <a:pt x="1443" y="1047"/>
                  <a:pt x="1408" y="1025"/>
                  <a:pt x="1386" y="1002"/>
                </a:cubicBezTo>
                <a:cubicBezTo>
                  <a:pt x="1350" y="965"/>
                  <a:pt x="1335" y="943"/>
                  <a:pt x="1304" y="901"/>
                </a:cubicBezTo>
                <a:cubicBezTo>
                  <a:pt x="1275" y="863"/>
                  <a:pt x="1250" y="815"/>
                  <a:pt x="1231" y="773"/>
                </a:cubicBezTo>
                <a:cubicBezTo>
                  <a:pt x="1220" y="746"/>
                  <a:pt x="1211" y="718"/>
                  <a:pt x="1200" y="691"/>
                </a:cubicBezTo>
                <a:cubicBezTo>
                  <a:pt x="1197" y="682"/>
                  <a:pt x="1190" y="663"/>
                  <a:pt x="1190" y="663"/>
                </a:cubicBezTo>
                <a:cubicBezTo>
                  <a:pt x="1194" y="648"/>
                  <a:pt x="1186" y="626"/>
                  <a:pt x="1200" y="618"/>
                </a:cubicBezTo>
                <a:cubicBezTo>
                  <a:pt x="1214" y="611"/>
                  <a:pt x="1229" y="629"/>
                  <a:pt x="1241" y="636"/>
                </a:cubicBezTo>
                <a:cubicBezTo>
                  <a:pt x="1276" y="655"/>
                  <a:pt x="1301" y="680"/>
                  <a:pt x="1335" y="700"/>
                </a:cubicBezTo>
                <a:cubicBezTo>
                  <a:pt x="1376" y="755"/>
                  <a:pt x="1331" y="706"/>
                  <a:pt x="1386" y="736"/>
                </a:cubicBezTo>
                <a:cubicBezTo>
                  <a:pt x="1416" y="752"/>
                  <a:pt x="1441" y="783"/>
                  <a:pt x="1469" y="800"/>
                </a:cubicBezTo>
                <a:cubicBezTo>
                  <a:pt x="1494" y="815"/>
                  <a:pt x="1534" y="829"/>
                  <a:pt x="1563" y="837"/>
                </a:cubicBezTo>
                <a:cubicBezTo>
                  <a:pt x="1587" y="851"/>
                  <a:pt x="1604" y="874"/>
                  <a:pt x="1604" y="828"/>
                </a:cubicBezTo>
                <a:cubicBezTo>
                  <a:pt x="1604" y="815"/>
                  <a:pt x="1599" y="803"/>
                  <a:pt x="1594" y="791"/>
                </a:cubicBezTo>
                <a:cubicBezTo>
                  <a:pt x="1588" y="772"/>
                  <a:pt x="1574" y="736"/>
                  <a:pt x="1574" y="736"/>
                </a:cubicBezTo>
                <a:cubicBezTo>
                  <a:pt x="1578" y="621"/>
                  <a:pt x="1500" y="422"/>
                  <a:pt x="1545" y="301"/>
                </a:cubicBezTo>
                <a:cubicBezTo>
                  <a:pt x="1557" y="213"/>
                  <a:pt x="1672" y="105"/>
                  <a:pt x="1594" y="32"/>
                </a:cubicBezTo>
                <a:cubicBezTo>
                  <a:pt x="1591" y="23"/>
                  <a:pt x="1593" y="0"/>
                  <a:pt x="1584" y="5"/>
                </a:cubicBezTo>
                <a:cubicBezTo>
                  <a:pt x="1548" y="28"/>
                  <a:pt x="1672" y="61"/>
                  <a:pt x="1677" y="78"/>
                </a:cubicBezTo>
                <a:cubicBezTo>
                  <a:pt x="1693" y="141"/>
                  <a:pt x="1646" y="153"/>
                  <a:pt x="1677" y="206"/>
                </a:cubicBezTo>
                <a:cubicBezTo>
                  <a:pt x="1688" y="258"/>
                  <a:pt x="1662" y="347"/>
                  <a:pt x="1699" y="389"/>
                </a:cubicBezTo>
                <a:cubicBezTo>
                  <a:pt x="1709" y="428"/>
                  <a:pt x="1718" y="461"/>
                  <a:pt x="1750" y="490"/>
                </a:cubicBezTo>
                <a:cubicBezTo>
                  <a:pt x="1761" y="530"/>
                  <a:pt x="1781" y="544"/>
                  <a:pt x="1802" y="581"/>
                </a:cubicBezTo>
                <a:cubicBezTo>
                  <a:pt x="1811" y="639"/>
                  <a:pt x="1815" y="688"/>
                  <a:pt x="1854" y="736"/>
                </a:cubicBezTo>
                <a:cubicBezTo>
                  <a:pt x="1857" y="745"/>
                  <a:pt x="1854" y="759"/>
                  <a:pt x="1864" y="764"/>
                </a:cubicBezTo>
                <a:cubicBezTo>
                  <a:pt x="1904" y="783"/>
                  <a:pt x="1911" y="702"/>
                  <a:pt x="1916" y="691"/>
                </a:cubicBezTo>
                <a:cubicBezTo>
                  <a:pt x="1921" y="683"/>
                  <a:pt x="1930" y="678"/>
                  <a:pt x="1937" y="672"/>
                </a:cubicBezTo>
                <a:cubicBezTo>
                  <a:pt x="1962" y="607"/>
                  <a:pt x="1946" y="634"/>
                  <a:pt x="1978" y="590"/>
                </a:cubicBezTo>
                <a:cubicBezTo>
                  <a:pt x="1991" y="537"/>
                  <a:pt x="2005" y="472"/>
                  <a:pt x="2040" y="426"/>
                </a:cubicBezTo>
                <a:cubicBezTo>
                  <a:pt x="2058" y="375"/>
                  <a:pt x="2108" y="348"/>
                  <a:pt x="2155" y="316"/>
                </a:cubicBezTo>
                <a:cubicBezTo>
                  <a:pt x="2180" y="249"/>
                  <a:pt x="2144" y="325"/>
                  <a:pt x="2196" y="270"/>
                </a:cubicBezTo>
                <a:cubicBezTo>
                  <a:pt x="2200" y="265"/>
                  <a:pt x="2245" y="185"/>
                  <a:pt x="2248" y="179"/>
                </a:cubicBezTo>
                <a:cubicBezTo>
                  <a:pt x="2256" y="161"/>
                  <a:pt x="2261" y="142"/>
                  <a:pt x="2268" y="124"/>
                </a:cubicBezTo>
                <a:cubicBezTo>
                  <a:pt x="2272" y="115"/>
                  <a:pt x="2282" y="86"/>
                  <a:pt x="2280" y="96"/>
                </a:cubicBezTo>
                <a:cubicBezTo>
                  <a:pt x="2276" y="111"/>
                  <a:pt x="2272" y="127"/>
                  <a:pt x="2268" y="142"/>
                </a:cubicBezTo>
                <a:cubicBezTo>
                  <a:pt x="2265" y="188"/>
                  <a:pt x="2264" y="234"/>
                  <a:pt x="2258" y="279"/>
                </a:cubicBezTo>
                <a:cubicBezTo>
                  <a:pt x="2253" y="310"/>
                  <a:pt x="2238" y="371"/>
                  <a:pt x="2238" y="371"/>
                </a:cubicBezTo>
                <a:cubicBezTo>
                  <a:pt x="2260" y="565"/>
                  <a:pt x="2249" y="487"/>
                  <a:pt x="2268" y="608"/>
                </a:cubicBezTo>
                <a:cubicBezTo>
                  <a:pt x="2261" y="658"/>
                  <a:pt x="2253" y="698"/>
                  <a:pt x="2238" y="746"/>
                </a:cubicBezTo>
                <a:cubicBezTo>
                  <a:pt x="2216" y="810"/>
                  <a:pt x="2217" y="818"/>
                  <a:pt x="2217" y="791"/>
                </a:cubicBezTo>
                <a:close/>
              </a:path>
            </a:pathLst>
          </a:custGeom>
          <a:gradFill rotWithShape="1">
            <a:gsLst>
              <a:gs pos="0">
                <a:srgbClr val="00FF00">
                  <a:alpha val="10001"/>
                </a:srgbClr>
              </a:gs>
              <a:gs pos="100000">
                <a:srgbClr val="10FF1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1186"/>
                                        </p:tgtEl>
                                      </p:cBhvr>
                                      <p:by x="396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21186"/>
                                        </p:tgtEl>
                                      </p:cBhvr>
                                      <p:by x="10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254 0.296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1" y="1483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-0.06025 0.4743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2370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9 -0.02847 L -0.08281 -0.2983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-1349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21190"/>
                                        </p:tgtEl>
                                      </p:cBhvr>
                                      <p:by x="3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21190"/>
                                        </p:tgtEl>
                                      </p:cBhvr>
                                      <p:by x="10000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6" grpId="0" animBg="1"/>
      <p:bldP spid="221186" grpId="1" animBg="1"/>
      <p:bldP spid="221186" grpId="2" animBg="1"/>
      <p:bldP spid="221187" grpId="0"/>
      <p:bldP spid="221190" grpId="0" animBg="1"/>
      <p:bldP spid="221190" grpId="1" animBg="1"/>
      <p:bldP spid="221190" grpId="2" animBg="1"/>
      <p:bldP spid="221190" grpId="3" animBg="1"/>
      <p:bldP spid="22119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0B250415-44B5-413A-8835-58CDFB388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476250"/>
            <a:ext cx="8137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 b="1" dirty="0">
                <a:latin typeface="SimHei" panose="02010609060101010101" pitchFamily="49" charset="-122"/>
              </a:rPr>
              <a:t>新的文化比较模块</a:t>
            </a:r>
            <a:endParaRPr lang="de-DE" altLang="zh-CN" sz="3200" b="1" dirty="0">
              <a:latin typeface="SimHei" panose="02010609060101010101" pitchFamily="49" charset="-122"/>
            </a:endParaRPr>
          </a:p>
        </p:txBody>
      </p:sp>
      <p:sp>
        <p:nvSpPr>
          <p:cNvPr id="50179" name="Freeform 2">
            <a:extLst>
              <a:ext uri="{FF2B5EF4-FFF2-40B4-BE49-F238E27FC236}">
                <a16:creationId xmlns:a16="http://schemas.microsoft.com/office/drawing/2014/main" id="{20D60838-5624-412D-B054-BFF18A42D626}"/>
              </a:ext>
            </a:extLst>
          </p:cNvPr>
          <p:cNvSpPr>
            <a:spLocks/>
          </p:cNvSpPr>
          <p:nvPr/>
        </p:nvSpPr>
        <p:spPr bwMode="auto">
          <a:xfrm>
            <a:off x="-25400" y="4005264"/>
            <a:ext cx="17795875" cy="2852737"/>
          </a:xfrm>
          <a:custGeom>
            <a:avLst/>
            <a:gdLst>
              <a:gd name="T0" fmla="*/ 2147483647 w 2791"/>
              <a:gd name="T1" fmla="*/ 2147483647 h 2332"/>
              <a:gd name="T2" fmla="*/ 2147483647 w 2791"/>
              <a:gd name="T3" fmla="*/ 2147483647 h 2332"/>
              <a:gd name="T4" fmla="*/ 2147483647 w 2791"/>
              <a:gd name="T5" fmla="*/ 2147483647 h 2332"/>
              <a:gd name="T6" fmla="*/ 2147483647 w 2791"/>
              <a:gd name="T7" fmla="*/ 2147483647 h 2332"/>
              <a:gd name="T8" fmla="*/ 2147483647 w 2791"/>
              <a:gd name="T9" fmla="*/ 2147483647 h 2332"/>
              <a:gd name="T10" fmla="*/ 2147483647 w 2791"/>
              <a:gd name="T11" fmla="*/ 2147483647 h 2332"/>
              <a:gd name="T12" fmla="*/ 2147483647 w 2791"/>
              <a:gd name="T13" fmla="*/ 2147483647 h 2332"/>
              <a:gd name="T14" fmla="*/ 2147483647 w 2791"/>
              <a:gd name="T15" fmla="*/ 2147483647 h 2332"/>
              <a:gd name="T16" fmla="*/ 2147483647 w 2791"/>
              <a:gd name="T17" fmla="*/ 2147483647 h 2332"/>
              <a:gd name="T18" fmla="*/ 2147483647 w 2791"/>
              <a:gd name="T19" fmla="*/ 2147483647 h 2332"/>
              <a:gd name="T20" fmla="*/ 2147483647 w 2791"/>
              <a:gd name="T21" fmla="*/ 2147483647 h 2332"/>
              <a:gd name="T22" fmla="*/ 2147483647 w 2791"/>
              <a:gd name="T23" fmla="*/ 2147483647 h 2332"/>
              <a:gd name="T24" fmla="*/ 2147483647 w 2791"/>
              <a:gd name="T25" fmla="*/ 2147483647 h 2332"/>
              <a:gd name="T26" fmla="*/ 2147483647 w 2791"/>
              <a:gd name="T27" fmla="*/ 2147483647 h 2332"/>
              <a:gd name="T28" fmla="*/ 2147483647 w 2791"/>
              <a:gd name="T29" fmla="*/ 2147483647 h 2332"/>
              <a:gd name="T30" fmla="*/ 2147483647 w 2791"/>
              <a:gd name="T31" fmla="*/ 2147483647 h 2332"/>
              <a:gd name="T32" fmla="*/ 2147483647 w 2791"/>
              <a:gd name="T33" fmla="*/ 2147483647 h 2332"/>
              <a:gd name="T34" fmla="*/ 2147483647 w 2791"/>
              <a:gd name="T35" fmla="*/ 2147483647 h 2332"/>
              <a:gd name="T36" fmla="*/ 2147483647 w 2791"/>
              <a:gd name="T37" fmla="*/ 2147483647 h 2332"/>
              <a:gd name="T38" fmla="*/ 2147483647 w 2791"/>
              <a:gd name="T39" fmla="*/ 2147483647 h 2332"/>
              <a:gd name="T40" fmla="*/ 2147483647 w 2791"/>
              <a:gd name="T41" fmla="*/ 2147483647 h 2332"/>
              <a:gd name="T42" fmla="*/ 2147483647 w 2791"/>
              <a:gd name="T43" fmla="*/ 2147483647 h 2332"/>
              <a:gd name="T44" fmla="*/ 2147483647 w 2791"/>
              <a:gd name="T45" fmla="*/ 2147483647 h 2332"/>
              <a:gd name="T46" fmla="*/ 2147483647 w 2791"/>
              <a:gd name="T47" fmla="*/ 2147483647 h 2332"/>
              <a:gd name="T48" fmla="*/ 2147483647 w 2791"/>
              <a:gd name="T49" fmla="*/ 2147483647 h 2332"/>
              <a:gd name="T50" fmla="*/ 2147483647 w 2791"/>
              <a:gd name="T51" fmla="*/ 2147483647 h 2332"/>
              <a:gd name="T52" fmla="*/ 2147483647 w 2791"/>
              <a:gd name="T53" fmla="*/ 2147483647 h 2332"/>
              <a:gd name="T54" fmla="*/ 2147483647 w 2791"/>
              <a:gd name="T55" fmla="*/ 2147483647 h 2332"/>
              <a:gd name="T56" fmla="*/ 2147483647 w 2791"/>
              <a:gd name="T57" fmla="*/ 2147483647 h 2332"/>
              <a:gd name="T58" fmla="*/ 2147483647 w 2791"/>
              <a:gd name="T59" fmla="*/ 2147483647 h 2332"/>
              <a:gd name="T60" fmla="*/ 2147483647 w 2791"/>
              <a:gd name="T61" fmla="*/ 2147483647 h 2332"/>
              <a:gd name="T62" fmla="*/ 2147483647 w 2791"/>
              <a:gd name="T63" fmla="*/ 2147483647 h 2332"/>
              <a:gd name="T64" fmla="*/ 2147483647 w 2791"/>
              <a:gd name="T65" fmla="*/ 2147483647 h 2332"/>
              <a:gd name="T66" fmla="*/ 2147483647 w 2791"/>
              <a:gd name="T67" fmla="*/ 2147483647 h 2332"/>
              <a:gd name="T68" fmla="*/ 2147483647 w 2791"/>
              <a:gd name="T69" fmla="*/ 2147483647 h 2332"/>
              <a:gd name="T70" fmla="*/ 2147483647 w 2791"/>
              <a:gd name="T71" fmla="*/ 2147483647 h 2332"/>
              <a:gd name="T72" fmla="*/ 2147483647 w 2791"/>
              <a:gd name="T73" fmla="*/ 2147483647 h 2332"/>
              <a:gd name="T74" fmla="*/ 2147483647 w 2791"/>
              <a:gd name="T75" fmla="*/ 2147483647 h 2332"/>
              <a:gd name="T76" fmla="*/ 2147483647 w 2791"/>
              <a:gd name="T77" fmla="*/ 2147483647 h 2332"/>
              <a:gd name="T78" fmla="*/ 2147483647 w 2791"/>
              <a:gd name="T79" fmla="*/ 2147483647 h 2332"/>
              <a:gd name="T80" fmla="*/ 2147483647 w 2791"/>
              <a:gd name="T81" fmla="*/ 2147483647 h 2332"/>
              <a:gd name="T82" fmla="*/ 2147483647 w 2791"/>
              <a:gd name="T83" fmla="*/ 2147483647 h 2332"/>
              <a:gd name="T84" fmla="*/ 2147483647 w 2791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791"/>
              <a:gd name="T130" fmla="*/ 0 h 2332"/>
              <a:gd name="T131" fmla="*/ 2791 w 2791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791" h="2332">
                <a:moveTo>
                  <a:pt x="1108" y="791"/>
                </a:moveTo>
                <a:cubicBezTo>
                  <a:pt x="1154" y="764"/>
                  <a:pt x="1189" y="729"/>
                  <a:pt x="1232" y="700"/>
                </a:cubicBezTo>
                <a:cubicBezTo>
                  <a:pt x="1319" y="642"/>
                  <a:pt x="1296" y="582"/>
                  <a:pt x="1382" y="523"/>
                </a:cubicBezTo>
                <a:cubicBezTo>
                  <a:pt x="1413" y="470"/>
                  <a:pt x="1440" y="444"/>
                  <a:pt x="1478" y="395"/>
                </a:cubicBezTo>
                <a:cubicBezTo>
                  <a:pt x="1489" y="355"/>
                  <a:pt x="1555" y="212"/>
                  <a:pt x="1566" y="171"/>
                </a:cubicBezTo>
                <a:cubicBezTo>
                  <a:pt x="1569" y="156"/>
                  <a:pt x="1729" y="114"/>
                  <a:pt x="1734" y="99"/>
                </a:cubicBezTo>
                <a:cubicBezTo>
                  <a:pt x="1736" y="89"/>
                  <a:pt x="1950" y="113"/>
                  <a:pt x="1950" y="123"/>
                </a:cubicBezTo>
                <a:cubicBezTo>
                  <a:pt x="1950" y="136"/>
                  <a:pt x="1697" y="263"/>
                  <a:pt x="1694" y="275"/>
                </a:cubicBezTo>
                <a:cubicBezTo>
                  <a:pt x="1690" y="308"/>
                  <a:pt x="1617" y="319"/>
                  <a:pt x="1617" y="352"/>
                </a:cubicBezTo>
                <a:cubicBezTo>
                  <a:pt x="1617" y="365"/>
                  <a:pt x="1628" y="376"/>
                  <a:pt x="1627" y="389"/>
                </a:cubicBezTo>
                <a:cubicBezTo>
                  <a:pt x="1621" y="435"/>
                  <a:pt x="1580" y="528"/>
                  <a:pt x="1564" y="572"/>
                </a:cubicBezTo>
                <a:cubicBezTo>
                  <a:pt x="1554" y="599"/>
                  <a:pt x="1462" y="680"/>
                  <a:pt x="1439" y="709"/>
                </a:cubicBezTo>
                <a:cubicBezTo>
                  <a:pt x="1401" y="810"/>
                  <a:pt x="1447" y="920"/>
                  <a:pt x="1377" y="1011"/>
                </a:cubicBezTo>
                <a:cubicBezTo>
                  <a:pt x="1534" y="1055"/>
                  <a:pt x="1705" y="1014"/>
                  <a:pt x="1865" y="992"/>
                </a:cubicBezTo>
                <a:cubicBezTo>
                  <a:pt x="1934" y="963"/>
                  <a:pt x="1999" y="945"/>
                  <a:pt x="2073" y="928"/>
                </a:cubicBezTo>
                <a:cubicBezTo>
                  <a:pt x="2090" y="919"/>
                  <a:pt x="2107" y="908"/>
                  <a:pt x="2125" y="901"/>
                </a:cubicBezTo>
                <a:cubicBezTo>
                  <a:pt x="2145" y="893"/>
                  <a:pt x="2187" y="883"/>
                  <a:pt x="2187" y="883"/>
                </a:cubicBezTo>
                <a:cubicBezTo>
                  <a:pt x="2201" y="874"/>
                  <a:pt x="2212" y="861"/>
                  <a:pt x="2228" y="855"/>
                </a:cubicBezTo>
                <a:cubicBezTo>
                  <a:pt x="2275" y="836"/>
                  <a:pt x="2274" y="856"/>
                  <a:pt x="2311" y="837"/>
                </a:cubicBezTo>
                <a:cubicBezTo>
                  <a:pt x="2333" y="826"/>
                  <a:pt x="2355" y="815"/>
                  <a:pt x="2373" y="800"/>
                </a:cubicBezTo>
                <a:cubicBezTo>
                  <a:pt x="2384" y="791"/>
                  <a:pt x="2393" y="780"/>
                  <a:pt x="2405" y="773"/>
                </a:cubicBezTo>
                <a:cubicBezTo>
                  <a:pt x="2439" y="754"/>
                  <a:pt x="2519" y="736"/>
                  <a:pt x="2519" y="736"/>
                </a:cubicBezTo>
                <a:cubicBezTo>
                  <a:pt x="2571" y="739"/>
                  <a:pt x="2594" y="716"/>
                  <a:pt x="2646" y="721"/>
                </a:cubicBezTo>
                <a:cubicBezTo>
                  <a:pt x="2661" y="722"/>
                  <a:pt x="2776" y="700"/>
                  <a:pt x="2781" y="712"/>
                </a:cubicBezTo>
                <a:cubicBezTo>
                  <a:pt x="2791" y="739"/>
                  <a:pt x="2679" y="831"/>
                  <a:pt x="2646" y="849"/>
                </a:cubicBezTo>
                <a:cubicBezTo>
                  <a:pt x="2598" y="875"/>
                  <a:pt x="2540" y="903"/>
                  <a:pt x="2488" y="910"/>
                </a:cubicBezTo>
                <a:cubicBezTo>
                  <a:pt x="2440" y="916"/>
                  <a:pt x="2389" y="929"/>
                  <a:pt x="2343" y="938"/>
                </a:cubicBezTo>
                <a:cubicBezTo>
                  <a:pt x="2287" y="949"/>
                  <a:pt x="2304" y="960"/>
                  <a:pt x="2228" y="983"/>
                </a:cubicBezTo>
                <a:cubicBezTo>
                  <a:pt x="2185" y="996"/>
                  <a:pt x="2135" y="1004"/>
                  <a:pt x="2093" y="1020"/>
                </a:cubicBezTo>
                <a:cubicBezTo>
                  <a:pt x="2057" y="1034"/>
                  <a:pt x="2027" y="1054"/>
                  <a:pt x="1990" y="1066"/>
                </a:cubicBezTo>
                <a:cubicBezTo>
                  <a:pt x="1929" y="1118"/>
                  <a:pt x="1853" y="1152"/>
                  <a:pt x="1782" y="1194"/>
                </a:cubicBezTo>
                <a:cubicBezTo>
                  <a:pt x="1770" y="1201"/>
                  <a:pt x="1754" y="1199"/>
                  <a:pt x="1740" y="1203"/>
                </a:cubicBezTo>
                <a:cubicBezTo>
                  <a:pt x="1720" y="1208"/>
                  <a:pt x="1679" y="1221"/>
                  <a:pt x="1679" y="1221"/>
                </a:cubicBezTo>
                <a:cubicBezTo>
                  <a:pt x="1665" y="1230"/>
                  <a:pt x="1652" y="1241"/>
                  <a:pt x="1637" y="1248"/>
                </a:cubicBezTo>
                <a:cubicBezTo>
                  <a:pt x="1620" y="1256"/>
                  <a:pt x="1601" y="1258"/>
                  <a:pt x="1585" y="1267"/>
                </a:cubicBezTo>
                <a:cubicBezTo>
                  <a:pt x="1572" y="1274"/>
                  <a:pt x="1565" y="1286"/>
                  <a:pt x="1554" y="1294"/>
                </a:cubicBezTo>
                <a:cubicBezTo>
                  <a:pt x="1483" y="1343"/>
                  <a:pt x="1501" y="1330"/>
                  <a:pt x="1409" y="1340"/>
                </a:cubicBezTo>
                <a:cubicBezTo>
                  <a:pt x="1477" y="1420"/>
                  <a:pt x="1394" y="1332"/>
                  <a:pt x="1492" y="1404"/>
                </a:cubicBezTo>
                <a:cubicBezTo>
                  <a:pt x="1597" y="1482"/>
                  <a:pt x="1521" y="1459"/>
                  <a:pt x="1606" y="1477"/>
                </a:cubicBezTo>
                <a:cubicBezTo>
                  <a:pt x="1620" y="1489"/>
                  <a:pt x="1631" y="1504"/>
                  <a:pt x="1647" y="1514"/>
                </a:cubicBezTo>
                <a:cubicBezTo>
                  <a:pt x="1656" y="1520"/>
                  <a:pt x="1670" y="1517"/>
                  <a:pt x="1679" y="1523"/>
                </a:cubicBezTo>
                <a:cubicBezTo>
                  <a:pt x="1792" y="1603"/>
                  <a:pt x="1705" y="1577"/>
                  <a:pt x="1792" y="1596"/>
                </a:cubicBezTo>
                <a:cubicBezTo>
                  <a:pt x="1831" y="1639"/>
                  <a:pt x="1863" y="1646"/>
                  <a:pt x="1917" y="1678"/>
                </a:cubicBezTo>
                <a:cubicBezTo>
                  <a:pt x="1942" y="1692"/>
                  <a:pt x="1963" y="1714"/>
                  <a:pt x="1990" y="1724"/>
                </a:cubicBezTo>
                <a:cubicBezTo>
                  <a:pt x="2009" y="1731"/>
                  <a:pt x="2032" y="1730"/>
                  <a:pt x="2052" y="1733"/>
                </a:cubicBezTo>
                <a:cubicBezTo>
                  <a:pt x="2207" y="1824"/>
                  <a:pt x="2036" y="1734"/>
                  <a:pt x="2166" y="1779"/>
                </a:cubicBezTo>
                <a:cubicBezTo>
                  <a:pt x="2227" y="1800"/>
                  <a:pt x="2254" y="1823"/>
                  <a:pt x="2321" y="1834"/>
                </a:cubicBezTo>
                <a:cubicBezTo>
                  <a:pt x="2353" y="1860"/>
                  <a:pt x="2387" y="1856"/>
                  <a:pt x="2426" y="1870"/>
                </a:cubicBezTo>
                <a:cubicBezTo>
                  <a:pt x="2486" y="1892"/>
                  <a:pt x="2539" y="1925"/>
                  <a:pt x="2601" y="1943"/>
                </a:cubicBezTo>
                <a:cubicBezTo>
                  <a:pt x="2614" y="1954"/>
                  <a:pt x="2643" y="1969"/>
                  <a:pt x="2612" y="1989"/>
                </a:cubicBezTo>
                <a:cubicBezTo>
                  <a:pt x="2594" y="2000"/>
                  <a:pt x="2550" y="2007"/>
                  <a:pt x="2550" y="2007"/>
                </a:cubicBezTo>
                <a:cubicBezTo>
                  <a:pt x="2356" y="2004"/>
                  <a:pt x="2416" y="2049"/>
                  <a:pt x="2222" y="2043"/>
                </a:cubicBezTo>
                <a:cubicBezTo>
                  <a:pt x="2184" y="2042"/>
                  <a:pt x="1941" y="1982"/>
                  <a:pt x="1907" y="1971"/>
                </a:cubicBezTo>
                <a:cubicBezTo>
                  <a:pt x="1864" y="1957"/>
                  <a:pt x="1807" y="1951"/>
                  <a:pt x="1762" y="1943"/>
                </a:cubicBezTo>
                <a:cubicBezTo>
                  <a:pt x="1720" y="1908"/>
                  <a:pt x="1666" y="1902"/>
                  <a:pt x="1627" y="1861"/>
                </a:cubicBezTo>
                <a:cubicBezTo>
                  <a:pt x="1538" y="1770"/>
                  <a:pt x="1512" y="1685"/>
                  <a:pt x="1367" y="1660"/>
                </a:cubicBezTo>
                <a:cubicBezTo>
                  <a:pt x="1326" y="1636"/>
                  <a:pt x="1259" y="1610"/>
                  <a:pt x="1211" y="1596"/>
                </a:cubicBezTo>
                <a:cubicBezTo>
                  <a:pt x="1160" y="1664"/>
                  <a:pt x="1224" y="1693"/>
                  <a:pt x="1243" y="1751"/>
                </a:cubicBezTo>
                <a:cubicBezTo>
                  <a:pt x="1256" y="1787"/>
                  <a:pt x="1262" y="1824"/>
                  <a:pt x="1274" y="1861"/>
                </a:cubicBezTo>
                <a:cubicBezTo>
                  <a:pt x="1292" y="1919"/>
                  <a:pt x="1281" y="1905"/>
                  <a:pt x="1316" y="1934"/>
                </a:cubicBezTo>
                <a:cubicBezTo>
                  <a:pt x="1327" y="1973"/>
                  <a:pt x="1346" y="1999"/>
                  <a:pt x="1367" y="2035"/>
                </a:cubicBezTo>
                <a:cubicBezTo>
                  <a:pt x="1378" y="2114"/>
                  <a:pt x="1415" y="2186"/>
                  <a:pt x="1439" y="2263"/>
                </a:cubicBezTo>
                <a:cubicBezTo>
                  <a:pt x="1441" y="2268"/>
                  <a:pt x="1463" y="2326"/>
                  <a:pt x="1461" y="2327"/>
                </a:cubicBezTo>
                <a:cubicBezTo>
                  <a:pt x="1449" y="2332"/>
                  <a:pt x="1368" y="2314"/>
                  <a:pt x="1346" y="2309"/>
                </a:cubicBezTo>
                <a:cubicBezTo>
                  <a:pt x="1311" y="2278"/>
                  <a:pt x="1216" y="2227"/>
                  <a:pt x="1174" y="2203"/>
                </a:cubicBezTo>
                <a:cubicBezTo>
                  <a:pt x="1166" y="2122"/>
                  <a:pt x="1048" y="2027"/>
                  <a:pt x="1038" y="1947"/>
                </a:cubicBezTo>
                <a:cubicBezTo>
                  <a:pt x="1023" y="1832"/>
                  <a:pt x="1081" y="1816"/>
                  <a:pt x="1007" y="1718"/>
                </a:cubicBezTo>
                <a:cubicBezTo>
                  <a:pt x="1000" y="1694"/>
                  <a:pt x="998" y="1605"/>
                  <a:pt x="975" y="1590"/>
                </a:cubicBezTo>
                <a:cubicBezTo>
                  <a:pt x="966" y="1584"/>
                  <a:pt x="1014" y="1535"/>
                  <a:pt x="1004" y="1532"/>
                </a:cubicBezTo>
                <a:cubicBezTo>
                  <a:pt x="992" y="1561"/>
                  <a:pt x="944" y="1513"/>
                  <a:pt x="926" y="1539"/>
                </a:cubicBezTo>
                <a:cubicBezTo>
                  <a:pt x="912" y="1558"/>
                  <a:pt x="854" y="1606"/>
                  <a:pt x="846" y="1611"/>
                </a:cubicBezTo>
                <a:cubicBezTo>
                  <a:pt x="786" y="1646"/>
                  <a:pt x="761" y="1749"/>
                  <a:pt x="713" y="1797"/>
                </a:cubicBezTo>
                <a:cubicBezTo>
                  <a:pt x="666" y="1845"/>
                  <a:pt x="716" y="1902"/>
                  <a:pt x="678" y="1955"/>
                </a:cubicBezTo>
                <a:cubicBezTo>
                  <a:pt x="655" y="1988"/>
                  <a:pt x="563" y="2022"/>
                  <a:pt x="537" y="2053"/>
                </a:cubicBezTo>
                <a:cubicBezTo>
                  <a:pt x="523" y="2091"/>
                  <a:pt x="490" y="2119"/>
                  <a:pt x="465" y="2154"/>
                </a:cubicBezTo>
                <a:cubicBezTo>
                  <a:pt x="434" y="2197"/>
                  <a:pt x="402" y="2237"/>
                  <a:pt x="360" y="2272"/>
                </a:cubicBezTo>
                <a:cubicBezTo>
                  <a:pt x="285" y="2228"/>
                  <a:pt x="310" y="2175"/>
                  <a:pt x="340" y="2108"/>
                </a:cubicBezTo>
                <a:cubicBezTo>
                  <a:pt x="356" y="2021"/>
                  <a:pt x="368" y="1937"/>
                  <a:pt x="392" y="1852"/>
                </a:cubicBezTo>
                <a:cubicBezTo>
                  <a:pt x="398" y="1786"/>
                  <a:pt x="399" y="1723"/>
                  <a:pt x="423" y="1660"/>
                </a:cubicBezTo>
                <a:cubicBezTo>
                  <a:pt x="432" y="1587"/>
                  <a:pt x="433" y="1490"/>
                  <a:pt x="485" y="1431"/>
                </a:cubicBezTo>
                <a:cubicBezTo>
                  <a:pt x="493" y="1422"/>
                  <a:pt x="494" y="1408"/>
                  <a:pt x="506" y="1404"/>
                </a:cubicBezTo>
                <a:cubicBezTo>
                  <a:pt x="538" y="1392"/>
                  <a:pt x="575" y="1391"/>
                  <a:pt x="610" y="1386"/>
                </a:cubicBezTo>
                <a:cubicBezTo>
                  <a:pt x="625" y="1384"/>
                  <a:pt x="582" y="1391"/>
                  <a:pt x="568" y="1395"/>
                </a:cubicBezTo>
                <a:cubicBezTo>
                  <a:pt x="433" y="1430"/>
                  <a:pt x="402" y="1341"/>
                  <a:pt x="302" y="1363"/>
                </a:cubicBezTo>
                <a:cubicBezTo>
                  <a:pt x="147" y="1355"/>
                  <a:pt x="175" y="1516"/>
                  <a:pt x="21" y="1508"/>
                </a:cubicBezTo>
                <a:cubicBezTo>
                  <a:pt x="82" y="1453"/>
                  <a:pt x="0" y="1250"/>
                  <a:pt x="86" y="1235"/>
                </a:cubicBezTo>
                <a:cubicBezTo>
                  <a:pt x="115" y="1209"/>
                  <a:pt x="197" y="1172"/>
                  <a:pt x="238" y="1163"/>
                </a:cubicBezTo>
                <a:cubicBezTo>
                  <a:pt x="264" y="1140"/>
                  <a:pt x="355" y="1189"/>
                  <a:pt x="382" y="1166"/>
                </a:cubicBezTo>
                <a:cubicBezTo>
                  <a:pt x="389" y="1148"/>
                  <a:pt x="395" y="1129"/>
                  <a:pt x="402" y="1111"/>
                </a:cubicBezTo>
                <a:cubicBezTo>
                  <a:pt x="411" y="1085"/>
                  <a:pt x="373" y="1076"/>
                  <a:pt x="360" y="1066"/>
                </a:cubicBezTo>
                <a:cubicBezTo>
                  <a:pt x="334" y="1047"/>
                  <a:pt x="299" y="1025"/>
                  <a:pt x="277" y="1002"/>
                </a:cubicBezTo>
                <a:cubicBezTo>
                  <a:pt x="241" y="965"/>
                  <a:pt x="226" y="943"/>
                  <a:pt x="195" y="901"/>
                </a:cubicBezTo>
                <a:cubicBezTo>
                  <a:pt x="166" y="863"/>
                  <a:pt x="141" y="815"/>
                  <a:pt x="122" y="773"/>
                </a:cubicBezTo>
                <a:cubicBezTo>
                  <a:pt x="111" y="746"/>
                  <a:pt x="102" y="718"/>
                  <a:pt x="91" y="691"/>
                </a:cubicBezTo>
                <a:cubicBezTo>
                  <a:pt x="88" y="682"/>
                  <a:pt x="81" y="663"/>
                  <a:pt x="81" y="663"/>
                </a:cubicBezTo>
                <a:cubicBezTo>
                  <a:pt x="85" y="648"/>
                  <a:pt x="77" y="626"/>
                  <a:pt x="91" y="618"/>
                </a:cubicBezTo>
                <a:cubicBezTo>
                  <a:pt x="105" y="611"/>
                  <a:pt x="120" y="629"/>
                  <a:pt x="132" y="636"/>
                </a:cubicBezTo>
                <a:cubicBezTo>
                  <a:pt x="167" y="655"/>
                  <a:pt x="192" y="680"/>
                  <a:pt x="226" y="700"/>
                </a:cubicBezTo>
                <a:cubicBezTo>
                  <a:pt x="267" y="755"/>
                  <a:pt x="222" y="706"/>
                  <a:pt x="277" y="736"/>
                </a:cubicBezTo>
                <a:cubicBezTo>
                  <a:pt x="307" y="752"/>
                  <a:pt x="332" y="783"/>
                  <a:pt x="360" y="800"/>
                </a:cubicBezTo>
                <a:cubicBezTo>
                  <a:pt x="385" y="815"/>
                  <a:pt x="425" y="829"/>
                  <a:pt x="454" y="837"/>
                </a:cubicBezTo>
                <a:cubicBezTo>
                  <a:pt x="478" y="851"/>
                  <a:pt x="495" y="874"/>
                  <a:pt x="495" y="828"/>
                </a:cubicBezTo>
                <a:cubicBezTo>
                  <a:pt x="495" y="815"/>
                  <a:pt x="490" y="803"/>
                  <a:pt x="485" y="791"/>
                </a:cubicBezTo>
                <a:cubicBezTo>
                  <a:pt x="479" y="772"/>
                  <a:pt x="465" y="736"/>
                  <a:pt x="465" y="736"/>
                </a:cubicBezTo>
                <a:cubicBezTo>
                  <a:pt x="469" y="621"/>
                  <a:pt x="391" y="422"/>
                  <a:pt x="436" y="301"/>
                </a:cubicBezTo>
                <a:cubicBezTo>
                  <a:pt x="448" y="213"/>
                  <a:pt x="563" y="105"/>
                  <a:pt x="485" y="32"/>
                </a:cubicBezTo>
                <a:cubicBezTo>
                  <a:pt x="482" y="23"/>
                  <a:pt x="484" y="0"/>
                  <a:pt x="475" y="5"/>
                </a:cubicBezTo>
                <a:cubicBezTo>
                  <a:pt x="439" y="28"/>
                  <a:pt x="563" y="61"/>
                  <a:pt x="568" y="78"/>
                </a:cubicBezTo>
                <a:cubicBezTo>
                  <a:pt x="584" y="141"/>
                  <a:pt x="537" y="153"/>
                  <a:pt x="568" y="206"/>
                </a:cubicBezTo>
                <a:cubicBezTo>
                  <a:pt x="579" y="258"/>
                  <a:pt x="553" y="347"/>
                  <a:pt x="590" y="389"/>
                </a:cubicBezTo>
                <a:cubicBezTo>
                  <a:pt x="600" y="428"/>
                  <a:pt x="609" y="461"/>
                  <a:pt x="641" y="490"/>
                </a:cubicBezTo>
                <a:cubicBezTo>
                  <a:pt x="652" y="530"/>
                  <a:pt x="672" y="544"/>
                  <a:pt x="693" y="581"/>
                </a:cubicBezTo>
                <a:cubicBezTo>
                  <a:pt x="702" y="639"/>
                  <a:pt x="706" y="688"/>
                  <a:pt x="745" y="736"/>
                </a:cubicBezTo>
                <a:cubicBezTo>
                  <a:pt x="748" y="745"/>
                  <a:pt x="745" y="759"/>
                  <a:pt x="755" y="764"/>
                </a:cubicBezTo>
                <a:cubicBezTo>
                  <a:pt x="795" y="783"/>
                  <a:pt x="802" y="702"/>
                  <a:pt x="807" y="691"/>
                </a:cubicBezTo>
                <a:cubicBezTo>
                  <a:pt x="812" y="683"/>
                  <a:pt x="821" y="678"/>
                  <a:pt x="828" y="672"/>
                </a:cubicBezTo>
                <a:cubicBezTo>
                  <a:pt x="853" y="607"/>
                  <a:pt x="837" y="634"/>
                  <a:pt x="869" y="590"/>
                </a:cubicBezTo>
                <a:cubicBezTo>
                  <a:pt x="882" y="537"/>
                  <a:pt x="896" y="472"/>
                  <a:pt x="931" y="426"/>
                </a:cubicBezTo>
                <a:cubicBezTo>
                  <a:pt x="949" y="375"/>
                  <a:pt x="999" y="348"/>
                  <a:pt x="1046" y="316"/>
                </a:cubicBezTo>
                <a:cubicBezTo>
                  <a:pt x="1071" y="249"/>
                  <a:pt x="1035" y="325"/>
                  <a:pt x="1087" y="270"/>
                </a:cubicBezTo>
                <a:cubicBezTo>
                  <a:pt x="1091" y="265"/>
                  <a:pt x="1136" y="185"/>
                  <a:pt x="1139" y="179"/>
                </a:cubicBezTo>
                <a:cubicBezTo>
                  <a:pt x="1147" y="161"/>
                  <a:pt x="1152" y="142"/>
                  <a:pt x="1159" y="124"/>
                </a:cubicBezTo>
                <a:cubicBezTo>
                  <a:pt x="1163" y="115"/>
                  <a:pt x="1173" y="86"/>
                  <a:pt x="1171" y="96"/>
                </a:cubicBezTo>
                <a:cubicBezTo>
                  <a:pt x="1167" y="111"/>
                  <a:pt x="1163" y="127"/>
                  <a:pt x="1159" y="142"/>
                </a:cubicBezTo>
                <a:cubicBezTo>
                  <a:pt x="1156" y="188"/>
                  <a:pt x="1155" y="234"/>
                  <a:pt x="1149" y="279"/>
                </a:cubicBezTo>
                <a:cubicBezTo>
                  <a:pt x="1144" y="310"/>
                  <a:pt x="1129" y="371"/>
                  <a:pt x="1129" y="371"/>
                </a:cubicBezTo>
                <a:cubicBezTo>
                  <a:pt x="1151" y="565"/>
                  <a:pt x="1140" y="487"/>
                  <a:pt x="1159" y="608"/>
                </a:cubicBezTo>
                <a:cubicBezTo>
                  <a:pt x="1152" y="658"/>
                  <a:pt x="1144" y="698"/>
                  <a:pt x="1129" y="746"/>
                </a:cubicBezTo>
                <a:cubicBezTo>
                  <a:pt x="1107" y="810"/>
                  <a:pt x="1108" y="818"/>
                  <a:pt x="1108" y="791"/>
                </a:cubicBezTo>
                <a:close/>
              </a:path>
            </a:pathLst>
          </a:custGeom>
          <a:gradFill rotWithShape="1">
            <a:gsLst>
              <a:gs pos="0">
                <a:srgbClr val="F50000">
                  <a:alpha val="10001"/>
                </a:srgbClr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0180" name="Freeform 3">
            <a:extLst>
              <a:ext uri="{FF2B5EF4-FFF2-40B4-BE49-F238E27FC236}">
                <a16:creationId xmlns:a16="http://schemas.microsoft.com/office/drawing/2014/main" id="{F5E730A7-C6A8-48BC-8D9F-89BC917B54FF}"/>
              </a:ext>
            </a:extLst>
          </p:cNvPr>
          <p:cNvSpPr>
            <a:spLocks/>
          </p:cNvSpPr>
          <p:nvPr/>
        </p:nvSpPr>
        <p:spPr bwMode="auto">
          <a:xfrm flipV="1">
            <a:off x="-7081838" y="-747713"/>
            <a:ext cx="25044401" cy="4819651"/>
          </a:xfrm>
          <a:custGeom>
            <a:avLst/>
            <a:gdLst>
              <a:gd name="T0" fmla="*/ 2147483647 w 3927"/>
              <a:gd name="T1" fmla="*/ 2147483647 h 2332"/>
              <a:gd name="T2" fmla="*/ 2147483647 w 3927"/>
              <a:gd name="T3" fmla="*/ 2147483647 h 2332"/>
              <a:gd name="T4" fmla="*/ 2147483647 w 3927"/>
              <a:gd name="T5" fmla="*/ 2147483647 h 2332"/>
              <a:gd name="T6" fmla="*/ 2147483647 w 3927"/>
              <a:gd name="T7" fmla="*/ 2147483647 h 2332"/>
              <a:gd name="T8" fmla="*/ 2147483647 w 3927"/>
              <a:gd name="T9" fmla="*/ 2147483647 h 2332"/>
              <a:gd name="T10" fmla="*/ 2147483647 w 3927"/>
              <a:gd name="T11" fmla="*/ 2147483647 h 2332"/>
              <a:gd name="T12" fmla="*/ 2147483647 w 3927"/>
              <a:gd name="T13" fmla="*/ 2147483647 h 2332"/>
              <a:gd name="T14" fmla="*/ 2147483647 w 3927"/>
              <a:gd name="T15" fmla="*/ 2147483647 h 2332"/>
              <a:gd name="T16" fmla="*/ 2147483647 w 3927"/>
              <a:gd name="T17" fmla="*/ 2147483647 h 2332"/>
              <a:gd name="T18" fmla="*/ 2147483647 w 3927"/>
              <a:gd name="T19" fmla="*/ 2147483647 h 2332"/>
              <a:gd name="T20" fmla="*/ 2147483647 w 3927"/>
              <a:gd name="T21" fmla="*/ 2147483647 h 2332"/>
              <a:gd name="T22" fmla="*/ 2147483647 w 3927"/>
              <a:gd name="T23" fmla="*/ 2147483647 h 2332"/>
              <a:gd name="T24" fmla="*/ 2147483647 w 3927"/>
              <a:gd name="T25" fmla="*/ 2147483647 h 2332"/>
              <a:gd name="T26" fmla="*/ 2147483647 w 3927"/>
              <a:gd name="T27" fmla="*/ 2147483647 h 2332"/>
              <a:gd name="T28" fmla="*/ 2147483647 w 3927"/>
              <a:gd name="T29" fmla="*/ 2147483647 h 2332"/>
              <a:gd name="T30" fmla="*/ 2147483647 w 3927"/>
              <a:gd name="T31" fmla="*/ 2147483647 h 2332"/>
              <a:gd name="T32" fmla="*/ 2147483647 w 3927"/>
              <a:gd name="T33" fmla="*/ 2147483647 h 2332"/>
              <a:gd name="T34" fmla="*/ 2147483647 w 3927"/>
              <a:gd name="T35" fmla="*/ 2147483647 h 2332"/>
              <a:gd name="T36" fmla="*/ 2147483647 w 3927"/>
              <a:gd name="T37" fmla="*/ 2147483647 h 2332"/>
              <a:gd name="T38" fmla="*/ 2147483647 w 3927"/>
              <a:gd name="T39" fmla="*/ 2147483647 h 2332"/>
              <a:gd name="T40" fmla="*/ 2147483647 w 3927"/>
              <a:gd name="T41" fmla="*/ 2147483647 h 2332"/>
              <a:gd name="T42" fmla="*/ 2147483647 w 3927"/>
              <a:gd name="T43" fmla="*/ 2147483647 h 2332"/>
              <a:gd name="T44" fmla="*/ 2147483647 w 3927"/>
              <a:gd name="T45" fmla="*/ 2147483647 h 2332"/>
              <a:gd name="T46" fmla="*/ 2147483647 w 3927"/>
              <a:gd name="T47" fmla="*/ 2147483647 h 2332"/>
              <a:gd name="T48" fmla="*/ 2147483647 w 3927"/>
              <a:gd name="T49" fmla="*/ 2147483647 h 2332"/>
              <a:gd name="T50" fmla="*/ 2147483647 w 3927"/>
              <a:gd name="T51" fmla="*/ 2147483647 h 2332"/>
              <a:gd name="T52" fmla="*/ 2147483647 w 3927"/>
              <a:gd name="T53" fmla="*/ 2147483647 h 2332"/>
              <a:gd name="T54" fmla="*/ 2147483647 w 3927"/>
              <a:gd name="T55" fmla="*/ 2147483647 h 2332"/>
              <a:gd name="T56" fmla="*/ 2147483647 w 3927"/>
              <a:gd name="T57" fmla="*/ 2147483647 h 2332"/>
              <a:gd name="T58" fmla="*/ 2147483647 w 3927"/>
              <a:gd name="T59" fmla="*/ 2147483647 h 2332"/>
              <a:gd name="T60" fmla="*/ 2147483647 w 3927"/>
              <a:gd name="T61" fmla="*/ 2147483647 h 2332"/>
              <a:gd name="T62" fmla="*/ 2147483647 w 3927"/>
              <a:gd name="T63" fmla="*/ 2147483647 h 2332"/>
              <a:gd name="T64" fmla="*/ 2147483647 w 3927"/>
              <a:gd name="T65" fmla="*/ 2147483647 h 2332"/>
              <a:gd name="T66" fmla="*/ 2147483647 w 3927"/>
              <a:gd name="T67" fmla="*/ 2147483647 h 2332"/>
              <a:gd name="T68" fmla="*/ 2147483647 w 3927"/>
              <a:gd name="T69" fmla="*/ 2147483647 h 2332"/>
              <a:gd name="T70" fmla="*/ 2147483647 w 3927"/>
              <a:gd name="T71" fmla="*/ 2147483647 h 2332"/>
              <a:gd name="T72" fmla="*/ 2147483647 w 3927"/>
              <a:gd name="T73" fmla="*/ 2147483647 h 2332"/>
              <a:gd name="T74" fmla="*/ 2147483647 w 3927"/>
              <a:gd name="T75" fmla="*/ 2147483647 h 2332"/>
              <a:gd name="T76" fmla="*/ 2147483647 w 3927"/>
              <a:gd name="T77" fmla="*/ 2147483647 h 2332"/>
              <a:gd name="T78" fmla="*/ 2147483647 w 3927"/>
              <a:gd name="T79" fmla="*/ 2147483647 h 2332"/>
              <a:gd name="T80" fmla="*/ 2147483647 w 3927"/>
              <a:gd name="T81" fmla="*/ 2147483647 h 2332"/>
              <a:gd name="T82" fmla="*/ 2147483647 w 3927"/>
              <a:gd name="T83" fmla="*/ 2147483647 h 2332"/>
              <a:gd name="T84" fmla="*/ 2147483647 w 3927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27"/>
              <a:gd name="T130" fmla="*/ 0 h 2332"/>
              <a:gd name="T131" fmla="*/ 3927 w 3927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27" h="2332">
                <a:moveTo>
                  <a:pt x="2217" y="791"/>
                </a:moveTo>
                <a:cubicBezTo>
                  <a:pt x="2263" y="764"/>
                  <a:pt x="2298" y="729"/>
                  <a:pt x="2341" y="700"/>
                </a:cubicBezTo>
                <a:cubicBezTo>
                  <a:pt x="2428" y="642"/>
                  <a:pt x="2405" y="582"/>
                  <a:pt x="2491" y="523"/>
                </a:cubicBezTo>
                <a:cubicBezTo>
                  <a:pt x="2522" y="470"/>
                  <a:pt x="2549" y="444"/>
                  <a:pt x="2587" y="395"/>
                </a:cubicBezTo>
                <a:cubicBezTo>
                  <a:pt x="2598" y="355"/>
                  <a:pt x="2664" y="212"/>
                  <a:pt x="2675" y="171"/>
                </a:cubicBezTo>
                <a:cubicBezTo>
                  <a:pt x="2678" y="156"/>
                  <a:pt x="2838" y="114"/>
                  <a:pt x="2843" y="99"/>
                </a:cubicBezTo>
                <a:cubicBezTo>
                  <a:pt x="2845" y="89"/>
                  <a:pt x="3059" y="113"/>
                  <a:pt x="3059" y="123"/>
                </a:cubicBezTo>
                <a:cubicBezTo>
                  <a:pt x="3059" y="136"/>
                  <a:pt x="2806" y="263"/>
                  <a:pt x="2803" y="275"/>
                </a:cubicBezTo>
                <a:cubicBezTo>
                  <a:pt x="2799" y="308"/>
                  <a:pt x="2726" y="319"/>
                  <a:pt x="2726" y="352"/>
                </a:cubicBezTo>
                <a:cubicBezTo>
                  <a:pt x="2726" y="365"/>
                  <a:pt x="2737" y="376"/>
                  <a:pt x="2736" y="389"/>
                </a:cubicBezTo>
                <a:cubicBezTo>
                  <a:pt x="2730" y="435"/>
                  <a:pt x="2689" y="528"/>
                  <a:pt x="2673" y="572"/>
                </a:cubicBezTo>
                <a:cubicBezTo>
                  <a:pt x="2663" y="599"/>
                  <a:pt x="2571" y="680"/>
                  <a:pt x="2548" y="709"/>
                </a:cubicBezTo>
                <a:cubicBezTo>
                  <a:pt x="2510" y="810"/>
                  <a:pt x="2556" y="920"/>
                  <a:pt x="2486" y="1011"/>
                </a:cubicBezTo>
                <a:cubicBezTo>
                  <a:pt x="2643" y="1055"/>
                  <a:pt x="2814" y="1014"/>
                  <a:pt x="2974" y="992"/>
                </a:cubicBezTo>
                <a:cubicBezTo>
                  <a:pt x="3043" y="963"/>
                  <a:pt x="3108" y="945"/>
                  <a:pt x="3182" y="928"/>
                </a:cubicBezTo>
                <a:cubicBezTo>
                  <a:pt x="3199" y="919"/>
                  <a:pt x="3216" y="908"/>
                  <a:pt x="3234" y="901"/>
                </a:cubicBezTo>
                <a:cubicBezTo>
                  <a:pt x="3254" y="893"/>
                  <a:pt x="3296" y="883"/>
                  <a:pt x="3296" y="883"/>
                </a:cubicBezTo>
                <a:cubicBezTo>
                  <a:pt x="3310" y="874"/>
                  <a:pt x="3321" y="861"/>
                  <a:pt x="3337" y="855"/>
                </a:cubicBezTo>
                <a:cubicBezTo>
                  <a:pt x="3384" y="836"/>
                  <a:pt x="3383" y="856"/>
                  <a:pt x="3420" y="837"/>
                </a:cubicBezTo>
                <a:cubicBezTo>
                  <a:pt x="3442" y="826"/>
                  <a:pt x="3464" y="815"/>
                  <a:pt x="3482" y="800"/>
                </a:cubicBezTo>
                <a:cubicBezTo>
                  <a:pt x="3493" y="791"/>
                  <a:pt x="3502" y="780"/>
                  <a:pt x="3514" y="773"/>
                </a:cubicBezTo>
                <a:cubicBezTo>
                  <a:pt x="3548" y="754"/>
                  <a:pt x="3628" y="736"/>
                  <a:pt x="3628" y="736"/>
                </a:cubicBezTo>
                <a:cubicBezTo>
                  <a:pt x="3680" y="739"/>
                  <a:pt x="3703" y="716"/>
                  <a:pt x="3755" y="721"/>
                </a:cubicBezTo>
                <a:cubicBezTo>
                  <a:pt x="3770" y="722"/>
                  <a:pt x="3885" y="700"/>
                  <a:pt x="3890" y="712"/>
                </a:cubicBezTo>
                <a:cubicBezTo>
                  <a:pt x="3900" y="739"/>
                  <a:pt x="3927" y="935"/>
                  <a:pt x="3894" y="953"/>
                </a:cubicBezTo>
                <a:cubicBezTo>
                  <a:pt x="3846" y="979"/>
                  <a:pt x="3810" y="1090"/>
                  <a:pt x="3758" y="1097"/>
                </a:cubicBezTo>
                <a:cubicBezTo>
                  <a:pt x="3710" y="1103"/>
                  <a:pt x="3620" y="1112"/>
                  <a:pt x="3574" y="1121"/>
                </a:cubicBezTo>
                <a:cubicBezTo>
                  <a:pt x="3518" y="1132"/>
                  <a:pt x="3506" y="1122"/>
                  <a:pt x="3430" y="1145"/>
                </a:cubicBezTo>
                <a:cubicBezTo>
                  <a:pt x="3387" y="1158"/>
                  <a:pt x="3320" y="1145"/>
                  <a:pt x="3278" y="1161"/>
                </a:cubicBezTo>
                <a:cubicBezTo>
                  <a:pt x="3242" y="1175"/>
                  <a:pt x="3179" y="1157"/>
                  <a:pt x="3142" y="1169"/>
                </a:cubicBezTo>
                <a:cubicBezTo>
                  <a:pt x="3081" y="1221"/>
                  <a:pt x="2962" y="1152"/>
                  <a:pt x="2891" y="1194"/>
                </a:cubicBezTo>
                <a:cubicBezTo>
                  <a:pt x="2879" y="1201"/>
                  <a:pt x="2863" y="1199"/>
                  <a:pt x="2849" y="1203"/>
                </a:cubicBezTo>
                <a:cubicBezTo>
                  <a:pt x="2829" y="1208"/>
                  <a:pt x="2788" y="1221"/>
                  <a:pt x="2788" y="1221"/>
                </a:cubicBezTo>
                <a:cubicBezTo>
                  <a:pt x="2774" y="1230"/>
                  <a:pt x="2761" y="1241"/>
                  <a:pt x="2746" y="1248"/>
                </a:cubicBezTo>
                <a:cubicBezTo>
                  <a:pt x="2729" y="1256"/>
                  <a:pt x="2710" y="1258"/>
                  <a:pt x="2694" y="1267"/>
                </a:cubicBezTo>
                <a:cubicBezTo>
                  <a:pt x="2681" y="1274"/>
                  <a:pt x="2674" y="1286"/>
                  <a:pt x="2663" y="1294"/>
                </a:cubicBezTo>
                <a:cubicBezTo>
                  <a:pt x="2592" y="1343"/>
                  <a:pt x="2610" y="1330"/>
                  <a:pt x="2518" y="1340"/>
                </a:cubicBezTo>
                <a:cubicBezTo>
                  <a:pt x="2586" y="1420"/>
                  <a:pt x="2503" y="1332"/>
                  <a:pt x="2601" y="1404"/>
                </a:cubicBezTo>
                <a:cubicBezTo>
                  <a:pt x="2706" y="1482"/>
                  <a:pt x="2630" y="1459"/>
                  <a:pt x="2715" y="1477"/>
                </a:cubicBezTo>
                <a:cubicBezTo>
                  <a:pt x="2729" y="1489"/>
                  <a:pt x="2740" y="1504"/>
                  <a:pt x="2756" y="1514"/>
                </a:cubicBezTo>
                <a:cubicBezTo>
                  <a:pt x="2765" y="1520"/>
                  <a:pt x="2779" y="1517"/>
                  <a:pt x="2788" y="1523"/>
                </a:cubicBezTo>
                <a:cubicBezTo>
                  <a:pt x="2901" y="1603"/>
                  <a:pt x="2775" y="1502"/>
                  <a:pt x="2862" y="1521"/>
                </a:cubicBezTo>
                <a:cubicBezTo>
                  <a:pt x="2901" y="1564"/>
                  <a:pt x="2864" y="1521"/>
                  <a:pt x="2918" y="1553"/>
                </a:cubicBezTo>
                <a:cubicBezTo>
                  <a:pt x="2943" y="1567"/>
                  <a:pt x="2963" y="1527"/>
                  <a:pt x="2990" y="1537"/>
                </a:cubicBezTo>
                <a:cubicBezTo>
                  <a:pt x="3009" y="1544"/>
                  <a:pt x="3066" y="1510"/>
                  <a:pt x="3086" y="1513"/>
                </a:cubicBezTo>
                <a:cubicBezTo>
                  <a:pt x="3241" y="1604"/>
                  <a:pt x="3148" y="1460"/>
                  <a:pt x="3278" y="1505"/>
                </a:cubicBezTo>
                <a:cubicBezTo>
                  <a:pt x="3339" y="1526"/>
                  <a:pt x="3379" y="1454"/>
                  <a:pt x="3446" y="1465"/>
                </a:cubicBezTo>
                <a:cubicBezTo>
                  <a:pt x="3478" y="1491"/>
                  <a:pt x="3527" y="1387"/>
                  <a:pt x="3566" y="1401"/>
                </a:cubicBezTo>
                <a:cubicBezTo>
                  <a:pt x="3626" y="1423"/>
                  <a:pt x="3688" y="1391"/>
                  <a:pt x="3750" y="1409"/>
                </a:cubicBezTo>
                <a:cubicBezTo>
                  <a:pt x="3763" y="1420"/>
                  <a:pt x="3877" y="1381"/>
                  <a:pt x="3846" y="1401"/>
                </a:cubicBezTo>
                <a:cubicBezTo>
                  <a:pt x="3828" y="1412"/>
                  <a:pt x="3742" y="1561"/>
                  <a:pt x="3742" y="1561"/>
                </a:cubicBezTo>
                <a:cubicBezTo>
                  <a:pt x="3548" y="1558"/>
                  <a:pt x="3646" y="1617"/>
                  <a:pt x="3478" y="1745"/>
                </a:cubicBezTo>
                <a:cubicBezTo>
                  <a:pt x="3440" y="1744"/>
                  <a:pt x="3208" y="1740"/>
                  <a:pt x="3174" y="1729"/>
                </a:cubicBezTo>
                <a:cubicBezTo>
                  <a:pt x="3131" y="1715"/>
                  <a:pt x="2907" y="1697"/>
                  <a:pt x="2862" y="1689"/>
                </a:cubicBezTo>
                <a:cubicBezTo>
                  <a:pt x="2820" y="1654"/>
                  <a:pt x="2693" y="1674"/>
                  <a:pt x="2654" y="1633"/>
                </a:cubicBezTo>
                <a:cubicBezTo>
                  <a:pt x="2565" y="1542"/>
                  <a:pt x="2621" y="1685"/>
                  <a:pt x="2476" y="1660"/>
                </a:cubicBezTo>
                <a:cubicBezTo>
                  <a:pt x="2435" y="1636"/>
                  <a:pt x="2368" y="1610"/>
                  <a:pt x="2320" y="1596"/>
                </a:cubicBezTo>
                <a:cubicBezTo>
                  <a:pt x="2269" y="1664"/>
                  <a:pt x="2333" y="1693"/>
                  <a:pt x="2352" y="1751"/>
                </a:cubicBezTo>
                <a:cubicBezTo>
                  <a:pt x="2365" y="1787"/>
                  <a:pt x="2371" y="1824"/>
                  <a:pt x="2383" y="1861"/>
                </a:cubicBezTo>
                <a:cubicBezTo>
                  <a:pt x="2401" y="1919"/>
                  <a:pt x="2390" y="1905"/>
                  <a:pt x="2425" y="1934"/>
                </a:cubicBezTo>
                <a:cubicBezTo>
                  <a:pt x="2436" y="1973"/>
                  <a:pt x="2455" y="1999"/>
                  <a:pt x="2476" y="2035"/>
                </a:cubicBezTo>
                <a:cubicBezTo>
                  <a:pt x="2487" y="2114"/>
                  <a:pt x="2524" y="2186"/>
                  <a:pt x="2548" y="2263"/>
                </a:cubicBezTo>
                <a:cubicBezTo>
                  <a:pt x="2550" y="2268"/>
                  <a:pt x="2572" y="2326"/>
                  <a:pt x="2570" y="2327"/>
                </a:cubicBezTo>
                <a:cubicBezTo>
                  <a:pt x="2558" y="2332"/>
                  <a:pt x="2477" y="2314"/>
                  <a:pt x="2455" y="2309"/>
                </a:cubicBezTo>
                <a:cubicBezTo>
                  <a:pt x="2420" y="2278"/>
                  <a:pt x="2325" y="2227"/>
                  <a:pt x="2283" y="2203"/>
                </a:cubicBezTo>
                <a:cubicBezTo>
                  <a:pt x="2275" y="2122"/>
                  <a:pt x="2157" y="2027"/>
                  <a:pt x="2147" y="1947"/>
                </a:cubicBezTo>
                <a:cubicBezTo>
                  <a:pt x="2132" y="1832"/>
                  <a:pt x="2190" y="1816"/>
                  <a:pt x="2116" y="1718"/>
                </a:cubicBezTo>
                <a:cubicBezTo>
                  <a:pt x="2109" y="1694"/>
                  <a:pt x="2107" y="1605"/>
                  <a:pt x="2084" y="1590"/>
                </a:cubicBezTo>
                <a:cubicBezTo>
                  <a:pt x="2075" y="1584"/>
                  <a:pt x="2123" y="1535"/>
                  <a:pt x="2113" y="1532"/>
                </a:cubicBezTo>
                <a:cubicBezTo>
                  <a:pt x="2101" y="1561"/>
                  <a:pt x="2053" y="1513"/>
                  <a:pt x="2035" y="1539"/>
                </a:cubicBezTo>
                <a:cubicBezTo>
                  <a:pt x="2021" y="1558"/>
                  <a:pt x="1963" y="1606"/>
                  <a:pt x="1955" y="1611"/>
                </a:cubicBezTo>
                <a:cubicBezTo>
                  <a:pt x="1895" y="1646"/>
                  <a:pt x="1870" y="1749"/>
                  <a:pt x="1822" y="1797"/>
                </a:cubicBezTo>
                <a:cubicBezTo>
                  <a:pt x="1775" y="1845"/>
                  <a:pt x="1825" y="1902"/>
                  <a:pt x="1787" y="1955"/>
                </a:cubicBezTo>
                <a:cubicBezTo>
                  <a:pt x="1764" y="1988"/>
                  <a:pt x="1672" y="2022"/>
                  <a:pt x="1646" y="2053"/>
                </a:cubicBezTo>
                <a:cubicBezTo>
                  <a:pt x="1632" y="2091"/>
                  <a:pt x="1599" y="2119"/>
                  <a:pt x="1574" y="2154"/>
                </a:cubicBezTo>
                <a:cubicBezTo>
                  <a:pt x="1543" y="2197"/>
                  <a:pt x="1511" y="2237"/>
                  <a:pt x="1469" y="2272"/>
                </a:cubicBezTo>
                <a:cubicBezTo>
                  <a:pt x="1394" y="2228"/>
                  <a:pt x="1419" y="2175"/>
                  <a:pt x="1449" y="2108"/>
                </a:cubicBezTo>
                <a:cubicBezTo>
                  <a:pt x="1465" y="2021"/>
                  <a:pt x="1477" y="1937"/>
                  <a:pt x="1501" y="1852"/>
                </a:cubicBezTo>
                <a:cubicBezTo>
                  <a:pt x="1507" y="1786"/>
                  <a:pt x="1508" y="1723"/>
                  <a:pt x="1532" y="1660"/>
                </a:cubicBezTo>
                <a:cubicBezTo>
                  <a:pt x="1541" y="1587"/>
                  <a:pt x="1542" y="1490"/>
                  <a:pt x="1594" y="1431"/>
                </a:cubicBezTo>
                <a:cubicBezTo>
                  <a:pt x="1602" y="1422"/>
                  <a:pt x="1472" y="1369"/>
                  <a:pt x="1632" y="1401"/>
                </a:cubicBezTo>
                <a:cubicBezTo>
                  <a:pt x="1664" y="1389"/>
                  <a:pt x="1685" y="1382"/>
                  <a:pt x="1720" y="1377"/>
                </a:cubicBezTo>
                <a:cubicBezTo>
                  <a:pt x="1600" y="1409"/>
                  <a:pt x="1691" y="1391"/>
                  <a:pt x="1677" y="1395"/>
                </a:cubicBezTo>
                <a:cubicBezTo>
                  <a:pt x="1542" y="1430"/>
                  <a:pt x="716" y="1019"/>
                  <a:pt x="616" y="1041"/>
                </a:cubicBezTo>
                <a:cubicBezTo>
                  <a:pt x="461" y="1033"/>
                  <a:pt x="154" y="977"/>
                  <a:pt x="0" y="969"/>
                </a:cubicBezTo>
                <a:cubicBezTo>
                  <a:pt x="61" y="914"/>
                  <a:pt x="106" y="920"/>
                  <a:pt x="192" y="905"/>
                </a:cubicBezTo>
                <a:cubicBezTo>
                  <a:pt x="221" y="879"/>
                  <a:pt x="511" y="906"/>
                  <a:pt x="552" y="897"/>
                </a:cubicBezTo>
                <a:cubicBezTo>
                  <a:pt x="578" y="874"/>
                  <a:pt x="813" y="944"/>
                  <a:pt x="840" y="921"/>
                </a:cubicBezTo>
                <a:cubicBezTo>
                  <a:pt x="847" y="903"/>
                  <a:pt x="1504" y="1129"/>
                  <a:pt x="1511" y="1111"/>
                </a:cubicBezTo>
                <a:cubicBezTo>
                  <a:pt x="1520" y="1085"/>
                  <a:pt x="1482" y="1076"/>
                  <a:pt x="1469" y="1066"/>
                </a:cubicBezTo>
                <a:cubicBezTo>
                  <a:pt x="1443" y="1047"/>
                  <a:pt x="1408" y="1025"/>
                  <a:pt x="1386" y="1002"/>
                </a:cubicBezTo>
                <a:cubicBezTo>
                  <a:pt x="1350" y="965"/>
                  <a:pt x="1335" y="943"/>
                  <a:pt x="1304" y="901"/>
                </a:cubicBezTo>
                <a:cubicBezTo>
                  <a:pt x="1275" y="863"/>
                  <a:pt x="1250" y="815"/>
                  <a:pt x="1231" y="773"/>
                </a:cubicBezTo>
                <a:cubicBezTo>
                  <a:pt x="1220" y="746"/>
                  <a:pt x="1211" y="718"/>
                  <a:pt x="1200" y="691"/>
                </a:cubicBezTo>
                <a:cubicBezTo>
                  <a:pt x="1197" y="682"/>
                  <a:pt x="1190" y="663"/>
                  <a:pt x="1190" y="663"/>
                </a:cubicBezTo>
                <a:cubicBezTo>
                  <a:pt x="1194" y="648"/>
                  <a:pt x="1186" y="626"/>
                  <a:pt x="1200" y="618"/>
                </a:cubicBezTo>
                <a:cubicBezTo>
                  <a:pt x="1214" y="611"/>
                  <a:pt x="1229" y="629"/>
                  <a:pt x="1241" y="636"/>
                </a:cubicBezTo>
                <a:cubicBezTo>
                  <a:pt x="1276" y="655"/>
                  <a:pt x="1301" y="680"/>
                  <a:pt x="1335" y="700"/>
                </a:cubicBezTo>
                <a:cubicBezTo>
                  <a:pt x="1376" y="755"/>
                  <a:pt x="1331" y="706"/>
                  <a:pt x="1386" y="736"/>
                </a:cubicBezTo>
                <a:cubicBezTo>
                  <a:pt x="1416" y="752"/>
                  <a:pt x="1441" y="783"/>
                  <a:pt x="1469" y="800"/>
                </a:cubicBezTo>
                <a:cubicBezTo>
                  <a:pt x="1494" y="815"/>
                  <a:pt x="1534" y="829"/>
                  <a:pt x="1563" y="837"/>
                </a:cubicBezTo>
                <a:cubicBezTo>
                  <a:pt x="1587" y="851"/>
                  <a:pt x="1604" y="874"/>
                  <a:pt x="1604" y="828"/>
                </a:cubicBezTo>
                <a:cubicBezTo>
                  <a:pt x="1604" y="815"/>
                  <a:pt x="1599" y="803"/>
                  <a:pt x="1594" y="791"/>
                </a:cubicBezTo>
                <a:cubicBezTo>
                  <a:pt x="1588" y="772"/>
                  <a:pt x="1574" y="736"/>
                  <a:pt x="1574" y="736"/>
                </a:cubicBezTo>
                <a:cubicBezTo>
                  <a:pt x="1578" y="621"/>
                  <a:pt x="1500" y="422"/>
                  <a:pt x="1545" y="301"/>
                </a:cubicBezTo>
                <a:cubicBezTo>
                  <a:pt x="1557" y="213"/>
                  <a:pt x="1672" y="105"/>
                  <a:pt x="1594" y="32"/>
                </a:cubicBezTo>
                <a:cubicBezTo>
                  <a:pt x="1591" y="23"/>
                  <a:pt x="1593" y="0"/>
                  <a:pt x="1584" y="5"/>
                </a:cubicBezTo>
                <a:cubicBezTo>
                  <a:pt x="1548" y="28"/>
                  <a:pt x="1672" y="61"/>
                  <a:pt x="1677" y="78"/>
                </a:cubicBezTo>
                <a:cubicBezTo>
                  <a:pt x="1693" y="141"/>
                  <a:pt x="1646" y="153"/>
                  <a:pt x="1677" y="206"/>
                </a:cubicBezTo>
                <a:cubicBezTo>
                  <a:pt x="1688" y="258"/>
                  <a:pt x="1662" y="347"/>
                  <a:pt x="1699" y="389"/>
                </a:cubicBezTo>
                <a:cubicBezTo>
                  <a:pt x="1709" y="428"/>
                  <a:pt x="1718" y="461"/>
                  <a:pt x="1750" y="490"/>
                </a:cubicBezTo>
                <a:cubicBezTo>
                  <a:pt x="1761" y="530"/>
                  <a:pt x="1781" y="544"/>
                  <a:pt x="1802" y="581"/>
                </a:cubicBezTo>
                <a:cubicBezTo>
                  <a:pt x="1811" y="639"/>
                  <a:pt x="1815" y="688"/>
                  <a:pt x="1854" y="736"/>
                </a:cubicBezTo>
                <a:cubicBezTo>
                  <a:pt x="1857" y="745"/>
                  <a:pt x="1854" y="759"/>
                  <a:pt x="1864" y="764"/>
                </a:cubicBezTo>
                <a:cubicBezTo>
                  <a:pt x="1904" y="783"/>
                  <a:pt x="1911" y="702"/>
                  <a:pt x="1916" y="691"/>
                </a:cubicBezTo>
                <a:cubicBezTo>
                  <a:pt x="1921" y="683"/>
                  <a:pt x="1930" y="678"/>
                  <a:pt x="1937" y="672"/>
                </a:cubicBezTo>
                <a:cubicBezTo>
                  <a:pt x="1962" y="607"/>
                  <a:pt x="1946" y="634"/>
                  <a:pt x="1978" y="590"/>
                </a:cubicBezTo>
                <a:cubicBezTo>
                  <a:pt x="1991" y="537"/>
                  <a:pt x="2005" y="472"/>
                  <a:pt x="2040" y="426"/>
                </a:cubicBezTo>
                <a:cubicBezTo>
                  <a:pt x="2058" y="375"/>
                  <a:pt x="2108" y="348"/>
                  <a:pt x="2155" y="316"/>
                </a:cubicBezTo>
                <a:cubicBezTo>
                  <a:pt x="2180" y="249"/>
                  <a:pt x="2144" y="325"/>
                  <a:pt x="2196" y="270"/>
                </a:cubicBezTo>
                <a:cubicBezTo>
                  <a:pt x="2200" y="265"/>
                  <a:pt x="2245" y="185"/>
                  <a:pt x="2248" y="179"/>
                </a:cubicBezTo>
                <a:cubicBezTo>
                  <a:pt x="2256" y="161"/>
                  <a:pt x="2261" y="142"/>
                  <a:pt x="2268" y="124"/>
                </a:cubicBezTo>
                <a:cubicBezTo>
                  <a:pt x="2272" y="115"/>
                  <a:pt x="2282" y="86"/>
                  <a:pt x="2280" y="96"/>
                </a:cubicBezTo>
                <a:cubicBezTo>
                  <a:pt x="2276" y="111"/>
                  <a:pt x="2272" y="127"/>
                  <a:pt x="2268" y="142"/>
                </a:cubicBezTo>
                <a:cubicBezTo>
                  <a:pt x="2265" y="188"/>
                  <a:pt x="2264" y="234"/>
                  <a:pt x="2258" y="279"/>
                </a:cubicBezTo>
                <a:cubicBezTo>
                  <a:pt x="2253" y="310"/>
                  <a:pt x="2238" y="371"/>
                  <a:pt x="2238" y="371"/>
                </a:cubicBezTo>
                <a:cubicBezTo>
                  <a:pt x="2260" y="565"/>
                  <a:pt x="2249" y="487"/>
                  <a:pt x="2268" y="608"/>
                </a:cubicBezTo>
                <a:cubicBezTo>
                  <a:pt x="2261" y="658"/>
                  <a:pt x="2253" y="698"/>
                  <a:pt x="2238" y="746"/>
                </a:cubicBezTo>
                <a:cubicBezTo>
                  <a:pt x="2216" y="810"/>
                  <a:pt x="2217" y="818"/>
                  <a:pt x="2217" y="791"/>
                </a:cubicBezTo>
                <a:close/>
              </a:path>
            </a:pathLst>
          </a:custGeom>
          <a:gradFill rotWithShape="1">
            <a:gsLst>
              <a:gs pos="0">
                <a:srgbClr val="00FF00">
                  <a:alpha val="10001"/>
                </a:srgbClr>
              </a:gs>
              <a:gs pos="100000">
                <a:srgbClr val="10FF1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0181" name="Text Box 4">
            <a:extLst>
              <a:ext uri="{FF2B5EF4-FFF2-40B4-BE49-F238E27FC236}">
                <a16:creationId xmlns:a16="http://schemas.microsoft.com/office/drawing/2014/main" id="{555FC6C9-1303-4C27-AC58-5D058CD5B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7663" y="4845051"/>
            <a:ext cx="1136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0182" name="Text Box 6">
            <a:extLst>
              <a:ext uri="{FF2B5EF4-FFF2-40B4-BE49-F238E27FC236}">
                <a16:creationId xmlns:a16="http://schemas.microsoft.com/office/drawing/2014/main" id="{E0FFBD14-DBB2-459B-90BE-853A69DF4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650" y="1460501"/>
            <a:ext cx="1136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B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7">
            <a:extLst>
              <a:ext uri="{FF2B5EF4-FFF2-40B4-BE49-F238E27FC236}">
                <a16:creationId xmlns:a16="http://schemas.microsoft.com/office/drawing/2014/main" id="{4FF4A986-53F2-4EDF-8F42-3B5536C69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476250"/>
            <a:ext cx="8137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 b="1" dirty="0">
                <a:latin typeface="SimHei" panose="02010609060101010101" pitchFamily="49" charset="-122"/>
              </a:rPr>
              <a:t>新的文化比较模块</a:t>
            </a:r>
            <a:endParaRPr lang="de-DE" altLang="zh-CN" sz="3200" b="1" dirty="0">
              <a:latin typeface="SimHei" panose="02010609060101010101" pitchFamily="49" charset="-122"/>
            </a:endParaRPr>
          </a:p>
        </p:txBody>
      </p:sp>
      <p:sp>
        <p:nvSpPr>
          <p:cNvPr id="51203" name="Freeform 2">
            <a:extLst>
              <a:ext uri="{FF2B5EF4-FFF2-40B4-BE49-F238E27FC236}">
                <a16:creationId xmlns:a16="http://schemas.microsoft.com/office/drawing/2014/main" id="{DEFA04AC-2ACA-4908-8021-3E1C36C5E0EE}"/>
              </a:ext>
            </a:extLst>
          </p:cNvPr>
          <p:cNvSpPr>
            <a:spLocks/>
          </p:cNvSpPr>
          <p:nvPr/>
        </p:nvSpPr>
        <p:spPr bwMode="auto">
          <a:xfrm>
            <a:off x="-25400" y="4005264"/>
            <a:ext cx="17795875" cy="2852737"/>
          </a:xfrm>
          <a:custGeom>
            <a:avLst/>
            <a:gdLst>
              <a:gd name="T0" fmla="*/ 2147483647 w 2791"/>
              <a:gd name="T1" fmla="*/ 2147483647 h 2332"/>
              <a:gd name="T2" fmla="*/ 2147483647 w 2791"/>
              <a:gd name="T3" fmla="*/ 2147483647 h 2332"/>
              <a:gd name="T4" fmla="*/ 2147483647 w 2791"/>
              <a:gd name="T5" fmla="*/ 2147483647 h 2332"/>
              <a:gd name="T6" fmla="*/ 2147483647 w 2791"/>
              <a:gd name="T7" fmla="*/ 2147483647 h 2332"/>
              <a:gd name="T8" fmla="*/ 2147483647 w 2791"/>
              <a:gd name="T9" fmla="*/ 2147483647 h 2332"/>
              <a:gd name="T10" fmla="*/ 2147483647 w 2791"/>
              <a:gd name="T11" fmla="*/ 2147483647 h 2332"/>
              <a:gd name="T12" fmla="*/ 2147483647 w 2791"/>
              <a:gd name="T13" fmla="*/ 2147483647 h 2332"/>
              <a:gd name="T14" fmla="*/ 2147483647 w 2791"/>
              <a:gd name="T15" fmla="*/ 2147483647 h 2332"/>
              <a:gd name="T16" fmla="*/ 2147483647 w 2791"/>
              <a:gd name="T17" fmla="*/ 2147483647 h 2332"/>
              <a:gd name="T18" fmla="*/ 2147483647 w 2791"/>
              <a:gd name="T19" fmla="*/ 2147483647 h 2332"/>
              <a:gd name="T20" fmla="*/ 2147483647 w 2791"/>
              <a:gd name="T21" fmla="*/ 2147483647 h 2332"/>
              <a:gd name="T22" fmla="*/ 2147483647 w 2791"/>
              <a:gd name="T23" fmla="*/ 2147483647 h 2332"/>
              <a:gd name="T24" fmla="*/ 2147483647 w 2791"/>
              <a:gd name="T25" fmla="*/ 2147483647 h 2332"/>
              <a:gd name="T26" fmla="*/ 2147483647 w 2791"/>
              <a:gd name="T27" fmla="*/ 2147483647 h 2332"/>
              <a:gd name="T28" fmla="*/ 2147483647 w 2791"/>
              <a:gd name="T29" fmla="*/ 2147483647 h 2332"/>
              <a:gd name="T30" fmla="*/ 2147483647 w 2791"/>
              <a:gd name="T31" fmla="*/ 2147483647 h 2332"/>
              <a:gd name="T32" fmla="*/ 2147483647 w 2791"/>
              <a:gd name="T33" fmla="*/ 2147483647 h 2332"/>
              <a:gd name="T34" fmla="*/ 2147483647 w 2791"/>
              <a:gd name="T35" fmla="*/ 2147483647 h 2332"/>
              <a:gd name="T36" fmla="*/ 2147483647 w 2791"/>
              <a:gd name="T37" fmla="*/ 2147483647 h 2332"/>
              <a:gd name="T38" fmla="*/ 2147483647 w 2791"/>
              <a:gd name="T39" fmla="*/ 2147483647 h 2332"/>
              <a:gd name="T40" fmla="*/ 2147483647 w 2791"/>
              <a:gd name="T41" fmla="*/ 2147483647 h 2332"/>
              <a:gd name="T42" fmla="*/ 2147483647 w 2791"/>
              <a:gd name="T43" fmla="*/ 2147483647 h 2332"/>
              <a:gd name="T44" fmla="*/ 2147483647 w 2791"/>
              <a:gd name="T45" fmla="*/ 2147483647 h 2332"/>
              <a:gd name="T46" fmla="*/ 2147483647 w 2791"/>
              <a:gd name="T47" fmla="*/ 2147483647 h 2332"/>
              <a:gd name="T48" fmla="*/ 2147483647 w 2791"/>
              <a:gd name="T49" fmla="*/ 2147483647 h 2332"/>
              <a:gd name="T50" fmla="*/ 2147483647 w 2791"/>
              <a:gd name="T51" fmla="*/ 2147483647 h 2332"/>
              <a:gd name="T52" fmla="*/ 2147483647 w 2791"/>
              <a:gd name="T53" fmla="*/ 2147483647 h 2332"/>
              <a:gd name="T54" fmla="*/ 2147483647 w 2791"/>
              <a:gd name="T55" fmla="*/ 2147483647 h 2332"/>
              <a:gd name="T56" fmla="*/ 2147483647 w 2791"/>
              <a:gd name="T57" fmla="*/ 2147483647 h 2332"/>
              <a:gd name="T58" fmla="*/ 2147483647 w 2791"/>
              <a:gd name="T59" fmla="*/ 2147483647 h 2332"/>
              <a:gd name="T60" fmla="*/ 2147483647 w 2791"/>
              <a:gd name="T61" fmla="*/ 2147483647 h 2332"/>
              <a:gd name="T62" fmla="*/ 2147483647 w 2791"/>
              <a:gd name="T63" fmla="*/ 2147483647 h 2332"/>
              <a:gd name="T64" fmla="*/ 2147483647 w 2791"/>
              <a:gd name="T65" fmla="*/ 2147483647 h 2332"/>
              <a:gd name="T66" fmla="*/ 2147483647 w 2791"/>
              <a:gd name="T67" fmla="*/ 2147483647 h 2332"/>
              <a:gd name="T68" fmla="*/ 2147483647 w 2791"/>
              <a:gd name="T69" fmla="*/ 2147483647 h 2332"/>
              <a:gd name="T70" fmla="*/ 2147483647 w 2791"/>
              <a:gd name="T71" fmla="*/ 2147483647 h 2332"/>
              <a:gd name="T72" fmla="*/ 2147483647 w 2791"/>
              <a:gd name="T73" fmla="*/ 2147483647 h 2332"/>
              <a:gd name="T74" fmla="*/ 2147483647 w 2791"/>
              <a:gd name="T75" fmla="*/ 2147483647 h 2332"/>
              <a:gd name="T76" fmla="*/ 2147483647 w 2791"/>
              <a:gd name="T77" fmla="*/ 2147483647 h 2332"/>
              <a:gd name="T78" fmla="*/ 2147483647 w 2791"/>
              <a:gd name="T79" fmla="*/ 2147483647 h 2332"/>
              <a:gd name="T80" fmla="*/ 2147483647 w 2791"/>
              <a:gd name="T81" fmla="*/ 2147483647 h 2332"/>
              <a:gd name="T82" fmla="*/ 2147483647 w 2791"/>
              <a:gd name="T83" fmla="*/ 2147483647 h 2332"/>
              <a:gd name="T84" fmla="*/ 2147483647 w 2791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791"/>
              <a:gd name="T130" fmla="*/ 0 h 2332"/>
              <a:gd name="T131" fmla="*/ 2791 w 2791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791" h="2332">
                <a:moveTo>
                  <a:pt x="1108" y="791"/>
                </a:moveTo>
                <a:cubicBezTo>
                  <a:pt x="1154" y="764"/>
                  <a:pt x="1189" y="729"/>
                  <a:pt x="1232" y="700"/>
                </a:cubicBezTo>
                <a:cubicBezTo>
                  <a:pt x="1319" y="642"/>
                  <a:pt x="1296" y="582"/>
                  <a:pt x="1382" y="523"/>
                </a:cubicBezTo>
                <a:cubicBezTo>
                  <a:pt x="1413" y="470"/>
                  <a:pt x="1440" y="444"/>
                  <a:pt x="1478" y="395"/>
                </a:cubicBezTo>
                <a:cubicBezTo>
                  <a:pt x="1489" y="355"/>
                  <a:pt x="1555" y="212"/>
                  <a:pt x="1566" y="171"/>
                </a:cubicBezTo>
                <a:cubicBezTo>
                  <a:pt x="1569" y="156"/>
                  <a:pt x="1729" y="114"/>
                  <a:pt x="1734" y="99"/>
                </a:cubicBezTo>
                <a:cubicBezTo>
                  <a:pt x="1736" y="89"/>
                  <a:pt x="1950" y="113"/>
                  <a:pt x="1950" y="123"/>
                </a:cubicBezTo>
                <a:cubicBezTo>
                  <a:pt x="1950" y="136"/>
                  <a:pt x="1697" y="263"/>
                  <a:pt x="1694" y="275"/>
                </a:cubicBezTo>
                <a:cubicBezTo>
                  <a:pt x="1690" y="308"/>
                  <a:pt x="1617" y="319"/>
                  <a:pt x="1617" y="352"/>
                </a:cubicBezTo>
                <a:cubicBezTo>
                  <a:pt x="1617" y="365"/>
                  <a:pt x="1628" y="376"/>
                  <a:pt x="1627" y="389"/>
                </a:cubicBezTo>
                <a:cubicBezTo>
                  <a:pt x="1621" y="435"/>
                  <a:pt x="1580" y="528"/>
                  <a:pt x="1564" y="572"/>
                </a:cubicBezTo>
                <a:cubicBezTo>
                  <a:pt x="1554" y="599"/>
                  <a:pt x="1462" y="680"/>
                  <a:pt x="1439" y="709"/>
                </a:cubicBezTo>
                <a:cubicBezTo>
                  <a:pt x="1401" y="810"/>
                  <a:pt x="1447" y="920"/>
                  <a:pt x="1377" y="1011"/>
                </a:cubicBezTo>
                <a:cubicBezTo>
                  <a:pt x="1534" y="1055"/>
                  <a:pt x="1705" y="1014"/>
                  <a:pt x="1865" y="992"/>
                </a:cubicBezTo>
                <a:cubicBezTo>
                  <a:pt x="1934" y="963"/>
                  <a:pt x="1999" y="945"/>
                  <a:pt x="2073" y="928"/>
                </a:cubicBezTo>
                <a:cubicBezTo>
                  <a:pt x="2090" y="919"/>
                  <a:pt x="2107" y="908"/>
                  <a:pt x="2125" y="901"/>
                </a:cubicBezTo>
                <a:cubicBezTo>
                  <a:pt x="2145" y="893"/>
                  <a:pt x="2187" y="883"/>
                  <a:pt x="2187" y="883"/>
                </a:cubicBezTo>
                <a:cubicBezTo>
                  <a:pt x="2201" y="874"/>
                  <a:pt x="2212" y="861"/>
                  <a:pt x="2228" y="855"/>
                </a:cubicBezTo>
                <a:cubicBezTo>
                  <a:pt x="2275" y="836"/>
                  <a:pt x="2274" y="856"/>
                  <a:pt x="2311" y="837"/>
                </a:cubicBezTo>
                <a:cubicBezTo>
                  <a:pt x="2333" y="826"/>
                  <a:pt x="2355" y="815"/>
                  <a:pt x="2373" y="800"/>
                </a:cubicBezTo>
                <a:cubicBezTo>
                  <a:pt x="2384" y="791"/>
                  <a:pt x="2393" y="780"/>
                  <a:pt x="2405" y="773"/>
                </a:cubicBezTo>
                <a:cubicBezTo>
                  <a:pt x="2439" y="754"/>
                  <a:pt x="2519" y="736"/>
                  <a:pt x="2519" y="736"/>
                </a:cubicBezTo>
                <a:cubicBezTo>
                  <a:pt x="2571" y="739"/>
                  <a:pt x="2594" y="716"/>
                  <a:pt x="2646" y="721"/>
                </a:cubicBezTo>
                <a:cubicBezTo>
                  <a:pt x="2661" y="722"/>
                  <a:pt x="2776" y="700"/>
                  <a:pt x="2781" y="712"/>
                </a:cubicBezTo>
                <a:cubicBezTo>
                  <a:pt x="2791" y="739"/>
                  <a:pt x="2679" y="831"/>
                  <a:pt x="2646" y="849"/>
                </a:cubicBezTo>
                <a:cubicBezTo>
                  <a:pt x="2598" y="875"/>
                  <a:pt x="2540" y="903"/>
                  <a:pt x="2488" y="910"/>
                </a:cubicBezTo>
                <a:cubicBezTo>
                  <a:pt x="2440" y="916"/>
                  <a:pt x="2389" y="929"/>
                  <a:pt x="2343" y="938"/>
                </a:cubicBezTo>
                <a:cubicBezTo>
                  <a:pt x="2287" y="949"/>
                  <a:pt x="2304" y="960"/>
                  <a:pt x="2228" y="983"/>
                </a:cubicBezTo>
                <a:cubicBezTo>
                  <a:pt x="2185" y="996"/>
                  <a:pt x="2135" y="1004"/>
                  <a:pt x="2093" y="1020"/>
                </a:cubicBezTo>
                <a:cubicBezTo>
                  <a:pt x="2057" y="1034"/>
                  <a:pt x="2027" y="1054"/>
                  <a:pt x="1990" y="1066"/>
                </a:cubicBezTo>
                <a:cubicBezTo>
                  <a:pt x="1929" y="1118"/>
                  <a:pt x="1853" y="1152"/>
                  <a:pt x="1782" y="1194"/>
                </a:cubicBezTo>
                <a:cubicBezTo>
                  <a:pt x="1770" y="1201"/>
                  <a:pt x="1754" y="1199"/>
                  <a:pt x="1740" y="1203"/>
                </a:cubicBezTo>
                <a:cubicBezTo>
                  <a:pt x="1720" y="1208"/>
                  <a:pt x="1679" y="1221"/>
                  <a:pt x="1679" y="1221"/>
                </a:cubicBezTo>
                <a:cubicBezTo>
                  <a:pt x="1665" y="1230"/>
                  <a:pt x="1652" y="1241"/>
                  <a:pt x="1637" y="1248"/>
                </a:cubicBezTo>
                <a:cubicBezTo>
                  <a:pt x="1620" y="1256"/>
                  <a:pt x="1601" y="1258"/>
                  <a:pt x="1585" y="1267"/>
                </a:cubicBezTo>
                <a:cubicBezTo>
                  <a:pt x="1572" y="1274"/>
                  <a:pt x="1565" y="1286"/>
                  <a:pt x="1554" y="1294"/>
                </a:cubicBezTo>
                <a:cubicBezTo>
                  <a:pt x="1483" y="1343"/>
                  <a:pt x="1501" y="1330"/>
                  <a:pt x="1409" y="1340"/>
                </a:cubicBezTo>
                <a:cubicBezTo>
                  <a:pt x="1477" y="1420"/>
                  <a:pt x="1394" y="1332"/>
                  <a:pt x="1492" y="1404"/>
                </a:cubicBezTo>
                <a:cubicBezTo>
                  <a:pt x="1597" y="1482"/>
                  <a:pt x="1521" y="1459"/>
                  <a:pt x="1606" y="1477"/>
                </a:cubicBezTo>
                <a:cubicBezTo>
                  <a:pt x="1620" y="1489"/>
                  <a:pt x="1631" y="1504"/>
                  <a:pt x="1647" y="1514"/>
                </a:cubicBezTo>
                <a:cubicBezTo>
                  <a:pt x="1656" y="1520"/>
                  <a:pt x="1670" y="1517"/>
                  <a:pt x="1679" y="1523"/>
                </a:cubicBezTo>
                <a:cubicBezTo>
                  <a:pt x="1792" y="1603"/>
                  <a:pt x="1705" y="1577"/>
                  <a:pt x="1792" y="1596"/>
                </a:cubicBezTo>
                <a:cubicBezTo>
                  <a:pt x="1831" y="1639"/>
                  <a:pt x="1863" y="1646"/>
                  <a:pt x="1917" y="1678"/>
                </a:cubicBezTo>
                <a:cubicBezTo>
                  <a:pt x="1942" y="1692"/>
                  <a:pt x="1963" y="1714"/>
                  <a:pt x="1990" y="1724"/>
                </a:cubicBezTo>
                <a:cubicBezTo>
                  <a:pt x="2009" y="1731"/>
                  <a:pt x="2032" y="1730"/>
                  <a:pt x="2052" y="1733"/>
                </a:cubicBezTo>
                <a:cubicBezTo>
                  <a:pt x="2207" y="1824"/>
                  <a:pt x="2036" y="1734"/>
                  <a:pt x="2166" y="1779"/>
                </a:cubicBezTo>
                <a:cubicBezTo>
                  <a:pt x="2227" y="1800"/>
                  <a:pt x="2254" y="1823"/>
                  <a:pt x="2321" y="1834"/>
                </a:cubicBezTo>
                <a:cubicBezTo>
                  <a:pt x="2353" y="1860"/>
                  <a:pt x="2387" y="1856"/>
                  <a:pt x="2426" y="1870"/>
                </a:cubicBezTo>
                <a:cubicBezTo>
                  <a:pt x="2486" y="1892"/>
                  <a:pt x="2539" y="1925"/>
                  <a:pt x="2601" y="1943"/>
                </a:cubicBezTo>
                <a:cubicBezTo>
                  <a:pt x="2614" y="1954"/>
                  <a:pt x="2643" y="1969"/>
                  <a:pt x="2612" y="1989"/>
                </a:cubicBezTo>
                <a:cubicBezTo>
                  <a:pt x="2594" y="2000"/>
                  <a:pt x="2550" y="2007"/>
                  <a:pt x="2550" y="2007"/>
                </a:cubicBezTo>
                <a:cubicBezTo>
                  <a:pt x="2356" y="2004"/>
                  <a:pt x="2416" y="2049"/>
                  <a:pt x="2222" y="2043"/>
                </a:cubicBezTo>
                <a:cubicBezTo>
                  <a:pt x="2184" y="2042"/>
                  <a:pt x="1941" y="1982"/>
                  <a:pt x="1907" y="1971"/>
                </a:cubicBezTo>
                <a:cubicBezTo>
                  <a:pt x="1864" y="1957"/>
                  <a:pt x="1807" y="1951"/>
                  <a:pt x="1762" y="1943"/>
                </a:cubicBezTo>
                <a:cubicBezTo>
                  <a:pt x="1720" y="1908"/>
                  <a:pt x="1666" y="1902"/>
                  <a:pt x="1627" y="1861"/>
                </a:cubicBezTo>
                <a:cubicBezTo>
                  <a:pt x="1538" y="1770"/>
                  <a:pt x="1512" y="1685"/>
                  <a:pt x="1367" y="1660"/>
                </a:cubicBezTo>
                <a:cubicBezTo>
                  <a:pt x="1326" y="1636"/>
                  <a:pt x="1259" y="1610"/>
                  <a:pt x="1211" y="1596"/>
                </a:cubicBezTo>
                <a:cubicBezTo>
                  <a:pt x="1160" y="1664"/>
                  <a:pt x="1224" y="1693"/>
                  <a:pt x="1243" y="1751"/>
                </a:cubicBezTo>
                <a:cubicBezTo>
                  <a:pt x="1256" y="1787"/>
                  <a:pt x="1262" y="1824"/>
                  <a:pt x="1274" y="1861"/>
                </a:cubicBezTo>
                <a:cubicBezTo>
                  <a:pt x="1292" y="1919"/>
                  <a:pt x="1281" y="1905"/>
                  <a:pt x="1316" y="1934"/>
                </a:cubicBezTo>
                <a:cubicBezTo>
                  <a:pt x="1327" y="1973"/>
                  <a:pt x="1346" y="1999"/>
                  <a:pt x="1367" y="2035"/>
                </a:cubicBezTo>
                <a:cubicBezTo>
                  <a:pt x="1378" y="2114"/>
                  <a:pt x="1415" y="2186"/>
                  <a:pt x="1439" y="2263"/>
                </a:cubicBezTo>
                <a:cubicBezTo>
                  <a:pt x="1441" y="2268"/>
                  <a:pt x="1463" y="2326"/>
                  <a:pt x="1461" y="2327"/>
                </a:cubicBezTo>
                <a:cubicBezTo>
                  <a:pt x="1449" y="2332"/>
                  <a:pt x="1368" y="2314"/>
                  <a:pt x="1346" y="2309"/>
                </a:cubicBezTo>
                <a:cubicBezTo>
                  <a:pt x="1311" y="2278"/>
                  <a:pt x="1216" y="2227"/>
                  <a:pt x="1174" y="2203"/>
                </a:cubicBezTo>
                <a:cubicBezTo>
                  <a:pt x="1166" y="2122"/>
                  <a:pt x="1048" y="2027"/>
                  <a:pt x="1038" y="1947"/>
                </a:cubicBezTo>
                <a:cubicBezTo>
                  <a:pt x="1023" y="1832"/>
                  <a:pt x="1081" y="1816"/>
                  <a:pt x="1007" y="1718"/>
                </a:cubicBezTo>
                <a:cubicBezTo>
                  <a:pt x="1000" y="1694"/>
                  <a:pt x="998" y="1605"/>
                  <a:pt x="975" y="1590"/>
                </a:cubicBezTo>
                <a:cubicBezTo>
                  <a:pt x="966" y="1584"/>
                  <a:pt x="1014" y="1535"/>
                  <a:pt x="1004" y="1532"/>
                </a:cubicBezTo>
                <a:cubicBezTo>
                  <a:pt x="992" y="1561"/>
                  <a:pt x="944" y="1513"/>
                  <a:pt x="926" y="1539"/>
                </a:cubicBezTo>
                <a:cubicBezTo>
                  <a:pt x="912" y="1558"/>
                  <a:pt x="854" y="1606"/>
                  <a:pt x="846" y="1611"/>
                </a:cubicBezTo>
                <a:cubicBezTo>
                  <a:pt x="786" y="1646"/>
                  <a:pt x="761" y="1749"/>
                  <a:pt x="713" y="1797"/>
                </a:cubicBezTo>
                <a:cubicBezTo>
                  <a:pt x="666" y="1845"/>
                  <a:pt x="716" y="1902"/>
                  <a:pt x="678" y="1955"/>
                </a:cubicBezTo>
                <a:cubicBezTo>
                  <a:pt x="655" y="1988"/>
                  <a:pt x="563" y="2022"/>
                  <a:pt x="537" y="2053"/>
                </a:cubicBezTo>
                <a:cubicBezTo>
                  <a:pt x="523" y="2091"/>
                  <a:pt x="490" y="2119"/>
                  <a:pt x="465" y="2154"/>
                </a:cubicBezTo>
                <a:cubicBezTo>
                  <a:pt x="434" y="2197"/>
                  <a:pt x="402" y="2237"/>
                  <a:pt x="360" y="2272"/>
                </a:cubicBezTo>
                <a:cubicBezTo>
                  <a:pt x="285" y="2228"/>
                  <a:pt x="310" y="2175"/>
                  <a:pt x="340" y="2108"/>
                </a:cubicBezTo>
                <a:cubicBezTo>
                  <a:pt x="356" y="2021"/>
                  <a:pt x="368" y="1937"/>
                  <a:pt x="392" y="1852"/>
                </a:cubicBezTo>
                <a:cubicBezTo>
                  <a:pt x="398" y="1786"/>
                  <a:pt x="399" y="1723"/>
                  <a:pt x="423" y="1660"/>
                </a:cubicBezTo>
                <a:cubicBezTo>
                  <a:pt x="432" y="1587"/>
                  <a:pt x="433" y="1490"/>
                  <a:pt x="485" y="1431"/>
                </a:cubicBezTo>
                <a:cubicBezTo>
                  <a:pt x="493" y="1422"/>
                  <a:pt x="494" y="1408"/>
                  <a:pt x="506" y="1404"/>
                </a:cubicBezTo>
                <a:cubicBezTo>
                  <a:pt x="538" y="1392"/>
                  <a:pt x="575" y="1391"/>
                  <a:pt x="610" y="1386"/>
                </a:cubicBezTo>
                <a:cubicBezTo>
                  <a:pt x="625" y="1384"/>
                  <a:pt x="582" y="1391"/>
                  <a:pt x="568" y="1395"/>
                </a:cubicBezTo>
                <a:cubicBezTo>
                  <a:pt x="433" y="1430"/>
                  <a:pt x="402" y="1341"/>
                  <a:pt x="302" y="1363"/>
                </a:cubicBezTo>
                <a:cubicBezTo>
                  <a:pt x="147" y="1355"/>
                  <a:pt x="175" y="1516"/>
                  <a:pt x="21" y="1508"/>
                </a:cubicBezTo>
                <a:cubicBezTo>
                  <a:pt x="82" y="1453"/>
                  <a:pt x="0" y="1250"/>
                  <a:pt x="86" y="1235"/>
                </a:cubicBezTo>
                <a:cubicBezTo>
                  <a:pt x="115" y="1209"/>
                  <a:pt x="197" y="1172"/>
                  <a:pt x="238" y="1163"/>
                </a:cubicBezTo>
                <a:cubicBezTo>
                  <a:pt x="264" y="1140"/>
                  <a:pt x="355" y="1189"/>
                  <a:pt x="382" y="1166"/>
                </a:cubicBezTo>
                <a:cubicBezTo>
                  <a:pt x="389" y="1148"/>
                  <a:pt x="395" y="1129"/>
                  <a:pt x="402" y="1111"/>
                </a:cubicBezTo>
                <a:cubicBezTo>
                  <a:pt x="411" y="1085"/>
                  <a:pt x="373" y="1076"/>
                  <a:pt x="360" y="1066"/>
                </a:cubicBezTo>
                <a:cubicBezTo>
                  <a:pt x="334" y="1047"/>
                  <a:pt x="299" y="1025"/>
                  <a:pt x="277" y="1002"/>
                </a:cubicBezTo>
                <a:cubicBezTo>
                  <a:pt x="241" y="965"/>
                  <a:pt x="226" y="943"/>
                  <a:pt x="195" y="901"/>
                </a:cubicBezTo>
                <a:cubicBezTo>
                  <a:pt x="166" y="863"/>
                  <a:pt x="141" y="815"/>
                  <a:pt x="122" y="773"/>
                </a:cubicBezTo>
                <a:cubicBezTo>
                  <a:pt x="111" y="746"/>
                  <a:pt x="102" y="718"/>
                  <a:pt x="91" y="691"/>
                </a:cubicBezTo>
                <a:cubicBezTo>
                  <a:pt x="88" y="682"/>
                  <a:pt x="81" y="663"/>
                  <a:pt x="81" y="663"/>
                </a:cubicBezTo>
                <a:cubicBezTo>
                  <a:pt x="85" y="648"/>
                  <a:pt x="77" y="626"/>
                  <a:pt x="91" y="618"/>
                </a:cubicBezTo>
                <a:cubicBezTo>
                  <a:pt x="105" y="611"/>
                  <a:pt x="120" y="629"/>
                  <a:pt x="132" y="636"/>
                </a:cubicBezTo>
                <a:cubicBezTo>
                  <a:pt x="167" y="655"/>
                  <a:pt x="192" y="680"/>
                  <a:pt x="226" y="700"/>
                </a:cubicBezTo>
                <a:cubicBezTo>
                  <a:pt x="267" y="755"/>
                  <a:pt x="222" y="706"/>
                  <a:pt x="277" y="736"/>
                </a:cubicBezTo>
                <a:cubicBezTo>
                  <a:pt x="307" y="752"/>
                  <a:pt x="332" y="783"/>
                  <a:pt x="360" y="800"/>
                </a:cubicBezTo>
                <a:cubicBezTo>
                  <a:pt x="385" y="815"/>
                  <a:pt x="425" y="829"/>
                  <a:pt x="454" y="837"/>
                </a:cubicBezTo>
                <a:cubicBezTo>
                  <a:pt x="478" y="851"/>
                  <a:pt x="495" y="874"/>
                  <a:pt x="495" y="828"/>
                </a:cubicBezTo>
                <a:cubicBezTo>
                  <a:pt x="495" y="815"/>
                  <a:pt x="490" y="803"/>
                  <a:pt x="485" y="791"/>
                </a:cubicBezTo>
                <a:cubicBezTo>
                  <a:pt x="479" y="772"/>
                  <a:pt x="465" y="736"/>
                  <a:pt x="465" y="736"/>
                </a:cubicBezTo>
                <a:cubicBezTo>
                  <a:pt x="469" y="621"/>
                  <a:pt x="391" y="422"/>
                  <a:pt x="436" y="301"/>
                </a:cubicBezTo>
                <a:cubicBezTo>
                  <a:pt x="448" y="213"/>
                  <a:pt x="563" y="105"/>
                  <a:pt x="485" y="32"/>
                </a:cubicBezTo>
                <a:cubicBezTo>
                  <a:pt x="482" y="23"/>
                  <a:pt x="484" y="0"/>
                  <a:pt x="475" y="5"/>
                </a:cubicBezTo>
                <a:cubicBezTo>
                  <a:pt x="439" y="28"/>
                  <a:pt x="563" y="61"/>
                  <a:pt x="568" y="78"/>
                </a:cubicBezTo>
                <a:cubicBezTo>
                  <a:pt x="584" y="141"/>
                  <a:pt x="537" y="153"/>
                  <a:pt x="568" y="206"/>
                </a:cubicBezTo>
                <a:cubicBezTo>
                  <a:pt x="579" y="258"/>
                  <a:pt x="553" y="347"/>
                  <a:pt x="590" y="389"/>
                </a:cubicBezTo>
                <a:cubicBezTo>
                  <a:pt x="600" y="428"/>
                  <a:pt x="609" y="461"/>
                  <a:pt x="641" y="490"/>
                </a:cubicBezTo>
                <a:cubicBezTo>
                  <a:pt x="652" y="530"/>
                  <a:pt x="672" y="544"/>
                  <a:pt x="693" y="581"/>
                </a:cubicBezTo>
                <a:cubicBezTo>
                  <a:pt x="702" y="639"/>
                  <a:pt x="706" y="688"/>
                  <a:pt x="745" y="736"/>
                </a:cubicBezTo>
                <a:cubicBezTo>
                  <a:pt x="748" y="745"/>
                  <a:pt x="745" y="759"/>
                  <a:pt x="755" y="764"/>
                </a:cubicBezTo>
                <a:cubicBezTo>
                  <a:pt x="795" y="783"/>
                  <a:pt x="802" y="702"/>
                  <a:pt x="807" y="691"/>
                </a:cubicBezTo>
                <a:cubicBezTo>
                  <a:pt x="812" y="683"/>
                  <a:pt x="821" y="678"/>
                  <a:pt x="828" y="672"/>
                </a:cubicBezTo>
                <a:cubicBezTo>
                  <a:pt x="853" y="607"/>
                  <a:pt x="837" y="634"/>
                  <a:pt x="869" y="590"/>
                </a:cubicBezTo>
                <a:cubicBezTo>
                  <a:pt x="882" y="537"/>
                  <a:pt x="896" y="472"/>
                  <a:pt x="931" y="426"/>
                </a:cubicBezTo>
                <a:cubicBezTo>
                  <a:pt x="949" y="375"/>
                  <a:pt x="999" y="348"/>
                  <a:pt x="1046" y="316"/>
                </a:cubicBezTo>
                <a:cubicBezTo>
                  <a:pt x="1071" y="249"/>
                  <a:pt x="1035" y="325"/>
                  <a:pt x="1087" y="270"/>
                </a:cubicBezTo>
                <a:cubicBezTo>
                  <a:pt x="1091" y="265"/>
                  <a:pt x="1136" y="185"/>
                  <a:pt x="1139" y="179"/>
                </a:cubicBezTo>
                <a:cubicBezTo>
                  <a:pt x="1147" y="161"/>
                  <a:pt x="1152" y="142"/>
                  <a:pt x="1159" y="124"/>
                </a:cubicBezTo>
                <a:cubicBezTo>
                  <a:pt x="1163" y="115"/>
                  <a:pt x="1173" y="86"/>
                  <a:pt x="1171" y="96"/>
                </a:cubicBezTo>
                <a:cubicBezTo>
                  <a:pt x="1167" y="111"/>
                  <a:pt x="1163" y="127"/>
                  <a:pt x="1159" y="142"/>
                </a:cubicBezTo>
                <a:cubicBezTo>
                  <a:pt x="1156" y="188"/>
                  <a:pt x="1155" y="234"/>
                  <a:pt x="1149" y="279"/>
                </a:cubicBezTo>
                <a:cubicBezTo>
                  <a:pt x="1144" y="310"/>
                  <a:pt x="1129" y="371"/>
                  <a:pt x="1129" y="371"/>
                </a:cubicBezTo>
                <a:cubicBezTo>
                  <a:pt x="1151" y="565"/>
                  <a:pt x="1140" y="487"/>
                  <a:pt x="1159" y="608"/>
                </a:cubicBezTo>
                <a:cubicBezTo>
                  <a:pt x="1152" y="658"/>
                  <a:pt x="1144" y="698"/>
                  <a:pt x="1129" y="746"/>
                </a:cubicBezTo>
                <a:cubicBezTo>
                  <a:pt x="1107" y="810"/>
                  <a:pt x="1108" y="818"/>
                  <a:pt x="1108" y="791"/>
                </a:cubicBezTo>
                <a:close/>
              </a:path>
            </a:pathLst>
          </a:custGeom>
          <a:gradFill rotWithShape="1">
            <a:gsLst>
              <a:gs pos="0">
                <a:srgbClr val="FF0000">
                  <a:alpha val="10001"/>
                </a:srgbClr>
              </a:gs>
              <a:gs pos="100000">
                <a:srgbClr val="FF101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1204" name="Freeform 3">
            <a:extLst>
              <a:ext uri="{FF2B5EF4-FFF2-40B4-BE49-F238E27FC236}">
                <a16:creationId xmlns:a16="http://schemas.microsoft.com/office/drawing/2014/main" id="{D3870CF2-6388-4354-ACC0-49D43D92AB85}"/>
              </a:ext>
            </a:extLst>
          </p:cNvPr>
          <p:cNvSpPr>
            <a:spLocks/>
          </p:cNvSpPr>
          <p:nvPr/>
        </p:nvSpPr>
        <p:spPr bwMode="auto">
          <a:xfrm flipV="1">
            <a:off x="-7081838" y="-747713"/>
            <a:ext cx="25044401" cy="4819651"/>
          </a:xfrm>
          <a:custGeom>
            <a:avLst/>
            <a:gdLst>
              <a:gd name="T0" fmla="*/ 2147483647 w 3927"/>
              <a:gd name="T1" fmla="*/ 2147483647 h 2332"/>
              <a:gd name="T2" fmla="*/ 2147483647 w 3927"/>
              <a:gd name="T3" fmla="*/ 2147483647 h 2332"/>
              <a:gd name="T4" fmla="*/ 2147483647 w 3927"/>
              <a:gd name="T5" fmla="*/ 2147483647 h 2332"/>
              <a:gd name="T6" fmla="*/ 2147483647 w 3927"/>
              <a:gd name="T7" fmla="*/ 2147483647 h 2332"/>
              <a:gd name="T8" fmla="*/ 2147483647 w 3927"/>
              <a:gd name="T9" fmla="*/ 2147483647 h 2332"/>
              <a:gd name="T10" fmla="*/ 2147483647 w 3927"/>
              <a:gd name="T11" fmla="*/ 2147483647 h 2332"/>
              <a:gd name="T12" fmla="*/ 2147483647 w 3927"/>
              <a:gd name="T13" fmla="*/ 2147483647 h 2332"/>
              <a:gd name="T14" fmla="*/ 2147483647 w 3927"/>
              <a:gd name="T15" fmla="*/ 2147483647 h 2332"/>
              <a:gd name="T16" fmla="*/ 2147483647 w 3927"/>
              <a:gd name="T17" fmla="*/ 2147483647 h 2332"/>
              <a:gd name="T18" fmla="*/ 2147483647 w 3927"/>
              <a:gd name="T19" fmla="*/ 2147483647 h 2332"/>
              <a:gd name="T20" fmla="*/ 2147483647 w 3927"/>
              <a:gd name="T21" fmla="*/ 2147483647 h 2332"/>
              <a:gd name="T22" fmla="*/ 2147483647 w 3927"/>
              <a:gd name="T23" fmla="*/ 2147483647 h 2332"/>
              <a:gd name="T24" fmla="*/ 2147483647 w 3927"/>
              <a:gd name="T25" fmla="*/ 2147483647 h 2332"/>
              <a:gd name="T26" fmla="*/ 2147483647 w 3927"/>
              <a:gd name="T27" fmla="*/ 2147483647 h 2332"/>
              <a:gd name="T28" fmla="*/ 2147483647 w 3927"/>
              <a:gd name="T29" fmla="*/ 2147483647 h 2332"/>
              <a:gd name="T30" fmla="*/ 2147483647 w 3927"/>
              <a:gd name="T31" fmla="*/ 2147483647 h 2332"/>
              <a:gd name="T32" fmla="*/ 2147483647 w 3927"/>
              <a:gd name="T33" fmla="*/ 2147483647 h 2332"/>
              <a:gd name="T34" fmla="*/ 2147483647 w 3927"/>
              <a:gd name="T35" fmla="*/ 2147483647 h 2332"/>
              <a:gd name="T36" fmla="*/ 2147483647 w 3927"/>
              <a:gd name="T37" fmla="*/ 2147483647 h 2332"/>
              <a:gd name="T38" fmla="*/ 2147483647 w 3927"/>
              <a:gd name="T39" fmla="*/ 2147483647 h 2332"/>
              <a:gd name="T40" fmla="*/ 2147483647 w 3927"/>
              <a:gd name="T41" fmla="*/ 2147483647 h 2332"/>
              <a:gd name="T42" fmla="*/ 2147483647 w 3927"/>
              <a:gd name="T43" fmla="*/ 2147483647 h 2332"/>
              <a:gd name="T44" fmla="*/ 2147483647 w 3927"/>
              <a:gd name="T45" fmla="*/ 2147483647 h 2332"/>
              <a:gd name="T46" fmla="*/ 2147483647 w 3927"/>
              <a:gd name="T47" fmla="*/ 2147483647 h 2332"/>
              <a:gd name="T48" fmla="*/ 2147483647 w 3927"/>
              <a:gd name="T49" fmla="*/ 2147483647 h 2332"/>
              <a:gd name="T50" fmla="*/ 2147483647 w 3927"/>
              <a:gd name="T51" fmla="*/ 2147483647 h 2332"/>
              <a:gd name="T52" fmla="*/ 2147483647 w 3927"/>
              <a:gd name="T53" fmla="*/ 2147483647 h 2332"/>
              <a:gd name="T54" fmla="*/ 2147483647 w 3927"/>
              <a:gd name="T55" fmla="*/ 2147483647 h 2332"/>
              <a:gd name="T56" fmla="*/ 2147483647 w 3927"/>
              <a:gd name="T57" fmla="*/ 2147483647 h 2332"/>
              <a:gd name="T58" fmla="*/ 2147483647 w 3927"/>
              <a:gd name="T59" fmla="*/ 2147483647 h 2332"/>
              <a:gd name="T60" fmla="*/ 2147483647 w 3927"/>
              <a:gd name="T61" fmla="*/ 2147483647 h 2332"/>
              <a:gd name="T62" fmla="*/ 2147483647 w 3927"/>
              <a:gd name="T63" fmla="*/ 2147483647 h 2332"/>
              <a:gd name="T64" fmla="*/ 2147483647 w 3927"/>
              <a:gd name="T65" fmla="*/ 2147483647 h 2332"/>
              <a:gd name="T66" fmla="*/ 2147483647 w 3927"/>
              <a:gd name="T67" fmla="*/ 2147483647 h 2332"/>
              <a:gd name="T68" fmla="*/ 2147483647 w 3927"/>
              <a:gd name="T69" fmla="*/ 2147483647 h 2332"/>
              <a:gd name="T70" fmla="*/ 2147483647 w 3927"/>
              <a:gd name="T71" fmla="*/ 2147483647 h 2332"/>
              <a:gd name="T72" fmla="*/ 2147483647 w 3927"/>
              <a:gd name="T73" fmla="*/ 2147483647 h 2332"/>
              <a:gd name="T74" fmla="*/ 2147483647 w 3927"/>
              <a:gd name="T75" fmla="*/ 2147483647 h 2332"/>
              <a:gd name="T76" fmla="*/ 2147483647 w 3927"/>
              <a:gd name="T77" fmla="*/ 2147483647 h 2332"/>
              <a:gd name="T78" fmla="*/ 2147483647 w 3927"/>
              <a:gd name="T79" fmla="*/ 2147483647 h 2332"/>
              <a:gd name="T80" fmla="*/ 2147483647 w 3927"/>
              <a:gd name="T81" fmla="*/ 2147483647 h 2332"/>
              <a:gd name="T82" fmla="*/ 2147483647 w 3927"/>
              <a:gd name="T83" fmla="*/ 2147483647 h 2332"/>
              <a:gd name="T84" fmla="*/ 2147483647 w 3927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27"/>
              <a:gd name="T130" fmla="*/ 0 h 2332"/>
              <a:gd name="T131" fmla="*/ 3927 w 3927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27" h="2332">
                <a:moveTo>
                  <a:pt x="2217" y="791"/>
                </a:moveTo>
                <a:cubicBezTo>
                  <a:pt x="2263" y="764"/>
                  <a:pt x="2298" y="729"/>
                  <a:pt x="2341" y="700"/>
                </a:cubicBezTo>
                <a:cubicBezTo>
                  <a:pt x="2428" y="642"/>
                  <a:pt x="2405" y="582"/>
                  <a:pt x="2491" y="523"/>
                </a:cubicBezTo>
                <a:cubicBezTo>
                  <a:pt x="2522" y="470"/>
                  <a:pt x="2549" y="444"/>
                  <a:pt x="2587" y="395"/>
                </a:cubicBezTo>
                <a:cubicBezTo>
                  <a:pt x="2598" y="355"/>
                  <a:pt x="2664" y="212"/>
                  <a:pt x="2675" y="171"/>
                </a:cubicBezTo>
                <a:cubicBezTo>
                  <a:pt x="2678" y="156"/>
                  <a:pt x="2838" y="114"/>
                  <a:pt x="2843" y="99"/>
                </a:cubicBezTo>
                <a:cubicBezTo>
                  <a:pt x="2845" y="89"/>
                  <a:pt x="3059" y="113"/>
                  <a:pt x="3059" y="123"/>
                </a:cubicBezTo>
                <a:cubicBezTo>
                  <a:pt x="3059" y="136"/>
                  <a:pt x="2806" y="263"/>
                  <a:pt x="2803" y="275"/>
                </a:cubicBezTo>
                <a:cubicBezTo>
                  <a:pt x="2799" y="308"/>
                  <a:pt x="2726" y="319"/>
                  <a:pt x="2726" y="352"/>
                </a:cubicBezTo>
                <a:cubicBezTo>
                  <a:pt x="2726" y="365"/>
                  <a:pt x="2737" y="376"/>
                  <a:pt x="2736" y="389"/>
                </a:cubicBezTo>
                <a:cubicBezTo>
                  <a:pt x="2730" y="435"/>
                  <a:pt x="2689" y="528"/>
                  <a:pt x="2673" y="572"/>
                </a:cubicBezTo>
                <a:cubicBezTo>
                  <a:pt x="2663" y="599"/>
                  <a:pt x="2571" y="680"/>
                  <a:pt x="2548" y="709"/>
                </a:cubicBezTo>
                <a:cubicBezTo>
                  <a:pt x="2510" y="810"/>
                  <a:pt x="2556" y="920"/>
                  <a:pt x="2486" y="1011"/>
                </a:cubicBezTo>
                <a:cubicBezTo>
                  <a:pt x="2643" y="1055"/>
                  <a:pt x="2814" y="1014"/>
                  <a:pt x="2974" y="992"/>
                </a:cubicBezTo>
                <a:cubicBezTo>
                  <a:pt x="3043" y="963"/>
                  <a:pt x="3108" y="945"/>
                  <a:pt x="3182" y="928"/>
                </a:cubicBezTo>
                <a:cubicBezTo>
                  <a:pt x="3199" y="919"/>
                  <a:pt x="3216" y="908"/>
                  <a:pt x="3234" y="901"/>
                </a:cubicBezTo>
                <a:cubicBezTo>
                  <a:pt x="3254" y="893"/>
                  <a:pt x="3296" y="883"/>
                  <a:pt x="3296" y="883"/>
                </a:cubicBezTo>
                <a:cubicBezTo>
                  <a:pt x="3310" y="874"/>
                  <a:pt x="3321" y="861"/>
                  <a:pt x="3337" y="855"/>
                </a:cubicBezTo>
                <a:cubicBezTo>
                  <a:pt x="3384" y="836"/>
                  <a:pt x="3383" y="856"/>
                  <a:pt x="3420" y="837"/>
                </a:cubicBezTo>
                <a:cubicBezTo>
                  <a:pt x="3442" y="826"/>
                  <a:pt x="3464" y="815"/>
                  <a:pt x="3482" y="800"/>
                </a:cubicBezTo>
                <a:cubicBezTo>
                  <a:pt x="3493" y="791"/>
                  <a:pt x="3502" y="780"/>
                  <a:pt x="3514" y="773"/>
                </a:cubicBezTo>
                <a:cubicBezTo>
                  <a:pt x="3548" y="754"/>
                  <a:pt x="3628" y="736"/>
                  <a:pt x="3628" y="736"/>
                </a:cubicBezTo>
                <a:cubicBezTo>
                  <a:pt x="3680" y="739"/>
                  <a:pt x="3703" y="716"/>
                  <a:pt x="3755" y="721"/>
                </a:cubicBezTo>
                <a:cubicBezTo>
                  <a:pt x="3770" y="722"/>
                  <a:pt x="3885" y="700"/>
                  <a:pt x="3890" y="712"/>
                </a:cubicBezTo>
                <a:cubicBezTo>
                  <a:pt x="3900" y="739"/>
                  <a:pt x="3927" y="935"/>
                  <a:pt x="3894" y="953"/>
                </a:cubicBezTo>
                <a:cubicBezTo>
                  <a:pt x="3846" y="979"/>
                  <a:pt x="3810" y="1090"/>
                  <a:pt x="3758" y="1097"/>
                </a:cubicBezTo>
                <a:cubicBezTo>
                  <a:pt x="3710" y="1103"/>
                  <a:pt x="3620" y="1112"/>
                  <a:pt x="3574" y="1121"/>
                </a:cubicBezTo>
                <a:cubicBezTo>
                  <a:pt x="3518" y="1132"/>
                  <a:pt x="3506" y="1122"/>
                  <a:pt x="3430" y="1145"/>
                </a:cubicBezTo>
                <a:cubicBezTo>
                  <a:pt x="3387" y="1158"/>
                  <a:pt x="3320" y="1145"/>
                  <a:pt x="3278" y="1161"/>
                </a:cubicBezTo>
                <a:cubicBezTo>
                  <a:pt x="3242" y="1175"/>
                  <a:pt x="3179" y="1157"/>
                  <a:pt x="3142" y="1169"/>
                </a:cubicBezTo>
                <a:cubicBezTo>
                  <a:pt x="3081" y="1221"/>
                  <a:pt x="2962" y="1152"/>
                  <a:pt x="2891" y="1194"/>
                </a:cubicBezTo>
                <a:cubicBezTo>
                  <a:pt x="2879" y="1201"/>
                  <a:pt x="2863" y="1199"/>
                  <a:pt x="2849" y="1203"/>
                </a:cubicBezTo>
                <a:cubicBezTo>
                  <a:pt x="2829" y="1208"/>
                  <a:pt x="2788" y="1221"/>
                  <a:pt x="2788" y="1221"/>
                </a:cubicBezTo>
                <a:cubicBezTo>
                  <a:pt x="2774" y="1230"/>
                  <a:pt x="2761" y="1241"/>
                  <a:pt x="2746" y="1248"/>
                </a:cubicBezTo>
                <a:cubicBezTo>
                  <a:pt x="2729" y="1256"/>
                  <a:pt x="2710" y="1258"/>
                  <a:pt x="2694" y="1267"/>
                </a:cubicBezTo>
                <a:cubicBezTo>
                  <a:pt x="2681" y="1274"/>
                  <a:pt x="2674" y="1286"/>
                  <a:pt x="2663" y="1294"/>
                </a:cubicBezTo>
                <a:cubicBezTo>
                  <a:pt x="2592" y="1343"/>
                  <a:pt x="2610" y="1330"/>
                  <a:pt x="2518" y="1340"/>
                </a:cubicBezTo>
                <a:cubicBezTo>
                  <a:pt x="2586" y="1420"/>
                  <a:pt x="2503" y="1332"/>
                  <a:pt x="2601" y="1404"/>
                </a:cubicBezTo>
                <a:cubicBezTo>
                  <a:pt x="2706" y="1482"/>
                  <a:pt x="2630" y="1459"/>
                  <a:pt x="2715" y="1477"/>
                </a:cubicBezTo>
                <a:cubicBezTo>
                  <a:pt x="2729" y="1489"/>
                  <a:pt x="2740" y="1504"/>
                  <a:pt x="2756" y="1514"/>
                </a:cubicBezTo>
                <a:cubicBezTo>
                  <a:pt x="2765" y="1520"/>
                  <a:pt x="2779" y="1517"/>
                  <a:pt x="2788" y="1523"/>
                </a:cubicBezTo>
                <a:cubicBezTo>
                  <a:pt x="2901" y="1603"/>
                  <a:pt x="2775" y="1502"/>
                  <a:pt x="2862" y="1521"/>
                </a:cubicBezTo>
                <a:cubicBezTo>
                  <a:pt x="2901" y="1564"/>
                  <a:pt x="2864" y="1521"/>
                  <a:pt x="2918" y="1553"/>
                </a:cubicBezTo>
                <a:cubicBezTo>
                  <a:pt x="2943" y="1567"/>
                  <a:pt x="2963" y="1527"/>
                  <a:pt x="2990" y="1537"/>
                </a:cubicBezTo>
                <a:cubicBezTo>
                  <a:pt x="3009" y="1544"/>
                  <a:pt x="3066" y="1510"/>
                  <a:pt x="3086" y="1513"/>
                </a:cubicBezTo>
                <a:cubicBezTo>
                  <a:pt x="3241" y="1604"/>
                  <a:pt x="3148" y="1460"/>
                  <a:pt x="3278" y="1505"/>
                </a:cubicBezTo>
                <a:cubicBezTo>
                  <a:pt x="3339" y="1526"/>
                  <a:pt x="3379" y="1454"/>
                  <a:pt x="3446" y="1465"/>
                </a:cubicBezTo>
                <a:cubicBezTo>
                  <a:pt x="3478" y="1491"/>
                  <a:pt x="3527" y="1387"/>
                  <a:pt x="3566" y="1401"/>
                </a:cubicBezTo>
                <a:cubicBezTo>
                  <a:pt x="3626" y="1423"/>
                  <a:pt x="3688" y="1391"/>
                  <a:pt x="3750" y="1409"/>
                </a:cubicBezTo>
                <a:cubicBezTo>
                  <a:pt x="3763" y="1420"/>
                  <a:pt x="3877" y="1381"/>
                  <a:pt x="3846" y="1401"/>
                </a:cubicBezTo>
                <a:cubicBezTo>
                  <a:pt x="3828" y="1412"/>
                  <a:pt x="3742" y="1561"/>
                  <a:pt x="3742" y="1561"/>
                </a:cubicBezTo>
                <a:cubicBezTo>
                  <a:pt x="3548" y="1558"/>
                  <a:pt x="3646" y="1617"/>
                  <a:pt x="3478" y="1745"/>
                </a:cubicBezTo>
                <a:cubicBezTo>
                  <a:pt x="3440" y="1744"/>
                  <a:pt x="3208" y="1740"/>
                  <a:pt x="3174" y="1729"/>
                </a:cubicBezTo>
                <a:cubicBezTo>
                  <a:pt x="3131" y="1715"/>
                  <a:pt x="2907" y="1697"/>
                  <a:pt x="2862" y="1689"/>
                </a:cubicBezTo>
                <a:cubicBezTo>
                  <a:pt x="2820" y="1654"/>
                  <a:pt x="2693" y="1674"/>
                  <a:pt x="2654" y="1633"/>
                </a:cubicBezTo>
                <a:cubicBezTo>
                  <a:pt x="2565" y="1542"/>
                  <a:pt x="2621" y="1685"/>
                  <a:pt x="2476" y="1660"/>
                </a:cubicBezTo>
                <a:cubicBezTo>
                  <a:pt x="2435" y="1636"/>
                  <a:pt x="2368" y="1610"/>
                  <a:pt x="2320" y="1596"/>
                </a:cubicBezTo>
                <a:cubicBezTo>
                  <a:pt x="2269" y="1664"/>
                  <a:pt x="2333" y="1693"/>
                  <a:pt x="2352" y="1751"/>
                </a:cubicBezTo>
                <a:cubicBezTo>
                  <a:pt x="2365" y="1787"/>
                  <a:pt x="2371" y="1824"/>
                  <a:pt x="2383" y="1861"/>
                </a:cubicBezTo>
                <a:cubicBezTo>
                  <a:pt x="2401" y="1919"/>
                  <a:pt x="2390" y="1905"/>
                  <a:pt x="2425" y="1934"/>
                </a:cubicBezTo>
                <a:cubicBezTo>
                  <a:pt x="2436" y="1973"/>
                  <a:pt x="2455" y="1999"/>
                  <a:pt x="2476" y="2035"/>
                </a:cubicBezTo>
                <a:cubicBezTo>
                  <a:pt x="2487" y="2114"/>
                  <a:pt x="2524" y="2186"/>
                  <a:pt x="2548" y="2263"/>
                </a:cubicBezTo>
                <a:cubicBezTo>
                  <a:pt x="2550" y="2268"/>
                  <a:pt x="2572" y="2326"/>
                  <a:pt x="2570" y="2327"/>
                </a:cubicBezTo>
                <a:cubicBezTo>
                  <a:pt x="2558" y="2332"/>
                  <a:pt x="2477" y="2314"/>
                  <a:pt x="2455" y="2309"/>
                </a:cubicBezTo>
                <a:cubicBezTo>
                  <a:pt x="2420" y="2278"/>
                  <a:pt x="2325" y="2227"/>
                  <a:pt x="2283" y="2203"/>
                </a:cubicBezTo>
                <a:cubicBezTo>
                  <a:pt x="2275" y="2122"/>
                  <a:pt x="2157" y="2027"/>
                  <a:pt x="2147" y="1947"/>
                </a:cubicBezTo>
                <a:cubicBezTo>
                  <a:pt x="2132" y="1832"/>
                  <a:pt x="2190" y="1816"/>
                  <a:pt x="2116" y="1718"/>
                </a:cubicBezTo>
                <a:cubicBezTo>
                  <a:pt x="2109" y="1694"/>
                  <a:pt x="2107" y="1605"/>
                  <a:pt x="2084" y="1590"/>
                </a:cubicBezTo>
                <a:cubicBezTo>
                  <a:pt x="2075" y="1584"/>
                  <a:pt x="2123" y="1535"/>
                  <a:pt x="2113" y="1532"/>
                </a:cubicBezTo>
                <a:cubicBezTo>
                  <a:pt x="2101" y="1561"/>
                  <a:pt x="2053" y="1513"/>
                  <a:pt x="2035" y="1539"/>
                </a:cubicBezTo>
                <a:cubicBezTo>
                  <a:pt x="2021" y="1558"/>
                  <a:pt x="1963" y="1606"/>
                  <a:pt x="1955" y="1611"/>
                </a:cubicBezTo>
                <a:cubicBezTo>
                  <a:pt x="1895" y="1646"/>
                  <a:pt x="1870" y="1749"/>
                  <a:pt x="1822" y="1797"/>
                </a:cubicBezTo>
                <a:cubicBezTo>
                  <a:pt x="1775" y="1845"/>
                  <a:pt x="1825" y="1902"/>
                  <a:pt x="1787" y="1955"/>
                </a:cubicBezTo>
                <a:cubicBezTo>
                  <a:pt x="1764" y="1988"/>
                  <a:pt x="1672" y="2022"/>
                  <a:pt x="1646" y="2053"/>
                </a:cubicBezTo>
                <a:cubicBezTo>
                  <a:pt x="1632" y="2091"/>
                  <a:pt x="1599" y="2119"/>
                  <a:pt x="1574" y="2154"/>
                </a:cubicBezTo>
                <a:cubicBezTo>
                  <a:pt x="1543" y="2197"/>
                  <a:pt x="1511" y="2237"/>
                  <a:pt x="1469" y="2272"/>
                </a:cubicBezTo>
                <a:cubicBezTo>
                  <a:pt x="1394" y="2228"/>
                  <a:pt x="1419" y="2175"/>
                  <a:pt x="1449" y="2108"/>
                </a:cubicBezTo>
                <a:cubicBezTo>
                  <a:pt x="1465" y="2021"/>
                  <a:pt x="1477" y="1937"/>
                  <a:pt x="1501" y="1852"/>
                </a:cubicBezTo>
                <a:cubicBezTo>
                  <a:pt x="1507" y="1786"/>
                  <a:pt x="1508" y="1723"/>
                  <a:pt x="1532" y="1660"/>
                </a:cubicBezTo>
                <a:cubicBezTo>
                  <a:pt x="1541" y="1587"/>
                  <a:pt x="1542" y="1490"/>
                  <a:pt x="1594" y="1431"/>
                </a:cubicBezTo>
                <a:cubicBezTo>
                  <a:pt x="1602" y="1422"/>
                  <a:pt x="1472" y="1369"/>
                  <a:pt x="1632" y="1401"/>
                </a:cubicBezTo>
                <a:cubicBezTo>
                  <a:pt x="1664" y="1389"/>
                  <a:pt x="1685" y="1382"/>
                  <a:pt x="1720" y="1377"/>
                </a:cubicBezTo>
                <a:cubicBezTo>
                  <a:pt x="1600" y="1409"/>
                  <a:pt x="1691" y="1391"/>
                  <a:pt x="1677" y="1395"/>
                </a:cubicBezTo>
                <a:cubicBezTo>
                  <a:pt x="1542" y="1430"/>
                  <a:pt x="716" y="1019"/>
                  <a:pt x="616" y="1041"/>
                </a:cubicBezTo>
                <a:cubicBezTo>
                  <a:pt x="461" y="1033"/>
                  <a:pt x="154" y="977"/>
                  <a:pt x="0" y="969"/>
                </a:cubicBezTo>
                <a:cubicBezTo>
                  <a:pt x="61" y="914"/>
                  <a:pt x="106" y="920"/>
                  <a:pt x="192" y="905"/>
                </a:cubicBezTo>
                <a:cubicBezTo>
                  <a:pt x="221" y="879"/>
                  <a:pt x="511" y="906"/>
                  <a:pt x="552" y="897"/>
                </a:cubicBezTo>
                <a:cubicBezTo>
                  <a:pt x="578" y="874"/>
                  <a:pt x="813" y="944"/>
                  <a:pt x="840" y="921"/>
                </a:cubicBezTo>
                <a:cubicBezTo>
                  <a:pt x="847" y="903"/>
                  <a:pt x="1504" y="1129"/>
                  <a:pt x="1511" y="1111"/>
                </a:cubicBezTo>
                <a:cubicBezTo>
                  <a:pt x="1520" y="1085"/>
                  <a:pt x="1482" y="1076"/>
                  <a:pt x="1469" y="1066"/>
                </a:cubicBezTo>
                <a:cubicBezTo>
                  <a:pt x="1443" y="1047"/>
                  <a:pt x="1408" y="1025"/>
                  <a:pt x="1386" y="1002"/>
                </a:cubicBezTo>
                <a:cubicBezTo>
                  <a:pt x="1350" y="965"/>
                  <a:pt x="1335" y="943"/>
                  <a:pt x="1304" y="901"/>
                </a:cubicBezTo>
                <a:cubicBezTo>
                  <a:pt x="1275" y="863"/>
                  <a:pt x="1250" y="815"/>
                  <a:pt x="1231" y="773"/>
                </a:cubicBezTo>
                <a:cubicBezTo>
                  <a:pt x="1220" y="746"/>
                  <a:pt x="1211" y="718"/>
                  <a:pt x="1200" y="691"/>
                </a:cubicBezTo>
                <a:cubicBezTo>
                  <a:pt x="1197" y="682"/>
                  <a:pt x="1190" y="663"/>
                  <a:pt x="1190" y="663"/>
                </a:cubicBezTo>
                <a:cubicBezTo>
                  <a:pt x="1194" y="648"/>
                  <a:pt x="1186" y="626"/>
                  <a:pt x="1200" y="618"/>
                </a:cubicBezTo>
                <a:cubicBezTo>
                  <a:pt x="1214" y="611"/>
                  <a:pt x="1229" y="629"/>
                  <a:pt x="1241" y="636"/>
                </a:cubicBezTo>
                <a:cubicBezTo>
                  <a:pt x="1276" y="655"/>
                  <a:pt x="1301" y="680"/>
                  <a:pt x="1335" y="700"/>
                </a:cubicBezTo>
                <a:cubicBezTo>
                  <a:pt x="1376" y="755"/>
                  <a:pt x="1331" y="706"/>
                  <a:pt x="1386" y="736"/>
                </a:cubicBezTo>
                <a:cubicBezTo>
                  <a:pt x="1416" y="752"/>
                  <a:pt x="1441" y="783"/>
                  <a:pt x="1469" y="800"/>
                </a:cubicBezTo>
                <a:cubicBezTo>
                  <a:pt x="1494" y="815"/>
                  <a:pt x="1534" y="829"/>
                  <a:pt x="1563" y="837"/>
                </a:cubicBezTo>
                <a:cubicBezTo>
                  <a:pt x="1587" y="851"/>
                  <a:pt x="1604" y="874"/>
                  <a:pt x="1604" y="828"/>
                </a:cubicBezTo>
                <a:cubicBezTo>
                  <a:pt x="1604" y="815"/>
                  <a:pt x="1599" y="803"/>
                  <a:pt x="1594" y="791"/>
                </a:cubicBezTo>
                <a:cubicBezTo>
                  <a:pt x="1588" y="772"/>
                  <a:pt x="1574" y="736"/>
                  <a:pt x="1574" y="736"/>
                </a:cubicBezTo>
                <a:cubicBezTo>
                  <a:pt x="1578" y="621"/>
                  <a:pt x="1500" y="422"/>
                  <a:pt x="1545" y="301"/>
                </a:cubicBezTo>
                <a:cubicBezTo>
                  <a:pt x="1557" y="213"/>
                  <a:pt x="1672" y="105"/>
                  <a:pt x="1594" y="32"/>
                </a:cubicBezTo>
                <a:cubicBezTo>
                  <a:pt x="1591" y="23"/>
                  <a:pt x="1593" y="0"/>
                  <a:pt x="1584" y="5"/>
                </a:cubicBezTo>
                <a:cubicBezTo>
                  <a:pt x="1548" y="28"/>
                  <a:pt x="1672" y="61"/>
                  <a:pt x="1677" y="78"/>
                </a:cubicBezTo>
                <a:cubicBezTo>
                  <a:pt x="1693" y="141"/>
                  <a:pt x="1646" y="153"/>
                  <a:pt x="1677" y="206"/>
                </a:cubicBezTo>
                <a:cubicBezTo>
                  <a:pt x="1688" y="258"/>
                  <a:pt x="1662" y="347"/>
                  <a:pt x="1699" y="389"/>
                </a:cubicBezTo>
                <a:cubicBezTo>
                  <a:pt x="1709" y="428"/>
                  <a:pt x="1718" y="461"/>
                  <a:pt x="1750" y="490"/>
                </a:cubicBezTo>
                <a:cubicBezTo>
                  <a:pt x="1761" y="530"/>
                  <a:pt x="1781" y="544"/>
                  <a:pt x="1802" y="581"/>
                </a:cubicBezTo>
                <a:cubicBezTo>
                  <a:pt x="1811" y="639"/>
                  <a:pt x="1815" y="688"/>
                  <a:pt x="1854" y="736"/>
                </a:cubicBezTo>
                <a:cubicBezTo>
                  <a:pt x="1857" y="745"/>
                  <a:pt x="1854" y="759"/>
                  <a:pt x="1864" y="764"/>
                </a:cubicBezTo>
                <a:cubicBezTo>
                  <a:pt x="1904" y="783"/>
                  <a:pt x="1911" y="702"/>
                  <a:pt x="1916" y="691"/>
                </a:cubicBezTo>
                <a:cubicBezTo>
                  <a:pt x="1921" y="683"/>
                  <a:pt x="1930" y="678"/>
                  <a:pt x="1937" y="672"/>
                </a:cubicBezTo>
                <a:cubicBezTo>
                  <a:pt x="1962" y="607"/>
                  <a:pt x="1946" y="634"/>
                  <a:pt x="1978" y="590"/>
                </a:cubicBezTo>
                <a:cubicBezTo>
                  <a:pt x="1991" y="537"/>
                  <a:pt x="2005" y="472"/>
                  <a:pt x="2040" y="426"/>
                </a:cubicBezTo>
                <a:cubicBezTo>
                  <a:pt x="2058" y="375"/>
                  <a:pt x="2108" y="348"/>
                  <a:pt x="2155" y="316"/>
                </a:cubicBezTo>
                <a:cubicBezTo>
                  <a:pt x="2180" y="249"/>
                  <a:pt x="2144" y="325"/>
                  <a:pt x="2196" y="270"/>
                </a:cubicBezTo>
                <a:cubicBezTo>
                  <a:pt x="2200" y="265"/>
                  <a:pt x="2245" y="185"/>
                  <a:pt x="2248" y="179"/>
                </a:cubicBezTo>
                <a:cubicBezTo>
                  <a:pt x="2256" y="161"/>
                  <a:pt x="2261" y="142"/>
                  <a:pt x="2268" y="124"/>
                </a:cubicBezTo>
                <a:cubicBezTo>
                  <a:pt x="2272" y="115"/>
                  <a:pt x="2282" y="86"/>
                  <a:pt x="2280" y="96"/>
                </a:cubicBezTo>
                <a:cubicBezTo>
                  <a:pt x="2276" y="111"/>
                  <a:pt x="2272" y="127"/>
                  <a:pt x="2268" y="142"/>
                </a:cubicBezTo>
                <a:cubicBezTo>
                  <a:pt x="2265" y="188"/>
                  <a:pt x="2264" y="234"/>
                  <a:pt x="2258" y="279"/>
                </a:cubicBezTo>
                <a:cubicBezTo>
                  <a:pt x="2253" y="310"/>
                  <a:pt x="2238" y="371"/>
                  <a:pt x="2238" y="371"/>
                </a:cubicBezTo>
                <a:cubicBezTo>
                  <a:pt x="2260" y="565"/>
                  <a:pt x="2249" y="487"/>
                  <a:pt x="2268" y="608"/>
                </a:cubicBezTo>
                <a:cubicBezTo>
                  <a:pt x="2261" y="658"/>
                  <a:pt x="2253" y="698"/>
                  <a:pt x="2238" y="746"/>
                </a:cubicBezTo>
                <a:cubicBezTo>
                  <a:pt x="2216" y="810"/>
                  <a:pt x="2217" y="818"/>
                  <a:pt x="2217" y="791"/>
                </a:cubicBezTo>
                <a:close/>
              </a:path>
            </a:pathLst>
          </a:custGeom>
          <a:gradFill rotWithShape="1">
            <a:gsLst>
              <a:gs pos="0">
                <a:srgbClr val="00FF00">
                  <a:alpha val="10001"/>
                </a:srgbClr>
              </a:gs>
              <a:gs pos="100000">
                <a:srgbClr val="10FF1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1205" name="Rectangle 4">
            <a:extLst>
              <a:ext uri="{FF2B5EF4-FFF2-40B4-BE49-F238E27FC236}">
                <a16:creationId xmlns:a16="http://schemas.microsoft.com/office/drawing/2014/main" id="{A31E7E04-195E-4F1F-94B6-0AEC38323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150" y="6092826"/>
            <a:ext cx="7772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marL="838200" indent="-8382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/>
              <a:t>文化比较</a:t>
            </a:r>
            <a:endParaRPr lang="zh-CN" altLang="de-DE" sz="3200" b="1"/>
          </a:p>
        </p:txBody>
      </p:sp>
      <p:sp>
        <p:nvSpPr>
          <p:cNvPr id="51206" name="Text Box 5">
            <a:extLst>
              <a:ext uri="{FF2B5EF4-FFF2-40B4-BE49-F238E27FC236}">
                <a16:creationId xmlns:a16="http://schemas.microsoft.com/office/drawing/2014/main" id="{59FC30C8-2E09-4A1E-91C8-B6000F4C6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913" y="4887914"/>
            <a:ext cx="1200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ea typeface="ＭＳ Ｐゴシック" panose="020B0600070205080204" pitchFamily="34" charset="-128"/>
                <a:cs typeface="Arial" panose="020B0604020202020204" pitchFamily="34" charset="0"/>
              </a:rPr>
              <a:t>文化</a:t>
            </a:r>
            <a:r>
              <a:rPr lang="de-DE" altLang="zh-CN" sz="3000">
                <a:ea typeface="ＭＳ Ｐゴシック" panose="020B0600070205080204" pitchFamily="34" charset="-128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1207" name="Text Box 7">
            <a:extLst>
              <a:ext uri="{FF2B5EF4-FFF2-40B4-BE49-F238E27FC236}">
                <a16:creationId xmlns:a16="http://schemas.microsoft.com/office/drawing/2014/main" id="{17CE4A60-0F5E-45C8-A23D-7513A3952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488" y="1503364"/>
            <a:ext cx="1200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ea typeface="ＭＳ Ｐゴシック" panose="020B0600070205080204" pitchFamily="34" charset="-128"/>
                <a:cs typeface="Arial" panose="020B0604020202020204" pitchFamily="34" charset="0"/>
              </a:rPr>
              <a:t>文化</a:t>
            </a:r>
            <a:r>
              <a:rPr lang="de-DE" altLang="zh-CN" sz="3000">
                <a:ea typeface="ＭＳ Ｐゴシック" panose="020B0600070205080204" pitchFamily="34" charset="-128"/>
                <a:cs typeface="Arial" panose="020B0604020202020204" pitchFamily="34" charset="0"/>
              </a:rPr>
              <a:t>B</a:t>
            </a:r>
          </a:p>
        </p:txBody>
      </p:sp>
      <p:grpSp>
        <p:nvGrpSpPr>
          <p:cNvPr id="51208" name="Group 8">
            <a:extLst>
              <a:ext uri="{FF2B5EF4-FFF2-40B4-BE49-F238E27FC236}">
                <a16:creationId xmlns:a16="http://schemas.microsoft.com/office/drawing/2014/main" id="{4DB24558-5DD5-46C8-BD60-BD112D335C45}"/>
              </a:ext>
            </a:extLst>
          </p:cNvPr>
          <p:cNvGrpSpPr>
            <a:grpSpLocks/>
          </p:cNvGrpSpPr>
          <p:nvPr/>
        </p:nvGrpSpPr>
        <p:grpSpPr bwMode="auto">
          <a:xfrm>
            <a:off x="6672263" y="1716089"/>
            <a:ext cx="1008062" cy="3800475"/>
            <a:chOff x="3243" y="1081"/>
            <a:chExt cx="635" cy="2394"/>
          </a:xfrm>
        </p:grpSpPr>
        <p:sp>
          <p:nvSpPr>
            <p:cNvPr id="51217" name="AutoShape 9">
              <a:extLst>
                <a:ext uri="{FF2B5EF4-FFF2-40B4-BE49-F238E27FC236}">
                  <a16:creationId xmlns:a16="http://schemas.microsoft.com/office/drawing/2014/main" id="{93B7B08B-E258-4F48-AE48-09E1DE626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1081"/>
              <a:ext cx="635" cy="625"/>
            </a:xfrm>
            <a:prstGeom prst="smileyFace">
              <a:avLst>
                <a:gd name="adj" fmla="val 4653"/>
              </a:avLst>
            </a:prstGeom>
            <a:solidFill>
              <a:schemeClr val="bg1">
                <a:alpha val="89803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51218" name="AutoShape 10">
              <a:extLst>
                <a:ext uri="{FF2B5EF4-FFF2-40B4-BE49-F238E27FC236}">
                  <a16:creationId xmlns:a16="http://schemas.microsoft.com/office/drawing/2014/main" id="{193F824C-056B-406C-BDAA-FE518DA6D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" y="1751"/>
              <a:ext cx="476" cy="1724"/>
            </a:xfrm>
            <a:prstGeom prst="pentagon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223243" name="AutoShape 11">
            <a:extLst>
              <a:ext uri="{FF2B5EF4-FFF2-40B4-BE49-F238E27FC236}">
                <a16:creationId xmlns:a16="http://schemas.microsoft.com/office/drawing/2014/main" id="{4CDC500B-A54D-4BC4-A11C-BB945AE86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975" y="2492375"/>
            <a:ext cx="287338" cy="2736850"/>
          </a:xfrm>
          <a:prstGeom prst="upDownArrow">
            <a:avLst>
              <a:gd name="adj1" fmla="val 50000"/>
              <a:gd name="adj2" fmla="val 190497"/>
            </a:avLst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23244" name="AutoShape 12">
            <a:extLst>
              <a:ext uri="{FF2B5EF4-FFF2-40B4-BE49-F238E27FC236}">
                <a16:creationId xmlns:a16="http://schemas.microsoft.com/office/drawing/2014/main" id="{D0C23D22-3E4B-4F2B-A99D-3A0679B90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713" y="3716338"/>
            <a:ext cx="144462" cy="646112"/>
          </a:xfrm>
          <a:prstGeom prst="upDownArrow">
            <a:avLst>
              <a:gd name="adj1" fmla="val 50000"/>
              <a:gd name="adj2" fmla="val 89451"/>
            </a:avLst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23245" name="AutoShape 13">
            <a:extLst>
              <a:ext uri="{FF2B5EF4-FFF2-40B4-BE49-F238E27FC236}">
                <a16:creationId xmlns:a16="http://schemas.microsoft.com/office/drawing/2014/main" id="{78F42226-809B-48AA-B2EF-7A812B134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9" y="2420938"/>
            <a:ext cx="287337" cy="2736850"/>
          </a:xfrm>
          <a:prstGeom prst="upDownArrow">
            <a:avLst>
              <a:gd name="adj1" fmla="val 50000"/>
              <a:gd name="adj2" fmla="val 190498"/>
            </a:avLst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23246" name="AutoShape 14">
            <a:extLst>
              <a:ext uri="{FF2B5EF4-FFF2-40B4-BE49-F238E27FC236}">
                <a16:creationId xmlns:a16="http://schemas.microsoft.com/office/drawing/2014/main" id="{E4C34CE7-6860-4771-BB21-9E5714512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2039" y="2060575"/>
            <a:ext cx="287337" cy="3455988"/>
          </a:xfrm>
          <a:prstGeom prst="upDownArrow">
            <a:avLst>
              <a:gd name="adj1" fmla="val 50000"/>
              <a:gd name="adj2" fmla="val 240553"/>
            </a:avLst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23247" name="AutoShape 15">
            <a:extLst>
              <a:ext uri="{FF2B5EF4-FFF2-40B4-BE49-F238E27FC236}">
                <a16:creationId xmlns:a16="http://schemas.microsoft.com/office/drawing/2014/main" id="{DA506D8C-4BF8-4F84-97E3-C4C0FE278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6813" y="3644901"/>
            <a:ext cx="144462" cy="646113"/>
          </a:xfrm>
          <a:prstGeom prst="upDownArrow">
            <a:avLst>
              <a:gd name="adj1" fmla="val 50000"/>
              <a:gd name="adj2" fmla="val 89451"/>
            </a:avLst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23248" name="AutoShape 16">
            <a:extLst>
              <a:ext uri="{FF2B5EF4-FFF2-40B4-BE49-F238E27FC236}">
                <a16:creationId xmlns:a16="http://schemas.microsoft.com/office/drawing/2014/main" id="{B4159C63-5EE5-43E1-A831-E48400445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6950" y="2492375"/>
            <a:ext cx="287338" cy="2736850"/>
          </a:xfrm>
          <a:prstGeom prst="upDownArrow">
            <a:avLst>
              <a:gd name="adj1" fmla="val 50000"/>
              <a:gd name="adj2" fmla="val 190497"/>
            </a:avLst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pic>
        <p:nvPicPr>
          <p:cNvPr id="17" name="Picture 12" descr="specialities_chicken">
            <a:extLst>
              <a:ext uri="{FF2B5EF4-FFF2-40B4-BE49-F238E27FC236}">
                <a16:creationId xmlns:a16="http://schemas.microsoft.com/office/drawing/2014/main" id="{C7B81110-6F9D-43AE-AA79-9A1CD4418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57688"/>
            <a:ext cx="2179638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specialities_snails">
            <a:extLst>
              <a:ext uri="{FF2B5EF4-FFF2-40B4-BE49-F238E27FC236}">
                <a16:creationId xmlns:a16="http://schemas.microsoft.com/office/drawing/2014/main" id="{F5A9B1B9-AD70-4704-94BB-27B1B2400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28876"/>
            <a:ext cx="217963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232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232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232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232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232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232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2232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2232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2232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2232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2232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2232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23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223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43" grpId="0" animBg="1"/>
      <p:bldP spid="223244" grpId="0" animBg="1"/>
      <p:bldP spid="223245" grpId="0" animBg="1"/>
      <p:bldP spid="223246" grpId="0" animBg="1"/>
      <p:bldP spid="223247" grpId="0" animBg="1"/>
      <p:bldP spid="22324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 descr="festive_speculoos">
            <a:extLst>
              <a:ext uri="{FF2B5EF4-FFF2-40B4-BE49-F238E27FC236}">
                <a16:creationId xmlns:a16="http://schemas.microsoft.com/office/drawing/2014/main" id="{AEC9164E-A827-46CA-BB08-FAE8AC3B4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1" y="4833939"/>
            <a:ext cx="2163763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2" descr="festive_pies">
            <a:extLst>
              <a:ext uri="{FF2B5EF4-FFF2-40B4-BE49-F238E27FC236}">
                <a16:creationId xmlns:a16="http://schemas.microsoft.com/office/drawing/2014/main" id="{F88E9D25-6F62-4F9F-A32F-39C220D6B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4905375"/>
            <a:ext cx="2046288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1" descr="festive_pudding">
            <a:extLst>
              <a:ext uri="{FF2B5EF4-FFF2-40B4-BE49-F238E27FC236}">
                <a16:creationId xmlns:a16="http://schemas.microsoft.com/office/drawing/2014/main" id="{0E624E57-B351-48CE-804C-D24026253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4" y="4857751"/>
            <a:ext cx="21240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Inhaltsplatzhalter 2">
            <a:extLst>
              <a:ext uri="{FF2B5EF4-FFF2-40B4-BE49-F238E27FC236}">
                <a16:creationId xmlns:a16="http://schemas.microsoft.com/office/drawing/2014/main" id="{CCC7A541-0CD5-4906-B663-D1957AA4F2B4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1809751" y="142875"/>
          <a:ext cx="8056563" cy="6143624"/>
        </p:xfrm>
        <a:graphic>
          <a:graphicData uri="http://schemas.openxmlformats.org/drawingml/2006/table">
            <a:tbl>
              <a:tblPr/>
              <a:tblGrid>
                <a:gridCol w="268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4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6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700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SC UKai M TT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BEIJING: </a:t>
                      </a: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Speciality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SC UKai M TT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AMSTERDAM: </a:t>
                      </a: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Speciality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SC UKai M TT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PARIS: </a:t>
                      </a: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Speciality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00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SC UKai M TT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ITALY: </a:t>
                      </a: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Bread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SC UKai M TT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INDIA: </a:t>
                      </a: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Bread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SC UKai M TT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GERMANY : </a:t>
                      </a: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Bread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00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SC UKai M TT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SINGAPORE: </a:t>
                      </a: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Cutlery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SC UKai M TT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UK : </a:t>
                      </a: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Cutlery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SC UKai M TT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INDIA: </a:t>
                      </a: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Cutlery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3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BELGIUM: </a:t>
                      </a: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Festive treat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UK: </a:t>
                      </a: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Festive treat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SWEDEN: </a:t>
                      </a: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Festive treat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2251" name="Picture 12" descr="specialities_chicken">
            <a:extLst>
              <a:ext uri="{FF2B5EF4-FFF2-40B4-BE49-F238E27FC236}">
                <a16:creationId xmlns:a16="http://schemas.microsoft.com/office/drawing/2014/main" id="{35196E9B-63F9-4425-9356-55A63D4CC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238126"/>
            <a:ext cx="217963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2" name="Picture 11" descr="specialities_herring">
            <a:extLst>
              <a:ext uri="{FF2B5EF4-FFF2-40B4-BE49-F238E27FC236}">
                <a16:creationId xmlns:a16="http://schemas.microsoft.com/office/drawing/2014/main" id="{9DED167D-2B2E-49E0-A072-270320DCD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9" y="238126"/>
            <a:ext cx="2179637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3" name="Picture 10" descr="specialities_snails">
            <a:extLst>
              <a:ext uri="{FF2B5EF4-FFF2-40B4-BE49-F238E27FC236}">
                <a16:creationId xmlns:a16="http://schemas.microsoft.com/office/drawing/2014/main" id="{F88588A2-4568-4941-B91F-D69CFE46D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4" y="238126"/>
            <a:ext cx="2179637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4" name="Picture 9" descr="bread_sticks">
            <a:extLst>
              <a:ext uri="{FF2B5EF4-FFF2-40B4-BE49-F238E27FC236}">
                <a16:creationId xmlns:a16="http://schemas.microsoft.com/office/drawing/2014/main" id="{4583D262-F8EF-45C7-9FCF-5597ADFF6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1" y="1785939"/>
            <a:ext cx="2163763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5" name="Picture 8" descr="bread_naan">
            <a:extLst>
              <a:ext uri="{FF2B5EF4-FFF2-40B4-BE49-F238E27FC236}">
                <a16:creationId xmlns:a16="http://schemas.microsoft.com/office/drawing/2014/main" id="{9D53612F-5339-47D8-8D94-52F40577C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9" y="1785939"/>
            <a:ext cx="21431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6" name="Picture 7" descr="bread_loaf">
            <a:extLst>
              <a:ext uri="{FF2B5EF4-FFF2-40B4-BE49-F238E27FC236}">
                <a16:creationId xmlns:a16="http://schemas.microsoft.com/office/drawing/2014/main" id="{DB9B73A0-1168-4D25-B333-9BD9D8815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4" y="1785939"/>
            <a:ext cx="21240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7" name="Picture 6" descr="cutlery_chopsticks">
            <a:extLst>
              <a:ext uri="{FF2B5EF4-FFF2-40B4-BE49-F238E27FC236}">
                <a16:creationId xmlns:a16="http://schemas.microsoft.com/office/drawing/2014/main" id="{CD183AAA-27F4-40E3-A24F-0F7E285B5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1" y="3346450"/>
            <a:ext cx="21431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8" name="Picture 5" descr="cutlery_knife_fork">
            <a:extLst>
              <a:ext uri="{FF2B5EF4-FFF2-40B4-BE49-F238E27FC236}">
                <a16:creationId xmlns:a16="http://schemas.microsoft.com/office/drawing/2014/main" id="{224865C3-7461-4671-8F13-60961E7B6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6" y="3319464"/>
            <a:ext cx="20288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9" name="Picture 4" descr="cutlery_hand">
            <a:extLst>
              <a:ext uri="{FF2B5EF4-FFF2-40B4-BE49-F238E27FC236}">
                <a16:creationId xmlns:a16="http://schemas.microsoft.com/office/drawing/2014/main" id="{8EA15C4D-B7EB-4CB9-985F-8DFE023B2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4" y="3389314"/>
            <a:ext cx="2071687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16169" y="2332076"/>
            <a:ext cx="7020272" cy="3600400"/>
          </a:xfrm>
        </p:spPr>
        <p:txBody>
          <a:bodyPr>
            <a:noAutofit/>
          </a:bodyPr>
          <a:lstStyle/>
          <a:p>
            <a:r>
              <a:rPr lang="de-DE" sz="5000" b="1" dirty="0">
                <a:latin typeface="MentiText"/>
              </a:rPr>
              <a:t>https://wn8ae3qwafbc11zv.mikecrm.com/9lvI7Md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0C36C67-2549-44F5-AD11-07422BCBC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1115616" cy="1115616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4B3AB2D8-71FB-46CD-9162-A07ED3535AC5}"/>
              </a:ext>
            </a:extLst>
          </p:cNvPr>
          <p:cNvSpPr txBox="1">
            <a:spLocks/>
          </p:cNvSpPr>
          <p:nvPr/>
        </p:nvSpPr>
        <p:spPr>
          <a:xfrm>
            <a:off x="2351584" y="136651"/>
            <a:ext cx="7920880" cy="1115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zh-CN" sz="9600" b="1" dirty="0">
                <a:latin typeface="Calibri" panose="020F0502020204030204" pitchFamily="34" charset="0"/>
                <a:cs typeface="Calibri" panose="020F0502020204030204" pitchFamily="34" charset="0"/>
              </a:rPr>
              <a:t>Survey</a:t>
            </a:r>
            <a:endParaRPr lang="de-DE" sz="2800" b="1" dirty="0">
              <a:latin typeface="Calibri" panose="020F0502020204030204" pitchFamily="34" charset="0"/>
              <a:ea typeface="楷体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7BC4127-3A00-9840-A9DB-9B2556E35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6076" y="2332076"/>
            <a:ext cx="4525924" cy="452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86895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reeform 2">
            <a:extLst>
              <a:ext uri="{FF2B5EF4-FFF2-40B4-BE49-F238E27FC236}">
                <a16:creationId xmlns:a16="http://schemas.microsoft.com/office/drawing/2014/main" id="{72D91DB6-7D5F-4AD0-A93A-693D8E5BBE6E}"/>
              </a:ext>
            </a:extLst>
          </p:cNvPr>
          <p:cNvSpPr>
            <a:spLocks/>
          </p:cNvSpPr>
          <p:nvPr/>
        </p:nvSpPr>
        <p:spPr bwMode="auto">
          <a:xfrm>
            <a:off x="-25400" y="4005264"/>
            <a:ext cx="17795875" cy="2852737"/>
          </a:xfrm>
          <a:custGeom>
            <a:avLst/>
            <a:gdLst>
              <a:gd name="T0" fmla="*/ 2147483647 w 2791"/>
              <a:gd name="T1" fmla="*/ 2147483647 h 2332"/>
              <a:gd name="T2" fmla="*/ 2147483647 w 2791"/>
              <a:gd name="T3" fmla="*/ 2147483647 h 2332"/>
              <a:gd name="T4" fmla="*/ 2147483647 w 2791"/>
              <a:gd name="T5" fmla="*/ 2147483647 h 2332"/>
              <a:gd name="T6" fmla="*/ 2147483647 w 2791"/>
              <a:gd name="T7" fmla="*/ 2147483647 h 2332"/>
              <a:gd name="T8" fmla="*/ 2147483647 w 2791"/>
              <a:gd name="T9" fmla="*/ 2147483647 h 2332"/>
              <a:gd name="T10" fmla="*/ 2147483647 w 2791"/>
              <a:gd name="T11" fmla="*/ 2147483647 h 2332"/>
              <a:gd name="T12" fmla="*/ 2147483647 w 2791"/>
              <a:gd name="T13" fmla="*/ 2147483647 h 2332"/>
              <a:gd name="T14" fmla="*/ 2147483647 w 2791"/>
              <a:gd name="T15" fmla="*/ 2147483647 h 2332"/>
              <a:gd name="T16" fmla="*/ 2147483647 w 2791"/>
              <a:gd name="T17" fmla="*/ 2147483647 h 2332"/>
              <a:gd name="T18" fmla="*/ 2147483647 w 2791"/>
              <a:gd name="T19" fmla="*/ 2147483647 h 2332"/>
              <a:gd name="T20" fmla="*/ 2147483647 w 2791"/>
              <a:gd name="T21" fmla="*/ 2147483647 h 2332"/>
              <a:gd name="T22" fmla="*/ 2147483647 w 2791"/>
              <a:gd name="T23" fmla="*/ 2147483647 h 2332"/>
              <a:gd name="T24" fmla="*/ 2147483647 w 2791"/>
              <a:gd name="T25" fmla="*/ 2147483647 h 2332"/>
              <a:gd name="T26" fmla="*/ 2147483647 w 2791"/>
              <a:gd name="T27" fmla="*/ 2147483647 h 2332"/>
              <a:gd name="T28" fmla="*/ 2147483647 w 2791"/>
              <a:gd name="T29" fmla="*/ 2147483647 h 2332"/>
              <a:gd name="T30" fmla="*/ 2147483647 w 2791"/>
              <a:gd name="T31" fmla="*/ 2147483647 h 2332"/>
              <a:gd name="T32" fmla="*/ 2147483647 w 2791"/>
              <a:gd name="T33" fmla="*/ 2147483647 h 2332"/>
              <a:gd name="T34" fmla="*/ 2147483647 w 2791"/>
              <a:gd name="T35" fmla="*/ 2147483647 h 2332"/>
              <a:gd name="T36" fmla="*/ 2147483647 w 2791"/>
              <a:gd name="T37" fmla="*/ 2147483647 h 2332"/>
              <a:gd name="T38" fmla="*/ 2147483647 w 2791"/>
              <a:gd name="T39" fmla="*/ 2147483647 h 2332"/>
              <a:gd name="T40" fmla="*/ 2147483647 w 2791"/>
              <a:gd name="T41" fmla="*/ 2147483647 h 2332"/>
              <a:gd name="T42" fmla="*/ 2147483647 w 2791"/>
              <a:gd name="T43" fmla="*/ 2147483647 h 2332"/>
              <a:gd name="T44" fmla="*/ 2147483647 w 2791"/>
              <a:gd name="T45" fmla="*/ 2147483647 h 2332"/>
              <a:gd name="T46" fmla="*/ 2147483647 w 2791"/>
              <a:gd name="T47" fmla="*/ 2147483647 h 2332"/>
              <a:gd name="T48" fmla="*/ 2147483647 w 2791"/>
              <a:gd name="T49" fmla="*/ 2147483647 h 2332"/>
              <a:gd name="T50" fmla="*/ 2147483647 w 2791"/>
              <a:gd name="T51" fmla="*/ 2147483647 h 2332"/>
              <a:gd name="T52" fmla="*/ 2147483647 w 2791"/>
              <a:gd name="T53" fmla="*/ 2147483647 h 2332"/>
              <a:gd name="T54" fmla="*/ 2147483647 w 2791"/>
              <a:gd name="T55" fmla="*/ 2147483647 h 2332"/>
              <a:gd name="T56" fmla="*/ 2147483647 w 2791"/>
              <a:gd name="T57" fmla="*/ 2147483647 h 2332"/>
              <a:gd name="T58" fmla="*/ 2147483647 w 2791"/>
              <a:gd name="T59" fmla="*/ 2147483647 h 2332"/>
              <a:gd name="T60" fmla="*/ 2147483647 w 2791"/>
              <a:gd name="T61" fmla="*/ 2147483647 h 2332"/>
              <a:gd name="T62" fmla="*/ 2147483647 w 2791"/>
              <a:gd name="T63" fmla="*/ 2147483647 h 2332"/>
              <a:gd name="T64" fmla="*/ 2147483647 w 2791"/>
              <a:gd name="T65" fmla="*/ 2147483647 h 2332"/>
              <a:gd name="T66" fmla="*/ 2147483647 w 2791"/>
              <a:gd name="T67" fmla="*/ 2147483647 h 2332"/>
              <a:gd name="T68" fmla="*/ 2147483647 w 2791"/>
              <a:gd name="T69" fmla="*/ 2147483647 h 2332"/>
              <a:gd name="T70" fmla="*/ 2147483647 w 2791"/>
              <a:gd name="T71" fmla="*/ 2147483647 h 2332"/>
              <a:gd name="T72" fmla="*/ 2147483647 w 2791"/>
              <a:gd name="T73" fmla="*/ 2147483647 h 2332"/>
              <a:gd name="T74" fmla="*/ 2147483647 w 2791"/>
              <a:gd name="T75" fmla="*/ 2147483647 h 2332"/>
              <a:gd name="T76" fmla="*/ 2147483647 w 2791"/>
              <a:gd name="T77" fmla="*/ 2147483647 h 2332"/>
              <a:gd name="T78" fmla="*/ 2147483647 w 2791"/>
              <a:gd name="T79" fmla="*/ 2147483647 h 2332"/>
              <a:gd name="T80" fmla="*/ 2147483647 w 2791"/>
              <a:gd name="T81" fmla="*/ 2147483647 h 2332"/>
              <a:gd name="T82" fmla="*/ 2147483647 w 2791"/>
              <a:gd name="T83" fmla="*/ 2147483647 h 2332"/>
              <a:gd name="T84" fmla="*/ 2147483647 w 2791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791"/>
              <a:gd name="T130" fmla="*/ 0 h 2332"/>
              <a:gd name="T131" fmla="*/ 2791 w 2791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791" h="2332">
                <a:moveTo>
                  <a:pt x="1108" y="791"/>
                </a:moveTo>
                <a:cubicBezTo>
                  <a:pt x="1154" y="764"/>
                  <a:pt x="1189" y="729"/>
                  <a:pt x="1232" y="700"/>
                </a:cubicBezTo>
                <a:cubicBezTo>
                  <a:pt x="1319" y="642"/>
                  <a:pt x="1296" y="582"/>
                  <a:pt x="1382" y="523"/>
                </a:cubicBezTo>
                <a:cubicBezTo>
                  <a:pt x="1413" y="470"/>
                  <a:pt x="1440" y="444"/>
                  <a:pt x="1478" y="395"/>
                </a:cubicBezTo>
                <a:cubicBezTo>
                  <a:pt x="1489" y="355"/>
                  <a:pt x="1555" y="212"/>
                  <a:pt x="1566" y="171"/>
                </a:cubicBezTo>
                <a:cubicBezTo>
                  <a:pt x="1569" y="156"/>
                  <a:pt x="1729" y="114"/>
                  <a:pt x="1734" y="99"/>
                </a:cubicBezTo>
                <a:cubicBezTo>
                  <a:pt x="1736" y="89"/>
                  <a:pt x="1950" y="113"/>
                  <a:pt x="1950" y="123"/>
                </a:cubicBezTo>
                <a:cubicBezTo>
                  <a:pt x="1950" y="136"/>
                  <a:pt x="1697" y="263"/>
                  <a:pt x="1694" y="275"/>
                </a:cubicBezTo>
                <a:cubicBezTo>
                  <a:pt x="1690" y="308"/>
                  <a:pt x="1617" y="319"/>
                  <a:pt x="1617" y="352"/>
                </a:cubicBezTo>
                <a:cubicBezTo>
                  <a:pt x="1617" y="365"/>
                  <a:pt x="1628" y="376"/>
                  <a:pt x="1627" y="389"/>
                </a:cubicBezTo>
                <a:cubicBezTo>
                  <a:pt x="1621" y="435"/>
                  <a:pt x="1580" y="528"/>
                  <a:pt x="1564" y="572"/>
                </a:cubicBezTo>
                <a:cubicBezTo>
                  <a:pt x="1554" y="599"/>
                  <a:pt x="1462" y="680"/>
                  <a:pt x="1439" y="709"/>
                </a:cubicBezTo>
                <a:cubicBezTo>
                  <a:pt x="1401" y="810"/>
                  <a:pt x="1447" y="920"/>
                  <a:pt x="1377" y="1011"/>
                </a:cubicBezTo>
                <a:cubicBezTo>
                  <a:pt x="1534" y="1055"/>
                  <a:pt x="1705" y="1014"/>
                  <a:pt x="1865" y="992"/>
                </a:cubicBezTo>
                <a:cubicBezTo>
                  <a:pt x="1934" y="963"/>
                  <a:pt x="1999" y="945"/>
                  <a:pt x="2073" y="928"/>
                </a:cubicBezTo>
                <a:cubicBezTo>
                  <a:pt x="2090" y="919"/>
                  <a:pt x="2107" y="908"/>
                  <a:pt x="2125" y="901"/>
                </a:cubicBezTo>
                <a:cubicBezTo>
                  <a:pt x="2145" y="893"/>
                  <a:pt x="2187" y="883"/>
                  <a:pt x="2187" y="883"/>
                </a:cubicBezTo>
                <a:cubicBezTo>
                  <a:pt x="2201" y="874"/>
                  <a:pt x="2212" y="861"/>
                  <a:pt x="2228" y="855"/>
                </a:cubicBezTo>
                <a:cubicBezTo>
                  <a:pt x="2275" y="836"/>
                  <a:pt x="2274" y="856"/>
                  <a:pt x="2311" y="837"/>
                </a:cubicBezTo>
                <a:cubicBezTo>
                  <a:pt x="2333" y="826"/>
                  <a:pt x="2355" y="815"/>
                  <a:pt x="2373" y="800"/>
                </a:cubicBezTo>
                <a:cubicBezTo>
                  <a:pt x="2384" y="791"/>
                  <a:pt x="2393" y="780"/>
                  <a:pt x="2405" y="773"/>
                </a:cubicBezTo>
                <a:cubicBezTo>
                  <a:pt x="2439" y="754"/>
                  <a:pt x="2519" y="736"/>
                  <a:pt x="2519" y="736"/>
                </a:cubicBezTo>
                <a:cubicBezTo>
                  <a:pt x="2571" y="739"/>
                  <a:pt x="2594" y="716"/>
                  <a:pt x="2646" y="721"/>
                </a:cubicBezTo>
                <a:cubicBezTo>
                  <a:pt x="2661" y="722"/>
                  <a:pt x="2776" y="700"/>
                  <a:pt x="2781" y="712"/>
                </a:cubicBezTo>
                <a:cubicBezTo>
                  <a:pt x="2791" y="739"/>
                  <a:pt x="2679" y="831"/>
                  <a:pt x="2646" y="849"/>
                </a:cubicBezTo>
                <a:cubicBezTo>
                  <a:pt x="2598" y="875"/>
                  <a:pt x="2540" y="903"/>
                  <a:pt x="2488" y="910"/>
                </a:cubicBezTo>
                <a:cubicBezTo>
                  <a:pt x="2440" y="916"/>
                  <a:pt x="2389" y="929"/>
                  <a:pt x="2343" y="938"/>
                </a:cubicBezTo>
                <a:cubicBezTo>
                  <a:pt x="2287" y="949"/>
                  <a:pt x="2304" y="960"/>
                  <a:pt x="2228" y="983"/>
                </a:cubicBezTo>
                <a:cubicBezTo>
                  <a:pt x="2185" y="996"/>
                  <a:pt x="2135" y="1004"/>
                  <a:pt x="2093" y="1020"/>
                </a:cubicBezTo>
                <a:cubicBezTo>
                  <a:pt x="2057" y="1034"/>
                  <a:pt x="2027" y="1054"/>
                  <a:pt x="1990" y="1066"/>
                </a:cubicBezTo>
                <a:cubicBezTo>
                  <a:pt x="1929" y="1118"/>
                  <a:pt x="1853" y="1152"/>
                  <a:pt x="1782" y="1194"/>
                </a:cubicBezTo>
                <a:cubicBezTo>
                  <a:pt x="1770" y="1201"/>
                  <a:pt x="1754" y="1199"/>
                  <a:pt x="1740" y="1203"/>
                </a:cubicBezTo>
                <a:cubicBezTo>
                  <a:pt x="1720" y="1208"/>
                  <a:pt x="1679" y="1221"/>
                  <a:pt x="1679" y="1221"/>
                </a:cubicBezTo>
                <a:cubicBezTo>
                  <a:pt x="1665" y="1230"/>
                  <a:pt x="1652" y="1241"/>
                  <a:pt x="1637" y="1248"/>
                </a:cubicBezTo>
                <a:cubicBezTo>
                  <a:pt x="1620" y="1256"/>
                  <a:pt x="1601" y="1258"/>
                  <a:pt x="1585" y="1267"/>
                </a:cubicBezTo>
                <a:cubicBezTo>
                  <a:pt x="1572" y="1274"/>
                  <a:pt x="1565" y="1286"/>
                  <a:pt x="1554" y="1294"/>
                </a:cubicBezTo>
                <a:cubicBezTo>
                  <a:pt x="1483" y="1343"/>
                  <a:pt x="1501" y="1330"/>
                  <a:pt x="1409" y="1340"/>
                </a:cubicBezTo>
                <a:cubicBezTo>
                  <a:pt x="1477" y="1420"/>
                  <a:pt x="1394" y="1332"/>
                  <a:pt x="1492" y="1404"/>
                </a:cubicBezTo>
                <a:cubicBezTo>
                  <a:pt x="1597" y="1482"/>
                  <a:pt x="1521" y="1459"/>
                  <a:pt x="1606" y="1477"/>
                </a:cubicBezTo>
                <a:cubicBezTo>
                  <a:pt x="1620" y="1489"/>
                  <a:pt x="1631" y="1504"/>
                  <a:pt x="1647" y="1514"/>
                </a:cubicBezTo>
                <a:cubicBezTo>
                  <a:pt x="1656" y="1520"/>
                  <a:pt x="1670" y="1517"/>
                  <a:pt x="1679" y="1523"/>
                </a:cubicBezTo>
                <a:cubicBezTo>
                  <a:pt x="1792" y="1603"/>
                  <a:pt x="1705" y="1577"/>
                  <a:pt x="1792" y="1596"/>
                </a:cubicBezTo>
                <a:cubicBezTo>
                  <a:pt x="1831" y="1639"/>
                  <a:pt x="1863" y="1646"/>
                  <a:pt x="1917" y="1678"/>
                </a:cubicBezTo>
                <a:cubicBezTo>
                  <a:pt x="1942" y="1692"/>
                  <a:pt x="1963" y="1714"/>
                  <a:pt x="1990" y="1724"/>
                </a:cubicBezTo>
                <a:cubicBezTo>
                  <a:pt x="2009" y="1731"/>
                  <a:pt x="2032" y="1730"/>
                  <a:pt x="2052" y="1733"/>
                </a:cubicBezTo>
                <a:cubicBezTo>
                  <a:pt x="2207" y="1824"/>
                  <a:pt x="2036" y="1734"/>
                  <a:pt x="2166" y="1779"/>
                </a:cubicBezTo>
                <a:cubicBezTo>
                  <a:pt x="2227" y="1800"/>
                  <a:pt x="2254" y="1823"/>
                  <a:pt x="2321" y="1834"/>
                </a:cubicBezTo>
                <a:cubicBezTo>
                  <a:pt x="2353" y="1860"/>
                  <a:pt x="2387" y="1856"/>
                  <a:pt x="2426" y="1870"/>
                </a:cubicBezTo>
                <a:cubicBezTo>
                  <a:pt x="2486" y="1892"/>
                  <a:pt x="2539" y="1925"/>
                  <a:pt x="2601" y="1943"/>
                </a:cubicBezTo>
                <a:cubicBezTo>
                  <a:pt x="2614" y="1954"/>
                  <a:pt x="2643" y="1969"/>
                  <a:pt x="2612" y="1989"/>
                </a:cubicBezTo>
                <a:cubicBezTo>
                  <a:pt x="2594" y="2000"/>
                  <a:pt x="2550" y="2007"/>
                  <a:pt x="2550" y="2007"/>
                </a:cubicBezTo>
                <a:cubicBezTo>
                  <a:pt x="2356" y="2004"/>
                  <a:pt x="2416" y="2049"/>
                  <a:pt x="2222" y="2043"/>
                </a:cubicBezTo>
                <a:cubicBezTo>
                  <a:pt x="2184" y="2042"/>
                  <a:pt x="1941" y="1982"/>
                  <a:pt x="1907" y="1971"/>
                </a:cubicBezTo>
                <a:cubicBezTo>
                  <a:pt x="1864" y="1957"/>
                  <a:pt x="1807" y="1951"/>
                  <a:pt x="1762" y="1943"/>
                </a:cubicBezTo>
                <a:cubicBezTo>
                  <a:pt x="1720" y="1908"/>
                  <a:pt x="1666" y="1902"/>
                  <a:pt x="1627" y="1861"/>
                </a:cubicBezTo>
                <a:cubicBezTo>
                  <a:pt x="1538" y="1770"/>
                  <a:pt x="1512" y="1685"/>
                  <a:pt x="1367" y="1660"/>
                </a:cubicBezTo>
                <a:cubicBezTo>
                  <a:pt x="1326" y="1636"/>
                  <a:pt x="1259" y="1610"/>
                  <a:pt x="1211" y="1596"/>
                </a:cubicBezTo>
                <a:cubicBezTo>
                  <a:pt x="1160" y="1664"/>
                  <a:pt x="1224" y="1693"/>
                  <a:pt x="1243" y="1751"/>
                </a:cubicBezTo>
                <a:cubicBezTo>
                  <a:pt x="1256" y="1787"/>
                  <a:pt x="1262" y="1824"/>
                  <a:pt x="1274" y="1861"/>
                </a:cubicBezTo>
                <a:cubicBezTo>
                  <a:pt x="1292" y="1919"/>
                  <a:pt x="1281" y="1905"/>
                  <a:pt x="1316" y="1934"/>
                </a:cubicBezTo>
                <a:cubicBezTo>
                  <a:pt x="1327" y="1973"/>
                  <a:pt x="1346" y="1999"/>
                  <a:pt x="1367" y="2035"/>
                </a:cubicBezTo>
                <a:cubicBezTo>
                  <a:pt x="1378" y="2114"/>
                  <a:pt x="1415" y="2186"/>
                  <a:pt x="1439" y="2263"/>
                </a:cubicBezTo>
                <a:cubicBezTo>
                  <a:pt x="1441" y="2268"/>
                  <a:pt x="1463" y="2326"/>
                  <a:pt x="1461" y="2327"/>
                </a:cubicBezTo>
                <a:cubicBezTo>
                  <a:pt x="1449" y="2332"/>
                  <a:pt x="1368" y="2314"/>
                  <a:pt x="1346" y="2309"/>
                </a:cubicBezTo>
                <a:cubicBezTo>
                  <a:pt x="1311" y="2278"/>
                  <a:pt x="1216" y="2227"/>
                  <a:pt x="1174" y="2203"/>
                </a:cubicBezTo>
                <a:cubicBezTo>
                  <a:pt x="1166" y="2122"/>
                  <a:pt x="1048" y="2027"/>
                  <a:pt x="1038" y="1947"/>
                </a:cubicBezTo>
                <a:cubicBezTo>
                  <a:pt x="1023" y="1832"/>
                  <a:pt x="1081" y="1816"/>
                  <a:pt x="1007" y="1718"/>
                </a:cubicBezTo>
                <a:cubicBezTo>
                  <a:pt x="1000" y="1694"/>
                  <a:pt x="998" y="1605"/>
                  <a:pt x="975" y="1590"/>
                </a:cubicBezTo>
                <a:cubicBezTo>
                  <a:pt x="966" y="1584"/>
                  <a:pt x="1014" y="1535"/>
                  <a:pt x="1004" y="1532"/>
                </a:cubicBezTo>
                <a:cubicBezTo>
                  <a:pt x="992" y="1561"/>
                  <a:pt x="944" y="1513"/>
                  <a:pt x="926" y="1539"/>
                </a:cubicBezTo>
                <a:cubicBezTo>
                  <a:pt x="912" y="1558"/>
                  <a:pt x="854" y="1606"/>
                  <a:pt x="846" y="1611"/>
                </a:cubicBezTo>
                <a:cubicBezTo>
                  <a:pt x="786" y="1646"/>
                  <a:pt x="761" y="1749"/>
                  <a:pt x="713" y="1797"/>
                </a:cubicBezTo>
                <a:cubicBezTo>
                  <a:pt x="666" y="1845"/>
                  <a:pt x="716" y="1902"/>
                  <a:pt x="678" y="1955"/>
                </a:cubicBezTo>
                <a:cubicBezTo>
                  <a:pt x="655" y="1988"/>
                  <a:pt x="563" y="2022"/>
                  <a:pt x="537" y="2053"/>
                </a:cubicBezTo>
                <a:cubicBezTo>
                  <a:pt x="523" y="2091"/>
                  <a:pt x="490" y="2119"/>
                  <a:pt x="465" y="2154"/>
                </a:cubicBezTo>
                <a:cubicBezTo>
                  <a:pt x="434" y="2197"/>
                  <a:pt x="402" y="2237"/>
                  <a:pt x="360" y="2272"/>
                </a:cubicBezTo>
                <a:cubicBezTo>
                  <a:pt x="285" y="2228"/>
                  <a:pt x="310" y="2175"/>
                  <a:pt x="340" y="2108"/>
                </a:cubicBezTo>
                <a:cubicBezTo>
                  <a:pt x="356" y="2021"/>
                  <a:pt x="368" y="1937"/>
                  <a:pt x="392" y="1852"/>
                </a:cubicBezTo>
                <a:cubicBezTo>
                  <a:pt x="398" y="1786"/>
                  <a:pt x="399" y="1723"/>
                  <a:pt x="423" y="1660"/>
                </a:cubicBezTo>
                <a:cubicBezTo>
                  <a:pt x="432" y="1587"/>
                  <a:pt x="433" y="1490"/>
                  <a:pt x="485" y="1431"/>
                </a:cubicBezTo>
                <a:cubicBezTo>
                  <a:pt x="493" y="1422"/>
                  <a:pt x="494" y="1408"/>
                  <a:pt x="506" y="1404"/>
                </a:cubicBezTo>
                <a:cubicBezTo>
                  <a:pt x="538" y="1392"/>
                  <a:pt x="575" y="1391"/>
                  <a:pt x="610" y="1386"/>
                </a:cubicBezTo>
                <a:cubicBezTo>
                  <a:pt x="625" y="1384"/>
                  <a:pt x="582" y="1391"/>
                  <a:pt x="568" y="1395"/>
                </a:cubicBezTo>
                <a:cubicBezTo>
                  <a:pt x="433" y="1430"/>
                  <a:pt x="402" y="1341"/>
                  <a:pt x="302" y="1363"/>
                </a:cubicBezTo>
                <a:cubicBezTo>
                  <a:pt x="147" y="1355"/>
                  <a:pt x="175" y="1516"/>
                  <a:pt x="21" y="1508"/>
                </a:cubicBezTo>
                <a:cubicBezTo>
                  <a:pt x="82" y="1453"/>
                  <a:pt x="0" y="1250"/>
                  <a:pt x="86" y="1235"/>
                </a:cubicBezTo>
                <a:cubicBezTo>
                  <a:pt x="115" y="1209"/>
                  <a:pt x="197" y="1172"/>
                  <a:pt x="238" y="1163"/>
                </a:cubicBezTo>
                <a:cubicBezTo>
                  <a:pt x="264" y="1140"/>
                  <a:pt x="355" y="1189"/>
                  <a:pt x="382" y="1166"/>
                </a:cubicBezTo>
                <a:cubicBezTo>
                  <a:pt x="389" y="1148"/>
                  <a:pt x="395" y="1129"/>
                  <a:pt x="402" y="1111"/>
                </a:cubicBezTo>
                <a:cubicBezTo>
                  <a:pt x="411" y="1085"/>
                  <a:pt x="373" y="1076"/>
                  <a:pt x="360" y="1066"/>
                </a:cubicBezTo>
                <a:cubicBezTo>
                  <a:pt x="334" y="1047"/>
                  <a:pt x="299" y="1025"/>
                  <a:pt x="277" y="1002"/>
                </a:cubicBezTo>
                <a:cubicBezTo>
                  <a:pt x="241" y="965"/>
                  <a:pt x="226" y="943"/>
                  <a:pt x="195" y="901"/>
                </a:cubicBezTo>
                <a:cubicBezTo>
                  <a:pt x="166" y="863"/>
                  <a:pt x="141" y="815"/>
                  <a:pt x="122" y="773"/>
                </a:cubicBezTo>
                <a:cubicBezTo>
                  <a:pt x="111" y="746"/>
                  <a:pt x="102" y="718"/>
                  <a:pt x="91" y="691"/>
                </a:cubicBezTo>
                <a:cubicBezTo>
                  <a:pt x="88" y="682"/>
                  <a:pt x="81" y="663"/>
                  <a:pt x="81" y="663"/>
                </a:cubicBezTo>
                <a:cubicBezTo>
                  <a:pt x="85" y="648"/>
                  <a:pt x="77" y="626"/>
                  <a:pt x="91" y="618"/>
                </a:cubicBezTo>
                <a:cubicBezTo>
                  <a:pt x="105" y="611"/>
                  <a:pt x="120" y="629"/>
                  <a:pt x="132" y="636"/>
                </a:cubicBezTo>
                <a:cubicBezTo>
                  <a:pt x="167" y="655"/>
                  <a:pt x="192" y="680"/>
                  <a:pt x="226" y="700"/>
                </a:cubicBezTo>
                <a:cubicBezTo>
                  <a:pt x="267" y="755"/>
                  <a:pt x="222" y="706"/>
                  <a:pt x="277" y="736"/>
                </a:cubicBezTo>
                <a:cubicBezTo>
                  <a:pt x="307" y="752"/>
                  <a:pt x="332" y="783"/>
                  <a:pt x="360" y="800"/>
                </a:cubicBezTo>
                <a:cubicBezTo>
                  <a:pt x="385" y="815"/>
                  <a:pt x="425" y="829"/>
                  <a:pt x="454" y="837"/>
                </a:cubicBezTo>
                <a:cubicBezTo>
                  <a:pt x="478" y="851"/>
                  <a:pt x="495" y="874"/>
                  <a:pt x="495" y="828"/>
                </a:cubicBezTo>
                <a:cubicBezTo>
                  <a:pt x="495" y="815"/>
                  <a:pt x="490" y="803"/>
                  <a:pt x="485" y="791"/>
                </a:cubicBezTo>
                <a:cubicBezTo>
                  <a:pt x="479" y="772"/>
                  <a:pt x="465" y="736"/>
                  <a:pt x="465" y="736"/>
                </a:cubicBezTo>
                <a:cubicBezTo>
                  <a:pt x="469" y="621"/>
                  <a:pt x="391" y="422"/>
                  <a:pt x="436" y="301"/>
                </a:cubicBezTo>
                <a:cubicBezTo>
                  <a:pt x="448" y="213"/>
                  <a:pt x="563" y="105"/>
                  <a:pt x="485" y="32"/>
                </a:cubicBezTo>
                <a:cubicBezTo>
                  <a:pt x="482" y="23"/>
                  <a:pt x="484" y="0"/>
                  <a:pt x="475" y="5"/>
                </a:cubicBezTo>
                <a:cubicBezTo>
                  <a:pt x="439" y="28"/>
                  <a:pt x="563" y="61"/>
                  <a:pt x="568" y="78"/>
                </a:cubicBezTo>
                <a:cubicBezTo>
                  <a:pt x="584" y="141"/>
                  <a:pt x="537" y="153"/>
                  <a:pt x="568" y="206"/>
                </a:cubicBezTo>
                <a:cubicBezTo>
                  <a:pt x="579" y="258"/>
                  <a:pt x="553" y="347"/>
                  <a:pt x="590" y="389"/>
                </a:cubicBezTo>
                <a:cubicBezTo>
                  <a:pt x="600" y="428"/>
                  <a:pt x="609" y="461"/>
                  <a:pt x="641" y="490"/>
                </a:cubicBezTo>
                <a:cubicBezTo>
                  <a:pt x="652" y="530"/>
                  <a:pt x="672" y="544"/>
                  <a:pt x="693" y="581"/>
                </a:cubicBezTo>
                <a:cubicBezTo>
                  <a:pt x="702" y="639"/>
                  <a:pt x="706" y="688"/>
                  <a:pt x="745" y="736"/>
                </a:cubicBezTo>
                <a:cubicBezTo>
                  <a:pt x="748" y="745"/>
                  <a:pt x="745" y="759"/>
                  <a:pt x="755" y="764"/>
                </a:cubicBezTo>
                <a:cubicBezTo>
                  <a:pt x="795" y="783"/>
                  <a:pt x="802" y="702"/>
                  <a:pt x="807" y="691"/>
                </a:cubicBezTo>
                <a:cubicBezTo>
                  <a:pt x="812" y="683"/>
                  <a:pt x="821" y="678"/>
                  <a:pt x="828" y="672"/>
                </a:cubicBezTo>
                <a:cubicBezTo>
                  <a:pt x="853" y="607"/>
                  <a:pt x="837" y="634"/>
                  <a:pt x="869" y="590"/>
                </a:cubicBezTo>
                <a:cubicBezTo>
                  <a:pt x="882" y="537"/>
                  <a:pt x="896" y="472"/>
                  <a:pt x="931" y="426"/>
                </a:cubicBezTo>
                <a:cubicBezTo>
                  <a:pt x="949" y="375"/>
                  <a:pt x="999" y="348"/>
                  <a:pt x="1046" y="316"/>
                </a:cubicBezTo>
                <a:cubicBezTo>
                  <a:pt x="1071" y="249"/>
                  <a:pt x="1035" y="325"/>
                  <a:pt x="1087" y="270"/>
                </a:cubicBezTo>
                <a:cubicBezTo>
                  <a:pt x="1091" y="265"/>
                  <a:pt x="1136" y="185"/>
                  <a:pt x="1139" y="179"/>
                </a:cubicBezTo>
                <a:cubicBezTo>
                  <a:pt x="1147" y="161"/>
                  <a:pt x="1152" y="142"/>
                  <a:pt x="1159" y="124"/>
                </a:cubicBezTo>
                <a:cubicBezTo>
                  <a:pt x="1163" y="115"/>
                  <a:pt x="1173" y="86"/>
                  <a:pt x="1171" y="96"/>
                </a:cubicBezTo>
                <a:cubicBezTo>
                  <a:pt x="1167" y="111"/>
                  <a:pt x="1163" y="127"/>
                  <a:pt x="1159" y="142"/>
                </a:cubicBezTo>
                <a:cubicBezTo>
                  <a:pt x="1156" y="188"/>
                  <a:pt x="1155" y="234"/>
                  <a:pt x="1149" y="279"/>
                </a:cubicBezTo>
                <a:cubicBezTo>
                  <a:pt x="1144" y="310"/>
                  <a:pt x="1129" y="371"/>
                  <a:pt x="1129" y="371"/>
                </a:cubicBezTo>
                <a:cubicBezTo>
                  <a:pt x="1151" y="565"/>
                  <a:pt x="1140" y="487"/>
                  <a:pt x="1159" y="608"/>
                </a:cubicBezTo>
                <a:cubicBezTo>
                  <a:pt x="1152" y="658"/>
                  <a:pt x="1144" y="698"/>
                  <a:pt x="1129" y="746"/>
                </a:cubicBezTo>
                <a:cubicBezTo>
                  <a:pt x="1107" y="810"/>
                  <a:pt x="1108" y="818"/>
                  <a:pt x="1108" y="791"/>
                </a:cubicBezTo>
                <a:close/>
              </a:path>
            </a:pathLst>
          </a:custGeom>
          <a:gradFill rotWithShape="1">
            <a:gsLst>
              <a:gs pos="0">
                <a:srgbClr val="FF0000">
                  <a:alpha val="10001"/>
                </a:srgbClr>
              </a:gs>
              <a:gs pos="100000">
                <a:srgbClr val="FF101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3251" name="Freeform 3">
            <a:extLst>
              <a:ext uri="{FF2B5EF4-FFF2-40B4-BE49-F238E27FC236}">
                <a16:creationId xmlns:a16="http://schemas.microsoft.com/office/drawing/2014/main" id="{521B9D5C-8284-469B-9070-80E566369C55}"/>
              </a:ext>
            </a:extLst>
          </p:cNvPr>
          <p:cNvSpPr>
            <a:spLocks/>
          </p:cNvSpPr>
          <p:nvPr/>
        </p:nvSpPr>
        <p:spPr bwMode="auto">
          <a:xfrm flipV="1">
            <a:off x="-7081838" y="-747713"/>
            <a:ext cx="25044401" cy="4819651"/>
          </a:xfrm>
          <a:custGeom>
            <a:avLst/>
            <a:gdLst>
              <a:gd name="T0" fmla="*/ 2147483647 w 3927"/>
              <a:gd name="T1" fmla="*/ 2147483647 h 2332"/>
              <a:gd name="T2" fmla="*/ 2147483647 w 3927"/>
              <a:gd name="T3" fmla="*/ 2147483647 h 2332"/>
              <a:gd name="T4" fmla="*/ 2147483647 w 3927"/>
              <a:gd name="T5" fmla="*/ 2147483647 h 2332"/>
              <a:gd name="T6" fmla="*/ 2147483647 w 3927"/>
              <a:gd name="T7" fmla="*/ 2147483647 h 2332"/>
              <a:gd name="T8" fmla="*/ 2147483647 w 3927"/>
              <a:gd name="T9" fmla="*/ 2147483647 h 2332"/>
              <a:gd name="T10" fmla="*/ 2147483647 w 3927"/>
              <a:gd name="T11" fmla="*/ 2147483647 h 2332"/>
              <a:gd name="T12" fmla="*/ 2147483647 w 3927"/>
              <a:gd name="T13" fmla="*/ 2147483647 h 2332"/>
              <a:gd name="T14" fmla="*/ 2147483647 w 3927"/>
              <a:gd name="T15" fmla="*/ 2147483647 h 2332"/>
              <a:gd name="T16" fmla="*/ 2147483647 w 3927"/>
              <a:gd name="T17" fmla="*/ 2147483647 h 2332"/>
              <a:gd name="T18" fmla="*/ 2147483647 w 3927"/>
              <a:gd name="T19" fmla="*/ 2147483647 h 2332"/>
              <a:gd name="T20" fmla="*/ 2147483647 w 3927"/>
              <a:gd name="T21" fmla="*/ 2147483647 h 2332"/>
              <a:gd name="T22" fmla="*/ 2147483647 w 3927"/>
              <a:gd name="T23" fmla="*/ 2147483647 h 2332"/>
              <a:gd name="T24" fmla="*/ 2147483647 w 3927"/>
              <a:gd name="T25" fmla="*/ 2147483647 h 2332"/>
              <a:gd name="T26" fmla="*/ 2147483647 w 3927"/>
              <a:gd name="T27" fmla="*/ 2147483647 h 2332"/>
              <a:gd name="T28" fmla="*/ 2147483647 w 3927"/>
              <a:gd name="T29" fmla="*/ 2147483647 h 2332"/>
              <a:gd name="T30" fmla="*/ 2147483647 w 3927"/>
              <a:gd name="T31" fmla="*/ 2147483647 h 2332"/>
              <a:gd name="T32" fmla="*/ 2147483647 w 3927"/>
              <a:gd name="T33" fmla="*/ 2147483647 h 2332"/>
              <a:gd name="T34" fmla="*/ 2147483647 w 3927"/>
              <a:gd name="T35" fmla="*/ 2147483647 h 2332"/>
              <a:gd name="T36" fmla="*/ 2147483647 w 3927"/>
              <a:gd name="T37" fmla="*/ 2147483647 h 2332"/>
              <a:gd name="T38" fmla="*/ 2147483647 w 3927"/>
              <a:gd name="T39" fmla="*/ 2147483647 h 2332"/>
              <a:gd name="T40" fmla="*/ 2147483647 w 3927"/>
              <a:gd name="T41" fmla="*/ 2147483647 h 2332"/>
              <a:gd name="T42" fmla="*/ 2147483647 w 3927"/>
              <a:gd name="T43" fmla="*/ 2147483647 h 2332"/>
              <a:gd name="T44" fmla="*/ 2147483647 w 3927"/>
              <a:gd name="T45" fmla="*/ 2147483647 h 2332"/>
              <a:gd name="T46" fmla="*/ 2147483647 w 3927"/>
              <a:gd name="T47" fmla="*/ 2147483647 h 2332"/>
              <a:gd name="T48" fmla="*/ 2147483647 w 3927"/>
              <a:gd name="T49" fmla="*/ 2147483647 h 2332"/>
              <a:gd name="T50" fmla="*/ 2147483647 w 3927"/>
              <a:gd name="T51" fmla="*/ 2147483647 h 2332"/>
              <a:gd name="T52" fmla="*/ 2147483647 w 3927"/>
              <a:gd name="T53" fmla="*/ 2147483647 h 2332"/>
              <a:gd name="T54" fmla="*/ 2147483647 w 3927"/>
              <a:gd name="T55" fmla="*/ 2147483647 h 2332"/>
              <a:gd name="T56" fmla="*/ 2147483647 w 3927"/>
              <a:gd name="T57" fmla="*/ 2147483647 h 2332"/>
              <a:gd name="T58" fmla="*/ 2147483647 w 3927"/>
              <a:gd name="T59" fmla="*/ 2147483647 h 2332"/>
              <a:gd name="T60" fmla="*/ 2147483647 w 3927"/>
              <a:gd name="T61" fmla="*/ 2147483647 h 2332"/>
              <a:gd name="T62" fmla="*/ 2147483647 w 3927"/>
              <a:gd name="T63" fmla="*/ 2147483647 h 2332"/>
              <a:gd name="T64" fmla="*/ 2147483647 w 3927"/>
              <a:gd name="T65" fmla="*/ 2147483647 h 2332"/>
              <a:gd name="T66" fmla="*/ 2147483647 w 3927"/>
              <a:gd name="T67" fmla="*/ 2147483647 h 2332"/>
              <a:gd name="T68" fmla="*/ 2147483647 w 3927"/>
              <a:gd name="T69" fmla="*/ 2147483647 h 2332"/>
              <a:gd name="T70" fmla="*/ 2147483647 w 3927"/>
              <a:gd name="T71" fmla="*/ 2147483647 h 2332"/>
              <a:gd name="T72" fmla="*/ 2147483647 w 3927"/>
              <a:gd name="T73" fmla="*/ 2147483647 h 2332"/>
              <a:gd name="T74" fmla="*/ 2147483647 w 3927"/>
              <a:gd name="T75" fmla="*/ 2147483647 h 2332"/>
              <a:gd name="T76" fmla="*/ 2147483647 w 3927"/>
              <a:gd name="T77" fmla="*/ 2147483647 h 2332"/>
              <a:gd name="T78" fmla="*/ 2147483647 w 3927"/>
              <a:gd name="T79" fmla="*/ 2147483647 h 2332"/>
              <a:gd name="T80" fmla="*/ 2147483647 w 3927"/>
              <a:gd name="T81" fmla="*/ 2147483647 h 2332"/>
              <a:gd name="T82" fmla="*/ 2147483647 w 3927"/>
              <a:gd name="T83" fmla="*/ 2147483647 h 2332"/>
              <a:gd name="T84" fmla="*/ 2147483647 w 3927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27"/>
              <a:gd name="T130" fmla="*/ 0 h 2332"/>
              <a:gd name="T131" fmla="*/ 3927 w 3927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27" h="2332">
                <a:moveTo>
                  <a:pt x="2217" y="791"/>
                </a:moveTo>
                <a:cubicBezTo>
                  <a:pt x="2263" y="764"/>
                  <a:pt x="2298" y="729"/>
                  <a:pt x="2341" y="700"/>
                </a:cubicBezTo>
                <a:cubicBezTo>
                  <a:pt x="2428" y="642"/>
                  <a:pt x="2405" y="582"/>
                  <a:pt x="2491" y="523"/>
                </a:cubicBezTo>
                <a:cubicBezTo>
                  <a:pt x="2522" y="470"/>
                  <a:pt x="2549" y="444"/>
                  <a:pt x="2587" y="395"/>
                </a:cubicBezTo>
                <a:cubicBezTo>
                  <a:pt x="2598" y="355"/>
                  <a:pt x="2664" y="212"/>
                  <a:pt x="2675" y="171"/>
                </a:cubicBezTo>
                <a:cubicBezTo>
                  <a:pt x="2678" y="156"/>
                  <a:pt x="2838" y="114"/>
                  <a:pt x="2843" y="99"/>
                </a:cubicBezTo>
                <a:cubicBezTo>
                  <a:pt x="2845" y="89"/>
                  <a:pt x="3059" y="113"/>
                  <a:pt x="3059" y="123"/>
                </a:cubicBezTo>
                <a:cubicBezTo>
                  <a:pt x="3059" y="136"/>
                  <a:pt x="2806" y="263"/>
                  <a:pt x="2803" y="275"/>
                </a:cubicBezTo>
                <a:cubicBezTo>
                  <a:pt x="2799" y="308"/>
                  <a:pt x="2726" y="319"/>
                  <a:pt x="2726" y="352"/>
                </a:cubicBezTo>
                <a:cubicBezTo>
                  <a:pt x="2726" y="365"/>
                  <a:pt x="2737" y="376"/>
                  <a:pt x="2736" y="389"/>
                </a:cubicBezTo>
                <a:cubicBezTo>
                  <a:pt x="2730" y="435"/>
                  <a:pt x="2689" y="528"/>
                  <a:pt x="2673" y="572"/>
                </a:cubicBezTo>
                <a:cubicBezTo>
                  <a:pt x="2663" y="599"/>
                  <a:pt x="2571" y="680"/>
                  <a:pt x="2548" y="709"/>
                </a:cubicBezTo>
                <a:cubicBezTo>
                  <a:pt x="2510" y="810"/>
                  <a:pt x="2556" y="920"/>
                  <a:pt x="2486" y="1011"/>
                </a:cubicBezTo>
                <a:cubicBezTo>
                  <a:pt x="2643" y="1055"/>
                  <a:pt x="2814" y="1014"/>
                  <a:pt x="2974" y="992"/>
                </a:cubicBezTo>
                <a:cubicBezTo>
                  <a:pt x="3043" y="963"/>
                  <a:pt x="3108" y="945"/>
                  <a:pt x="3182" y="928"/>
                </a:cubicBezTo>
                <a:cubicBezTo>
                  <a:pt x="3199" y="919"/>
                  <a:pt x="3216" y="908"/>
                  <a:pt x="3234" y="901"/>
                </a:cubicBezTo>
                <a:cubicBezTo>
                  <a:pt x="3254" y="893"/>
                  <a:pt x="3296" y="883"/>
                  <a:pt x="3296" y="883"/>
                </a:cubicBezTo>
                <a:cubicBezTo>
                  <a:pt x="3310" y="874"/>
                  <a:pt x="3321" y="861"/>
                  <a:pt x="3337" y="855"/>
                </a:cubicBezTo>
                <a:cubicBezTo>
                  <a:pt x="3384" y="836"/>
                  <a:pt x="3383" y="856"/>
                  <a:pt x="3420" y="837"/>
                </a:cubicBezTo>
                <a:cubicBezTo>
                  <a:pt x="3442" y="826"/>
                  <a:pt x="3464" y="815"/>
                  <a:pt x="3482" y="800"/>
                </a:cubicBezTo>
                <a:cubicBezTo>
                  <a:pt x="3493" y="791"/>
                  <a:pt x="3502" y="780"/>
                  <a:pt x="3514" y="773"/>
                </a:cubicBezTo>
                <a:cubicBezTo>
                  <a:pt x="3548" y="754"/>
                  <a:pt x="3628" y="736"/>
                  <a:pt x="3628" y="736"/>
                </a:cubicBezTo>
                <a:cubicBezTo>
                  <a:pt x="3680" y="739"/>
                  <a:pt x="3703" y="716"/>
                  <a:pt x="3755" y="721"/>
                </a:cubicBezTo>
                <a:cubicBezTo>
                  <a:pt x="3770" y="722"/>
                  <a:pt x="3885" y="700"/>
                  <a:pt x="3890" y="712"/>
                </a:cubicBezTo>
                <a:cubicBezTo>
                  <a:pt x="3900" y="739"/>
                  <a:pt x="3927" y="935"/>
                  <a:pt x="3894" y="953"/>
                </a:cubicBezTo>
                <a:cubicBezTo>
                  <a:pt x="3846" y="979"/>
                  <a:pt x="3810" y="1090"/>
                  <a:pt x="3758" y="1097"/>
                </a:cubicBezTo>
                <a:cubicBezTo>
                  <a:pt x="3710" y="1103"/>
                  <a:pt x="3620" y="1112"/>
                  <a:pt x="3574" y="1121"/>
                </a:cubicBezTo>
                <a:cubicBezTo>
                  <a:pt x="3518" y="1132"/>
                  <a:pt x="3506" y="1122"/>
                  <a:pt x="3430" y="1145"/>
                </a:cubicBezTo>
                <a:cubicBezTo>
                  <a:pt x="3387" y="1158"/>
                  <a:pt x="3320" y="1145"/>
                  <a:pt x="3278" y="1161"/>
                </a:cubicBezTo>
                <a:cubicBezTo>
                  <a:pt x="3242" y="1175"/>
                  <a:pt x="3179" y="1157"/>
                  <a:pt x="3142" y="1169"/>
                </a:cubicBezTo>
                <a:cubicBezTo>
                  <a:pt x="3081" y="1221"/>
                  <a:pt x="2962" y="1152"/>
                  <a:pt x="2891" y="1194"/>
                </a:cubicBezTo>
                <a:cubicBezTo>
                  <a:pt x="2879" y="1201"/>
                  <a:pt x="2863" y="1199"/>
                  <a:pt x="2849" y="1203"/>
                </a:cubicBezTo>
                <a:cubicBezTo>
                  <a:pt x="2829" y="1208"/>
                  <a:pt x="2788" y="1221"/>
                  <a:pt x="2788" y="1221"/>
                </a:cubicBezTo>
                <a:cubicBezTo>
                  <a:pt x="2774" y="1230"/>
                  <a:pt x="2761" y="1241"/>
                  <a:pt x="2746" y="1248"/>
                </a:cubicBezTo>
                <a:cubicBezTo>
                  <a:pt x="2729" y="1256"/>
                  <a:pt x="2710" y="1258"/>
                  <a:pt x="2694" y="1267"/>
                </a:cubicBezTo>
                <a:cubicBezTo>
                  <a:pt x="2681" y="1274"/>
                  <a:pt x="2674" y="1286"/>
                  <a:pt x="2663" y="1294"/>
                </a:cubicBezTo>
                <a:cubicBezTo>
                  <a:pt x="2592" y="1343"/>
                  <a:pt x="2610" y="1330"/>
                  <a:pt x="2518" y="1340"/>
                </a:cubicBezTo>
                <a:cubicBezTo>
                  <a:pt x="2586" y="1420"/>
                  <a:pt x="2503" y="1332"/>
                  <a:pt x="2601" y="1404"/>
                </a:cubicBezTo>
                <a:cubicBezTo>
                  <a:pt x="2706" y="1482"/>
                  <a:pt x="2630" y="1459"/>
                  <a:pt x="2715" y="1477"/>
                </a:cubicBezTo>
                <a:cubicBezTo>
                  <a:pt x="2729" y="1489"/>
                  <a:pt x="2740" y="1504"/>
                  <a:pt x="2756" y="1514"/>
                </a:cubicBezTo>
                <a:cubicBezTo>
                  <a:pt x="2765" y="1520"/>
                  <a:pt x="2779" y="1517"/>
                  <a:pt x="2788" y="1523"/>
                </a:cubicBezTo>
                <a:cubicBezTo>
                  <a:pt x="2901" y="1603"/>
                  <a:pt x="2775" y="1502"/>
                  <a:pt x="2862" y="1521"/>
                </a:cubicBezTo>
                <a:cubicBezTo>
                  <a:pt x="2901" y="1564"/>
                  <a:pt x="2864" y="1521"/>
                  <a:pt x="2918" y="1553"/>
                </a:cubicBezTo>
                <a:cubicBezTo>
                  <a:pt x="2943" y="1567"/>
                  <a:pt x="2963" y="1527"/>
                  <a:pt x="2990" y="1537"/>
                </a:cubicBezTo>
                <a:cubicBezTo>
                  <a:pt x="3009" y="1544"/>
                  <a:pt x="3066" y="1510"/>
                  <a:pt x="3086" y="1513"/>
                </a:cubicBezTo>
                <a:cubicBezTo>
                  <a:pt x="3241" y="1604"/>
                  <a:pt x="3148" y="1460"/>
                  <a:pt x="3278" y="1505"/>
                </a:cubicBezTo>
                <a:cubicBezTo>
                  <a:pt x="3339" y="1526"/>
                  <a:pt x="3379" y="1454"/>
                  <a:pt x="3446" y="1465"/>
                </a:cubicBezTo>
                <a:cubicBezTo>
                  <a:pt x="3478" y="1491"/>
                  <a:pt x="3527" y="1387"/>
                  <a:pt x="3566" y="1401"/>
                </a:cubicBezTo>
                <a:cubicBezTo>
                  <a:pt x="3626" y="1423"/>
                  <a:pt x="3688" y="1391"/>
                  <a:pt x="3750" y="1409"/>
                </a:cubicBezTo>
                <a:cubicBezTo>
                  <a:pt x="3763" y="1420"/>
                  <a:pt x="3877" y="1381"/>
                  <a:pt x="3846" y="1401"/>
                </a:cubicBezTo>
                <a:cubicBezTo>
                  <a:pt x="3828" y="1412"/>
                  <a:pt x="3742" y="1561"/>
                  <a:pt x="3742" y="1561"/>
                </a:cubicBezTo>
                <a:cubicBezTo>
                  <a:pt x="3548" y="1558"/>
                  <a:pt x="3646" y="1617"/>
                  <a:pt x="3478" y="1745"/>
                </a:cubicBezTo>
                <a:cubicBezTo>
                  <a:pt x="3440" y="1744"/>
                  <a:pt x="3208" y="1740"/>
                  <a:pt x="3174" y="1729"/>
                </a:cubicBezTo>
                <a:cubicBezTo>
                  <a:pt x="3131" y="1715"/>
                  <a:pt x="2907" y="1697"/>
                  <a:pt x="2862" y="1689"/>
                </a:cubicBezTo>
                <a:cubicBezTo>
                  <a:pt x="2820" y="1654"/>
                  <a:pt x="2693" y="1674"/>
                  <a:pt x="2654" y="1633"/>
                </a:cubicBezTo>
                <a:cubicBezTo>
                  <a:pt x="2565" y="1542"/>
                  <a:pt x="2621" y="1685"/>
                  <a:pt x="2476" y="1660"/>
                </a:cubicBezTo>
                <a:cubicBezTo>
                  <a:pt x="2435" y="1636"/>
                  <a:pt x="2368" y="1610"/>
                  <a:pt x="2320" y="1596"/>
                </a:cubicBezTo>
                <a:cubicBezTo>
                  <a:pt x="2269" y="1664"/>
                  <a:pt x="2333" y="1693"/>
                  <a:pt x="2352" y="1751"/>
                </a:cubicBezTo>
                <a:cubicBezTo>
                  <a:pt x="2365" y="1787"/>
                  <a:pt x="2371" y="1824"/>
                  <a:pt x="2383" y="1861"/>
                </a:cubicBezTo>
                <a:cubicBezTo>
                  <a:pt x="2401" y="1919"/>
                  <a:pt x="2390" y="1905"/>
                  <a:pt x="2425" y="1934"/>
                </a:cubicBezTo>
                <a:cubicBezTo>
                  <a:pt x="2436" y="1973"/>
                  <a:pt x="2455" y="1999"/>
                  <a:pt x="2476" y="2035"/>
                </a:cubicBezTo>
                <a:cubicBezTo>
                  <a:pt x="2487" y="2114"/>
                  <a:pt x="2524" y="2186"/>
                  <a:pt x="2548" y="2263"/>
                </a:cubicBezTo>
                <a:cubicBezTo>
                  <a:pt x="2550" y="2268"/>
                  <a:pt x="2572" y="2326"/>
                  <a:pt x="2570" y="2327"/>
                </a:cubicBezTo>
                <a:cubicBezTo>
                  <a:pt x="2558" y="2332"/>
                  <a:pt x="2477" y="2314"/>
                  <a:pt x="2455" y="2309"/>
                </a:cubicBezTo>
                <a:cubicBezTo>
                  <a:pt x="2420" y="2278"/>
                  <a:pt x="2325" y="2227"/>
                  <a:pt x="2283" y="2203"/>
                </a:cubicBezTo>
                <a:cubicBezTo>
                  <a:pt x="2275" y="2122"/>
                  <a:pt x="2157" y="2027"/>
                  <a:pt x="2147" y="1947"/>
                </a:cubicBezTo>
                <a:cubicBezTo>
                  <a:pt x="2132" y="1832"/>
                  <a:pt x="2190" y="1816"/>
                  <a:pt x="2116" y="1718"/>
                </a:cubicBezTo>
                <a:cubicBezTo>
                  <a:pt x="2109" y="1694"/>
                  <a:pt x="2107" y="1605"/>
                  <a:pt x="2084" y="1590"/>
                </a:cubicBezTo>
                <a:cubicBezTo>
                  <a:pt x="2075" y="1584"/>
                  <a:pt x="2123" y="1535"/>
                  <a:pt x="2113" y="1532"/>
                </a:cubicBezTo>
                <a:cubicBezTo>
                  <a:pt x="2101" y="1561"/>
                  <a:pt x="2053" y="1513"/>
                  <a:pt x="2035" y="1539"/>
                </a:cubicBezTo>
                <a:cubicBezTo>
                  <a:pt x="2021" y="1558"/>
                  <a:pt x="1963" y="1606"/>
                  <a:pt x="1955" y="1611"/>
                </a:cubicBezTo>
                <a:cubicBezTo>
                  <a:pt x="1895" y="1646"/>
                  <a:pt x="1870" y="1749"/>
                  <a:pt x="1822" y="1797"/>
                </a:cubicBezTo>
                <a:cubicBezTo>
                  <a:pt x="1775" y="1845"/>
                  <a:pt x="1825" y="1902"/>
                  <a:pt x="1787" y="1955"/>
                </a:cubicBezTo>
                <a:cubicBezTo>
                  <a:pt x="1764" y="1988"/>
                  <a:pt x="1672" y="2022"/>
                  <a:pt x="1646" y="2053"/>
                </a:cubicBezTo>
                <a:cubicBezTo>
                  <a:pt x="1632" y="2091"/>
                  <a:pt x="1599" y="2119"/>
                  <a:pt x="1574" y="2154"/>
                </a:cubicBezTo>
                <a:cubicBezTo>
                  <a:pt x="1543" y="2197"/>
                  <a:pt x="1511" y="2237"/>
                  <a:pt x="1469" y="2272"/>
                </a:cubicBezTo>
                <a:cubicBezTo>
                  <a:pt x="1394" y="2228"/>
                  <a:pt x="1419" y="2175"/>
                  <a:pt x="1449" y="2108"/>
                </a:cubicBezTo>
                <a:cubicBezTo>
                  <a:pt x="1465" y="2021"/>
                  <a:pt x="1477" y="1937"/>
                  <a:pt x="1501" y="1852"/>
                </a:cubicBezTo>
                <a:cubicBezTo>
                  <a:pt x="1507" y="1786"/>
                  <a:pt x="1508" y="1723"/>
                  <a:pt x="1532" y="1660"/>
                </a:cubicBezTo>
                <a:cubicBezTo>
                  <a:pt x="1541" y="1587"/>
                  <a:pt x="1542" y="1490"/>
                  <a:pt x="1594" y="1431"/>
                </a:cubicBezTo>
                <a:cubicBezTo>
                  <a:pt x="1602" y="1422"/>
                  <a:pt x="1472" y="1369"/>
                  <a:pt x="1632" y="1401"/>
                </a:cubicBezTo>
                <a:cubicBezTo>
                  <a:pt x="1664" y="1389"/>
                  <a:pt x="1685" y="1382"/>
                  <a:pt x="1720" y="1377"/>
                </a:cubicBezTo>
                <a:cubicBezTo>
                  <a:pt x="1600" y="1409"/>
                  <a:pt x="1691" y="1391"/>
                  <a:pt x="1677" y="1395"/>
                </a:cubicBezTo>
                <a:cubicBezTo>
                  <a:pt x="1542" y="1430"/>
                  <a:pt x="716" y="1019"/>
                  <a:pt x="616" y="1041"/>
                </a:cubicBezTo>
                <a:cubicBezTo>
                  <a:pt x="461" y="1033"/>
                  <a:pt x="154" y="977"/>
                  <a:pt x="0" y="969"/>
                </a:cubicBezTo>
                <a:cubicBezTo>
                  <a:pt x="61" y="914"/>
                  <a:pt x="106" y="920"/>
                  <a:pt x="192" y="905"/>
                </a:cubicBezTo>
                <a:cubicBezTo>
                  <a:pt x="221" y="879"/>
                  <a:pt x="511" y="906"/>
                  <a:pt x="552" y="897"/>
                </a:cubicBezTo>
                <a:cubicBezTo>
                  <a:pt x="578" y="874"/>
                  <a:pt x="813" y="944"/>
                  <a:pt x="840" y="921"/>
                </a:cubicBezTo>
                <a:cubicBezTo>
                  <a:pt x="847" y="903"/>
                  <a:pt x="1504" y="1129"/>
                  <a:pt x="1511" y="1111"/>
                </a:cubicBezTo>
                <a:cubicBezTo>
                  <a:pt x="1520" y="1085"/>
                  <a:pt x="1482" y="1076"/>
                  <a:pt x="1469" y="1066"/>
                </a:cubicBezTo>
                <a:cubicBezTo>
                  <a:pt x="1443" y="1047"/>
                  <a:pt x="1408" y="1025"/>
                  <a:pt x="1386" y="1002"/>
                </a:cubicBezTo>
                <a:cubicBezTo>
                  <a:pt x="1350" y="965"/>
                  <a:pt x="1335" y="943"/>
                  <a:pt x="1304" y="901"/>
                </a:cubicBezTo>
                <a:cubicBezTo>
                  <a:pt x="1275" y="863"/>
                  <a:pt x="1250" y="815"/>
                  <a:pt x="1231" y="773"/>
                </a:cubicBezTo>
                <a:cubicBezTo>
                  <a:pt x="1220" y="746"/>
                  <a:pt x="1211" y="718"/>
                  <a:pt x="1200" y="691"/>
                </a:cubicBezTo>
                <a:cubicBezTo>
                  <a:pt x="1197" y="682"/>
                  <a:pt x="1190" y="663"/>
                  <a:pt x="1190" y="663"/>
                </a:cubicBezTo>
                <a:cubicBezTo>
                  <a:pt x="1194" y="648"/>
                  <a:pt x="1186" y="626"/>
                  <a:pt x="1200" y="618"/>
                </a:cubicBezTo>
                <a:cubicBezTo>
                  <a:pt x="1214" y="611"/>
                  <a:pt x="1229" y="629"/>
                  <a:pt x="1241" y="636"/>
                </a:cubicBezTo>
                <a:cubicBezTo>
                  <a:pt x="1276" y="655"/>
                  <a:pt x="1301" y="680"/>
                  <a:pt x="1335" y="700"/>
                </a:cubicBezTo>
                <a:cubicBezTo>
                  <a:pt x="1376" y="755"/>
                  <a:pt x="1331" y="706"/>
                  <a:pt x="1386" y="736"/>
                </a:cubicBezTo>
                <a:cubicBezTo>
                  <a:pt x="1416" y="752"/>
                  <a:pt x="1441" y="783"/>
                  <a:pt x="1469" y="800"/>
                </a:cubicBezTo>
                <a:cubicBezTo>
                  <a:pt x="1494" y="815"/>
                  <a:pt x="1534" y="829"/>
                  <a:pt x="1563" y="837"/>
                </a:cubicBezTo>
                <a:cubicBezTo>
                  <a:pt x="1587" y="851"/>
                  <a:pt x="1604" y="874"/>
                  <a:pt x="1604" y="828"/>
                </a:cubicBezTo>
                <a:cubicBezTo>
                  <a:pt x="1604" y="815"/>
                  <a:pt x="1599" y="803"/>
                  <a:pt x="1594" y="791"/>
                </a:cubicBezTo>
                <a:cubicBezTo>
                  <a:pt x="1588" y="772"/>
                  <a:pt x="1574" y="736"/>
                  <a:pt x="1574" y="736"/>
                </a:cubicBezTo>
                <a:cubicBezTo>
                  <a:pt x="1578" y="621"/>
                  <a:pt x="1500" y="422"/>
                  <a:pt x="1545" y="301"/>
                </a:cubicBezTo>
                <a:cubicBezTo>
                  <a:pt x="1557" y="213"/>
                  <a:pt x="1672" y="105"/>
                  <a:pt x="1594" y="32"/>
                </a:cubicBezTo>
                <a:cubicBezTo>
                  <a:pt x="1591" y="23"/>
                  <a:pt x="1593" y="0"/>
                  <a:pt x="1584" y="5"/>
                </a:cubicBezTo>
                <a:cubicBezTo>
                  <a:pt x="1548" y="28"/>
                  <a:pt x="1672" y="61"/>
                  <a:pt x="1677" y="78"/>
                </a:cubicBezTo>
                <a:cubicBezTo>
                  <a:pt x="1693" y="141"/>
                  <a:pt x="1646" y="153"/>
                  <a:pt x="1677" y="206"/>
                </a:cubicBezTo>
                <a:cubicBezTo>
                  <a:pt x="1688" y="258"/>
                  <a:pt x="1662" y="347"/>
                  <a:pt x="1699" y="389"/>
                </a:cubicBezTo>
                <a:cubicBezTo>
                  <a:pt x="1709" y="428"/>
                  <a:pt x="1718" y="461"/>
                  <a:pt x="1750" y="490"/>
                </a:cubicBezTo>
                <a:cubicBezTo>
                  <a:pt x="1761" y="530"/>
                  <a:pt x="1781" y="544"/>
                  <a:pt x="1802" y="581"/>
                </a:cubicBezTo>
                <a:cubicBezTo>
                  <a:pt x="1811" y="639"/>
                  <a:pt x="1815" y="688"/>
                  <a:pt x="1854" y="736"/>
                </a:cubicBezTo>
                <a:cubicBezTo>
                  <a:pt x="1857" y="745"/>
                  <a:pt x="1854" y="759"/>
                  <a:pt x="1864" y="764"/>
                </a:cubicBezTo>
                <a:cubicBezTo>
                  <a:pt x="1904" y="783"/>
                  <a:pt x="1911" y="702"/>
                  <a:pt x="1916" y="691"/>
                </a:cubicBezTo>
                <a:cubicBezTo>
                  <a:pt x="1921" y="683"/>
                  <a:pt x="1930" y="678"/>
                  <a:pt x="1937" y="672"/>
                </a:cubicBezTo>
                <a:cubicBezTo>
                  <a:pt x="1962" y="607"/>
                  <a:pt x="1946" y="634"/>
                  <a:pt x="1978" y="590"/>
                </a:cubicBezTo>
                <a:cubicBezTo>
                  <a:pt x="1991" y="537"/>
                  <a:pt x="2005" y="472"/>
                  <a:pt x="2040" y="426"/>
                </a:cubicBezTo>
                <a:cubicBezTo>
                  <a:pt x="2058" y="375"/>
                  <a:pt x="2108" y="348"/>
                  <a:pt x="2155" y="316"/>
                </a:cubicBezTo>
                <a:cubicBezTo>
                  <a:pt x="2180" y="249"/>
                  <a:pt x="2144" y="325"/>
                  <a:pt x="2196" y="270"/>
                </a:cubicBezTo>
                <a:cubicBezTo>
                  <a:pt x="2200" y="265"/>
                  <a:pt x="2245" y="185"/>
                  <a:pt x="2248" y="179"/>
                </a:cubicBezTo>
                <a:cubicBezTo>
                  <a:pt x="2256" y="161"/>
                  <a:pt x="2261" y="142"/>
                  <a:pt x="2268" y="124"/>
                </a:cubicBezTo>
                <a:cubicBezTo>
                  <a:pt x="2272" y="115"/>
                  <a:pt x="2282" y="86"/>
                  <a:pt x="2280" y="96"/>
                </a:cubicBezTo>
                <a:cubicBezTo>
                  <a:pt x="2276" y="111"/>
                  <a:pt x="2272" y="127"/>
                  <a:pt x="2268" y="142"/>
                </a:cubicBezTo>
                <a:cubicBezTo>
                  <a:pt x="2265" y="188"/>
                  <a:pt x="2264" y="234"/>
                  <a:pt x="2258" y="279"/>
                </a:cubicBezTo>
                <a:cubicBezTo>
                  <a:pt x="2253" y="310"/>
                  <a:pt x="2238" y="371"/>
                  <a:pt x="2238" y="371"/>
                </a:cubicBezTo>
                <a:cubicBezTo>
                  <a:pt x="2260" y="565"/>
                  <a:pt x="2249" y="487"/>
                  <a:pt x="2268" y="608"/>
                </a:cubicBezTo>
                <a:cubicBezTo>
                  <a:pt x="2261" y="658"/>
                  <a:pt x="2253" y="698"/>
                  <a:pt x="2238" y="746"/>
                </a:cubicBezTo>
                <a:cubicBezTo>
                  <a:pt x="2216" y="810"/>
                  <a:pt x="2217" y="818"/>
                  <a:pt x="2217" y="791"/>
                </a:cubicBezTo>
                <a:close/>
              </a:path>
            </a:pathLst>
          </a:custGeom>
          <a:gradFill rotWithShape="1">
            <a:gsLst>
              <a:gs pos="0">
                <a:srgbClr val="00FF00">
                  <a:alpha val="10001"/>
                </a:srgbClr>
              </a:gs>
              <a:gs pos="100000">
                <a:srgbClr val="10FF1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id="{A02EF854-D83C-4B76-ACC2-9F4A0CBE8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6092825"/>
            <a:ext cx="77724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marL="838200" indent="-8382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>
                <a:latin typeface="SimHei" panose="02010609060101010101" pitchFamily="49" charset="-122"/>
              </a:rPr>
              <a:t>建立新的文化岛屿</a:t>
            </a:r>
            <a:endParaRPr lang="de-DE" altLang="zh-CN" sz="3200" b="1">
              <a:latin typeface="SimHei" panose="02010609060101010101" pitchFamily="49" charset="-122"/>
            </a:endParaRPr>
          </a:p>
        </p:txBody>
      </p:sp>
      <p:sp>
        <p:nvSpPr>
          <p:cNvPr id="53253" name="Text Box 5">
            <a:extLst>
              <a:ext uri="{FF2B5EF4-FFF2-40B4-BE49-F238E27FC236}">
                <a16:creationId xmlns:a16="http://schemas.microsoft.com/office/drawing/2014/main" id="{4EA9924D-30DB-4F31-9639-C73ED125F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7663" y="4845051"/>
            <a:ext cx="1136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3254" name="Text Box 7">
            <a:extLst>
              <a:ext uri="{FF2B5EF4-FFF2-40B4-BE49-F238E27FC236}">
                <a16:creationId xmlns:a16="http://schemas.microsoft.com/office/drawing/2014/main" id="{733422F0-2494-45B0-B01D-983CD3D82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650" y="1460501"/>
            <a:ext cx="1136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3255" name="Oval 11">
            <a:extLst>
              <a:ext uri="{FF2B5EF4-FFF2-40B4-BE49-F238E27FC236}">
                <a16:creationId xmlns:a16="http://schemas.microsoft.com/office/drawing/2014/main" id="{819506E0-62E1-4595-9124-CEE90A7AE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50" y="4149725"/>
            <a:ext cx="1081088" cy="215900"/>
          </a:xfrm>
          <a:prstGeom prst="ellipse">
            <a:avLst/>
          </a:prstGeom>
          <a:solidFill>
            <a:srgbClr val="00FF00"/>
          </a:solidFill>
          <a:ln w="76200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3256" name="Oval 12">
            <a:extLst>
              <a:ext uri="{FF2B5EF4-FFF2-40B4-BE49-F238E27FC236}">
                <a16:creationId xmlns:a16="http://schemas.microsoft.com/office/drawing/2014/main" id="{B9439E04-09EE-4A2C-8FF0-A532FB766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438" y="4941889"/>
            <a:ext cx="1511300" cy="358775"/>
          </a:xfrm>
          <a:prstGeom prst="ellipse">
            <a:avLst/>
          </a:prstGeom>
          <a:solidFill>
            <a:srgbClr val="00FF00"/>
          </a:solidFill>
          <a:ln w="76200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3257" name="Oval 15">
            <a:extLst>
              <a:ext uri="{FF2B5EF4-FFF2-40B4-BE49-F238E27FC236}">
                <a16:creationId xmlns:a16="http://schemas.microsoft.com/office/drawing/2014/main" id="{A1B0502E-8331-45AA-9C58-E8D1B2430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1763" y="4581526"/>
            <a:ext cx="1511300" cy="358775"/>
          </a:xfrm>
          <a:prstGeom prst="ellipse">
            <a:avLst/>
          </a:prstGeom>
          <a:solidFill>
            <a:srgbClr val="00FF00"/>
          </a:solidFill>
          <a:ln w="76200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3258" name="Oval 16">
            <a:extLst>
              <a:ext uri="{FF2B5EF4-FFF2-40B4-BE49-F238E27FC236}">
                <a16:creationId xmlns:a16="http://schemas.microsoft.com/office/drawing/2014/main" id="{C7DA8C8F-D5C7-4776-A6A9-179CF9C0C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6914" y="4221163"/>
            <a:ext cx="1081087" cy="215900"/>
          </a:xfrm>
          <a:prstGeom prst="ellipse">
            <a:avLst/>
          </a:prstGeom>
          <a:solidFill>
            <a:srgbClr val="00FF00"/>
          </a:solidFill>
          <a:ln w="76200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3259" name="Oval 17">
            <a:extLst>
              <a:ext uri="{FF2B5EF4-FFF2-40B4-BE49-F238E27FC236}">
                <a16:creationId xmlns:a16="http://schemas.microsoft.com/office/drawing/2014/main" id="{60232D5C-0A72-45C3-875D-4C2F98757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8" y="5516564"/>
            <a:ext cx="1511300" cy="358775"/>
          </a:xfrm>
          <a:prstGeom prst="ellipse">
            <a:avLst/>
          </a:prstGeom>
          <a:solidFill>
            <a:srgbClr val="00FF00"/>
          </a:solidFill>
          <a:ln w="76200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3260" name="Oval 18">
            <a:extLst>
              <a:ext uri="{FF2B5EF4-FFF2-40B4-BE49-F238E27FC236}">
                <a16:creationId xmlns:a16="http://schemas.microsoft.com/office/drawing/2014/main" id="{AE086691-B645-44F8-B7F5-08D583F8C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100" y="5302251"/>
            <a:ext cx="2736850" cy="358775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76200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grpSp>
        <p:nvGrpSpPr>
          <p:cNvPr id="53261" name="Group 8">
            <a:extLst>
              <a:ext uri="{FF2B5EF4-FFF2-40B4-BE49-F238E27FC236}">
                <a16:creationId xmlns:a16="http://schemas.microsoft.com/office/drawing/2014/main" id="{5CE47D5C-F9A9-4CF7-8104-B90BE908DEC6}"/>
              </a:ext>
            </a:extLst>
          </p:cNvPr>
          <p:cNvGrpSpPr>
            <a:grpSpLocks/>
          </p:cNvGrpSpPr>
          <p:nvPr/>
        </p:nvGrpSpPr>
        <p:grpSpPr bwMode="auto">
          <a:xfrm>
            <a:off x="6672263" y="1716089"/>
            <a:ext cx="1008062" cy="3800475"/>
            <a:chOff x="3243" y="1081"/>
            <a:chExt cx="635" cy="2394"/>
          </a:xfrm>
        </p:grpSpPr>
        <p:sp>
          <p:nvSpPr>
            <p:cNvPr id="53265" name="AutoShape 9">
              <a:extLst>
                <a:ext uri="{FF2B5EF4-FFF2-40B4-BE49-F238E27FC236}">
                  <a16:creationId xmlns:a16="http://schemas.microsoft.com/office/drawing/2014/main" id="{DE5229FD-88E5-49BB-B1A2-8E0553311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1081"/>
              <a:ext cx="635" cy="625"/>
            </a:xfrm>
            <a:prstGeom prst="smileyFace">
              <a:avLst>
                <a:gd name="adj" fmla="val 4653"/>
              </a:avLst>
            </a:prstGeom>
            <a:solidFill>
              <a:schemeClr val="bg1">
                <a:alpha val="89803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53266" name="AutoShape 10">
              <a:extLst>
                <a:ext uri="{FF2B5EF4-FFF2-40B4-BE49-F238E27FC236}">
                  <a16:creationId xmlns:a16="http://schemas.microsoft.com/office/drawing/2014/main" id="{E254C372-9F0F-4902-B610-4555185C3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" y="1751"/>
              <a:ext cx="476" cy="1724"/>
            </a:xfrm>
            <a:prstGeom prst="pentagon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53262" name="Oval 13">
            <a:extLst>
              <a:ext uri="{FF2B5EF4-FFF2-40B4-BE49-F238E27FC236}">
                <a16:creationId xmlns:a16="http://schemas.microsoft.com/office/drawing/2014/main" id="{FAAE652C-6E53-4E08-B261-77F5950E7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563" y="4292601"/>
            <a:ext cx="1511300" cy="358775"/>
          </a:xfrm>
          <a:prstGeom prst="ellipse">
            <a:avLst/>
          </a:prstGeom>
          <a:gradFill rotWithShape="1">
            <a:gsLst>
              <a:gs pos="0">
                <a:srgbClr val="00F500"/>
              </a:gs>
              <a:gs pos="100000">
                <a:srgbClr val="00FF00">
                  <a:alpha val="10001"/>
                </a:srgbClr>
              </a:gs>
            </a:gsLst>
            <a:lin ang="0" scaled="1"/>
          </a:gradFill>
          <a:ln w="76200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3263" name="Oval 14">
            <a:extLst>
              <a:ext uri="{FF2B5EF4-FFF2-40B4-BE49-F238E27FC236}">
                <a16:creationId xmlns:a16="http://schemas.microsoft.com/office/drawing/2014/main" id="{5BAAA712-510B-4634-8CEC-492FA6B7E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4941889"/>
            <a:ext cx="1511300" cy="358775"/>
          </a:xfrm>
          <a:prstGeom prst="ellipse">
            <a:avLst/>
          </a:prstGeom>
          <a:solidFill>
            <a:srgbClr val="00FF00"/>
          </a:solidFill>
          <a:ln w="76200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3264" name="Rectangle 19">
            <a:extLst>
              <a:ext uri="{FF2B5EF4-FFF2-40B4-BE49-F238E27FC236}">
                <a16:creationId xmlns:a16="http://schemas.microsoft.com/office/drawing/2014/main" id="{B146534F-0EE4-4290-B2B5-38BF6086A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476250"/>
            <a:ext cx="8137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 b="1" dirty="0">
                <a:latin typeface="SimHei" panose="02010609060101010101" pitchFamily="49" charset="-122"/>
              </a:rPr>
              <a:t>新的文化比较模块</a:t>
            </a:r>
            <a:endParaRPr lang="de-DE" altLang="zh-CN" sz="3200" b="1" dirty="0">
              <a:latin typeface="SimHei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reeform 2">
            <a:extLst>
              <a:ext uri="{FF2B5EF4-FFF2-40B4-BE49-F238E27FC236}">
                <a16:creationId xmlns:a16="http://schemas.microsoft.com/office/drawing/2014/main" id="{7B72CCB7-E2A8-49EE-A9B8-C6B996F8C7DA}"/>
              </a:ext>
            </a:extLst>
          </p:cNvPr>
          <p:cNvSpPr>
            <a:spLocks/>
          </p:cNvSpPr>
          <p:nvPr/>
        </p:nvSpPr>
        <p:spPr bwMode="auto">
          <a:xfrm>
            <a:off x="-25400" y="4005264"/>
            <a:ext cx="17795875" cy="2852737"/>
          </a:xfrm>
          <a:custGeom>
            <a:avLst/>
            <a:gdLst>
              <a:gd name="T0" fmla="*/ 2147483647 w 2791"/>
              <a:gd name="T1" fmla="*/ 2147483647 h 2332"/>
              <a:gd name="T2" fmla="*/ 2147483647 w 2791"/>
              <a:gd name="T3" fmla="*/ 2147483647 h 2332"/>
              <a:gd name="T4" fmla="*/ 2147483647 w 2791"/>
              <a:gd name="T5" fmla="*/ 2147483647 h 2332"/>
              <a:gd name="T6" fmla="*/ 2147483647 w 2791"/>
              <a:gd name="T7" fmla="*/ 2147483647 h 2332"/>
              <a:gd name="T8" fmla="*/ 2147483647 w 2791"/>
              <a:gd name="T9" fmla="*/ 2147483647 h 2332"/>
              <a:gd name="T10" fmla="*/ 2147483647 w 2791"/>
              <a:gd name="T11" fmla="*/ 2147483647 h 2332"/>
              <a:gd name="T12" fmla="*/ 2147483647 w 2791"/>
              <a:gd name="T13" fmla="*/ 2147483647 h 2332"/>
              <a:gd name="T14" fmla="*/ 2147483647 w 2791"/>
              <a:gd name="T15" fmla="*/ 2147483647 h 2332"/>
              <a:gd name="T16" fmla="*/ 2147483647 w 2791"/>
              <a:gd name="T17" fmla="*/ 2147483647 h 2332"/>
              <a:gd name="T18" fmla="*/ 2147483647 w 2791"/>
              <a:gd name="T19" fmla="*/ 2147483647 h 2332"/>
              <a:gd name="T20" fmla="*/ 2147483647 w 2791"/>
              <a:gd name="T21" fmla="*/ 2147483647 h 2332"/>
              <a:gd name="T22" fmla="*/ 2147483647 w 2791"/>
              <a:gd name="T23" fmla="*/ 2147483647 h 2332"/>
              <a:gd name="T24" fmla="*/ 2147483647 w 2791"/>
              <a:gd name="T25" fmla="*/ 2147483647 h 2332"/>
              <a:gd name="T26" fmla="*/ 2147483647 w 2791"/>
              <a:gd name="T27" fmla="*/ 2147483647 h 2332"/>
              <a:gd name="T28" fmla="*/ 2147483647 w 2791"/>
              <a:gd name="T29" fmla="*/ 2147483647 h 2332"/>
              <a:gd name="T30" fmla="*/ 2147483647 w 2791"/>
              <a:gd name="T31" fmla="*/ 2147483647 h 2332"/>
              <a:gd name="T32" fmla="*/ 2147483647 w 2791"/>
              <a:gd name="T33" fmla="*/ 2147483647 h 2332"/>
              <a:gd name="T34" fmla="*/ 2147483647 w 2791"/>
              <a:gd name="T35" fmla="*/ 2147483647 h 2332"/>
              <a:gd name="T36" fmla="*/ 2147483647 w 2791"/>
              <a:gd name="T37" fmla="*/ 2147483647 h 2332"/>
              <a:gd name="T38" fmla="*/ 2147483647 w 2791"/>
              <a:gd name="T39" fmla="*/ 2147483647 h 2332"/>
              <a:gd name="T40" fmla="*/ 2147483647 w 2791"/>
              <a:gd name="T41" fmla="*/ 2147483647 h 2332"/>
              <a:gd name="T42" fmla="*/ 2147483647 w 2791"/>
              <a:gd name="T43" fmla="*/ 2147483647 h 2332"/>
              <a:gd name="T44" fmla="*/ 2147483647 w 2791"/>
              <a:gd name="T45" fmla="*/ 2147483647 h 2332"/>
              <a:gd name="T46" fmla="*/ 2147483647 w 2791"/>
              <a:gd name="T47" fmla="*/ 2147483647 h 2332"/>
              <a:gd name="T48" fmla="*/ 2147483647 w 2791"/>
              <a:gd name="T49" fmla="*/ 2147483647 h 2332"/>
              <a:gd name="T50" fmla="*/ 2147483647 w 2791"/>
              <a:gd name="T51" fmla="*/ 2147483647 h 2332"/>
              <a:gd name="T52" fmla="*/ 2147483647 w 2791"/>
              <a:gd name="T53" fmla="*/ 2147483647 h 2332"/>
              <a:gd name="T54" fmla="*/ 2147483647 w 2791"/>
              <a:gd name="T55" fmla="*/ 2147483647 h 2332"/>
              <a:gd name="T56" fmla="*/ 2147483647 w 2791"/>
              <a:gd name="T57" fmla="*/ 2147483647 h 2332"/>
              <a:gd name="T58" fmla="*/ 2147483647 w 2791"/>
              <a:gd name="T59" fmla="*/ 2147483647 h 2332"/>
              <a:gd name="T60" fmla="*/ 2147483647 w 2791"/>
              <a:gd name="T61" fmla="*/ 2147483647 h 2332"/>
              <a:gd name="T62" fmla="*/ 2147483647 w 2791"/>
              <a:gd name="T63" fmla="*/ 2147483647 h 2332"/>
              <a:gd name="T64" fmla="*/ 2147483647 w 2791"/>
              <a:gd name="T65" fmla="*/ 2147483647 h 2332"/>
              <a:gd name="T66" fmla="*/ 2147483647 w 2791"/>
              <a:gd name="T67" fmla="*/ 2147483647 h 2332"/>
              <a:gd name="T68" fmla="*/ 2147483647 w 2791"/>
              <a:gd name="T69" fmla="*/ 2147483647 h 2332"/>
              <a:gd name="T70" fmla="*/ 2147483647 w 2791"/>
              <a:gd name="T71" fmla="*/ 2147483647 h 2332"/>
              <a:gd name="T72" fmla="*/ 2147483647 w 2791"/>
              <a:gd name="T73" fmla="*/ 2147483647 h 2332"/>
              <a:gd name="T74" fmla="*/ 2147483647 w 2791"/>
              <a:gd name="T75" fmla="*/ 2147483647 h 2332"/>
              <a:gd name="T76" fmla="*/ 2147483647 w 2791"/>
              <a:gd name="T77" fmla="*/ 2147483647 h 2332"/>
              <a:gd name="T78" fmla="*/ 2147483647 w 2791"/>
              <a:gd name="T79" fmla="*/ 2147483647 h 2332"/>
              <a:gd name="T80" fmla="*/ 2147483647 w 2791"/>
              <a:gd name="T81" fmla="*/ 2147483647 h 2332"/>
              <a:gd name="T82" fmla="*/ 2147483647 w 2791"/>
              <a:gd name="T83" fmla="*/ 2147483647 h 2332"/>
              <a:gd name="T84" fmla="*/ 2147483647 w 2791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791"/>
              <a:gd name="T130" fmla="*/ 0 h 2332"/>
              <a:gd name="T131" fmla="*/ 2791 w 2791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791" h="2332">
                <a:moveTo>
                  <a:pt x="1108" y="791"/>
                </a:moveTo>
                <a:cubicBezTo>
                  <a:pt x="1154" y="764"/>
                  <a:pt x="1189" y="729"/>
                  <a:pt x="1232" y="700"/>
                </a:cubicBezTo>
                <a:cubicBezTo>
                  <a:pt x="1319" y="642"/>
                  <a:pt x="1296" y="582"/>
                  <a:pt x="1382" y="523"/>
                </a:cubicBezTo>
                <a:cubicBezTo>
                  <a:pt x="1413" y="470"/>
                  <a:pt x="1440" y="444"/>
                  <a:pt x="1478" y="395"/>
                </a:cubicBezTo>
                <a:cubicBezTo>
                  <a:pt x="1489" y="355"/>
                  <a:pt x="1555" y="212"/>
                  <a:pt x="1566" y="171"/>
                </a:cubicBezTo>
                <a:cubicBezTo>
                  <a:pt x="1569" y="156"/>
                  <a:pt x="1729" y="114"/>
                  <a:pt x="1734" y="99"/>
                </a:cubicBezTo>
                <a:cubicBezTo>
                  <a:pt x="1736" y="89"/>
                  <a:pt x="1950" y="113"/>
                  <a:pt x="1950" y="123"/>
                </a:cubicBezTo>
                <a:cubicBezTo>
                  <a:pt x="1950" y="136"/>
                  <a:pt x="1697" y="263"/>
                  <a:pt x="1694" y="275"/>
                </a:cubicBezTo>
                <a:cubicBezTo>
                  <a:pt x="1690" y="308"/>
                  <a:pt x="1617" y="319"/>
                  <a:pt x="1617" y="352"/>
                </a:cubicBezTo>
                <a:cubicBezTo>
                  <a:pt x="1617" y="365"/>
                  <a:pt x="1628" y="376"/>
                  <a:pt x="1627" y="389"/>
                </a:cubicBezTo>
                <a:cubicBezTo>
                  <a:pt x="1621" y="435"/>
                  <a:pt x="1580" y="528"/>
                  <a:pt x="1564" y="572"/>
                </a:cubicBezTo>
                <a:cubicBezTo>
                  <a:pt x="1554" y="599"/>
                  <a:pt x="1462" y="680"/>
                  <a:pt x="1439" y="709"/>
                </a:cubicBezTo>
                <a:cubicBezTo>
                  <a:pt x="1401" y="810"/>
                  <a:pt x="1447" y="920"/>
                  <a:pt x="1377" y="1011"/>
                </a:cubicBezTo>
                <a:cubicBezTo>
                  <a:pt x="1534" y="1055"/>
                  <a:pt x="1705" y="1014"/>
                  <a:pt x="1865" y="992"/>
                </a:cubicBezTo>
                <a:cubicBezTo>
                  <a:pt x="1934" y="963"/>
                  <a:pt x="1999" y="945"/>
                  <a:pt x="2073" y="928"/>
                </a:cubicBezTo>
                <a:cubicBezTo>
                  <a:pt x="2090" y="919"/>
                  <a:pt x="2107" y="908"/>
                  <a:pt x="2125" y="901"/>
                </a:cubicBezTo>
                <a:cubicBezTo>
                  <a:pt x="2145" y="893"/>
                  <a:pt x="2187" y="883"/>
                  <a:pt x="2187" y="883"/>
                </a:cubicBezTo>
                <a:cubicBezTo>
                  <a:pt x="2201" y="874"/>
                  <a:pt x="2212" y="861"/>
                  <a:pt x="2228" y="855"/>
                </a:cubicBezTo>
                <a:cubicBezTo>
                  <a:pt x="2275" y="836"/>
                  <a:pt x="2274" y="856"/>
                  <a:pt x="2311" y="837"/>
                </a:cubicBezTo>
                <a:cubicBezTo>
                  <a:pt x="2333" y="826"/>
                  <a:pt x="2355" y="815"/>
                  <a:pt x="2373" y="800"/>
                </a:cubicBezTo>
                <a:cubicBezTo>
                  <a:pt x="2384" y="791"/>
                  <a:pt x="2393" y="780"/>
                  <a:pt x="2405" y="773"/>
                </a:cubicBezTo>
                <a:cubicBezTo>
                  <a:pt x="2439" y="754"/>
                  <a:pt x="2519" y="736"/>
                  <a:pt x="2519" y="736"/>
                </a:cubicBezTo>
                <a:cubicBezTo>
                  <a:pt x="2571" y="739"/>
                  <a:pt x="2594" y="716"/>
                  <a:pt x="2646" y="721"/>
                </a:cubicBezTo>
                <a:cubicBezTo>
                  <a:pt x="2661" y="722"/>
                  <a:pt x="2776" y="700"/>
                  <a:pt x="2781" y="712"/>
                </a:cubicBezTo>
                <a:cubicBezTo>
                  <a:pt x="2791" y="739"/>
                  <a:pt x="2679" y="831"/>
                  <a:pt x="2646" y="849"/>
                </a:cubicBezTo>
                <a:cubicBezTo>
                  <a:pt x="2598" y="875"/>
                  <a:pt x="2540" y="903"/>
                  <a:pt x="2488" y="910"/>
                </a:cubicBezTo>
                <a:cubicBezTo>
                  <a:pt x="2440" y="916"/>
                  <a:pt x="2389" y="929"/>
                  <a:pt x="2343" y="938"/>
                </a:cubicBezTo>
                <a:cubicBezTo>
                  <a:pt x="2287" y="949"/>
                  <a:pt x="2304" y="960"/>
                  <a:pt x="2228" y="983"/>
                </a:cubicBezTo>
                <a:cubicBezTo>
                  <a:pt x="2185" y="996"/>
                  <a:pt x="2135" y="1004"/>
                  <a:pt x="2093" y="1020"/>
                </a:cubicBezTo>
                <a:cubicBezTo>
                  <a:pt x="2057" y="1034"/>
                  <a:pt x="2027" y="1054"/>
                  <a:pt x="1990" y="1066"/>
                </a:cubicBezTo>
                <a:cubicBezTo>
                  <a:pt x="1929" y="1118"/>
                  <a:pt x="1853" y="1152"/>
                  <a:pt x="1782" y="1194"/>
                </a:cubicBezTo>
                <a:cubicBezTo>
                  <a:pt x="1770" y="1201"/>
                  <a:pt x="1754" y="1199"/>
                  <a:pt x="1740" y="1203"/>
                </a:cubicBezTo>
                <a:cubicBezTo>
                  <a:pt x="1720" y="1208"/>
                  <a:pt x="1679" y="1221"/>
                  <a:pt x="1679" y="1221"/>
                </a:cubicBezTo>
                <a:cubicBezTo>
                  <a:pt x="1665" y="1230"/>
                  <a:pt x="1652" y="1241"/>
                  <a:pt x="1637" y="1248"/>
                </a:cubicBezTo>
                <a:cubicBezTo>
                  <a:pt x="1620" y="1256"/>
                  <a:pt x="1601" y="1258"/>
                  <a:pt x="1585" y="1267"/>
                </a:cubicBezTo>
                <a:cubicBezTo>
                  <a:pt x="1572" y="1274"/>
                  <a:pt x="1565" y="1286"/>
                  <a:pt x="1554" y="1294"/>
                </a:cubicBezTo>
                <a:cubicBezTo>
                  <a:pt x="1483" y="1343"/>
                  <a:pt x="1501" y="1330"/>
                  <a:pt x="1409" y="1340"/>
                </a:cubicBezTo>
                <a:cubicBezTo>
                  <a:pt x="1477" y="1420"/>
                  <a:pt x="1394" y="1332"/>
                  <a:pt x="1492" y="1404"/>
                </a:cubicBezTo>
                <a:cubicBezTo>
                  <a:pt x="1597" y="1482"/>
                  <a:pt x="1521" y="1459"/>
                  <a:pt x="1606" y="1477"/>
                </a:cubicBezTo>
                <a:cubicBezTo>
                  <a:pt x="1620" y="1489"/>
                  <a:pt x="1631" y="1504"/>
                  <a:pt x="1647" y="1514"/>
                </a:cubicBezTo>
                <a:cubicBezTo>
                  <a:pt x="1656" y="1520"/>
                  <a:pt x="1670" y="1517"/>
                  <a:pt x="1679" y="1523"/>
                </a:cubicBezTo>
                <a:cubicBezTo>
                  <a:pt x="1792" y="1603"/>
                  <a:pt x="1705" y="1577"/>
                  <a:pt x="1792" y="1596"/>
                </a:cubicBezTo>
                <a:cubicBezTo>
                  <a:pt x="1831" y="1639"/>
                  <a:pt x="1863" y="1646"/>
                  <a:pt x="1917" y="1678"/>
                </a:cubicBezTo>
                <a:cubicBezTo>
                  <a:pt x="1942" y="1692"/>
                  <a:pt x="1963" y="1714"/>
                  <a:pt x="1990" y="1724"/>
                </a:cubicBezTo>
                <a:cubicBezTo>
                  <a:pt x="2009" y="1731"/>
                  <a:pt x="2032" y="1730"/>
                  <a:pt x="2052" y="1733"/>
                </a:cubicBezTo>
                <a:cubicBezTo>
                  <a:pt x="2207" y="1824"/>
                  <a:pt x="2036" y="1734"/>
                  <a:pt x="2166" y="1779"/>
                </a:cubicBezTo>
                <a:cubicBezTo>
                  <a:pt x="2227" y="1800"/>
                  <a:pt x="2254" y="1823"/>
                  <a:pt x="2321" y="1834"/>
                </a:cubicBezTo>
                <a:cubicBezTo>
                  <a:pt x="2353" y="1860"/>
                  <a:pt x="2387" y="1856"/>
                  <a:pt x="2426" y="1870"/>
                </a:cubicBezTo>
                <a:cubicBezTo>
                  <a:pt x="2486" y="1892"/>
                  <a:pt x="2539" y="1925"/>
                  <a:pt x="2601" y="1943"/>
                </a:cubicBezTo>
                <a:cubicBezTo>
                  <a:pt x="2614" y="1954"/>
                  <a:pt x="2643" y="1969"/>
                  <a:pt x="2612" y="1989"/>
                </a:cubicBezTo>
                <a:cubicBezTo>
                  <a:pt x="2594" y="2000"/>
                  <a:pt x="2550" y="2007"/>
                  <a:pt x="2550" y="2007"/>
                </a:cubicBezTo>
                <a:cubicBezTo>
                  <a:pt x="2356" y="2004"/>
                  <a:pt x="2416" y="2049"/>
                  <a:pt x="2222" y="2043"/>
                </a:cubicBezTo>
                <a:cubicBezTo>
                  <a:pt x="2184" y="2042"/>
                  <a:pt x="1941" y="1982"/>
                  <a:pt x="1907" y="1971"/>
                </a:cubicBezTo>
                <a:cubicBezTo>
                  <a:pt x="1864" y="1957"/>
                  <a:pt x="1807" y="1951"/>
                  <a:pt x="1762" y="1943"/>
                </a:cubicBezTo>
                <a:cubicBezTo>
                  <a:pt x="1720" y="1908"/>
                  <a:pt x="1666" y="1902"/>
                  <a:pt x="1627" y="1861"/>
                </a:cubicBezTo>
                <a:cubicBezTo>
                  <a:pt x="1538" y="1770"/>
                  <a:pt x="1512" y="1685"/>
                  <a:pt x="1367" y="1660"/>
                </a:cubicBezTo>
                <a:cubicBezTo>
                  <a:pt x="1326" y="1636"/>
                  <a:pt x="1259" y="1610"/>
                  <a:pt x="1211" y="1596"/>
                </a:cubicBezTo>
                <a:cubicBezTo>
                  <a:pt x="1160" y="1664"/>
                  <a:pt x="1224" y="1693"/>
                  <a:pt x="1243" y="1751"/>
                </a:cubicBezTo>
                <a:cubicBezTo>
                  <a:pt x="1256" y="1787"/>
                  <a:pt x="1262" y="1824"/>
                  <a:pt x="1274" y="1861"/>
                </a:cubicBezTo>
                <a:cubicBezTo>
                  <a:pt x="1292" y="1919"/>
                  <a:pt x="1281" y="1905"/>
                  <a:pt x="1316" y="1934"/>
                </a:cubicBezTo>
                <a:cubicBezTo>
                  <a:pt x="1327" y="1973"/>
                  <a:pt x="1346" y="1999"/>
                  <a:pt x="1367" y="2035"/>
                </a:cubicBezTo>
                <a:cubicBezTo>
                  <a:pt x="1378" y="2114"/>
                  <a:pt x="1415" y="2186"/>
                  <a:pt x="1439" y="2263"/>
                </a:cubicBezTo>
                <a:cubicBezTo>
                  <a:pt x="1441" y="2268"/>
                  <a:pt x="1463" y="2326"/>
                  <a:pt x="1461" y="2327"/>
                </a:cubicBezTo>
                <a:cubicBezTo>
                  <a:pt x="1449" y="2332"/>
                  <a:pt x="1368" y="2314"/>
                  <a:pt x="1346" y="2309"/>
                </a:cubicBezTo>
                <a:cubicBezTo>
                  <a:pt x="1311" y="2278"/>
                  <a:pt x="1216" y="2227"/>
                  <a:pt x="1174" y="2203"/>
                </a:cubicBezTo>
                <a:cubicBezTo>
                  <a:pt x="1166" y="2122"/>
                  <a:pt x="1048" y="2027"/>
                  <a:pt x="1038" y="1947"/>
                </a:cubicBezTo>
                <a:cubicBezTo>
                  <a:pt x="1023" y="1832"/>
                  <a:pt x="1081" y="1816"/>
                  <a:pt x="1007" y="1718"/>
                </a:cubicBezTo>
                <a:cubicBezTo>
                  <a:pt x="1000" y="1694"/>
                  <a:pt x="998" y="1605"/>
                  <a:pt x="975" y="1590"/>
                </a:cubicBezTo>
                <a:cubicBezTo>
                  <a:pt x="966" y="1584"/>
                  <a:pt x="1014" y="1535"/>
                  <a:pt x="1004" y="1532"/>
                </a:cubicBezTo>
                <a:cubicBezTo>
                  <a:pt x="992" y="1561"/>
                  <a:pt x="944" y="1513"/>
                  <a:pt x="926" y="1539"/>
                </a:cubicBezTo>
                <a:cubicBezTo>
                  <a:pt x="912" y="1558"/>
                  <a:pt x="854" y="1606"/>
                  <a:pt x="846" y="1611"/>
                </a:cubicBezTo>
                <a:cubicBezTo>
                  <a:pt x="786" y="1646"/>
                  <a:pt x="761" y="1749"/>
                  <a:pt x="713" y="1797"/>
                </a:cubicBezTo>
                <a:cubicBezTo>
                  <a:pt x="666" y="1845"/>
                  <a:pt x="716" y="1902"/>
                  <a:pt x="678" y="1955"/>
                </a:cubicBezTo>
                <a:cubicBezTo>
                  <a:pt x="655" y="1988"/>
                  <a:pt x="563" y="2022"/>
                  <a:pt x="537" y="2053"/>
                </a:cubicBezTo>
                <a:cubicBezTo>
                  <a:pt x="523" y="2091"/>
                  <a:pt x="490" y="2119"/>
                  <a:pt x="465" y="2154"/>
                </a:cubicBezTo>
                <a:cubicBezTo>
                  <a:pt x="434" y="2197"/>
                  <a:pt x="402" y="2237"/>
                  <a:pt x="360" y="2272"/>
                </a:cubicBezTo>
                <a:cubicBezTo>
                  <a:pt x="285" y="2228"/>
                  <a:pt x="310" y="2175"/>
                  <a:pt x="340" y="2108"/>
                </a:cubicBezTo>
                <a:cubicBezTo>
                  <a:pt x="356" y="2021"/>
                  <a:pt x="368" y="1937"/>
                  <a:pt x="392" y="1852"/>
                </a:cubicBezTo>
                <a:cubicBezTo>
                  <a:pt x="398" y="1786"/>
                  <a:pt x="399" y="1723"/>
                  <a:pt x="423" y="1660"/>
                </a:cubicBezTo>
                <a:cubicBezTo>
                  <a:pt x="432" y="1587"/>
                  <a:pt x="433" y="1490"/>
                  <a:pt x="485" y="1431"/>
                </a:cubicBezTo>
                <a:cubicBezTo>
                  <a:pt x="493" y="1422"/>
                  <a:pt x="494" y="1408"/>
                  <a:pt x="506" y="1404"/>
                </a:cubicBezTo>
                <a:cubicBezTo>
                  <a:pt x="538" y="1392"/>
                  <a:pt x="575" y="1391"/>
                  <a:pt x="610" y="1386"/>
                </a:cubicBezTo>
                <a:cubicBezTo>
                  <a:pt x="625" y="1384"/>
                  <a:pt x="582" y="1391"/>
                  <a:pt x="568" y="1395"/>
                </a:cubicBezTo>
                <a:cubicBezTo>
                  <a:pt x="433" y="1430"/>
                  <a:pt x="402" y="1341"/>
                  <a:pt x="302" y="1363"/>
                </a:cubicBezTo>
                <a:cubicBezTo>
                  <a:pt x="147" y="1355"/>
                  <a:pt x="175" y="1516"/>
                  <a:pt x="21" y="1508"/>
                </a:cubicBezTo>
                <a:cubicBezTo>
                  <a:pt x="82" y="1453"/>
                  <a:pt x="0" y="1250"/>
                  <a:pt x="86" y="1235"/>
                </a:cubicBezTo>
                <a:cubicBezTo>
                  <a:pt x="115" y="1209"/>
                  <a:pt x="197" y="1172"/>
                  <a:pt x="238" y="1163"/>
                </a:cubicBezTo>
                <a:cubicBezTo>
                  <a:pt x="264" y="1140"/>
                  <a:pt x="355" y="1189"/>
                  <a:pt x="382" y="1166"/>
                </a:cubicBezTo>
                <a:cubicBezTo>
                  <a:pt x="389" y="1148"/>
                  <a:pt x="395" y="1129"/>
                  <a:pt x="402" y="1111"/>
                </a:cubicBezTo>
                <a:cubicBezTo>
                  <a:pt x="411" y="1085"/>
                  <a:pt x="373" y="1076"/>
                  <a:pt x="360" y="1066"/>
                </a:cubicBezTo>
                <a:cubicBezTo>
                  <a:pt x="334" y="1047"/>
                  <a:pt x="299" y="1025"/>
                  <a:pt x="277" y="1002"/>
                </a:cubicBezTo>
                <a:cubicBezTo>
                  <a:pt x="241" y="965"/>
                  <a:pt x="226" y="943"/>
                  <a:pt x="195" y="901"/>
                </a:cubicBezTo>
                <a:cubicBezTo>
                  <a:pt x="166" y="863"/>
                  <a:pt x="141" y="815"/>
                  <a:pt x="122" y="773"/>
                </a:cubicBezTo>
                <a:cubicBezTo>
                  <a:pt x="111" y="746"/>
                  <a:pt x="102" y="718"/>
                  <a:pt x="91" y="691"/>
                </a:cubicBezTo>
                <a:cubicBezTo>
                  <a:pt x="88" y="682"/>
                  <a:pt x="81" y="663"/>
                  <a:pt x="81" y="663"/>
                </a:cubicBezTo>
                <a:cubicBezTo>
                  <a:pt x="85" y="648"/>
                  <a:pt x="77" y="626"/>
                  <a:pt x="91" y="618"/>
                </a:cubicBezTo>
                <a:cubicBezTo>
                  <a:pt x="105" y="611"/>
                  <a:pt x="120" y="629"/>
                  <a:pt x="132" y="636"/>
                </a:cubicBezTo>
                <a:cubicBezTo>
                  <a:pt x="167" y="655"/>
                  <a:pt x="192" y="680"/>
                  <a:pt x="226" y="700"/>
                </a:cubicBezTo>
                <a:cubicBezTo>
                  <a:pt x="267" y="755"/>
                  <a:pt x="222" y="706"/>
                  <a:pt x="277" y="736"/>
                </a:cubicBezTo>
                <a:cubicBezTo>
                  <a:pt x="307" y="752"/>
                  <a:pt x="332" y="783"/>
                  <a:pt x="360" y="800"/>
                </a:cubicBezTo>
                <a:cubicBezTo>
                  <a:pt x="385" y="815"/>
                  <a:pt x="425" y="829"/>
                  <a:pt x="454" y="837"/>
                </a:cubicBezTo>
                <a:cubicBezTo>
                  <a:pt x="478" y="851"/>
                  <a:pt x="495" y="874"/>
                  <a:pt x="495" y="828"/>
                </a:cubicBezTo>
                <a:cubicBezTo>
                  <a:pt x="495" y="815"/>
                  <a:pt x="490" y="803"/>
                  <a:pt x="485" y="791"/>
                </a:cubicBezTo>
                <a:cubicBezTo>
                  <a:pt x="479" y="772"/>
                  <a:pt x="465" y="736"/>
                  <a:pt x="465" y="736"/>
                </a:cubicBezTo>
                <a:cubicBezTo>
                  <a:pt x="469" y="621"/>
                  <a:pt x="391" y="422"/>
                  <a:pt x="436" y="301"/>
                </a:cubicBezTo>
                <a:cubicBezTo>
                  <a:pt x="448" y="213"/>
                  <a:pt x="563" y="105"/>
                  <a:pt x="485" y="32"/>
                </a:cubicBezTo>
                <a:cubicBezTo>
                  <a:pt x="482" y="23"/>
                  <a:pt x="484" y="0"/>
                  <a:pt x="475" y="5"/>
                </a:cubicBezTo>
                <a:cubicBezTo>
                  <a:pt x="439" y="28"/>
                  <a:pt x="563" y="61"/>
                  <a:pt x="568" y="78"/>
                </a:cubicBezTo>
                <a:cubicBezTo>
                  <a:pt x="584" y="141"/>
                  <a:pt x="537" y="153"/>
                  <a:pt x="568" y="206"/>
                </a:cubicBezTo>
                <a:cubicBezTo>
                  <a:pt x="579" y="258"/>
                  <a:pt x="553" y="347"/>
                  <a:pt x="590" y="389"/>
                </a:cubicBezTo>
                <a:cubicBezTo>
                  <a:pt x="600" y="428"/>
                  <a:pt x="609" y="461"/>
                  <a:pt x="641" y="490"/>
                </a:cubicBezTo>
                <a:cubicBezTo>
                  <a:pt x="652" y="530"/>
                  <a:pt x="672" y="544"/>
                  <a:pt x="693" y="581"/>
                </a:cubicBezTo>
                <a:cubicBezTo>
                  <a:pt x="702" y="639"/>
                  <a:pt x="706" y="688"/>
                  <a:pt x="745" y="736"/>
                </a:cubicBezTo>
                <a:cubicBezTo>
                  <a:pt x="748" y="745"/>
                  <a:pt x="745" y="759"/>
                  <a:pt x="755" y="764"/>
                </a:cubicBezTo>
                <a:cubicBezTo>
                  <a:pt x="795" y="783"/>
                  <a:pt x="802" y="702"/>
                  <a:pt x="807" y="691"/>
                </a:cubicBezTo>
                <a:cubicBezTo>
                  <a:pt x="812" y="683"/>
                  <a:pt x="821" y="678"/>
                  <a:pt x="828" y="672"/>
                </a:cubicBezTo>
                <a:cubicBezTo>
                  <a:pt x="853" y="607"/>
                  <a:pt x="837" y="634"/>
                  <a:pt x="869" y="590"/>
                </a:cubicBezTo>
                <a:cubicBezTo>
                  <a:pt x="882" y="537"/>
                  <a:pt x="896" y="472"/>
                  <a:pt x="931" y="426"/>
                </a:cubicBezTo>
                <a:cubicBezTo>
                  <a:pt x="949" y="375"/>
                  <a:pt x="999" y="348"/>
                  <a:pt x="1046" y="316"/>
                </a:cubicBezTo>
                <a:cubicBezTo>
                  <a:pt x="1071" y="249"/>
                  <a:pt x="1035" y="325"/>
                  <a:pt x="1087" y="270"/>
                </a:cubicBezTo>
                <a:cubicBezTo>
                  <a:pt x="1091" y="265"/>
                  <a:pt x="1136" y="185"/>
                  <a:pt x="1139" y="179"/>
                </a:cubicBezTo>
                <a:cubicBezTo>
                  <a:pt x="1147" y="161"/>
                  <a:pt x="1152" y="142"/>
                  <a:pt x="1159" y="124"/>
                </a:cubicBezTo>
                <a:cubicBezTo>
                  <a:pt x="1163" y="115"/>
                  <a:pt x="1173" y="86"/>
                  <a:pt x="1171" y="96"/>
                </a:cubicBezTo>
                <a:cubicBezTo>
                  <a:pt x="1167" y="111"/>
                  <a:pt x="1163" y="127"/>
                  <a:pt x="1159" y="142"/>
                </a:cubicBezTo>
                <a:cubicBezTo>
                  <a:pt x="1156" y="188"/>
                  <a:pt x="1155" y="234"/>
                  <a:pt x="1149" y="279"/>
                </a:cubicBezTo>
                <a:cubicBezTo>
                  <a:pt x="1144" y="310"/>
                  <a:pt x="1129" y="371"/>
                  <a:pt x="1129" y="371"/>
                </a:cubicBezTo>
                <a:cubicBezTo>
                  <a:pt x="1151" y="565"/>
                  <a:pt x="1140" y="487"/>
                  <a:pt x="1159" y="608"/>
                </a:cubicBezTo>
                <a:cubicBezTo>
                  <a:pt x="1152" y="658"/>
                  <a:pt x="1144" y="698"/>
                  <a:pt x="1129" y="746"/>
                </a:cubicBezTo>
                <a:cubicBezTo>
                  <a:pt x="1107" y="810"/>
                  <a:pt x="1108" y="818"/>
                  <a:pt x="1108" y="791"/>
                </a:cubicBezTo>
                <a:close/>
              </a:path>
            </a:pathLst>
          </a:custGeom>
          <a:gradFill rotWithShape="1">
            <a:gsLst>
              <a:gs pos="0">
                <a:srgbClr val="FF0000">
                  <a:alpha val="10001"/>
                </a:srgbClr>
              </a:gs>
              <a:gs pos="100000">
                <a:srgbClr val="F6000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4275" name="Freeform 3">
            <a:extLst>
              <a:ext uri="{FF2B5EF4-FFF2-40B4-BE49-F238E27FC236}">
                <a16:creationId xmlns:a16="http://schemas.microsoft.com/office/drawing/2014/main" id="{15216A7F-06F1-4C8C-8A1C-3D6C01E75901}"/>
              </a:ext>
            </a:extLst>
          </p:cNvPr>
          <p:cNvSpPr>
            <a:spLocks/>
          </p:cNvSpPr>
          <p:nvPr/>
        </p:nvSpPr>
        <p:spPr bwMode="auto">
          <a:xfrm flipV="1">
            <a:off x="-7081838" y="-747713"/>
            <a:ext cx="25044401" cy="4819651"/>
          </a:xfrm>
          <a:custGeom>
            <a:avLst/>
            <a:gdLst>
              <a:gd name="T0" fmla="*/ 2147483647 w 3927"/>
              <a:gd name="T1" fmla="*/ 2147483647 h 2332"/>
              <a:gd name="T2" fmla="*/ 2147483647 w 3927"/>
              <a:gd name="T3" fmla="*/ 2147483647 h 2332"/>
              <a:gd name="T4" fmla="*/ 2147483647 w 3927"/>
              <a:gd name="T5" fmla="*/ 2147483647 h 2332"/>
              <a:gd name="T6" fmla="*/ 2147483647 w 3927"/>
              <a:gd name="T7" fmla="*/ 2147483647 h 2332"/>
              <a:gd name="T8" fmla="*/ 2147483647 w 3927"/>
              <a:gd name="T9" fmla="*/ 2147483647 h 2332"/>
              <a:gd name="T10" fmla="*/ 2147483647 w 3927"/>
              <a:gd name="T11" fmla="*/ 2147483647 h 2332"/>
              <a:gd name="T12" fmla="*/ 2147483647 w 3927"/>
              <a:gd name="T13" fmla="*/ 2147483647 h 2332"/>
              <a:gd name="T14" fmla="*/ 2147483647 w 3927"/>
              <a:gd name="T15" fmla="*/ 2147483647 h 2332"/>
              <a:gd name="T16" fmla="*/ 2147483647 w 3927"/>
              <a:gd name="T17" fmla="*/ 2147483647 h 2332"/>
              <a:gd name="T18" fmla="*/ 2147483647 w 3927"/>
              <a:gd name="T19" fmla="*/ 2147483647 h 2332"/>
              <a:gd name="T20" fmla="*/ 2147483647 w 3927"/>
              <a:gd name="T21" fmla="*/ 2147483647 h 2332"/>
              <a:gd name="T22" fmla="*/ 2147483647 w 3927"/>
              <a:gd name="T23" fmla="*/ 2147483647 h 2332"/>
              <a:gd name="T24" fmla="*/ 2147483647 w 3927"/>
              <a:gd name="T25" fmla="*/ 2147483647 h 2332"/>
              <a:gd name="T26" fmla="*/ 2147483647 w 3927"/>
              <a:gd name="T27" fmla="*/ 2147483647 h 2332"/>
              <a:gd name="T28" fmla="*/ 2147483647 w 3927"/>
              <a:gd name="T29" fmla="*/ 2147483647 h 2332"/>
              <a:gd name="T30" fmla="*/ 2147483647 w 3927"/>
              <a:gd name="T31" fmla="*/ 2147483647 h 2332"/>
              <a:gd name="T32" fmla="*/ 2147483647 w 3927"/>
              <a:gd name="T33" fmla="*/ 2147483647 h 2332"/>
              <a:gd name="T34" fmla="*/ 2147483647 w 3927"/>
              <a:gd name="T35" fmla="*/ 2147483647 h 2332"/>
              <a:gd name="T36" fmla="*/ 2147483647 w 3927"/>
              <a:gd name="T37" fmla="*/ 2147483647 h 2332"/>
              <a:gd name="T38" fmla="*/ 2147483647 w 3927"/>
              <a:gd name="T39" fmla="*/ 2147483647 h 2332"/>
              <a:gd name="T40" fmla="*/ 2147483647 w 3927"/>
              <a:gd name="T41" fmla="*/ 2147483647 h 2332"/>
              <a:gd name="T42" fmla="*/ 2147483647 w 3927"/>
              <a:gd name="T43" fmla="*/ 2147483647 h 2332"/>
              <a:gd name="T44" fmla="*/ 2147483647 w 3927"/>
              <a:gd name="T45" fmla="*/ 2147483647 h 2332"/>
              <a:gd name="T46" fmla="*/ 2147483647 w 3927"/>
              <a:gd name="T47" fmla="*/ 2147483647 h 2332"/>
              <a:gd name="T48" fmla="*/ 2147483647 w 3927"/>
              <a:gd name="T49" fmla="*/ 2147483647 h 2332"/>
              <a:gd name="T50" fmla="*/ 2147483647 w 3927"/>
              <a:gd name="T51" fmla="*/ 2147483647 h 2332"/>
              <a:gd name="T52" fmla="*/ 2147483647 w 3927"/>
              <a:gd name="T53" fmla="*/ 2147483647 h 2332"/>
              <a:gd name="T54" fmla="*/ 2147483647 w 3927"/>
              <a:gd name="T55" fmla="*/ 2147483647 h 2332"/>
              <a:gd name="T56" fmla="*/ 2147483647 w 3927"/>
              <a:gd name="T57" fmla="*/ 2147483647 h 2332"/>
              <a:gd name="T58" fmla="*/ 2147483647 w 3927"/>
              <a:gd name="T59" fmla="*/ 2147483647 h 2332"/>
              <a:gd name="T60" fmla="*/ 2147483647 w 3927"/>
              <a:gd name="T61" fmla="*/ 2147483647 h 2332"/>
              <a:gd name="T62" fmla="*/ 2147483647 w 3927"/>
              <a:gd name="T63" fmla="*/ 2147483647 h 2332"/>
              <a:gd name="T64" fmla="*/ 2147483647 w 3927"/>
              <a:gd name="T65" fmla="*/ 2147483647 h 2332"/>
              <a:gd name="T66" fmla="*/ 2147483647 w 3927"/>
              <a:gd name="T67" fmla="*/ 2147483647 h 2332"/>
              <a:gd name="T68" fmla="*/ 2147483647 w 3927"/>
              <a:gd name="T69" fmla="*/ 2147483647 h 2332"/>
              <a:gd name="T70" fmla="*/ 2147483647 w 3927"/>
              <a:gd name="T71" fmla="*/ 2147483647 h 2332"/>
              <a:gd name="T72" fmla="*/ 2147483647 w 3927"/>
              <a:gd name="T73" fmla="*/ 2147483647 h 2332"/>
              <a:gd name="T74" fmla="*/ 2147483647 w 3927"/>
              <a:gd name="T75" fmla="*/ 2147483647 h 2332"/>
              <a:gd name="T76" fmla="*/ 2147483647 w 3927"/>
              <a:gd name="T77" fmla="*/ 2147483647 h 2332"/>
              <a:gd name="T78" fmla="*/ 2147483647 w 3927"/>
              <a:gd name="T79" fmla="*/ 2147483647 h 2332"/>
              <a:gd name="T80" fmla="*/ 2147483647 w 3927"/>
              <a:gd name="T81" fmla="*/ 2147483647 h 2332"/>
              <a:gd name="T82" fmla="*/ 2147483647 w 3927"/>
              <a:gd name="T83" fmla="*/ 2147483647 h 2332"/>
              <a:gd name="T84" fmla="*/ 2147483647 w 3927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27"/>
              <a:gd name="T130" fmla="*/ 0 h 2332"/>
              <a:gd name="T131" fmla="*/ 3927 w 3927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27" h="2332">
                <a:moveTo>
                  <a:pt x="2217" y="791"/>
                </a:moveTo>
                <a:cubicBezTo>
                  <a:pt x="2263" y="764"/>
                  <a:pt x="2298" y="729"/>
                  <a:pt x="2341" y="700"/>
                </a:cubicBezTo>
                <a:cubicBezTo>
                  <a:pt x="2428" y="642"/>
                  <a:pt x="2405" y="582"/>
                  <a:pt x="2491" y="523"/>
                </a:cubicBezTo>
                <a:cubicBezTo>
                  <a:pt x="2522" y="470"/>
                  <a:pt x="2549" y="444"/>
                  <a:pt x="2587" y="395"/>
                </a:cubicBezTo>
                <a:cubicBezTo>
                  <a:pt x="2598" y="355"/>
                  <a:pt x="2664" y="212"/>
                  <a:pt x="2675" y="171"/>
                </a:cubicBezTo>
                <a:cubicBezTo>
                  <a:pt x="2678" y="156"/>
                  <a:pt x="2838" y="114"/>
                  <a:pt x="2843" y="99"/>
                </a:cubicBezTo>
                <a:cubicBezTo>
                  <a:pt x="2845" y="89"/>
                  <a:pt x="3059" y="113"/>
                  <a:pt x="3059" y="123"/>
                </a:cubicBezTo>
                <a:cubicBezTo>
                  <a:pt x="3059" y="136"/>
                  <a:pt x="2806" y="263"/>
                  <a:pt x="2803" y="275"/>
                </a:cubicBezTo>
                <a:cubicBezTo>
                  <a:pt x="2799" y="308"/>
                  <a:pt x="2726" y="319"/>
                  <a:pt x="2726" y="352"/>
                </a:cubicBezTo>
                <a:cubicBezTo>
                  <a:pt x="2726" y="365"/>
                  <a:pt x="2737" y="376"/>
                  <a:pt x="2736" y="389"/>
                </a:cubicBezTo>
                <a:cubicBezTo>
                  <a:pt x="2730" y="435"/>
                  <a:pt x="2689" y="528"/>
                  <a:pt x="2673" y="572"/>
                </a:cubicBezTo>
                <a:cubicBezTo>
                  <a:pt x="2663" y="599"/>
                  <a:pt x="2571" y="680"/>
                  <a:pt x="2548" y="709"/>
                </a:cubicBezTo>
                <a:cubicBezTo>
                  <a:pt x="2510" y="810"/>
                  <a:pt x="2556" y="920"/>
                  <a:pt x="2486" y="1011"/>
                </a:cubicBezTo>
                <a:cubicBezTo>
                  <a:pt x="2643" y="1055"/>
                  <a:pt x="2814" y="1014"/>
                  <a:pt x="2974" y="992"/>
                </a:cubicBezTo>
                <a:cubicBezTo>
                  <a:pt x="3043" y="963"/>
                  <a:pt x="3108" y="945"/>
                  <a:pt x="3182" y="928"/>
                </a:cubicBezTo>
                <a:cubicBezTo>
                  <a:pt x="3199" y="919"/>
                  <a:pt x="3216" y="908"/>
                  <a:pt x="3234" y="901"/>
                </a:cubicBezTo>
                <a:cubicBezTo>
                  <a:pt x="3254" y="893"/>
                  <a:pt x="3296" y="883"/>
                  <a:pt x="3296" y="883"/>
                </a:cubicBezTo>
                <a:cubicBezTo>
                  <a:pt x="3310" y="874"/>
                  <a:pt x="3321" y="861"/>
                  <a:pt x="3337" y="855"/>
                </a:cubicBezTo>
                <a:cubicBezTo>
                  <a:pt x="3384" y="836"/>
                  <a:pt x="3383" y="856"/>
                  <a:pt x="3420" y="837"/>
                </a:cubicBezTo>
                <a:cubicBezTo>
                  <a:pt x="3442" y="826"/>
                  <a:pt x="3464" y="815"/>
                  <a:pt x="3482" y="800"/>
                </a:cubicBezTo>
                <a:cubicBezTo>
                  <a:pt x="3493" y="791"/>
                  <a:pt x="3502" y="780"/>
                  <a:pt x="3514" y="773"/>
                </a:cubicBezTo>
                <a:cubicBezTo>
                  <a:pt x="3548" y="754"/>
                  <a:pt x="3628" y="736"/>
                  <a:pt x="3628" y="736"/>
                </a:cubicBezTo>
                <a:cubicBezTo>
                  <a:pt x="3680" y="739"/>
                  <a:pt x="3703" y="716"/>
                  <a:pt x="3755" y="721"/>
                </a:cubicBezTo>
                <a:cubicBezTo>
                  <a:pt x="3770" y="722"/>
                  <a:pt x="3885" y="700"/>
                  <a:pt x="3890" y="712"/>
                </a:cubicBezTo>
                <a:cubicBezTo>
                  <a:pt x="3900" y="739"/>
                  <a:pt x="3927" y="935"/>
                  <a:pt x="3894" y="953"/>
                </a:cubicBezTo>
                <a:cubicBezTo>
                  <a:pt x="3846" y="979"/>
                  <a:pt x="3810" y="1090"/>
                  <a:pt x="3758" y="1097"/>
                </a:cubicBezTo>
                <a:cubicBezTo>
                  <a:pt x="3710" y="1103"/>
                  <a:pt x="3620" y="1112"/>
                  <a:pt x="3574" y="1121"/>
                </a:cubicBezTo>
                <a:cubicBezTo>
                  <a:pt x="3518" y="1132"/>
                  <a:pt x="3506" y="1122"/>
                  <a:pt x="3430" y="1145"/>
                </a:cubicBezTo>
                <a:cubicBezTo>
                  <a:pt x="3387" y="1158"/>
                  <a:pt x="3320" y="1145"/>
                  <a:pt x="3278" y="1161"/>
                </a:cubicBezTo>
                <a:cubicBezTo>
                  <a:pt x="3242" y="1175"/>
                  <a:pt x="3179" y="1157"/>
                  <a:pt x="3142" y="1169"/>
                </a:cubicBezTo>
                <a:cubicBezTo>
                  <a:pt x="3081" y="1221"/>
                  <a:pt x="2962" y="1152"/>
                  <a:pt x="2891" y="1194"/>
                </a:cubicBezTo>
                <a:cubicBezTo>
                  <a:pt x="2879" y="1201"/>
                  <a:pt x="2863" y="1199"/>
                  <a:pt x="2849" y="1203"/>
                </a:cubicBezTo>
                <a:cubicBezTo>
                  <a:pt x="2829" y="1208"/>
                  <a:pt x="2788" y="1221"/>
                  <a:pt x="2788" y="1221"/>
                </a:cubicBezTo>
                <a:cubicBezTo>
                  <a:pt x="2774" y="1230"/>
                  <a:pt x="2761" y="1241"/>
                  <a:pt x="2746" y="1248"/>
                </a:cubicBezTo>
                <a:cubicBezTo>
                  <a:pt x="2729" y="1256"/>
                  <a:pt x="2710" y="1258"/>
                  <a:pt x="2694" y="1267"/>
                </a:cubicBezTo>
                <a:cubicBezTo>
                  <a:pt x="2681" y="1274"/>
                  <a:pt x="2674" y="1286"/>
                  <a:pt x="2663" y="1294"/>
                </a:cubicBezTo>
                <a:cubicBezTo>
                  <a:pt x="2592" y="1343"/>
                  <a:pt x="2610" y="1330"/>
                  <a:pt x="2518" y="1340"/>
                </a:cubicBezTo>
                <a:cubicBezTo>
                  <a:pt x="2586" y="1420"/>
                  <a:pt x="2503" y="1332"/>
                  <a:pt x="2601" y="1404"/>
                </a:cubicBezTo>
                <a:cubicBezTo>
                  <a:pt x="2706" y="1482"/>
                  <a:pt x="2630" y="1459"/>
                  <a:pt x="2715" y="1477"/>
                </a:cubicBezTo>
                <a:cubicBezTo>
                  <a:pt x="2729" y="1489"/>
                  <a:pt x="2740" y="1504"/>
                  <a:pt x="2756" y="1514"/>
                </a:cubicBezTo>
                <a:cubicBezTo>
                  <a:pt x="2765" y="1520"/>
                  <a:pt x="2779" y="1517"/>
                  <a:pt x="2788" y="1523"/>
                </a:cubicBezTo>
                <a:cubicBezTo>
                  <a:pt x="2901" y="1603"/>
                  <a:pt x="2775" y="1502"/>
                  <a:pt x="2862" y="1521"/>
                </a:cubicBezTo>
                <a:cubicBezTo>
                  <a:pt x="2901" y="1564"/>
                  <a:pt x="2864" y="1521"/>
                  <a:pt x="2918" y="1553"/>
                </a:cubicBezTo>
                <a:cubicBezTo>
                  <a:pt x="2943" y="1567"/>
                  <a:pt x="2963" y="1527"/>
                  <a:pt x="2990" y="1537"/>
                </a:cubicBezTo>
                <a:cubicBezTo>
                  <a:pt x="3009" y="1544"/>
                  <a:pt x="3066" y="1510"/>
                  <a:pt x="3086" y="1513"/>
                </a:cubicBezTo>
                <a:cubicBezTo>
                  <a:pt x="3241" y="1604"/>
                  <a:pt x="3148" y="1460"/>
                  <a:pt x="3278" y="1505"/>
                </a:cubicBezTo>
                <a:cubicBezTo>
                  <a:pt x="3339" y="1526"/>
                  <a:pt x="3379" y="1454"/>
                  <a:pt x="3446" y="1465"/>
                </a:cubicBezTo>
                <a:cubicBezTo>
                  <a:pt x="3478" y="1491"/>
                  <a:pt x="3527" y="1387"/>
                  <a:pt x="3566" y="1401"/>
                </a:cubicBezTo>
                <a:cubicBezTo>
                  <a:pt x="3626" y="1423"/>
                  <a:pt x="3688" y="1391"/>
                  <a:pt x="3750" y="1409"/>
                </a:cubicBezTo>
                <a:cubicBezTo>
                  <a:pt x="3763" y="1420"/>
                  <a:pt x="3877" y="1381"/>
                  <a:pt x="3846" y="1401"/>
                </a:cubicBezTo>
                <a:cubicBezTo>
                  <a:pt x="3828" y="1412"/>
                  <a:pt x="3742" y="1561"/>
                  <a:pt x="3742" y="1561"/>
                </a:cubicBezTo>
                <a:cubicBezTo>
                  <a:pt x="3548" y="1558"/>
                  <a:pt x="3646" y="1617"/>
                  <a:pt x="3478" y="1745"/>
                </a:cubicBezTo>
                <a:cubicBezTo>
                  <a:pt x="3440" y="1744"/>
                  <a:pt x="3208" y="1740"/>
                  <a:pt x="3174" y="1729"/>
                </a:cubicBezTo>
                <a:cubicBezTo>
                  <a:pt x="3131" y="1715"/>
                  <a:pt x="2907" y="1697"/>
                  <a:pt x="2862" y="1689"/>
                </a:cubicBezTo>
                <a:cubicBezTo>
                  <a:pt x="2820" y="1654"/>
                  <a:pt x="2693" y="1674"/>
                  <a:pt x="2654" y="1633"/>
                </a:cubicBezTo>
                <a:cubicBezTo>
                  <a:pt x="2565" y="1542"/>
                  <a:pt x="2621" y="1685"/>
                  <a:pt x="2476" y="1660"/>
                </a:cubicBezTo>
                <a:cubicBezTo>
                  <a:pt x="2435" y="1636"/>
                  <a:pt x="2368" y="1610"/>
                  <a:pt x="2320" y="1596"/>
                </a:cubicBezTo>
                <a:cubicBezTo>
                  <a:pt x="2269" y="1664"/>
                  <a:pt x="2333" y="1693"/>
                  <a:pt x="2352" y="1751"/>
                </a:cubicBezTo>
                <a:cubicBezTo>
                  <a:pt x="2365" y="1787"/>
                  <a:pt x="2371" y="1824"/>
                  <a:pt x="2383" y="1861"/>
                </a:cubicBezTo>
                <a:cubicBezTo>
                  <a:pt x="2401" y="1919"/>
                  <a:pt x="2390" y="1905"/>
                  <a:pt x="2425" y="1934"/>
                </a:cubicBezTo>
                <a:cubicBezTo>
                  <a:pt x="2436" y="1973"/>
                  <a:pt x="2455" y="1999"/>
                  <a:pt x="2476" y="2035"/>
                </a:cubicBezTo>
                <a:cubicBezTo>
                  <a:pt x="2487" y="2114"/>
                  <a:pt x="2524" y="2186"/>
                  <a:pt x="2548" y="2263"/>
                </a:cubicBezTo>
                <a:cubicBezTo>
                  <a:pt x="2550" y="2268"/>
                  <a:pt x="2572" y="2326"/>
                  <a:pt x="2570" y="2327"/>
                </a:cubicBezTo>
                <a:cubicBezTo>
                  <a:pt x="2558" y="2332"/>
                  <a:pt x="2477" y="2314"/>
                  <a:pt x="2455" y="2309"/>
                </a:cubicBezTo>
                <a:cubicBezTo>
                  <a:pt x="2420" y="2278"/>
                  <a:pt x="2325" y="2227"/>
                  <a:pt x="2283" y="2203"/>
                </a:cubicBezTo>
                <a:cubicBezTo>
                  <a:pt x="2275" y="2122"/>
                  <a:pt x="2157" y="2027"/>
                  <a:pt x="2147" y="1947"/>
                </a:cubicBezTo>
                <a:cubicBezTo>
                  <a:pt x="2132" y="1832"/>
                  <a:pt x="2190" y="1816"/>
                  <a:pt x="2116" y="1718"/>
                </a:cubicBezTo>
                <a:cubicBezTo>
                  <a:pt x="2109" y="1694"/>
                  <a:pt x="2107" y="1605"/>
                  <a:pt x="2084" y="1590"/>
                </a:cubicBezTo>
                <a:cubicBezTo>
                  <a:pt x="2075" y="1584"/>
                  <a:pt x="2123" y="1535"/>
                  <a:pt x="2113" y="1532"/>
                </a:cubicBezTo>
                <a:cubicBezTo>
                  <a:pt x="2101" y="1561"/>
                  <a:pt x="2053" y="1513"/>
                  <a:pt x="2035" y="1539"/>
                </a:cubicBezTo>
                <a:cubicBezTo>
                  <a:pt x="2021" y="1558"/>
                  <a:pt x="1963" y="1606"/>
                  <a:pt x="1955" y="1611"/>
                </a:cubicBezTo>
                <a:cubicBezTo>
                  <a:pt x="1895" y="1646"/>
                  <a:pt x="1870" y="1749"/>
                  <a:pt x="1822" y="1797"/>
                </a:cubicBezTo>
                <a:cubicBezTo>
                  <a:pt x="1775" y="1845"/>
                  <a:pt x="1825" y="1902"/>
                  <a:pt x="1787" y="1955"/>
                </a:cubicBezTo>
                <a:cubicBezTo>
                  <a:pt x="1764" y="1988"/>
                  <a:pt x="1672" y="2022"/>
                  <a:pt x="1646" y="2053"/>
                </a:cubicBezTo>
                <a:cubicBezTo>
                  <a:pt x="1632" y="2091"/>
                  <a:pt x="1599" y="2119"/>
                  <a:pt x="1574" y="2154"/>
                </a:cubicBezTo>
                <a:cubicBezTo>
                  <a:pt x="1543" y="2197"/>
                  <a:pt x="1511" y="2237"/>
                  <a:pt x="1469" y="2272"/>
                </a:cubicBezTo>
                <a:cubicBezTo>
                  <a:pt x="1394" y="2228"/>
                  <a:pt x="1419" y="2175"/>
                  <a:pt x="1449" y="2108"/>
                </a:cubicBezTo>
                <a:cubicBezTo>
                  <a:pt x="1465" y="2021"/>
                  <a:pt x="1477" y="1937"/>
                  <a:pt x="1501" y="1852"/>
                </a:cubicBezTo>
                <a:cubicBezTo>
                  <a:pt x="1507" y="1786"/>
                  <a:pt x="1508" y="1723"/>
                  <a:pt x="1532" y="1660"/>
                </a:cubicBezTo>
                <a:cubicBezTo>
                  <a:pt x="1541" y="1587"/>
                  <a:pt x="1542" y="1490"/>
                  <a:pt x="1594" y="1431"/>
                </a:cubicBezTo>
                <a:cubicBezTo>
                  <a:pt x="1602" y="1422"/>
                  <a:pt x="1472" y="1369"/>
                  <a:pt x="1632" y="1401"/>
                </a:cubicBezTo>
                <a:cubicBezTo>
                  <a:pt x="1664" y="1389"/>
                  <a:pt x="1685" y="1382"/>
                  <a:pt x="1720" y="1377"/>
                </a:cubicBezTo>
                <a:cubicBezTo>
                  <a:pt x="1600" y="1409"/>
                  <a:pt x="1691" y="1391"/>
                  <a:pt x="1677" y="1395"/>
                </a:cubicBezTo>
                <a:cubicBezTo>
                  <a:pt x="1542" y="1430"/>
                  <a:pt x="716" y="1019"/>
                  <a:pt x="616" y="1041"/>
                </a:cubicBezTo>
                <a:cubicBezTo>
                  <a:pt x="461" y="1033"/>
                  <a:pt x="154" y="977"/>
                  <a:pt x="0" y="969"/>
                </a:cubicBezTo>
                <a:cubicBezTo>
                  <a:pt x="61" y="914"/>
                  <a:pt x="106" y="920"/>
                  <a:pt x="192" y="905"/>
                </a:cubicBezTo>
                <a:cubicBezTo>
                  <a:pt x="221" y="879"/>
                  <a:pt x="511" y="906"/>
                  <a:pt x="552" y="897"/>
                </a:cubicBezTo>
                <a:cubicBezTo>
                  <a:pt x="578" y="874"/>
                  <a:pt x="813" y="944"/>
                  <a:pt x="840" y="921"/>
                </a:cubicBezTo>
                <a:cubicBezTo>
                  <a:pt x="847" y="903"/>
                  <a:pt x="1504" y="1129"/>
                  <a:pt x="1511" y="1111"/>
                </a:cubicBezTo>
                <a:cubicBezTo>
                  <a:pt x="1520" y="1085"/>
                  <a:pt x="1482" y="1076"/>
                  <a:pt x="1469" y="1066"/>
                </a:cubicBezTo>
                <a:cubicBezTo>
                  <a:pt x="1443" y="1047"/>
                  <a:pt x="1408" y="1025"/>
                  <a:pt x="1386" y="1002"/>
                </a:cubicBezTo>
                <a:cubicBezTo>
                  <a:pt x="1350" y="965"/>
                  <a:pt x="1335" y="943"/>
                  <a:pt x="1304" y="901"/>
                </a:cubicBezTo>
                <a:cubicBezTo>
                  <a:pt x="1275" y="863"/>
                  <a:pt x="1250" y="815"/>
                  <a:pt x="1231" y="773"/>
                </a:cubicBezTo>
                <a:cubicBezTo>
                  <a:pt x="1220" y="746"/>
                  <a:pt x="1211" y="718"/>
                  <a:pt x="1200" y="691"/>
                </a:cubicBezTo>
                <a:cubicBezTo>
                  <a:pt x="1197" y="682"/>
                  <a:pt x="1190" y="663"/>
                  <a:pt x="1190" y="663"/>
                </a:cubicBezTo>
                <a:cubicBezTo>
                  <a:pt x="1194" y="648"/>
                  <a:pt x="1186" y="626"/>
                  <a:pt x="1200" y="618"/>
                </a:cubicBezTo>
                <a:cubicBezTo>
                  <a:pt x="1214" y="611"/>
                  <a:pt x="1229" y="629"/>
                  <a:pt x="1241" y="636"/>
                </a:cubicBezTo>
                <a:cubicBezTo>
                  <a:pt x="1276" y="655"/>
                  <a:pt x="1301" y="680"/>
                  <a:pt x="1335" y="700"/>
                </a:cubicBezTo>
                <a:cubicBezTo>
                  <a:pt x="1376" y="755"/>
                  <a:pt x="1331" y="706"/>
                  <a:pt x="1386" y="736"/>
                </a:cubicBezTo>
                <a:cubicBezTo>
                  <a:pt x="1416" y="752"/>
                  <a:pt x="1441" y="783"/>
                  <a:pt x="1469" y="800"/>
                </a:cubicBezTo>
                <a:cubicBezTo>
                  <a:pt x="1494" y="815"/>
                  <a:pt x="1534" y="829"/>
                  <a:pt x="1563" y="837"/>
                </a:cubicBezTo>
                <a:cubicBezTo>
                  <a:pt x="1587" y="851"/>
                  <a:pt x="1604" y="874"/>
                  <a:pt x="1604" y="828"/>
                </a:cubicBezTo>
                <a:cubicBezTo>
                  <a:pt x="1604" y="815"/>
                  <a:pt x="1599" y="803"/>
                  <a:pt x="1594" y="791"/>
                </a:cubicBezTo>
                <a:cubicBezTo>
                  <a:pt x="1588" y="772"/>
                  <a:pt x="1574" y="736"/>
                  <a:pt x="1574" y="736"/>
                </a:cubicBezTo>
                <a:cubicBezTo>
                  <a:pt x="1578" y="621"/>
                  <a:pt x="1500" y="422"/>
                  <a:pt x="1545" y="301"/>
                </a:cubicBezTo>
                <a:cubicBezTo>
                  <a:pt x="1557" y="213"/>
                  <a:pt x="1672" y="105"/>
                  <a:pt x="1594" y="32"/>
                </a:cubicBezTo>
                <a:cubicBezTo>
                  <a:pt x="1591" y="23"/>
                  <a:pt x="1593" y="0"/>
                  <a:pt x="1584" y="5"/>
                </a:cubicBezTo>
                <a:cubicBezTo>
                  <a:pt x="1548" y="28"/>
                  <a:pt x="1672" y="61"/>
                  <a:pt x="1677" y="78"/>
                </a:cubicBezTo>
                <a:cubicBezTo>
                  <a:pt x="1693" y="141"/>
                  <a:pt x="1646" y="153"/>
                  <a:pt x="1677" y="206"/>
                </a:cubicBezTo>
                <a:cubicBezTo>
                  <a:pt x="1688" y="258"/>
                  <a:pt x="1662" y="347"/>
                  <a:pt x="1699" y="389"/>
                </a:cubicBezTo>
                <a:cubicBezTo>
                  <a:pt x="1709" y="428"/>
                  <a:pt x="1718" y="461"/>
                  <a:pt x="1750" y="490"/>
                </a:cubicBezTo>
                <a:cubicBezTo>
                  <a:pt x="1761" y="530"/>
                  <a:pt x="1781" y="544"/>
                  <a:pt x="1802" y="581"/>
                </a:cubicBezTo>
                <a:cubicBezTo>
                  <a:pt x="1811" y="639"/>
                  <a:pt x="1815" y="688"/>
                  <a:pt x="1854" y="736"/>
                </a:cubicBezTo>
                <a:cubicBezTo>
                  <a:pt x="1857" y="745"/>
                  <a:pt x="1854" y="759"/>
                  <a:pt x="1864" y="764"/>
                </a:cubicBezTo>
                <a:cubicBezTo>
                  <a:pt x="1904" y="783"/>
                  <a:pt x="1911" y="702"/>
                  <a:pt x="1916" y="691"/>
                </a:cubicBezTo>
                <a:cubicBezTo>
                  <a:pt x="1921" y="683"/>
                  <a:pt x="1930" y="678"/>
                  <a:pt x="1937" y="672"/>
                </a:cubicBezTo>
                <a:cubicBezTo>
                  <a:pt x="1962" y="607"/>
                  <a:pt x="1946" y="634"/>
                  <a:pt x="1978" y="590"/>
                </a:cubicBezTo>
                <a:cubicBezTo>
                  <a:pt x="1991" y="537"/>
                  <a:pt x="2005" y="472"/>
                  <a:pt x="2040" y="426"/>
                </a:cubicBezTo>
                <a:cubicBezTo>
                  <a:pt x="2058" y="375"/>
                  <a:pt x="2108" y="348"/>
                  <a:pt x="2155" y="316"/>
                </a:cubicBezTo>
                <a:cubicBezTo>
                  <a:pt x="2180" y="249"/>
                  <a:pt x="2144" y="325"/>
                  <a:pt x="2196" y="270"/>
                </a:cubicBezTo>
                <a:cubicBezTo>
                  <a:pt x="2200" y="265"/>
                  <a:pt x="2245" y="185"/>
                  <a:pt x="2248" y="179"/>
                </a:cubicBezTo>
                <a:cubicBezTo>
                  <a:pt x="2256" y="161"/>
                  <a:pt x="2261" y="142"/>
                  <a:pt x="2268" y="124"/>
                </a:cubicBezTo>
                <a:cubicBezTo>
                  <a:pt x="2272" y="115"/>
                  <a:pt x="2282" y="86"/>
                  <a:pt x="2280" y="96"/>
                </a:cubicBezTo>
                <a:cubicBezTo>
                  <a:pt x="2276" y="111"/>
                  <a:pt x="2272" y="127"/>
                  <a:pt x="2268" y="142"/>
                </a:cubicBezTo>
                <a:cubicBezTo>
                  <a:pt x="2265" y="188"/>
                  <a:pt x="2264" y="234"/>
                  <a:pt x="2258" y="279"/>
                </a:cubicBezTo>
                <a:cubicBezTo>
                  <a:pt x="2253" y="310"/>
                  <a:pt x="2238" y="371"/>
                  <a:pt x="2238" y="371"/>
                </a:cubicBezTo>
                <a:cubicBezTo>
                  <a:pt x="2260" y="565"/>
                  <a:pt x="2249" y="487"/>
                  <a:pt x="2268" y="608"/>
                </a:cubicBezTo>
                <a:cubicBezTo>
                  <a:pt x="2261" y="658"/>
                  <a:pt x="2253" y="698"/>
                  <a:pt x="2238" y="746"/>
                </a:cubicBezTo>
                <a:cubicBezTo>
                  <a:pt x="2216" y="810"/>
                  <a:pt x="2217" y="818"/>
                  <a:pt x="2217" y="791"/>
                </a:cubicBezTo>
                <a:close/>
              </a:path>
            </a:pathLst>
          </a:custGeom>
          <a:gradFill rotWithShape="1">
            <a:gsLst>
              <a:gs pos="0">
                <a:srgbClr val="00FF00">
                  <a:alpha val="10001"/>
                </a:srgbClr>
              </a:gs>
              <a:gs pos="100000">
                <a:srgbClr val="10FF1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F09EF92F-9A8A-4D7B-B622-C17878E51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6092825"/>
            <a:ext cx="77724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marL="838200" indent="-8382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>
                <a:latin typeface="SimHei" panose="02010609060101010101" pitchFamily="49" charset="-122"/>
              </a:rPr>
              <a:t>建立另一个文化的地图</a:t>
            </a:r>
            <a:endParaRPr lang="de-DE" altLang="zh-CN" sz="3200" b="1">
              <a:latin typeface="SimHei" panose="02010609060101010101" pitchFamily="49" charset="-122"/>
            </a:endParaRPr>
          </a:p>
        </p:txBody>
      </p:sp>
      <p:sp>
        <p:nvSpPr>
          <p:cNvPr id="54277" name="Text Box 5">
            <a:extLst>
              <a:ext uri="{FF2B5EF4-FFF2-40B4-BE49-F238E27FC236}">
                <a16:creationId xmlns:a16="http://schemas.microsoft.com/office/drawing/2014/main" id="{AEC38AD4-BCF2-4D7F-9A6F-CAACC50ED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5330826"/>
            <a:ext cx="1136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4278" name="Text Box 7">
            <a:extLst>
              <a:ext uri="{FF2B5EF4-FFF2-40B4-BE49-F238E27FC236}">
                <a16:creationId xmlns:a16="http://schemas.microsoft.com/office/drawing/2014/main" id="{05422635-940C-4DAE-AC84-11DDF7BEA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650" y="1460501"/>
            <a:ext cx="1136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B</a:t>
            </a:r>
          </a:p>
        </p:txBody>
      </p:sp>
      <p:grpSp>
        <p:nvGrpSpPr>
          <p:cNvPr id="54279" name="Group 8">
            <a:extLst>
              <a:ext uri="{FF2B5EF4-FFF2-40B4-BE49-F238E27FC236}">
                <a16:creationId xmlns:a16="http://schemas.microsoft.com/office/drawing/2014/main" id="{B76CEDB1-783A-43A4-B91F-29A16827DBC5}"/>
              </a:ext>
            </a:extLst>
          </p:cNvPr>
          <p:cNvGrpSpPr>
            <a:grpSpLocks/>
          </p:cNvGrpSpPr>
          <p:nvPr/>
        </p:nvGrpSpPr>
        <p:grpSpPr bwMode="auto">
          <a:xfrm>
            <a:off x="6672263" y="1716089"/>
            <a:ext cx="1008062" cy="3800475"/>
            <a:chOff x="3243" y="1081"/>
            <a:chExt cx="635" cy="2394"/>
          </a:xfrm>
        </p:grpSpPr>
        <p:sp>
          <p:nvSpPr>
            <p:cNvPr id="54283" name="AutoShape 9">
              <a:extLst>
                <a:ext uri="{FF2B5EF4-FFF2-40B4-BE49-F238E27FC236}">
                  <a16:creationId xmlns:a16="http://schemas.microsoft.com/office/drawing/2014/main" id="{8A1BC0CD-2C03-4A56-9FAB-8C961AFE9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1081"/>
              <a:ext cx="635" cy="625"/>
            </a:xfrm>
            <a:prstGeom prst="smileyFace">
              <a:avLst>
                <a:gd name="adj" fmla="val 4653"/>
              </a:avLst>
            </a:prstGeom>
            <a:solidFill>
              <a:schemeClr val="bg1">
                <a:alpha val="89803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54284" name="AutoShape 10">
              <a:extLst>
                <a:ext uri="{FF2B5EF4-FFF2-40B4-BE49-F238E27FC236}">
                  <a16:creationId xmlns:a16="http://schemas.microsoft.com/office/drawing/2014/main" id="{73675F10-A573-406F-85A3-B665C63EA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" y="1751"/>
              <a:ext cx="476" cy="1724"/>
            </a:xfrm>
            <a:prstGeom prst="pentagon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54280" name="Freeform 11">
            <a:extLst>
              <a:ext uri="{FF2B5EF4-FFF2-40B4-BE49-F238E27FC236}">
                <a16:creationId xmlns:a16="http://schemas.microsoft.com/office/drawing/2014/main" id="{E6307370-C9C5-40EC-982E-26012241BDFE}"/>
              </a:ext>
            </a:extLst>
          </p:cNvPr>
          <p:cNvSpPr>
            <a:spLocks/>
          </p:cNvSpPr>
          <p:nvPr/>
        </p:nvSpPr>
        <p:spPr bwMode="auto">
          <a:xfrm>
            <a:off x="-6865938" y="3862388"/>
            <a:ext cx="25044401" cy="2159000"/>
          </a:xfrm>
          <a:custGeom>
            <a:avLst/>
            <a:gdLst>
              <a:gd name="T0" fmla="*/ 2147483647 w 3927"/>
              <a:gd name="T1" fmla="*/ 2147483647 h 2332"/>
              <a:gd name="T2" fmla="*/ 2147483647 w 3927"/>
              <a:gd name="T3" fmla="*/ 2147483647 h 2332"/>
              <a:gd name="T4" fmla="*/ 2147483647 w 3927"/>
              <a:gd name="T5" fmla="*/ 2147483647 h 2332"/>
              <a:gd name="T6" fmla="*/ 2147483647 w 3927"/>
              <a:gd name="T7" fmla="*/ 2147483647 h 2332"/>
              <a:gd name="T8" fmla="*/ 2147483647 w 3927"/>
              <a:gd name="T9" fmla="*/ 2147483647 h 2332"/>
              <a:gd name="T10" fmla="*/ 2147483647 w 3927"/>
              <a:gd name="T11" fmla="*/ 2147483647 h 2332"/>
              <a:gd name="T12" fmla="*/ 2147483647 w 3927"/>
              <a:gd name="T13" fmla="*/ 2147483647 h 2332"/>
              <a:gd name="T14" fmla="*/ 2147483647 w 3927"/>
              <a:gd name="T15" fmla="*/ 2147483647 h 2332"/>
              <a:gd name="T16" fmla="*/ 2147483647 w 3927"/>
              <a:gd name="T17" fmla="*/ 2147483647 h 2332"/>
              <a:gd name="T18" fmla="*/ 2147483647 w 3927"/>
              <a:gd name="T19" fmla="*/ 2147483647 h 2332"/>
              <a:gd name="T20" fmla="*/ 2147483647 w 3927"/>
              <a:gd name="T21" fmla="*/ 2147483647 h 2332"/>
              <a:gd name="T22" fmla="*/ 2147483647 w 3927"/>
              <a:gd name="T23" fmla="*/ 2147483647 h 2332"/>
              <a:gd name="T24" fmla="*/ 2147483647 w 3927"/>
              <a:gd name="T25" fmla="*/ 2147483647 h 2332"/>
              <a:gd name="T26" fmla="*/ 2147483647 w 3927"/>
              <a:gd name="T27" fmla="*/ 2147483647 h 2332"/>
              <a:gd name="T28" fmla="*/ 2147483647 w 3927"/>
              <a:gd name="T29" fmla="*/ 2147483647 h 2332"/>
              <a:gd name="T30" fmla="*/ 2147483647 w 3927"/>
              <a:gd name="T31" fmla="*/ 2147483647 h 2332"/>
              <a:gd name="T32" fmla="*/ 2147483647 w 3927"/>
              <a:gd name="T33" fmla="*/ 2147483647 h 2332"/>
              <a:gd name="T34" fmla="*/ 2147483647 w 3927"/>
              <a:gd name="T35" fmla="*/ 2147483647 h 2332"/>
              <a:gd name="T36" fmla="*/ 2147483647 w 3927"/>
              <a:gd name="T37" fmla="*/ 2147483647 h 2332"/>
              <a:gd name="T38" fmla="*/ 2147483647 w 3927"/>
              <a:gd name="T39" fmla="*/ 2147483647 h 2332"/>
              <a:gd name="T40" fmla="*/ 2147483647 w 3927"/>
              <a:gd name="T41" fmla="*/ 2147483647 h 2332"/>
              <a:gd name="T42" fmla="*/ 2147483647 w 3927"/>
              <a:gd name="T43" fmla="*/ 2147483647 h 2332"/>
              <a:gd name="T44" fmla="*/ 2147483647 w 3927"/>
              <a:gd name="T45" fmla="*/ 2147483647 h 2332"/>
              <a:gd name="T46" fmla="*/ 2147483647 w 3927"/>
              <a:gd name="T47" fmla="*/ 2147483647 h 2332"/>
              <a:gd name="T48" fmla="*/ 2147483647 w 3927"/>
              <a:gd name="T49" fmla="*/ 2147483647 h 2332"/>
              <a:gd name="T50" fmla="*/ 2147483647 w 3927"/>
              <a:gd name="T51" fmla="*/ 2147483647 h 2332"/>
              <a:gd name="T52" fmla="*/ 2147483647 w 3927"/>
              <a:gd name="T53" fmla="*/ 2147483647 h 2332"/>
              <a:gd name="T54" fmla="*/ 2147483647 w 3927"/>
              <a:gd name="T55" fmla="*/ 2147483647 h 2332"/>
              <a:gd name="T56" fmla="*/ 2147483647 w 3927"/>
              <a:gd name="T57" fmla="*/ 2147483647 h 2332"/>
              <a:gd name="T58" fmla="*/ 2147483647 w 3927"/>
              <a:gd name="T59" fmla="*/ 2147483647 h 2332"/>
              <a:gd name="T60" fmla="*/ 2147483647 w 3927"/>
              <a:gd name="T61" fmla="*/ 2147483647 h 2332"/>
              <a:gd name="T62" fmla="*/ 2147483647 w 3927"/>
              <a:gd name="T63" fmla="*/ 2147483647 h 2332"/>
              <a:gd name="T64" fmla="*/ 2147483647 w 3927"/>
              <a:gd name="T65" fmla="*/ 2147483647 h 2332"/>
              <a:gd name="T66" fmla="*/ 2147483647 w 3927"/>
              <a:gd name="T67" fmla="*/ 2147483647 h 2332"/>
              <a:gd name="T68" fmla="*/ 2147483647 w 3927"/>
              <a:gd name="T69" fmla="*/ 2147483647 h 2332"/>
              <a:gd name="T70" fmla="*/ 2147483647 w 3927"/>
              <a:gd name="T71" fmla="*/ 2147483647 h 2332"/>
              <a:gd name="T72" fmla="*/ 2147483647 w 3927"/>
              <a:gd name="T73" fmla="*/ 2147483647 h 2332"/>
              <a:gd name="T74" fmla="*/ 2147483647 w 3927"/>
              <a:gd name="T75" fmla="*/ 2147483647 h 2332"/>
              <a:gd name="T76" fmla="*/ 2147483647 w 3927"/>
              <a:gd name="T77" fmla="*/ 2147483647 h 2332"/>
              <a:gd name="T78" fmla="*/ 2147483647 w 3927"/>
              <a:gd name="T79" fmla="*/ 2147483647 h 2332"/>
              <a:gd name="T80" fmla="*/ 2147483647 w 3927"/>
              <a:gd name="T81" fmla="*/ 2147483647 h 2332"/>
              <a:gd name="T82" fmla="*/ 2147483647 w 3927"/>
              <a:gd name="T83" fmla="*/ 2147483647 h 2332"/>
              <a:gd name="T84" fmla="*/ 2147483647 w 3927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27"/>
              <a:gd name="T130" fmla="*/ 0 h 2332"/>
              <a:gd name="T131" fmla="*/ 3927 w 3927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27" h="2332">
                <a:moveTo>
                  <a:pt x="2217" y="791"/>
                </a:moveTo>
                <a:cubicBezTo>
                  <a:pt x="2263" y="764"/>
                  <a:pt x="2298" y="729"/>
                  <a:pt x="2341" y="700"/>
                </a:cubicBezTo>
                <a:cubicBezTo>
                  <a:pt x="2428" y="642"/>
                  <a:pt x="2405" y="582"/>
                  <a:pt x="2491" y="523"/>
                </a:cubicBezTo>
                <a:cubicBezTo>
                  <a:pt x="2522" y="470"/>
                  <a:pt x="2549" y="444"/>
                  <a:pt x="2587" y="395"/>
                </a:cubicBezTo>
                <a:cubicBezTo>
                  <a:pt x="2598" y="355"/>
                  <a:pt x="2664" y="212"/>
                  <a:pt x="2675" y="171"/>
                </a:cubicBezTo>
                <a:cubicBezTo>
                  <a:pt x="2678" y="156"/>
                  <a:pt x="2838" y="114"/>
                  <a:pt x="2843" y="99"/>
                </a:cubicBezTo>
                <a:cubicBezTo>
                  <a:pt x="2845" y="89"/>
                  <a:pt x="3059" y="113"/>
                  <a:pt x="3059" y="123"/>
                </a:cubicBezTo>
                <a:cubicBezTo>
                  <a:pt x="3059" y="136"/>
                  <a:pt x="2806" y="263"/>
                  <a:pt x="2803" y="275"/>
                </a:cubicBezTo>
                <a:cubicBezTo>
                  <a:pt x="2799" y="308"/>
                  <a:pt x="2726" y="319"/>
                  <a:pt x="2726" y="352"/>
                </a:cubicBezTo>
                <a:cubicBezTo>
                  <a:pt x="2726" y="365"/>
                  <a:pt x="2737" y="376"/>
                  <a:pt x="2736" y="389"/>
                </a:cubicBezTo>
                <a:cubicBezTo>
                  <a:pt x="2730" y="435"/>
                  <a:pt x="2689" y="528"/>
                  <a:pt x="2673" y="572"/>
                </a:cubicBezTo>
                <a:cubicBezTo>
                  <a:pt x="2663" y="599"/>
                  <a:pt x="2571" y="680"/>
                  <a:pt x="2548" y="709"/>
                </a:cubicBezTo>
                <a:cubicBezTo>
                  <a:pt x="2510" y="810"/>
                  <a:pt x="2556" y="920"/>
                  <a:pt x="2486" y="1011"/>
                </a:cubicBezTo>
                <a:cubicBezTo>
                  <a:pt x="2643" y="1055"/>
                  <a:pt x="2814" y="1014"/>
                  <a:pt x="2974" y="992"/>
                </a:cubicBezTo>
                <a:cubicBezTo>
                  <a:pt x="3043" y="963"/>
                  <a:pt x="3108" y="945"/>
                  <a:pt x="3182" y="928"/>
                </a:cubicBezTo>
                <a:cubicBezTo>
                  <a:pt x="3199" y="919"/>
                  <a:pt x="3216" y="908"/>
                  <a:pt x="3234" y="901"/>
                </a:cubicBezTo>
                <a:cubicBezTo>
                  <a:pt x="3254" y="893"/>
                  <a:pt x="3296" y="883"/>
                  <a:pt x="3296" y="883"/>
                </a:cubicBezTo>
                <a:cubicBezTo>
                  <a:pt x="3310" y="874"/>
                  <a:pt x="3321" y="861"/>
                  <a:pt x="3337" y="855"/>
                </a:cubicBezTo>
                <a:cubicBezTo>
                  <a:pt x="3384" y="836"/>
                  <a:pt x="3383" y="856"/>
                  <a:pt x="3420" y="837"/>
                </a:cubicBezTo>
                <a:cubicBezTo>
                  <a:pt x="3442" y="826"/>
                  <a:pt x="3464" y="815"/>
                  <a:pt x="3482" y="800"/>
                </a:cubicBezTo>
                <a:cubicBezTo>
                  <a:pt x="3493" y="791"/>
                  <a:pt x="3502" y="780"/>
                  <a:pt x="3514" y="773"/>
                </a:cubicBezTo>
                <a:cubicBezTo>
                  <a:pt x="3548" y="754"/>
                  <a:pt x="3628" y="736"/>
                  <a:pt x="3628" y="736"/>
                </a:cubicBezTo>
                <a:cubicBezTo>
                  <a:pt x="3680" y="739"/>
                  <a:pt x="3703" y="716"/>
                  <a:pt x="3755" y="721"/>
                </a:cubicBezTo>
                <a:cubicBezTo>
                  <a:pt x="3770" y="722"/>
                  <a:pt x="3885" y="700"/>
                  <a:pt x="3890" y="712"/>
                </a:cubicBezTo>
                <a:cubicBezTo>
                  <a:pt x="3900" y="739"/>
                  <a:pt x="3927" y="935"/>
                  <a:pt x="3894" y="953"/>
                </a:cubicBezTo>
                <a:cubicBezTo>
                  <a:pt x="3846" y="979"/>
                  <a:pt x="3810" y="1090"/>
                  <a:pt x="3758" y="1097"/>
                </a:cubicBezTo>
                <a:cubicBezTo>
                  <a:pt x="3710" y="1103"/>
                  <a:pt x="3620" y="1112"/>
                  <a:pt x="3574" y="1121"/>
                </a:cubicBezTo>
                <a:cubicBezTo>
                  <a:pt x="3518" y="1132"/>
                  <a:pt x="3506" y="1122"/>
                  <a:pt x="3430" y="1145"/>
                </a:cubicBezTo>
                <a:cubicBezTo>
                  <a:pt x="3387" y="1158"/>
                  <a:pt x="3320" y="1145"/>
                  <a:pt x="3278" y="1161"/>
                </a:cubicBezTo>
                <a:cubicBezTo>
                  <a:pt x="3242" y="1175"/>
                  <a:pt x="3179" y="1157"/>
                  <a:pt x="3142" y="1169"/>
                </a:cubicBezTo>
                <a:cubicBezTo>
                  <a:pt x="3081" y="1221"/>
                  <a:pt x="2962" y="1152"/>
                  <a:pt x="2891" y="1194"/>
                </a:cubicBezTo>
                <a:cubicBezTo>
                  <a:pt x="2879" y="1201"/>
                  <a:pt x="2863" y="1199"/>
                  <a:pt x="2849" y="1203"/>
                </a:cubicBezTo>
                <a:cubicBezTo>
                  <a:pt x="2829" y="1208"/>
                  <a:pt x="2788" y="1221"/>
                  <a:pt x="2788" y="1221"/>
                </a:cubicBezTo>
                <a:cubicBezTo>
                  <a:pt x="2774" y="1230"/>
                  <a:pt x="2761" y="1241"/>
                  <a:pt x="2746" y="1248"/>
                </a:cubicBezTo>
                <a:cubicBezTo>
                  <a:pt x="2729" y="1256"/>
                  <a:pt x="2710" y="1258"/>
                  <a:pt x="2694" y="1267"/>
                </a:cubicBezTo>
                <a:cubicBezTo>
                  <a:pt x="2681" y="1274"/>
                  <a:pt x="2674" y="1286"/>
                  <a:pt x="2663" y="1294"/>
                </a:cubicBezTo>
                <a:cubicBezTo>
                  <a:pt x="2592" y="1343"/>
                  <a:pt x="2610" y="1330"/>
                  <a:pt x="2518" y="1340"/>
                </a:cubicBezTo>
                <a:cubicBezTo>
                  <a:pt x="2586" y="1420"/>
                  <a:pt x="2503" y="1332"/>
                  <a:pt x="2601" y="1404"/>
                </a:cubicBezTo>
                <a:cubicBezTo>
                  <a:pt x="2706" y="1482"/>
                  <a:pt x="2630" y="1459"/>
                  <a:pt x="2715" y="1477"/>
                </a:cubicBezTo>
                <a:cubicBezTo>
                  <a:pt x="2729" y="1489"/>
                  <a:pt x="2740" y="1504"/>
                  <a:pt x="2756" y="1514"/>
                </a:cubicBezTo>
                <a:cubicBezTo>
                  <a:pt x="2765" y="1520"/>
                  <a:pt x="2779" y="1517"/>
                  <a:pt x="2788" y="1523"/>
                </a:cubicBezTo>
                <a:cubicBezTo>
                  <a:pt x="2901" y="1603"/>
                  <a:pt x="2775" y="1502"/>
                  <a:pt x="2862" y="1521"/>
                </a:cubicBezTo>
                <a:cubicBezTo>
                  <a:pt x="2901" y="1564"/>
                  <a:pt x="2864" y="1521"/>
                  <a:pt x="2918" y="1553"/>
                </a:cubicBezTo>
                <a:cubicBezTo>
                  <a:pt x="2943" y="1567"/>
                  <a:pt x="2963" y="1527"/>
                  <a:pt x="2990" y="1537"/>
                </a:cubicBezTo>
                <a:cubicBezTo>
                  <a:pt x="3009" y="1544"/>
                  <a:pt x="3066" y="1510"/>
                  <a:pt x="3086" y="1513"/>
                </a:cubicBezTo>
                <a:cubicBezTo>
                  <a:pt x="3241" y="1604"/>
                  <a:pt x="3148" y="1460"/>
                  <a:pt x="3278" y="1505"/>
                </a:cubicBezTo>
                <a:cubicBezTo>
                  <a:pt x="3339" y="1526"/>
                  <a:pt x="3379" y="1454"/>
                  <a:pt x="3446" y="1465"/>
                </a:cubicBezTo>
                <a:cubicBezTo>
                  <a:pt x="3478" y="1491"/>
                  <a:pt x="3527" y="1387"/>
                  <a:pt x="3566" y="1401"/>
                </a:cubicBezTo>
                <a:cubicBezTo>
                  <a:pt x="3626" y="1423"/>
                  <a:pt x="3688" y="1391"/>
                  <a:pt x="3750" y="1409"/>
                </a:cubicBezTo>
                <a:cubicBezTo>
                  <a:pt x="3763" y="1420"/>
                  <a:pt x="3877" y="1381"/>
                  <a:pt x="3846" y="1401"/>
                </a:cubicBezTo>
                <a:cubicBezTo>
                  <a:pt x="3828" y="1412"/>
                  <a:pt x="3742" y="1561"/>
                  <a:pt x="3742" y="1561"/>
                </a:cubicBezTo>
                <a:cubicBezTo>
                  <a:pt x="3548" y="1558"/>
                  <a:pt x="3646" y="1617"/>
                  <a:pt x="3478" y="1745"/>
                </a:cubicBezTo>
                <a:cubicBezTo>
                  <a:pt x="3440" y="1744"/>
                  <a:pt x="3208" y="1740"/>
                  <a:pt x="3174" y="1729"/>
                </a:cubicBezTo>
                <a:cubicBezTo>
                  <a:pt x="3131" y="1715"/>
                  <a:pt x="2907" y="1697"/>
                  <a:pt x="2862" y="1689"/>
                </a:cubicBezTo>
                <a:cubicBezTo>
                  <a:pt x="2820" y="1654"/>
                  <a:pt x="2693" y="1674"/>
                  <a:pt x="2654" y="1633"/>
                </a:cubicBezTo>
                <a:cubicBezTo>
                  <a:pt x="2565" y="1542"/>
                  <a:pt x="2621" y="1685"/>
                  <a:pt x="2476" y="1660"/>
                </a:cubicBezTo>
                <a:cubicBezTo>
                  <a:pt x="2435" y="1636"/>
                  <a:pt x="2368" y="1610"/>
                  <a:pt x="2320" y="1596"/>
                </a:cubicBezTo>
                <a:cubicBezTo>
                  <a:pt x="2269" y="1664"/>
                  <a:pt x="2333" y="1693"/>
                  <a:pt x="2352" y="1751"/>
                </a:cubicBezTo>
                <a:cubicBezTo>
                  <a:pt x="2365" y="1787"/>
                  <a:pt x="2371" y="1824"/>
                  <a:pt x="2383" y="1861"/>
                </a:cubicBezTo>
                <a:cubicBezTo>
                  <a:pt x="2401" y="1919"/>
                  <a:pt x="2390" y="1905"/>
                  <a:pt x="2425" y="1934"/>
                </a:cubicBezTo>
                <a:cubicBezTo>
                  <a:pt x="2436" y="1973"/>
                  <a:pt x="2455" y="1999"/>
                  <a:pt x="2476" y="2035"/>
                </a:cubicBezTo>
                <a:cubicBezTo>
                  <a:pt x="2487" y="2114"/>
                  <a:pt x="2524" y="2186"/>
                  <a:pt x="2548" y="2263"/>
                </a:cubicBezTo>
                <a:cubicBezTo>
                  <a:pt x="2550" y="2268"/>
                  <a:pt x="2572" y="2326"/>
                  <a:pt x="2570" y="2327"/>
                </a:cubicBezTo>
                <a:cubicBezTo>
                  <a:pt x="2558" y="2332"/>
                  <a:pt x="2477" y="2314"/>
                  <a:pt x="2455" y="2309"/>
                </a:cubicBezTo>
                <a:cubicBezTo>
                  <a:pt x="2420" y="2278"/>
                  <a:pt x="2325" y="2227"/>
                  <a:pt x="2283" y="2203"/>
                </a:cubicBezTo>
                <a:cubicBezTo>
                  <a:pt x="2275" y="2122"/>
                  <a:pt x="2157" y="2027"/>
                  <a:pt x="2147" y="1947"/>
                </a:cubicBezTo>
                <a:cubicBezTo>
                  <a:pt x="2132" y="1832"/>
                  <a:pt x="2190" y="1816"/>
                  <a:pt x="2116" y="1718"/>
                </a:cubicBezTo>
                <a:cubicBezTo>
                  <a:pt x="2109" y="1694"/>
                  <a:pt x="2107" y="1605"/>
                  <a:pt x="2084" y="1590"/>
                </a:cubicBezTo>
                <a:cubicBezTo>
                  <a:pt x="2075" y="1584"/>
                  <a:pt x="2123" y="1535"/>
                  <a:pt x="2113" y="1532"/>
                </a:cubicBezTo>
                <a:cubicBezTo>
                  <a:pt x="2101" y="1561"/>
                  <a:pt x="2053" y="1513"/>
                  <a:pt x="2035" y="1539"/>
                </a:cubicBezTo>
                <a:cubicBezTo>
                  <a:pt x="2021" y="1558"/>
                  <a:pt x="1963" y="1606"/>
                  <a:pt x="1955" y="1611"/>
                </a:cubicBezTo>
                <a:cubicBezTo>
                  <a:pt x="1895" y="1646"/>
                  <a:pt x="1870" y="1749"/>
                  <a:pt x="1822" y="1797"/>
                </a:cubicBezTo>
                <a:cubicBezTo>
                  <a:pt x="1775" y="1845"/>
                  <a:pt x="1825" y="1902"/>
                  <a:pt x="1787" y="1955"/>
                </a:cubicBezTo>
                <a:cubicBezTo>
                  <a:pt x="1764" y="1988"/>
                  <a:pt x="1672" y="2022"/>
                  <a:pt x="1646" y="2053"/>
                </a:cubicBezTo>
                <a:cubicBezTo>
                  <a:pt x="1632" y="2091"/>
                  <a:pt x="1599" y="2119"/>
                  <a:pt x="1574" y="2154"/>
                </a:cubicBezTo>
                <a:cubicBezTo>
                  <a:pt x="1543" y="2197"/>
                  <a:pt x="1511" y="2237"/>
                  <a:pt x="1469" y="2272"/>
                </a:cubicBezTo>
                <a:cubicBezTo>
                  <a:pt x="1394" y="2228"/>
                  <a:pt x="1419" y="2175"/>
                  <a:pt x="1449" y="2108"/>
                </a:cubicBezTo>
                <a:cubicBezTo>
                  <a:pt x="1465" y="2021"/>
                  <a:pt x="1477" y="1937"/>
                  <a:pt x="1501" y="1852"/>
                </a:cubicBezTo>
                <a:cubicBezTo>
                  <a:pt x="1507" y="1786"/>
                  <a:pt x="1508" y="1723"/>
                  <a:pt x="1532" y="1660"/>
                </a:cubicBezTo>
                <a:cubicBezTo>
                  <a:pt x="1541" y="1587"/>
                  <a:pt x="1542" y="1490"/>
                  <a:pt x="1594" y="1431"/>
                </a:cubicBezTo>
                <a:cubicBezTo>
                  <a:pt x="1602" y="1422"/>
                  <a:pt x="1472" y="1369"/>
                  <a:pt x="1632" y="1401"/>
                </a:cubicBezTo>
                <a:cubicBezTo>
                  <a:pt x="1664" y="1389"/>
                  <a:pt x="1685" y="1382"/>
                  <a:pt x="1720" y="1377"/>
                </a:cubicBezTo>
                <a:cubicBezTo>
                  <a:pt x="1600" y="1409"/>
                  <a:pt x="1691" y="1391"/>
                  <a:pt x="1677" y="1395"/>
                </a:cubicBezTo>
                <a:cubicBezTo>
                  <a:pt x="1542" y="1430"/>
                  <a:pt x="716" y="1019"/>
                  <a:pt x="616" y="1041"/>
                </a:cubicBezTo>
                <a:cubicBezTo>
                  <a:pt x="461" y="1033"/>
                  <a:pt x="154" y="977"/>
                  <a:pt x="0" y="969"/>
                </a:cubicBezTo>
                <a:cubicBezTo>
                  <a:pt x="61" y="914"/>
                  <a:pt x="106" y="920"/>
                  <a:pt x="192" y="905"/>
                </a:cubicBezTo>
                <a:cubicBezTo>
                  <a:pt x="221" y="879"/>
                  <a:pt x="511" y="906"/>
                  <a:pt x="552" y="897"/>
                </a:cubicBezTo>
                <a:cubicBezTo>
                  <a:pt x="578" y="874"/>
                  <a:pt x="813" y="944"/>
                  <a:pt x="840" y="921"/>
                </a:cubicBezTo>
                <a:cubicBezTo>
                  <a:pt x="847" y="903"/>
                  <a:pt x="1504" y="1129"/>
                  <a:pt x="1511" y="1111"/>
                </a:cubicBezTo>
                <a:cubicBezTo>
                  <a:pt x="1520" y="1085"/>
                  <a:pt x="1482" y="1076"/>
                  <a:pt x="1469" y="1066"/>
                </a:cubicBezTo>
                <a:cubicBezTo>
                  <a:pt x="1443" y="1047"/>
                  <a:pt x="1408" y="1025"/>
                  <a:pt x="1386" y="1002"/>
                </a:cubicBezTo>
                <a:cubicBezTo>
                  <a:pt x="1350" y="965"/>
                  <a:pt x="1335" y="943"/>
                  <a:pt x="1304" y="901"/>
                </a:cubicBezTo>
                <a:cubicBezTo>
                  <a:pt x="1275" y="863"/>
                  <a:pt x="1250" y="815"/>
                  <a:pt x="1231" y="773"/>
                </a:cubicBezTo>
                <a:cubicBezTo>
                  <a:pt x="1220" y="746"/>
                  <a:pt x="1211" y="718"/>
                  <a:pt x="1200" y="691"/>
                </a:cubicBezTo>
                <a:cubicBezTo>
                  <a:pt x="1197" y="682"/>
                  <a:pt x="1190" y="663"/>
                  <a:pt x="1190" y="663"/>
                </a:cubicBezTo>
                <a:cubicBezTo>
                  <a:pt x="1194" y="648"/>
                  <a:pt x="1186" y="626"/>
                  <a:pt x="1200" y="618"/>
                </a:cubicBezTo>
                <a:cubicBezTo>
                  <a:pt x="1214" y="611"/>
                  <a:pt x="1229" y="629"/>
                  <a:pt x="1241" y="636"/>
                </a:cubicBezTo>
                <a:cubicBezTo>
                  <a:pt x="1276" y="655"/>
                  <a:pt x="1301" y="680"/>
                  <a:pt x="1335" y="700"/>
                </a:cubicBezTo>
                <a:cubicBezTo>
                  <a:pt x="1376" y="755"/>
                  <a:pt x="1331" y="706"/>
                  <a:pt x="1386" y="736"/>
                </a:cubicBezTo>
                <a:cubicBezTo>
                  <a:pt x="1416" y="752"/>
                  <a:pt x="1441" y="783"/>
                  <a:pt x="1469" y="800"/>
                </a:cubicBezTo>
                <a:cubicBezTo>
                  <a:pt x="1494" y="815"/>
                  <a:pt x="1534" y="829"/>
                  <a:pt x="1563" y="837"/>
                </a:cubicBezTo>
                <a:cubicBezTo>
                  <a:pt x="1587" y="851"/>
                  <a:pt x="1604" y="874"/>
                  <a:pt x="1604" y="828"/>
                </a:cubicBezTo>
                <a:cubicBezTo>
                  <a:pt x="1604" y="815"/>
                  <a:pt x="1599" y="803"/>
                  <a:pt x="1594" y="791"/>
                </a:cubicBezTo>
                <a:cubicBezTo>
                  <a:pt x="1588" y="772"/>
                  <a:pt x="1574" y="736"/>
                  <a:pt x="1574" y="736"/>
                </a:cubicBezTo>
                <a:cubicBezTo>
                  <a:pt x="1578" y="621"/>
                  <a:pt x="1500" y="422"/>
                  <a:pt x="1545" y="301"/>
                </a:cubicBezTo>
                <a:cubicBezTo>
                  <a:pt x="1557" y="213"/>
                  <a:pt x="1672" y="105"/>
                  <a:pt x="1594" y="32"/>
                </a:cubicBezTo>
                <a:cubicBezTo>
                  <a:pt x="1591" y="23"/>
                  <a:pt x="1593" y="0"/>
                  <a:pt x="1584" y="5"/>
                </a:cubicBezTo>
                <a:cubicBezTo>
                  <a:pt x="1548" y="28"/>
                  <a:pt x="1672" y="61"/>
                  <a:pt x="1677" y="78"/>
                </a:cubicBezTo>
                <a:cubicBezTo>
                  <a:pt x="1693" y="141"/>
                  <a:pt x="1646" y="153"/>
                  <a:pt x="1677" y="206"/>
                </a:cubicBezTo>
                <a:cubicBezTo>
                  <a:pt x="1688" y="258"/>
                  <a:pt x="1662" y="347"/>
                  <a:pt x="1699" y="389"/>
                </a:cubicBezTo>
                <a:cubicBezTo>
                  <a:pt x="1709" y="428"/>
                  <a:pt x="1718" y="461"/>
                  <a:pt x="1750" y="490"/>
                </a:cubicBezTo>
                <a:cubicBezTo>
                  <a:pt x="1761" y="530"/>
                  <a:pt x="1781" y="544"/>
                  <a:pt x="1802" y="581"/>
                </a:cubicBezTo>
                <a:cubicBezTo>
                  <a:pt x="1811" y="639"/>
                  <a:pt x="1815" y="688"/>
                  <a:pt x="1854" y="736"/>
                </a:cubicBezTo>
                <a:cubicBezTo>
                  <a:pt x="1857" y="745"/>
                  <a:pt x="1854" y="759"/>
                  <a:pt x="1864" y="764"/>
                </a:cubicBezTo>
                <a:cubicBezTo>
                  <a:pt x="1904" y="783"/>
                  <a:pt x="1911" y="702"/>
                  <a:pt x="1916" y="691"/>
                </a:cubicBezTo>
                <a:cubicBezTo>
                  <a:pt x="1921" y="683"/>
                  <a:pt x="1930" y="678"/>
                  <a:pt x="1937" y="672"/>
                </a:cubicBezTo>
                <a:cubicBezTo>
                  <a:pt x="1962" y="607"/>
                  <a:pt x="1946" y="634"/>
                  <a:pt x="1978" y="590"/>
                </a:cubicBezTo>
                <a:cubicBezTo>
                  <a:pt x="1991" y="537"/>
                  <a:pt x="2005" y="472"/>
                  <a:pt x="2040" y="426"/>
                </a:cubicBezTo>
                <a:cubicBezTo>
                  <a:pt x="2058" y="375"/>
                  <a:pt x="2108" y="348"/>
                  <a:pt x="2155" y="316"/>
                </a:cubicBezTo>
                <a:cubicBezTo>
                  <a:pt x="2180" y="249"/>
                  <a:pt x="2144" y="325"/>
                  <a:pt x="2196" y="270"/>
                </a:cubicBezTo>
                <a:cubicBezTo>
                  <a:pt x="2200" y="265"/>
                  <a:pt x="2245" y="185"/>
                  <a:pt x="2248" y="179"/>
                </a:cubicBezTo>
                <a:cubicBezTo>
                  <a:pt x="2256" y="161"/>
                  <a:pt x="2261" y="142"/>
                  <a:pt x="2268" y="124"/>
                </a:cubicBezTo>
                <a:cubicBezTo>
                  <a:pt x="2272" y="115"/>
                  <a:pt x="2282" y="86"/>
                  <a:pt x="2280" y="96"/>
                </a:cubicBezTo>
                <a:cubicBezTo>
                  <a:pt x="2276" y="111"/>
                  <a:pt x="2272" y="127"/>
                  <a:pt x="2268" y="142"/>
                </a:cubicBezTo>
                <a:cubicBezTo>
                  <a:pt x="2265" y="188"/>
                  <a:pt x="2264" y="234"/>
                  <a:pt x="2258" y="279"/>
                </a:cubicBezTo>
                <a:cubicBezTo>
                  <a:pt x="2253" y="310"/>
                  <a:pt x="2238" y="371"/>
                  <a:pt x="2238" y="371"/>
                </a:cubicBezTo>
                <a:cubicBezTo>
                  <a:pt x="2260" y="565"/>
                  <a:pt x="2249" y="487"/>
                  <a:pt x="2268" y="608"/>
                </a:cubicBezTo>
                <a:cubicBezTo>
                  <a:pt x="2261" y="658"/>
                  <a:pt x="2253" y="698"/>
                  <a:pt x="2238" y="746"/>
                </a:cubicBezTo>
                <a:cubicBezTo>
                  <a:pt x="2216" y="810"/>
                  <a:pt x="2217" y="818"/>
                  <a:pt x="2217" y="791"/>
                </a:cubicBezTo>
                <a:close/>
              </a:path>
            </a:pathLst>
          </a:custGeom>
          <a:gradFill rotWithShape="1">
            <a:gsLst>
              <a:gs pos="0">
                <a:srgbClr val="00FF00">
                  <a:alpha val="10001"/>
                </a:srgbClr>
              </a:gs>
              <a:gs pos="100000">
                <a:srgbClr val="10FF1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4281" name="Text Box 12">
            <a:extLst>
              <a:ext uri="{FF2B5EF4-FFF2-40B4-BE49-F238E27FC236}">
                <a16:creationId xmlns:a16="http://schemas.microsoft.com/office/drawing/2014/main" id="{FF1C0012-C488-493F-9795-C2D6C1A78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76" y="4392614"/>
            <a:ext cx="12430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B</a:t>
            </a:r>
            <a:r>
              <a:rPr lang="de-DE" altLang="zh-CN" sz="3000">
                <a:cs typeface="Arial" panose="020B0604020202020204" pitchFamily="34" charset="0"/>
              </a:rPr>
              <a:t>‘</a:t>
            </a:r>
            <a:endParaRPr lang="de-DE" altLang="zh-CN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4282" name="Rectangle 13">
            <a:extLst>
              <a:ext uri="{FF2B5EF4-FFF2-40B4-BE49-F238E27FC236}">
                <a16:creationId xmlns:a16="http://schemas.microsoft.com/office/drawing/2014/main" id="{1660EAF3-85CC-48C2-9A64-7928E6321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476250"/>
            <a:ext cx="8137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 b="1" dirty="0">
                <a:latin typeface="SimHei" panose="02010609060101010101" pitchFamily="49" charset="-122"/>
              </a:rPr>
              <a:t>新的文化比较模块</a:t>
            </a:r>
            <a:endParaRPr lang="de-DE" altLang="zh-CN" sz="3200" b="1" dirty="0">
              <a:latin typeface="SimHei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A34092BA-8EC8-440C-A1F0-4A8BE527A858}"/>
              </a:ext>
            </a:extLst>
          </p:cNvPr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063751" y="476250"/>
            <a:ext cx="8353425" cy="1143000"/>
          </a:xfrm>
        </p:spPr>
        <p:txBody>
          <a:bodyPr/>
          <a:lstStyle/>
          <a:p>
            <a:pPr eaLnBrk="1" hangingPunct="1"/>
            <a:r>
              <a:rPr lang="zh-CN" altLang="de-DE" dirty="0">
                <a:latin typeface="SimHei" panose="02010609060101010101" pitchFamily="49" charset="-122"/>
                <a:ea typeface="SimHei" panose="02010609060101010101" pitchFamily="49" charset="-122"/>
              </a:rPr>
              <a:t>纲 要</a:t>
            </a:r>
            <a:endParaRPr lang="de-DE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9025F08A-4160-40F7-8527-BE27F1A39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1989138"/>
            <a:ext cx="896461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zh-CN" sz="2500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0FE78BBD-E8FE-43F0-96A9-1EDDD0648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2205038"/>
            <a:ext cx="896461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r>
              <a:rPr lang="de-DE" altLang="zh-CN" sz="2500">
                <a:latin typeface="SimHei" panose="02010609060101010101" pitchFamily="49" charset="-122"/>
              </a:rPr>
              <a:t>1, </a:t>
            </a:r>
            <a:r>
              <a:rPr lang="zh-CN" altLang="de-DE" sz="2500">
                <a:latin typeface="SimHei" panose="02010609060101010101" pitchFamily="49" charset="-122"/>
              </a:rPr>
              <a:t>传统的文化比较模块</a:t>
            </a:r>
            <a:br>
              <a:rPr lang="zh-CN" altLang="de-DE" sz="2500">
                <a:latin typeface="SimHei" panose="02010609060101010101" pitchFamily="49" charset="-122"/>
              </a:rPr>
            </a:br>
            <a:br>
              <a:rPr lang="de-DE" altLang="zh-CN" sz="2500">
                <a:latin typeface="SimHei" panose="02010609060101010101" pitchFamily="49" charset="-122"/>
              </a:rPr>
            </a:br>
            <a:r>
              <a:rPr lang="de-DE" altLang="zh-CN" sz="2500">
                <a:latin typeface="SimHei" panose="02010609060101010101" pitchFamily="49" charset="-122"/>
              </a:rPr>
              <a:t>2, </a:t>
            </a:r>
            <a:r>
              <a:rPr lang="zh-CN" altLang="de-DE" sz="2500">
                <a:latin typeface="SimHei" panose="02010609060101010101" pitchFamily="49" charset="-122"/>
              </a:rPr>
              <a:t>新的文化比较模块</a:t>
            </a:r>
            <a:br>
              <a:rPr lang="de-DE" altLang="zh-CN" sz="2500">
                <a:latin typeface="SimHei" panose="02010609060101010101" pitchFamily="49" charset="-122"/>
              </a:rPr>
            </a:br>
            <a:br>
              <a:rPr lang="de-DE" altLang="zh-CN" sz="2500">
                <a:latin typeface="SimHei" panose="02010609060101010101" pitchFamily="49" charset="-122"/>
              </a:rPr>
            </a:br>
            <a:r>
              <a:rPr lang="de-DE" altLang="zh-CN" sz="2500" b="1">
                <a:latin typeface="SimHei" panose="02010609060101010101" pitchFamily="49" charset="-122"/>
              </a:rPr>
              <a:t>3, </a:t>
            </a:r>
            <a:r>
              <a:rPr lang="zh-CN" altLang="de-DE" sz="2500" b="1">
                <a:latin typeface="SimHei" panose="02010609060101010101" pitchFamily="49" charset="-122"/>
              </a:rPr>
              <a:t>跨文化知识的例子</a:t>
            </a:r>
            <a:br>
              <a:rPr lang="de-DE" altLang="zh-CN" sz="2500" b="1">
                <a:latin typeface="SimHei" panose="02010609060101010101" pitchFamily="49" charset="-122"/>
              </a:rPr>
            </a:br>
            <a:br>
              <a:rPr lang="de-DE" altLang="zh-CN" sz="2500">
                <a:latin typeface="SimHei" panose="02010609060101010101" pitchFamily="49" charset="-122"/>
              </a:rPr>
            </a:br>
            <a:r>
              <a:rPr lang="de-DE" altLang="zh-CN" sz="2500">
                <a:latin typeface="SimHei" panose="02010609060101010101" pitchFamily="49" charset="-122"/>
              </a:rPr>
              <a:t>4, </a:t>
            </a:r>
            <a:r>
              <a:rPr lang="zh-CN" altLang="de-DE" sz="2500">
                <a:latin typeface="SimHei" panose="02010609060101010101" pitchFamily="49" charset="-122"/>
              </a:rPr>
              <a:t>构建全球化能力为国际性事业做准备</a:t>
            </a:r>
            <a:br>
              <a:rPr lang="zh-CN" altLang="de-DE" sz="2500">
                <a:latin typeface="SimHei" panose="02010609060101010101" pitchFamily="49" charset="-122"/>
              </a:rPr>
            </a:br>
            <a:br>
              <a:rPr lang="de-DE" altLang="zh-CN" sz="2500">
                <a:latin typeface="SimHei" panose="02010609060101010101" pitchFamily="49" charset="-122"/>
              </a:rPr>
            </a:br>
            <a:r>
              <a:rPr lang="de-DE" altLang="zh-CN" sz="2500">
                <a:latin typeface="SimHei" panose="02010609060101010101" pitchFamily="49" charset="-122"/>
              </a:rPr>
              <a:t>5, </a:t>
            </a:r>
            <a:r>
              <a:rPr lang="zh-CN" altLang="de-DE" sz="2500">
                <a:latin typeface="SimHei" panose="02010609060101010101" pitchFamily="49" charset="-122"/>
              </a:rPr>
              <a:t>讨论</a:t>
            </a:r>
            <a:endParaRPr lang="de-DE" altLang="zh-CN" sz="2500" b="1">
              <a:latin typeface="SimHei" panose="02010609060101010101" pitchFamily="49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E64762F5-17A3-4EAD-87A8-64078452A0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66988" y="5949951"/>
            <a:ext cx="7200900" cy="574675"/>
          </a:xfrm>
          <a:noFill/>
        </p:spPr>
        <p:txBody>
          <a:bodyPr/>
          <a:lstStyle/>
          <a:p>
            <a:pPr marL="355600" indent="-355600">
              <a:buNone/>
            </a:pPr>
            <a:r>
              <a:rPr lang="de-DE" altLang="zh-CN">
                <a:latin typeface="SimHei" panose="02010609060101010101" pitchFamily="49" charset="-122"/>
                <a:ea typeface="SimHei" panose="02010609060101010101" pitchFamily="49" charset="-122"/>
              </a:rPr>
              <a:t>Alexander Thomas </a:t>
            </a:r>
            <a:r>
              <a:rPr lang="zh-CN" altLang="de-DE">
                <a:latin typeface="SimHei" panose="02010609060101010101" pitchFamily="49" charset="-122"/>
                <a:ea typeface="SimHei" panose="02010609060101010101" pitchFamily="49" charset="-122"/>
              </a:rPr>
              <a:t>教授的常态分布</a:t>
            </a:r>
            <a:endParaRPr lang="zh-CN" altLang="de-DE" b="1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4594A774-6742-4268-A79B-26DCCA695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96913"/>
            <a:ext cx="9144000" cy="914400"/>
          </a:xfrm>
          <a:prstGeom prst="rect">
            <a:avLst/>
          </a:prstGeom>
          <a:solidFill>
            <a:srgbClr val="EDE7C1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F3D2FAD7-7DB1-48C7-B459-C01A0B3839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01914" y="576263"/>
            <a:ext cx="7165975" cy="1079500"/>
          </a:xfrm>
        </p:spPr>
        <p:txBody>
          <a:bodyPr/>
          <a:lstStyle/>
          <a:p>
            <a:pPr eaLnBrk="1" hangingPunct="1"/>
            <a:r>
              <a:rPr lang="zh-CN" altLang="de-DE" sz="3200" dirty="0">
                <a:latin typeface="SimHei" panose="02010609060101010101" pitchFamily="49" charset="-122"/>
                <a:ea typeface="SimHei" panose="02010609060101010101" pitchFamily="49" charset="-122"/>
              </a:rPr>
              <a:t>跨文化知识的例子</a:t>
            </a:r>
            <a:r>
              <a:rPr lang="de-DE" altLang="zh-CN" sz="3200" dirty="0">
                <a:latin typeface="SimHei" panose="02010609060101010101" pitchFamily="49" charset="-122"/>
                <a:ea typeface="SimHei" panose="02010609060101010101" pitchFamily="49" charset="-122"/>
              </a:rPr>
              <a:t>:</a:t>
            </a:r>
            <a:br>
              <a:rPr lang="de-DE" altLang="zh-CN" sz="3200" dirty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CN" altLang="de-DE" sz="3200" dirty="0">
                <a:latin typeface="SimHei" panose="02010609060101010101" pitchFamily="49" charset="-122"/>
                <a:ea typeface="SimHei" panose="02010609060101010101" pitchFamily="49" charset="-122"/>
              </a:rPr>
              <a:t>常态分布</a:t>
            </a:r>
          </a:p>
        </p:txBody>
      </p:sp>
      <p:sp>
        <p:nvSpPr>
          <p:cNvPr id="56325" name="Text Box 6">
            <a:extLst>
              <a:ext uri="{FF2B5EF4-FFF2-40B4-BE49-F238E27FC236}">
                <a16:creationId xmlns:a16="http://schemas.microsoft.com/office/drawing/2014/main" id="{E86A89B8-0B3B-4FD5-A052-96CB801CC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075" y="21320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/>
            <a:endParaRPr lang="zh-CN" altLang="en-US">
              <a:latin typeface="SimHei" panose="02010609060101010101" pitchFamily="49" charset="-122"/>
            </a:endParaRPr>
          </a:p>
        </p:txBody>
      </p:sp>
      <p:sp>
        <p:nvSpPr>
          <p:cNvPr id="214025" name="AutoShape 9">
            <a:extLst>
              <a:ext uri="{FF2B5EF4-FFF2-40B4-BE49-F238E27FC236}">
                <a16:creationId xmlns:a16="http://schemas.microsoft.com/office/drawing/2014/main" id="{AD767941-0513-4379-978F-4261A2CB9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8" y="5157788"/>
            <a:ext cx="7345362" cy="647700"/>
          </a:xfrm>
          <a:prstGeom prst="rightArrow">
            <a:avLst>
              <a:gd name="adj1" fmla="val 50000"/>
              <a:gd name="adj2" fmla="val 283517"/>
            </a:avLst>
          </a:prstGeom>
          <a:gradFill rotWithShape="1">
            <a:gsLst>
              <a:gs pos="0">
                <a:schemeClr val="accent2">
                  <a:alpha val="0"/>
                </a:schemeClr>
              </a:gs>
              <a:gs pos="100000">
                <a:schemeClr val="accent2">
                  <a:gamma/>
                  <a:shade val="96078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zh-CN" altLang="de-DE" b="1">
                <a:latin typeface="SimHei" pitchFamily="2" charset="-122"/>
                <a:ea typeface="SimHei" pitchFamily="2" charset="-122"/>
              </a:rPr>
              <a:t>弱                握手                 强</a:t>
            </a:r>
            <a:endParaRPr lang="de-DE" altLang="zh-CN" b="1">
              <a:solidFill>
                <a:schemeClr val="bg1"/>
              </a:solidFill>
              <a:latin typeface="SimHei" pitchFamily="2" charset="-122"/>
              <a:ea typeface="SimHei" pitchFamily="2" charset="-122"/>
            </a:endParaRPr>
          </a:p>
        </p:txBody>
      </p:sp>
      <p:sp>
        <p:nvSpPr>
          <p:cNvPr id="214027" name="AutoShape 11">
            <a:extLst>
              <a:ext uri="{FF2B5EF4-FFF2-40B4-BE49-F238E27FC236}">
                <a16:creationId xmlns:a16="http://schemas.microsoft.com/office/drawing/2014/main" id="{8FB1BE7D-97D1-4E50-8A89-B658516D1EE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81832" y="3298032"/>
            <a:ext cx="3411537" cy="647700"/>
          </a:xfrm>
          <a:prstGeom prst="rightArrow">
            <a:avLst>
              <a:gd name="adj1" fmla="val 50000"/>
              <a:gd name="adj2" fmla="val 131679"/>
            </a:avLst>
          </a:prstGeom>
          <a:gradFill rotWithShape="1">
            <a:gsLst>
              <a:gs pos="0">
                <a:schemeClr val="accent2">
                  <a:alpha val="0"/>
                </a:schemeClr>
              </a:gs>
              <a:gs pos="100000">
                <a:schemeClr val="accent2">
                  <a:gamma/>
                  <a:shade val="96078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zh-CN" altLang="de-DE" b="1">
                <a:latin typeface="SimHei" pitchFamily="2" charset="-122"/>
                <a:ea typeface="SimHei" pitchFamily="2" charset="-122"/>
              </a:rPr>
              <a:t>偶尔           </a:t>
            </a:r>
            <a:r>
              <a:rPr lang="zh-CN" altLang="de-DE" b="1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频繁</a:t>
            </a:r>
          </a:p>
        </p:txBody>
      </p:sp>
      <p:sp>
        <p:nvSpPr>
          <p:cNvPr id="214032" name="Oval 16">
            <a:extLst>
              <a:ext uri="{FF2B5EF4-FFF2-40B4-BE49-F238E27FC236}">
                <a16:creationId xmlns:a16="http://schemas.microsoft.com/office/drawing/2014/main" id="{F415B392-72CB-4156-8182-A5F601E88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538" y="4941889"/>
            <a:ext cx="360362" cy="358775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33" name="Oval 17">
            <a:extLst>
              <a:ext uri="{FF2B5EF4-FFF2-40B4-BE49-F238E27FC236}">
                <a16:creationId xmlns:a16="http://schemas.microsoft.com/office/drawing/2014/main" id="{0FACB9FC-4D4C-4501-8A8A-A2A0C457E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1" y="4941888"/>
            <a:ext cx="360363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34" name="Oval 18">
            <a:extLst>
              <a:ext uri="{FF2B5EF4-FFF2-40B4-BE49-F238E27FC236}">
                <a16:creationId xmlns:a16="http://schemas.microsoft.com/office/drawing/2014/main" id="{ECEAB4F7-B1F9-42AD-A8F8-DD7F63369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101" y="4941888"/>
            <a:ext cx="360363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35" name="Oval 19">
            <a:extLst>
              <a:ext uri="{FF2B5EF4-FFF2-40B4-BE49-F238E27FC236}">
                <a16:creationId xmlns:a16="http://schemas.microsoft.com/office/drawing/2014/main" id="{CF1F922A-8C6E-450D-9F59-F10BEBF1B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1" y="4941888"/>
            <a:ext cx="360363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36" name="Oval 20">
            <a:extLst>
              <a:ext uri="{FF2B5EF4-FFF2-40B4-BE49-F238E27FC236}">
                <a16:creationId xmlns:a16="http://schemas.microsoft.com/office/drawing/2014/main" id="{A689F4FD-198D-4AA4-8315-774529908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6451" y="5084763"/>
            <a:ext cx="360363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37" name="Oval 21">
            <a:extLst>
              <a:ext uri="{FF2B5EF4-FFF2-40B4-BE49-F238E27FC236}">
                <a16:creationId xmlns:a16="http://schemas.microsoft.com/office/drawing/2014/main" id="{00E50578-668C-48C6-ABC6-07CC5B987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7663" y="4797425"/>
            <a:ext cx="360362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38" name="Oval 22">
            <a:extLst>
              <a:ext uri="{FF2B5EF4-FFF2-40B4-BE49-F238E27FC236}">
                <a16:creationId xmlns:a16="http://schemas.microsoft.com/office/drawing/2014/main" id="{7AA1DE23-205C-42C2-802E-3D3E37618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063" y="4652963"/>
            <a:ext cx="360362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39" name="Oval 23">
            <a:extLst>
              <a:ext uri="{FF2B5EF4-FFF2-40B4-BE49-F238E27FC236}">
                <a16:creationId xmlns:a16="http://schemas.microsoft.com/office/drawing/2014/main" id="{6958D43A-5659-4ACC-BD81-53B87B45D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1" y="4652963"/>
            <a:ext cx="360363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40" name="Oval 24">
            <a:extLst>
              <a:ext uri="{FF2B5EF4-FFF2-40B4-BE49-F238E27FC236}">
                <a16:creationId xmlns:a16="http://schemas.microsoft.com/office/drawing/2014/main" id="{747DE64E-D5F5-4E49-A004-43A0F49F7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51" y="4941888"/>
            <a:ext cx="360363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41" name="Oval 25">
            <a:extLst>
              <a:ext uri="{FF2B5EF4-FFF2-40B4-BE49-F238E27FC236}">
                <a16:creationId xmlns:a16="http://schemas.microsoft.com/office/drawing/2014/main" id="{E4620E55-3DB2-482E-850D-6AC716F40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726" y="4365625"/>
            <a:ext cx="360363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42" name="Oval 26">
            <a:extLst>
              <a:ext uri="{FF2B5EF4-FFF2-40B4-BE49-F238E27FC236}">
                <a16:creationId xmlns:a16="http://schemas.microsoft.com/office/drawing/2014/main" id="{9BF92E6C-F83C-44F1-9831-CA1661908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4426" y="4581525"/>
            <a:ext cx="360363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43" name="Oval 27">
            <a:extLst>
              <a:ext uri="{FF2B5EF4-FFF2-40B4-BE49-F238E27FC236}">
                <a16:creationId xmlns:a16="http://schemas.microsoft.com/office/drawing/2014/main" id="{8A87D83E-64D6-43FF-AE07-A3ACAEFAA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1" y="4508500"/>
            <a:ext cx="360363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44" name="Oval 28">
            <a:extLst>
              <a:ext uri="{FF2B5EF4-FFF2-40B4-BE49-F238E27FC236}">
                <a16:creationId xmlns:a16="http://schemas.microsoft.com/office/drawing/2014/main" id="{FC6EA5CC-C833-478E-9B3C-6EC1BFDF1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3" y="4221163"/>
            <a:ext cx="360362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45" name="Oval 29">
            <a:extLst>
              <a:ext uri="{FF2B5EF4-FFF2-40B4-BE49-F238E27FC236}">
                <a16:creationId xmlns:a16="http://schemas.microsoft.com/office/drawing/2014/main" id="{A79EFE1F-A4A1-41F2-BBF8-982256B72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726" y="3933825"/>
            <a:ext cx="360363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46" name="Oval 30">
            <a:extLst>
              <a:ext uri="{FF2B5EF4-FFF2-40B4-BE49-F238E27FC236}">
                <a16:creationId xmlns:a16="http://schemas.microsoft.com/office/drawing/2014/main" id="{CD522638-7DC2-43C3-B565-814CCF30D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526" y="4221163"/>
            <a:ext cx="360363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47" name="Oval 31">
            <a:extLst>
              <a:ext uri="{FF2B5EF4-FFF2-40B4-BE49-F238E27FC236}">
                <a16:creationId xmlns:a16="http://schemas.microsoft.com/office/drawing/2014/main" id="{3B03CF66-9229-4102-8D45-1C8DFE8A9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1" y="4941888"/>
            <a:ext cx="360363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48" name="Oval 32">
            <a:extLst>
              <a:ext uri="{FF2B5EF4-FFF2-40B4-BE49-F238E27FC236}">
                <a16:creationId xmlns:a16="http://schemas.microsoft.com/office/drawing/2014/main" id="{466208ED-CB8A-4110-99D0-92ED956E3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6" y="4941889"/>
            <a:ext cx="360363" cy="358775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49" name="Oval 33">
            <a:extLst>
              <a:ext uri="{FF2B5EF4-FFF2-40B4-BE49-F238E27FC236}">
                <a16:creationId xmlns:a16="http://schemas.microsoft.com/office/drawing/2014/main" id="{F1BC464B-8008-4504-A87F-F77AC4276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613" y="4652964"/>
            <a:ext cx="360362" cy="358775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50" name="Oval 34">
            <a:extLst>
              <a:ext uri="{FF2B5EF4-FFF2-40B4-BE49-F238E27FC236}">
                <a16:creationId xmlns:a16="http://schemas.microsoft.com/office/drawing/2014/main" id="{E71F1080-D553-46A3-A57E-E0BC910C0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438" y="4581526"/>
            <a:ext cx="360362" cy="358775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51" name="Oval 35">
            <a:extLst>
              <a:ext uri="{FF2B5EF4-FFF2-40B4-BE49-F238E27FC236}">
                <a16:creationId xmlns:a16="http://schemas.microsoft.com/office/drawing/2014/main" id="{46526961-B62F-4865-92D2-D41BCD9D4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4292601"/>
            <a:ext cx="360362" cy="358775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52" name="Oval 36">
            <a:extLst>
              <a:ext uri="{FF2B5EF4-FFF2-40B4-BE49-F238E27FC236}">
                <a16:creationId xmlns:a16="http://schemas.microsoft.com/office/drawing/2014/main" id="{8F874554-440F-4719-82FC-C0692D454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6" y="4941889"/>
            <a:ext cx="360363" cy="358775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53" name="Oval 37">
            <a:extLst>
              <a:ext uri="{FF2B5EF4-FFF2-40B4-BE49-F238E27FC236}">
                <a16:creationId xmlns:a16="http://schemas.microsoft.com/office/drawing/2014/main" id="{FFA2EC0E-088B-4692-8260-8B4027EF9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713" y="4941889"/>
            <a:ext cx="360362" cy="358775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54" name="Oval 38">
            <a:extLst>
              <a:ext uri="{FF2B5EF4-FFF2-40B4-BE49-F238E27FC236}">
                <a16:creationId xmlns:a16="http://schemas.microsoft.com/office/drawing/2014/main" id="{41B4E2D3-68E5-4296-B8BB-9731035B9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4581526"/>
            <a:ext cx="360362" cy="358775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55" name="Oval 39">
            <a:extLst>
              <a:ext uri="{FF2B5EF4-FFF2-40B4-BE49-F238E27FC236}">
                <a16:creationId xmlns:a16="http://schemas.microsoft.com/office/drawing/2014/main" id="{62F60DF8-B7F7-42EB-AFED-851646C2F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313" y="4221164"/>
            <a:ext cx="360362" cy="358775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56" name="Oval 40">
            <a:extLst>
              <a:ext uri="{FF2B5EF4-FFF2-40B4-BE49-F238E27FC236}">
                <a16:creationId xmlns:a16="http://schemas.microsoft.com/office/drawing/2014/main" id="{8E9ECF99-0E61-4A2C-A845-858E63408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976" y="3933826"/>
            <a:ext cx="360363" cy="358775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57" name="Oval 41">
            <a:extLst>
              <a:ext uri="{FF2B5EF4-FFF2-40B4-BE49-F238E27FC236}">
                <a16:creationId xmlns:a16="http://schemas.microsoft.com/office/drawing/2014/main" id="{88EECDBE-3C90-44B3-A9D2-2483833D6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726" y="4941889"/>
            <a:ext cx="360363" cy="358775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58" name="Oval 42">
            <a:extLst>
              <a:ext uri="{FF2B5EF4-FFF2-40B4-BE49-F238E27FC236}">
                <a16:creationId xmlns:a16="http://schemas.microsoft.com/office/drawing/2014/main" id="{766B9A46-10E3-47C6-890F-30273A66F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2851" y="4941889"/>
            <a:ext cx="360363" cy="358775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59" name="Oval 43">
            <a:extLst>
              <a:ext uri="{FF2B5EF4-FFF2-40B4-BE49-F238E27FC236}">
                <a16:creationId xmlns:a16="http://schemas.microsoft.com/office/drawing/2014/main" id="{F8499BA7-CF1B-4967-ADB6-BA31D683C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7938" y="4941889"/>
            <a:ext cx="360362" cy="358775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61" name="AutoShape 45">
            <a:extLst>
              <a:ext uri="{FF2B5EF4-FFF2-40B4-BE49-F238E27FC236}">
                <a16:creationId xmlns:a16="http://schemas.microsoft.com/office/drawing/2014/main" id="{98BF5272-CE94-41F0-855B-5DB9A8716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1" y="1268413"/>
            <a:ext cx="576263" cy="4292600"/>
          </a:xfrm>
          <a:prstGeom prst="upDownArrowCallout">
            <a:avLst>
              <a:gd name="adj1" fmla="val 25000"/>
              <a:gd name="adj2" fmla="val 25000"/>
              <a:gd name="adj3" fmla="val 93113"/>
              <a:gd name="adj4" fmla="val 50000"/>
            </a:avLst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r>
              <a:rPr lang="de-DE" altLang="zh-CN" sz="2000" b="1"/>
              <a:t>B</a:t>
            </a:r>
          </a:p>
          <a:p>
            <a:r>
              <a:rPr lang="zh-CN" altLang="de-DE" b="1"/>
              <a:t>的</a:t>
            </a:r>
          </a:p>
          <a:p>
            <a:r>
              <a:rPr lang="zh-CN" altLang="de-DE" b="1"/>
              <a:t>文</a:t>
            </a:r>
          </a:p>
          <a:p>
            <a:r>
              <a:rPr lang="zh-CN" altLang="de-DE" b="1"/>
              <a:t>化</a:t>
            </a:r>
          </a:p>
          <a:p>
            <a:r>
              <a:rPr lang="zh-CN" altLang="de-DE" b="1"/>
              <a:t>标</a:t>
            </a:r>
          </a:p>
          <a:p>
            <a:r>
              <a:rPr lang="zh-CN" altLang="de-DE" b="1"/>
              <a:t>准</a:t>
            </a:r>
          </a:p>
        </p:txBody>
      </p:sp>
      <p:sp>
        <p:nvSpPr>
          <p:cNvPr id="214062" name="AutoShape 46">
            <a:extLst>
              <a:ext uri="{FF2B5EF4-FFF2-40B4-BE49-F238E27FC236}">
                <a16:creationId xmlns:a16="http://schemas.microsoft.com/office/drawing/2014/main" id="{8181B904-DDA7-474F-9638-7E3F440E8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976" y="1296988"/>
            <a:ext cx="576263" cy="4292600"/>
          </a:xfrm>
          <a:prstGeom prst="upDownArrowCallout">
            <a:avLst>
              <a:gd name="adj1" fmla="val 25000"/>
              <a:gd name="adj2" fmla="val 25000"/>
              <a:gd name="adj3" fmla="val 93113"/>
              <a:gd name="adj4" fmla="val 50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r>
              <a:rPr lang="de-DE" altLang="zh-CN" sz="2000" b="1"/>
              <a:t>A</a:t>
            </a:r>
          </a:p>
          <a:p>
            <a:r>
              <a:rPr lang="zh-CN" altLang="de-DE" b="1">
                <a:latin typeface="SimHei" panose="02010609060101010101" pitchFamily="49" charset="-122"/>
              </a:rPr>
              <a:t>的</a:t>
            </a:r>
          </a:p>
          <a:p>
            <a:r>
              <a:rPr lang="zh-CN" altLang="de-DE" b="1">
                <a:latin typeface="SimHei" panose="02010609060101010101" pitchFamily="49" charset="-122"/>
              </a:rPr>
              <a:t>文</a:t>
            </a:r>
          </a:p>
          <a:p>
            <a:r>
              <a:rPr lang="zh-CN" altLang="de-DE" b="1">
                <a:latin typeface="SimHei" panose="02010609060101010101" pitchFamily="49" charset="-122"/>
              </a:rPr>
              <a:t>化</a:t>
            </a:r>
          </a:p>
          <a:p>
            <a:r>
              <a:rPr lang="zh-CN" altLang="de-DE" b="1">
                <a:latin typeface="SimHei" panose="02010609060101010101" pitchFamily="49" charset="-122"/>
              </a:rPr>
              <a:t>标</a:t>
            </a:r>
          </a:p>
          <a:p>
            <a:r>
              <a:rPr lang="zh-CN" altLang="de-DE" b="1">
                <a:latin typeface="SimHei" panose="02010609060101010101" pitchFamily="49" charset="-122"/>
              </a:rPr>
              <a:t>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770" decel="100000"/>
                                        <p:tgtEl>
                                          <p:spTgt spid="2140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770" decel="100000"/>
                                        <p:tgtEl>
                                          <p:spTgt spid="2140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2" dur="770" fill="hold"/>
                                        <p:tgtEl>
                                          <p:spTgt spid="214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4" dur="770" fill="hold"/>
                                        <p:tgtEl>
                                          <p:spTgt spid="214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770" decel="100000"/>
                                        <p:tgtEl>
                                          <p:spTgt spid="214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9" dur="770" decel="100000"/>
                                        <p:tgtEl>
                                          <p:spTgt spid="2140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1" dur="770" fill="hold"/>
                                        <p:tgtEl>
                                          <p:spTgt spid="214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3" dur="770" fill="hold"/>
                                        <p:tgtEl>
                                          <p:spTgt spid="214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5" grpId="0" animBg="1"/>
      <p:bldP spid="214027" grpId="0" animBg="1"/>
      <p:bldP spid="214032" grpId="0" animBg="1"/>
      <p:bldP spid="214033" grpId="0" animBg="1"/>
      <p:bldP spid="214034" grpId="0" animBg="1"/>
      <p:bldP spid="214035" grpId="0" animBg="1"/>
      <p:bldP spid="214036" grpId="0" animBg="1"/>
      <p:bldP spid="214037" grpId="0" animBg="1"/>
      <p:bldP spid="214038" grpId="0" animBg="1"/>
      <p:bldP spid="214039" grpId="0" animBg="1"/>
      <p:bldP spid="214040" grpId="0" animBg="1"/>
      <p:bldP spid="214041" grpId="0" animBg="1"/>
      <p:bldP spid="214042" grpId="0" animBg="1"/>
      <p:bldP spid="214043" grpId="0" animBg="1"/>
      <p:bldP spid="214044" grpId="0" animBg="1"/>
      <p:bldP spid="214045" grpId="0" animBg="1"/>
      <p:bldP spid="214046" grpId="0" animBg="1"/>
      <p:bldP spid="214047" grpId="0" animBg="1"/>
      <p:bldP spid="214048" grpId="0" animBg="1"/>
      <p:bldP spid="214049" grpId="0" animBg="1"/>
      <p:bldP spid="214050" grpId="0" animBg="1"/>
      <p:bldP spid="214051" grpId="0" animBg="1"/>
      <p:bldP spid="214052" grpId="0" animBg="1"/>
      <p:bldP spid="214053" grpId="0" animBg="1"/>
      <p:bldP spid="214054" grpId="0" animBg="1"/>
      <p:bldP spid="214055" grpId="0" animBg="1"/>
      <p:bldP spid="214056" grpId="0" animBg="1"/>
      <p:bldP spid="214057" grpId="0" animBg="1"/>
      <p:bldP spid="214058" grpId="0" animBg="1"/>
      <p:bldP spid="214059" grpId="0" animBg="1"/>
      <p:bldP spid="214061" grpId="0" animBg="1"/>
      <p:bldP spid="21406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C8B323-4A3C-CD07-8B2A-F65382FCD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Homework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123311-80DC-202B-EFFD-84B119FB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Register on </a:t>
            </a:r>
            <a:r>
              <a:rPr lang="de-DE" dirty="0" err="1"/>
              <a:t>the</a:t>
            </a:r>
            <a:r>
              <a:rPr lang="de-DE" dirty="0"/>
              <a:t> Wiki</a:t>
            </a:r>
          </a:p>
          <a:p>
            <a:r>
              <a:rPr lang="de-DE" dirty="0"/>
              <a:t>Select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300 </a:t>
            </a:r>
            <a:r>
              <a:rPr lang="de-DE" dirty="0" err="1"/>
              <a:t>topics</a:t>
            </a:r>
            <a:r>
              <a:rPr lang="de-DE" dirty="0"/>
              <a:t> listed on our </a:t>
            </a:r>
            <a:r>
              <a:rPr lang="de-DE" dirty="0" err="1"/>
              <a:t>course</a:t>
            </a:r>
            <a:r>
              <a:rPr lang="de-DE" dirty="0"/>
              <a:t> </a:t>
            </a:r>
            <a:r>
              <a:rPr lang="de-DE" dirty="0" err="1"/>
              <a:t>website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writing</a:t>
            </a:r>
            <a:r>
              <a:rPr lang="de-DE" dirty="0"/>
              <a:t> your </a:t>
            </a:r>
            <a:r>
              <a:rPr lang="de-DE" dirty="0" err="1"/>
              <a:t>name</a:t>
            </a:r>
            <a:r>
              <a:rPr lang="de-DE" dirty="0"/>
              <a:t> </a:t>
            </a:r>
            <a:r>
              <a:rPr lang="de-DE" dirty="0" err="1"/>
              <a:t>behind</a:t>
            </a:r>
            <a:r>
              <a:rPr lang="de-DE" dirty="0"/>
              <a:t> </a:t>
            </a:r>
            <a:r>
              <a:rPr lang="de-DE" dirty="0" err="1"/>
              <a:t>it</a:t>
            </a:r>
            <a:endParaRPr lang="de-DE" dirty="0"/>
          </a:p>
          <a:p>
            <a:r>
              <a:rPr lang="de-DE" dirty="0"/>
              <a:t>Read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10 </a:t>
            </a:r>
            <a:r>
              <a:rPr lang="de-DE" dirty="0" err="1"/>
              <a:t>topics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week</a:t>
            </a:r>
            <a:r>
              <a:rPr lang="de-DE" dirty="0"/>
              <a:t> (</a:t>
            </a:r>
            <a:r>
              <a:rPr lang="de-DE" dirty="0" err="1"/>
              <a:t>if</a:t>
            </a:r>
            <a:r>
              <a:rPr lang="de-DE" dirty="0"/>
              <a:t> you have not </a:t>
            </a:r>
            <a:r>
              <a:rPr lang="de-DE" dirty="0" err="1"/>
              <a:t>much</a:t>
            </a:r>
            <a:r>
              <a:rPr lang="de-DE" dirty="0"/>
              <a:t> time, you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read</a:t>
            </a:r>
            <a:r>
              <a:rPr lang="de-DE" dirty="0"/>
              <a:t> in Chinese, </a:t>
            </a:r>
            <a:r>
              <a:rPr lang="de-DE" dirty="0" err="1"/>
              <a:t>if</a:t>
            </a:r>
            <a:r>
              <a:rPr lang="de-DE" dirty="0"/>
              <a:t> you have </a:t>
            </a:r>
            <a:r>
              <a:rPr lang="de-DE" dirty="0" err="1"/>
              <a:t>more</a:t>
            </a:r>
            <a:r>
              <a:rPr lang="de-DE" dirty="0"/>
              <a:t> time, you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read</a:t>
            </a:r>
            <a:r>
              <a:rPr lang="de-DE" dirty="0"/>
              <a:t> in English. And please learn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vocabulary</a:t>
            </a:r>
            <a:r>
              <a:rPr lang="de-DE" dirty="0"/>
              <a:t> and make </a:t>
            </a:r>
            <a:r>
              <a:rPr lang="de-DE" dirty="0" err="1"/>
              <a:t>sure</a:t>
            </a:r>
            <a:r>
              <a:rPr lang="de-DE" dirty="0"/>
              <a:t> you know how to answer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questions</a:t>
            </a:r>
            <a:r>
              <a:rPr lang="de-DE"/>
              <a:t>.)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809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zh-CN" dirty="0">
                <a:latin typeface="Arial" panose="020B0604020202020204" pitchFamily="34" charset="0"/>
                <a:cs typeface="Arial" panose="020B0604020202020204" pitchFamily="34" charset="0"/>
              </a:rPr>
              <a:t>Session</a:t>
            </a:r>
            <a:r>
              <a:rPr lang="zh-CN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zh-CN" altLang="de-DE" dirty="0">
                <a:latin typeface="Arial" panose="020B0604020202020204" pitchFamily="34" charset="0"/>
                <a:cs typeface="Arial" panose="020B0604020202020204" pitchFamily="34" charset="0"/>
              </a:rPr>
              <a:t>第一周</a:t>
            </a:r>
            <a:r>
              <a:rPr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zh-CN" altLang="en-US" dirty="0">
              <a:cs typeface="Arial" panose="020B0604020202020204" pitchFamily="34" charset="0"/>
            </a:endParaRP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>
          <a:xfrm>
            <a:off x="1055077" y="2180492"/>
            <a:ext cx="10451123" cy="4488869"/>
          </a:xfrm>
        </p:spPr>
        <p:txBody>
          <a:bodyPr>
            <a:normAutofit lnSpcReduction="10000"/>
          </a:bodyPr>
          <a:lstStyle/>
          <a:p>
            <a:pPr eaLnBrk="1" hangingPunct="1">
              <a:buFont typeface="Garamond" panose="02020404030301010803" pitchFamily="18" charset="0"/>
              <a:buNone/>
            </a:pPr>
            <a:r>
              <a:rPr lang="en-GB" altLang="zh-CN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Session Overview </a:t>
            </a:r>
            <a:r>
              <a:rPr lang="zh-CN" altLang="en-GB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本节概览</a:t>
            </a:r>
            <a:r>
              <a:rPr lang="zh-CN" altLang="de-DE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(Organizational </a:t>
            </a:r>
            <a:r>
              <a:rPr lang="de-DE" altLang="zh-CN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things</a:t>
            </a:r>
            <a:r>
              <a:rPr lang="de-DE" altLang="zh-CN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)</a:t>
            </a:r>
          </a:p>
          <a:p>
            <a:pPr eaLnBrk="1" hangingPunct="1">
              <a:buFont typeface="Garamond" panose="02020404030301010803" pitchFamily="18" charset="0"/>
              <a:buNone/>
            </a:pPr>
            <a:endParaRPr lang="de-DE" altLang="zh-CN" b="1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eaLnBrk="1" hangingPunct="1">
              <a:buFont typeface="Garamond" panose="02020404030301010803" pitchFamily="18" charset="0"/>
              <a:buNone/>
            </a:pPr>
            <a:r>
              <a:rPr lang="de-DE" altLang="zh-CN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Preparation</a:t>
            </a:r>
            <a:r>
              <a:rPr lang="de-DE" altLang="zh-CN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</a:t>
            </a:r>
          </a:p>
          <a:p>
            <a:pPr eaLnBrk="1" hangingPunct="1">
              <a:buFont typeface="Garamond" panose="02020404030301010803" pitchFamily="18" charset="0"/>
              <a:buNone/>
            </a:pPr>
            <a:r>
              <a:rPr lang="de-DE" altLang="zh-CN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1. </a:t>
            </a:r>
            <a:r>
              <a:rPr lang="de-DE" altLang="zh-CN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Is</a:t>
            </a:r>
            <a:r>
              <a:rPr lang="de-DE" altLang="zh-CN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there an </a:t>
            </a:r>
            <a:r>
              <a:rPr lang="de-DE" altLang="zh-CN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existing</a:t>
            </a:r>
            <a:r>
              <a:rPr lang="de-DE" altLang="zh-CN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WeChat </a:t>
            </a:r>
            <a:r>
              <a:rPr lang="de-DE" altLang="zh-CN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group</a:t>
            </a:r>
            <a:r>
              <a:rPr lang="de-DE" altLang="zh-CN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? </a:t>
            </a:r>
            <a:r>
              <a:rPr lang="de-DE" altLang="zh-CN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If</a:t>
            </a:r>
            <a:r>
              <a:rPr lang="de-DE" altLang="zh-CN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we</a:t>
            </a:r>
            <a:r>
              <a:rPr lang="de-DE" altLang="zh-CN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make </a:t>
            </a:r>
            <a:r>
              <a:rPr lang="de-DE" altLang="zh-CN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one</a:t>
            </a:r>
            <a:r>
              <a:rPr lang="de-DE" altLang="zh-CN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on our own, please </a:t>
            </a:r>
            <a:r>
              <a:rPr lang="de-DE" altLang="zh-CN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rename</a:t>
            </a:r>
            <a:r>
              <a:rPr lang="de-DE" altLang="zh-CN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yourself </a:t>
            </a:r>
            <a:r>
              <a:rPr lang="de-DE" altLang="zh-CN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as</a:t>
            </a:r>
            <a:br>
              <a:rPr lang="de-DE" altLang="zh-CN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de-DE" altLang="zh-CN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„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Wang </a:t>
            </a:r>
            <a:r>
              <a:rPr lang="en-US" altLang="zh-CN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Jianguo</a:t>
            </a:r>
            <a:r>
              <a:rPr lang="zh-CN" altLang="de-DE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王建国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22</a:t>
            </a:r>
            <a:r>
              <a:rPr lang="zh-CN" altLang="de-DE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级笔译</a:t>
            </a:r>
            <a:r>
              <a:rPr lang="de-DE" altLang="zh-CN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“</a:t>
            </a:r>
          </a:p>
          <a:p>
            <a:pPr eaLnBrk="1" hangingPunct="1">
              <a:buFont typeface="Garamond" panose="02020404030301010803" pitchFamily="18" charset="0"/>
              <a:buNone/>
            </a:pP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2. Register on course wiki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  <a:sym typeface="+mn-ea"/>
                <a:hlinkClick r:id="rId2"/>
              </a:rPr>
              <a:t>https://bit.ly/WIKIREG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input your username and real name (PINYIN!!! 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like „Wang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Jianguo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“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), first time password “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wikicaptcha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”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更多资源：打开维基网站，请点击登录、申请，然后输入用户名字和真实姓名（以拼音的方式</a:t>
            </a:r>
            <a:r>
              <a:rPr lang="zh-CN" altLang="de-DE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像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Wang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Jianguo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，第一次登录密码是“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wikicaptcha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”）</a:t>
            </a:r>
            <a:endParaRPr lang="en-US" altLang="zh-CN" b="1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eaLnBrk="1" hangingPunct="1">
              <a:buFont typeface="Garamond" panose="02020404030301010803" pitchFamily="18" charset="0"/>
              <a:buNone/>
            </a:pP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3. Access our course website http://wiki.rub.de/uvu/</a:t>
            </a:r>
          </a:p>
          <a:p>
            <a:pPr eaLnBrk="1" hangingPunct="1">
              <a:buFont typeface="Garamond" panose="02020404030301010803" pitchFamily="18" charset="0"/>
              <a:buNone/>
            </a:pP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5. Take part in EU </a:t>
            </a:r>
            <a:r>
              <a:rPr lang="de-DE" altLang="zh-CN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survey</a:t>
            </a:r>
            <a:r>
              <a:rPr lang="de-DE" altLang="zh-CN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http://bit.ly/EU-SURVEY, 100questions,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prepare texts/ppt</a:t>
            </a:r>
          </a:p>
          <a:p>
            <a:pPr eaLnBrk="1" hangingPunct="1">
              <a:buFont typeface="Garamond" panose="02020404030301010803" pitchFamily="18" charset="0"/>
              <a:buNone/>
            </a:pPr>
            <a:endParaRPr lang="en-US" altLang="zh-CN" b="1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eaLnBrk="1" hangingPunct="1">
              <a:buFont typeface="Garamond" panose="02020404030301010803" pitchFamily="18" charset="0"/>
              <a:buNone/>
            </a:pPr>
            <a:endParaRPr lang="zh-CN" alt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693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zh-CN" dirty="0">
                <a:latin typeface="Arial" panose="020B0604020202020204" pitchFamily="34" charset="0"/>
                <a:cs typeface="Arial" panose="020B0604020202020204" pitchFamily="34" charset="0"/>
              </a:rPr>
              <a:t>Session</a:t>
            </a:r>
            <a:r>
              <a:rPr lang="zh-CN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zh-CN" altLang="de-DE" dirty="0">
                <a:latin typeface="Arial" panose="020B0604020202020204" pitchFamily="34" charset="0"/>
                <a:cs typeface="Arial" panose="020B0604020202020204" pitchFamily="34" charset="0"/>
              </a:rPr>
              <a:t>第二周</a:t>
            </a:r>
            <a:r>
              <a:rPr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zh-CN" altLang="en-US" dirty="0">
              <a:cs typeface="Arial" panose="020B0604020202020204" pitchFamily="34" charset="0"/>
            </a:endParaRP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>
          <a:xfrm>
            <a:off x="1099038" y="1574166"/>
            <a:ext cx="10155116" cy="5017135"/>
          </a:xfrm>
        </p:spPr>
        <p:txBody>
          <a:bodyPr>
            <a:normAutofit/>
          </a:bodyPr>
          <a:lstStyle/>
          <a:p>
            <a:pPr eaLnBrk="1" hangingPunct="1">
              <a:buFont typeface="Garamond" panose="02020404030301010803" pitchFamily="18" charset="0"/>
              <a:buNone/>
            </a:pPr>
            <a:r>
              <a:rPr lang="en-GB" altLang="zh-CN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Session Overview </a:t>
            </a:r>
            <a:r>
              <a:rPr lang="zh-CN" altLang="en-GB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本节概览</a:t>
            </a:r>
            <a:r>
              <a:rPr lang="zh-CN" altLang="de-DE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(Organizational </a:t>
            </a:r>
            <a:r>
              <a:rPr lang="de-DE" altLang="zh-CN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things</a:t>
            </a:r>
            <a:r>
              <a:rPr lang="de-DE" altLang="zh-CN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)</a:t>
            </a:r>
            <a:endParaRPr lang="zh-CN" alt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Self-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introduction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student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introductions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(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too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many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so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edit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your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wiki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bio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) </a:t>
            </a:r>
            <a:r>
              <a:rPr lang="zh-CN" altLang="de-DE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自我介绍，学生介绍 （学过口译麦恩慈大学、外交部、给总理、使馆、慕尼黑、翻译红楼梦、王蒙、韩寒等等。助教：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</a:rPr>
              <a:t> Deng Lulu </a:t>
            </a:r>
            <a:r>
              <a:rPr lang="zh-CN" altLang="de-DE" sz="2400" dirty="0">
                <a:solidFill>
                  <a:srgbClr val="000000"/>
                </a:solidFill>
                <a:latin typeface="Arial" panose="020B0604020202020204" pitchFamily="34" charset="0"/>
              </a:rPr>
              <a:t>邓鲁露</a:t>
            </a:r>
            <a:r>
              <a:rPr lang="zh-CN" altLang="de-DE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）</a:t>
            </a:r>
            <a:endParaRPr lang="de-DE" altLang="zh-CN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eaLnBrk="1" hangingPunct="1"/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</a:rPr>
              <a:t>Disclaimer: All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contributions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</a:rPr>
              <a:t> incl.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produced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</a:rPr>
              <a:t> used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instructor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</a:rPr>
              <a:t> (e.g.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grading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anonymized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</a:rPr>
              <a:t> material)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fellow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</a:rPr>
              <a:t>, only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published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</a:rPr>
              <a:t> will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stored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longer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</a:rPr>
              <a:t> than 2 years.</a:t>
            </a:r>
            <a:endParaRPr lang="zh-CN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Contents,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required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textbooks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WeChat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group </a:t>
            </a:r>
            <a:r>
              <a:rPr lang="zh-CN" altLang="de-DE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课程内容，课本，微信群</a:t>
            </a:r>
            <a:endParaRPr lang="zh-CN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Review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existing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concepts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(development from ethnocentrism to universalism)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preview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this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semester‘s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contents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 复习已有的概念，预习本学期的内容</a:t>
            </a:r>
            <a:b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What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you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will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be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able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to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do at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the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end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of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this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semester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这学期结束时你</a:t>
            </a:r>
            <a:r>
              <a:rPr lang="zh-CN" altLang="de-DE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能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做</a:t>
            </a:r>
            <a:r>
              <a:rPr lang="zh-CN" altLang="de-DE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到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什么？</a:t>
            </a:r>
            <a:endParaRPr lang="de-DE" altLang="zh-CN" dirty="0" err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Jointly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agree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on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commitment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use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of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classroom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time,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weight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of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grades </a:t>
            </a:r>
            <a:r>
              <a:rPr lang="zh-CN" altLang="de-DE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共同达成教室使用时间和成绩比重的协议</a:t>
            </a:r>
            <a:endParaRPr lang="zh-CN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>
          <a:xfrm>
            <a:off x="3431931" y="124142"/>
            <a:ext cx="8610600" cy="1293028"/>
          </a:xfrm>
        </p:spPr>
        <p:txBody>
          <a:bodyPr/>
          <a:lstStyle/>
          <a:p>
            <a:pPr eaLnBrk="1" hangingPunct="1"/>
            <a:r>
              <a:rPr altLang="zh-CN" dirty="0">
                <a:latin typeface="Arial" panose="020B0604020202020204" pitchFamily="34" charset="0"/>
                <a:cs typeface="Arial" panose="020B0604020202020204" pitchFamily="34" charset="0"/>
              </a:rPr>
              <a:t>Self-Introduction </a:t>
            </a:r>
            <a:r>
              <a:rPr lang="zh-CN" altLang="de-DE" dirty="0">
                <a:latin typeface="Arial" panose="020B0604020202020204" pitchFamily="34" charset="0"/>
                <a:cs typeface="Arial" panose="020B0604020202020204" pitchFamily="34" charset="0"/>
              </a:rPr>
              <a:t>自我介绍</a:t>
            </a:r>
            <a:endParaRPr kumimoji="1" lang="zh-CN" altLang="en-US" dirty="0">
              <a:cs typeface="Arial" panose="020B0604020202020204" pitchFamily="34" charset="0"/>
            </a:endParaRP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246185" y="1556792"/>
            <a:ext cx="11641015" cy="5177066"/>
          </a:xfrm>
        </p:spPr>
        <p:txBody>
          <a:bodyPr>
            <a:noAutofit/>
          </a:bodyPr>
          <a:lstStyle/>
          <a:p>
            <a:pPr eaLnBrk="1" hangingPunct="1">
              <a:lnSpc>
                <a:spcPts val="2200"/>
              </a:lnSpc>
            </a:pP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Xiaoxiang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Scholar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Dist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. Prof., PhD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supervisor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潇湘学者特聘教授、博士导师</a:t>
            </a:r>
            <a:endParaRPr lang="de-DE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ts val="2200"/>
              </a:lnSpc>
            </a:pP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Academian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Europ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Acad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Sciences &amp; Arts, Salzburg </a:t>
            </a:r>
            <a:r>
              <a:rPr lang="zh-CN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欧洲科学院院士</a:t>
            </a:r>
            <a:endParaRPr lang="de-DE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200"/>
              </a:lnSpc>
            </a:pP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Jean Monnet Chair Professor </a:t>
            </a:r>
            <a:r>
              <a:rPr lang="zh-CN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让膜内主席教授</a:t>
            </a:r>
            <a:endParaRPr lang="de-DE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ts val="2200"/>
              </a:lnSpc>
            </a:pP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Int‘l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Chinese Studies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外语学院国际汉学中心主任</a:t>
            </a:r>
            <a:endParaRPr lang="de-DE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ts val="2200"/>
              </a:lnSpc>
            </a:pP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German China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President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德中協會主席</a:t>
            </a:r>
            <a:endParaRPr lang="de-DE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ts val="2200"/>
              </a:lnSpc>
            </a:pP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World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Chinese Studies,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President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世界喊學研究會會長</a:t>
            </a:r>
            <a:endParaRPr lang="de-DE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ts val="2200"/>
              </a:lnSpc>
            </a:pP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Bochum, Peking, Harvard, Mainz/Germersheim, Witten, Harvard, Orem/USA,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Rome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Peking Normal &amp; Witten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波鸿，北京，哈佛，美因茨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/</a:t>
            </a:r>
            <a:r>
              <a:rPr lang="zh-CN" altLang="en-US" sz="2000" dirty="0">
                <a:sym typeface="+mn-ea"/>
              </a:rPr>
              <a:t>盖默斯海姆，威腾，哈佛，奥勒姆</a:t>
            </a:r>
            <a:r>
              <a:rPr lang="en-US" altLang="zh-CN" sz="2000" dirty="0">
                <a:sym typeface="+mn-ea"/>
              </a:rPr>
              <a:t>/</a:t>
            </a:r>
            <a:r>
              <a:rPr lang="zh-CN" altLang="en-US" sz="2000" dirty="0">
                <a:sym typeface="+mn-ea"/>
              </a:rPr>
              <a:t>美国，罗马，北师大</a:t>
            </a:r>
            <a:r>
              <a:rPr lang="en-US" altLang="zh-CN" sz="2000" dirty="0">
                <a:sym typeface="+mn-ea"/>
              </a:rPr>
              <a:t>&amp;</a:t>
            </a:r>
            <a:r>
              <a:rPr lang="zh-CN" altLang="en-US" sz="2000" dirty="0">
                <a:sym typeface="+mn-ea"/>
              </a:rPr>
              <a:t>威腾</a:t>
            </a:r>
            <a:endParaRPr lang="de-DE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ts val="2200"/>
              </a:lnSpc>
            </a:pP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Essays (Western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influence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social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cf.: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blogs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zh-CN" altLang="de-DE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散文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（西方的影响，社会影响）</a:t>
            </a:r>
            <a:endParaRPr lang="de-DE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ts val="2200"/>
              </a:lnSpc>
            </a:pP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Early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literary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translations 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早期文学翻译</a:t>
            </a:r>
            <a:endParaRPr lang="de-DE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ts val="2200"/>
              </a:lnSpc>
            </a:pP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Literature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Development (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Canonization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etc.) 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文学的发展（经典，分类）</a:t>
            </a:r>
            <a:endParaRPr lang="de-DE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ts val="2200"/>
              </a:lnSpc>
            </a:pP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Early Western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reception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Hongloumeng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《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红楼梦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》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在西方的早期反响</a:t>
            </a:r>
            <a:endParaRPr lang="de-DE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ts val="2200"/>
              </a:lnSpc>
            </a:pP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Translation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workshop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volunteers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?) </a:t>
            </a:r>
            <a:r>
              <a:rPr lang="zh-CN" altLang="de-DE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翻译工作坊（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有志愿者可以找我报名） </a:t>
            </a:r>
            <a:endParaRPr lang="de-DE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altLang="zh-CN" dirty="0">
                <a:latin typeface="Arial" panose="020B0604020202020204" pitchFamily="34" charset="0"/>
                <a:cs typeface="Arial" panose="020B0604020202020204" pitchFamily="34" charset="0"/>
              </a:rPr>
              <a:t>Unique Selling Points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独特的卖点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7500" lnSpcReduction="10000"/>
          </a:bodyPr>
          <a:lstStyle/>
          <a:p>
            <a:r>
              <a:rPr lang="de-DE" altLang="zh-CN" sz="24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quality</a:t>
            </a:r>
            <a:r>
              <a:rPr lang="de-DE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 based on experience in Germany (Bochum, Mainz/Germers-heim, UAL Munich, Witten), Italy (Rome III), the USA (Harvard, UVU) 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质量：基于在德国、意大利、美国的经历</a:t>
            </a:r>
            <a:endParaRPr lang="de-DE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zh-CN" sz="24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understand</a:t>
            </a:r>
            <a:r>
              <a:rPr lang="de-DE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4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cultural</a:t>
            </a:r>
            <a:r>
              <a:rPr lang="de-DE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4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phenomena</a:t>
            </a:r>
            <a:r>
              <a:rPr lang="de-DE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with selection of extracts from main texts 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理解重要课本中提取选择的</a:t>
            </a:r>
            <a:r>
              <a:rPr lang="zh-CN" altLang="de-DE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文化现象</a:t>
            </a:r>
            <a:endParaRPr lang="de-DE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jointly agree on: weight of grades 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共同协议：成绩的比重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jointly agree on: your oral presentation will be documented in a wiki article and will be published 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共同协议：你的口头展示会被收录到维基文章中并被公开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fellowship: get help of others and help others </a:t>
            </a:r>
            <a:r>
              <a:rPr lang="zh-CN" altLang="de-DE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同学</a:t>
            </a:r>
            <a:r>
              <a:rPr lang="de-DE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/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友谊：互帮互助 </a:t>
            </a:r>
            <a:r>
              <a:rPr lang="de-DE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(European </a:t>
            </a:r>
            <a:r>
              <a:rPr lang="de-DE" altLang="zh-CN" sz="24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tandem</a:t>
            </a:r>
            <a:r>
              <a:rPr lang="de-DE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4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partner</a:t>
            </a:r>
            <a:r>
              <a:rPr lang="de-DE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zh-CN" altLang="de-DE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笔友</a:t>
            </a:r>
            <a:r>
              <a:rPr lang="de-DE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)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simple quizzes as reading response 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对阅读反馈的简单测验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Garamond" panose="02020404030301010803" pitchFamily="18" charset="0"/>
              <a:buNone/>
            </a:pPr>
            <a:endParaRPr kumimoji="1"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023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zh-CN" dirty="0">
                <a:latin typeface="Arial" panose="020B0604020202020204" pitchFamily="34" charset="0"/>
                <a:cs typeface="Arial" panose="020B0604020202020204" pitchFamily="34" charset="0"/>
              </a:rPr>
              <a:t>Session</a:t>
            </a:r>
            <a:r>
              <a:rPr lang="zh-CN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zh-CN" altLang="de-DE" dirty="0">
                <a:latin typeface="Arial" panose="020B0604020202020204" pitchFamily="34" charset="0"/>
                <a:cs typeface="Arial" panose="020B0604020202020204" pitchFamily="34" charset="0"/>
              </a:rPr>
              <a:t>第二次上课</a:t>
            </a:r>
            <a:r>
              <a:rPr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zh-CN" altLang="en-US" dirty="0">
              <a:cs typeface="Arial" panose="020B0604020202020204" pitchFamily="34" charset="0"/>
            </a:endParaRP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>
          <a:xfrm>
            <a:off x="1028700" y="2057400"/>
            <a:ext cx="10559562" cy="48005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 Introduction: Organizational Things. </a:t>
            </a:r>
            <a:b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Homework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 Prepare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for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next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time: Read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the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texts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for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the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topics</a:t>
            </a:r>
            <a:endParaRPr lang="de-DE" altLang="zh-CN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50000"/>
              </a:lnSpc>
              <a:buNone/>
            </a:pP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…</a:t>
            </a:r>
          </a:p>
          <a:p>
            <a:pPr>
              <a:lnSpc>
                <a:spcPct val="150000"/>
              </a:lnSpc>
              <a:buNone/>
            </a:pP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16 Unit 15 –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write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new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text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book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topic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for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final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exam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paper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on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wiki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b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(THE EARLIER, THE BETTER. FELLOW STUDENT CORRECTION)</a:t>
            </a:r>
          </a:p>
        </p:txBody>
      </p:sp>
    </p:spTree>
    <p:extLst>
      <p:ext uri="{BB962C8B-B14F-4D97-AF65-F5344CB8AC3E}">
        <p14:creationId xmlns:p14="http://schemas.microsoft.com/office/powerpoint/2010/main" val="3688123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de-DE" altLang="zh-CN" dirty="0"/>
              <a:t>Use </a:t>
            </a:r>
            <a:r>
              <a:rPr kumimoji="1" lang="de-DE" altLang="zh-CN" dirty="0" err="1"/>
              <a:t>of</a:t>
            </a:r>
            <a:r>
              <a:rPr kumimoji="1" lang="de-DE" altLang="zh-CN" dirty="0"/>
              <a:t> time </a:t>
            </a:r>
            <a:endParaRPr kumimoji="1" lang="zh-CN" dirty="0"/>
          </a:p>
        </p:txBody>
      </p:sp>
      <p:sp>
        <p:nvSpPr>
          <p:cNvPr id="12291" name="内容占位符 2"/>
          <p:cNvSpPr>
            <a:spLocks noGrp="1"/>
          </p:cNvSpPr>
          <p:nvPr>
            <p:ph idx="1"/>
          </p:nvPr>
        </p:nvSpPr>
        <p:spPr>
          <a:xfrm>
            <a:off x="2324100" y="2516190"/>
            <a:ext cx="7886700" cy="3932237"/>
          </a:xfrm>
        </p:spPr>
        <p:txBody>
          <a:bodyPr>
            <a:normAutofit/>
          </a:bodyPr>
          <a:lstStyle/>
          <a:p>
            <a:pPr eaLnBrk="1" hangingPunct="1">
              <a:buFont typeface="Garamond" panose="02020404030301010803" pitchFamily="18" charset="0"/>
              <a:buNone/>
            </a:pPr>
            <a:r>
              <a:rPr lang="de-DE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Agreement on </a:t>
            </a:r>
            <a:r>
              <a:rPr lang="de-DE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time:</a:t>
            </a:r>
          </a:p>
          <a:p>
            <a:pPr eaLnBrk="1" hangingPunct="1">
              <a:buFont typeface="Garamond" panose="02020404030301010803" pitchFamily="18" charset="0"/>
              <a:buNone/>
            </a:pPr>
            <a:endParaRPr lang="de-DE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Garamond" panose="02020404030301010803" pitchFamily="18" charset="0"/>
              <a:buNone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Homework before class</a:t>
            </a:r>
          </a:p>
          <a:p>
            <a:pPr eaLnBrk="1" hangingPunct="1">
              <a:buFont typeface="Garamond" panose="02020404030301010803" pitchFamily="18" charset="0"/>
              <a:buNone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Reading before class</a:t>
            </a:r>
          </a:p>
          <a:p>
            <a:pPr eaLnBrk="1" hangingPunct="1">
              <a:buFont typeface="Garamond" panose="02020404030301010803" pitchFamily="18" charset="0"/>
              <a:buNone/>
            </a:pPr>
            <a:r>
              <a:rPr lang="de-DE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In Class: At least </a:t>
            </a:r>
            <a:r>
              <a:rPr lang="de-DE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DE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oral </a:t>
            </a:r>
            <a:r>
              <a:rPr lang="de-DE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contribution</a:t>
            </a:r>
            <a:r>
              <a:rPr lang="de-DE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de-DE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session</a:t>
            </a:r>
            <a:endParaRPr lang="de-DE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Garamond" panose="02020404030301010803" pitchFamily="18" charset="0"/>
              <a:buNone/>
            </a:pPr>
            <a:r>
              <a:rPr lang="de-DE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Presentations</a:t>
            </a:r>
            <a:r>
              <a:rPr lang="de-DE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once</a:t>
            </a:r>
            <a:r>
              <a:rPr lang="de-DE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semester</a:t>
            </a: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Garamond" panose="02020404030301010803" pitchFamily="18" charset="0"/>
              <a:buNone/>
            </a:pPr>
            <a:endParaRPr kumimoji="1" lang="zh-CN" altLang="en-US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ondensstreife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TM04033937[[fn=Kondensstreifen ]]</Template>
  <TotalTime>0</TotalTime>
  <Words>2267</Words>
  <Application>Microsoft Office PowerPoint</Application>
  <PresentationFormat>Breitbild</PresentationFormat>
  <Paragraphs>235</Paragraphs>
  <Slides>34</Slides>
  <Notes>21</Notes>
  <HiddenSlides>0</HiddenSlides>
  <MMClips>1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45" baseType="lpstr">
      <vt:lpstr>Avenir 45</vt:lpstr>
      <vt:lpstr>MentiText</vt:lpstr>
      <vt:lpstr>ＭＳ Ｐゴシック</vt:lpstr>
      <vt:lpstr>SimHei</vt:lpstr>
      <vt:lpstr>Arial</vt:lpstr>
      <vt:lpstr>Calibri</vt:lpstr>
      <vt:lpstr>Century Gothic</vt:lpstr>
      <vt:lpstr>Garamond</vt:lpstr>
      <vt:lpstr>Times New Roman</vt:lpstr>
      <vt:lpstr>Kondensstreifen</vt:lpstr>
      <vt:lpstr>Worksheet</vt:lpstr>
      <vt:lpstr>中國語言文化</vt:lpstr>
      <vt:lpstr>Organizational Things</vt:lpstr>
      <vt:lpstr>PowerPoint-Präsentation</vt:lpstr>
      <vt:lpstr>Session 1 第一周 </vt:lpstr>
      <vt:lpstr>Session 2 第二周 </vt:lpstr>
      <vt:lpstr>Self-Introduction 自我介绍</vt:lpstr>
      <vt:lpstr>Unique Selling Points  独特的卖点</vt:lpstr>
      <vt:lpstr>Session 2 第二次上课 </vt:lpstr>
      <vt:lpstr>Use of time </vt:lpstr>
      <vt:lpstr>About grades 关于成绩</vt:lpstr>
      <vt:lpstr>About grades</vt:lpstr>
      <vt:lpstr>How to find resources  怎麽能找到參考資料</vt:lpstr>
      <vt:lpstr>A note on AI 人工智能规则</vt:lpstr>
      <vt:lpstr>纲 要</vt:lpstr>
      <vt:lpstr>纲 要</vt:lpstr>
      <vt:lpstr>传统的文化比较模块</vt:lpstr>
      <vt:lpstr>PowerPoint-Präsentation</vt:lpstr>
      <vt:lpstr>PowerPoint-Präsentation</vt:lpstr>
      <vt:lpstr>PowerPoint-Präsentation</vt:lpstr>
      <vt:lpstr>纲 要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纲 要</vt:lpstr>
      <vt:lpstr>跨文化知识的例子: 常态分布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中國文化概要</dc:title>
  <dc:creator>-</dc:creator>
  <cp:lastModifiedBy>-</cp:lastModifiedBy>
  <cp:revision>8</cp:revision>
  <dcterms:created xsi:type="dcterms:W3CDTF">2024-03-08T05:20:27Z</dcterms:created>
  <dcterms:modified xsi:type="dcterms:W3CDTF">2025-02-21T12:15:42Z</dcterms:modified>
</cp:coreProperties>
</file>